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494" r:id="rId3"/>
    <p:sldId id="265" r:id="rId4"/>
    <p:sldId id="498" r:id="rId5"/>
    <p:sldId id="357" r:id="rId6"/>
    <p:sldId id="358" r:id="rId7"/>
    <p:sldId id="378" r:id="rId8"/>
    <p:sldId id="495" r:id="rId9"/>
    <p:sldId id="496" r:id="rId10"/>
    <p:sldId id="497"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7/24/2025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02.259"/>
    </inkml:context>
    <inkml:brush xml:id="br0">
      <inkml:brushProperty name="width" value="0.05" units="cm"/>
      <inkml:brushProperty name="height" value="0.05" units="cm"/>
    </inkml:brush>
  </inkml:definitions>
  <inkml:trace contextRef="#ctx0" brushRef="#br0">266 1 24575,'0'10'0,"-1"0"0,-1 0 0,0 0 0,0 0 0,-1 0 0,-5 13 0,-30 57 0,17-37 0,-2 6 0,-97 189 0,78-176 0,42-61 0,0-1 0,0 0 0,-1 0 0,1 1 0,0-1 0,0 0 0,-1 1 0,1-1 0,0 0 0,0 1 0,0-1 0,-1 0 0,1 1 0,0-1 0,0 0 0,0 1 0,0-1 0,0 0 0,0 1 0,0-1 0,0 1 0,0-1 0,0 0 0,0 1 0,0-1 0,0 0 0,0 1 0,0-1 0,0 0 0,1 1 0,-1-1 0,0 1 0,0-1 0,0 0 0,0 0 0,1 1 0,-1-1 0,0 0 0,0 1 0,1-1 0,-1 0 0,0 0 0,1 1 0,-1-1 0,0 0 0,1 0 0,-1 0 0,0 0 0,1 1 0,-1-1 0,0 0 0,1 0 0,-1 0 0,0 0 0,1 0 0,-1 0 0,1 0 0,-1 0 0,1 0 0,27-3 0,-24 2 0,320-31 0,5 27 0,-317 5 0,1235 45-1623,-803-23 1289,-130-7 334,1219 39 0,-1513-53-7,-14-1 111,1 1 0,0-1-1,-1 0 1,1-1 0,-1 0-1,1 0 1,11-3 0,-25-1 489,-10 0-128,12 4-389,4 1-76,1 0 0,-1 0 0,1 0 0,-1-1 0,1 1 0,-1 0 0,1 0 0,-1 0 0,1-1 0,0 1 0,-1 0 0,1-1 0,0 1 0,-1 0 0,1-1 0,0 1 0,-1 0 0,1-1 0,0 1 0,0-1 0,-1 1 0,1 0 0,0-1 0,0 1 0,0-1 0,0 1 0,-1-1 0,1 1 0,0-1 0,0 1 0,0-1 0,0 1 0,0-1 0,0 1 0,0-1 0,0 1 0,1 0 0,-1-1 0,0 1 0,0-1 0,0 1 0,0-1 0,1 1 0,-1-1 0,0 1 0,0 0 0,1-1 0,-1 1 0,0 0 0,1-1 0,-1 1 0,0 0 0,1-1 0,-1 1 0,1 0 0,-1-1 0,30-24 0,-20 18 0,-2 0 0,0-1 0,0-1 0,-1 1 0,0-1 0,-1-1 0,11-18 0,22-65 0,1-1 0,-18 55 0,-10 18 0,14-30 0,-24 41 0,-9 17 0,-9 16 0,9-9-1365,-1-2-5461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48.816"/>
    </inkml:context>
    <inkml:brush xml:id="br0">
      <inkml:brushProperty name="width" value="0.05" units="cm"/>
      <inkml:brushProperty name="height" value="0.05" units="cm"/>
    </inkml:brush>
  </inkml:definitions>
  <inkml:trace contextRef="#ctx0" brushRef="#br0">6 12 24575,'-2'0'0,"-1"-2"0,4-1 0,5 0 0,6 1 0,1 1-8191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23.340"/>
    </inkml:context>
    <inkml:brush xml:id="br0">
      <inkml:brushProperty name="width" value="0.05" units="cm"/>
      <inkml:brushProperty name="height" value="0.05" units="cm"/>
    </inkml:brush>
  </inkml:definitions>
  <inkml:trace contextRef="#ctx0" brushRef="#br0">441 25 24575,'0'0'0,"0"0"0,0 0 0,0 0 0,0 0 0,1 0 0,-1 0 0,0 0 0,0 0 0,0 0 0,0 0 0,0 0 0,1 0 0,-1 0 0,0 0 0,0 0 0,0 0 0,0 0 0,1 0 0,-1 0 0,0 0 0,0 0 0,0 0 0,0 0 0,0 0 0,0 0 0,1 0 0,-1-1 0,0 1 0,0 0 0,0 0 0,0 0 0,0 0 0,0 0 0,0 0 0,0 0 0,1-1 0,-1 1 0,0 0 0,0 0 0,0 0 0,0 0 0,0 0 0,0 0 0,0-1 0,0 1 0,-6-6 0,-12-3 0,6 6 0,0 1 0,-1 1 0,1 0 0,0 1 0,0 0 0,0 1 0,0 1 0,-19 3 0,14 0 0,0 0 0,0 0 0,0 2 0,1 0 0,-20 12 0,23-10 0,-1 1 0,1 0 0,1 1 0,0 0 0,1 1 0,0 0 0,1 1 0,0 0 0,1 1 0,0 0 0,1 0 0,1 1 0,0 0 0,1 0 0,-4 17 0,7-21 0,0 0 0,1 1 0,0-1 0,1 1 0,0-1 0,1 1 0,0-1 0,1 1 0,0-1 0,1 0 0,0 1 0,1-1 0,0 0 0,1 0 0,0 0 0,1-1 0,0 1 0,0-1 0,1-1 0,1 1 0,0-1 0,9 11 0,-9-13 29,1-1-1,0 1 1,0-1-1,0-1 0,1 1 1,0-1-1,0-1 1,0 0-1,1 0 1,-1-1-1,12 3 1,-5-3-273,0 0 0,0-2 0,1 1 0,-1-2 1,1 0-1,16-3 0,19-5-6582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23.842"/>
    </inkml:context>
    <inkml:brush xml:id="br0">
      <inkml:brushProperty name="width" value="0.05" units="cm"/>
      <inkml:brushProperty name="height" value="0.05" units="cm"/>
    </inkml:brush>
  </inkml:definitions>
  <inkml:trace contextRef="#ctx0" brushRef="#br0">11 171 24575,'1'1'0,"0"-1"0,0 0 0,-1 1 0,1-1 0,0 1 0,0-1 0,-1 1 0,1 0 0,-1-1 0,1 1 0,-1-1 0,1 1 0,-1 0 0,1 0 0,-1-1 0,1 1 0,-1 0 0,0 0 0,1 0 0,-1-1 0,0 1 0,0 0 0,0 0 0,1 0 0,-1 0 0,0-1 0,0 3 0,1 28 0,0-27 0,-1 10 0,1 56 0,20 135 0,-12-164 0,-3-15 0,3 33 0,-15-70 0,-2-13 0,-10-47 0,4 0 0,2-1 0,-2-89 0,14 149 0,0 0 0,1 0 0,1 0 0,0 0 0,0 0 0,1 0 0,0 1 0,1 0 0,7-13 0,-8 18 0,1-1 0,-1 1 0,2 1 0,-1-1 0,1 0 0,-1 1 0,2 0 0,-1 0 0,0 1 0,1-1 0,0 1 0,0 1 0,0-1 0,1 1 0,-1 0 0,12-4 0,0 2 0,0 1 0,1 1 0,0 0 0,0 2 0,-1 0 0,1 1 0,0 1 0,0 0 0,0 2 0,-1 0 0,1 1 0,-1 1 0,0 0 0,30 15 0,-43-18 0,0 1 0,0 0 0,0 1 0,0-1 0,-1 1 0,1 0 0,-1 0 0,0 0 0,0 1 0,-1 0 0,1-1 0,-1 1 0,0 0 0,0 1 0,-1-1 0,3 8 0,-4-9 0,0 1 0,0-1 0,0 1 0,-1 0 0,0-1 0,0 1 0,-1 0 0,1-1 0,-1 1 0,0-1 0,0 1 0,0-1 0,-1 1 0,1-1 0,-1 0 0,0 1 0,-1-1 0,1 0 0,-1-1 0,1 1 0,-5 4 0,-4 4 49,-1 0 0,-1 0 0,0-1-1,0-1 1,-1 0 0,-16 8 0,6-5-618,-2 0 0,-49 15 0,41-18-6257</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24.189"/>
    </inkml:context>
    <inkml:brush xml:id="br0">
      <inkml:brushProperty name="width" value="0.05" units="cm"/>
      <inkml:brushProperty name="height" value="0.05" units="cm"/>
    </inkml:brush>
  </inkml:definitions>
  <inkml:trace contextRef="#ctx0" brushRef="#br0">52 44 24575,'6'-5'0,"-16"18"0,-9 15 0,13-14 0,1 1 0,1 0 0,0 0 0,0 1 0,2-1 0,0 1 0,1-1 0,0 1 0,1 0 0,1-1 0,1 1 0,0 0 0,5 15 0,-2-10 0,1 0 0,1-1 0,1 1 0,1-2 0,1 1 0,0-1 0,2-1 0,26 34 0,-32-45 0,1 1 0,0-1 0,1-1 0,0 0 0,0 0 0,0 0 0,1-1 0,-1 0 0,1-1 0,1 0 0,-1 0 0,0-1 0,1 0 0,0 0 0,11 0 0,-13-2 0,-1-1 0,1 0 0,0 0 0,-1-1 0,1 0 0,0 0 0,-1-1 0,1 0 0,-1 0 0,0-1 0,0 0 0,0 0 0,0-1 0,0 1 0,-1-2 0,1 1 0,-1-1 0,0 0 0,-1 0 0,7-7 0,-1-2 0,-1 0 0,0 0 0,-2-1 0,1 0 0,-2-1 0,0 0 0,-1 0 0,0 0 0,-2-1 0,5-27 0,-4 8 0,-1-1 0,-2 1 0,-5-72 0,1 87-341,-1 1 0,0-1-1,-9-25 1,5 26-6485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26.277"/>
    </inkml:context>
    <inkml:brush xml:id="br0">
      <inkml:brushProperty name="width" value="0.05" units="cm"/>
      <inkml:brushProperty name="height" value="0.05" units="cm"/>
    </inkml:brush>
  </inkml:definitions>
  <inkml:trace contextRef="#ctx0" brushRef="#br0">1 84 24575,'14'-1'0,"0"-1"0,0 0 0,-1-1 0,16-4 0,18-5 0,275-29 134,5 27-641,-288 12 339,1957 18-4921,-1834-10 2528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27.575"/>
    </inkml:context>
    <inkml:brush xml:id="br0">
      <inkml:brushProperty name="width" value="0.05" units="cm"/>
      <inkml:brushProperty name="height" value="0.05" units="cm"/>
    </inkml:brush>
  </inkml:definitions>
  <inkml:trace contextRef="#ctx0" brushRef="#br0">1 7 24575,'1'-7'0,"0"8"0,5 14 0,4 25 0,57 429 275,-29-180-1915,-33-256-5186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28.477"/>
    </inkml:context>
    <inkml:brush xml:id="br0">
      <inkml:brushProperty name="width" value="0.05" units="cm"/>
      <inkml:brushProperty name="height" value="0.05" units="cm"/>
    </inkml:brush>
  </inkml:definitions>
  <inkml:trace contextRef="#ctx0" brushRef="#br0">24 84 24575,'12'56'0,"12"159"0,-24-215 0,0 1 0,0-1 0,0 1 0,0-1 0,1 1 0,-1-1 0,0 1 0,0-1 0,0 1 0,0-1 0,0 0 0,0 1 0,0-1 0,0 1 0,0-1 0,0 1 0,0-1 0,-1 1 0,1-1 0,0 1 0,0-1 0,0 1 0,-1-1 0,1 0 0,0 1 0,0-1 0,-1 1 0,-8-11 0,-6-22 0,8 15 0,1-1 0,1 1 0,0-2 0,1 1 0,1 0 0,0-26 0,2 35 0,2 0 0,-1 0 0,1 0 0,0 0 0,1 1 0,0-1 0,0 0 0,1 1 0,0 0 0,0-1 0,1 1 0,0 0 0,1 1 0,0-1 0,8-9 0,-10 14 0,1 0 0,0 0 0,0 0 0,1 0 0,-1 1 0,0 0 0,1 0 0,-1 0 0,1 0 0,0 1 0,0-1 0,0 1 0,0 1 0,-1-1 0,1 1 0,0-1 0,0 1 0,0 1 0,10 1 0,-11-2 0,-1 1 0,1-1 0,0 1 0,-1 0 0,1 1 0,0-1 0,-1 1 0,0-1 0,1 1 0,-1 0 0,0 0 0,0 0 0,0 1 0,0-1 0,0 1 0,-1 0 0,1 0 0,-1 0 0,0 0 0,1 0 0,-1 0 0,-1 0 0,1 1 0,0-1 0,-1 1 0,2 6 0,-3-7 0,1 0 0,-1 0 0,0 1 0,0-1 0,-1 0 0,1 0 0,-1 1 0,1-1 0,-1 0 0,0 0 0,0 0 0,0 0 0,-1 0 0,1 0 0,-1 0 0,1 0 0,-4 3 0,-3 4 0,-1-1 0,0 0 0,-13 10 0,-11 11 0,33-30 0,-1 1 0,0-1 0,1 1 0,0-1 0,-1 1 0,1 0 0,-1-1 0,1 1 0,0-1 0,-1 1 0,1 0 0,0-1 0,-1 1 0,1 0 0,0-1 0,0 1 0,0 0 0,0 0 0,0-1 0,0 1 0,0 0 0,0-1 0,0 1 0,0 0 0,0 0 0,0-1 0,1 1 0,-1 0 0,0-1 0,0 1 0,1 0 0,-1-1 0,0 1 0,1-1 0,-1 1 0,1-1 0,-1 1 0,1 0 0,-1-1 0,1 1 0,-1-1 0,1 0 0,1 1 0,3 3 0,0-1 0,1-1 0,-1 1 0,10 2 0,-3-1 0,6 4 0,-2-2 0,-1 1 0,1 0 0,-1 1 0,0 1 0,26 21 0,-40-29 0,0 0 0,1 0 0,-1 0 0,0 0 0,0 0 0,0 0 0,-1 0 0,1 1 0,0-1 0,0 0 0,-1 1 0,1-1 0,0 0 0,-1 1 0,1-1 0,-1 1 0,0-1 0,0 1 0,1-1 0,-1 1 0,0 1 0,-1-1 0,1-1 0,-1 0 0,0 1 0,1-1 0,-1 0 0,0 0 0,0 1 0,0-1 0,0 0 0,0 0 0,0 0 0,0 0 0,0 0 0,0-1 0,-1 1 0,1 0 0,-3 1 0,-4 1 0,0 0 0,-1 0 0,0-1 0,1 0 0,-17 1 0,20-2 4,-23 1 164,-30 0 1,51-2-340,0-1 0,0 0 1,0 0-1,0 0 1,1-1-1,-1 0 1,0 0-1,1 0 1,-13-7-1,4-3-6655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28.718"/>
    </inkml:context>
    <inkml:brush xml:id="br0">
      <inkml:brushProperty name="width" value="0.05" units="cm"/>
      <inkml:brushProperty name="height" value="0.05" units="cm"/>
    </inkml:brush>
  </inkml:definitions>
  <inkml:trace contextRef="#ctx0" brushRef="#br0">7 1 24575,'-3'0'0,"0"2"0,3 1 0,0 3 0,2 2 0,1 2 0,1 4 0,0 2 0,1 0 0,0 3 0,-1 0 0,-1-1 0,2-1 0,-1-2 0,-1 0 0,2-3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28.910"/>
    </inkml:context>
    <inkml:brush xml:id="br0">
      <inkml:brushProperty name="width" value="0.05" units="cm"/>
      <inkml:brushProperty name="height" value="0.05" units="cm"/>
    </inkml:brush>
  </inkml:definitions>
  <inkml:trace contextRef="#ctx0" brushRef="#br0">1 10 24575,'0'-5'0,"0"1"0,0 4 0,0 3 0,0 5 0,2 2 0,1 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29.128"/>
    </inkml:context>
    <inkml:brush xml:id="br0">
      <inkml:brushProperty name="width" value="0.05" units="cm"/>
      <inkml:brushProperty name="height" value="0.05" units="cm"/>
    </inkml:brush>
  </inkml:definitions>
  <inkml:trace contextRef="#ctx0" brushRef="#br0">0 1 24575,'1'0'0,"0"0"0,-1 1 0,1-1 0,-1 0 0,1 1 0,0-1 0,-1 1 0,1-1 0,-1 1 0,1-1 0,-1 1 0,1-1 0,-1 1 0,1 0 0,-1-1 0,0 1 0,1 0 0,-1-1 0,0 1 0,0 0 0,0 0 0,1-1 0,-1 1 0,0 0 0,0-1 0,0 1 0,0 1 0,2 25 0,-2-23 0,0 101 0,-2-63 0,7 66 0,3-71-1365,-2-23-5461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29.342"/>
    </inkml:context>
    <inkml:brush xml:id="br0">
      <inkml:brushProperty name="width" value="0.05" units="cm"/>
      <inkml:brushProperty name="height" value="0.05" units="cm"/>
    </inkml:brush>
  </inkml:definitions>
  <inkml:trace contextRef="#ctx0" brushRef="#br0">1 9 24575,'3'-3'0,"5"-3"0,-7 7 0,-1-1 0,1 0 0,-1 1 0,1-1 0,-1 1 0,1-1 0,-1 1 0,0-1 0,1 1 0,-1-1 0,0 1 0,1-1 0,-1 1 0,0-1 0,1 1 0,-1 0 0,0-1 0,0 1 0,0 0 0,7 24 0,-1 1 0,5 44 0,1 6 0,2-19-1365,-10-46-5461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48.971"/>
    </inkml:context>
    <inkml:brush xml:id="br0">
      <inkml:brushProperty name="width" value="0.05" units="cm"/>
      <inkml:brushProperty name="height" value="0.05" units="cm"/>
    </inkml:brush>
  </inkml:definitions>
  <inkml:trace contextRef="#ctx0" brushRef="#br0">12 0 24575,'-3'0'0,"-2"3"0,1 0 0,7 0 0,6-1 0,12-2 0,9-3 0,11 1 0,7 0 0,-4 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29.753"/>
    </inkml:context>
    <inkml:brush xml:id="br0">
      <inkml:brushProperty name="width" value="0.05" units="cm"/>
      <inkml:brushProperty name="height" value="0.05" units="cm"/>
    </inkml:brush>
  </inkml:definitions>
  <inkml:trace contextRef="#ctx0" brushRef="#br0">283 56 24575,'1'0'0,"1"-1"0,0 1 0,-1-1 0,0 1 0,1-1 0,-1 0 0,1 0 0,-1 1 0,0-1 0,1 0 0,-1 0 0,0 0 0,0-1 0,0 1 0,0 0 0,0 0 0,0 0 0,0-1 0,0 1 0,0-1 0,-1 1 0,2-2 0,-2 2 0,0 0 0,1 1 0,-1-1 0,0 0 0,1 0 0,-1 0 0,0 1 0,0-1 0,1 0 0,-1 0 0,0 0 0,0 0 0,0 0 0,0 1 0,0-1 0,-1 0 0,1 0 0,0 0 0,0 0 0,0 1 0,-1-1 0,1 0 0,0 0 0,-1 1 0,1-1 0,-1 0 0,1 0 0,-1 1 0,1-1 0,-1 1 0,0-1 0,1 0 0,-1 1 0,0-1 0,1 1 0,-1-1 0,0 1 0,1 0 0,-1-1 0,0 1 0,0 0 0,0-1 0,-1 1 0,-4-1 0,0 1 0,0 0 0,0 0 0,0 0 0,-1 1 0,1 0 0,0 0 0,0 1 0,0 0 0,-10 4 0,7-3 0,1 1 0,0 0 0,-1 1 0,2 0 0,-1 0 0,-11 10 0,18-14 0,0 0 0,0 0 0,0 1 0,0-1 0,0 0 0,0 0 0,0 1 0,0-1 0,1 1 0,-1-1 0,0 0 0,1 1 0,-1-1 0,1 1 0,0-1 0,0 1 0,-1 0 0,1-1 0,0 1 0,0 2 0,1-2 0,0 1 0,-1-1 0,1 0 0,0 0 0,0 0 0,1 0 0,-1 1 0,0-1 0,1-1 0,-1 1 0,1 0 0,2 2 0,6 4 0,0 0 0,0 0 0,1-1 0,13 6 0,-15-9 0,51 27 0,-36-21 0,-1 2 0,33 23 0,-54-34 0,-1 0 0,0 0 0,0 0 0,1 0 0,-1 0 0,0 0 0,0 0 0,0 0 0,0 1 0,0-1 0,0 0 0,0 1 0,-1-1 0,1 1 0,0-1 0,-1 0 0,1 1 0,-1 0 0,1 1 0,-1-2 0,-1 0 0,1 1 0,0-1 0,-1 0 0,1 0 0,0 0 0,-1 0 0,0 0 0,1 0 0,-1 0 0,1 0 0,-1 0 0,0 0 0,0 0 0,0 0 0,0-1 0,1 1 0,-1 0 0,-2 1 0,-5 2 0,1 0 0,-1-1 0,0 0 0,0 0 0,-15 3 0,-17 1-227,0-2-1,-1-1 1,0-2-1,1-2 1,-45-6-1,36 0-6598</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30.293"/>
    </inkml:context>
    <inkml:brush xml:id="br0">
      <inkml:brushProperty name="width" value="0.05" units="cm"/>
      <inkml:brushProperty name="height" value="0.05" units="cm"/>
    </inkml:brush>
  </inkml:definitions>
  <inkml:trace contextRef="#ctx0" brushRef="#br0">7 28 24575,'0'0'0,"-1"-1"0,1 1 0,-1 0 0,1-1 0,0 1 0,-1-1 0,1 1 0,-1-1 0,1 1 0,0-1 0,-1 1 0,1-1 0,0 1 0,0-1 0,0 1 0,-1-1 0,1 1 0,0-1 0,0 0 0,0 1 0,0-1 0,0 1 0,0-1 0,0 0 0,0 1 0,0-1 0,0 1 0,0-1 0,0 1 0,1-2 0,0 1 0,0 1 0,0-1 0,-1 0 0,1 0 0,0 1 0,1-1 0,-1 1 0,0-1 0,0 1 0,0-1 0,0 1 0,0 0 0,0-1 0,2 1 0,10-2 0,0 1 0,17 1 0,-20 0 0,225 8 0,-39-1 0,-187-8 171,-13 0 0,-13-3-1878,-4 1-5119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30.868"/>
    </inkml:context>
    <inkml:brush xml:id="br0">
      <inkml:brushProperty name="width" value="0.05" units="cm"/>
      <inkml:brushProperty name="height" value="0.05" units="cm"/>
    </inkml:brush>
  </inkml:definitions>
  <inkml:trace contextRef="#ctx0" brushRef="#br0">7 1 24575,'-4'0'0,"2"0"0,4 1 0,5 2 0,160 64 0,-165-67 0,0 1 0,0 0 0,-1 0 0,1-1 0,0 1 0,-1 0 0,1 0 0,-1 1 0,1-1 0,-1 0 0,1 0 0,-1 1 0,0-1 0,0 1 0,0-1 0,0 1 0,0 0 0,0-1 0,0 1 0,0 0 0,0 2 0,-1-3 0,0 1 0,-1 0 0,1 0 0,0-1 0,-1 1 0,1 0 0,-1-1 0,1 1 0,-1-1 0,0 1 0,0 0 0,0-1 0,0 0 0,0 1 0,0-1 0,0 0 0,0 1 0,-1-1 0,1 0 0,0 0 0,-1 0 0,-2 2 0,-11 6-341,0-1 0,-1 0-1,-21 7 1,6-3-6485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32.679"/>
    </inkml:context>
    <inkml:brush xml:id="br0">
      <inkml:brushProperty name="width" value="0.05" units="cm"/>
      <inkml:brushProperty name="height" value="0.05" units="cm"/>
    </inkml:brush>
  </inkml:definitions>
  <inkml:trace contextRef="#ctx0" brushRef="#br0">24 111 24575,'-1'0'0,"0"-1"0,0 1 0,0 0 0,0 0 0,0-1 0,0 1 0,0-1 0,0 1 0,0-1 0,0 1 0,0-1 0,0 1 0,0-1 0,0 0 0,1 0 0,-1 1 0,0-1 0,0 0 0,1 0 0,-1 0 0,0 0 0,1 0 0,-1 0 0,1 0 0,0 0 0,-1 0 0,1 0 0,0 0 0,-1 0 0,1 0 0,0 0 0,0 0 0,0-2 0,0 2 0,0-1 0,-1 0 0,1 1 0,0-1 0,1 1 0,-1-1 0,0 0 0,0 1 0,1-1 0,-1 1 0,1-1 0,-1 1 0,1-1 0,0 1 0,-1-1 0,1 1 0,0 0 0,0-1 0,0 1 0,0 0 0,0 0 0,3-2 0,-3 2 0,1 1 0,0-1 0,-1 1 0,1-1 0,0 1 0,0 0 0,0 0 0,-1 0 0,1 0 0,0 0 0,0 0 0,0 1 0,-1-1 0,1 0 0,0 1 0,0-1 0,-1 1 0,1 0 0,0 0 0,-1 0 0,1 0 0,-1 0 0,1 0 0,-1 0 0,0 0 0,1 0 0,-1 1 0,0-1 0,2 3 0,5 5 0,0 2 0,13 20 0,-17-24 0,1 0 0,-1 1 0,0-1 0,-1 1 0,0 0 0,4 14 0,-7-20 0,1-1 0,-1 1 0,1 0 0,-1 0 0,0 0 0,1 0 0,-1-1 0,0 1 0,-1 0 0,1 0 0,0 0 0,0 0 0,-1-1 0,1 1 0,-1 0 0,1 0 0,-1-1 0,0 1 0,0 0 0,0-1 0,0 1 0,0-1 0,0 1 0,0-1 0,0 0 0,-1 1 0,1-1 0,0 0 0,-1 0 0,1 0 0,-1 0 0,-2 1 0,4-2 0,0 1 0,0-1 0,0 0 0,-1 0 0,1 0 0,0 0 0,0 0 0,0 0 0,0 0 0,-1 0 0,1 0 0,0 0 0,0 0 0,0 0 0,-1 0 0,1 0 0,0 0 0,0 0 0,0 0 0,0 0 0,-1 0 0,1 0 0,0 0 0,0-1 0,0 1 0,0 0 0,0 0 0,-1 0 0,1 0 0,0 0 0,0 0 0,0 0 0,0-1 0,0 1 0,0 0 0,0 0 0,-1 0 0,1 0 0,0-1 0,0 1 0,0 0 0,0 0 0,-1-12 0,6-11 0,-5 23 0,4-19 0,2 1 0,0 0 0,1 0 0,0 0 0,2 1 0,0 0 0,1 1 0,14-18 0,-23 32 0,1 0 0,0 0 0,-1 1 0,1-1 0,0 0 0,0 1 0,0-1 0,0 1 0,1 0 0,-1-1 0,0 1 0,0 0 0,1 1 0,-1-1 0,1 0 0,-1 1 0,5-1 0,-4 1 0,-1 0 0,0 1 0,0-1 0,0 1 0,0-1 0,0 1 0,0 0 0,0 0 0,0 0 0,0 0 0,0 0 0,0 1 0,-1-1 0,1 0 0,0 1 0,1 2 0,2 3 0,0-1 0,-1 1 0,0 0 0,0 0 0,0 0 0,-1 1 0,-1-1 0,1 1 0,2 14 0,-2 2 0,-2 1 0,-1 36 0,1-71 0,0-1 0,0 0 0,1 1 0,1 0 0,0-1 0,5-10 0,-6 16 0,0 0 0,0 0 0,1 0 0,0 1 0,0-1 0,1 1 0,-1-1 0,1 1 0,0 0 0,0 0 0,0 1 0,0-1 0,1 1 0,8-5 0,-12 7 0,0 1 0,0-1 0,0 1 0,0 0 0,0-1 0,1 1 0,-1 0 0,0 0 0,0 0 0,0 0 0,0-1 0,0 2 0,0-1 0,0 0 0,0 0 0,1 0 0,-1 0 0,0 1 0,0-1 0,0 0 0,0 1 0,0-1 0,0 1 0,0-1 0,1 2 0,0 0 0,0 0 0,-1 0 0,1 0 0,-1 0 0,1 0 0,-1 1 0,1-1 0,-1 0 0,0 1 0,1 3 0,1 5 0,-1 0 0,1 1 0,0 20 0,-2-17-273,-1 1 0,0-1 0,-1 1 0,-5 25 0,3-30-6553</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33.152"/>
    </inkml:context>
    <inkml:brush xml:id="br0">
      <inkml:brushProperty name="width" value="0.05" units="cm"/>
      <inkml:brushProperty name="height" value="0.05" units="cm"/>
    </inkml:brush>
  </inkml:definitions>
  <inkml:trace contextRef="#ctx0" brushRef="#br0">1 20 24575,'0'-1'0,"0"0"0,0 1 0,0-1 0,0 0 0,0 0 0,0 1 0,0-1 0,0 0 0,0 0 0,1 1 0,-1-1 0,0 0 0,0 0 0,1 1 0,-1-1 0,0 0 0,1 1 0,-1-1 0,1 0 0,-1 1 0,1-1 0,-1 1 0,1-1 0,-1 1 0,1-1 0,0 1 0,0-1 0,0 1 0,1-1 0,-1 1 0,0 0 0,0 0 0,1 0 0,-1 0 0,0 1 0,0-1 0,1 0 0,-1 0 0,0 1 0,0-1 0,0 1 0,3 0 0,4 4 0,-1 0 0,1 0 0,9 9 0,-17-14 0,16 14 0,0 1 0,24 29 0,-36-39 0,0 0 0,0 0 0,-1 0 0,1 1 0,-1 0 0,-1 0 0,1 0 0,-1 0 0,0 0 0,0 0 0,-1 0 0,0 1 0,1 10 0,-2-15 0,0 0 0,-1 0 0,1-1 0,0 1 0,-1 0 0,1 0 0,-1-1 0,0 1 0,0-1 0,0 1 0,1 0 0,-1-1 0,-1 1 0,1-1 0,0 0 0,0 1 0,0-1 0,-1 0 0,1 0 0,-1 0 0,1 0 0,-1 0 0,1 0 0,-4 1 0,4-2 0,0 0 0,1 1 0,-1-1 0,0 0 0,0 0 0,0 0 0,0 0 0,0 0 0,0 0 0,0 0 0,0-1 0,0 1 0,0 0 0,0 0 0,0-1 0,0 1 0,0 0 0,1-1 0,-1 1 0,0-1 0,0 0 0,0 1 0,1-1 0,-1 1 0,0-1 0,1 0 0,-1 0 0,0 1 0,1-1 0,-1 0 0,1 0 0,0 0 0,-1 0 0,1 0 0,-1 1 0,1-1 0,0 0 0,0 0 0,0 0 0,-1 0 0,1 0 0,0 0 0,0 0 0,1-2 0,-1-3 0,0-1 0,1 1 0,-1 0 0,2-1 0,-1 1 0,1 0 0,-1 0 0,2 0 0,-1 0 0,1 0 0,0 1 0,6-10 0,2-1 0,0 1 0,27-27 0,-33 37 0,-4 3 0,1 0 0,0 0 0,0 0 0,0 0 0,0 0 0,0 1 0,0-1 0,1 0 0,-1 1 0,0 0 0,1 0 0,-1 0 0,5-2 0,-7 4-30,1-1 1,-1 0-1,0 0 0,0 0 0,1 0 0,-1 0 0,0 1 1,1-1-1,-1 0 0,0 0 0,0 0 0,0 1 0,1-1 1,-1 0-1,0 0 0,0 1 0,0-1 0,0 0 1,1 1-1,-1-1 0,0 0 0,0 0 0,0 1 0,0-1 1,0 0-1,0 1 0,0-1 0,0 0 0,0 1 0,0-1 1,0 0-1,0 1 0,0-1 0,0 0 0,0 1 0,0-1 1,0 1-1,-1-1-202,0 9-6594</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34.158"/>
    </inkml:context>
    <inkml:brush xml:id="br0">
      <inkml:brushProperty name="width" value="0.05" units="cm"/>
      <inkml:brushProperty name="height" value="0.05" units="cm"/>
    </inkml:brush>
  </inkml:definitions>
  <inkml:trace contextRef="#ctx0" brushRef="#br0">1022 166 24575,'-1'-5'0,"0"0"0,-1 1 0,0-1 0,0 0 0,0 1 0,-1 0 0,-2-5 0,-2-3 0,2 5 0,1-1 0,-2 1 0,1 0 0,-1 0 0,0 1 0,0-1 0,-1 1 0,0 1 0,0-1 0,0 1 0,-1 1 0,1-1 0,-1 1 0,0 1 0,0-1 0,-1 1 0,1 1 0,-17-4 0,-9 1 0,-1 1 0,1 2 0,-51 3 0,79-1 0,-38 4 0,0 1 0,0 2 0,1 1 0,0 3 0,0 2 0,1 1 0,1 3 0,0 1 0,2 1 0,-68 46 0,96-57 0,0 0 0,1 0 0,0 1 0,0 1 0,1 0 0,0 0 0,-10 17 0,14-19 0,0 1 0,0 1 0,2-1 0,-1 0 0,1 1 0,0 0 0,1 0 0,0 0 0,1 0 0,-1 16 0,1-13 0,1 1 0,1 0 0,0 0 0,0-1 0,2 1 0,-1 0 0,2-1 0,0 0 0,0 0 0,2 0 0,-1 0 0,2-1 0,-1 0 0,2 0 0,-1-1 0,2 0 0,13 15 0,-9-14 0,1 0 0,0-1 0,0 0 0,1-2 0,0 1 0,20 7 0,101 36 0,-84-35 0,-17-6 0,1-1 0,-1-2 0,2-1 0,68 5 0,-82-12 0,1-1 0,-1-2 0,0 0 0,1-1 0,-1-1 0,0-1 0,-1-2 0,39-15 0,-52 18 0,25-11 0,46-27 0,-69 35 0,0-1 0,-1 0 0,1-1 0,-2 0 0,1 0 0,-1-1 0,12-17 0,-13 14 0,0 0 0,-1-1 0,0 0 0,-1 0 0,0 0 0,-1-1 0,-1 0 0,0 0 0,2-24 0,-5 26 0,-1 0 0,0 0 0,-1 1 0,0-1 0,-1 0 0,0 1 0,-1-1 0,0 1 0,-1 0 0,-1 0 0,-11-22 0,2 10 0,-2 0 0,0 0 0,-1 2 0,-2 0 0,0 1 0,-1 1 0,-33-24 0,37 33-341,0 1 0,0 1-1,-22-8 1,26 12-6485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49.793"/>
    </inkml:context>
    <inkml:brush xml:id="br0">
      <inkml:brushProperty name="width" value="0.05" units="cm"/>
      <inkml:brushProperty name="height" value="0.05" units="cm"/>
    </inkml:brush>
  </inkml:definitions>
  <inkml:trace contextRef="#ctx0" brushRef="#br0">9 29 24575,'-2'0'0,"-1"-3"0,0-2 0,3-1 0,4 1 0,3 1 0,3 1 0,4 1 0,5 2 0,4-1 0,4 2 0,3-1 0,-2 0 0,-1 0 0,-3 0 0,-2 1 0,-4-1 0,-4 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50.047"/>
    </inkml:context>
    <inkml:brush xml:id="br0">
      <inkml:brushProperty name="width" value="0.05" units="cm"/>
      <inkml:brushProperty name="height" value="0.05" units="cm"/>
    </inkml:brush>
  </inkml:definitions>
  <inkml:trace contextRef="#ctx0" brushRef="#br0">0 0 24575,'0'3'0,"2"0"0,4 0 0,4-1 0,6 0 0,5-1 0,5 0 0,6-1 0,4 0 0,1 0 0,0 0 0,-1 0 0,-4-1 0,-3 1 0,-7 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59.679"/>
    </inkml:context>
    <inkml:brush xml:id="br0">
      <inkml:brushProperty name="width" value="0.05" units="cm"/>
      <inkml:brushProperty name="height" value="0.05" units="cm"/>
    </inkml:brush>
  </inkml:definitions>
  <inkml:trace contextRef="#ctx0" brushRef="#br0">4 9 24575,'0'-2'0,"-3"-1"0,3 0 0,2 3 0,4 1 0,3 3 0,2 4 0,4 1 0,2 3 0,3 1 0,2 1 0,-1 0 0,0 0 0,0 0 0,-2 0 0,-3-2-8191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59.867"/>
    </inkml:context>
    <inkml:brush xml:id="br0">
      <inkml:brushProperty name="width" value="0.05" units="cm"/>
      <inkml:brushProperty name="height" value="0.05" units="cm"/>
    </inkml:brush>
  </inkml:definitions>
  <inkml:trace contextRef="#ctx0" brushRef="#br0">3 0 24575,'-2'2'0,"1"2"0,4-2 0,3 1 0,3 1 0,4 0 0,5-1 0,4 2 0,6 0 0,1 1 0,2 0 0,-3 1 0,-2 2 0,-4-1-8191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56.664"/>
    </inkml:context>
    <inkml:brush xml:id="br0">
      <inkml:brushProperty name="width" value="0.05" units="cm"/>
      <inkml:brushProperty name="height" value="0.05" units="cm"/>
    </inkml:brush>
  </inkml:definitions>
  <inkml:trace contextRef="#ctx0" brushRef="#br0">938 101 24575,'-12'-11'0,"0"1"0,-1 0 0,0 1 0,-1 1 0,1 0 0,-2 1 0,1 0 0,-1 1 0,0 1 0,0 0 0,-1 1 0,1 1 0,-1 0 0,-22 0 0,11 2 0,1 1 0,-1 1 0,1 1 0,-1 2 0,1 0 0,0 2 0,-46 17 0,41-10 0,1 1 0,0 2 0,2 1 0,-1 1 0,2 1 0,1 2 0,0 0 0,2 2 0,0 1 0,2 1 0,-30 41 0,38-46 0,2 1 0,0 0 0,2 1 0,0 0 0,2 1 0,0 0 0,-6 30 0,11-35 0,1 1 0,0-1 0,1 1 0,1 0 0,1 0 0,1-1 0,0 1 0,2-1 0,0 1 0,7 18 0,-5-20 0,1 1 0,1-1 0,1 0 0,0-1 0,2 0 0,0-1 0,0 0 0,1 0 0,1-1 0,16 13 0,-10-11 0,1-1 0,0-1 0,1-1 0,1-1 0,0-1 0,0-1 0,28 8 0,-14-7 0,1-2 0,1-2 0,-1-1 0,1-2 0,0-2 0,0-1 0,0-2 0,0-1 0,0-3 0,39-8 0,-48 5 0,-1 0 0,0-2 0,0-1 0,-1-1 0,0-1 0,-2-2 0,1 0 0,-2-2 0,0-1 0,-1 0 0,36-39 0,-45 42 0,-2 0 0,1-1 0,-2 0 0,0-1 0,-1-1 0,-1 1 0,-1-1 0,0-1 0,-1 0 0,-1 0 0,-1 0 0,-1 0 0,-1-1 0,0 0 0,-1 0 0,-1 0 0,-2 0 0,-2-27 0,-1 28 20,0-1 0,-1 1 0,-1 1 1,-1-1-1,-1 1 0,0 0 0,-2 0 0,0 1 0,0 1 0,-2 0 0,0 0 0,-1 1 0,0 0 0,-1 2 0,-1-1 0,-17-11 1,16 13-128,-1 1 0,-1 0 1,0 1-1,0 1 0,-1 1 1,0 0-1,-1 1 0,1 2 1,-1 0-1,-1 1 0,1 1 1,0 0-1,-1 2 0,1 1 1,-29 2-1,22 2-6719</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21.117"/>
    </inkml:context>
    <inkml:brush xml:id="br0">
      <inkml:brushProperty name="width" value="0.05" units="cm"/>
      <inkml:brushProperty name="height" value="0.05" units="cm"/>
    </inkml:brush>
  </inkml:definitions>
  <inkml:trace contextRef="#ctx0" brushRef="#br0">6 69 24575,'-2'-2'0,"-1"-4"0,2 1 0,4-1 0,4 2 0,3-1 0,4 0 0,4 2 0,4-2 0,6 0 0,1 2 0,4-2 0,1 0 0,-2 1 0,0 1 0,-5 2 0,-3 0 0,-7 0-8191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21.434"/>
    </inkml:context>
    <inkml:brush xml:id="br0">
      <inkml:brushProperty name="width" value="0.05" units="cm"/>
      <inkml:brushProperty name="height" value="0.05" units="cm"/>
    </inkml:brush>
  </inkml:definitions>
  <inkml:trace contextRef="#ctx0" brushRef="#br0">14 57 24575,'-1'-3'0,"-1"1"0,1 0 0,0 0 0,0-1 0,0 1 0,0 0 0,0-1 0,0 1 0,-1-6 0,2 7 0,0 0 0,0 0 0,-1-1 0,1 1 0,0 0 0,0 0 0,0 0 0,0-1 0,0 1 0,0 0 0,0 0 0,1 0 0,-1-1 0,0 1 0,1 0 0,-1 0 0,1 0 0,-1 0 0,1 0 0,0 0 0,-1 0 0,2-1 0,-2 2 0,1-1 0,-1 1 0,1 0 0,-1 0 0,1 0 0,-1 0 0,1 0 0,-1 0 0,1 0 0,-1 0 0,1 1 0,-1-1 0,1 0 0,-1 0 0,1 0 0,-1 0 0,0 1 0,1-1 0,-1 0 0,1 0 0,-1 1 0,0-1 0,1 0 0,-1 1 0,0-1 0,1 0 0,-1 1 0,0-1 0,1 1 0,-1-1 0,0 0 0,0 1 0,0-1 0,1 1 0,-1-1 0,0 1 0,0 0 0,9 20 0,-9-19 0,7 20 86,-2 0-1,-1 0 0,4 42 1,-7 69-1793,-2-125-5119</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21.676"/>
    </inkml:context>
    <inkml:brush xml:id="br0">
      <inkml:brushProperty name="width" value="0.05" units="cm"/>
      <inkml:brushProperty name="height" value="0.05" units="cm"/>
    </inkml:brush>
  </inkml:definitions>
  <inkml:trace contextRef="#ctx0" brushRef="#br0">0 120 24575,'0'-7'0,"0"-1"0,1 1 0,-1-1 0,1 1 0,1 0 0,0 0 0,0 0 0,4-12 0,-4 16 0,0 0 0,0 0 0,0 1 0,0-1 0,0 0 0,1 1 0,-1-1 0,1 1 0,-1 0 0,1 0 0,0 0 0,0 0 0,0 1 0,0-1 0,0 1 0,1 0 0,-1-1 0,0 1 0,1 1 0,5-2 0,-3 2 0,-1 0 0,1 0 0,-1 0 0,1 0 0,0 1 0,-1 0 0,1 0 0,-1 1 0,0 0 0,9 4 0,-10-5 0,0 1 0,-1 0 0,1 0 0,-1 0 0,0 0 0,0 0 0,0 1 0,0 0 0,0-1 0,0 1 0,-1 0 0,1 1 0,-1-1 0,0 0 0,3 7 0,-4-8 0,-1 0 0,0 0 0,1 0 0,-1 0 0,0 0 0,0 0 0,-1 0 0,1 0 0,0 0 0,-1 0 0,1 0 0,-1 0 0,0 0 0,1 0 0,-1 0 0,0 0 0,0-1 0,0 1 0,0 0 0,-1-1 0,1 1 0,0-1 0,-1 1 0,1-1 0,-1 0 0,0 1 0,1-1 0,-1 0 0,-3 1 0,-4 4 0,-1-1 0,0 0 0,-20 7 0,-26 5-1365,32-10-5461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22.143"/>
    </inkml:context>
    <inkml:brush xml:id="br0">
      <inkml:brushProperty name="width" value="0.05" units="cm"/>
      <inkml:brushProperty name="height" value="0.05" units="cm"/>
    </inkml:brush>
  </inkml:definitions>
  <inkml:trace contextRef="#ctx0" brushRef="#br0">93 211 24575,'0'-1'0,"0"0"0,0 0 0,0-1 0,0 1 0,0 0 0,0-1 0,0 1 0,0 0 0,0 0 0,-1-1 0,1 1 0,-1 0 0,1 0 0,-1 0 0,1 0 0,-1-1 0,1 1 0,-1 0 0,0 0 0,0 0 0,-1-1 0,0 2 0,1 0 0,0 0 0,0 0 0,0 0 0,0 0 0,0 0 0,-1 0 0,1 1 0,0-1 0,0 1 0,0-1 0,0 0 0,0 1 0,0 0 0,0-1 0,0 1 0,0 0 0,0-1 0,1 1 0,-1 0 0,0 0 0,0 0 0,1 0 0,-2 1 0,-5 7 0,0-1 0,0 1 0,1 0 0,0 0 0,1 1 0,0 0 0,1 0 0,-4 11 0,7-20 0,1 0 0,0 0 0,-1-1 0,1 1 0,0 0 0,0 0 0,0-1 0,0 1 0,-1 0 0,1 0 0,0-1 0,0 1 0,0 0 0,0 0 0,1 0 0,-1-1 0,0 1 0,0 0 0,0 0 0,1-1 0,-1 1 0,0 0 0,1-1 0,-1 1 0,1 0 0,-1-1 0,0 1 0,1 0 0,0-1 0,-1 1 0,1-1 0,-1 1 0,1-1 0,0 1 0,-1-1 0,1 0 0,0 1 0,-1-1 0,1 0 0,0 1 0,0-1 0,-1 0 0,1 0 0,0 0 0,0 0 0,-1 0 0,1 0 0,0 0 0,1 0 0,2 0 0,-1-1 0,1 1 0,0-1 0,-1 0 0,1 0 0,-1-1 0,0 1 0,1-1 0,3-2 0,1-2 0,0 0 0,-1-1 0,0 0 0,-1 0 0,0 0 0,0-1 0,0 0 0,-1 0 0,0 0 0,-1-1 0,6-13 0,1-10 0,15-64 0,-12 36 0,-8 45 0,-5 15 0,-1 0 0,0 0 0,0 0 0,0 0 0,1 1 0,-1-1 0,0 0 0,0 0 0,0 0 0,0 0 0,1 0 0,-1 0 0,0 0 0,0 0 0,0 1 0,0-1 0,1 0 0,-1 0 0,0 0 0,0 0 0,0 1 0,0-1 0,0 0 0,0 0 0,0 0 0,0 0 0,0 1 0,0-1 0,1 0 0,-1 0 0,0 0 0,0 1 0,0-1 0,0 0 0,0 0 0,0 0 0,-1 1 0,4 32 0,-2 5 79,3 70 156,-3-96-475,1 0 0,1-1 1,0 1-1,0 0 0,1-1 0,10 20 0,-2-13-6586</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22.488"/>
    </inkml:context>
    <inkml:brush xml:id="br0">
      <inkml:brushProperty name="width" value="0.05" units="cm"/>
      <inkml:brushProperty name="height" value="0.05" units="cm"/>
    </inkml:brush>
  </inkml:definitions>
  <inkml:trace contextRef="#ctx0" brushRef="#br0">114 109 24575,'4'-7'0,"1"-2"0,-1 0 0,0 0 0,0 0 0,-1 0 0,0-1 0,-1 1 0,2-12 0,-4 20 0,0 1 0,0-1 0,0 0 0,0 1 0,0-1 0,0 0 0,-1 1 0,1-1 0,0 0 0,0 1 0,-1-1 0,1 1 0,0-1 0,0 0 0,-1 1 0,1-1 0,-1 1 0,1-1 0,-1 1 0,1-1 0,0 1 0,-1 0 0,0-1 0,1 1 0,-1-1 0,1 1 0,-1 0 0,1 0 0,-1-1 0,0 1 0,1 0 0,-1 0 0,0 0 0,1 0 0,-1-1 0,0 1 0,1 0 0,-1 0 0,0 0 0,1 1 0,-1-1 0,0 0 0,1 0 0,-1 0 0,1 0 0,-1 1 0,0-1 0,1 0 0,-1 0 0,1 1 0,-1-1 0,0 1 0,-4 2 0,0-1 0,0 1 0,0 0 0,1 0 0,-5 4 0,4-2 0,0 0 0,1 0 0,-1 1 0,1 0 0,0 0 0,1 0 0,-1 0 0,1 0 0,0 1 0,-2 8 0,2-4 0,0 1 0,1 0 0,1 0 0,0 0 0,1 17 0,3 8 0,1-1 0,19 67 0,-22-95 0,1-2 3,2 9 54,0 0-1,-1 1 0,-1 0 0,-1 0 1,0 17-1,-1-30-108,0 0 0,0 0 1,-1 0-1,1 0 0,-1 0 1,0 0-1,0 0 0,0 0 1,0 0-1,0 0 0,-1 0 0,1-1 1,-1 1-1,0-1 0,0 1 1,0-1-1,0 1 0,0-1 1,-1 0-1,1 0 0,-1 0 1,1-1-1,-1 1 0,1 0 0,-1-1 1,0 0-1,0 0 0,0 0 1,0 0-1,0 0 0,0 0 1,-5 0-1,-8 0-6774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22.662"/>
    </inkml:context>
    <inkml:brush xml:id="br0">
      <inkml:brushProperty name="width" value="0.05" units="cm"/>
      <inkml:brushProperty name="height" value="0.05" units="cm"/>
    </inkml:brush>
  </inkml:definitions>
  <inkml:trace contextRef="#ctx0" brushRef="#br0">1 54 24575,'4'-4'0,"5"-5"0,7-2 0,3 0 0,3 2 0,0 3 0,2 2 0,-3 4 0,2 3 0,-3 2 0,-1 3 0,-2 0 0,-1-1 0,-4-2-8191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23.302"/>
    </inkml:context>
    <inkml:brush xml:id="br0">
      <inkml:brushProperty name="width" value="0.05" units="cm"/>
      <inkml:brushProperty name="height" value="0.05" units="cm"/>
    </inkml:brush>
  </inkml:definitions>
  <inkml:trace contextRef="#ctx0" brushRef="#br0">1344 218 24575,'-24'-21'0,"-2"1"0,0 1 0,-1 1 0,-1 2 0,0 0 0,-1 3 0,-1 0 0,0 1 0,-32-6 0,-2 2 0,0 3 0,-1 3 0,-93-2 0,118 11 0,0 2 0,0 2 0,0 1 0,1 2 0,-1 2 0,-69 24 0,86-24 0,0 2 0,1 0 0,0 2 0,1 0 0,0 1 0,1 2 0,0 0 0,2 1 0,0 0 0,0 2 0,2 0 0,-20 27 0,28-33 0,1 1 0,0-1 0,1 1 0,1 0 0,0 1 0,0 0 0,1-1 0,1 1 0,1 0 0,0 1 0,0-1 0,1 0 0,1 1 0,1-1 0,3 22 0,1-13 0,0-1 0,2 1 0,0-1 0,2-1 0,0 1 0,2-1 0,0-1 0,25 35 0,-9-20 0,1-1 0,2-1 0,1-1 0,1-2 0,1-1 0,55 35 0,-60-46 0,1-2 0,1 0 0,1-2 0,0-2 0,0-1 0,1-1 0,1-2 0,0-1 0,38 3 0,-27-7 0,-1-2 0,1-2 0,0-2 0,0-2 0,-1-2 0,0-2 0,0-2 0,-1-1 0,78-35 0,-88 31 0,-1-1 0,-1-1 0,-1-2 0,-1 0 0,37-36 0,-45 36 0,-1 0 0,-1-2 0,-1 0 0,-1-1 0,0-1 0,-2 0 0,14-34 0,-23 46 0,0-1 0,-1-1 0,0 1 0,-1-1 0,0 1 0,-1-1 0,-1 0 0,0 0 0,-1 0 0,-2-17 0,0 19 0,-1 0 0,0 0 0,0 0 0,-1 0 0,-1 1 0,0 0 0,0 0 0,-1 0 0,-1 1 0,0 0 0,-15-18 0,0 6 0,-1 0 0,0 2 0,-2 1 0,0 1 0,-38-20 0,-143-61 0,-8 24-1365,158 59-5461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29.099"/>
    </inkml:context>
    <inkml:brush xml:id="br0">
      <inkml:brushProperty name="width" value="0.05" units="cm"/>
      <inkml:brushProperty name="height" value="0.05" units="cm"/>
    </inkml:brush>
  </inkml:definitions>
  <inkml:trace contextRef="#ctx0" brushRef="#br0">0 1 24575,'6'1'0,"0"0"0,0 1 0,-1 0 0,1 0 0,-1 0 0,0 1 0,9 5 0,-5-3 0,13 8 0,0 1 0,-1 1 0,0 1 0,-2 1 0,1 1 0,-2 0 0,22 30 0,-26-30 0,-1 1 0,-1 0 0,-1 1 0,0 0 0,-1 1 0,-2 0 0,0 1 0,8 37 0,-14-51 22,-1 0-1,0 0 0,-1 0 1,0 0-1,0 0 0,0 0 1,-1 0-1,-1 0 0,1 0 1,-1-1-1,0 1 0,-1-1 1,0 1-1,0-1 0,-6 10 1,4-10-136,0-1 0,0 1 0,-1-1 0,0 0 1,0 0-1,-1 0 0,1-1 0,-1 0 1,-1 0-1,1-1 0,0 0 0,-1 0 1,0-1-1,-9 3 0,-2 0-6712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29.933"/>
    </inkml:context>
    <inkml:brush xml:id="br0">
      <inkml:brushProperty name="width" value="0.05" units="cm"/>
      <inkml:brushProperty name="height" value="0.05" units="cm"/>
    </inkml:brush>
  </inkml:definitions>
  <inkml:trace contextRef="#ctx0" brushRef="#br0">12 73 24575,'-1'-1'0,"1"1"0,-1 0 0,1 0 0,-1 0 0,1 0 0,-1 0 0,1 0 0,-1-1 0,1 1 0,-1 0 0,1 0 0,-1-1 0,1 1 0,-1 0 0,1-1 0,0 1 0,-1 0 0,1-1 0,0 1 0,-1-1 0,1 1 0,0 0 0,0-1 0,-1 1 0,1-1 0,0 1 0,0-1 0,0 1 0,-1-1 0,1 1 0,0-1 0,0 1 0,0-1 0,0 1 0,0-1 0,0 1 0,0-1 0,0 0 0,0 1 0,0-1 0,1 1 0,-1-1 0,0 1 0,0-1 0,0 1 0,1-1 0,0-1 0,-1-1 0,1 1 0,0-1 0,0 1 0,0 0 0,1 0 0,-1 0 0,3-4 0,0 3 0,-1 0 0,1 1 0,0-1 0,0 1 0,1 0 0,-1 0 0,0 0 0,1 0 0,0 1 0,-1-1 0,1 1 0,0 1 0,-1-1 0,1 1 0,0-1 0,0 1 0,-1 1 0,1-1 0,0 1 0,0-1 0,-1 1 0,1 1 0,-1-1 0,1 1 0,-1 0 0,1 0 0,-1 0 0,0 0 0,0 1 0,0 0 0,0-1 0,-1 2 0,1-1 0,-1 0 0,0 1 0,1-1 0,-2 1 0,1 0 0,4 8 0,-2-1 0,-1 1 0,-1-1 0,0 0 0,3 24 0,-5-29 0,0 0 0,-1 0 0,0 0 0,0 0 0,-1 0 0,1 0 0,-1 0 0,-1 0 0,1 0 0,-1 0 0,-3 8 0,5-13 0,-1 0 0,1 0 0,-1 0 0,1 0 0,-1 0 0,1 0 0,-1 0 0,0 0 0,1 0 0,-1 0 0,0-1 0,0 1 0,0 0 0,0 0 0,0-1 0,0 1 0,0 0 0,0-1 0,0 1 0,0-1 0,0 0 0,0 1 0,0-1 0,0 0 0,0 1 0,0-1 0,0 0 0,-1 0 0,1 0 0,0 0 0,0 0 0,0 0 0,-2-1 0,2 0 0,-1 0 0,1 0 0,0 0 0,0 0 0,0 0 0,-1-1 0,1 1 0,1 0 0,-1-1 0,0 1 0,0-1 0,0 1 0,1-1 0,-1 1 0,1-1 0,-1 1 0,1-1 0,0 0 0,-1 1 0,1-1 0,0 0 0,0 1 0,0-3 0,1-8 0,0 0 0,0 0 0,1 0 0,1 0 0,0 1 0,1-1 0,6-14 0,-7 19 0,1-1 0,0 1 0,0 0 0,0 0 0,1 0 0,0 1 0,0 0 0,1-1 0,0 2 0,0-1 0,11-7 0,-15 12 0,0-1 0,0 1 0,0 0 0,0 0 0,0 0 0,1 0 0,-1 1 0,0-1 0,1 1 0,-1-1 0,0 1 0,1 0 0,-1-1 0,0 1 0,1 1 0,-1-1 0,0 0 0,1 0 0,-1 1 0,0 0 0,4 0 0,-3 1 0,0 0 0,-1 0 0,1 0 0,0 0 0,-1 1 0,1-1 0,-1 1 0,1-1 0,-1 1 0,0 0 0,0 0 0,-1 0 0,2 3 0,2 5 0,0 1 0,-1-1 0,-1 1 0,0 0 0,-1 0 0,0 0 0,0 15 0,-3 0 0,0-26 0,1 1 0,0-1 0,0 0 0,-1 0 0,1 0 0,0 0 0,-1 0 0,0 0 0,1 1 0,-1-1 0,1 0 0,-1 0 0,0-1 0,0 1 0,1 0 0,-1 0 0,0 0 0,0 0 0,-2 0 0,3-1 0,0 0 0,0 1 0,0-1 0,0 0 0,-1 0 0,1 0 0,0 0 0,0 0 0,0 0 0,0 0 0,0 0 0,-1 0 0,1 0 0,0 0 0,0 0 0,0 0 0,0 0 0,-1 0 0,1 0 0,0 0 0,0 0 0,0 0 0,0 0 0,-1 0 0,1 0 0,0 0 0,0 0 0,0 0 0,0 0 0,0 0 0,-1 0 0,1-1 0,0 1 0,0 0 0,0 0 0,0 0 0,0 0 0,0 0 0,0 0 0,-1-1 0,1 1 0,0 0 0,0 0 0,0 0 0,1-11 0,6-10 0,-1 12 0,0 0 0,1 0 0,0 0 0,0 1 0,1 0 0,0 1 0,0 0 0,12-8 0,-13 10 0,0 0 0,0 1 0,0 0 0,0 1 0,1 0 0,0 0 0,0 0 0,0 1 0,0 0 0,0 1 0,13-2 0,-18 3 0,0 0 0,0 1 0,0-1 0,0 0 0,0 1 0,0-1 0,0 1 0,0 0 0,0 0 0,0 0 0,-1 1 0,1-1 0,0 1 0,-1-1 0,1 1 0,-1 0 0,0 0 0,3 3 0,-3-2 0,0 0 0,0 0 0,0 0 0,0 1 0,-1-1 0,1 0 0,-1 1 0,0 0 0,0-1 0,0 1 0,-1 0 0,1 6 0,-1 1 0,-1 0 0,0 0 0,0-1 0,-1 1 0,-1-1 0,1 1 0,-2-1 0,1 0 0,-7 11 0,6-14-273,1-1 0,-1 0 0,0-1 0,-5 6 0,-3 1-6553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30.275"/>
    </inkml:context>
    <inkml:brush xml:id="br0">
      <inkml:brushProperty name="width" value="0.05" units="cm"/>
      <inkml:brushProperty name="height" value="0.05" units="cm"/>
    </inkml:brush>
  </inkml:definitions>
  <inkml:trace contextRef="#ctx0" brushRef="#br0">1 101 24575,'0'-2'0,"0"1"0,0 0 0,0-1 0,1 1 0,-1 0 0,1 0 0,-1 0 0,1-1 0,-1 1 0,1 0 0,0 0 0,0 0 0,-1 0 0,1 0 0,0 0 0,0 0 0,0 0 0,0 1 0,0-1 0,0 0 0,0 0 0,1 1 0,-1-1 0,0 1 0,0-1 0,0 1 0,2-1 0,-1 0 0,0 1 0,0-1 0,0 1 0,0 0 0,0-1 0,0 1 0,0 0 0,0 0 0,1 0 0,-1 1 0,0-1 0,0 0 0,0 1 0,0-1 0,-1 1 0,4 1 0,2 3 0,-1 0 0,0 0 0,-1 1 0,1 0 0,-1 0 0,0 0 0,-1 1 0,1-1 0,5 13 0,1 6 0,13 37 0,-24-60 0,1 0 0,0 1 0,-1-1 0,1 0 0,-1 1 0,0-1 0,0 1 0,0-1 0,0 0 0,0 1 0,-1-1 0,1 1 0,-1-1 0,1 0 0,-1 1 0,-2 3 0,3-6 0,0 1 0,-1 0 0,1-1 0,-1 1 0,1-1 0,-1 1 0,1-1 0,-1 1 0,0-1 0,1 1 0,-1-1 0,0 1 0,1-1 0,-1 0 0,0 1 0,1-1 0,-1 0 0,0 0 0,0 0 0,1 1 0,-2-1 0,0 0 0,1-1 0,-1 1 0,1 0 0,-1-1 0,1 1 0,-1-1 0,1 1 0,-1-1 0,1 0 0,-1 1 0,1-1 0,0 0 0,-1 0 0,0-1 0,-1 0 0,1-1 0,-1 1 0,1-1 0,-1 0 0,1 1 0,0-1 0,0 0 0,1 0 0,-1 0 0,1-1 0,-1 1 0,1 0 0,0-1 0,-1-2 0,1-1 0,0 0 0,1 1 0,-1-1 0,2 1 0,-1-1 0,0 0 0,3-6 0,0-2 0,1 0 0,1 1 0,0-1 0,1 1 0,14-23 0,6-1 0,-24 36 0,-1 1 0,0-1 0,1 0 0,0 1 0,-1-1 0,1 1 0,0-1 0,0 1 0,-1 0 0,1 0 0,0 0 0,0 0 0,0 0 0,1 0 0,-1 1 0,0-1 0,4 0 0,-5 1 11,-1 0 0,1 0 0,-1 1 0,1-1 0,0 0 0,-1 0 0,1 0 0,-1 1 0,1-1 0,-1 0 0,1 1 0,-1-1 0,1 0 0,-1 1 0,0-1 0,1 1 0,-1-1 0,1 1 0,-1-1 0,0 1 0,0-1 0,1 1 0,-1-1 0,0 1 0,0-1 0,1 1 1,-1 0-1,0-1 0,0 1 0,0 0 0,0 19-1687,0-20 1645,-2 18-6795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57.737"/>
    </inkml:context>
    <inkml:brush xml:id="br0">
      <inkml:brushProperty name="width" value="0.05" units="cm"/>
      <inkml:brushProperty name="height" value="0.05" units="cm"/>
    </inkml:brush>
  </inkml:definitions>
  <inkml:trace contextRef="#ctx0" brushRef="#br0">995 21 24575,'-46'-8'0,"0"2"0,0 2 0,0 2 0,-1 2 0,1 2 0,0 2 0,0 2 0,0 2 0,1 2 0,-53 20 0,69-19 0,0 1 0,1 2 0,0 1 0,1 2 0,1 0 0,-43 37 0,50-36 0,1 1 0,1 0 0,0 1 0,2 1 0,0 0 0,2 1 0,0 1 0,-18 47 0,22-43-11,0 0 0,2 1 1,1 0-1,2 0 0,0 1 0,2-1 0,1 1 0,3 30 0,2-25-20,1 0 1,1-1-1,2 0 0,2 0 0,1-1 0,19 40 0,-9-30 3,2-2-1,2 0 1,2-1-1,1-2 1,2-1-1,2-1 1,1-1-1,1-2 1,2-2-1,48 31 1,-43-34 28,1-3 0,1-1 0,1-2 0,1-2 0,0-2 0,2-2 0,0-2 0,0-2 0,80 7 0,-91-15 0,0-2 0,0-2 0,-1-1 0,1-2 0,-1-1 0,0-2 0,0-1 0,0-2 0,-1-1 0,-1-2 0,0-1 0,-1-2 0,54-35 0,-59 31 0,-1-1 0,-1-1 0,-1-1 0,-1-1 0,-1-1 0,-1-1 0,-1-1 0,-1-1 0,-2-1 0,-1 0 0,-1-1 0,-2-1 0,18-59 0,-23 60 0,-1 0 0,-2 0 0,-1-1 0,-1 1 0,-2-1 0,-1 0 0,-2 1 0,0-1 0,-3 0 0,0 1 0,-2 0 0,-1 1 0,-1-1 0,-2 1 0,-16-32 0,10 32 10,-1 0 0,-1 1 0,-1 1 0,-1 1 0,-2 1 0,0 1 0,-2 1 0,-1 1 0,0 1 0,-48-28 0,32 25-206,-2 2 0,0 2 1,-1 2-1,-1 2 0,-1 2 0,-81-14 0,31 15-6107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30.702"/>
    </inkml:context>
    <inkml:brush xml:id="br0">
      <inkml:brushProperty name="width" value="0.05" units="cm"/>
      <inkml:brushProperty name="height" value="0.05" units="cm"/>
    </inkml:brush>
  </inkml:definitions>
  <inkml:trace contextRef="#ctx0" brushRef="#br0">1023 206 24575,'0'-5'0,"-1"1"0,0-1 0,0 0 0,-1 0 0,1 1 0,-1-1 0,0 1 0,0-1 0,0 1 0,-1 0 0,0 0 0,0 0 0,-4-5 0,-4-3 0,0 1 0,-23-18 0,19 18 0,-2 1 0,1 1 0,-2 0 0,1 1 0,-1 1 0,0 1 0,0 0 0,-1 1 0,-36-4 0,16 5 0,0 2 0,0 1 0,-73 10 0,79-5 0,0 2 0,1 1 0,0 2 0,0 1 0,1 1 0,1 2 0,-55 31 0,71-35 0,0 0 0,1 1 0,0 1 0,0 0 0,1 1 0,1 0 0,0 0 0,1 1 0,0 1 0,1 0 0,0 0 0,1 1 0,1 0 0,0 0 0,1 1 0,1 0 0,-5 23 0,7-22 0,1 0 0,1 0 0,0 0 0,2 0 0,0 1 0,0-1 0,2 0 0,0 0 0,1-1 0,0 1 0,2-1 0,0 0 0,1 0 0,0 0 0,1-1 0,1 0 0,0-1 0,1 0 0,1 0 0,0-1 0,1-1 0,0 0 0,1 0 0,1-1 0,-1-1 0,2 0 0,-1-1 0,28 12 0,-17-11 0,0-2 0,0-1 0,1 0 0,0-2 0,0-2 0,1 0 0,-1-1 0,1-2 0,-1-1 0,1 0 0,-1-2 0,0-2 0,0 0 0,0-1 0,27-12 0,-32 10 0,0-1 0,-1-1 0,-1-1 0,1-1 0,-2 0 0,0-1 0,31-31 0,-36 31 0,0-2 0,-1 1 0,-1-2 0,-1 0 0,0 0 0,-1-1 0,-1 0 0,0 0 0,10-37 0,-14 39 0,-1 0 0,0-1 0,-1 1 0,-1-1 0,0 1 0,-2-1 0,1 0 0,-2 1 0,0-1 0,-1 1 0,0 0 0,-1 0 0,-1 0 0,-1 0 0,0 1 0,0-1 0,-2 2 0,1-1 0,-2 1 0,0 0 0,-1 1 0,0 0 0,0 0 0,-1 1 0,-1 1 0,0 0 0,-1 1 0,-21-14 0,9 9-682,-29-10-1,-21-5-6143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32.310"/>
    </inkml:context>
    <inkml:brush xml:id="br0">
      <inkml:brushProperty name="width" value="0.05" units="cm"/>
      <inkml:brushProperty name="height" value="0.05" units="cm"/>
    </inkml:brush>
  </inkml:definitions>
  <inkml:trace contextRef="#ctx0" brushRef="#br0">409 114 24575,'-20'0'0,"1"1"0,-1 1 0,1 0 0,0 2 0,-1 0 0,1 2 0,1 0 0,-1 0 0,1 2 0,1 1 0,-33 19 0,38-19 0,0 1 0,1-1 0,0 2 0,0 0 0,1 0 0,1 1 0,0 0 0,0 0 0,1 1 0,1 0 0,0 1 0,1 0 0,0 0 0,1 0 0,-6 30 0,9-28 0,0 0 0,0 0 0,2 0 0,0 0 0,0 0 0,2-1 0,0 1 0,1 0 0,0 0 0,1-1 0,1 0 0,1 0 0,0 0 0,16 27 0,-12-26 0,1-1 0,0 0 0,1-1 0,1-1 0,0 1 0,1-2 0,0 0 0,1-1 0,1 0 0,-1-1 0,2-1 0,26 12 0,-23-14 0,1 0 0,0-1 0,1 0 0,-1-2 0,1-1 0,0-1 0,0 0 0,0-2 0,0 0 0,0-2 0,-1 0 0,23-6 0,-28 4 0,-1 0 0,0-1 0,0-1 0,0 0 0,-1-1 0,0 0 0,0-1 0,-1-1 0,0 0 0,0-1 0,-1 0 0,-1-1 0,1 0 0,-2-1 0,0 0 0,0-1 0,10-18 0,-12 15 0,0-1 0,-1 0 0,-1-1 0,0 1 0,-1-1 0,-1-1 0,-1 1 0,-1 0 0,0-1 0,-1 1 0,-1-1 0,-1 1 0,-1-1 0,0 1 0,-8-30 0,3 26 0,0 0 0,-1 0 0,-2 1 0,0 0 0,-1 1 0,-1 0 0,0 1 0,-2 0 0,0 1 0,-1 1 0,-1 0 0,-22-18 0,12 15-682,-35-20-1,-23-7-6143</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33.418"/>
    </inkml:context>
    <inkml:brush xml:id="br0">
      <inkml:brushProperty name="width" value="0.05" units="cm"/>
      <inkml:brushProperty name="height" value="0.05" units="cm"/>
    </inkml:brush>
  </inkml:definitions>
  <inkml:trace contextRef="#ctx0" brushRef="#br0">1 16 24575,'463'15'0,"122"-3"0,-576-12 0,0 0 0,1-1 0,-1 0 0,16-4 0,-24 4 0,-1 1 0,0 0 0,1 0 0,-1 0 0,1 0 0,-1 0 0,1 0 0,-1 0 0,0-1 0,1 1 0,-1 0 0,1 0 0,-1-1 0,0 1 0,1 0 0,-1-1 0,0 1 0,1 0 0,-1-1 0,0 1 0,1 0 0,-1-1 0,0 1 0,0-1 0,0 1 0,1 0 0,-1-1 0,0 0 0,-9-7 0,-20-2 0,-20 3-1365,27 6-5461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33.729"/>
    </inkml:context>
    <inkml:brush xml:id="br0">
      <inkml:brushProperty name="width" value="0.05" units="cm"/>
      <inkml:brushProperty name="height" value="0.05" units="cm"/>
    </inkml:brush>
  </inkml:definitions>
  <inkml:trace contextRef="#ctx0" brushRef="#br0">110 26 24575,'-12'-5'0,"-1"1"0,0 1 0,0-1 0,-20-1 0,8 1 0,61 17 0,-1 3 0,0 0 0,-1 3 0,0 0 0,54 44 0,-81-58 0,1 1 0,-1 1 0,0 0 0,-1 0 0,0 0 0,0 1 0,0-1 0,6 15 0,-10-18 0,-1 0 0,1 0 0,-1 0 0,0 1 0,0-1 0,0 0 0,-1 1 0,1-1 0,-1 1 0,0-1 0,-1 1 0,1-1 0,-1 1 0,0-1 0,0 0 0,0 1 0,-1-1 0,1 0 0,-1 0 0,-3 5 0,-2 3-227,-1 0-1,-1 0 1,0-1-1,-1-1 1,-17 16-1,3-5-6598</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34.288"/>
    </inkml:context>
    <inkml:brush xml:id="br0">
      <inkml:brushProperty name="width" value="0.05" units="cm"/>
      <inkml:brushProperty name="height" value="0.05" units="cm"/>
    </inkml:brush>
  </inkml:definitions>
  <inkml:trace contextRef="#ctx0" brushRef="#br0">279 118 24575,'2'0'0,"-1"-1"0,1 1 0,0-1 0,0 0 0,-1 1 0,1-1 0,0 0 0,-1 0 0,1-1 0,-1 1 0,1 0 0,-1 0 0,1-1 0,-1 1 0,0-1 0,0 1 0,0-1 0,0 1 0,1-4 0,2 0 0,-1-1 0,0 0 0,-1-1 0,3-7 0,-4 13 0,-1-1 0,1 1 0,-1-1 0,1 0 0,-1 1 0,0-1 0,0 1 0,0-1 0,0 0 0,0 1 0,0-1 0,0 0 0,-1 1 0,1-1 0,0 1 0,-1-1 0,1 1 0,-1-1 0,0 1 0,0-1 0,1 1 0,-1-1 0,0 1 0,0 0 0,0-1 0,0 1 0,-1 0 0,1 0 0,0 0 0,0 0 0,-1 0 0,1 0 0,-1 0 0,1 1 0,-1-1 0,1 0 0,-1 1 0,1-1 0,-1 1 0,1 0 0,-1-1 0,0 1 0,1 0 0,-3 0 0,-4-1 0,-1 1 0,1 0 0,0 1 0,0 0 0,-1 0 0,1 1 0,-12 4 0,5 0 0,0 0 0,0 1 0,1 1 0,0 0 0,1 2 0,0-1 0,0 1 0,1 1 0,0 0 0,1 1 0,-13 17 0,19-22 0,0 0 0,0 1 0,1 0 0,0 0 0,1 0 0,0 0 0,0 1 0,0-1 0,-1 17 0,3-19 0,1 1 0,0 0 0,0-1 0,1 1 0,0 0 0,0-1 0,1 1 0,-1-1 0,2 0 0,-1 1 0,1-1 0,-1 0 0,2 0 0,4 7 0,0-2 0,2 0 0,0 0 0,0-1 0,1 0 0,0 0 0,0-1 0,1-1 0,0 0 0,1-1 0,0 0 0,23 8 0,-21-9 0,0-1 0,1 0 0,-1-2 0,1 0 0,0 0 0,0-2 0,0 0 0,0-1 0,0 0 0,23-4 0,-33 3 0,0 0 0,0-1 0,0 0 0,-1 0 0,1 0 0,0 0 0,-1-1 0,1 0 0,-1-1 0,0 1 0,0-1 0,0 0 0,-1 0 0,0 0 0,8-10 0,-8 8 0,0 0 0,-1-1 0,0 1 0,0-1 0,-1 0 0,0 0 0,0 0 0,0 0 0,-1 0 0,0 0 0,-1 0 0,1 0 0,-2-11 0,-1-1 0,-1-1 0,0 0 0,-2 1 0,0 0 0,-13-31 0,5 21 0,0 1 0,-34-49 0,31 56-1365,2 6-5461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34.664"/>
    </inkml:context>
    <inkml:brush xml:id="br0">
      <inkml:brushProperty name="width" value="0.05" units="cm"/>
      <inkml:brushProperty name="height" value="0.05" units="cm"/>
    </inkml:brush>
  </inkml:definitions>
  <inkml:trace contextRef="#ctx0" brushRef="#br0">289 62 24575,'-1'-3'0,"0"-1"0,-1 1 0,1 0 0,-1-1 0,0 1 0,0 0 0,0 0 0,0 0 0,-1 0 0,1 0 0,-1 1 0,0-1 0,0 1 0,0-1 0,0 1 0,-6-3 0,4 3 0,1 0 0,-1 1 0,0 0 0,0-1 0,0 2 0,0-1 0,-1 0 0,1 1 0,0 0 0,0 0 0,-6 2 0,2-1 0,0 1 0,0 0 0,1 1 0,-1 0 0,1 0 0,-1 1 0,1 0 0,0 0 0,0 1 0,1 0 0,0 0 0,0 1 0,-9 9 0,9-7 0,1 1 0,0 0 0,0 1 0,1-1 0,0 1 0,1 0 0,0 0 0,1 1 0,0-1 0,0 1 0,1-1 0,1 1 0,0 0 0,0 0 0,2 20 0,-1-24 0,1 0 0,0-1 0,1 1 0,-1 0 0,1 0 0,0-1 0,1 1 0,0-1 0,0 0 0,0 0 0,1 0 0,-1 0 0,1-1 0,1 1 0,-1-1 0,1 0 0,0 0 0,0-1 0,1 1 0,-1-1 0,1 0 0,0-1 0,0 1 0,0-1 0,11 4 0,-1-4-136,-1 0-1,1 0 1,0-1-1,-1-1 1,1-1-1,0 0 1,0-1-1,0-1 0,22-5 1,3-2-6690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35.204"/>
    </inkml:context>
    <inkml:brush xml:id="br0">
      <inkml:brushProperty name="width" value="0.05" units="cm"/>
      <inkml:brushProperty name="height" value="0.05" units="cm"/>
    </inkml:brush>
  </inkml:definitions>
  <inkml:trace contextRef="#ctx0" brushRef="#br0">90 116 24575,'-3'-6'0,"-1"2"0,0-1 0,0 0 0,-1 1 0,1-1 0,-1 1 0,0 0 0,0 1 0,0-1 0,0 1 0,-1 0 0,-10-4 0,15 7 0,0 0 0,1 0 0,-1 0 0,0 0 0,1 0 0,-1 0 0,0 0 0,1 0 0,-1 0 0,0 0 0,1 1 0,-1-1 0,1 0 0,-1 0 0,0 1 0,1-1 0,-1 0 0,1 1 0,-1-1 0,1 0 0,-1 1 0,1-1 0,-1 1 0,1-1 0,-1 1 0,1-1 0,0 1 0,-1-1 0,1 1 0,0-1 0,-1 1 0,1 0 0,0-1 0,0 1 0,0 0 0,-1-1 0,1 1 0,0-1 0,0 1 0,0 0 0,0-1 0,0 1 0,0 0 0,0-1 0,1 1 0,-1 0 0,0 0 0,8 34 0,6 2 0,3 0 0,25 43 0,-27-55 0,0 2 0,-2 0 0,-1 0 0,-2 1 0,14 52 0,-24-74 0,1 0 0,-1 0 0,0 0 0,0 0 0,-1 0 0,-1 6 0,2-11 0,0 0 0,0 0 0,0 0 0,0-1 0,0 1 0,-1 0 0,1 0 0,0 0 0,0 0 0,-1-1 0,1 1 0,-1 0 0,1 0 0,-1-1 0,1 1 0,-1 0 0,1-1 0,-1 1 0,1 0 0,-1-1 0,0 1 0,1-1 0,-1 1 0,0-1 0,0 1 0,1-1 0,-1 0 0,0 1 0,0-1 0,0 0 0,1 0 0,-1 1 0,0-1 0,0 0 0,0 0 0,0 0 0,0 0 0,0 0 0,1 0 0,-1 0 0,0-1 0,0 1 0,0 0 0,0 0 0,1-1 0,-1 1 0,0 0 0,0-1 0,1 1 0,-1-1 0,-1 0 0,-1-1 0,1-1 0,0 1 0,-1 0 0,1-1 0,0 0 0,0 1 0,1-1 0,-1 0 0,0 0 0,1 0 0,0 0 0,0 0 0,0 0 0,0-1 0,0 1 0,0-4 0,-1-8 0,-1-32 0,4 18 0,1 0 0,1 0 0,14-56 0,34-82 0,-46 155 0,-3 4 0,1 1 0,0 0 0,1 0 0,-1 0 0,1 0 0,1 1 0,6-9 0,-10 14 0,0-1 0,1 1 0,-1 0 0,0-1 0,1 1 0,-1 0 0,1 0 0,0 0 0,-1 0 0,1 0 0,0 1 0,-1-1 0,1 0 0,0 1 0,0-1 0,0 1 0,-1 0 0,1-1 0,0 1 0,0 0 0,0 0 0,0 0 0,0 1 0,0-1 0,-1 0 0,1 1 0,0-1 0,0 1 0,0-1 0,-1 1 0,1 0 0,0 0 0,-1 0 0,1 0 0,2 2 0,2 2 0,-1 0 0,1 0 0,-1 1 0,0-1 0,-1 1 0,0 0 0,0 1 0,0-1 0,0 1 0,-1-1 0,0 1 0,-1 0 0,1 0 0,-1 1 0,-1-1 0,1 0 0,-1 1 0,-1-1 0,1 1 0,-1-1 0,-1 1 0,1-1 0,-1 0 0,0 1 0,-1-1 0,0 0 0,0 0 0,-1 0 0,0 0 0,0 0 0,0 0 0,-1-1 0,0 1 0,0-1 0,-1 0 0,1-1 0,-1 1 0,-11 9 0,-35 13 0,44-25 0,-1 0 0,1 1 0,-1 0 0,1 0 0,1 1 0,-1 0 0,1 0 0,-1 1 0,-9 11 0,15-15 0,0 0 0,1-1 0,-1 1 0,1 0 0,-1 0 0,1 0 0,0 0 0,-1-1 0,1 1 0,0 0 0,0 0 0,0 0 0,1 0 0,-1 0 0,0 0 0,1-1 0,-1 1 0,1 0 0,0 0 0,-1 0 0,1-1 0,1 3 0,4 5 0,-1 0 0,13 15 0,-10-14 0,17 24 85,-5-10-375,-2 1 0,0 2 0,-2-1 0,24 56 0,-33-62-6536</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35.546"/>
    </inkml:context>
    <inkml:brush xml:id="br0">
      <inkml:brushProperty name="width" value="0.05" units="cm"/>
      <inkml:brushProperty name="height" value="0.05" units="cm"/>
    </inkml:brush>
  </inkml:definitions>
  <inkml:trace contextRef="#ctx0" brushRef="#br0">99 41 24575,'-9'0'0,"-1"-1"0,1 0 0,0 0 0,-1-1 0,1 0 0,0 0 0,-15-7 0,14 2 0,13 1 0,20 0 0,37 3 0,-1 3 0,83 9 0,-84-4 0,614 63-411,62 5-58,-691-69 469,-12-1 0,-1-1 0,0-2 0,1-1 0,35-5 0,-62 6-174,-1-1 0,0 0 0,0 0 0,1 0 0,-1 0 0,5-4 0,4-7-5919</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43.660"/>
    </inkml:context>
    <inkml:brush xml:id="br0">
      <inkml:brushProperty name="width" value="0.05" units="cm"/>
      <inkml:brushProperty name="height" value="0.05" units="cm"/>
    </inkml:brush>
  </inkml:definitions>
  <inkml:trace contextRef="#ctx0" brushRef="#br0">12 41 24575,'0'0'0,"-1"0"0,0-1 0,1 1 0,-1 0 0,0-1 0,1 1 0,-1-1 0,1 1 0,-1-1 0,0 1 0,1-1 0,-1 1 0,1-1 0,0 1 0,-1-1 0,1 0 0,-1 1 0,1-1 0,0 0 0,0 1 0,-1-1 0,1 0 0,0 1 0,0-1 0,0 0 0,0 0 0,0 1 0,0-1 0,0-1 0,-1 1 0,1-1 0,0 0 0,0 1 0,0-1 0,0 1 0,0-1 0,0 1 0,1-1 0,-1 0 0,1 1 0,-1-1 0,2-2 0,-2 4 0,0 0 0,1 1 0,-1-1 0,0 0 0,0 0 0,1 0 0,-1 0 0,0 1 0,0-1 0,1 0 0,-1 0 0,0 0 0,0 1 0,0-1 0,0 0 0,1 0 0,-1 1 0,0-1 0,0 0 0,0 1 0,0-1 0,0 0 0,0 0 0,0 1 0,1-1 0,-1 0 0,0 1 0,0-1 0,0 0 0,0 1 0,0-1 0,0 0 0,-1 1 0,4 14 0,1 168 0,-1-21 0,5 294 0,-16-372-1365,5-67-5461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44.014"/>
    </inkml:context>
    <inkml:brush xml:id="br0">
      <inkml:brushProperty name="width" value="0.05" units="cm"/>
      <inkml:brushProperty name="height" value="0.05" units="cm"/>
    </inkml:brush>
  </inkml:definitions>
  <inkml:trace contextRef="#ctx0" brushRef="#br0">1 1 24575,'2'23'0,"1"0"0,1 0 0,1 0 0,1 0 0,1-1 0,1 0 0,15 28 0,-21-46 0,0 0 0,0-1 0,0 1 0,0-1 0,1 0 0,0 0 0,-1 0 0,1 0 0,0 0 0,0-1 0,1 1 0,5 3 0,-7-5 0,0-1 0,0 1 0,0-1 0,-1 0 0,1 1 0,0-1 0,0 0 0,0 0 0,-1 0 0,1-1 0,0 1 0,0 0 0,0-1 0,-1 1 0,1-1 0,0 1 0,0-1 0,-1 0 0,1 0 0,-1 1 0,1-1 0,0-1 0,-1 1 0,0 0 0,1 0 0,-1 0 0,0-1 0,0 1 0,0-1 0,2-1 0,13-19 0,19-34 0,-22 35 0,28-38 0,-35 54 171,-5 7 0,-6 9-1878,-2 4-5119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17.400"/>
    </inkml:context>
    <inkml:brush xml:id="br0">
      <inkml:brushProperty name="width" value="0.05" units="cm"/>
      <inkml:brushProperty name="height" value="0.05" units="cm"/>
    </inkml:brush>
  </inkml:definitions>
  <inkml:trace contextRef="#ctx0" brushRef="#br0">68 113 24575,'-1'0'0,"0"0"0,0 0 0,0 1 0,0-1 0,0 0 0,-1 1 0,1-1 0,0 0 0,0 1 0,0 0 0,0-1 0,0 1 0,1-1 0,-1 1 0,0 0 0,0 0 0,0 0 0,0-1 0,1 1 0,-1 0 0,1 0 0,-1 0 0,0 0 0,1 0 0,-1 0 0,1 0 0,0 0 0,-1 1 0,1-1 0,0 2 0,-2 5 0,1 0 0,0 0 0,1 12 0,0-6 0,-26 293 0,20-281 0,6-26 0,0 0 0,0 0 0,0 0 0,0 0 0,0 1 0,0-1 0,0 0 0,0 0 0,0 0 0,0 0 0,0 0 0,0 0 0,0 0 0,0 0 0,0 0 0,0 1 0,0-1 0,-1 0 0,1 0 0,0 0 0,0 0 0,0 0 0,0 0 0,0 0 0,0 0 0,0 0 0,0 0 0,0 0 0,0 0 0,0 0 0,-1 1 0,1-1 0,0 0 0,0 0 0,0 0 0,0 0 0,0 0 0,0 0 0,0 0 0,0 0 0,-1 0 0,1 0 0,0 0 0,0 0 0,0 0 0,0 0 0,0 0 0,0 0 0,0-1 0,0 1 0,-1 0 0,1 0 0,0 0 0,0 0 0,-3-14 0,3-41 0,1 1 0,3 0 0,3-1 0,18-74 0,-23 118 0,1-1 0,0 1 0,1-1 0,1 1 0,0 1 0,0-1 0,1 1 0,9-14 0,-11 19 0,0 1 0,1-1 0,-1 1 0,1-1 0,0 1 0,1 1 0,-1-1 0,0 1 0,1 0 0,0 0 0,0 1 0,0-1 0,0 1 0,0 1 0,0-1 0,13-1 0,-8 3 0,1 0 0,-1 0 0,1 1 0,-1 0 0,1 1 0,-1 1 0,0-1 0,0 2 0,11 4 0,-16-6 0,0 1 0,0 0 0,0 0 0,-1 0 0,1 1 0,-1-1 0,0 1 0,0 0 0,0 1 0,-1-1 0,0 1 0,0 0 0,0 0 0,0 1 0,-1-1 0,0 1 0,5 10 0,-7-13 0,0 0 0,-1 1 0,1-1 0,-1 1 0,0-1 0,0 0 0,0 1 0,0-1 0,-1 1 0,1-1 0,-1 0 0,0 1 0,0-1 0,-2 4 0,0-1 0,0 0 0,0 0 0,-1 0 0,0 0 0,-1 0 0,-6 6 0,-3 2 0,-1-2 0,0 0 0,-33 21 0,46-33 0,0 1 0,1 0 0,-1 0 0,1 1 0,-1-1 0,1 0 0,-1 0 0,1 1 0,0-1 0,-1 2 0,3 3 0,13-3 0,39-2 0,-40-2 0,0 1 0,0 0 0,0 1 0,0 0 0,-1 1 0,1 1 0,-1 0 0,21 8 0,-32-11 0,0 1 0,1-1 0,-1 1 0,0-1 0,0 1 0,0 0 0,1 0 0,-1-1 0,0 1 0,0 0 0,0 0 0,0 0 0,0 0 0,-1 1 0,1-1 0,0 0 0,0 0 0,-1 0 0,1 1 0,-1-1 0,1 0 0,0 3 0,-1-2 0,-1-1 0,1 1 0,0-1 0,-1 1 0,1-1 0,-1 1 0,1-1 0,-1 1 0,0-1 0,1 1 0,-1-1 0,0 0 0,0 0 0,0 1 0,0-1 0,-2 2 0,-5 4 0,-1-1 0,0 1 0,0-1 0,-15 7 0,6-4 0,-1-1 0,0 0 0,0-2 0,-1 0 0,0-1 0,0-1 0,-1-1 0,1 0 0,-1-2 0,-37-2 0,53 1-170,0-1-1,1 0 0,-1 0 1,0-1-1,1 1 0,-1-1 1,-6-4-1,-1-3-6655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50.867"/>
    </inkml:context>
    <inkml:brush xml:id="br0">
      <inkml:brushProperty name="width" value="0.05" units="cm"/>
      <inkml:brushProperty name="height" value="0.05" units="cm"/>
    </inkml:brush>
  </inkml:definitions>
  <inkml:trace contextRef="#ctx0" brushRef="#br0">3 0 24575,'-2'0'0,"1"0"0,6 0 0,4 0 0,8 0 0,7 0 0,10 3 0,9 0 0,8 2 0,6 0 0,3 2 0,1 2 0,-6-1 0,-13-1-8191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51.041"/>
    </inkml:context>
    <inkml:brush xml:id="br0">
      <inkml:brushProperty name="width" value="0.05" units="cm"/>
      <inkml:brushProperty name="height" value="0.05" units="cm"/>
    </inkml:brush>
  </inkml:definitions>
  <inkml:trace contextRef="#ctx0" brushRef="#br0">12 1 24575,'-7'7'0,"2"2"0,7 2 0,10 0 0,10-1 0,12-1 0,13-3 0,9 0 0,-4 0-8191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6:01.380"/>
    </inkml:context>
    <inkml:brush xml:id="br0">
      <inkml:brushProperty name="width" value="0.05" units="cm"/>
      <inkml:brushProperty name="height" value="0.05" units="cm"/>
    </inkml:brush>
  </inkml:definitions>
  <inkml:trace contextRef="#ctx0" brushRef="#br0">148 290 24575,'0'0'0,"0"-1"0,0 1 0,0-1 0,0 1 0,0-1 0,0 0 0,0 1 0,0-1 0,0 1 0,0-1 0,0 0 0,0 1 0,0-1 0,-1 1 0,1-1 0,0 1 0,0-1 0,-1 1 0,1-1 0,0 1 0,-1-1 0,1 1 0,0-1 0,-1 1 0,1 0 0,-1-1 0,1 1 0,-1 0 0,1-1 0,-1 1 0,1 0 0,-1-1 0,1 1 0,-1 0 0,1 0 0,-1 0 0,0 0 0,1-1 0,-1 1 0,1 0 0,-1 0 0,1 0 0,-1 0 0,0 0 0,1 0 0,-1 1 0,1-1 0,-1 0 0,1 0 0,-1 0 0,0 1 0,-2 0 0,1 0 0,0 0 0,-1 0 0,1 0 0,0 1 0,0-1 0,0 1 0,0 0 0,0-1 0,-2 4 0,-14 23 0,2 1 0,1 0 0,1 1 0,2 1 0,-10 39 0,17-50 0,11-29 0,13-32 0,36-102 0,64-140 0,-118 282 0,2-5 0,0-1 0,1 1 0,0 0 0,0 0 0,7-7 0,-10 12 0,0 0 0,0 0 0,0 1 0,0-1 0,0 0 0,0 1 0,-1-1 0,1 1 0,0 0 0,1-1 0,-1 1 0,0 0 0,0-1 0,0 1 0,0 0 0,0 0 0,0 0 0,1 0 0,0 0 0,-1 1 0,0-1 0,1 1 0,-1-1 0,0 1 0,1 0 0,-1 0 0,0 0 0,0-1 0,0 1 0,0 0 0,0 0 0,0 1 0,0-1 0,0 0 0,0 0 0,1 2 0,8 17 0,-1-1 0,-1 2 0,0-1 0,-2 1 0,8 42 0,0-5 0,-2-13 65,58 232-1495,-64-246-5396</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6:01.555"/>
    </inkml:context>
    <inkml:brush xml:id="br0">
      <inkml:brushProperty name="width" value="0.05" units="cm"/>
      <inkml:brushProperty name="height" value="0.05" units="cm"/>
    </inkml:brush>
  </inkml:definitions>
  <inkml:trace contextRef="#ctx0" brushRef="#br0">21 70 24575,'-2'-2'0,"-4"-4"0,0-2 0,1-3 0,3 1 0,5 2 0,6 0 0,6 2 0,8 1 0,6 2 0,6 1 0,6 2 0,-4 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6:01.810"/>
    </inkml:context>
    <inkml:brush xml:id="br0">
      <inkml:brushProperty name="width" value="0.05" units="cm"/>
      <inkml:brushProperty name="height" value="0.05" units="cm"/>
    </inkml:brush>
  </inkml:definitions>
  <inkml:trace contextRef="#ctx0" brushRef="#br0">157 62 24575,'14'-12'0,"-12"10"0,1 0 0,-1 0 0,1 0 0,-1 0 0,0 0 0,0-1 0,0 1 0,0-1 0,0 1 0,0-1 0,-1 0 0,1 0 0,1-4 0,-3 6 0,0 1 0,0 0 0,0-1 0,0 1 0,0-1 0,0 1 0,0 0 0,0-1 0,0 1 0,0-1 0,0 1 0,0 0 0,-1-1 0,1 1 0,0-1 0,0 1 0,0 0 0,-1-1 0,1 1 0,0 0 0,0-1 0,-1 1 0,1 0 0,0-1 0,0 1 0,-1 0 0,1 0 0,0-1 0,-1 1 0,1 0 0,-1 0 0,1 0 0,0 0 0,-1-1 0,1 1 0,-1 0 0,1 0 0,0 0 0,-1 0 0,1 0 0,-1 0 0,1 0 0,0 0 0,-1 0 0,1 0 0,-1 0 0,1 0 0,0 1 0,-1-1 0,1 0 0,-1 0 0,1 0 0,-25 9 0,12-1 0,0 1 0,0 1 0,1 0 0,0 0 0,1 1 0,0 1 0,0 0 0,2 0 0,-1 1 0,2 1 0,-1-1 0,-10 27 0,17-36 0,0 0 0,1 1 0,-1-1 0,1 1 0,0-1 0,0 1 0,1-1 0,-1 1 0,1-1 0,0 1 0,1 0 0,-1-1 0,1 1 0,-1-1 0,1 1 0,3 6 0,-3-8 0,2 1 0,-1 0 0,0 0 0,1-1 0,0 1 0,-1-1 0,1 0 0,1 0 0,-1 0 0,0 0 0,1 0 0,-1-1 0,1 0 0,0 0 0,0 0 0,0 0 0,6 2 0,22 5-1365,0-3-5461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6:02.013"/>
    </inkml:context>
    <inkml:brush xml:id="br0">
      <inkml:brushProperty name="width" value="0.05" units="cm"/>
      <inkml:brushProperty name="height" value="0.05" units="cm"/>
    </inkml:brush>
  </inkml:definitions>
  <inkml:trace contextRef="#ctx0" brushRef="#br0">31 94 24575,'-10'-35'0,"7"24"0,0 1 0,0-1 0,-9-16 0,18 65 0,-4-13 0,50 394-1365,-48-389-5461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6:02.339"/>
    </inkml:context>
    <inkml:brush xml:id="br0">
      <inkml:brushProperty name="width" value="0.05" units="cm"/>
      <inkml:brushProperty name="height" value="0.05" units="cm"/>
    </inkml:brush>
  </inkml:definitions>
  <inkml:trace contextRef="#ctx0" brushRef="#br0">11 102 24575,'-1'-1'0,"0"0"0,0 0 0,0 0 0,0-1 0,1 1 0,-1 0 0,0 0 0,1-1 0,-1 1 0,0 0 0,1-1 0,0 1 0,-1-1 0,1 1 0,0 0 0,0-1 0,0 1 0,0-1 0,0 1 0,0-1 0,0 1 0,0-1 0,0 1 0,1 0 0,-1-1 0,1 1 0,-1-1 0,1 1 0,1-2 0,-1 1 0,0 0 0,0 0 0,0 1 0,1-1 0,-1 1 0,1-1 0,0 1 0,-1-1 0,1 1 0,0 0 0,0-1 0,0 1 0,-1 0 0,1 1 0,0-1 0,1 0 0,-1 0 0,0 1 0,2-1 0,7 1 0,0 0 0,0 1 0,0 0 0,0 1 0,18 5 0,14 2 0,-38-8 0,6 1 0,0-1 0,0 0 0,0 0 0,0-1 0,18-2 0,-26 1 0,-1 1 0,0-1 0,0 1 0,0-1 0,0 0 0,0 0 0,0 0 0,0 0 0,0 0 0,-1 0 0,1-1 0,0 1 0,0-1 0,-1 1 0,1-1 0,-1 0 0,0 1 0,1-1 0,-1 0 0,0 0 0,0 0 0,0 0 0,0 0 0,-1 0 0,1 0 0,0 0 0,-1 0 0,0 0 0,1-1 0,-1 1 0,0 0 0,0 0 0,0 0 0,-1-3 0,0 84 281,-1-41-1104,7 74 0,-2-93-6003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6:02.504"/>
    </inkml:context>
    <inkml:brush xml:id="br0">
      <inkml:brushProperty name="width" value="0.05" units="cm"/>
      <inkml:brushProperty name="height" value="0.05" units="cm"/>
    </inkml:brush>
  </inkml:definitions>
  <inkml:trace contextRef="#ctx0" brushRef="#br0">47 96 24575,'-5'-18'0,"-1"-9"0,-2 1 0,-2 8 0,0 11 0,3 11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6:03.366"/>
    </inkml:context>
    <inkml:brush xml:id="br0">
      <inkml:brushProperty name="width" value="0.05" units="cm"/>
      <inkml:brushProperty name="height" value="0.05" units="cm"/>
    </inkml:brush>
  </inkml:definitions>
  <inkml:trace contextRef="#ctx0" brushRef="#br0">0 94 24575,'2'2'0,"-1"1"0,1-1 0,-1 0 0,0 1 0,1-1 0,-1 0 0,0 1 0,-1-1 0,1 1 0,0 0 0,-1-1 0,1 6 0,-1 37 0,0-30 0,0-8 0,0 1 0,1-1 0,0 0 0,0 0 0,1 1 0,-1-1 0,2 0 0,-1-1 0,1 1 0,0 0 0,0-1 0,1 1 0,0-1 0,0 0 0,6 6 0,-7-8 0,1-1 0,0 0 0,0 0 0,0 0 0,0 0 0,1 0 0,-1-1 0,1 0 0,-1 0 0,1 0 0,0 0 0,0-1 0,0 0 0,0 0 0,0 0 0,0-1 0,0 0 0,0 0 0,0 0 0,0 0 0,0-1 0,8-2 0,-9 2 0,-1 0 0,1 0 0,-1-1 0,0 0 0,0 1 0,0-1 0,0 0 0,0-1 0,0 1 0,0 0 0,-1-1 0,1 0 0,-1 0 0,0 1 0,0-1 0,0 0 0,0-1 0,0 1 0,-1 0 0,1-1 0,-1 1 0,0 0 0,0-1 0,0 1 0,0-7 0,1-5 0,-1 1 0,0-1 0,-1 0 0,0 0 0,-3-15 0,2 18 0,-1 1 0,-1-1 0,0 0 0,0 1 0,-1-1 0,0 1 0,-1 0 0,-1 0 0,0 1 0,0 0 0,-12-16 0,17 25 0,0 0 0,0 0 0,0 0 0,0 0 0,0 1 0,0-1 0,0 0 0,0 0 0,0 1 0,0-1 0,0 1 0,0-1 0,0 1 0,-1-1 0,1 1 0,0 0 0,0-1 0,-1 1 0,1 0 0,0 0 0,-1 0 0,1 0 0,0 0 0,-2 1 0,2-1 0,-1 1 0,0 0 0,1 0 0,-1-1 0,1 1 0,0 0 0,-1 1 0,1-1 0,0 0 0,-1 0 0,1 0 0,0 1 0,0-1 0,0 1 0,-1 2 0,0-1 0,1-1 0,0 1 0,0 0 0,-1 0 0,2 0 0,-1 0 0,0 0 0,1 0 0,-1 0 0,1 0 0,0 0 0,0 0 0,0 0 0,0 0 0,1 0 0,-1 0 0,1 0 0,0 0 0,0 0 0,2 5 0,-1-6 0,-1 0 0,2 0 0,-1 0 0,0-1 0,0 1 0,0 0 0,1-1 0,-1 0 0,1 1 0,-1-1 0,1 0 0,0 0 0,-1-1 0,1 1 0,0 0 0,-1-1 0,5 1 0,8-1 0,-1 1 0,18-3 0,-10 0 0,-18 2 0,1 0 0,0 0 0,0 0 0,-1 1 0,1-1 0,0 1 0,-1 0 0,6 2 0,-8-1 0,1-1 0,-1 1 0,1-1 0,-1 1 0,1 0 0,-1 0 0,0 0 0,0 0 0,0 1 0,0-1 0,0 0 0,-1 1 0,3 5 0,-2-6 0,3 8 0,0-1 0,0 0 0,1 0 0,9 9 0,-13-15 0,1 0 0,0-1 0,0 0 0,0 0 0,0 0 0,0 0 0,0 0 0,0-1 0,1 1 0,-1-1 0,1 0 0,-1 0 0,1 0 0,-1 0 0,1-1 0,3 1 0,34 4 0,-29-3 0,-1-1 0,1 0 0,12 0 0,-20-2 0,0 1 0,0-1 0,-1 1 0,1-1 0,0 0 0,0-1 0,0 1 0,-1-1 0,1 0 0,0 0 0,-1 0 0,6-4 0,1-3 0,0-1 0,0 0 0,-1-1 0,-1 1 0,0-2 0,8-14 0,-10 17 0,-2 0 0,1 0 0,-1-1 0,-1 0 0,0 1 0,0-1 0,-1-1 0,2-18 0,-4 28 0,0 0 0,0 0 0,0 0 0,0 0 0,0 0 0,0 0 0,0 1 0,0-1 0,0 0 0,0 0 0,-1 0 0,1 0 0,0 0 0,-1 1 0,1-1 0,0 0 0,-1 0 0,0-1 0,0 2 0,1 0 0,0 0 0,-1 0 0,1 0 0,-1 0 0,1 0 0,-1 0 0,1 0 0,0 0 0,-1 0 0,1 0 0,-1 1 0,1-1 0,0 0 0,-1 0 0,1 0 0,0 0 0,-1 1 0,1-1 0,0 0 0,-1 0 0,1 1 0,0-1 0,-1 0 0,1 1 0,0-1 0,-4 4 0,2 0 0,-1-1 0,0 1 0,1 0 0,-4 7 0,0 7 0,1 0 0,0 0 0,1 0 0,1 0 0,1 0 0,1 1 0,0-1 0,1 1 0,1-1 0,1 1 0,1-1 0,0 0 0,8 22 0,-10-37 27,0 1-1,0-1 0,-1 1 0,1-1 1,-1 1-1,0-1 0,0 1 0,0-1 1,0 1-1,-1-1 0,1 1 0,-2 3 1,1-5-117,0 0 0,0 0 0,-1 0 0,1 0 0,0 0 1,-1 0-1,1-1 0,-1 1 0,0 0 0,0-1 1,0 1-1,1-1 0,-1 0 0,0 0 0,-1 0 0,1 0 1,0 0-1,-4 1 0,-15 4-6736</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6:03.599"/>
    </inkml:context>
    <inkml:brush xml:id="br0">
      <inkml:brushProperty name="width" value="0.05" units="cm"/>
      <inkml:brushProperty name="height" value="0.05" units="cm"/>
    </inkml:brush>
  </inkml:definitions>
  <inkml:trace contextRef="#ctx0" brushRef="#br0">1 0 24575,'0'3'0,"4"0"0,10 0 0,10-1 0,16 0 0,16-1 0,19 2 0,15 0 0,15 0 0,12 1 0,7 1 0,-18-1-8191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17.755"/>
    </inkml:context>
    <inkml:brush xml:id="br0">
      <inkml:brushProperty name="width" value="0.05" units="cm"/>
      <inkml:brushProperty name="height" value="0.05" units="cm"/>
    </inkml:brush>
  </inkml:definitions>
  <inkml:trace contextRef="#ctx0" brushRef="#br0">1 14 24575,'180'-14'0,"-184"15"0,0 0 0,0 1 0,0-1 0,0 1 0,0 0 0,0 0 0,1 0 0,-1 0 0,1 1 0,-1 0 0,1-1 0,0 1 0,0 0 0,0 1 0,1-1 0,-1 0 0,1 1 0,0 0 0,0-1 0,-3 7 0,-3 9 0,1 0 0,-9 38 0,14-50 0,-6 24-682,-7 60-1,14-76-6143</inkml:trace>
</inkml:ink>
</file>

<file path=ppt/ink/ink150.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7-24T04:51:09.048"/>
    </inkml:context>
    <inkml:brush xml:id="br0">
      <inkml:brushProperty name="width" value="0.05292" units="cm"/>
      <inkml:brushProperty name="height" value="0.05292" units="cm"/>
    </inkml:brush>
  </inkml:definitions>
  <inkml:trace contextRef="#ctx0" brushRef="#br0">11956 1915 0,'10'-10'0,"-10"0"16,10 10-16,10-20 16,9-39-1,-29 49 1,-10 10-16,0-10 0,1 10 15,-11 0-15,-10 0 16,0 0-16,0 10 0,-9 0 0,-1 0 16,-109 49-1,90-29 1,-1 10-16,1-1 0,-1 1 16,1 10-16,-1 9 0,0 11 15,11-1-15,-1 10 0,-79 219 31,119-228-15,10-1-16,10-9 0,10-1 16,20-9-16,109 89 15,-80-90 1,298 80 0,-248-99-1,0-20-15,298 0 16,-119-40-1,-159 0-15,228-119 16,-258 90 0,-20-20-16,-9-1 15,177-366 1,-247 366 0,-89-207-1,29 227 1,-19 1-16,-199-100 15,159 109 1,0 10-16,0 1 0,-437-31 31,447 90-15,-70 10-16,90-10 16</inkml:trace>
  <inkml:trace contextRef="#ctx0" brushRef="#br0" timeOffset="686.61">11748 2451 0,'9'-10'0,"-18"20"0,28-40 16,-19 20-16,20-10 0,-20 0 15,10-29 1,-20 39-16,0 0 16,-79 10-1,49 20 1,11-10-16,-61 59 16,60-39-1,11 0-15,38 128 31,31-118-15,158 59 15,-188-89-15,0 10-16,-20-10 0,-10 0 16,-59 10-1,29-20-15,0 10 16,1-10-16,-1 0 0,-79-40 31,109 0-15</inkml:trace>
  <inkml:trace contextRef="#ctx0" brushRef="#br0" timeOffset="922.34">11936 2262 0,'0'0'0,"0"-10"16,0 0-16,10 10 15,-10 10-15,0 0 0,10 10 16,20 59 0,-20 11-1,-1-51-15,-9 11 16,10-10-16,-10-1 0,10 90 31</inkml:trace>
  <inkml:trace contextRef="#ctx0" brushRef="#br0" timeOffset="1448.19">11926 2639 0,'0'-20'15,"0"40"-15,10-49 0,0 29 16,10-10-16,29 0 16,-19 10-16,0-10 15,10 0-15,118-30 32,-138 30-32,0 0 15,-20 0-15,0-29 31,-10 29-31,0 0 16,0 10-16,0 0 0,-9 0 16,-51 89 15,60-59-15,0-10-16,10 0 0,-10-1 15,10 1-15,0 0 0,0-10 16,50 0 15,-40-20-31,0 0 16,39-69 15,-39 59-15,-10 10-16,10 50 31,0 69 0,0-89-31,-10-1 0,10 1 16,-10-10-16,10-10 0</inkml:trace>
  <inkml:trace contextRef="#ctx0" brushRef="#br0" timeOffset="1808.71">12363 2570 0,'0'-20'15,"0"40"-15,-10-50 0,10 0 16,0 20 0,0 0-16,10 10 15,0 0-15,49 50 32,11 59-1,-70-89-31,0 10 15,-20-10-15,10-20 16,-10-20 0,20 10-16,0-40 15,10 21 1,0-1-16,0 0 0,39-39 16,-9 49-1,0 30 1,-30 0-1,-10-1-15,0 1 0,10 0 16</inkml:trace>
  <inkml:trace contextRef="#ctx0" brushRef="#br0" timeOffset="2102.08">12670 2381 0,'0'0'0,"10"-29"16,-10 9-16,10-60 15,-10 70 1,20 110 31,-20-71-47,10 1 0,-10 10 16,10 0-16,-10-11 15,39 110 16,-39-129-31,10 0 16,0 0-16,10-10 0,-10 0 16,79-79 15,-69 59-31</inkml:trace>
  <inkml:trace contextRef="#ctx0" brushRef="#br0" timeOffset="2260.6">12908 2451 0,'-49'-10'0,"98"20"15,-148-30 1,69 20-16,-9 0 16,29 0-16,30 0 15,-10 0-15,19-10 16,140-10 15,-139 10-31,-20 0 0</inkml:trace>
  <inkml:trace contextRef="#ctx0" brushRef="#br0" timeOffset="3625.12">9813 2302 0,'-40'0'15,"80"0"-15,-90 30 16,50-20 0,0 0-16,20-1 15,-10-9 1,10 0-16,99 0 15,-50 0 1,90-9-16,-70-1 16,249-10-1,-269 10 1,-19 0-16,-11 0 0,-9 10 16,-10-30-1</inkml:trace>
  <inkml:trace contextRef="#ctx0" brushRef="#br0" timeOffset="3862.6">10616 2163 0,'0'0'0,"0"-10"16,0 0-1,10 10-15,0 0 16,0 0-16,0 10 15,10 0-15,30 20 16,-31-10-16,1 9 0,0-9 16,-20 70-1,-20-61-15,-19 1 16,-11 0-16,-10-10 0</inkml:trace>
  <inkml:trace contextRef="#ctx0" brushRef="#br0" timeOffset="4652.5">7838 1875 0,'0'-10'16,"0"20"-16,-10-20 0,0 10 16,20 0-16,0 0 15,30 100 17,-30-71-32,-10 11 15,10-10-15,0 69 16</inkml:trace>
  <inkml:trace contextRef="#ctx0" brushRef="#br0" timeOffset="4836.71">7799 2153 0,'0'-10'0,"0"20"0,-10-30 15,10 10-15,0 0 0,10 10 16,0-9-16,19-1 15,21 0 1,29-10 0,-59 10-16,-10 0 15</inkml:trace>
  <inkml:trace contextRef="#ctx0" brushRef="#br0" timeOffset="4974.31">7729 1925 0,'-20'-20'15,"40"40"-15,-50-119 32,40 89-32,30-20 15,-20 30-15,0-10 0,9 10 16,-9 0-16</inkml:trace>
  <inkml:trace contextRef="#ctx0" brushRef="#br0" timeOffset="5374.85">7977 1875 0,'0'10'0,"0"0"16,0-30-16,-10 50 0,20-10 47,40 39-16,-40-39-31,-10-10 0,20 40 31,-20-40-31,0 0 0,0 0 16,-10-30 15,10 10-31,0-10 0,0 0 16,0 0-16,29-79 31,-9 79-31,-10 10 0,0 10 15,0 0-15,30 20 32,-30 0-32,-10 0 0,10 0 0,-1 19 15,1-9 1,-10-20 0</inkml:trace>
  <inkml:trace contextRef="#ctx0" brushRef="#br0" timeOffset="5686.67">8245 1865 0,'0'-19'0,"0"38"0,0-68 31,0 59-15,10 0-16,-10 9 15,10-9-15,0 10 0,0 0 16,0 0-16,29 49 15,-29-59 1,-10 0-16,10 0 16,0-50 15,-10 21-31,0-1 16,10-10-16,-10 10 0,0-10 15,0 11-15,0-1 0,0 0 16,10 10-1,-10 20 1,10 0-16,-10 0 16,10 0-16</inkml:trace>
  <inkml:trace contextRef="#ctx0" brushRef="#br0" timeOffset="6434.45">8622 1816 0,'-10'-20'16,"20"40"-16,-30-50 31,20 40-16,-10 49 1,0-29 0,-9 60-1,19-81 1,0 11-16,0-10 0,0 10 31,0-30-15,0 0-16,0-10 0,29-128 31,-29 108-15,10 0-16,0 10 0,0 11 15,20-1 1,-20 20-16,0 20 16,29 59-1,-29-39-15,0-11 16,10 11-16,-10-10 0,30 49 31,-30-69-31</inkml:trace>
  <inkml:trace contextRef="#ctx0" brushRef="#br0" timeOffset="7312.94">8632 1925 0,'-20'-20'0,"40"40"0,-50-40 16,20 10-16,10 0 15,70 0 17,-50 0-17,-1 10-15,31-19 16,-40 19 0,10-10-1,-10 10 1,0-10-1,-10 0 1,20 20 0,-11 0-1,11 9-15,-10-9 16,0 10-16,0 0 16,0-10-16,0 10 0,-10-10 15,10 0-15,-10 0 0,0 0 31,-10-80 1,10 50-17,0 0-15,10 1 16,0-1-16,10-10 16,-10 30-16,-1 0 15,21 30 1,-30-10-16,10-11 15,-10 11-15,10-10 0,0 40 32,0-70-1,0 0-15,0 0-16,-10 0 0,10 11 15,19-41 1,-19 40-16,0 10 15,0 0-15,10 10 16,20 49 0,-30-49-1,0 10-15,39 30 32,-49-60-17,10 0-15,20-40 16,-20 21-16,-10-1 15,0-59 1,0 59-16,-10 0 16,0 10-16,10 10 15,-10 0-15,0 10 16,10 50 0,0-20-16,10-10 15,0 19-15,-10-9 16,10 0-16,10 0 0,29 69 31,-39-99-15</inkml:trace>
  <inkml:trace contextRef="#ctx0" brushRef="#br0" timeOffset="7483.05">9297 1766 0,'0'-10'16,"0"20"-16,-20-40 0,30 30 15,49-10 17,-9 1-17,-30 9-15,20-10 32</inkml:trace>
  <inkml:trace contextRef="#ctx0" brushRef="#br0" timeOffset="8591.43">5933 1687 0,'-10'0'0,"20"0"16,-49-10-16,19 10 0,0 0 15,-20 10-15,10 0 0,-69 49 32,50 1-17,29-21-15,10 1 0,10 10 16,109 168 15,-69-188-31,-1-20 16,1 0-16,0-10 15,-1-10-15,130-109 32,-139 29-17,-30 51-15,-80-170 31,-108 160 1,128 69-17,41-1-15,-1 1 0,0 0 16</inkml:trace>
  <inkml:trace contextRef="#ctx0" brushRef="#br0" timeOffset="9208.07">5755 2361 0,'0'-19'15,"0"-41"16,-20 80 1,10 0-32,0 0 15,0 19-15,-40 110 32,-29 40-1,69-170-31,0 1 0,10 10 31,20-40-15,0 10-16,149-49 31,49 39 0,-169 20-31,-19-10 16,0 9-16,0-9 0,-10 0 15,19-29 17,-39 19-32,0 0 0,-10-10 15,10 0-15,-39-99 32,29 89-32,0 1 15,10-1-15,-10 0 0,10 0 16,-10 10-16,-10-29 31,20 39-31,-10 10 0,10-10 16,-10 10-1</inkml:trace>
  <inkml:trace contextRef="#ctx0" brushRef="#br0" timeOffset="9755.98">5814 2044 0,'-10'0'31,"20"20"1,-10-10-32,20 0 15,-10 0-15,0 0 0,0-10 16,49 9 15,-49-9-31,-10-9 16,10-1-16,0-30 31,-30-20 0,20 50-31</inkml:trace>
  <inkml:trace contextRef="#ctx0" brushRef="#br0" timeOffset="10025.28">5765 1885 0,'0'-744'0,"-10"1488"16</inkml:trace>
  <inkml:trace contextRef="#ctx0" brushRef="#br0" timeOffset="10213.18">5923 1885 0,'0'10'16,"0"0"15,10-10 16,-10-10-47</inkml:trace>
  <inkml:trace contextRef="#ctx0" brushRef="#br0" timeOffset="13652.6">7957 1280 0,'10'-10'16,"-20"20"-16,50-70 31,-40 51-31,0-1 15,0 0-15,-10 10 16,-79 20 15,69-1-31,-10-9 0,10 10 16,1 0-16,-1 20 16,20-1-1,129 61 16,-90-91-31,1 11 16,0-10-16,-11 0 0,21 40 31,-119-11-15,39-29-16,-10 0 16,1-10-16,-1 10 0,0-10 15,0 0-15,21-10 16,-1-10-16,10 1 0,10-11 15</inkml:trace>
  <inkml:trace contextRef="#ctx0" brushRef="#br0" timeOffset="13853.74">8116 1161 0,'10'-10'16,"-20"20"-16,30-30 0,-10 20 0,-10 30 46,20 10-46,0 29 16,-11-29-16,1-1 16,0 1-16,0 10 0,0-21 15,-10 11-15,10-10 16,0-10-16,-10 0 0</inkml:trace>
  <inkml:trace contextRef="#ctx0" brushRef="#br0" timeOffset="14276.37">8245 1439 0,'-10'-20'16,"20"40"-16,-30-50 0,20 20 0,-10 0 0,10 0 15,50 0 17,-20 10-17,19-10 1,-29 10-16,0-10 0,0 1 15,0 9-15,-10-10 16,0 10-16,-10-20 16,-10 20-1,0 10 1,10 0-16,0 0 16,0 9-16,0 1 0,20 69 31,-20-69-16,9-10-15,1 0 0,0 0 16,0-10-16,20-20 16,-20 0-1,10-19-15,-20 9 16,-10-59 0,10 69-1,-10 10-15,0-10 0,0 20 16</inkml:trace>
  <inkml:trace contextRef="#ctx0" brushRef="#br0" timeOffset="14724.67">8821 1320 0,'-10'-10'16,"20"20"-16,-30-30 15,10 10-15,0-10 0,0 10 16,0-10-16,0 10 0,0 0 16,0 1-1,-20 58 1,21-19 0,9-10-16,-10 10 0,10-11 15,0 11-15,0-10 0,49 30 31,-29-50-15,0-10-16,0 0 16,10-10-16,19-50 15,-39 41 1,-10-1-16,0 0 0,0 0 16,0 1-16,-30-31 15,20 50 1,0 10-16,10 10 15,0 69 1,0-49 0,0 0-16,10 0 0,0 0 15,30 39 1</inkml:trace>
  <inkml:trace contextRef="#ctx0" brushRef="#br0" timeOffset="15076.44">8999 1359 0,'0'-19'16,"-10"9"-16,10 0 0,10 49 16,-30-88-16,20 39 15,10 10 1,-10-10-16,40 10 16,-30 0-1,10 0-15,0 0 0,-1-10 16,21-10-1,-30 10 1,-10-10-16,-10 10 16,-49-19-1,49 19 1,0 10-16,0 0 16,0 0-16,0 10 0,10 0 15,-10 49 1,20-19-1,0-20-15,0 0 16,10-11-16,59-9 31</inkml:trace>
  <inkml:trace contextRef="#ctx0" brushRef="#br0" timeOffset="15580.87">9227 1270 0,'0'0'0,"0"-30"15,0 10-15,0 1 0,0 9 16,0-20-1,10 50 17,-10-10-17,0 0-15,10 0 0,-10-1 16,0 1-16,10 0 16,-10 0-16,30-10 31,-20-10-16,0 0-15,0 0 0,9 1 16,11-11 0,-20 20-16,10 0 15,-10 0-15,0 0 0,30 49 32,9 11-1,-39-60-31,0 0 15,-10-10-15,10-10 16,0 0-16,-10-10 16,0 11-16,0-11 0,-10-30 15,10 21-15,-10 9 16,10 0-16,-10 0 16,10-9-1,0 49 1,0 9-16,0 11 0,0 0 15,0 0-15,10 9 16,-10 1-16,30 129 31</inkml:trace>
  <inkml:trace contextRef="#ctx0" brushRef="#br0" timeOffset="15712.55">9545 1250 0,'0'-30'0,"0"1"15,0 88-15,10-138 0,0 59 0,10 0 16,59-10 0,-29 30-1,-31 0-15,1 0 0</inkml:trace>
  <inkml:trace contextRef="#ctx0" brushRef="#br0" timeOffset="24748.24">8255 2580 0,'-20'-10'32,"10"0"-17,0-10 1,0 10-16,10 0 15,-29-10 1,-1 10 0,20 10-16,0 0 15,-20 40 1,10-20-16,10 0 16,1 0-16,-1 9 15,0-9-15,10 10 0,-10-10 16,10 20-1,20-31 1,-10-9-16,-1-9 0,11-1 16,40-50-1,-20-9 1,-31 29-16,1 0 16,0 1-16,0-11 0,-10 10 0,0-29 31,-10 49-16,0 30-15,10 10 0,0 0 16,0 69 0,0-49-16,10-11 15,0 11-15,50 79 32,-50-109-32,0 0 15</inkml:trace>
  <inkml:trace contextRef="#ctx0" brushRef="#br0" timeOffset="25401.8">8523 2560 0,'10'-20'16,"-10"0"-16,-10 60 0,30-100 0,-20 21 16,0 9-1,0 10-15,-10 10 0,0-10 0,-30-9 31,10 38-15,21 11-16,-1 0 16,-10 0-16,-20 109 31,40-109-31,0 0 16,10-10-16,0 9 0,-10-9 15,20-10-15,0 0 16,49-59 15,-39-60 0,-30 109-31,0-10 16,0 10-16,0 0 0,0 20 16,0 0-16,0 10 15,0 0-15,20 69 31,-10-59-31,9-10 16,1 9-16,-10-19 16,10-10-16,-10 0 0,10-10 15,69-158 17,-79 118-32,-10 10 15,0-118 16,-10 148-31,0 10 16,0 39 0,30 170 15,-10-170-15,50 81 15</inkml:trace>
  <inkml:trace contextRef="#ctx0" brushRef="#br0" timeOffset="25911.9">8801 2540 0,'-50'-59'31,"100"118"-15,-110-128-16,60 59 0,60 0 47,-11 0-32,-19 10-15,0-10 0,10 0 16,-11 0-16,51-30 31,-70 30-31,0-19 16,-10 19-16,-10 0 16,10 0-16,-10-10 0,0 20 15,-60 30 16,41 109 1,29-109-32,0-11 0,9 11 15,1-10-15,0-10 0,20 0 32,20-60-1,-40 30-31,0 1 0,-10-11 15,9 10-15,-9 0 0,10 0 16,10-10 15,-10 50-15,0 0-16,0 10 0,0-10 16,59 89 15,-49-89-16</inkml:trace>
  <inkml:trace contextRef="#ctx0" brushRef="#br0" timeOffset="27515.62">12204 3364 0,'0'0'0,"10"-10"31,-10 0-15,10 10-16,-10-10 31,-10 20 0,10 79 1,0-39-32,0 49 15,0-50-15,0 11 0,0 0 16,0 168 15,0-119 0,0-99-31,0-30 47,0-10-31</inkml:trace>
  <inkml:trace contextRef="#ctx0" brushRef="#br0" timeOffset="27803.26">11986 4108 0,'-20'-10'16,"10"-10"0,40 50-16,-50-60 31,50 50-15,-21-10-16,11 0 15,0 9-15,40 11 16,-50-20-1,9-10-15,41 10 16</inkml:trace>
  <inkml:trace contextRef="#ctx0" brushRef="#br0" timeOffset="27991.63">12323 4088 0,'10'-10'16,"-20"20"-16,20-30 0,0 10 0,-10 0 15,0 0-15,-10 40 31,10-20-15,-10 10-16,0-10 16,0 0-16,-10 9 0,-119 31 31,100-50-15,19 0-16</inkml:trace>
  <inkml:trace contextRef="#ctx0" brushRef="#br0" timeOffset="32592.83">7987 3185 0,'0'0'15,"10"-10"32,-10 0 531,0 20-515,-20 129-32,10-60-15,10-39-16,0 0 0,0-1 15,0 11 1,0-30-16,10 0 31,0-40-31,0 0 0,20-159 47,9-59-16,-39 199-31,10 9 0,0 10 16,0 0-16,0 10 0,0 10 16,60 129 15,-1 80 0,-59-170-31,10 21 16,-10-30-16,0-21 0,0 1 31</inkml:trace>
  <inkml:trace contextRef="#ctx0" brushRef="#br0" timeOffset="34622.05">8186 3374 0,'-30'-10'15,"60"20"-15,-80-30 0,40 10 0,-10 10 16,0 0 15,120-40 1,-71 30-32,1-10 0,0 10 15,109-49 16,-119 49-31,-1-20 16,-19 20 0,-39 0 15,29 10-31,10 10 0,-10 10 0,-10 109 31,20-99-15,10 0-16,-10-1 15,10 1-15,20 10 16,-20-30 0,0-10-16,49-70 15,-39 41 1,0-1-16,0-10 16,-11-10-16,31-128 31,-40 138-31,0 10 0,0 1 15,0 19-15,-10 0 16,0 69 0,10-29-1,0 0-15,0 10 16,50 148 15,-40-158-31,10 0 0,-10-11 16,9-9-16,31-10 31,-30-99 0,-20 79-31,-10-9 0,0 9 16,0 0-16,-10 10 16,10 0-16,0 10 0,1 0 0,-21 0 31,30 10-16,20 0 1,69 0 0,-79-20-1,10 10-15,0-10 16,-11 10-16,21-20 16,-30 10-1,10 10-15,-20 0 47,10-10 16,-10 10-17,10-10-30,0 0 78,10 30-63,-10-10-15,0 0-16,10 10 0,0 69 31,30 1 0,-30-81-31,0-9 16,0 0-16,9-9 0,1-11 15,-10 10-15,10-10 0,0 0 16,49-109 15,-69 99-31,0 10 16,0-9-16,-29-21 31,19 50-15,0 0-16,10 10 0,0 30 31,0-30-31,0 9 16,20 11-1,-11-10 1,-9-10-16,10 0 0,30 30 31,-30-21-15,0-9-16,0-10 0,0 0 15,39-29 17,-39 19-32,0-10 15,10 0-15,-10 0 16,10 0-16,-10 0 16,29-69 15,-39 79-31,-29 0 15,-11 20 17,-10 30-17,31-30-15,9 20 16,10-20-16,0-1 0,0 1 16,0 0-16,10 0 15,-1 0-15,41-20 31,-20 0-15,-20 0-16,0 10 16,-10-10-16,10 10 0,-10-9 15,9 9 1,1 19 15,-10-9-31,10 0 0,0 10 16,0-10-16,20 30 31,29-50 0,-49-10-31,0 0 0,0 0 16,10-139 15,-20 130-31,-10-11 16,0 10-16,10 10 0,-10 1 15,10 9-15,0 59 32,50 110-1,-30-139-31,-10 10 16,10-11-16,-1-9 0</inkml:trace>
  <inkml:trace contextRef="#ctx0" brushRef="#br0" timeOffset="35482.86">9465 3403 0,'-9'10'0,"18"-20"0,-28 20 16,19 0 15,0 0 16,-60 10-16,50-20-15,0 0-16,0-10 0,0 0 0,10 0 15,0-10 1,0 0-16,0-9 0,10 9 0,-10 0 16,40-40 15,20 180 0,-51-81-31,1 1 16,-10 9-16,30 100 31,-30-129-31,0-10 16,0 0-16,-20-20 31,-29-49-15,9 19-16,20 20 15,0 10-15,0 0 16,-49 80 15,59-51-31,10 11 0,0 0 16,10-10-16,10 0 0,-10 0 15,139-11 17</inkml:trace>
  <inkml:trace contextRef="#ctx0" brushRef="#br0" timeOffset="35852.8">9585 3572 0,'0'-60'16,"0"21"-16,0 138 0,-10-228 16,0 119-1,69 89 32,1 21-16,-50-71-31,-20-48 47,0-61-31,0 21 0,10 39-16,10-10 0,0 10 15,0 0-15,0 20 0,9 0 16,1 10-16,-10 0 15,10 10-15,0 0 0,-10 10 16,29 69 15,-29-89-31,0 0 0</inkml:trace>
  <inkml:trace contextRef="#ctx0" brushRef="#br0" timeOffset="36120.93">9892 3443 0,'0'0'0,"0"-30"15,0 10-15,0 1 0,10 9 47,-10 20-47,10-1 0,0 11 16,0 0-16,0-10 0,0 10 0,49 20 47,-49-40-47,0-10 0,0 0 15,-10-10-15,10 0 0,-10-10 16,0-29 0,-10-80 15,10 129-31,0 0 0,0 40 16</inkml:trace>
  <inkml:trace contextRef="#ctx0" brushRef="#br0" timeOffset="36676.66">9684 3969 0,'-10'-10'0,"10"-10"31,10 50-31,0-50 16,-10 30 0,10 0-16,0 10 0,-1-1 15,1 1-15,0 0 0,0 10 16,0-10-16,0 10 0,0-11 15,-10 1-15,10 10 16,-30-70 31,-10-9-47,20 19 0,-59-168 31,59 158-15,10 10-16,10 10 0,99-19 31,-79 39-15,9 9-16,-9 1 15,-10 0-15,10 40 16,-30-30-16,-10-10 16,-99 49-1,79-49 1,10 0-16,0 0 15,10-20 1</inkml:trace>
  <inkml:trace contextRef="#ctx0" brushRef="#br0" timeOffset="37695.61">9942 3860 0,'0'0'0,"29"-10"16,-9 0-16,0 0 0,0-20 15,-10 10 1,-10-9-1,-10 9 1,0 20-16,0 10 16,10 0-16,-20 49 15,10-39 1,10 10-16,0-1 0,0-9 16,20 20-1,0-20-15,-10-10 16,59-30-1,-39-20 1,0-9 0,-20 29-16,-10-10 0,10 0 15,-10 10-15,0 1 16,0 9-16,0 0 0,-20 49 31,20-29-15,0 10-16,0 0 0,0 0 15,40 10 1,-30-30 0,49-50-1,-49 30 1,0-10-16,0-138 31,-10 128-15,0 20-16,-10-20 15,0 31-15,10 18 16,0 11-16,0 0 0,0 20 16,30 109-1,-20-110 1,10 21-16,-1-10 16,-9-41-1,-10 1-15,-19-59 31,-11-60 1,30 89-32,0 0 15,0 10-15,0 0 0,10 0 16,0-10 0,0 20-16,-1-10 15,1 0 1,0 1-16,0-1 15,-10 0-15,10 0 0,-10 0 16,10-10-16,-10 10 0,10 0 16,-10 0-1,0 70 17,0 29-17,0-59 1,0 0-16,10-1 0,-10-9 15,10 0-15,-10-10 0,0 0 16,10-10-16,0 0 16,0-20-1,0 10-15,-10-10 0,9 0 16,1-9-16,10 9 16,50-40 15,-41 90-16,-19-10-15,0-10 16,0 10-16,0-10 0,-10 0 16,10-10-16</inkml:trace>
  <inkml:trace contextRef="#ctx0" brushRef="#br0" timeOffset="41379.69">12105 4653 0,'-10'0'16,"0"-9"-16,-10-1 15,10 10 1,10-10-16,-20 10 0,0 0 15,1 10-15,-21 0 0,10 9 16,-109 51 0,100-31-1,-51 51-15,60-41 16,1 1-16,-1 19 0,10 1 16,10-1-16,10 1 0,10 9 15,10 1-15,0-11 16,19 0-16,299 160 31,-160-219-15,-88-10-16,307-179 31,-348 110-31,1-1 16,-20-9-16,-1-1 15,-39-247 1,-19 257-16,-11 1 15,-268-119 17,169 158-17,80 30-15,-100 49 32,149-9-17</inkml:trace>
  <inkml:trace contextRef="#ctx0" brushRef="#br0" timeOffset="42261.91">12184 5150 0,'0'0'0,"0"-10"15,-10-20 1,-10 10 0,0 10-16,-9 10 15,9 0-15,-10 0 16,-79 79-1,89-49-15,0 10 16,0 9-16,10-9 16,20 109-1,50-60 1,29-19-16,-39-50 16,138-10-1,-69-30 1,-69-10-16,0 0 15,-11-10-15,-9 1 0,-10-11 16,-10-59-16,-20 49 16,-20 11-16,10-1 0,-148-79 31,78 109-15,61 20-16,-11 10 15,20 0-15,0 0 0</inkml:trace>
  <inkml:trace contextRef="#ctx0" brushRef="#br0" timeOffset="42763.97">12035 5388 0,'0'0'15,"10"-10"16,0 0 1,-10 20-32,-10 10 15,0-1-15,-10 31 32,-9-50-1,29-20-16,0-20 1,0 11-16,10 9 0,-1 0 16,1 0-16,10 0 15,-10 10-15,0 10 16,0 0-16,-10 10 0,0 0 16,10 60 15</inkml:trace>
  <inkml:trace contextRef="#ctx0" brushRef="#br0" timeOffset="43115.37">12333 5328 0,'0'-20'15,"0"40"-15,10-30 32,0 20-32,-10 0 15,0 0-15,10 0 0,-10 0 16,-10 39 15,-10-39-31,10-10 16,-40-29 15,40 9-31,10 10 0,0 0 16,10 0-16,-10 0 15,10 10-15,0-10 0,10 10 32</inkml:trace>
  <inkml:trace contextRef="#ctx0" brushRef="#br0" timeOffset="43495.1">11986 4872 0,'-10'-10'0,"20"20"0,-30-20 15,20 0-15,0 40 31,0-11-15,0 1-16,0 0 16,0 10-16,0 0 15,0-1-15,0 1 0,0-10 16,0 10-16,0-20 0,0 10 16,0-10-16</inkml:trace>
  <inkml:trace contextRef="#ctx0" brushRef="#br0" timeOffset="43902.16">11936 4862 0,'-10'-20'16,"10"10"0,10 10-16,0-10 0,40 30 47,-50-10-32,0 0-15,-10 0 16,-40 10-1,30-20 1,10 0-16,-39-50 47,59 40-47,-1 0 0,11 0 16,0 0-16,10 0 0,-10 0 15,10 10-15,-1 0 0,-9 10 16,10 10-16</inkml:trace>
  <inkml:trace contextRef="#ctx0" brushRef="#br0" timeOffset="44344.95">12323 4892 0,'0'-10'0,"0"29"62,0 1-46,0-10-16,0 0 0,0 0 16,-10 30-1,10-20 1,-10-10-16,10-1 0,0 11 16,0 50 15,10-40 0,-10-60 16</inkml:trace>
  <inkml:trace contextRef="#ctx0" brushRef="#br0" timeOffset="44748.11">12323 4832 0,'-10'-10'16,"0"10"-16,30 10 0,-50-20 16,20 0-16,0 10 0,0-10 15,10 0 1,40 10 15,-20 0-15,-20 10-16,0 30 31,-60-20 0,41-30-31,9 0 16,30-40 15,9 30-15,-19 11-16,10 9 0,-10 0 15,20 69 17,-40-29-17</inkml:trace>
  <inkml:trace contextRef="#ctx0" brushRef="#br0" timeOffset="47517.29">11549 5169 0,'0'-10'32,"-20"20"93,-129 50-94,90-40-31,-11 0 0,-9-11 0,-20 11 15,-358 50 17,328-60-32,0 0 0,0 0 15,0-1-15,-337-18 16,357-1 0,-248-100-1,277 71 1,21-1-16,-11-9 15,21-11-15,-70-129 16,99 110-16,0 0 16,10-1-16,0-9 15,0 10-15,10-1 0,0 21 16,0-120 0,10 149-1,-10 20 1,0 1-16,20 18 47,-30-9 250,10-9-235,0-1-31,-30 39 1,11-9-17,9 10-15,-10 0 0,-79 138 31,89-148-15,-10 10-16,0 0 16,10-10-1,20-50 17,59-119-1,-59 109-31,10 1 15,0-1-15,-10 10 0,0-9 16,39-51 15,-29 100-15,-10 0-16,0 0 16,40 50-1,-30-31-15,-1 1 16,1 0-16,0 10 0,10-11 15,99 140 17,-109-149-17,-20-10-15,10-10 0,-10 10 16,10-10-16,-20-10 31,10 0-15,-10 0-16,10 0 15,0 0 1,-10-10 62,10-10-62</inkml:trace>
  <inkml:trace contextRef="#ctx0" brushRef="#br0" timeOffset="48792.73">9118 4128 0,'0'-10'16,"0"20"-16,30-60 31,-30 40-31,0 20 78,0 10-16,10 0-46,0-10-16,0 39 16,0-29-1,-10 0-15,29 119 32,-9-10-17,-20-90-15,20 1 0,-10-10 16,10 10-16,10-11 15,228 120 17,-179-129-32,0 0 0,11 0 15,9 0-15,0-11 16,0 11-16,259 10 16,-279-20-1,80-10 1,-90 0-16,1-10 0,-11 0 15,1 10-15,49-20 16,-99 20 0,9 0-16,-19-10 15,-9 10 126,9-10-125,-20-9 15,20 9-16,-10 0-15,-10-20 16,0 10 0,10 10-16,-10-10 15,10 10-15,1 1 16,-11 9-16,10-10 0,0 10 16,-10 0-16,10-10 15,-10 10 1,60 29 15,10-9-15,88 30 15,-108-40-15,-20 0-16,-10 0 15,-10 10 1,-10-11-16,10 1 15,-29 10 1,19 0-16,-20 0 16,30-10-16,-10-10 0,11 10 15,-1 0-15,0-10 16,10 10-16,0-20 78</inkml:trace>
  <inkml:trace contextRef="#ctx0" brushRef="#br0" timeOffset="49806.72">13652 5259 0,'20'-20'0,"-40"40"0,40-50 16,-40-30-1,11 50 1,-1-9-16,-70-11 16,51 30-1,-120 49 1,119-29-1,10 0-15,0 10 16,50 79 0,-10-89-1,10-10-15,9 0 16,-9-10-16,0 10 0,10-10 16,29 0-1,-69-10 1,-10 10-1,-69 20 1,49-11-16,0 1 16,0 0-16,1 0 15,9 10-15,10 0 0,10 0 16,49-705 0,-19 1439-1,0-734-15,20-20 16,-11 0-16,11 0 0,-10 0 15,-1 0-15,1-20 0,-10 10 16,-1-10-16,-9 1 0</inkml:trace>
  <inkml:trace contextRef="#ctx0" brushRef="#br0" timeOffset="50022.67">13781 5318 0,'-9'-20'0,"18"40"0,-28-60 15,19 21-15,-10 9 16,10 0-16,10 10 15,-10 10-15,19 0 16,-9 9-16,10-9 16,50 80-1,-50-70 1,-1-1-16,-9 1 0,0-10 0,-10 0 16,10 0-16,-10 0 15,0-20 1</inkml:trace>
  <inkml:trace contextRef="#ctx0" brushRef="#br0" timeOffset="50188.74">13950 5348 0,'0'0'0,"-10"-20"0,10-10 15,-10 10-15,10 1 0,-10 9 16,-39 20 0,29 9-16,0 11 15,0 0-15,0-10 16,10 10-16,-19 49 15,19-59 1,10 0-16,0-10 0,0 0 16</inkml:trace>
  <inkml:trace contextRef="#ctx0" brushRef="#br0" timeOffset="51287.21">14010 5169 0,'0'-29'0,"0"58"0,0-88 0,0 39 0,0-20 32,39 130-1,-29-51-31,10 1 16,-10 10-16,10-11 0,-10 11 15,10 89 16,-20-119-31,0-10 16,-50-50 15,40 20-31,10-10 16,-10-69 0,20 59-1,10 1-15,-10 9 0,10 10 0,0 0 16,49-10-1,60 60 17,-109-10-32,-10-10 15,10 10-15,-10 10 0,-10-11 16,9 11-16,-9-10 16,0 10-16,-39 69 31,29-89-31,0 0 15,-10-10 1,20-80 15,10 51-31,0-1 16,79-109 15,-69 129-31,0 0 16,0 10-16,-10 0 0,10 0 15,-11 0-15,11 10 0,-10 0 16,40 30 15,-40-30-15,0 0 15,10-20 0,-20 0-31,9 10 0,1-10 32,0-20-1,-20 30-31,0-10 16,10 0-16,-19 0 15,-1 30 1,0 10-1,10-10-15,0 9 16,0-9-16,0 30 16,10 0-16,0-21 15,10-29 1,-10 10-16,10-10 0,10-10 31,30-59 0,-31 49-31,-9 0 0,0-10 16,0 20 0,0 10-1,-10 10-15,0 0 0,0 10 16,10 0-16,-10 0 0,10 39 31,40-29 0,-41-40-31</inkml:trace>
  <inkml:trace contextRef="#ctx0" brushRef="#br0" timeOffset="51715.94">14942 5298 0,'0'0'0,"10"-20"16,-10 1-16,10-11 16,-10 20-16,0 0 15,0-10-15,-10 10 0,0 10 16,0 0-16,0 0 15,1 20-15,-1-10 16,-20-655 15,50 1528 1,0-873-32,-1-10 15,1 0-15,10-10 0,30-30 16,-31 11-16,21-31 15,-30 20-15,0 1 16,-10-130 0,-20 139-1,0 1-15,0 9 16,0 0-16,-10 10 0,10 10 16,10 10-16,-10 10 15,10 10-15,0-1 0,0 11 16,30 188 15,-20-188-31,0 0 0,-10-11 16,10-9-16,-10 0 15,10-20-15</inkml:trace>
  <inkml:trace contextRef="#ctx0" brushRef="#br0" timeOffset="52010.42">15141 5378 0,'-10'-20'0,"20"40"0,-30-60 16,10 30-16,10-10 0,-10 10 15,10 0-15,0 0 16,10 10-16,0 0 16,59 0-1,-49-9 1,70-1 0,-71 0-1,-9 0-15,0 10 0,-10-10 16,0-20-1,0 40 1,0 0 0,0 0-16,0 69 15,0-49 1,10 0-16,0 49 16,0-59-1,0-10-15,0 0 0</inkml:trace>
  <inkml:trace contextRef="#ctx0" brushRef="#br0" timeOffset="52154.09">15468 5120 0,'-10'-30'0,"20"60"0,-20-90 16,10 40-16,-10 1 0,10 9 15,-10 20 1,10 9-1</inkml:trace>
  <inkml:trace contextRef="#ctx0" brushRef="#br0" timeOffset="53009.81">15617 5278 0,'0'-19'16,"0"9"-16,0 0 15,0-10 1,-40 70 15,21-1-15,9-9-16,0-20 0,10 9 16,59 71 15,-49-100-31,10 0 15,0 0-15,0-10 16,-10-744-16,19 1349 31,-29-635-31,0 1 16,-10 9-16,-59-69 31,59 109-15,0 0-16,10 9 0,0 1 15,0 10-15,0-10 16,10 10-16,30 49 31,-20-79-15,-11 0-16,11 0 16,0-20-16,0 10 15,0-10-15,59-49 31,-39 79 1,-40 10-32,10-10 15,-10 9-15,10 1 0,0 0 16,29 40 15,-29-50 0,20-10 1,10-20-1,29-50 0,-49 50-31,0 1 0,0-1 16,29-40 15,-49 70-15,0 10-16,0 69 31,10-19-15,-10-50-16,30-1 15</inkml:trace>
  <inkml:trace contextRef="#ctx0" brushRef="#br0" timeOffset="54204.67">16927 5269 0,'0'0'16,"10"0"0,0-10-1,-10-10-15,0 10 16,-70-10-1,21 40 1,19 0-16,-10 9 16,10-9-16,-19 80 15,49-71 1,0 1-16,0 0 0,10-10 16,99 9-1,-40-48 1,-39-1-1,0-10-15,-10 0 0,9-9 16,21-150 0,-40 130-1,-10 19-15,0 0 0,-20-49 32,10 99-17,10 20-15,-10 9 0,-10 160 31,30-90-15,0-60-16,0-9 16,20 20-16</inkml:trace>
  <inkml:trace contextRef="#ctx0" brushRef="#br0" timeOffset="55146.4">17264 5417 0,'30'-99'15,"-60"198"-15,80-257 16,-50 128-16,10 10 16,-10 10-16,0 0 0,-10 10 15,-50 30 1,30-10 0,11 10-16,-1-1 15,-40 90 1,60-69-1,10-20-15,0-20 0,0 10 16,69-11 0,-49-18-1,-10-11-15,0 0 16,0 0-16,-10-10 16,9 0-16,11-99 15,-30 110 1,0-1-16,0 10 15,0 20 1,0 10-16,0 59 16,10-29-1,0-21-15,0-9 16,69 20 0,-59-50-1,10 0-15,69-159 31,-79 70-15,-20 10 0,0 39-16,-10 21 0,-50-11 31,51 99-15,9-9-16,0-10 15,9 9-15,81 179 31,-60-168-15,-21-50-16,-9-20 31,-9 0-31,-11-10 16,10 0-16,0-9 16,-40-41-1,40 40 1,10 20-16,10 10 0,30-9 31,19 9-15,-29 0-16,10 0 0,0-10 15,69 0 1,-40-50 15,-69 40-15,-119-9 15,79 68-15,21-19-16,9 10 0,0 0 15,30 79 1,-10-79-16,9-1 16,51 11-1,-11-50 1</inkml:trace>
  <inkml:trace contextRef="#ctx0" brushRef="#br0" timeOffset="55481.46">18365 5100 0,'0'-30'0,"-10"10"16,20 70-16,-20-120 0,10 51 0,0-11 31,-99 248 0,69-148-31,11-1 16,-1 10-16,-50 169 31,51-178-15,19-50-16,9-10 0</inkml:trace>
  <inkml:trace contextRef="#ctx0" brushRef="#br0" timeOffset="55976.2">18633 5437 0,'10'-10'15,"0"10"-15,-30 10 0,60-49 16,-30 19-16,0 0 15,10 0-15,9-69 32,-68 158-1,19-39-31,0 10 16,-10-1-16,-29 110 31,49-119-31,0-10 0,10-10 15,-10 0-15,20-10 16,0-10 0,69-159 15,-49 109-31,-10 11 0,0-11 16,9 11-16,-9-1 0,10 20 15,-10 1-15,0 9 16,-10 20-16,9 0 0,21 188 31,-40-138-15,10 9-16,-10-9 0,10 109 31</inkml:trace>
  <inkml:trace contextRef="#ctx0" brushRef="#br0" timeOffset="56820.88">18742 5556 0,'-49'-69'16,"39"49"-16,69 109 0,-118-198 0,59 89 15,10 10-15,10-9 16,99-41 0,-80 50-1,-9 0-15,109-20 16,-109 20-1,-10 10-15,-10-9 16,9 38 0,-19-9-1,0 0-15,-19 79 16,9-39 0,-10 39-1,20-89 1,0 0-16,10-20 31,0-10-15,0 0-16,0-10 0,9 1 15,-9-1-15,10-10 0,-10 1 16,10-1-16,-10 0 16,39-29-1,-39 79 1,-10 0-16,10 9 0,-10 11 15,0 0-15,0 69 16,0-69 0,0-10-16,0 19 15,10-29 1,0-10-16,0-10 16,0 1-16,0-1 0,0-10 15,69-89 1,-59 79-1,20-10 1,-30 20-16,9 20 0,-9 0 16,-10 10-16,20 50 15,-20-30-15,10-11 16,-10 11-16,10-10 16,60 30 15,-51-60-31,11-30 15,-10 10-15,-10-9 16,10-1-16,-10-10 16,29-138-1,-29 148 1,-20-10 0,10 60-1,-10 20-15,1 40 16,-11 138-1,20-149-15,20 80 32</inkml:trace>
  <inkml:trace contextRef="#ctx0" brushRef="#br0" timeOffset="56950.88">19745 5527 0,'49'-189'31,"-98"378"-31,227-428 15,-138 239 1,69 10 0,-89 10-16</inkml:trace>
  <inkml:trace contextRef="#ctx0" brushRef="#br0" timeOffset="57758.33">12075 5844 0,'0'10'47,"10"69"-31,-10-39-16,10 69 15,-10-49-15,10-1 16,19 199 15,-29-228-31,0-10 0</inkml:trace>
  <inkml:trace contextRef="#ctx0" brushRef="#br0" timeOffset="58291.67">12075 6539 0,'50'-90'32,"-100"180"-32,10-150 31,-59 129-16,49-29-15,-9 10 16,-11 9-16,1 1 16,9-11-16,-9 11 0,9 0 15,1-11-15,9-9 0,1 0 16,-41 49 0,71-79-16,9 0 15,29 0 1,-9-20-16,30-20 15</inkml:trace>
  <inkml:trace contextRef="#ctx0" brushRef="#br0" timeOffset="59379.63">11390 7045 0,'0'0'0,"0"10"32,100 79-1,-61-49-31,1-1 0,10 1 16,-1 9-16,1 1 15,247 208 16,-217-198-15,-50-31-16,9-9 16,-9 0-16,-10 0 0,0-10 15,29 20 1,-29-21 0,-10 1-1,-10-20 79,0 1-63,0-1-31,0 0 16,10 0-16,-10-10 15,99-169 17,-69 140-32,10-11 0,9 1 15,179-179 17,-188 208-32,79-49 31,-109 69-31,10 0 0,-10 0 31,-20 0 0,10 0 32,-10 0-16,10 0-47,0-10 31,20-19 0,-20 19-31,0 0 16,-10-40-1,-20 40 1,10 1-16,-9 9 16,-1 0-16,-10-10 15,0 10-15,-9-10 0,-11 0 16,1 0-16,-1 1 0,1-1 16,-11 0-16,11 0 15,9 0-15,1 10 0,-1-10 16,10 11-16,-29-11 15,59 20 1,0 0-16,40 0 31,-20 0-15,0 0-16,-1 0 16,11 0-1</inkml:trace>
  <inkml:trace contextRef="#ctx0" brushRef="#br0" timeOffset="61918.16">11857 6975 0,'-10'0'0,"10"-10"16,0 0-16,29 10 15,-19 10 1,0 0-16,0 10 16,20 99 15,-30-89-31,10-10 0,0 39 15</inkml:trace>
  <inkml:trace contextRef="#ctx0" brushRef="#br0" timeOffset="62088.85">11857 7184 0,'-10'-10'15,"20"20"-15,-30-30 0,20 10 16,69-10 15,-9 0-31,9 10 16,-19 0-1,-30 10-15,-10-10 0</inkml:trace>
  <inkml:trace contextRef="#ctx0" brushRef="#br0" timeOffset="62237.56">11896 6965 0,'-69'-69'16,"69"39"0,69 129-16,-138-218 0,79 109 15,0 0-15,19 10 0,1 0 16,0 0-16,59 20 16</inkml:trace>
  <inkml:trace contextRef="#ctx0" brushRef="#br0" timeOffset="62621.75">12105 6935 0,'10'0'16,"-10"-9"-16,10 9 15,-1 29 16,1-19-31,-10 10 0,10 0 16,0 59 0,0-59-1,-10-10-15,0 0 0,0 0 16,0 0-16,-10-10 0,-10-40 31,10 20-15,1 0-16,-1-9 0,0-11 15,-10-119 1,20 129 0,20-29-16,0 39 15,-11 10-15,51 30 16,-20 20 0,-20-20-16,-1-1 15</inkml:trace>
  <inkml:trace contextRef="#ctx0" brushRef="#br0" timeOffset="62759.72">12174 6995 0,'-20'0'15,"40"0"-15,-40-10 0,30 0 16,60-10 0,39 20-1,-79 0-15</inkml:trace>
  <inkml:trace contextRef="#ctx0" brushRef="#br0" timeOffset="63942.75">12194 7868 0,'20'-59'31,"-10"49"-31,-40 79 0,70-138 16,-20 98 15,-11 219 0,-9-168-31,0-1 0,0 11 16,-19 296 15,9-296-31,10-60 16,-10-11-16</inkml:trace>
  <inkml:trace contextRef="#ctx0" brushRef="#br0" timeOffset="64281.05">12115 8672 0,'-10'-10'16,"20"20"-16,-20 10 47,59 79-16,-39-89-31,0 0 15,50-10 17,29-70-1,-49 40-15,-30 21-16,-1 9 0,-28 19 46,9-9-46</inkml:trace>
  <inkml:trace contextRef="#ctx0" brushRef="#br0" timeOffset="64791.65">12561 8007 0,'10'-10'0,"-10"0"16,-10 30-16,30-40 0,-20 10 15,0 20-15,20 60 32,0-41-1,-10-9-31,-1 0 0,1-10 16,0 10-16,0-10 0,0 0 0,50 0 31,-31-40-16,-19 20-15,10-20 16,-10 10-16,0-9 16,0-1-16,30-60 15,-60 160 17,10-20-17,-10-1-15,10 1 0,0 9 16,-20 140-1</inkml:trace>
  <inkml:trace contextRef="#ctx0" brushRef="#br0" timeOffset="65213.75">13008 8176 0,'-10'-10'0,"20"20"0,-20-30 15,10 10 1,10 20 0,19 30 15,-19-40-16,0 0-15,0 0 0,0 0 16,20-20 0,-10-10-1,-20 20-15,10-20 16,-10 10-16,-10 10 0,10 1 16,-20 9-16,10 0 0,-10 0 15,10 0-15,-10 19 16,-49 71-1,59-61-15,0 1 16,30 50 0,0-61-16,0-9 15,9-10-15</inkml:trace>
  <inkml:trace contextRef="#ctx0" brushRef="#br0" timeOffset="65489.72">13385 8126 0,'0'0'0,"10"-59"16,-10 49-16,0 0 16,-30 0-1,10 10 1,10 0-16,0 10 16,0 39-1,10-39-15,10 10 16,10 10-16,0-10 15,-10 0-15,0-11 0,0 11 16,-10 0 0,0-10-16,-30 40 15,-139-21 17</inkml:trace>
  <inkml:trace contextRef="#ctx0" brushRef="#br0" timeOffset="67035.64">10597 9049 0,'0'20'0,"0"-10"15,0-40-15,-10 89 0,10 11 16,0-31-16,0 11 15,-10 10-15,10 9 0,0 1 16,-10 9-16,10-10 16,-50 249 15,11-110 0,29-178-31,10 10 16,0-30-16,0 0 0</inkml:trace>
  <inkml:trace contextRef="#ctx0" brushRef="#br0" timeOffset="67369.42">10458 10239 0,'0'0'16,"-10"10"-16,10 0 16,248-10 31,-139-10-47,30 0 0,913-19 31,-804 29-16,0 0-15,0 0 16,-20-10-16,-20 10 0,-29 0 16,307-40-1,-436 30 1,-21 0-16,-19 0 0,-30 0 16,-59-19-16</inkml:trace>
  <inkml:trace contextRef="#ctx0" brushRef="#br0" timeOffset="68045.49">10349 9208 0,'0'0'0,"0"-10"16,9 0-1,31-10 1,-10 10-16,10 0 16,9 10-16,31-10 0,128-10 15,268 0 1,169 10 0,-407 1-1,0 9-15,0 0 0,-9 0 16,-1 0-16,-20 0 15,-19 0-15,-21 0 0,-29 0 16,149-10 0,-248 0-16,-10 10 15,-11 0-15,-19-10 16,-10 10-16,-9 0 0,9 10 16,-20-10-16,10 10 0,0 0 15,0 9-15,1 1 16,-41 199 15,50-110-15,10-50-16,0-9 15,0 178 1,0-178-16,-10-1 16,0-9-16,0 0 15,-29 89 1,-1-90-1,30-29-15</inkml:trace>
  <inkml:trace contextRef="#ctx0" brushRef="#br0" timeOffset="68701.53">11162 9614 0,'-10'-10'0,"20"20"0,-30-39 0,10 19 15,10-10-15,-10 10 16,10 0-1,0 20-15,0 10 16,0 69 0,-10-49-16,10-1 15,-29 61 1,-21-31 15,80-168 0,89-238 1,-89 277-32,-10 10 15,69-39 17,-69 119-32,-10 10 0,19 128 31,1 11-16,-30-130-15,10-9 16,-10 0-16,0-10 0,0-1 16,-20-9-16</inkml:trace>
  <inkml:trace contextRef="#ctx0" brushRef="#br0" timeOffset="69227.63">11212 9714 0,'-20'-20'0,"40"40"15,-50-70-15,30 40 0,0 0 16,0 0-16,10 0 16,49-10-1,31-9 1,-31 19 0,1-10-1,-40 20-15,-1 0 0,1 0 16,0 0-16,0 10 15,-10 0-15,10 10 0,-10 9 16,0 1-16,-10 10 0,-10 138 47,-10-78-31,10-100-1,10-10 1,0-10-16,0 0 15,-20-159 1,20 140 0,0-11-16,0 10 15,10 1-15,0 9 0,0 0 16,0 0-16,0 21 16,0-1-16,9 10 0,-9 0 15,30 29 1,-20 1-1,-10-10-15,-10 10 16,0-10-16,-20 49 16,10-49-1,0 0-15,-20 10 16</inkml:trace>
  <inkml:trace contextRef="#ctx0" brushRef="#br0" timeOffset="69721.56">11827 9614 0,'10'-10'0,"-20"20"16,20-29-16,0 28 31,0 21-15,0-10-16,-1 119 31,-9-119-15,-9 10-16,-11 29 31,20-79 0,-10 10-31,10-10 0,0-9 16,0-1-16,10-159 31,19 110-15,-19 49-16,10 1 0,0 9 15,40 20 1,-41 20-16,-9-1 16,10 71-1,-20-51 1,-10-9-16,0 0 0,-19 20 15,-11-21 1,-20-9 0</inkml:trace>
  <inkml:trace contextRef="#ctx0" brushRef="#br0" timeOffset="71196.89">12035 9545 0,'20'-20'0,"-10"10"16,0 0-16,-209 278 0,487-546 31,-258 288-15,79 70 0,-377-120-16,576 139 15,-308-79-15,0 10 0,0-10 16,-10-1-16,0-9 15,0 0-15,-49-20 32,68-119-1,11 100-31,0 9 16,10-10-16,0 10 0,-11 10 15,71-10 1,-60 20-16,-11 0 15,21 10 17,-40 0-17,-20 0 17,0 40-17,20-30-15,-10-1 16,10 101 15,80-91 0,-60-39-31,-10 0 16,9 1-16,11-61 31,-30 40-31,0 10 0,-20 1 16,-59-61 15,69 70-31,0 10 0,0-10 16,30 20 15,59-10 0,-59 0-31,10 0 16,-20-10-16,0 10 0,0-10 15,20 20 17,-30 10-32,10-10 0,-10 20 15,0-10-15,9 10 0,1 19 16,0-19-16,0-10 16,0 0-16,0-1 15,0-9-15,10 0 0,10-20 31,9-59 1,-29 49-32,-10-10 0,10 10 15,-10-9-15,10 9 0,-10-30 32,10 70-1,0 0-31,-10-10 0,0 10 15,10-10-15,10 9 0,-10-9 16,9 0-16,1 0 0,40 0 31,19-40 1,-59 20-32,-20-9 15,10-1-15,-10-60 16,-10 61-1,10-1-15,-30 10 16,10 10 0,10 20-16,-29 59 31,29-59-31,20 39 16,-10-49-1,49 0 16,-19-40-15,-20 30 0,-10-9-16,0-1 0,10 10 31,10 10-15,-10 9-16,0-9 15,59 40 16,-29-30-31,-10-20 16,-11-10-16,-9 10 16,-10-20-16,20-40 15,-20 11 1,0-11 0,10 31-16,-10 9 15,10-10 1,20 80-16,-10 19 15,-20-19 1,10 69-16,-10-70 16,0 1-16</inkml:trace>
  <inkml:trace contextRef="#ctx0" brushRef="#br0" timeOffset="72701.39">10577 9813 0,'0'-10'0,"0"0"15,0 0 1,-10 10-1,0-10-15,0 10 0,-20 0 16,0 0-16,-19 0 16,-11 0-16,-9 0 0,-20 10 15,-457 20 1,179-10 0,-40-1-1,199-9-15,-775 30 31,279-20 1,615-20-32,-1 0 15,-78-10 1,88-10 15,100 20 16,-10 20-16,0-20-31,-20-10 47,0-20-31,10 10-16,-10 1 15,-20-210 17,11 91-17,9 58-15,10-98 16,0 88 0,10-68-16,-10 78 0,9 31 15,-9-41 1,0 70-16,0 1 0,0 9 15,-9 49 17,-1-29-32,10 10 15,0-10-15,-10 0 16,20-40 46,-10 20-46,-10 10-16,-10-10 0,0 10 16,-10 0-16,-19 0 0,-1 0 15,-19 0-15,-11 0 16,-9 0-16,-10 0 0,-229 0 31,-257-10 0,476 10-15,69-10-16,10 1 0,30-21 16</inkml:trace>
  <inkml:trace contextRef="#ctx0" brushRef="#br0" timeOffset="72967.09">5269 8503 0,'-10'-10'16,"20"20"-16,-30-20 0,10 0 15,-70 30 17,61-10-32,-1 0 15,-119 109 16,119-89-31,10 0 16,10 128 15,20-128-31,10 0 0,-1 10 16</inkml:trace>
  <inkml:trace contextRef="#ctx0" brushRef="#br0" timeOffset="74131.86">3820 8146 0,'0'-30'15,"-20"10"-15,-20 10 0,100 70 0,-239-130 16,21 80-1,58 0-15,-9 30 16,-20 0-16,10 9 0,-20 21 16,10 9-16,-10 10 0,20 11 15,-10-1-15,20 10 0,20 0 16,-90 506 15,288-466-15,-29-89-16,19-11 15,20-19-15,0 0 0,20-10 16,317-30 0,50-89-1,-168-21 1,-169 51-16,118-110 16,-158 90-16,-30-20 15,-19 0-15,-21 0 16,-29-120-16,-50 110 15,-39 20-15,-100-79 16,40 98-16,-10 31 16,-20 19-16,-764 70 31,715-1-15,-189 51-16</inkml:trace>
  <inkml:trace contextRef="#ctx0" brushRef="#br0" timeOffset="77466.49">1538 7253 0,'-10'-10'16,"20"20"-16,-30-20 31,20 40 0,0 9-31,0-19 16,0 10-16,0 10 15,0-1-15,-10 1 16,10 0-16,-10 49 16,10-49-16,-10 0 15,0 39-15,0-49 0,10-1 16,-19 61 15,19-70-15,39-30 15,150-40 0,-130 50-31,-9-10 16,228 0 15,-239 10-31,11 0 0,-20 0 16,0 0-16,39-10 31,-69 0-15,0 0 15,10 0 0,-10-19 0,0 19-31,-10 0 16</inkml:trace>
  <inkml:trace contextRef="#ctx0" brushRef="#br0" timeOffset="78066.59">1449 7134 0,'-20'0'0,"0"0"0,60 0 0,-90 0 15,60 0 1,178 0 15,-118-10-31,19 0 0,0 0 16,21 0-16,386-49 31,-357 29-15,-80 20-16,1 0 15,-40 10 1,-11 0-16,-18 10 0,-1 0 16,0 0-16,-10 10 15,10 0-15,-10-1 0,10 11 16,10 178 15,30-108-15,-20-51-16,0 1 0,0-10 15,19 138 17,-19-158-32,-10 0 15,-19 49 17,-31-79-17,-10 0 1,21 1-16,-11-1 15,-9 0-15,-1 10 0,-79-10 16,70 10 0,-1 0-16</inkml:trace>
  <inkml:trace contextRef="#ctx0" brushRef="#br0" timeOffset="78777.92">1558 7471 0,'-10'-10'16,"20"20"-16,-20-30 15,20 20-15,0 0 0,0 0 16,0 0-16,-1 0 0,11 10 16,10 60-1,-30-50 1,0 9-16,0-9 0,0 0 16,-20 40-1,10-50 1,10-20 15,-10 0-31,0-70 16,10-9 15,0 49-31,10 1 0,0-1 0,0 10 16,10 0-16,-10 1 15,10 9-15,0 10 0,9 0 16,-9 10-16,0 10 0,0 0 15,10 89 17,-50-49-17,10-31-15,-50 51 16,41-60 0,-1 10-16,0-10 15,10 0-15,20-10 31,20-10-31,49 10 16,-29 10 0,-31-1-16,1-9 15,-10 20-15,-10-10 0,0 0 16,-59 30 0,39-30-16,-10-10 15,0 10-15,1-10 0,-21 0 31</inkml:trace>
  <inkml:trace contextRef="#ctx0" brushRef="#br0" timeOffset="79170.83">1905 7491 0,'20'-10'0,"-40"20"0,70-40 15,-40 20-15,-10 0 16,0 1-16,-10-1 15,0 10-15,0 0 16,0 0-16,10 10 0,-20 9 16,20-9-16,-10 70 31,20-41-15,10-19-16,-10-10 15,0 0-15,0-10 16,0 0-16,-1 0 0,1-10 15,0 0-15,0 0 16,0-10-16,30-59 31,-40 69-15,10 10-16,-10 70 31,0-51-15,10 11-16,-10-10 0,29 20 31</inkml:trace>
  <inkml:trace contextRef="#ctx0" brushRef="#br0" timeOffset="79554.85">2133 7481 0,'-10'-40'16,"10"31"-16,10 58 0,-30-108 0,20 49 0,0 30 31,20 79 0,-10-79-15,-10-1-16,0-9 31,0-20-15,20-59 15,-10 59-31,0-10 0,-10 10 16,10 0-16,10 10 15,-1 20 1,-9 0-16,0 0 16,10 39-1,20-9 16,-30-80-15</inkml:trace>
  <inkml:trace contextRef="#ctx0" brushRef="#br0" timeOffset="79934.86">2302 7432 0,'0'-40'16,"0"80"-16,-30-249 31,20 199-31,10 10 16,0 40-1,0-10-15,10 39 16,0-29-16,0 0 16,0-11-16,0 1 0,-10-10 15,10 0-15,0-10 16,-10 0-16,10-10 0,19-50 47,-19 0-32,-30 31 1,10 9-16,1 10 16,-1 0-16,0 0 15,0 0-15,0 0 0,0 0 16,20 19 0,0 1-1,10-10-15,-10 10 0,9 0 16,41 79 15,-50-79-31,0 30 0</inkml:trace>
  <inkml:trace contextRef="#ctx0" brushRef="#br0" timeOffset="80853.67">2560 7590 0,'-10'0'0,"0"0"16,30 0-16,-50-10 0,70 0 46,-20 10-46,9-9 0,1-1 16,188-20 15,-148 10-31,-40 20 16,-1 0-16,-9-10 0,-10 10 16,0 30-1,-10-10 1,0 0-16,0 9 15,0 1-15,10 0 0,0 10 16,0-1-16,0 1 0,0 0 16,39 118-1,-29-98 1,-10-30-16,-10-1 16,10 61 15,-10-80-31,0 9 0,0-9 0,0 10 31,10-30-15,-10-10-1,0 11-15,0-21 16</inkml:trace>
  <inkml:trace contextRef="#ctx0" brushRef="#br0" timeOffset="81184.19">3115 8136 0,'0'0'16,"-9"0"-16,-1 0 0,10-10 15,-20 10 1,20-10 0,59 0 15,1 0 0,-30 10-31,39-10 16,-59 0-16,10 1 15,-10 9-15,-10-10 16,0 0-16,-10 0 16,10 0-16,-10 10 15,0-10-15,10 0 0,-10 10 16,0 10-1,10 0 1,0 0-16,-10 20 16</inkml:trace>
  <inkml:trace contextRef="#ctx0" brushRef="#br0" timeOffset="81763.06">2788 7134 0,'10'-20'15,"-20"40"-15,30-80 16,-10 50-1,0 10-15,-10 10 16,0 0-16,-10 0 0,0 10 16,0 10-16,0-10 15,0 9-15,-10 1 0,0 0 16,1 0-16,-1-10 16,-60 29 15,80-59-16,0 0-15,10 0 0,0-9 16,10 9-16,10 0 0,-10-734 16,9 1488-16,1-734 15,0 0-15,0 9 16,0 1-16,108 89 31,-128-99-31</inkml:trace>
  <inkml:trace contextRef="#ctx0" brushRef="#br0" timeOffset="82356.58">2858 7312 0,'-10'0'15,"0"-9"-15,30 18 0,-50-38 16,89-11-1,11 10 1,-31 20-16,61-19 16,-51 19-1,11 0-15,-11 0 0,1 10 16,-10 0-16,-1-10 0,-9 10 16,-10 0-16,0 0 15,-10 0-15,-30 0 47,20 20-16,0 0-31,0-10 16,0 9-16,10 1 0,-10-10 16,0 10-16,20 49 15,-20-39 1,19 99-1,1-49 1,-10-1 0,0 80 15,-10-110-31,10-29 0,-10 0 16,10 10-1,-10-20 1,10-10 31,-10-10-32,0 0 1,0 0-16</inkml:trace>
  <inkml:trace contextRef="#ctx0" brushRef="#br0" timeOffset="90442.75">3294 8632 0,'-20'-30'15,"0"10"32,1 20-31,-41 50-1,10 29 1,40-39-16,10 59 31,30-9-15,-10-70-16,10-11 0,0 1 15,9 0-15,41-10 16,-41-10-16,31-19 16,-40-1-1,-1 10-15,1-10 0,-10-39 16,-20 29-16,0 0 16,-10 1-16,-10-1 15,-20-20-15,11 31 16,-31 9-1,30 20-15,-39 20 16,19 19 0,40-9-16,-9-10 0</inkml:trace>
  <inkml:trace contextRef="#ctx0" brushRef="#br0" timeOffset="92725.14">3185 8979 0,'10'0'16,"-20"0"-16,10 0 31,-60 109 1,21-39-17,9 9-15,10-39 16,10 0-16,-10-11 15,0 41 1,11-40-16,-11 9 16,20-29-16,-10 10 15,20-20-15,0 0 16,19-20 0,11 10-1,109-9 16,-90 19-15,-29 9-16,139 1 31,-139-10-31,-1 0 16,-9 0-16,10 0 16,-10 0-1,-20-10-15,-10-19 31,0 19-15,0 0-16,-10-20 16,10 10-16,-19-59 15,19 39 1,0 10-16,0-9 0,0-1 16,10 10-16,-10 0 15,0 1-15,10-1 0,-10 10 16,0-10-1,10 20 1,10 10 15,0 0-15</inkml:trace>
  <inkml:trace contextRef="#ctx0" brushRef="#br0" timeOffset="104169.03">12085 10239 0,'0'-19'31,"10"9"-31,-20 39 0,20-68 16,-10 49-1,0 0-15,0 9 16,0 1-16,0 10 0,0 0 16,0 69-1,10-20 1,0 31 0,0-51-1,-10-29-15,9 29 16,1-49-1,-10 0-15,10 0 0</inkml:trace>
  <inkml:trace contextRef="#ctx0" brushRef="#br0" timeOffset="104899.94">10468 10894 0,'-20'0'0,"0"0"0,60 0 0,-110 0 16,60 0-16,50-10 31,49 10-15,-19-10-16,604 1 31,-257 9-15,39 0-1,-227 0-15,9 0 0,407 0 32,-129 0-17,-258 0 1,-149-10-16,50 10 15,-110 0-15,-9 0 0,-10 0 16,-21 0-16,-28 10 16,9-10-16,-10 0 15,-10 9-15,10-9 0,-9 0 16,-21 10 0,30 30 15,20-30-31,10 10 15,0 0-15,-10 9 0,10-9 16,-10 10-16,10 10 16,-10-1-16,0 1 0,0 0 15,10-1-15,-10 1 0,0 0 16,0 119 15,0-140-31,0-9 0,-20 0 16</inkml:trace>
  <inkml:trace contextRef="#ctx0" brushRef="#br0" timeOffset="105830.81">10289 11609 0,'0'-10'0,"0"20"0,0-30 0,0 10 16,0 0-16,0 0 15,-10 0-15,10 0 16,-10 10-16,10 10 0,-10 0 16,10 0-16,-10 10 15,10 0-15,-49 128 47,49-128-47,-10 20 16,10-50 15,0-30-15,10 21-16,0-11 15,0 10-15,-1-10 0,1 10 16,30-29 0,-30 49-16,0 0 15,20 20 1,-20-11-16,0 21 0,-1-10 15,1 10-15,0 0 16,0-11-16,-10 11 0,10-10 16,-10 0-16,10-10 0,-10 10 15</inkml:trace>
  <inkml:trace contextRef="#ctx0" brushRef="#br0" timeOffset="106002.83">10279 11718 0,'-20'-30'16,"40"60"-16,-40-70 0,10 30 16,10 0-16,10 0 15,10 10 1,-10 0-16,119-10 31</inkml:trace>
  <inkml:trace contextRef="#ctx0" brushRef="#br0" timeOffset="106382.52">10239 10954 0,'-10'-40'15,"20"80"-15,-10-70 31,10 70-15,0-10-16,0 29 16,0-19-16,0 39 15,-10-39-15,10 39 16,-10 1 0,0-41-16,0-9 15,10 0-15</inkml:trace>
  <inkml:trace contextRef="#ctx0" brushRef="#br0" timeOffset="106910.81">10190 12105 0,'10'-10'16,"-20"20"-16,20 39 31,-10 70-15,0-79-16,0 10 15,10-1-15,-10-9 0</inkml:trace>
  <inkml:trace contextRef="#ctx0" brushRef="#br0" timeOffset="108358.35">9654 12422 0,'0'0'15,"10"-49"17,-10 39-32,10 10 15,-10 10-15,0 9 0,0 11 16,-20 119-1,20-99 1,-10-11-16,0 11 16,10-10-16,-10-1 0,10-9 15,0 0-15,-10 0 0,10-1 16,20 21 0,-10-40-1,10-10-15,0 0 16,148-10-1,-39 10 1,-49-10-16,178 10 16,-169-10-1,0 10-15,1 0 16,-11 0-16,-10 0 0,1 0 16,89 0-1,-149 0-15,-40-30 31,0 1-15,-20-1 0,31 10-16,9-10 15,-10 1-15,10-1 0,0 0 16,10-10-16,0 11 0,10-11 16,0 0-16,0 10 0,0 1 15,19-21 1,-19 30-16,0 10 0,0 0 15,0 0-15,-30-19 32,0 29-17,-49 0-15,29 0 16,-9 0-16,-11 0 0,-9 0 16,-11 0-16,1 0 15,0 0-15,-189 0 16,178 0-1,21 0-15,-60 0 16,89 0-16,11 0 16,-1-10-16,20 10 0,30 0 31,29-10-15</inkml:trace>
  <inkml:trace contextRef="#ctx0" brushRef="#br0" timeOffset="108835.89">9803 12383 0,'-10'0'0,"0"0"15,30 0-15,-50 0 16,30 19-16,0-9 16,10 0-16,0 0 15,0 10-15,0 0 0,10 10 16,-11-11-16,11 11 15,10 20-15,0-10 16,-20-11 0,0-19-16,0 0 15,-10 0-15,0 0 16,10-10-16,-1-10 16,1 0-1,-10 0-15,20 0 0,20-19 31,49-1-15,-59 20-16,20 0 16,-1 0-16,11 0 0,-11 0 15,11-10-15,-1 0 16,1 11-16,49-31 16,60-49 15,-159 69-31,0 10 0,-50 10 47,30 0-47,-20 20 15,10-20-15</inkml:trace>
  <inkml:trace contextRef="#ctx0" brushRef="#br0" timeOffset="111889.9">10358 12978 0,'0'-10'0,"0"20"0,0-30 15,0 10-15,-9-10 16,9 10-16,9 20 62,-9 0-62,10 0 0,-10 0 16,20 30-16,-10-30 16,0 9-16,0-9 15,10 10-15,10-10 0,-11 0 16,21-10-16,10 10 0,-1-10 15,11 10-15,9-10 16,80-10-16,-69 0 16,-1 0-16,80-10 15,-90 10-15,50-19 16,-79 29 0,39-20-1,-109 20 16,11 10-15,9-10 0,0 0-16,10 10 15,-10-10-15,20 0 32,0 0-17,0 0-15,0 0 47,-10 10-16,-10-10-15,10 9 15,-10-9-15,10 10-1,20-20 79,-1 10-78,-19-9-16,10 9 15,0 0 17,0 0-1,0 0-15,0 0-16,10-10 31,-10 10-16,-10-10 1,-10 10 78,0 10-79,-10 19 1,0 11 0,20-20-16,-10 10 0,10 19 15,20 31 17,-10-51-32,60 31 31,-1-80 0,-49 20-31,20-30 16,-31 20-1,-18 1 1,-1 9-16,0 0 0,0 0 16,0 0-16,0 0 15,-10 9-15</inkml:trace>
  <inkml:trace contextRef="#ctx0" brushRef="#br0" timeOffset="112343.43">11619 13305 0,'-10'0'31,"-20"10"1,-10 50-17,30-40 1,-10 19-16,20 1 15,0-20 1,20 0-16,0-10 16,0 0-16,30-10 15,-1-20-15,-29 10 16,30-20 0,-11-10-16,-19 11 15,-40-1 16,10 20-31,-29 10 16,-11 0 0,20 0-1,20 0-15,0-10 16</inkml:trace>
  <inkml:trace contextRef="#ctx0" brushRef="#br0" timeOffset="113214.5">11539 12998 0,'20'0'47,"-40"0"-47,80 0 0,-40 0 16,19 0-16,1 0 15,10 0-15,9-10 0,20 10 16,1 0-16,19 0 16,0-10-16,20 10 0,0 0 15,10 0-15,-10-10 0,387 0 32,-287 0-17,-120 10-15,60 0 16,-90 0-1,40 0-15,-59 0 0,-10 0 16,-11 0-16,1 0 0,-10 0 16,0 0-16,-10 0 15,0-10 17,-20 10-17,10-10 1,0 0-16,0 0 31,-10 0 0</inkml:trace>
  <inkml:trace contextRef="#ctx0" brushRef="#br0" timeOffset="115745.85">13821 11688 0,'0'0'0,"0"10"16,0 0-16,10 59 31,0-49-15,-10 10-16,0 0 0,0-1 15,-30 130 1,20-79-1,10-41-15,0 1 16,0-10-16,0 0 0,0-1 16,0 31-1,10-60 17,0 0-17,0-10 1,10-10-16,0 20 15,0-10-15,9 10 0,51-10 16,-41 10-16,21 0 16,129 0-1,-120 0 1,0 0-16,11 0 0,-11 0 0,1 0 16,-1 0-16,1 0 15,158-10 1,-189 10-1,41-10 1,-70 0-16,-10 1 16,-50-11 15,20 10-15,20 10-16,10-10 15,0 0-15,0 0 0,0 0 16,0 0-16,0 0 0,10-10 15,0 10-15,20-119 32,-20 100-32,0-11 15,-10 10-15,10-9 16,-10-1-16,10 0 0,-10 10 16,10 1-16,-10 9 0,10 0 15,-10 10-15,0 0 16,0-10-1,-10 20 1,0-10-16,-20 10 16,-20 0-1,-19-10-15,29 10 16,-9 0-16,-11 0 0,-9 0 16,-11 0-16,1-10 15,0 10-15,-11 0 0,11 0 16,-268 0 15,267 0-31,50 0 16,11 0-16,-1 10 15,10-10-15,0 0 0,0 10 16,20-10 0,20 10 15,-1 0 0,-19 0-15,10 0 15,-20 0 0</inkml:trace>
  <inkml:trace contextRef="#ctx0" brushRef="#br0" timeOffset="116465.45">13851 11738 0,'10'-10'32,"-10"0"-32,-10 30 0,30-40 0,-10 20 15,0 0-15,29 10 16,-29-10 0,10 10-16,0 9 0,10-9 15,128 80 1,-118-70-1,10 9-15,-1 1 0,31 10 32,-41-20-32,31 9 15,-50-19-15,0 0 0,9 10 16,-19-20 0,0 0-16,0 0 15,10-20 1,-10 10-16,30-19 15,29-11 1,-39 20 0,-10 0-16,9-10 15,1 11-15,0-11 0,29-10 16,-39 10-16,10 20 16,-20-9-16,10 9 15,-10 0-15,10 0 16,-20 0-1,0 20 32</inkml:trace>
  <inkml:trace contextRef="#ctx0" brushRef="#br0" timeOffset="117236.47">14317 11628 0,'0'60'16,"-10"-40"-16,20-100 0,-20 190 0</inkml:trace>
  <inkml:trace contextRef="#ctx0" brushRef="#br0" timeOffset="118386.97">14317 12293 0,'0'0'15,"0"-10"16,10 30-15,-10 20 0,0 9-1,0-19-15,0-10 16,0 10-16,0 0 16,0-11-16,10 51 15,0-20 1,0-31-1,-10-9 1,0 0-16,0 0 63,0 0-32,0 0-16,0 0 1,0 0 15,0 0-15,0 0 0,-10 10-1,10-11 16,0 1-15,0 0 0,0 0-1,0 20 1,0-20-16,0 0 16,-10 0-1,-10-10 1,10 0-1,0 0-15,-9 0 16,9 0-16,-10 0 16,-30 10-1,-128-10 17,148-10-32,0 10 15,-39-10 1</inkml:trace>
  <inkml:trace contextRef="#ctx0" brushRef="#br0" timeOffset="120166.55">15240 11986 0,'-10'-10'16,"20"10"-16,0 0 15,0 0-15,10 0 16,0-10-16,9 10 0,21 0 16,19-10-16,11 10 0,19-10 15,20 0-15,30 10 16,555-40-1,-505 30 1,-11 1-16,1 9 0,-11-10 16,-19 10-16,-10-10 0,-30 10 15,-10 0-15,-29 0 16,-21 0-16,-9-10 0,-21 10 16,-9 0-16,-49-10 31,19 10-16,0 0-15,0 0 0</inkml:trace>
  <inkml:trace contextRef="#ctx0" brushRef="#br0" timeOffset="120516.11">17919 11698 0,'0'0'15,"10"10"-15,0-10 16,119 30 15,-70-1-15,-9 1-1,-40-10-15,0 0 16,-10 0-16,-20-10 0,0 9 16,-20 1-16,-9 0 0,-21-10 15,11 10-15,-11-10 16</inkml:trace>
  <inkml:trace contextRef="#ctx0" brushRef="#br0" timeOffset="123335.14">18494 11718 0,'10'10'32,"30"-10"-1,-40 20-31,0-1 15,10 1-15,-10 0 16,0 10-16,0 0 0,0-11 16,0 11-16,-10 0 15,10-10-15,0 0 0,0 0 16,0 9 15,-10-39-31,10-9 0,-10-1 16,0 0-16,0-10 0,-29-178 47,68 89-32,-9 89-15,0 0 16,0 10-16,10 10 0,-1 0 16,1 10-16,0 10 15,-10 10-15,0 0 0,-1 0 16,1 119 15,-69-70-15,19-49-16,10 0 15,-10-10-15,11 0 0,-1 0 16,-10 39 15,50-29-31,0 0 16,79 49-1,-69-59 1,-11 0-16,1 0 16,0 0-16,0-10 0,0 0 15,0 0-15</inkml:trace>
  <inkml:trace contextRef="#ctx0" brushRef="#br0" timeOffset="123956.4">18921 11886 0,'-20'-9'16,"40"18"-16,-50-18 0,20 9 15,50 0 32,10 0-31,-31 0-16,1-10 0,0 10 15,-10 0-15,0-10 0,-10-20 32,-10 30-17,-10-10-15,10 0 16,-10 0-16,11 10 0,-11-10 16,0 10-16,10 0 15,-40 90 1,50-61-1,10 21 1,10 0-16,30-11 16,-30-29-16,9 0 15,-9-10-15,10 0 16,0-10-16,-10 0 0,-1 0 16,11-29-1,-10 19-15,-10-10 0,-10 10 16,10-10-16,-10-19 15,0 29-15,-10-20 16,10 90 15,20-1-15,-10-19 0,0 10-16,9-10 0,-9 9 15,40 150 1,-50-159-1,-10-1-15,0-9 16,-10 0-16,-39-10 16,-11-40-1,31 10-15</inkml:trace>
  <inkml:trace contextRef="#ctx0" brushRef="#br0" timeOffset="124109.83">19179 11549 0,'0'10'16</inkml:trace>
  <inkml:trace contextRef="#ctx0" brushRef="#br0" timeOffset="124517.5">19447 11817 0,'-20'10'15,"0"-10"16,60-10-31,-50-10 16,30 20 0,-10 0-16,0-10 0,9 0 15,-9 10 1,0-10-16,-10 0 16,0 1-16,-10-1 0,-9 0 15,9 0-15,-10 0 16,-60-10-1,71 20 1,-31 40 0,30-20-16,10-1 15,0 11-15,0-10 0,10 0 16,129 59 15,-100-79-15</inkml:trace>
  <inkml:trace contextRef="#ctx0" brushRef="#br0" timeOffset="124958.72">19834 11728 0,'-10'-20'16,"20"40"-16,-30-40 0,10 10 15,-30 0 1,30 10-16,1 0 0,-1 10 15,0-10-15,10 10 16,-20 39 0,20-29-16,0-10 15,49 70 17,-9-80-17,-20 0-15,0-10 16,0 0-16,0 0 0,-1-10 15,1 10-15,-10-10 0,0-10 16,10-49 0,0-80 15,-20 120-31,0 29 16,0 109 15,10 129 0,0-188-31,-10-10 16,9 9-16,1-19 15,0 0-15,0 0 0</inkml:trace>
  <inkml:trace contextRef="#ctx0" brushRef="#br0" timeOffset="125074.65">20012 11807 0,'0'-30'15,"0"60"-15,0-80 0,0 31 0,10-1 16,10 10-16,10-10 0,-10 20 16,10-10-16,-1 10 15</inkml:trace>
  <inkml:trace contextRef="#ctx0" brushRef="#br0" timeOffset="134399.79">12839 7064 0,'-10'0'15,"-10"-9"1,50 18-16,-60-28 0,30 9 0,20 0 16,-10 0-16,238-30 31,-149 30-15,10 0-16,20 10 0,20 0 15,0 0-15,20 0 0,9 0 16,348 10-1,-179 0 1,-188 0-16,119 0 16,208-10 15,-466 0-15,0 0-16,-10 0 0,-60-10 31,20 0-31</inkml:trace>
  <inkml:trace contextRef="#ctx0" brushRef="#br0" timeOffset="134937.95">13752 6519 0,'0'-10'0,"0"20"0,0-30 15,0 30 1,0 79 15,-30 10 0,20-49-31,0-20 16,0-20 0</inkml:trace>
  <inkml:trace contextRef="#ctx0" brushRef="#br0" timeOffset="135299.88">13722 6479 0,'0'-10'0,"10"0"16,-20 30-16,30-40 0,0 20 16,29 40-1,-29-10 1,10-11-16,-10 11 0,109 79 31,-100-89-15,-19-10-16,0 0 15,0-10-15,0-40 32,-10 21-32,0-1 15,10-10-15,-10 0 0,0 0 16,0-9-16,10 9 16,-10 0-16,10-59 31,-10 99-16,0 0-15,0 0 16,0 10-16</inkml:trace>
  <inkml:trace contextRef="#ctx0" brushRef="#br0" timeOffset="135678.13">14258 6529 0,'10'-10'16,"-20"20"-16,20-10 31,-10 19-15,-10 31 0,20 20-1,0-51-15,9 11 16,-9-10-16,0-10 15,10-10-15,40-20 32,-50 10-32,-1-10 0,1-9 15,0-120 17,-20 119-32,0 10 15,-9 0-15,-71 60 31,71-10-31</inkml:trace>
  <inkml:trace contextRef="#ctx0" brushRef="#br0" timeOffset="137330.42">15885 6995 0,'0'0'16,"10"-10"-16,0 10 16,0 0-1,0 30 17,-10 19-17,0-9-15,10 10 16,-10-1-16,9 11 0,11 69 15,-10-60 1,0 100 0,-10-119-16,0-11 15,0-9-15</inkml:trace>
  <inkml:trace contextRef="#ctx0" brushRef="#br0" timeOffset="138127.51">15944 7928 0,'-9'-10'16,"9"0"-16,-10 0 15,10 0-15,0 0 0,0 0 16,-10 0-16,-10 0 0,10 10 16,-10 0-16,-10 0 15,10 10-15,-9 0 16,-31 50-16,30-31 15,-9 61-15,19-41 16,20 1-16,0 0 0,49 88 31,160-28 1,-160-110-32,11-10 0,-10 0 15,9-20-15,-9 0 16,99-258 15,-288 70 0,-149 169 1</inkml:trace>
  <inkml:trace contextRef="#ctx0" brushRef="#br0" timeOffset="139420.76">15766 7938 0,'0'-10'16,"-10"10"0,0 0 15,50 59 31,-1 1-46,-19-40 0,-10 9-16,0-9 15,0 0-15,0 10 0,0-10 16,10 9 0,-20-19-16,10 0 0,9-40 31,-9 11-16,0-1-15,30-40 16,119-128 15,-110 148-15,11 0 15,-80 60 0,20-10-31</inkml:trace>
  <inkml:trace contextRef="#ctx0" brushRef="#br0" timeOffset="140083.84">16708 8126 0,'10'0'15,"-10"-10"-15,-10 20 0,30-20 16,-20 0-16,10 0 0,-10 0 16,0 0-16,0 1 15,0-1-15,0 0 16,0 20-1,0 0 1,0 29 15,30-19 1,59-60-1,-69 30-31,-10-9 0,0-1 15,0 0-15,-10 0 0,0 0 16,-109-19 0,69 39-1,10 19-15,-9 1 16,9 0-16,10 10 0,0 0 16,0-1-16,20 1 15,50 99 1,19-89-1,-29-30-15,0 0 16,9-10-16,-9 0 0,79-70 31</inkml:trace>
  <inkml:trace contextRef="#ctx0" brushRef="#br0" timeOffset="141151.7">17026 8156 0,'0'-30'16,"-10"-10"-16,0 11 0,30 128 0,-60-258 15,40 129-15,0 10 16,0 1-16,10 19 15,10 29 1,0 21 0,-20-30-16,10 10 15,0-1-15,-10 1 0,0-10 16,10 20 0,-10-30-16,0 0 0,10-20 31,-10-10-16,0 0-15,9 0 0,1-10 16,0 1-16,0 9 16,0-10-16,10 0 15,-10 10-15,10 0 0,10 11 16,-21 18 0,-9 11-16,10 10 0,-10-10 15,0 79 1,-10-79-1,10 30 1,40-80 15,-10-10-15,39-29 0,-39 49-1,-10 0-15,0 0 0,0 10 16,19 30-1,-39 0 1,0 0-16,0 0 0,10-1 16,-10 1-16,0-10 0,10 10 15,0-10-15,0 0 16,59 0 0,-49-20-1,0 0-15,0-10 0,49-99 31,-59 89-15,-10 10-16,0 1 16,-10 9-16,1 0 0,-1 10 15,-10 0-15,10 10 0,-10 0 16,-40 69 0,51-59-1,9 0-15,0 0 0,9-1 16,21 1 15,-10-20-31,10 0 16,-20-10-16,10-19 15,-1-1-15,-9 0 16,0 10 0,-10 10-16,0 0 0,10 10 15,-10 20 1,30 99 15,-10-89-15,-10-10-16,0-20 15,79-50 17,-69 30-17,-10-19-15,0 9 0,0 0 16,9-49-16,-19 49 15,0 0-15,0 0 0,0 21 16,0-1-16,-19 49 31,19 11-15,0-20-16,0-1 0,10 1 16,-10-10-16,9 0 0,1 0 15,10 0 1,-10-20-16</inkml:trace>
  <inkml:trace contextRef="#ctx0" brushRef="#br0" timeOffset="141306.94">18038 7590 0,'0'0'0,"-10"-20"16,-30-39 15,40 89-16,0-20-15,0 9 16,0 1-16,0 0 0</inkml:trace>
  <inkml:trace contextRef="#ctx0" brushRef="#br0" timeOffset="143802.72">15984 8493 0,'10'0'31,"-10"-10"-15,10 10 15,-10 99 0,0-69-31,0 10 0,0 39 16,0-39-16,0-10 15,10 9-15,0-9 16,39 99 15,-39-89-15,0-30-1</inkml:trace>
  <inkml:trace contextRef="#ctx0" brushRef="#br0" timeOffset="144508.18">16103 9158 0,'0'-10'0,"0"20"0,10-30 16,-10 10-16,-10 0 0,0 10 15,0-10-15,0 10 0,-9 0 16,-11 10-16,10 0 0,-10 0 15,-39 60 1,49-1 0,20-29-16,10-11 15,0 11-15,10-10 0,9 0 16,71 29 0,-51-49-16,-9-10 15,0 0-15,-11 0 0,11-20 16,29-138 15,-78 88-15,-11 30-16,10 11 0,-10-1 15,-79-30 17,59 60-17</inkml:trace>
  <inkml:trace contextRef="#ctx0" brushRef="#br0" timeOffset="151423.99">7660 1181 0,'20'0'0,"-11"0"16,11 0-16,-20-10 0,10 0 15,-20-10 1,-29 0 0,-21 10-16,30 10 15,1 0-15,-1 0 16,10 0-16,-30 10 16,30 0-16,11 0 15,-1-10-15,0 0 0,0 10 16,-10 20-1,20-20-15,-40 139 32,30-110-17,0 60-15,10 130 32,30-31-17,-20-128 1,10 9-16,-10 10 0,0-9 15,10 9-15,-20-10 0,19 90 16,-19-100 0,0 11-16,0 49 15,-9 0-15,9-60 16,-10-9-16,10-1 16,0 11-16,0-11 0,0 1 15,10 198 16,-1-189-15,81 11 15,29-90-15,-70-10-16,1 10 16,0-10-16,-11 10 0,1 0 15,79-49 16,-119 39-15</inkml:trace>
  <inkml:trace contextRef="#ctx0" brushRef="#br0" timeOffset="154206.57">3205 3334 0,'-10'0'16,"-10"-10"-16,50 20 0,-70 10 15,40 9-15,-10 21 16,10 0-16,-10 9 16,10 21-16,-20 98 15,1-79-15,-11 10 16,0 1-16,-39 98 16,-41 70-1,61-139 1,29-80-16,0-9 15,0-10-15,10-11 0,0 1 16,10 0-16,-9-20 0,9 10 16,0-10-16,9-1 0,31 1 31,40-10-15,-21-10-16,10 1 0,31-1 15,773-60 16,-516 60-31,-188 0 16,-11 10 0,-9-10-16,-10 10 0,-20 0 15,-10-10-15,50 10 16,-99 0-16,19 0 16,-59-9-16,0-1 15,-20 0 1,0 0-16,0 0 0,0-10 0,-10-10 15,40-178 17,19 69-17,-19 60-15,158-269 32,80-88-1,-228 356-31,0 11 0,9-50 15,-39 69-15,0 11 16,-20-21 0,0 40-16,-29-10 15,19 21-15,-40-1 16,-19 0 0,-10 0-16,29 10 15,1 0-15,-11 0 16,-9 0-16,-11 0 0,1 0 15,-20 0-15,0 0 16,-129 0-16,109 10 16,0-10-16,0 0 0,-129 10 15,139-10 1,-90 10-16,120-10 16,10 9-16,9-9 0,21 0 15,9 10-15,10 0 0,-10 10 31,50-20-15,0 10 0,0-10-16,0 10 15,10-10 1,-10 10 0,-10 10 46</inkml:trace>
  <inkml:trace contextRef="#ctx0" brushRef="#br0" timeOffset="155235.9">3274 3284 0,'0'-10'15,"-10"0"-15,20 30 16,-30-50-16,30 30 94</inkml:trace>
  <inkml:trace contextRef="#ctx0" brushRef="#br0" timeOffset="155615.24">3423 3532 0,'-30'10'0,"60"-20"0,-80 40 16,31-20-16,9 0 16,10 0-16,10-10 15,59-10-15,-9 0 16,29 0-16,20-10 15,169-29-15,-119 29 0,19-10 16,-9 0-16,0 10 16,466-49 15,-576 69-31,-19 0 0,-30 10 16,-10 0-16</inkml:trace>
  <inkml:trace contextRef="#ctx0" brushRef="#br0" timeOffset="155879.62">3334 3909 0,'-20'10'16,"40"-20"-16,-30 20 15,377-59 1,-238 29 0,10 0-16,10 10 15,-1-10-15,1 10 0,-10-10 16,-10 10-16,-10 10 16,-20-9-16,40 9 15,-99 0-15</inkml:trace>
  <inkml:trace contextRef="#ctx0" brushRef="#br0" timeOffset="156105.79">3602 4257 0,'-129'39'15,"287"-78"16,-187 39-31,287-60 16,-110 30-16,21 0 0,0 1 16,-1 9-16,-9-10 0,-10 10 15,-20 0-15,-20 10 0,80 1 16</inkml:trace>
  <inkml:trace contextRef="#ctx0" brushRef="#br0" timeOffset="156328.12">3631 4614 0,'-59'59'16,"49"-49"0,79-79-16,-128 148 0,99-89 0,9-10 15,31 1-15,19-1 16,20-10-16,30-10 0,9 10 15,11 1-15,476-80 32,-397 79-32,-169 30 15</inkml:trace>
  <inkml:trace contextRef="#ctx0" brushRef="#br0" timeOffset="165865.68">5209 2074 0,'0'0'15,"-10"0"1,-10-10-16,-10 0 15,1 0-15,-1 0 16,0 10-16,-10 0 16,-19 0-16,-70 0 15,-30 10-15,80-10 16,-1 10-16,11-10 16,9 10-16</inkml:trace>
  <inkml:trace contextRef="#ctx0" brushRef="#br0" timeOffset="166814.1">1796 2024 0,'0'0'0,"0"-30"15,0 11-15,-10 9 16,0 0 0,-20 69 15,40 100 0,0-139-31,69 19 31,-59-39-31,80-69 32,-81 49-32,31-79 31,-60-10 0,0 99-31,0 0 16</inkml:trace>
  <inkml:trace contextRef="#ctx0" brushRef="#br0" timeOffset="167143.22">2094 1945 0,'0'0'0,"9"0"0,1 10 15,-10 0 1,0 0-16,0-1 16,0 11-16,0 0 15,0 10-15,0 0 0,10-10 16,-10 9-16,10 31 16,0-30-16,-10-11 15,10 1-15,-10-10 0,0 0 16,0-20-1,0 0 1,0-10-16,0 1 16,0-1-16,-10-10 0,10 0 0,0-9 15,10-71 1,208-38 31</inkml:trace>
  <inkml:trace contextRef="#ctx0" brushRef="#br0" timeOffset="167679.74">2113 2024 0</inkml:trace>
  <inkml:trace contextRef="#ctx0" brushRef="#br0" timeOffset="168492.44">2004 2689 0,'0'-20'0,"0"10"16,0 40-16,0-80 0,-10 50 15,0 0-15,10 10 16,-39 60 15,19-21-15,20-29-16,0 10 15,0-10-15,0 9 0,0 1 16,10 139 15,0-80 1,0-89-32</inkml:trace>
  <inkml:trace contextRef="#ctx0" brushRef="#br0" timeOffset="170243.83">1597 3383 0,'0'-19'0,"0"9"16,0 39-16,0-78 0,0 29 16,0 10-16,-9 0 0,9-10 15,0 90 17,0-40-17,-10-1-15,10 11 0,-10 0 16,0-1-16,10-9 0,0 0 15,0 0-15,0-11 16,10 21-16,0-30 16,9-10-16,110-10 31,-59-20-15,-1 11-16</inkml:trace>
  <inkml:trace contextRef="#ctx0" brushRef="#br0" timeOffset="170925.71">2014 3393 0,'-10'-10'0,"0"-9"16,30 48-16,-50-68 16,30 29-16,-10 10 0,1 0 0,-41 79 46,40 0-30,10-39 0,10-20-16,0-10 15,10 0-15,-10-10 0,9 10 16,61-40 15,-70-30 0,-20 51-31,0-1 16,-10 0-16,10 0 0,-10 0 16,-9-20 15,138 0 0,-30 11-15,0 19-16,-49 0 15,0 0-15,0 9 0,-20 1 16,-10 0-16,0 0 16,-20 10-16,0-10 0,-10 10 15,0 0-15,1-1 0,-1 1 16,10 0-16,0 0 16,0-10-16,70 20 31,-20-30-31,29-20 15,-19 10 1,0 0-16,-1-10 0,11-29 16,-30 29-1,0 0-15,-20 0 0,0 0 0,-30-29 32,-119 49-1,129 10-31,10-1 15,20 1 1</inkml:trace>
  <inkml:trace contextRef="#ctx0" brushRef="#br0" timeOffset="171868.48">2659 3354 0,'-20'-10'47,"30"10"-16,10 0-16,-10-10-15,99-10 32,-89 10-32,10 10 15,-10 0-15,-11 0 16,11-10-16,-10 10 0,0 0 16,-20 20 15,0 59 0,10-59-15,0-10-1,0 0-15,10 0 16,0 0 0,0-10-1,-10 10-15,0 20 31,0-1-15,-10-9-16,10-10 0,-10 10 31,10-30 16,0-10-31,0 10-16,-10 0 0,0 0 15,0-9-15,1-1 0,-1 0 16,0 0-16,0 0 16,-10 0-16,20-9 15,-10-1-15,10 10 0,0-10 16,10 0-16,-10 11 0,20-1 16,0 0-16,99 0 31,-100 30-16,1 0-15,0 10 0,-10-10 16,-79 129 15,-1-110-15,31-19 0</inkml:trace>
  <inkml:trace contextRef="#ctx0" brushRef="#br0" timeOffset="172526.09">2282 3919 0,'0'0'15,"0"-10"1,0 0-16,10 0 16,0 1-16,0-1 15,-10 0-15,10 0 0,0 0 16,9-50 15,-9 50-31,-10 0 16,-10 50 15,10 20-15,-9 29-1,9-39-15,0-1 0,0 11 16,0-11-16,0 11 0,9-11 16,1 1-16,0-10 0,0-1 15,20 21 1</inkml:trace>
  <inkml:trace contextRef="#ctx0" brushRef="#br0" timeOffset="172894.61">2242 4574 0,'-10'10'0,"20"-20"0,-10 20 16,10-20-16,10 0 15,0 0-15,79 10 32,-10 30-1,-69-20-31,0-10 15,-10 0-15,-10-10 0,10 10 16,0-20-16,-10 10 0,0-10 16,10 1-1,-10-11-15,0-30 16,10 30-16,-10-39 16,10 59-16,10 70 31</inkml:trace>
  <inkml:trace contextRef="#ctx0" brushRef="#br0" timeOffset="174913.91">2808 1776 0,'-30'-20'15,"60"40"-15,-109-50 0,-21 20 16,31 10-16,-1 20 15,-9 0-15,-10 20 16,-11-1-16,1 11 0,0 20 16,0 9-16,-10 0 0,9 11 15,11 9-15,10 10 16,-149 387 0,208-357-16,0-10 15,20 10-15,10 0 16,0-10-16,89 228 15,20-159 1,-59-108-16,19-11 16,278 189-1,-258-228 1,1-1-16,9-19 0,0 0 16,0-10-16,0-10 15,338-119 1,-229 0-1,-119 49-15,0-19 16,70-100-16,-109 80 16,-11 0-16,-19-486 31,-60 476-15,-19 10-16,-11 0 0,0 9 0,-287-277 31,149 228-16,99 80-15,9 9 16,11 21-16,-129-50 16,158 79-1,10 0-15,10 10 0,1 0 16,9 10-16,10 0 0,0-10 16,30 39 15,-10-29-16,10-10-15</inkml:trace>
  <inkml:trace contextRef="#ctx0" brushRef="#br0" timeOffset="176924.86">5477 3631 0,'0'-9'0,"0"18"0,0-68 31,0 49-31,10 20 31,0 40-15,0-11-1,9 1-15,1-10 16,20-10 0,-30-20-1,30-30 1,29-50 0,10-29-1,-49 70-15,-10-1 16,30-10-16,-30 40 15</inkml:trace>
  <inkml:trace contextRef="#ctx0" brushRef="#br0" timeOffset="177320.63">5487 4078 0,'0'-20'31,"30"-49"0,-30 59-31,9 0 0,-9 59 47,-19 130-16,19-159-31,0-10 16,10 10-16,9-20 16,120-90 15,-99 61-31,-10-1 0,9 0 15,-9 10-15,30-20 16,-40 31-16,-1-1 16,-9 10-16</inkml:trace>
  <inkml:trace contextRef="#ctx0" brushRef="#br0" timeOffset="177672.47">5467 4723 0,'-10'20'0,"20"-40"16,-30 40-16,20-30 16,60-20 30,-21 90-14,-29-21-17,-10-9-15,-10-20 16,10 10-16,-10-10 16,10 0-1,10-10-15,10-10 16,10-10-16,20 0 0,9 0 15,11-10-15,9-9 0,0-1 16</inkml:trace>
  <inkml:trace contextRef="#ctx0" brushRef="#br0" timeOffset="186368.65">6320 1181 0,'0'-10'16,"0"20"-16,0-30 0,20 0 16,0 20-1,20 0-15,19 10 0,11 30 16,317 406 0,-219-59-1,-118-169-15,-20 21 16,-30-1-16,-20-10 0,-20 0 15,-10 0-15,-29-9 16,-357 574 0,287-624-1,-10 10-15,-20-21 0,-9 1 16,-457 278 0</inkml:trace>
</inkml:ink>
</file>

<file path=ppt/ink/ink15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7-24T05:16:05.825"/>
    </inkml:context>
    <inkml:brush xml:id="br0">
      <inkml:brushProperty name="width" value="0.05292" units="cm"/>
      <inkml:brushProperty name="height" value="0.05292" units="cm"/>
    </inkml:brush>
  </inkml:definitions>
  <inkml:trace contextRef="#ctx0" brushRef="#br0">5249 6142 0,'0'0'0,"-10"69"31,0-19-31,-10 297 32,10 129-1,10-396-31,30 317 31,-30-278-31,10 506 31,-30-10 1,-40 0-17,-9-99 32,59-427-47,-20 179 16,30-218-1,10 69 1,-10-109 0,30 0-1,-20-20 1,49-40 0,-39 40-1,0 0-15,169-59 16,356-40 15,-386 79-15,565-69-1,-535 79 1,535-40 0,-555 50-1,-10 0-15,267-19 16,-297 19-1,278-30 1,-367 30 0,19-49-1,-59 29 1,-39-99 0,29 89-1,0-9-15,-30-120 16,30 99-1,-69-207 1,59 197 0,-79-366-1,79 337 1,10 0-16,-10-1 16,-10-306-1,30 316-15,-39-386 31,39 387-15,0-258 0,0 268-1,39-239 1,-29 259 0,10-169-1,-20 198 1,0-10-16,-20-69 15,10 89 1,-29-19 0,29 39-1,-60 0 1,50 20 0,-89 20-1,70-20 1,-219 29-1,-139-9 17,307-20-17,-326 10 17,297-10-32,-506 29 31,29 11-16,130 0 17,119-21 15,297-19-47,-69 10 15,99 0 16,30-20-15,0 0-16,10 20 16,-10-10-1,19 0 1,-19 0 15,-20-10 0</inkml:trace>
  <inkml:trace contextRef="#ctx0" brushRef="#br0" timeOffset="847.81">5755 6489 0,'0'0'0,"-30"-10"15,10 10-15,-89 20 32,89 0-17,-69 79 1,49 99 15,110 21 0,108-130 1,60-158-1,-69-140 0,-159 150-31,10 9 16,-30-148-1,-99 49 17,-90 129-1,160 30-31,-51 59 31</inkml:trace>
  <inkml:trace contextRef="#ctx0" brushRef="#br0" timeOffset="2347.31">7064 6350 0,'-10'0'0,"1"0"31,-31-10 0,30 10-15,0 0 15,60-10 1,267-39-1,-208 39-31,477-80 31,-219 31 0,-308 19 1,-98 20-17</inkml:trace>
  <inkml:trace contextRef="#ctx0" brushRef="#br0" timeOffset="3580.11">6945 6598 0,'0'0'0,"-10"10"31,20-10-15,80-20 0,19 10-1,-30 0-15,308-19 31,-179 19-15,90-20 0,-258 20-1,9-10 1,-59 20-16</inkml:trace>
  <inkml:trace contextRef="#ctx0" brushRef="#br0" timeOffset="4380.93">7025 6806 0,'-20'10'31,"40"-20"-31,0 20 47,237-39-16,-78 19-15,278-40 15,-368 30 0</inkml:trace>
  <inkml:trace contextRef="#ctx0" brushRef="#br0" timeOffset="5514.22">7015 6995 0,'30'0'47,"49"-10"-31,-39 10-16,138-20 31,-49 0-16,-99 20-15</inkml:trace>
  <inkml:trace contextRef="#ctx0" brushRef="#br0" timeOffset="7179.95">7759 6926 0,'0'0'0,"10"0"32,10-10-17,0 10-15,9-10 16,1 10-16,149-30 16,-130 20-1,110 0 1,-129 0-1,-10 10 1,-30 0 0</inkml:trace>
  <inkml:trace contextRef="#ctx0" brushRef="#br0" timeOffset="9423.58">5497 7570 0,'0'-9'32,"-30"-1"-1,20 10 0,40 0 16,109 0-16,-100-10-31,11 0 0,99-10 31,-30 0 1,-129 20-17</inkml:trace>
  <inkml:trace contextRef="#ctx0" brushRef="#br0" timeOffset="10952.35">5447 7769 0,'-10'0'16,"0"0"15,20 0-16,0 0 17,0 0-17,0 0 1,169-10 15,59 0 0,-199 0-31,51 10 32,-80-10-1,-20 10-31,-10 0 16</inkml:trace>
  <inkml:trace contextRef="#ctx0" brushRef="#br0" timeOffset="11896.62">5447 7967 0,'-20'0'31,"30"10"0,0-10-31,0 0 16,0 10-16,119-30 31,79 0 0,-168 11-31,69-1 32,-99 10-32,20-10 31,-40 10 0</inkml:trace>
  <inkml:trace contextRef="#ctx0" brushRef="#br0" timeOffset="13688.96">6906 7372 0,'-10'0'32,"20"0"14,19 0-14,-9 0-17,0 0-15,59-10 16,-39 0 0,-10 0-16,69-10 15,-49 10 1,-1-9-1,-69 19 17,1 0-1</inkml:trace>
  <inkml:trace contextRef="#ctx0" brushRef="#br0" timeOffset="14775.32">6955 7590 0,'0'0'0,"10"0"16,-10-10-16,30 0 78,-10 10-63,10 0-15,79-19 16,-60 19 0,130-30-1,-110 20 1,1-20 0,-60 30-1,-20-10 1,0 10-1,0 0-15</inkml:trace>
  <inkml:trace contextRef="#ctx0" brushRef="#br0" timeOffset="16066.15">6965 7759 0,'-10'0'16,"10"10"47,10-10-32,70-10 0,-51 10-15,140-20-1,49 0 17,-99-9-1,-109 19-31,0 10 31,-30 0 0,0 10-15</inkml:trace>
  <inkml:trace contextRef="#ctx0" brushRef="#br0" timeOffset="17487.18">5288 8275 0,'0'0'0,"10"-10"78,0 10-63,179-30 1,406-29 15,-436 39-15,535-50-1,-515 41 1,456-51 0,-496 60-1,258-39 1,-348 49 0,-19-10-1,-60 20 1,1 0-16</inkml:trace>
  <inkml:trace contextRef="#ctx0" brushRef="#br0" timeOffset="19694.16">5378 8622 0,'0'-10'15,"0"20"-15,-10-20 0,10 0 16,0 0-1,10 30 17,0-10-17,-10 0-15,19 129 32,-19-70-17,0-29-15,0 69 16,-19 60 15,9-139-15,10-1-16,-20 61 15,20-1 17,10-69-17,10-10 1,49-30 15,-49-734-15,89 1458-1,169-753 17,218-1-1,-367 40-31,407-49 31,109-1 0,-308 20-15,0-9 15,-267 19 0,-100 10 1,10 10-1,20-9 0,-10-11 0,10-20 1,10 1-1,-10-31 0,-40-89 0,1 1 1,9 49-1,20 99-31,-10-30 31,10 11 0,10 29 1,0 0-1,-20 20 63,-118 39-63,-101 1 0,-108-10 0,-40-1 1,0 11-1,308-40-31,-199 30 31,-59 9 0,118-19 1,61-10-1,138-20-31,-69 20 31,19-1 0,50-9 1,0 0-1,11-10 0,-11 0 0,0 0 1,20 0-1</inkml:trace>
  <inkml:trace contextRef="#ctx0" brushRef="#br0" timeOffset="20294.25">5437 8721 0,'0'0'16,"-10"0"-16,-10 10 16,40-10 31,-10 0-47,228-20 15,397-59 16,248-30 1,-208 10 15,-407 39-16,-278 60-31,-109 20 31,69-20-31</inkml:trace>
  <inkml:trace contextRef="#ctx0" brushRef="#br0" timeOffset="20990.13">5556 8890 0,'-10'0'0,"20"0"47,10 0-31,0 0-16,198-20 16,-119 10-1,457-39 1,327-21 15,-714 60-15,347-39-1,-437 39 1,70 0 0,-268 30 15</inkml:trace>
  <inkml:trace contextRef="#ctx0" brushRef="#br0" timeOffset="21604.53">5407 9118 0,'30'0'31,"40"0"-15,-21-10-1,239-19 1,337-51 15,-476 60-15,416-59-1,-98-10 17,-418 79-32,31-20 31,-189 50 0</inkml:trace>
  <inkml:trace contextRef="#ctx0" brushRef="#br0" timeOffset="22466.86">7541 9446 0,'0'-20'31,"0"40"-31,10-40 32,-10 30-32,9 10 31,21 79 0,-20 0 0,10-59 1,-10-40-32</inkml:trace>
  <inkml:trace contextRef="#ctx0" brushRef="#br0" timeOffset="23221.37">7650 9456 0,'-10'-10'16,"0"0"-16,30 30 0,-50-60 31,50 30 1,109 0-1,-89 10-31,198-20 31,-70 0 0,-128 10 1,-50 30-1,10 20 0,20 20 0,-10-11 1,0-9-1,-10-30-31,0 10 31,-10-1 0,0-19-31,-79 20 32,-120 10-1,-49-20 0,139 0 0,139 0 1,0 0-32</inkml:trace>
  <inkml:trace contextRef="#ctx0" brushRef="#br0" timeOffset="24045.02">7670 9833 0,'0'0'0,"-10"0"16,10-10 15,10 20 0,-10 0-31,10 19 32,-10-19-17,0 30 1,0 10 15,9-50-15,-9 9-16</inkml:trace>
  <inkml:trace contextRef="#ctx0" brushRef="#br0" timeOffset="24796.33">7689 9852 0,'-19'-9'31,"88"-11"0,-39 20-15,139-10-1,59-10 17,-129 10-17,-79 10-15,39-10 32,-59 20 30,10 10-31,-10 10 1,0-1-1,10 1 0,-10-20-31,0 0 31,10 0 1,-20 0-17,-39 0 1,-130 10 15,129-10-15,1-10-16,-100 19 15,-20 1 17,149-10-32,-9-10 31,58 0 0,-19-10-31,10 10 16</inkml:trace>
  <inkml:trace contextRef="#ctx0" brushRef="#br0" timeOffset="27282.43">8563 9753 0,'0'0'0,"9"-10"16,21-9 15,-30 19 0,-10 0-15,0 0-16,-19 19 15,-31 61 17,60-60-32,30 49 31,-10-69-16,-10 0-15,59 0 16,-39-10-16</inkml:trace>
  <inkml:trace contextRef="#ctx0" brushRef="#br0" timeOffset="27656.97">8741 9733 0,'0'0'0,"-10"0"16,10 10 15,10 30 0,-10-30-15,10 49-1,0-39 1,10 0 0,-10-20-1,29-40 1,-29 21 0,0 9-16,-10-40 15,0 40 1,-10-39-1,0 49 1,1 0-16</inkml:trace>
  <inkml:trace contextRef="#ctx0" brushRef="#br0" timeOffset="29251.26">5487 10001 0,'10'0'32,"10"20"-1,-11 30 0,-9-40-31,10 0 31,40-120 1,-40 71-32,69-894 31,11 1489 0,-80-556-15,9 139-1,-9 69 17,30-129-1,-30-79-31,0-19 15,30-51 1,-31 40-16,11 1 0,10-61 31,10 160 1,9 69-1,-39-80 0,-109-59 0,10 10-15,9 10 15,140-40 0,-30 20-31,109-30 32,-100 30-32,21 10 31,-358 70 0,-39-31 0,376-98 1,21 39-32,287-70 31,20 21 0,-327 49-31</inkml:trace>
  <inkml:trace contextRef="#ctx0" brushRef="#br0" timeOffset="29478.99">6152 9704 0,'9'0'0,"21"0"0,-69 0 0,118 0 15,-20 0-15,31-10 0</inkml:trace>
  <inkml:trace contextRef="#ctx0" brushRef="#br0" timeOffset="41079.08">5348 6271 0,'0'0'0,"10"0"31</inkml:trace>
  <inkml:trace contextRef="#ctx0" brushRef="#br0" timeOffset="42237.24">5407 6588 0,'10'0'63,"0"30"-32,0 29 0,-10 21 1,0-70-32,10 0 15,-10 10 1,0-11 15,-10-28 0,10 9-31,0-60 32,0-19-1,0 49 0,0 50-31,0 40 31,-10 59 1,10-50-1,0-49 0,0-29 0,10-31-15,0 30 0,-10-20 15,-10 100 0,10-1-15</inkml:trace>
  <inkml:trace contextRef="#ctx0" brushRef="#br0" timeOffset="42860.59">5328 6360 0,'0'-10'31,"0"20"-31,10-10 32,-10 60-1,10-1 0,0-39-15</inkml:trace>
  <inkml:trace contextRef="#ctx0" brushRef="#br0" timeOffset="43174.15">5417 6400 0,'10'-30'31,"-20"60"-31,0-70 31,1 50-31,9 20 32,0-10-17,19-11 17,-9-48-1,0 29-31,-20-20 31,-29 20 0</inkml:trace>
  <inkml:trace contextRef="#ctx0" brushRef="#br0" timeOffset="43717.03">5199 6658 0,'-10'10'15,"20"-10"17,10 0-32,109-20 31,-89 10-31</inkml:trace>
  <inkml:trace contextRef="#ctx0" brushRef="#br0" timeOffset="45220.68">5199 6429 0,'0'0'0,"-10"10"31,80-10-15,188-19 15,-189 19-15,318-10-1,-278 10 1,328-20 0,-318 20-1,278-20 1,-328 20 0,1 0-16,88-10 15,-148 10 1,-30 0-1,10 0 1,-49 0 0,39-10 15</inkml:trace>
  <inkml:trace contextRef="#ctx0" brushRef="#br0" timeOffset="45520.15">7124 6271 0,'0'0'0,"-40"-20"16,30 20 15,20 0-15,-10 10-16,40 10 16,-20-10-1,59 69 1,-79-59-1,-59 49 1</inkml:trace>
  <inkml:trace contextRef="#ctx0" brushRef="#br0" timeOffset="47001.06">6350 6162 0,'0'9'0,"0"1"16,-10 40 15,10-30-31,-10 0 0,10 29 16,0-39 0,0 0-16,30 0 15,20-50 16,-50 1 16,-10 29-47,-40-30 16,40 30 0,-10-39-1,20 39 1,10-30-1,10 30 1,30 0 0,-21 60 15,-29-40-15,-29 49-1,19-39 1,0-10-16</inkml:trace>
  <inkml:trace contextRef="#ctx0" brushRef="#br0" timeOffset="47304.19">6519 6201 0,'-10'0'16,"0"10"-1,0 20 1,10-20 0,0 0-16,20 20 15,0-21 1,19 1 0,-29-10-1,10-39 1,-20-21 15,-10 60-15,-69 0-1</inkml:trace>
  <inkml:trace contextRef="#ctx0" brushRef="#br0" timeOffset="48677.41">5398 7491 0,'0'0'0,"19"70"31,-19-51-31,0-9 16,10 50-1</inkml:trace>
  <inkml:trace contextRef="#ctx0" brushRef="#br0" timeOffset="49528.67">6846 7283 0,'0'0'0,"0"29"15,10 91 16,-10-91-15,0 1-16</inkml:trace>
  <inkml:trace contextRef="#ctx0" brushRef="#br0" timeOffset="54765.25">6846 7223 0,'0'0'0,"0"-10"16,10 0-1,-10-9 17,0 28-1,0 91 0,-10 29 0,0-60 1,10-59-32,0 0 15,10 0 1,20-20 15,59 0 0,-69 0-31,109 10 32,79-20-1,-178 20-31,40-10 31,-61 0-31,11 10 31,-10 0 1,0-10 14,-10 1-14,0-31-1,0-40 0,0 61-31,0-1 16,0-69 15,10 49 0,-30 40 79,-39 10-79,-80 29 0,-79 1 0,128-20 1,100-20-1,30-10 0,-30 10 0,-10 10-31</inkml:trace>
  <inkml:trace contextRef="#ctx0" brushRef="#br0" timeOffset="56013.24">6965 7729 0,'0'-10'31,"0"0"-31,-10 0 31,10 50 16,0-30-31,0 59-1,0-29 17,10-30-1,40-20 0,-30 10-15,148-20 15,80-9-15,-49 19 15,-169 10-15,9 0 15,-69 0-16,11 0 1,-21-20 15,50-20-15,-10 30 0,40-49 15,-31 49-31,11-20 31,-20 10 0,-10 20 1,-89 0-1,59 10-31,-108 0 31,-41 10 0,169-10-31,-59 0 32,59 0-1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18.181"/>
    </inkml:context>
    <inkml:brush xml:id="br0">
      <inkml:brushProperty name="width" value="0.05" units="cm"/>
      <inkml:brushProperty name="height" value="0.05" units="cm"/>
    </inkml:brush>
  </inkml:definitions>
  <inkml:trace contextRef="#ctx0" brushRef="#br0">1 163 24575,'0'-6'0,"2"7"0,4 15 0,3 25 0,14 150 0,-25-167 0,2-24 0,0 0 0,0 0 0,0 0 0,0 0 0,0 0 0,0 0 0,0 1 0,0-1 0,0 0 0,-1 0 0,1 0 0,0 0 0,0 0 0,0 0 0,0 0 0,0 0 0,0 0 0,0 0 0,0 0 0,0 1 0,0-1 0,0 0 0,0 0 0,0 0 0,-1 0 0,1 0 0,0 0 0,0 0 0,0 0 0,0 0 0,0 0 0,0 0 0,0 0 0,0 0 0,-1 0 0,1 0 0,0 0 0,0 0 0,0 0 0,0 0 0,0 0 0,0 0 0,0 0 0,0 0 0,0 0 0,-1 0 0,1 0 0,0 0 0,0 0 0,0-1 0,0 1 0,0 0 0,0 0 0,-6-13 0,1-9 0,1-1 0,0 1 0,2-1 0,1 0 0,1 0 0,1 1 0,0-1 0,2 0 0,1 1 0,9-30 0,-11 42 0,2 0 0,0 0 0,0 1 0,1-1 0,0 1 0,0 0 0,1 1 0,0-1 0,1 1 0,10-11 0,-13 16 0,0 0 0,0 0 0,0 1 0,0-1 0,0 1 0,0 0 0,0 0 0,1 0 0,-1 1 0,1-1 0,0 1 0,-1 0 0,1 0 0,0 1 0,0-1 0,-1 1 0,1 0 0,0 1 0,0-1 0,-1 1 0,1 0 0,0 0 0,-1 0 0,9 4 0,-8-3 0,-1 0 0,1 0 0,-1 1 0,1 0 0,-1 0 0,0 0 0,0 0 0,0 1 0,-1-1 0,1 1 0,-1 0 0,0 0 0,0 0 0,0 0 0,0 1 0,-1-1 0,0 1 0,0 0 0,0 0 0,0-1 0,-1 1 0,0 0 0,0 0 0,0 0 0,-1 1 0,0-1 0,0 0 0,0 0 0,0 0 0,-1 0 0,0 0 0,0 0 0,0 0 0,-1 0 0,1 0 0,-1 0 0,0-1 0,-5 9 0,-1-2 49,-1 1 0,0-2 0,0 1-1,-1-1 1,0 0 0,-16 10 0,3-4-618,0 0 0,-31 13 0,15-10-6257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19.472"/>
    </inkml:context>
    <inkml:brush xml:id="br0">
      <inkml:brushProperty name="width" value="0.05" units="cm"/>
      <inkml:brushProperty name="height" value="0.05" units="cm"/>
    </inkml:brush>
  </inkml:definitions>
  <inkml:trace contextRef="#ctx0" brushRef="#br0">302 433 24575,'-1'0'0,"0"0"0,0 1 0,0-1 0,0 0 0,-1 1 0,1-1 0,0 1 0,0-1 0,0 1 0,0 0 0,1-1 0,-1 1 0,0 0 0,0 0 0,0 0 0,1 0 0,-1 0 0,0 0 0,1 0 0,-1 0 0,0 0 0,1 0 0,0 0 0,-1 0 0,1 0 0,0 0 0,-1 2 0,-6 37 0,6-31 0,-12 159 0,7-52 0,-9 31 0,-7-1 0,-58 211 0,33-211 0,20-65 0,-26 131 0,50-196 0,0 0 0,2 0 0,0 0 0,1 0 0,2 23 0,-1-34 0,0 0 0,0 0 0,0-1 0,1 1 0,0 0 0,0-1 0,0 1 0,0-1 0,1 0 0,-1 0 0,1 1 0,0-2 0,1 1 0,-1 0 0,1-1 0,-1 0 0,1 1 0,0-1 0,0-1 0,0 1 0,9 3 0,1 0 0,0-1 0,1-1 0,-1 0 0,1-1 0,15 1 0,80 2 0,-92-6 0,681-26-946,-480 12 421,1075-61-3703,1361-85 1952,-2376 144 2173,175-12 315,-156-4 3010,-285 31-3160,-1 0 268,0 0 0,0-1-1,0 0 1,-1-1 0,1-1 0,-1 0 0,1 0 0,20-12 0,-30 15-301,-1 0 0,1-1-1,-1 1 1,1 0 0,-1-1 0,0 1-1,1-1 1,-1 0 0,0 1-1,0-1 1,0 0 0,-1 0 0,1 1-1,0-1 1,-1 0 0,1 0-1,-1 0 1,1 0 0,-1 0-1,0 0 1,0 0 0,0 0 0,0 0-1,0 0 1,0 0 0,-1 0-1,1 0 1,-1 0 0,1 0 0,-1 0-1,0 0 1,-1-3 0,-4-5 102,0 0 0,0 0 0,-1 0 1,-10-11-1,12 15-122,-13-16-9,1-2 0,2-1 0,0 0 0,1 0 0,2-2 0,-18-50 0,19 35 0,1-1 0,2 0 0,-5-83 0,12 45 0,3-1 0,4 0 0,4 1 0,26-109 0,111-309 0,-125 433 0,-21 64 0,0 0 0,-1 1 0,1-1 0,-1 0 0,1 0 0,-1 0 0,0 0 0,1 0 0,-1 0 0,0 0 0,0 0 0,0 0 0,-1 0 0,1 0 0,-1 0 0,0-2 0,1 3 0,0 1 0,-1-1 0,1 1 0,-1 0 0,1-1 0,-1 1 0,1 0 0,-1-1 0,1 1 0,-1 0 0,1-1 0,-1 1 0,1 0 0,-1 0 0,1 0 0,-1 0 0,0-1 0,1 1 0,-1 0 0,0 0 0,-21 5 0,-41 20 0,24-9 0,-47 13 0,-14-6 25,-111 11 0,-106-4-250,305-30 203,-1259 47-2463,806-39 2028,-2199 95-3027,2599-99 3561,-237 10 903,103-12 3310,205-3-3607,43 1 116,-45 0-919,0 0-1,0 1 0,0-1 0,0 1 0,-1 0 0,1 0 0,0 0 0,-1 1 0,1-1 1,-1 1-1,1 0 0,4 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20.576"/>
    </inkml:context>
    <inkml:brush xml:id="br0">
      <inkml:brushProperty name="width" value="0.05" units="cm"/>
      <inkml:brushProperty name="height" value="0.05" units="cm"/>
    </inkml:brush>
  </inkml:definitions>
  <inkml:trace contextRef="#ctx0" brushRef="#br0">14 371 24575,'-2'-2'0,"0"-1"0,1 0 0,-1-1 0,1 1 0,0 0 0,0 0 0,0 0 0,0-1 0,0-6 0,0-6 0,1 16 0,0 0 0,0 0 0,0 0 0,0 0 0,0 0 0,0 0 0,1 0 0,-1 0 0,0 0 0,0 0 0,0 0 0,0 0 0,0 0 0,0 0 0,0 0 0,0 0 0,0 0 0,0 0 0,0 0 0,0 0 0,0 0 0,0 0 0,1 0 0,-1 0 0,0 0 0,0 0 0,0 0 0,0 0 0,0 0 0,0 0 0,0 0 0,4 11 0,-1 0 0,-1 1 0,0-1 0,0 1 0,-1 0 0,-1-1 0,0 1 0,0 0 0,-4 18 0,4-30 0,0 0 0,0 0 0,0 0 0,0 1 0,0-1 0,0 0 0,0 0 0,0 0 0,0 0 0,0 1 0,0-1 0,0 0 0,0 0 0,0 0 0,0 0 0,0 0 0,0 1 0,0-1 0,0 0 0,0 0 0,0 0 0,0 0 0,-1 0 0,1 1 0,0-1 0,0 0 0,0 0 0,0 0 0,0 0 0,0 0 0,0 0 0,-1 0 0,1 0 0,0 1 0,0-1 0,0 0 0,0 0 0,-1 0 0,1 0 0,0 0 0,0 0 0,0 0 0,0 0 0,0 0 0,-1 0 0,1 0 0,0 0 0,0 0 0,0 0 0,-1 0 0,-2-10 0,0-17 0,4 6 0,1 0 0,1 1 0,1-1 0,14-38 0,38-77 0,-50 124 0,0 0 0,1 1 0,0-1 0,1 1 0,0 1 0,1-1 0,0 1 0,0 1 0,12-9 0,-17 15 0,-1 1 0,1-1 0,1 0 0,-1 1 0,0 0 0,1 0 0,-1 0 0,1 1 0,0 0 0,-1 0 0,1 0 0,0 0 0,0 0 0,-1 1 0,1 0 0,0 0 0,0 1 0,0-1 0,-1 1 0,1 0 0,0 0 0,0 1 0,-1-1 0,1 1 0,-1 0 0,0 0 0,1 1 0,3 2 0,-4-2 0,-1-1 0,1 1 0,-1 0 0,0 0 0,0 0 0,0 1 0,0-1 0,0 1 0,-1-1 0,0 1 0,1 0 0,-1 0 0,-1 0 0,1 0 0,1 6 0,-2-4 0,0 1 0,0 0 0,0 0 0,-1-1 0,0 1 0,-1 0 0,1 0 0,-1-1 0,-3 9 0,1-2 0,-1-1 0,-1 1 0,0-1 0,-1-1 0,0 1 0,-1-1 0,0 0 0,-1 0 0,-16 17 0,11-17 0,0 0 0,-16 9 0,9-7 0,20-12 0,0-1 0,-1 0 0,1 0 0,-1 0 0,1 1 0,0-1 0,-1 0 0,1 0 0,0 1 0,-1-1 0,1 0 0,0 1 0,-1-1 0,1 1 0,0-1 0,0 0 0,-1 1 0,1-1 0,0 1 0,0-1 0,0 1 0,0-1 0,0 0 0,0 2 0,8 2 0,24-4 0,-27 0 0,17 0 0,-1-1 0,34 3 0,-50-2 0,1 1 0,-1 0 0,0 0 0,0 1 0,1-1 0,-1 1 0,0 0 0,-1 1 0,1-1 0,0 1 0,6 4 0,-10-6 0,0 0 0,0-1 0,0 1 0,-1 0 0,1 0 0,0-1 0,0 1 0,-1 0 0,1 0 0,0 0 0,-1 0 0,1 0 0,-1 0 0,1 0 0,-1 0 0,0 0 0,1 0 0,-1 0 0,0 0 0,0 0 0,0 0 0,1 1 0,-1-1 0,0 0 0,-1 0 0,1 0 0,0 0 0,0 1 0,-1 0 0,-1 0 0,1 0 0,0 0 0,-1 0 0,1-1 0,-1 1 0,1-1 0,-1 1 0,0-1 0,0 0 0,1 1 0,-1-1 0,-3 1 0,-7 4 0,-1-1 0,0 0 0,-19 3 0,12-3 0,0 0 0,0-2 0,-1 0 0,1-2 0,-1 0 0,1-1 0,-1-1 0,-38-8 0,35 0-1365,7-2-5461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20.997"/>
    </inkml:context>
    <inkml:brush xml:id="br0">
      <inkml:brushProperty name="width" value="0.05" units="cm"/>
      <inkml:brushProperty name="height" value="0.05" units="cm"/>
    </inkml:brush>
  </inkml:definitions>
  <inkml:trace contextRef="#ctx0" brushRef="#br0">44 14 24575,'0'0'0,"0"0"0,0 0 0,0 0 0,1 0 0,-1 0 0,0 0 0,0 0 0,0 0 0,0 0 0,0 0 0,0 0 0,1 0 0,-1 0 0,0 0 0,0 0 0,0 0 0,0 0 0,0 0 0,0 0 0,1 0 0,-1 0 0,0 0 0,0 0 0,0-1 0,0 1 0,0 0 0,0 0 0,0 0 0,0 0 0,1 0 0,-1 0 0,0 0 0,0-1 0,0 1 0,0 0 0,0 0 0,0 0 0,0 0 0,0 0 0,0-1 0,0 1 0,0 0 0,0 0 0,0 0 0,0 0 0,0 0 0,0-1 0,0 1 0,0 0 0,0 0 0,0 0 0,0 0 0,0 0 0,-1 0 0,1-1 0,0 1 0,0 0 0,0 0 0,0 0 0,0 0 0,0 0 0,0 0 0,0 0 0,-1-1 0,1 1 0,0 0 0,-1 0 0,1 0 0,-1-1 0,1 1 0,0 0 0,-1 0 0,1 0 0,-1 0 0,1 0 0,-1 0 0,1 0 0,-1 0 0,1 0 0,0 0 0,-1 0 0,1 0 0,-1 0 0,1 0 0,-1 0 0,1 0 0,0 1 0,-1-1 0,1 0 0,-1 0 0,1 0 0,0 1 0,-1-1 0,1 0 0,0 0 0,-1 1 0,1 0 0,-4 2 0,1 1 0,0 0 0,0 0 0,1 0 0,-1 0 0,1 1 0,0-1 0,0 1 0,1-1 0,-1 1 0,1 0 0,0-1 0,0 1 0,0 9 0,0 9 0,2 40 0,-1-60 0,0 3 0,1 0 0,0 1 0,0-1 0,0 0 0,1 0 0,0 0 0,0 0 0,0 0 0,1 0 0,0 0 0,0-1 0,7 9 0,-8-12 0,0 1 0,0-1 0,1 0 0,-1 0 0,1 0 0,0 0 0,0-1 0,-1 1 0,1-1 0,0 1 0,0-1 0,0 0 0,1 0 0,-1 0 0,0-1 0,0 1 0,0-1 0,1 0 0,-1 0 0,0 0 0,0 0 0,1 0 0,-1-1 0,0 1 0,0-1 0,4-1 0,1-1 0,0 0 0,-1-1 0,1 0 0,-1 0 0,0-1 0,0 0 0,-1 0 0,1 0 0,-1-1 0,0 0 0,0 0 0,-1 0 0,0-1 0,0 0 0,-1 0 0,5-9 0,-3 4 0,0-1 0,-1 0 0,-1 0 0,0 0 0,-1 0 0,0-1 0,-1 1 0,-1-1 0,1-15 0,-3 25 0,1 1 0,-1 0 0,0-1 0,1 1 0,-2 0 0,-2-7 0,4 10 0,0 0 0,0-1 0,0 1 0,0 0 0,0-1 0,-1 1 0,1 0 0,0-1 0,0 1 0,-1 0 0,1-1 0,0 1 0,-1 0 0,1 0 0,0 0 0,-1-1 0,1 1 0,0 0 0,-1 0 0,1 0 0,0 0 0,-1-1 0,1 1 0,0 0 0,-1 0 0,0 0 0,1 1 0,-1-1 0,1 1 0,-1-1 0,0 1 0,1-1 0,0 1 0,-1 0 0,1-1 0,-1 1 0,1-1 0,0 1 0,-1 0 0,1-1 0,0 1 0,0 0 0,-1-1 0,1 1 0,0 1 0,-2 9 0,0 0 0,0 0 0,1 0 0,1 0 0,0 1 0,2 17 0,-2-24 0,1 1 0,0-1 0,0 1 0,1-1 0,-1 0 0,1 0 0,0 0 0,1 0 0,-1 0 0,1 0 0,0 0 0,0-1 0,0 1 0,1-1 0,5 5 0,-8-8-105,1 1 0,0-1 0,-1 0 0,1-1 0,0 1 0,0 0 0,-1 0 0,1-1 0,0 1 0,0-1 0,0 0 0,3 1 0,7-2-6721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46.707"/>
    </inkml:context>
    <inkml:brush xml:id="br0">
      <inkml:brushProperty name="width" value="0.05" units="cm"/>
      <inkml:brushProperty name="height" value="0.05" units="cm"/>
    </inkml:brush>
  </inkml:definitions>
  <inkml:trace contextRef="#ctx0" brushRef="#br0">1 22 24575,'2'-3'0,"6"0"0,8-2 0,13 0 0,22 0 0,28 4 0,31 2 0,28 0 0,33 3 0,34 1-1863,30 2 1863,23 1-2614,15 0 2614,0 1 0,-10-1 0,-49-2-3714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21.163"/>
    </inkml:context>
    <inkml:brush xml:id="br0">
      <inkml:brushProperty name="width" value="0.05" units="cm"/>
      <inkml:brushProperty name="height" value="0.05" units="cm"/>
    </inkml:brush>
  </inkml:definitions>
  <inkml:trace contextRef="#ctx0" brushRef="#br0">1 131 24575,'7'-15'0,"0"1"0,-1-1 0,-1 0 0,0-1 0,-1 1 0,3-25 0,-9 96 0,4 69 0,0-107-1365,1-4-5461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21.339"/>
    </inkml:context>
    <inkml:brush xml:id="br0">
      <inkml:brushProperty name="width" value="0.05" units="cm"/>
      <inkml:brushProperty name="height" value="0.05" units="cm"/>
    </inkml:brush>
  </inkml:definitions>
  <inkml:trace contextRef="#ctx0" brushRef="#br0">28 42 24575,'0'-5'0,"0"-3"0,-2-3 0,-4 0 0,0 5 0,1 5 0,1 6 0,1 3 0,1 4 0,4 1 0,3 2 0,1-3-8191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21.494"/>
    </inkml:context>
    <inkml:brush xml:id="br0">
      <inkml:brushProperty name="width" value="0.05" units="cm"/>
      <inkml:brushProperty name="height" value="0.05" units="cm"/>
    </inkml:brush>
  </inkml:definitions>
  <inkml:trace contextRef="#ctx0" brushRef="#br0">1 1 24575,'0'2'0,"0"3"0,0 8 0,0 11 0,0 6 0,0 4 0,0 4 0,0 0 0,0-1 0,0-4 0,0-2 0,0-3 0,0-6 0,0-5-8191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21.934"/>
    </inkml:context>
    <inkml:brush xml:id="br0">
      <inkml:brushProperty name="width" value="0.05" units="cm"/>
      <inkml:brushProperty name="height" value="0.05" units="cm"/>
    </inkml:brush>
  </inkml:definitions>
  <inkml:trace contextRef="#ctx0" brushRef="#br0">105 322 24575,'2'-1'0,"0"0"0,0 0 0,-1 0 0,1 0 0,0 0 0,0 0 0,-1-1 0,1 1 0,-1 0 0,1-1 0,-1 1 0,0-1 0,0 0 0,1 1 0,-1-1 0,0 0 0,-1 0 0,2-2 0,-1 3 0,-1 0 0,0 0 0,0 0 0,0 0 0,1 0 0,-1 0 0,0 0 0,0-1 0,0 1 0,0 0 0,-1 0 0,1 0 0,0 0 0,0 0 0,-1 0 0,1 0 0,-1 0 0,1 0 0,-1 0 0,1 0 0,-1 0 0,1 0 0,-1 0 0,0 1 0,1-1 0,-1 0 0,0 0 0,0 1 0,0-1 0,0 0 0,0 1 0,0-1 0,0 1 0,0-1 0,-1 0 0,-1 1 0,1-1 0,0 1 0,-1 0 0,1 0 0,0 0 0,-1 0 0,1 1 0,0-1 0,0 0 0,-1 1 0,1 0 0,0-1 0,0 1 0,0 0 0,-1 0 0,1 0 0,0 0 0,1 1 0,-1-1 0,0 1 0,0-1 0,0 1 0,1-1 0,-2 3 0,-5 5 0,0-1 0,1 1 0,-9 15 0,12-18 0,1 1 0,0 0 0,0 0 0,1-1 0,0 2 0,0-1 0,0 0 0,1 0 0,0 0 0,1 1 0,0 8 0,0-14 0,0 0 0,0 1 0,1-1 0,-1 0 0,1 0 0,0 0 0,-1 0 0,1 0 0,0 0 0,0 0 0,0 0 0,0 0 0,1 0 0,-1-1 0,0 1 0,4 3 0,-3-4 0,0 0 0,1 0 0,-1 0 0,0 0 0,1 0 0,-1-1 0,0 1 0,1-1 0,-1 1 0,1-1 0,-1 0 0,1 0 0,-1 0 0,1 0 0,-1 0 0,1-1 0,-1 1 0,4-2 0,3-1 0,-1 0 0,0 0 0,0-1 0,-1 0 0,1 0 0,-1-1 0,0 0 0,0 0 0,0-1 0,-1 0 0,1 0 0,-2 0 0,1-1 0,-1 0 0,0 0 0,0 0 0,-1-1 0,5-10 0,0-2 0,-1 0 0,-1-1 0,-1 1 0,-1-1 0,0 0 0,1-28 0,-3-37 0,-3 79 0,0 0 0,-1-1 0,0 1 0,0 0 0,-1-1 0,0 1 0,0 0 0,-1 0 0,-5-9 0,8 15 0,0 1 0,-1-1 0,1 0 0,0 1 0,-1-1 0,1 0 0,-1 1 0,1-1 0,-1 1 0,1-1 0,-1 1 0,1-1 0,-1 1 0,1-1 0,-1 1 0,0 0 0,1-1 0,-1 1 0,0 0 0,1-1 0,-1 1 0,0 0 0,0 0 0,1 0 0,-1 0 0,0 0 0,1-1 0,-1 1 0,0 0 0,-1 1 0,1-1 0,-1 1 0,1 0 0,0 0 0,0 0 0,0 0 0,0 0 0,-1 0 0,1 0 0,0 1 0,1-1 0,-1 0 0,0 0 0,-1 3 0,-2 5 0,0 0 0,1 0 0,-4 16 0,2 8-151,2 0-1,0 0 0,3 0 0,0 0 1,2 0-1,2 0 0,1 0 1,16 54-1,-8-45-6674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23.451"/>
    </inkml:context>
    <inkml:brush xml:id="br0">
      <inkml:brushProperty name="width" value="0.05" units="cm"/>
      <inkml:brushProperty name="height" value="0.05" units="cm"/>
    </inkml:brush>
  </inkml:definitions>
  <inkml:trace contextRef="#ctx0" brushRef="#br0">59 166 24575,'0'-2'0,"0"0"0,0 1 0,0-1 0,-1 0 0,1 0 0,0 0 0,-1 0 0,0 0 0,1 0 0,-1 0 0,0 1 0,0-1 0,0 0 0,0 0 0,0 1 0,0-1 0,0 1 0,-4-3 0,5 3 0,-1 1 0,1 0 0,0 0 0,-1-1 0,1 1 0,-1 0 0,0 0 0,1 0 0,-1 0 0,1-1 0,-1 1 0,1 0 0,-1 0 0,1 0 0,-1 0 0,1 0 0,-1 1 0,1-1 0,-1 0 0,1 0 0,-1 0 0,1 0 0,-1 1 0,1-1 0,-2 0 0,1 2 0,0-1 0,0 0 0,0 0 0,0 0 0,-1 1 0,2-1 0,-1 1 0,0-1 0,0 1 0,0-1 0,1 1 0,-2 2 0,-2 10 0,0 1 0,2 0 0,-1 0 0,2 0 0,0 1 0,0-1 0,3 19 0,19 107 0,-20-136 0,4 20 0,-3-21 0,0-15 0,-4-101 0,0 61 0,2 1 0,14-97 0,-14 141 0,2 1 0,-1-1 0,1 1 0,-1-1 0,2 1 0,-1 0 0,0 0 0,1 0 0,0 0 0,0 0 0,1 0 0,6-6 0,-7 9 0,-1 0 0,1 0 0,0 0 0,0 0 0,0 1 0,0-1 0,1 1 0,-1 0 0,0 0 0,0 0 0,1 1 0,-1-1 0,0 1 0,1 0 0,-1 0 0,1 0 0,-1 0 0,0 0 0,1 1 0,-1 0 0,0-1 0,5 3 0,-1-1 0,0 1 0,0-1 0,0 1 0,-1 1 0,1 0 0,-1-1 0,0 2 0,0-1 0,0 1 0,-1 0 0,8 9 0,-11-12 0,1 1 0,-2 0 0,1 0 0,0 0 0,0 0 0,-1 0 0,0 0 0,0 0 0,0 1 0,0-1 0,0 1 0,0-1 0,-1 0 0,0 1 0,0-1 0,0 1 0,0-1 0,0 1 0,-1-1 0,1 0 0,-1 1 0,0-1 0,0 0 0,0 1 0,-1-1 0,-2 5 0,-1-1 25,0 0-1,0 0 0,0 0 1,-1-1-1,0 0 1,0 0-1,-1-1 0,0 0 1,0 0-1,0 0 0,0-1 1,-1 0-1,-9 3 1,-1 0-367,0-1 1,0-1 0,0-1-1,-36 4 1,31-6-6485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23.893"/>
    </inkml:context>
    <inkml:brush xml:id="br0">
      <inkml:brushProperty name="width" value="0.05" units="cm"/>
      <inkml:brushProperty name="height" value="0.05" units="cm"/>
    </inkml:brush>
  </inkml:definitions>
  <inkml:trace contextRef="#ctx0" brushRef="#br0">1 147 24575,'0'1'0,"1"-1"0,-1 0 0,1 0 0,0 1 0,-1-1 0,1 0 0,-1 1 0,1-1 0,-1 1 0,1-1 0,-1 1 0,1-1 0,-1 1 0,1-1 0,-1 1 0,0-1 0,1 1 0,-1-1 0,0 1 0,1 0 0,-1-1 0,0 1 0,0 0 0,0-1 0,0 1 0,1 0 0,-1-1 0,0 2 0,2 22 0,-2-21 0,1 201 0,-2-165 0,2-84 0,1 0 0,3 1 0,1 0 0,2 0 0,2 0 0,2 1 0,20-46 0,-32 87 0,1 0 0,0 0 0,0 0 0,0 0 0,0 0 0,0 0 0,1 0 0,-1 0 0,1 1 0,-1-1 0,1 0 0,-1 1 0,1 0 0,0-1 0,0 1 0,-1 0 0,1 0 0,0 0 0,0 0 0,0 0 0,3 0 0,-3 1 0,-1 0 0,1 0 0,0 1 0,-1-1 0,1 0 0,0 1 0,-1 0 0,1-1 0,-1 1 0,1 0 0,-1 0 0,1 0 0,-1 0 0,1 0 0,-1 0 0,0 0 0,0 0 0,1 1 0,-1-1 0,0 1 0,0-1 0,0 0 0,-1 1 0,1 0 0,0-1 0,-1 1 0,2 1 0,7 21 0,0 0 0,-1 0 0,7 38 0,5 80 0,-10-64 0,1 8-1365,-10-68-5461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24.064"/>
    </inkml:context>
    <inkml:brush xml:id="br0">
      <inkml:brushProperty name="width" value="0.05" units="cm"/>
      <inkml:brushProperty name="height" value="0.05" units="cm"/>
    </inkml:brush>
  </inkml:definitions>
  <inkml:trace contextRef="#ctx0" brushRef="#br0">9 54 24575,'-2'0'0,"-2"-2"0,2-4 0,1 1 0,5-1 0,6 2 0,5-1 0,8 1 0,4 0 0,5-1 0,1 1 0,0 0 0,-4 1 0,-6 1-8191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0:46.835"/>
    </inkml:context>
    <inkml:brush xml:id="br0">
      <inkml:brushProperty name="width" value="0.05" units="cm"/>
      <inkml:brushProperty name="height" value="0.05" units="cm"/>
    </inkml:brush>
  </inkml:definitions>
  <inkml:trace contextRef="#ctx0" brushRef="#br0">204 366 24575,'-15'14'0,"6"-5"0,0-1 0,1 1 0,-14 20 0,20-25 0,0-1 0,0 0 0,1 1 0,-1-1 0,1 1 0,0 0 0,0-1 0,0 1 0,1 0 0,-1 0 0,1 0 0,0-1 0,0 1 0,0 0 0,1 0 0,0 0 0,0 4 0,11 42 0,-3 1 0,5 93 0,-13 107 0,-3-129 0,-1 95 0,-57 397 0,-19-259 0,77-351 0,1 0 0,0 0 0,0 0 0,1 0 0,-1 0 0,1 0 0,0 1 0,0-1 0,0 0 0,0 0 0,3 8 0,-2-10 0,0 0 0,0 0 0,0 0 0,0 0 0,1 0 0,-1 0 0,1 0 0,0-1 0,-1 1 0,1-1 0,0 1 0,0-1 0,0 1 0,0-1 0,0 0 0,1 0 0,-1 0 0,0 0 0,0 0 0,1-1 0,-1 1 0,3 0 0,41 6 0,0-1 0,0-3 0,58-2 0,-47-1 0,858 2-962,827 17-1581,-1402-5 2202,409 6-482,-747-20 833,122-4 1119,-104 2-593,0 0-1,0-2 1,37-11-1,-53 14-456,0-1 1,0 1-1,0-1 0,0 0 1,0 0-1,-1-1 0,1 1 1,-1-1-1,0 0 0,6-5 1,-8 6-58,0 1 0,0-1 1,0 0-1,0 0 1,0 0-1,0 0 1,-1 0-1,1 0 0,-1-1 1,1 1-1,-1 0 1,0 0-1,0 0 0,0 0 1,0 0-1,0-1 1,0 1-1,0 0 1,-1 0-1,1 0 0,-1 0 1,-1-3-1,-8-19-22,-22-38 0,21 43 0,0 0 0,2-1 0,-8-25 0,10 21 0,2-2 0,1 1 0,-2-34 0,5-80 0,2 81 0,45-1221 0,-39 1206 0,4-1 0,32-121 0,-38 178 0,1 0 0,-1 0 0,0 0 0,-1-1 0,-1 0 0,-1 0 0,0-33 0,-2 49 0,-1 0 0,1 0 0,-1 1 0,0-1 0,1 0 0,-1 0 0,0 1 0,0-1 0,0 1 0,0-1 0,0 1 0,0-1 0,-1 1 0,1-1 0,0 1 0,-1 0 0,1 0 0,-1 0 0,1 0 0,-1 0 0,0 0 0,1 0 0,-1 1 0,-3-2 0,-4-1 0,-1 1 0,1 0 0,-16-1 0,18 2 0,-87-4 0,-180 13 0,175-2 0,-1256 34-1193,-6 1-6,1353-41 1214,-1119 78 667,1110-76-333,16-2-146,3-1 8,24-3 526,-10 1-542,-14 3-195,0-1 0,0 1 0,0-1 0,0 1 0,0 0 0,-1 0 0,1 0 0,0 0 0,0 0 0,0 1 0,0-1 0,2 1 0,-3 6 0,-10 8 0,3-8 0,0 1 0,1-1 0,0 1 0,0 0 0,0 1 0,-2 8 0,5-12 0,1 0 0,0-1 0,0 1 0,0 0 0,1-1 0,-1 1 0,1 0 0,0 0 0,1-1 0,-1 1 0,1 0 0,0-1 0,0 1 0,2 5 0,7 13-1365,1-1-5461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0:47.567"/>
    </inkml:context>
    <inkml:brush xml:id="br0">
      <inkml:brushProperty name="width" value="0.05" units="cm"/>
      <inkml:brushProperty name="height" value="0.05" units="cm"/>
    </inkml:brush>
  </inkml:definitions>
  <inkml:trace contextRef="#ctx0" brushRef="#br0">13 1 24575,'0'0'0,"-1"0"0,1 0 0,-1 0 0,1-1 0,0 1 0,-1 0 0,1 0 0,-1 0 0,1 1 0,0-1 0,-1 0 0,1 0 0,-1 0 0,1 0 0,-1 0 0,1 0 0,0 1 0,-1-1 0,1 0 0,0 0 0,-1 1 0,1-1 0,0 0 0,-1 0 0,1 1 0,0-1 0,0 0 0,-1 1 0,1-1 0,0 0 0,0 1 0,-1-1 0,1 1 0,0-1 0,0 0 0,0 1 0,0-1 0,0 1 0,0-1 0,0 1 0,0-1 0,0 0 0,0 1 0,0-1 0,0 1 0,0-1 0,0 0 0,0 1 0,0-1 0,0 1 0,0-1 0,1 0 0,-1 1 0,0-1 0,0 1 0,1-1 0,16 27 0,-12-21 0,70 117 0,69 155 0,-123-240-1365,-12-26-5461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0:47.831"/>
    </inkml:context>
    <inkml:brush xml:id="br0">
      <inkml:brushProperty name="width" value="0.05" units="cm"/>
      <inkml:brushProperty name="height" value="0.05" units="cm"/>
    </inkml:brush>
  </inkml:definitions>
  <inkml:trace contextRef="#ctx0" brushRef="#br0">215 77 24575,'6'-37'0,"-4"32"0,-1 0 0,0 0 0,0-1 0,0 1 0,0-7 0,-4 11 0,-2 7 0,-5 8 0,-106 212 0,43-79 0,68-139 80,3-3-261,0-1 1,-1 0-1,2 1 0,-1-1 1,0 1-1,1-1 1,-2 9-1,4-5-6645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44.935"/>
    </inkml:context>
    <inkml:brush xml:id="br0">
      <inkml:brushProperty name="width" value="0.05" units="cm"/>
      <inkml:brushProperty name="height" value="0.05" units="cm"/>
    </inkml:brush>
  </inkml:definitions>
  <inkml:trace contextRef="#ctx0" brushRef="#br0">0 122 24575,'0'-11'0,"1"0"0,0 0 0,0 0 0,1 0 0,4-13 0,-6 22 0,1 0 0,-1 0 0,1 0 0,0 0 0,0-1 0,0 1 0,0 0 0,0 1 0,1-1 0,-1 0 0,0 0 0,1 0 0,-1 1 0,1-1 0,0 1 0,0-1 0,-1 1 0,1 0 0,0 0 0,0-1 0,0 1 0,0 1 0,0-1 0,1 0 0,-1 0 0,0 1 0,0-1 0,0 1 0,1 0 0,-1 0 0,0 0 0,3 0 0,-2 1 0,0 0 0,0 0 0,0 0 0,0 1 0,0-1 0,0 1 0,0 0 0,-1 0 0,1 0 0,-1 0 0,0 0 0,1 0 0,-1 1 0,0-1 0,0 1 0,0 0 0,-1-1 0,1 1 0,-1 0 0,0 0 0,1 0 0,-1 0 0,1 6 0,2 4 0,-1 1 0,0 0 0,-1 0 0,1 15 0,-3-6 0,0 1 0,-5 28 0,3-39 0,0-1 0,-1 0 0,0 0 0,-1-1 0,0 1 0,-6 11 0,11-34 0,6-13 0,10-17 0,40-65 0,-44 85 0,1 1 0,1 0 0,0 1 0,31-28 0,-43 45 0,-1-1 0,1 1 0,0 0 0,0 0 0,0 0 0,1 0 0,-1 1 0,0-1 0,6-1 0,-8 3 0,-1 0 0,1 0 0,-1 0 0,1 0 0,0 0 0,-1 0 0,1 0 0,0 0 0,-1 0 0,1 0 0,-1 0 0,1 1 0,0-1 0,-1 0 0,1 0 0,-1 1 0,1-1 0,-1 0 0,1 1 0,-1-1 0,1 1 0,0 0 0,0 0 0,0 0 0,-1 1 0,1-1 0,0 1 0,-1-1 0,1 0 0,-1 1 0,0-1 0,1 1 0,-1 0 0,0-1 0,0 1 0,0 1 0,0 8 0,0-7 0,0 0 0,0-1 0,0 1 0,1 0 0,-1-1 0,1 1 0,2 5 0,-3-8 0,1 1 0,0-1 0,0 0 0,0 0 0,0 0 0,0 0 0,0 0 0,0 0 0,0 0 0,0 0 0,0 0 0,1-1 0,-1 1 0,0 0 0,0-1 0,1 1 0,-1-1 0,1 0 0,-1 1 0,0-1 0,1 0 0,-1 0 0,1 0 0,1 0 0,29 1 0,-22-1 0,1 0 0,-1 1 0,0 0 0,0 1 0,11 3 0,-18-4 0,1 0 0,-1 1 0,0-1 0,0 1 0,0 0 0,0 0 0,0 0 0,-1 1 0,1-1 0,-1 0 0,1 1 0,-1 0 0,0-1 0,0 1 0,0 0 0,0 0 0,0 0 0,-1 1 0,2 3 0,0 2-195,-1 0 0,0 1 0,0-1 0,-1 1 0,0-1 0,-1 11 0,0-3-6631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0:48.591"/>
    </inkml:context>
    <inkml:brush xml:id="br0">
      <inkml:brushProperty name="width" value="0.05" units="cm"/>
      <inkml:brushProperty name="height" value="0.05" units="cm"/>
    </inkml:brush>
  </inkml:definitions>
  <inkml:trace contextRef="#ctx0" brushRef="#br0">90 160 24575,'-1'17'0,"-1"1"0,-1-1 0,0 0 0,-7 20 0,-28 74 0,30-91 0,-17 40 0,151-396 0,-125 333 0,16-33 0,-16 34 0,0 0 0,0 0 0,1 0 0,-1 1 0,1-1 0,-1 0 0,1 1 0,0-1 0,-1 1 0,1-1 0,0 1 0,0 0 0,4-2 0,-5 2 0,0 1 0,0 0 0,0 0 0,1 0 0,-1 0 0,0 0 0,0 0 0,0 1 0,0-1 0,0 0 0,0 1 0,0-1 0,0 0 0,0 1 0,0-1 0,0 1 0,0 0 0,0-1 0,0 1 0,0 0 0,-1-1 0,1 1 0,0 0 0,0 0 0,-1 0 0,1 0 0,-1 0 0,1 0 0,-1 0 0,1 0 0,0 1 0,12 35 0,-13-37 0,6 27 0,-2 0 0,-1 0 0,-1 0 0,-3 50 0,1 34 0,0-111 0,0 1 0,0-1 0,0 1 0,0-1 0,0 1 0,0-1 0,0 1 0,0-1 0,0 1 0,0-1 0,0 1 0,0-1 0,0 1 0,1-1 0,-1 1 0,0-1 0,0 1 0,0-1 0,1 1 0,-1-1 0,0 0 0,1 1 0,-1-1 0,0 1 0,1-1 0,-1 0 0,1 1 0,-1-1 0,0 0 0,1 0 0,-1 1 0,1-1 0,-1 0 0,1 0 0,0 1 0,0-2 0,1 1 0,-1-1 0,0 1 0,0-1 0,0 0 0,1 0 0,-1 1 0,0-1 0,0 0 0,0 0 0,0 0 0,1-2 0,26-37 0,-28 40 0,96-184 0,-40 68 0,-54 112 0,22-37 0,-23 39 0,1 0 0,-1 0 0,0 1 0,1-1 0,-1 0 0,1 1 0,0-1 0,0 0 0,-1 1 0,1 0 0,0-1 0,0 1 0,0 0 0,1 0 0,-1 0 0,3 0 0,-4 1 0,0 0 0,0 0 0,-1 0 0,1 0 0,0 1 0,0-1 0,0 0 0,0 1 0,0-1 0,-1 1 0,1-1 0,0 1 0,0-1 0,-1 1 0,1-1 0,0 1 0,-1 0 0,1-1 0,-1 1 0,1 0 0,-1 0 0,1-1 0,-1 1 0,1 0 0,-1 0 0,0 0 0,1 0 0,-1 0 0,0-1 0,0 1 0,0 0 0,1 2 0,2 34 0,-3-32 0,-2 79 0,-19 133 0,19-201-151,0-1-1,0 1 0,2 0 0,0 0 1,1 0-1,0 0 0,1 0 1,6 19-1,-3-22-6674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0:51.318"/>
    </inkml:context>
    <inkml:brush xml:id="br0">
      <inkml:brushProperty name="width" value="0.05" units="cm"/>
      <inkml:brushProperty name="height" value="0.05" units="cm"/>
    </inkml:brush>
  </inkml:definitions>
  <inkml:trace contextRef="#ctx0" brushRef="#br0">95 269 24575,'1'-18'0,"1"-1"0,1 1 0,8-25 0,-9 37 0,1-4 0,0-1 0,1 1 0,0 0 0,1 0 0,0 0 0,0 0 0,1 1 0,1 0 0,0 0 0,0 1 0,10-10 0,-12 14 0,0 0 0,0 0 0,1 0 0,-1 0 0,1 1 0,0 0 0,0 1 0,0-1 0,0 1 0,1 0 0,-1 0 0,1 1 0,-1 0 0,1 0 0,-1 1 0,1 0 0,-1 0 0,1 0 0,0 1 0,7 1 0,-9-1 0,1 1 0,-1-1 0,1 1 0,-1 0 0,0 1 0,0-1 0,0 1 0,0 0 0,0 0 0,0 1 0,-1-1 0,0 1 0,0 0 0,0 0 0,0 1 0,0-1 0,-1 1 0,0 0 0,0 0 0,0 0 0,-1 0 0,1 0 0,-1 0 0,-1 1 0,1-1 0,-1 1 0,0 0 0,0-1 0,0 8 0,0 0 0,-1 0 0,-1 0 0,0 0 0,0 0 0,-2 0 0,1 0 0,-2 0 0,0-1 0,0 1 0,-1-1 0,-12 22 0,4-16 0,0-1 0,0 0 0,-2 0 0,0-1 0,-1-1 0,-1-1 0,-32 22 0,9-11 0,0-1 0,-70 27 0,107-49 0,0-1 0,0 0 0,0 0 0,0 0 0,0-1 0,0 1 0,0-1 0,-1 0 0,-4 0 0,7 0 0,0 0 0,1 0 0,-1 0 0,1 0 0,-1 0 0,1-1 0,-1 1 0,1 0 0,-1 0 0,1-1 0,-1 1 0,1 0 0,0-1 0,-1 1 0,1 0 0,-1-1 0,1 1 0,0-1 0,-1 1 0,1-1 0,0 1 0,-1-1 0,1 0 0,0 0 0,0-1 0,-1 1 0,1 0 0,0-1 0,0 1 0,0-1 0,0 1 0,1-1 0,-1 1 0,0 0 0,1-1 0,-1 1 0,1-2 0,3-6 0,0 1 0,1 0 0,0 1 0,0-1 0,1 1 0,0 0 0,0 0 0,9-8 0,-3 4 0,1 1 0,0 1 0,28-16 0,-34 21 0,0 1 0,0 0 0,0 0 0,1 1 0,0 0 0,-1 0 0,1 0 0,0 1 0,0 1 0,0-1 0,15 2 0,-19 0 0,0 0 0,0 0 0,0 0 0,1 0 0,-1 1 0,0 0 0,0 0 0,-1 0 0,1 0 0,0 1 0,-1-1 0,1 1 0,-1 0 0,0 0 0,0 0 0,0 0 0,0 1 0,-1-1 0,1 1 0,-1-1 0,0 1 0,3 7 0,-1 3 0,0-1 0,-1 1 0,0-1 0,-1 1 0,0 19 0,6 30 0,-8-61-124,0-1 0,1 1 0,-1 0 0,1 0 0,0 0 0,0 0-1,0-1 1,0 1 0,0 0 0,2 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0:51.826"/>
    </inkml:context>
    <inkml:brush xml:id="br0">
      <inkml:brushProperty name="width" value="0.05" units="cm"/>
      <inkml:brushProperty name="height" value="0.05" units="cm"/>
    </inkml:brush>
  </inkml:definitions>
  <inkml:trace contextRef="#ctx0" brushRef="#br0">13 103 24575,'0'-55'0,"0"33"0,0 18 0,0 6 0,-6 122 0,-1 26 0,7-148 0,0 0 0,0 0 0,0 1 0,1-1 0,-1 0 0,0 0 0,1 0 0,0 0 0,-1 0 0,1 0 0,0 1 0,0-2 0,0 1 0,0 0 0,0 0 0,1 0 0,-1 0 0,0-1 0,4 4 0,-3-5 0,-1 1 0,1 0 0,0-1 0,0 1 0,0-1 0,0 0 0,0 1 0,-1-1 0,1 0 0,0 0 0,0 0 0,0-1 0,0 1 0,0 0 0,0-1 0,0 1 0,-1-1 0,1 1 0,0-1 0,0 0 0,-1 0 0,1 0 0,1-1 0,10-6 0,0-1 0,-1-1 0,-1 1 0,0-2 0,0 1 0,-1-2 0,0 1 0,-1-1 0,0-1 0,-1 0 0,8-15 0,6-20 0,30-89 0,-50 133 0,-9 34 0,-4 57 0,7-50 0,2-20 0,-7 60 0,3 1 0,4 91 0,5-152 342,-3-16-393,0-1 1,1 0 0,-1 1 0,0-1 0,0 1-1,0-1 1,1 0 0,-1 1 0,0-1 0,1 0-1,-1 1 1,0-1 0,1 0 0,-1 0 0,0 1-1,1-1 1,-1 0 0,1 0 0,-1 0 0,0 1 0,1-1-1,-1 0 1,1 0 0,-1 0 0,1 0 0,-1 0-1,0 0 1,1 0 0,-1 0 0,1 0 0,-1 0-1,1 0 1,0 0 0,7-4-6776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0:52.091"/>
    </inkml:context>
    <inkml:brush xml:id="br0">
      <inkml:brushProperty name="width" value="0.05" units="cm"/>
      <inkml:brushProperty name="height" value="0.05" units="cm"/>
    </inkml:brush>
  </inkml:definitions>
  <inkml:trace contextRef="#ctx0" brushRef="#br0">0 29 24575,'10'-13'0,"-9"12"0,0-1 0,1 1 0,-1-1 0,0 1 0,1-1 0,-1 1 0,1 0 0,-1 0 0,4-2 0,-5 2 0,1 1 0,0 0 0,0 0 0,0 0 0,-1 1 0,1-1 0,0 0 0,0 0 0,-1 0 0,1 0 0,0 1 0,0-1 0,-1 0 0,1 1 0,0-1 0,-1 1 0,1-1 0,0 1 0,-1-1 0,1 1 0,-1-1 0,1 1 0,-1-1 0,1 1 0,-1 0 0,1-1 0,-1 1 0,1 0 0,-1 1 0,18 28 0,-2 1 0,-1 1 0,16 53 0,-10-29 0,58 131 0,-77-182 44,9 15 240,-11-19-369,1 0 0,-1 0 1,1 0-1,0-1 1,-1 1-1,1 0 0,0 0 1,0-1-1,-1 1 0,1-1 1,0 1-1,0-1 0,0 1 1,-1-1-1,1 1 1,0-1-1,0 0 0,0 1 1,2-1-1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0:52.341"/>
    </inkml:context>
    <inkml:brush xml:id="br0">
      <inkml:brushProperty name="width" value="0.05" units="cm"/>
      <inkml:brushProperty name="height" value="0.05" units="cm"/>
    </inkml:brush>
  </inkml:definitions>
  <inkml:trace contextRef="#ctx0" brushRef="#br0">277 15 24575,'0'-1'0,"0"0"0,0 0 0,0 1 0,0-1 0,0 0 0,0 1 0,0-1 0,0 0 0,0 0 0,0 1 0,0-1 0,-1 0 0,1 1 0,0-1 0,-1 0 0,1 1 0,0-1 0,-1 0 0,0 1 0,1 0 0,0 0 0,-1 0 0,1 0 0,0 0 0,-1 0 0,1 0 0,0 0 0,-1 0 0,1 0 0,0 0 0,-1 0 0,1 0 0,0 0 0,0 1 0,-1-1 0,1 0 0,0 0 0,-1 0 0,1 1 0,0-1 0,0 0 0,-1 0 0,1 1 0,0-1 0,0 1 0,-17 24 0,-10 28 0,-188 354 0,209-395-1365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0:52.729"/>
    </inkml:context>
    <inkml:brush xml:id="br0">
      <inkml:brushProperty name="width" value="0.05" units="cm"/>
      <inkml:brushProperty name="height" value="0.05" units="cm"/>
    </inkml:brush>
  </inkml:definitions>
  <inkml:trace contextRef="#ctx0" brushRef="#br0">1 74 24575,'0'-5'0,"0"1"0,0 0 0,1 0 0,-1 0 0,1-1 0,0 1 0,0 0 0,3-6 0,-3 8 0,0 0 0,0 1 0,0-1 0,1 1 0,-1-1 0,0 1 0,0 0 0,1-1 0,-1 1 0,1 0 0,-1 0 0,1 0 0,0 0 0,0 0 0,-1 0 0,1 1 0,0-1 0,0 0 0,0 1 0,3-1 0,30-2 0,0 1 0,1 2 0,46 5 0,-81-5 0,0 0 0,0 0 0,0 0 0,0 0 0,0 0 0,0 0 0,0 0 0,0 1 0,-1-1 0,1 0 0,0 1 0,0-1 0,0 0 0,0 1 0,-1-1 0,1 1 0,0-1 0,0 1 0,-1 0 0,1-1 0,-1 1 0,1 0 0,0-1 0,-1 1 0,1 0 0,-1 0 0,1-1 0,-1 1 0,0 0 0,1 0 0,-1 0 0,0 0 0,0 0 0,0 0 0,1-1 0,-1 1 0,0 0 0,0 0 0,0 0 0,0 0 0,-1 2 0,0 3 0,-1 1 0,0-1 0,-1 0 0,1 0 0,-4 6 0,-2 4 0,-114 305 0,75-197-1365,41-108-5461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0:52.931"/>
    </inkml:context>
    <inkml:brush xml:id="br0">
      <inkml:brushProperty name="width" value="0.05" units="cm"/>
      <inkml:brushProperty name="height" value="0.05" units="cm"/>
    </inkml:brush>
  </inkml:definitions>
  <inkml:trace contextRef="#ctx0" brushRef="#br0">3 37 24575,'-2'-5'0,"3"-1"0,5 0 0,5 2 0,10 0 0,14 2 0,5 1 0,0-2 0,-2 0 0,-8 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12.295"/>
    </inkml:context>
    <inkml:brush xml:id="br0">
      <inkml:brushProperty name="width" value="0.05" units="cm"/>
      <inkml:brushProperty name="height" value="0.05" units="cm"/>
    </inkml:brush>
  </inkml:definitions>
  <inkml:trace contextRef="#ctx0" brushRef="#br0">246 15 24575,'0'-1'0,"0"0"0,-1 0 0,1 1 0,-1-1 0,0 0 0,1 0 0,-1 1 0,1-1 0,-1 1 0,0-1 0,1 0 0,-1 1 0,0-1 0,0 1 0,0 0 0,1-1 0,-1 1 0,0 0 0,0-1 0,0 1 0,0 0 0,0 0 0,0 0 0,1 0 0,-1 0 0,0 0 0,0 0 0,-1 0 0,-28 1 0,15 4 0,1 0 0,1 1 0,-1 0 0,1 1 0,0 0 0,0 1 0,1 1 0,1 0 0,-1 1 0,1 0 0,-13 16 0,21-22 0,0 0 0,0 1 0,0-1 0,0 1 0,1-1 0,0 1 0,0 0 0,0 0 0,1 0 0,0 0 0,0 0 0,0 0 0,0 0 0,1 9 0,0-11 0,0 1 0,1-1 0,-1 0 0,1 0 0,0 0 0,0 0 0,0 0 0,0 0 0,1 0 0,-1 0 0,1 0 0,0 0 0,0-1 0,0 1 0,0 0 0,0-1 0,1 0 0,-1 0 0,1 0 0,-1 0 0,1 0 0,0 0 0,0 0 0,3 0 0,4 2 0,0 0 0,0-1 0,1-1 0,0 0 0,-1 0 0,1-1 0,0-1 0,0 1 0,0-2 0,-1 1 0,1-2 0,13-2 0,-7 0 0,0-1 0,-1 0 0,0-1 0,0 0 0,-1-2 0,0 0 0,15-10 0,-22 12 0,-1 0 0,1 0 0,-1 0 0,-1-1 0,1 0 0,-1-1 0,-1 1 0,1-1 0,7-17 0,-11 23 0,-1-1 0,0 0 0,0 1 0,0-1 0,0 0 0,-1 0 0,1 0 0,-1 1 0,0-1 0,0 0 0,0 0 0,0 0 0,0 0 0,0 0 0,-1 0 0,1 1 0,-1-1 0,0 0 0,0 0 0,0 1 0,0-1 0,-1 0 0,1 1 0,-1-1 0,1 1 0,-1 0 0,0 0 0,0-1 0,0 1 0,0 0 0,0 1 0,-1-1 0,1 0 0,-1 1 0,1-1 0,-4-1 0,-5-2-195,-1 0 0,0 1 0,0 0 0,-1 1 0,1 1 0,-17-2 0,-6 0-6631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13.555"/>
    </inkml:context>
    <inkml:brush xml:id="br0">
      <inkml:brushProperty name="width" value="0.05" units="cm"/>
      <inkml:brushProperty name="height" value="0.05" units="cm"/>
    </inkml:brush>
  </inkml:definitions>
  <inkml:trace contextRef="#ctx0" brushRef="#br0">0 0 24575,'0'2'0,"0"4"0,0 2 0,0 3 0,0 3 0,0 3 0,0 0 0,0-1 0,0 0 0,0-1 0,0 0 0,0-1 0,2-1 0,2-1-8191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14.534"/>
    </inkml:context>
    <inkml:brush xml:id="br0">
      <inkml:brushProperty name="width" value="0.05" units="cm"/>
      <inkml:brushProperty name="height" value="0.05" units="cm"/>
    </inkml:brush>
  </inkml:definitions>
  <inkml:trace contextRef="#ctx0" brushRef="#br0">22 66 24575,'1'0'0,"-1"0"0,1 0 0,0 0 0,-1 0 0,1 1 0,-1-1 0,1 0 0,0 0 0,-1 0 0,1 1 0,-1-1 0,1 0 0,0 0 0,-1 1 0,1-1 0,-1 1 0,1-1 0,-1 0 0,1 1 0,-1-1 0,0 1 0,1-1 0,-1 1 0,0 0 0,1-1 0,-1 1 0,0-1 0,1 1 0,-1-1 0,0 1 0,0 0 0,0-1 0,0 1 0,0 0 0,0 0 0,-4 6 0,4-7 0,-1 0 0,0-1 0,1 1 0,-1 0 0,1 0 0,-1 0 0,0 0 0,1 0 0,-1-1 0,1 1 0,-1 0 0,1 0 0,-1-1 0,1 1 0,-1 0 0,1-1 0,-1 1 0,1 0 0,-1-2 0,0 2 0,1-1 0,-1 1 0,0-1 0,1 1 0,-1-1 0,1 1 0,0-1 0,-1 0 0,1 1 0,-1-1 0,1 0 0,0 1 0,0-1 0,-1 0 0,1 0 0,0 1 0,0-1 0,0 0 0,0 0 0,0 1 0,0-1 0,0 0 0,0 0 0,0 0 0,0 1 0,0-1 0,0 0 0,1 1 0,-1-1 0,0 0 0,0 0 0,1 1 0,-1-1 0,1 0 0,-1 1 0,2-2 0,-2 2 0,0-1 0,1 1 0,-1 0 0,0 0 0,1-1 0,-1 1 0,1 0 0,-1 0 0,0 0 0,1 0 0,-1-1 0,1 1 0,-1 0 0,1 0 0,-1 0 0,1 0 0,-1 0 0,1 0 0,-1 0 0,1 0 0,-1 0 0,0 0 0,1 1 0,0-1 0,0 0 0,0 1 0,-1 0 0,1-1 0,0 1 0,0-1 0,0 1 0,-1 0 0,1 0 0,0 0 0,-1-1 0,1 1 0,0 0 0,-1 0 0,1 0 0,-1 0 0,1 1 0,-1-1 0,0 0 0,1 0 0,-1-1 0,0 1 0,0 0 0,1 0 0,-1 0 0,0 0 0,0 0 0,0 0 0,0 0 0,0 0 0,0-1 0,-1 1 0,1 0 0,0 0 0,0 0 0,-1 0 0,1 0 0,0-1 0,-1 1 0,0 1 0,0-1 0,1-1 0,0 0 0,-1 1 0,1-1 0,-1 0 0,1 0 0,-1 0 0,1 1 0,-1-1 0,1 0 0,-1 0 0,1 0 0,-1 0 0,1 0 0,-1 0 0,1 0 0,-1 0 0,1 0 0,-1 0 0,1 0 0,-1 0 0,1 0 0,-1-1 0,1 1 0,-1 0 0,1 0 0,-1 0 0,1-1 0,-1 1 0,1 0 0,0-1 0,-1 1 0,1 0 0,0-1 0,-1 1 0,1-1 0,0 1 0,-1 0 0,1-1 0,0 1 0,-1-1 0,1 0 0,-1 0 0,1 0 0,-1 0 0,1 0 0,-1 0 0,1-1 0,0 1 0,0 0 0,-1 0 0,1 0 0,0 0 0,0 0 0,0 0 0,0 0 0,0-1 0,1 1 0,-1 0 0,0 0 0,0 0 0,1 0 0,-1 0 0,1 0 0,-1 0 0,1 0 0,-1 0 0,1 0 0,0 0 0,-1 0 0,1 0 0,0 1 0,0-1 0,-1 0 0,1 0 0,0 1 0,0-1 0,2 0 0,-1-1 0,1 0 0,-1 0 0,1 0 0,0 1 0,-1-1 0,1 1 0,0 0 0,0-1 0,0 1 0,1 1 0,5-2 0,-8 2 0,-1 0 0,1 0 0,0 0 0,0 0 0,0 0 0,0 0 0,-1 0 0,1 0 0,0 0 0,0 0 0,0 1 0,-1-1 0,1 0 0,0 0 0,0 1 0,-1-1 0,1 1 0,0-1 0,-1 1 0,1-1 0,0 1 0,-1-1 0,1 1 0,-1-1 0,1 1 0,-1 0 0,1-1 0,-1 1 0,0 0 0,1 0 0,-1-1 0,0 1 0,1 0 0,-1 0 0,0 0 0,0-1 0,0 2 0,0 0 0,0 0 0,-1-1 0,1 1 0,0-1 0,-1 1 0,0-1 0,1 1 0,-1-1 0,0 1 0,0-1 0,0 1 0,0-1 0,0 0 0,0 0 0,0 0 0,0 1 0,-3 0 0,2 0 0,0-1 0,1 0 0,-1 0 0,0 0 0,0 0 0,0 0 0,0 0 0,0-1 0,0 1 0,0-1 0,0 1 0,0-1 0,0 0 0,0 1 0,0-1 0,-1-1 0,1 1 0,0 0 0,0 0 0,0-1 0,0 1 0,0-1 0,-3-1 0,4 2 0,0-1 0,0 0 0,0 1 0,0-1 0,0 0 0,1 0 0,-1 1 0,0-1 0,1 0 0,-1 0 0,0 0 0,1 0 0,-1 0 0,1 0 0,-1 0 0,1 0 0,0 0 0,-1-2 0,1 1 0,0 0 0,0 0 0,0 0 0,0 0 0,1 0 0,-1 0 0,0 0 0,1 0 0,0 0 0,-1 0 0,1 0 0,0 0 0,1-2 0,1 1 0,-1-1 0,1 1 0,-1 0 0,1-1 0,0 1 0,5-3 0,-7 5 0,-1 1 0,1-1 0,-1 1 0,0-1 0,1 1 0,-1-1 0,1 1 0,0 0 0,-1-1 0,1 1 0,-1 0 0,1 0 0,-1-1 0,1 1 0,0 0 0,-1 0 0,1 0 0,-1 0 0,1 0 0,0 0 0,-1 0 0,1 0 0,0 0 0,-1 0 0,1 0 0,-1 0 0,1 0 0,0 0 0,-1 0 0,1 1 0,-1-1 0,1 0 0,0 1 0,-1-1 0,1 0 0,-1 1 0,1-1 0,-1 0 0,1 1 0,-1-1 0,0 1 0,1-1 0,-1 1 0,0-1 0,1 1 0,-1 0 0,0-1 0,1 1 0,-1-1 0,0 1 0,0 0 0,1 1 0,-1-1 0,0 0 0,0 0 0,0 1 0,0-1 0,0 0 0,-1 0 0,1 1 0,0-1 0,-1 0 0,1 0 0,0 1 0,-1-1 0,1 0 0,-1 0 0,0 0 0,1 0 0,-1 0 0,0 0 0,0 0 0,0 0 0,0 0 0,0 0 0,0 0 0,0-1 0,0 1 0,0 0 0,0-1 0,0 1 0,0-1 0,0 1 0,-1-1 0,1 1 0,-2-1 0,-1 2 0,-1-1 0,1 1 0,-1-1 0,1 0 0,-1-1 0,0 1 0,1-1 0,-6 0 0,10 0 6,0 0 0,0 0 0,0 0-1,0-1 1,0 1 0,0 0 0,0 0 0,0 0-1,0 0 1,0 0 0,0 0 0,1 0-1,-1 0 1,0 0 0,0 0 0,0-1 0,0 1-1,0 0 1,0 0 0,0 0 0,0 0 0,0 0-1,0 0 1,0 0 0,0-1 0,0 1-1,0 0 1,0 0 0,0 0 0,0 0 0,0 0-1,0 0 1,0 0 0,0-1 0,0 1 0,0 0-1,-1 0 1,1 0 0,0 0 0,0 0-1,0 0 1,0 0 0,0 0 0,0 0 0,0 0-1,0 0 1,0-1 0,0 1 0,0 0-1,-1 0 1,1 0 0,0 0 0,0 0 0,0 0-1,0 0 1,0 0 0,0 0 0,-1 0 0,10-4-1713,3 1-5119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45.280"/>
    </inkml:context>
    <inkml:brush xml:id="br0">
      <inkml:brushProperty name="width" value="0.05" units="cm"/>
      <inkml:brushProperty name="height" value="0.05" units="cm"/>
    </inkml:brush>
  </inkml:definitions>
  <inkml:trace contextRef="#ctx0" brushRef="#br0">1 91 24575,'6'-12'0,"0"0"0,15-18 0,-19 27 0,1-1 0,-1 1 0,1 0 0,0 0 0,0 0 0,1 1 0,-1-1 0,0 1 0,1-1 0,0 1 0,-1 0 0,7-2 0,-9 4 0,0 0 0,0 0 0,0 0 0,0 0 0,1 0 0,-1 0 0,0 0 0,0 1 0,0-1 0,0 0 0,0 1 0,0-1 0,0 1 0,0-1 0,0 1 0,0-1 0,0 1 0,0 0 0,0-1 0,0 1 0,0 0 0,-1 0 0,1-1 0,0 1 0,-1 0 0,1 0 0,0 0 0,-1 0 0,1 0 0,-1 0 0,0 0 0,1 0 0,-1 0 0,1 2 0,1 4 0,0 1 0,0 0 0,1 12 0,-3-18 0,2 17 0,-2-1 0,0 1 0,-1 0 0,-1-1 0,0 1 0,-2-1 0,0 0 0,-1 0 0,-11 27 0,33-98 0,-5 30 0,0 1 0,2 1 0,24-32 0,-31 45 0,0 0 0,0 0 0,0 1 0,1 0 0,0 1 0,1 0 0,-1 0 0,1 0 0,1 1 0,-1 1 0,14-6 0,-21 10 8,0-1 1,0 1-1,0-1 0,0 1 0,0-1 0,0 1 0,0 0 0,0 0 0,0 0 1,0 0-1,0 0 0,0 1 0,0-1 0,0 1 0,0-1 0,0 1 0,0-1 1,-1 1-1,1 0 0,3 2 0,-4-1 2,1-1 0,-1 1 0,0-1 0,1 1 0,-1 0 0,0 0 0,0 0 0,-1 0 0,1 0 0,0 0 0,0 0 0,-1 0 0,0 0 0,1 0 0,-1 0 1,0 3-1,0 2-153,0-1 1,-1 1 0,0 0 0,0-1-1,0 1 1,-1-1 0,0 0 0,0 1 0,-1-1-1,1 0 1,-6 7 0,-2 1-6684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14.945"/>
    </inkml:context>
    <inkml:brush xml:id="br0">
      <inkml:brushProperty name="width" value="0.05" units="cm"/>
      <inkml:brushProperty name="height" value="0.05" units="cm"/>
    </inkml:brush>
  </inkml:definitions>
  <inkml:trace contextRef="#ctx0" brushRef="#br0">1 1 24575,'0'2'0,"0"3"0,0 4 0,0 1 0,0 5 0,0 2 0,0-1 0,0 1 0,0-1 0,0-1 0,0-1 0,0 0 0,0 0 0,0-3-8191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15.507"/>
    </inkml:context>
    <inkml:brush xml:id="br0">
      <inkml:brushProperty name="width" value="0.05" units="cm"/>
      <inkml:brushProperty name="height" value="0.05" units="cm"/>
    </inkml:brush>
  </inkml:definitions>
  <inkml:trace contextRef="#ctx0" brushRef="#br0">57 7 24575,'1'0'0,"1"0"0,-1 0 0,1 1 0,-1-1 0,1 0 0,-1 1 0,1-1 0,-1 1 0,0 0 0,1-1 0,-1 1 0,0 0 0,0 0 0,1 0 0,-1 0 0,0 0 0,0 0 0,0 0 0,0 0 0,0 1 0,-1-1 0,1 0 0,0 0 0,0 1 0,-1-1 0,1 1 0,-1-1 0,1 0 0,-1 1 0,0-1 0,1 1 0,-1-1 0,0 1 0,0-1 0,0 1 0,0-1 0,0 1 0,-1-1 0,1 1 0,-1 1 0,1-2 0,0 0 0,0 0 0,0 0 0,-1 1 0,1-1 0,0 0 0,-1 0 0,1 0 0,0 0 0,-1 0 0,0 0 0,1-1 0,-1 1 0,1 0 0,-1 0 0,0 0 0,0 0 0,1-1 0,-1 1 0,0 0 0,0-1 0,0 1 0,0-1 0,0 1 0,0-1 0,0 1 0,0-1 0,0 1 0,0-1 0,0 0 0,0 0 0,0 0 0,0 0 0,0 1 0,0-1 0,0-1 0,0 1 0,0 0 0,-1 0 0,1 0 0,0 0 0,0-1 0,0 1 0,0-1 0,0 1 0,0 0 0,0-1 0,1 0 0,-1 1 0,0-1 0,0 0 0,0 1 0,0-1 0,1 0 0,-2-1 0,1 1 0,0-1 0,0 1 0,0 0 0,0-1 0,0 1 0,0-1 0,1 0 0,-1 1 0,1-1 0,-1 0 0,1 1 0,-1-1 0,1 0 0,0 1 0,0-1 0,0 0 0,0 1 0,0-1 0,0 0 0,1 0 0,-1 1 0,0-1 0,1 0 0,0 1 0,-1-1 0,1 1 0,0-1 0,0 1 0,-1-1 0,1 1 0,0-1 0,1 1 0,-1 0 0,0-1 0,0 1 0,0 0 0,1 0 0,-1 0 0,1 0 0,-1 0 0,1 1 0,-1-1 0,1 0 0,-1 0 0,4 0 0,-5 1 0,0 0 0,0 0 0,0 0 0,1 0 0,-1 0 0,0 0 0,0 0 0,0 0 0,0 0 0,0 0 0,1 0 0,-1 0 0,0 0 0,0 0 0,0 0 0,0 0 0,0 0 0,0 0 0,1 0 0,-1 0 0,0 0 0,0 0 0,0 0 0,0 1 0,0-1 0,0 0 0,0 0 0,0 0 0,1 0 0,-1 0 0,0 0 0,0 0 0,0 0 0,0 1 0,0-1 0,0 0 0,0 0 0,0 0 0,0 0 0,0 0 0,0 0 0,0 1 0,0-1 0,0 0 0,0 0 0,0 0 0,0 0 0,0 0 0,0 0 0,0 1 0,0-1 0,0 0 0,0 0 0,0 0 0,-6 11 0,-10 7 0,-6-2 0,22-16 0,-1 1 0,1-1 0,-1 1 0,0-1 0,0 1 0,1-1 0,-1 0 0,0 1 0,0-1 0,0 0 0,1 1 0,-1-1 0,0 0 0,0 0 0,0 0 0,0 0 0,0 0 0,1 0 0,-1 0 0,0 0 0,0 0 0,0 0 0,0-1 0,1 1 0,-1 0 0,-2-1 0,3 0 0,0 1 0,0-1 0,0 0 0,-1 1 0,1-1 0,0 0 0,0 1 0,0-1 0,0 0 0,0 1 0,0-1 0,0 0 0,1 1 0,-1-1 0,0 0 0,0 1 0,0-1 0,1 0 0,-1 1 0,0-1 0,0 1 0,1-1 0,-1 1 0,1-1 0,-1 1 0,1-1 0,-1 1 0,1-1 0,-1 1 0,2-1 0,16-14 0,-5 9-1365,-1 1-5461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27.479"/>
    </inkml:context>
    <inkml:brush xml:id="br0">
      <inkml:brushProperty name="width" value="0.05" units="cm"/>
      <inkml:brushProperty name="height" value="0.05" units="cm"/>
    </inkml:brush>
  </inkml:definitions>
  <inkml:trace contextRef="#ctx0" brushRef="#br0">95 241 24575,'-94'-1'0,"1128"-46"-806,-663 37 638,-77 0 74,956-35-1196,-4-38-376,-1164 76 1733,216-24 3488,-287 28-3301,6 0-117,-16 3-136,-1 0-1,0 0 0,0 0 0,0 0 1,1 0-1,-1 0 0,0 0 1,0 0-1,0 0 0,1 0 0,-1 0 1,0 0-1,0 0 0,1 0 1,-1 0-1,0 0 0,0 0 0,0 0 1,1 0-1,-1 0 0,0 0 0,0 0 1,1 0-1,-1 0 0,0 0 1,0 1-1,0-1 0,0 0 0,1 0 1,-1 0-1,0 0 0,0 1 1,0-1-1,0 0 0,0 0 0,1 0 1,-1 0-1,0 1 0,-1 11 0,1 0 0,1 0 0,-1 0 0,2 0 0,3 13 0,1 19 0,17 349 0,-2-24 0,42 109 0,24-4 0,-79-434 0,-1-10 0,-1-1 0,-2 1 0,-1 0 0,-1 55 0,-5-73 0,1 1 0,-2-1 0,-7 19 0,-6 26 0,10-27 0,-2 0 0,-19 47 0,10-32 0,14-33 0,1-7 0,1 0 0,0 1 0,0-1 0,0 1 0,1-1 0,0 1 0,0 0 0,-1 10 0,3-15 0,-1 0 0,1-1 0,-1 1 0,1 0 0,-1 0 0,1 0 0,-1-1 0,1 1 0,0 0 0,0-1 0,-1 1 0,1-1 0,0 1 0,0-1 0,-1 1 0,1-1 0,0 1 0,0-1 0,0 0 0,0 1 0,0-1 0,0 0 0,0 0 0,1 0 0,27 1 0,-22-1 0,1215 8 0,-233-5 0,-941-4 0,56-8 0,-102 8 0,0 1 0,-1-1 0,1 1 0,0-1 0,0 0 0,-1 0 0,1 1 0,-1-1 0,1 0 0,-1-1 0,3 0 0,9-7 0,-13 11 0,1 1 0,0-1 0,-1 0 0,0 0 0,1 0 0,-1 0 0,0 1 0,0-1 0,0 0 0,-1 3 0,1-4 0,6 99 0,0-19 0,-6 11 0,-5 1 0,-3-1 0,-5 0 0,-38 142 0,48-220 0,-6 16 0,-6 45 0,15-75 0,-1 1 0,1-1 0,0 1 0,0-1 0,0 1 0,0-1 0,0 1 0,0-1 0,0 0 0,0 1 0,0-1 0,0 1 0,0-1 0,0 1 0,1-1 0,-1 1 0,0-1 0,0 1 0,0-1 0,1 1 0,-1-1 0,0 0 0,1 1 0,-1-1 0,0 1 0,1-1 0,-1 0 0,0 1 0,1-1 0,-1 0 0,0 0 0,1 1 0,-1-1 0,1 0 0,-1 0 0,1 0 0,-1 1 0,1-1 0,-1 0 0,1 0 0,-1 0 0,1 0 0,-1 0 0,1 0 0,-1 0 0,1 0 0,-1 0 0,1 0 0,-1 0 0,1-1 0,-1 1 0,0 0 0,1 0 0,-1 0 0,1-1 0,36-15 0,-20 7 0,28-6 0,2 2 0,-1 2 0,78-7 0,146 2 0,-266 16 0,25 1 0,-22 0 0,0-1 0,0 0 0,1 0 0,-1 0 0,0-1 0,0 0 0,1-1 0,-1 1 0,9-5 0,-15 6-35,-1 0 0,1-1 0,-1 1 0,1-1 0,-1 1 0,1-1 0,-1 1 0,1-1 0,-1 1 0,0-1 0,1 1 0,-1-1 0,0 1 0,0-1 0,1 0 0,-1 1 0,0-1 0,0 1 0,0-1 0,0 0 0,0 1 0,0-1 0,0 0 0,0 1 0,0-1 0,0 0 0,0 1 0,0-1 0,0 1 0,-1-1 0,1 0 0,0 1 0,0-1 0,-1 1 0,1-1 0,0 1 0,-1-1 0,0 0 0,-4-8-6791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27.808"/>
    </inkml:context>
    <inkml:brush xml:id="br0">
      <inkml:brushProperty name="width" value="0.05" units="cm"/>
      <inkml:brushProperty name="height" value="0.05" units="cm"/>
    </inkml:brush>
  </inkml:definitions>
  <inkml:trace contextRef="#ctx0" brushRef="#br0">32 30 24575,'0'-1'0,"0"-1"0,-1 0 0,1 0 0,-1 1 0,1-1 0,-1 0 0,1 0 0,-1 1 0,0-1 0,0 1 0,0-1 0,0 1 0,0-1 0,-2-1 0,2 2 0,1 1 0,0 0 0,0 0 0,-1 0 0,1-1 0,0 1 0,0 0 0,-1 0 0,1 0 0,0-1 0,-1 1 0,1 0 0,0 0 0,-1 0 0,1 0 0,0 0 0,-1 0 0,1 0 0,0 0 0,-1 0 0,1 0 0,0 0 0,-1 0 0,1 0 0,0 0 0,-1 0 0,1 0 0,-1 1 0,1-1 0,-1 1 0,1 0 0,-1-1 0,1 1 0,0 0 0,-1-1 0,1 1 0,0 0 0,-1-1 0,1 1 0,0 0 0,0 0 0,0-1 0,0 1 0,0 0 0,0 0 0,0 0 0,0 4 0,1-1 0,-1-1 0,1 1 0,0 0 0,0 0 0,1 0 0,-1 0 0,1-1 0,0 1 0,0-1 0,0 1 0,0-1 0,1 0 0,-1 0 0,5 5 0,2 1 0,0-1 0,1 1 0,17 10 0,-16-12 0,-3-2 0,0 0 0,0 0 0,-1 1 0,12 11 0,-18-16 0,0 0 0,0 0 0,0 0 0,0 1 0,0-1 0,0 0 0,-1 1 0,1-1 0,0 0 0,-1 1 0,1-1 0,-1 1 0,1-1 0,-1 1 0,0-1 0,0 1 0,1-1 0,-1 1 0,0-1 0,-1 1 0,1-1 0,0 1 0,0 0 0,-1-1 0,1 1 0,0-1 0,-1 0 0,0 1 0,1-1 0,-1 1 0,0-1 0,0 0 0,0 0 0,-1 2 0,-7 7-136,0-1-1,-1 0 1,0-1-1,-1 0 1,1 0-1,-1-1 1,-1-1-1,1 0 0,-18 6 1,-2 1-6690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29.129"/>
    </inkml:context>
    <inkml:brush xml:id="br0">
      <inkml:brushProperty name="width" value="0.05" units="cm"/>
      <inkml:brushProperty name="height" value="0.05" units="cm"/>
    </inkml:brush>
  </inkml:definitions>
  <inkml:trace contextRef="#ctx0" brushRef="#br0">105 48 24575,'3'-1'0,"0"-1"0,1 0 0,-1 1 0,0-1 0,0 0 0,0-1 0,3-2 0,4-2 0,-6 4 0,0 0 0,1 0 0,-1 1 0,1 0 0,0 0 0,0 0 0,0 1 0,0-1 0,7 0 0,-11 2 0,-1 0 0,0 0 0,1 0 0,-1 0 0,0 0 0,0 0 0,1 0 0,-1 0 0,0 0 0,1 0 0,-1 0 0,0 0 0,1 1 0,-1-1 0,0 0 0,0 0 0,1 0 0,-1 1 0,0-1 0,0 0 0,1 0 0,-1 0 0,0 1 0,0-1 0,0 0 0,0 0 0,1 1 0,-1-1 0,0 0 0,0 1 0,0-1 0,0 1 0,-3 11 0,-11 11 0,13-23 0,-12 14 0,-1 0 0,0 0 0,-1-2 0,-1 0 0,0 0 0,0-2 0,-1 0 0,-1-1 0,-30 12 0,99-14 0,-28-3 114,-1 1 0,28 10 0,-41-12-304,-1 0 0,0 0 1,1 1-1,-2 1 0,1-1 1,0 1-1,-1 1 1,12 11-1,-9-6-6636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33.863"/>
    </inkml:context>
    <inkml:brush xml:id="br0">
      <inkml:brushProperty name="width" value="0.05" units="cm"/>
      <inkml:brushProperty name="height" value="0.05" units="cm"/>
    </inkml:brush>
  </inkml:definitions>
  <inkml:trace contextRef="#ctx0" brushRef="#br0">230 24 24575,'2'-2'0,"10"-13"0,-14 9 0,-10 5 0,2 3 0,0 0 0,0 0 0,1 1 0,-1 0 0,1 1 0,-1 0 0,1 1 0,1 0 0,-11 7 0,5-3 0,1 2 0,0 0 0,0 1 0,-17 20 0,25-26 0,0 0 0,1 1 0,0-1 0,0 1 0,1-1 0,0 1 0,0 0 0,0 0 0,1 1 0,0-1 0,-2 13 0,4-16 0,0 0 0,0 0 0,0 0 0,1 0 0,0 0 0,-1 0 0,1 0 0,1 0 0,-1 0 0,0-1 0,1 1 0,0-1 0,0 1 0,0-1 0,0 1 0,1-1 0,-1 0 0,1 0 0,0 0 0,0-1 0,0 1 0,0-1 0,6 5 0,0-3 0,0 1 0,0-1 0,0-1 0,1 0 0,-1 0 0,1 0 0,-1-2 0,1 1 0,0-1 0,11 0 0,6-1 0,0-1 0,39-7 0,-59 7 0,0-1 0,0 0 0,0 0 0,0 0 0,0-1 0,0 0 0,-1 0 0,1-1 0,-1 0 0,0 0 0,0 0 0,-1-1 0,1 0 0,-1 0 0,0 0 0,0-1 0,-1 0 0,6-8 0,-5 4 0,0 0 0,0-1 0,-1 1 0,0-1 0,-1 0 0,-1 0 0,1 0 0,-2 0 0,1-1 0,-2 1 0,0-15 0,0 23 10,0 0-1,-1-1 1,1 1-1,-1-1 1,0 1-1,0 0 1,0-1-1,0 1 1,-1 0-1,1 0 1,-1 0-1,0 0 0,0 0 1,0 0-1,0 0 1,0 1-1,-5-5 1,2 4 5,1 0 1,-1 0-1,0 0 1,0 0-1,0 1 1,-1 0 0,1 0-1,0 1 1,-1-1-1,-7 0 1,4 1-148,-1 0 1,0 0 0,0 1-1,0 1 1,1-1 0,-1 2 0,0-1-1,1 1 1,-1 1 0,1 0 0,0 0-1,-14 7 1,12-2-6695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34.483"/>
    </inkml:context>
    <inkml:brush xml:id="br0">
      <inkml:brushProperty name="width" value="0.05" units="cm"/>
      <inkml:brushProperty name="height" value="0.05" units="cm"/>
    </inkml:brush>
  </inkml:definitions>
  <inkml:trace contextRef="#ctx0" brushRef="#br0">158 55 24575,'0'-1'0,"0"-1"0,0 1 0,0-1 0,0 1 0,0 0 0,0-1 0,0 1 0,0-1 0,-1 1 0,1-1 0,-1 1 0,1 0 0,-1-1 0,1 1 0,-1 0 0,0-1 0,0 1 0,0 0 0,0 0 0,0 0 0,0 0 0,0 0 0,0 0 0,0 0 0,0 0 0,0 0 0,-1 0 0,1 1 0,0-1 0,-1 0 0,1 1 0,0-1 0,-1 1 0,1 0 0,-1-1 0,1 1 0,-1 0 0,1 0 0,0 0 0,-1 0 0,1 0 0,-1 0 0,1 1 0,-1-1 0,1 0 0,-1 1 0,1-1 0,0 1 0,-1-1 0,1 1 0,-2 1 0,-5 2 0,1 0 0,0 1 0,0 0 0,0 0 0,0 1 0,1 0 0,0 0 0,1 1 0,-1-1 0,1 1 0,0 0 0,1 0 0,0 1 0,0 0 0,0-1 0,-3 13 0,6-16 0,-1 1 0,1-1 0,0 0 0,0 1 0,1-1 0,-1 0 0,1 1 0,0-1 0,1 1 0,-1-1 0,1 1 0,-1-1 0,1 0 0,0 1 0,1-1 0,-1 0 0,1 0 0,0 0 0,0 0 0,0 0 0,1 0 0,-1-1 0,1 1 0,0-1 0,0 1 0,0-1 0,0 0 0,1-1 0,-1 1 0,1 0 0,0-1 0,5 3 0,1-1 0,0 0 0,0-1 0,0 0 0,1-1 0,-1 0 0,1-1 0,-1 0 0,1 0 0,-1-1 0,1-1 0,-1 0 0,1 0 0,-1-1 0,0 0 0,1-1 0,16-7 0,-18 7 0,-1-1 0,0 1 0,0-2 0,0 1 0,-1-1 0,1 0 0,-1-1 0,0 0 0,-1 0 0,1 0 0,-1-1 0,0 0 0,-1 0 0,0 0 0,0-1 0,0 0 0,-1 0 0,0 0 0,4-16 0,-7 20 10,0 0 0,0 0 0,0 0-1,-1 0 1,0 0 0,0 0 0,0 0-1,0 0 1,-1 1 0,1-1 0,-1 0-1,0 0 1,0 0 0,-1 0 0,1 0-1,-1 1 1,0-1 0,0 1 0,0-1-1,0 1 1,0 0 0,-1 0 0,0 0-1,1 0 1,-1 0 0,0 0 0,0 1-1,-1 0 1,1-1 0,-1 1 0,1 1-1,-1-1 1,1 0 0,-7-1 0,-2-1-181,0 0 0,-1 1 1,0 1-1,0 0 0,1 1 1,-1 0-1,0 1 0,0 0 1,-18 3-1,10 1-6655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1:35.030"/>
    </inkml:context>
    <inkml:brush xml:id="br0">
      <inkml:brushProperty name="width" value="0.05" units="cm"/>
      <inkml:brushProperty name="height" value="0.05" units="cm"/>
    </inkml:brush>
  </inkml:definitions>
  <inkml:trace contextRef="#ctx0" brushRef="#br0">190 58 24575,'0'-1'0,"0"0"0,0-1 0,-1 1 0,1 0 0,-1-1 0,1 1 0,-1 0 0,1 0 0,-1-1 0,0 1 0,0 0 0,1 0 0,-1 0 0,0 0 0,0 0 0,0 0 0,0 0 0,0 0 0,0 1 0,-1-1 0,1 0 0,0 1 0,0-1 0,-1 0 0,1 1 0,0 0 0,-1-1 0,1 1 0,0 0 0,-1 0 0,1-1 0,0 1 0,-1 0 0,-2 1 0,-2-1 0,1 0 0,-1 0 0,0 0 0,0 1 0,1 0 0,-1 1 0,-7 2 0,6-1 0,1 1 0,-1 0 0,1 0 0,0 1 0,0 0 0,0 0 0,0 1 0,1-1 0,0 1 0,1 0 0,-1 1 0,1-1 0,0 1 0,0 0 0,1 0 0,0 0 0,0 0 0,1 1 0,-3 14 0,4-17 0,0-1 0,1 1 0,-1-1 0,1 1 0,0-1 0,0 1 0,0-1 0,1 1 0,0-1 0,0 1 0,0-1 0,0 0 0,1 1 0,-1-1 0,1 0 0,0 0 0,0 0 0,1 0 0,-1 0 0,1-1 0,0 1 0,0-1 0,0 0 0,1 0 0,-1 0 0,1 0 0,-1 0 0,1-1 0,0 1 0,0-1 0,0 0 0,0-1 0,1 1 0,7 1 0,2 0 0,0 0 0,0-2 0,0 0 0,1 0 0,-1-2 0,0 1 0,0-2 0,27-6 0,-29 5 0,1 0 0,-1-1 0,0 0 0,0-2 0,-1 1 0,1-1 0,-1-1 0,-1 0 0,1 0 0,10-10 0,-18 14 0,0-1 0,0 1 0,0-1 0,0 0 0,0 1 0,-1-1 0,0-1 0,1 1 0,-2 0 0,1 0 0,0-1 0,-1 1 0,0-1 0,0 1 0,0-1 0,0 0 0,-1 1 0,0-1 0,0 0 0,0 1 0,-1-1 0,-1-6 0,0 5 0,1 0 0,-2 1 0,1-1 0,-1 1 0,0 0 0,0 0 0,0 0 0,-1 0 0,0 0 0,0 1 0,0 0 0,0-1 0,-1 2 0,1-1 0,-1 0 0,0 1 0,-6-3 0,-2 0-195,0 1 0,0 0 0,0 1 0,-1 0 0,1 1 0,-19-2 0,-1 2-6631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03.374"/>
    </inkml:context>
    <inkml:brush xml:id="br0">
      <inkml:brushProperty name="width" value="0.05" units="cm"/>
      <inkml:brushProperty name="height" value="0.05" units="cm"/>
    </inkml:brush>
  </inkml:definitions>
  <inkml:trace contextRef="#ctx0" brushRef="#br0">104 1 24575,'-4'2'0,"-3"3"0,2 4 0,0 1 0,-1 3 0,1 2 0,-1 5 0,0 2 0,-1 5 0,0 5 0,0 1 0,1 3 0,-1-1 0,0-2 0,0-1 0,1-2 0,1-6-8191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03.590"/>
    </inkml:context>
    <inkml:brush xml:id="br0">
      <inkml:brushProperty name="width" value="0.05" units="cm"/>
      <inkml:brushProperty name="height" value="0.05" units="cm"/>
    </inkml:brush>
  </inkml:definitions>
  <inkml:trace contextRef="#ctx0" brushRef="#br0">54 86 24575,'-7'0'0,"5"0"0,-1 1 0,1-1 0,-1 0 0,1 0 0,-1 0 0,1-1 0,-1 1 0,1 0 0,-1-1 0,1 0 0,-1 1 0,1-1 0,0 0 0,0 0 0,-1 0 0,1-1 0,-3-1 0,5 3 0,0-1 0,0 1 0,0-1 0,0 1 0,0 0 0,0-1 0,-1 1 0,1 0 0,1-1 0,-1 1 0,0-1 0,0 1 0,0 0 0,0-1 0,0 1 0,0 0 0,0-1 0,0 1 0,0 0 0,1-1 0,-1 1 0,0 0 0,0-1 0,1 1 0,-1 0 0,0 0 0,0-1 0,1 1 0,-1 0 0,0 0 0,1-1 0,-1 1 0,0 0 0,1 0 0,-1 0 0,0 0 0,1-1 0,-1 1 0,0 0 0,1 0 0,-1 0 0,0 0 0,1 0 0,0 0 0,21-5 0,-20 4 0,305-49-1365,-275 44-5461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45.668"/>
    </inkml:context>
    <inkml:brush xml:id="br0">
      <inkml:brushProperty name="width" value="0.05" units="cm"/>
      <inkml:brushProperty name="height" value="0.05" units="cm"/>
    </inkml:brush>
  </inkml:definitions>
  <inkml:trace contextRef="#ctx0" brushRef="#br0">1061 120 24575,'-6'-8'0,"0"2"0,0-1 0,0 0 0,-1 1 0,0 1 0,0-1 0,0 1 0,-1 0 0,0 0 0,-14-5 0,1 2 0,0 0 0,0 1 0,-26-4 0,2 4 0,-1 2 0,0 3 0,1 1 0,-1 2 0,0 2 0,1 2 0,0 2 0,0 2 0,-71 24 0,91-24 0,0 1 0,1 1 0,0 1 0,1 1 0,0 1 0,2 1 0,-1 1 0,2 1 0,-23 24 0,34-32 0,1 1 0,0 0 0,0 0 0,1 1 0,1 0 0,-1 0 0,2 0 0,0 1 0,0 0 0,1 0 0,0 1 0,1-1 0,1 1 0,0-1 0,1 1 0,0 0 0,1 0 0,0-1 0,1 1 0,0 0 0,4 13 0,1-7 0,0 0 0,1-1 0,1 1 0,1-1 0,1-1 0,0 0 0,1 0 0,1-1 0,1 0 0,0-1 0,1-1 0,26 22 0,-14-15 0,1-2 0,0-1 0,2-1 0,0-1 0,1-2 0,60 21 0,-61-27 0,1 0 0,0-2 0,1-1 0,-1-1 0,1-2 0,0-1 0,-1-2 0,1-1 0,46-8 0,-58 6 0,-1-1 0,1 0 0,-1-2 0,-1 0 0,1 0 0,-1-2 0,-1 0 0,1-1 0,-2-1 0,1 0 0,-1-2 0,-1 1 0,-1-2 0,0 1 0,0-2 0,15-23 0,-20 25 0,0-1 0,-1 0 0,0-1 0,-1 0 0,-1 0 0,0 0 0,-1 0 0,-1-1 0,-1 0 0,0 0 0,0 0 0,-2 1 0,0-1 0,-1 0 0,-5-27 0,2 25 0,-1-1 0,-1 1 0,0 1 0,-2-1 0,0 1 0,0 1 0,-2-1 0,0 1 0,-1 1 0,0 0 0,-2 1 0,1 0 0,-16-12 0,5 7-227,-1 1-1,-1 1 1,-1 2-1,0 0 1,-36-13-1,-31-8-6598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03.795"/>
    </inkml:context>
    <inkml:brush xml:id="br0">
      <inkml:brushProperty name="width" value="0.05" units="cm"/>
      <inkml:brushProperty name="height" value="0.05" units="cm"/>
    </inkml:brush>
  </inkml:definitions>
  <inkml:trace contextRef="#ctx0" brushRef="#br0">0 42 24575,'0'-3'0,"3"-2"0,4-1 0,7 1 0,7-1 0,8 0 0,5 1 0,4 2 0,2 2 0,2 0 0,0 0 0,-2 1 0,-8 1-8191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04.175"/>
    </inkml:context>
    <inkml:brush xml:id="br0">
      <inkml:brushProperty name="width" value="0.05" units="cm"/>
      <inkml:brushProperty name="height" value="0.05" units="cm"/>
    </inkml:brush>
  </inkml:definitions>
  <inkml:trace contextRef="#ctx0" brushRef="#br0">0 37 24575,'0'-1'0,"1"0"0,-1 0 0,1 1 0,-1-1 0,1 0 0,-1 0 0,1 1 0,-1-1 0,1 0 0,-1 1 0,1-1 0,0 0 0,-1 1 0,1-1 0,0 1 0,0-1 0,-1 1 0,1 0 0,0-1 0,0 1 0,0 0 0,1-1 0,21-5 0,-3 3 0,0 0 0,29 2 0,-28 1 0,0-1 0,24-4 0,-36 2 0,-14 2 0,-16 5 0,14 0 0,1 0 0,0 0 0,0 1 0,0 0 0,1 0 0,0 0 0,0 1 0,0 0 0,1 0 0,-1 0 0,2 0 0,-6 10 0,-2 10 0,-17 53 0,19-49 0,-34 137-1365,38-143-5461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04.917"/>
    </inkml:context>
    <inkml:brush xml:id="br0">
      <inkml:brushProperty name="width" value="0.05" units="cm"/>
      <inkml:brushProperty name="height" value="0.05" units="cm"/>
    </inkml:brush>
  </inkml:definitions>
  <inkml:trace contextRef="#ctx0" brushRef="#br0">261 161 24575,'9'-11'0,"0"-1"0,-1-1 0,-1 1 0,0-1 0,9-24 0,-15 35 0,0-1 0,0 1 0,-1-1 0,1 0 0,0 1 0,-1-1 0,0 0 0,1 1 0,-1-1 0,0 0 0,-1 0 0,1 1 0,0-1 0,-2-3 0,2 4 0,-1 1 0,0 0 0,0 0 0,1-1 0,-1 1 0,0 0 0,0 0 0,0 0 0,0 0 0,0 0 0,-1 0 0,1 1 0,0-1 0,0 0 0,0 0 0,-1 1 0,1-1 0,0 1 0,-1-1 0,1 1 0,-1 0 0,1-1 0,0 1 0,-1 0 0,1 0 0,-1 0 0,1 0 0,-1 0 0,-1 1 0,-9 0 0,0 1 0,0 1 0,0 0 0,1 1 0,-1 0 0,1 0 0,0 1 0,0 1 0,0 0 0,-11 9 0,3-1 0,0 0 0,1 2 0,1 1 0,-19 22 0,31-33 0,1-1 0,0 1 0,0 1 0,0-1 0,1 0 0,0 1 0,1 0 0,-4 12 0,5-18 0,1 1 0,0 0 0,0 0 0,0 0 0,0-1 0,0 1 0,0 0 0,0 0 0,0-1 0,1 1 0,-1 0 0,1-1 0,-1 1 0,1 0 0,0-1 0,1 3 0,-1-2 0,1-1 0,-1 1 0,1-1 0,-1 0 0,1 0 0,0 0 0,0 0 0,-1 0 0,1 0 0,0 0 0,0 0 0,0-1 0,0 1 0,0-1 0,0 0 0,0 1 0,0-1 0,2 0 0,3 0 0,0-1 0,0 1 0,-1-1 0,1-1 0,0 1 0,-1-1 0,1 0 0,-1-1 0,1 0 0,-1 0 0,8-4 0,5-6 0,-1 1 0,19-18 0,-20 14 0,20-24 0,8-8 0,-44 47 0,0 0 0,-1 0 0,1 1 0,0-1 0,-1 0 0,1 1 0,0-1 0,0 1 0,0-1 0,-1 1 0,1-1 0,0 1 0,0-1 0,0 1 0,0 0 0,0 0 0,0-1 0,0 1 0,2 0 0,-3 0 0,0 1 0,1-1 0,-1 1 0,0-1 0,1 1 0,-1-1 0,0 1 0,1-1 0,-1 1 0,0-1 0,0 1 0,0-1 0,0 1 0,0-1 0,1 1 0,-1-1 0,0 1 0,0 0 0,0-1 0,0 1 0,-1-1 0,1 1 0,0 0 0,-11 41 0,11-41 0,-9 24 96,3-12-305,1 1 1,1 1-1,0-1 0,1 1 0,1-1 1,-2 25-1,6-23-6617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05.404"/>
    </inkml:context>
    <inkml:brush xml:id="br0">
      <inkml:brushProperty name="width" value="0.05" units="cm"/>
      <inkml:brushProperty name="height" value="0.05" units="cm"/>
    </inkml:brush>
  </inkml:definitions>
  <inkml:trace contextRef="#ctx0" brushRef="#br0">137 306 24575,'1'0'0,"-1"0"0,1 0 0,-1 0 0,1 0 0,-1-1 0,1 1 0,-1 0 0,1 0 0,-1-1 0,1 1 0,-1 0 0,1-1 0,-1 1 0,0 0 0,1-1 0,-1 1 0,0-1 0,1 1 0,-1-1 0,0 1 0,1-1 0,-1 1 0,0-1 0,0 1 0,0-1 0,1 1 0,-1-1 0,0 1 0,0-1 0,0 0 0,0 1 0,0-1 0,0 1 0,0-1 0,0 1 0,0-1 0,-1 0 0,-4-21 0,5 19 0,-1 1 0,0 0 0,0 0 0,-1 0 0,1 0 0,0 0 0,-1 0 0,1 0 0,-1 0 0,1 1 0,-1-1 0,0 0 0,0 1 0,0 0 0,0-1 0,0 1 0,0 0 0,0 0 0,0 0 0,-1 0 0,1 1 0,0-1 0,-1 0 0,1 1 0,0 0 0,-1-1 0,1 1 0,0 0 0,-1 0 0,1 1 0,-1-1 0,1 0 0,0 1 0,-1 0 0,1-1 0,0 1 0,0 0 0,-1 0 0,1 0 0,-2 2 0,-1 0 0,1 0 0,0 0 0,-1 1 0,1-1 0,1 1 0,-1 0 0,0 0 0,1 1 0,0-1 0,0 1 0,0-1 0,1 1 0,-1 0 0,1 0 0,0 0 0,-2 11 0,3-12 0,1 0 0,-1 0 0,1 0 0,0 0 0,0 0 0,1 1 0,-1-1 0,1 0 0,0 0 0,0 0 0,0 0 0,1 0 0,2 5 0,-3-7 0,0 0 0,1-1 0,-1 1 0,0-1 0,1 1 0,-1-1 0,1 0 0,-1 0 0,1 0 0,0 0 0,0 0 0,-1 0 0,1 0 0,0 0 0,0-1 0,0 1 0,0-1 0,0 1 0,0-1 0,0 0 0,0 0 0,0 0 0,0 0 0,0 0 0,0 0 0,0 0 0,0-1 0,0 1 0,0-1 0,2 0 0,2-2 0,0 1 0,0-1 0,-1 0 0,1 0 0,-1-1 0,1 0 0,-1 0 0,0 0 0,7-9 0,2-3 0,20-29 0,-5-1 0,-3-2 0,21-51 0,-11 22 0,-23 51 0,-11 25 0,-6 15 0,-54 173 342,50-150-769,1-1 0,2 1 1,0 49-1,5-69-6399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06.162"/>
    </inkml:context>
    <inkml:brush xml:id="br0">
      <inkml:brushProperty name="width" value="0.05" units="cm"/>
      <inkml:brushProperty name="height" value="0.05" units="cm"/>
    </inkml:brush>
  </inkml:definitions>
  <inkml:trace contextRef="#ctx0" brushRef="#br0">69 27 24575,'-2'19'0,"-1"-1"0,-1 1 0,-1-1 0,0 0 0,-1 0 0,-1-1 0,-1 1 0,0-1 0,-12 16 0,42-64 0,1 0 0,1 1 0,2 2 0,1 0 0,33-25 0,-56 50 0,-1 1 0,1-1 0,0 1 0,0 0 0,0 0 0,0 0 0,9-2 0,-13 4 0,1 0 0,0 0 0,0-1 0,0 1 0,0 0 0,0 1 0,0-1 0,0 0 0,0 0 0,0 0 0,0 0 0,0 1 0,0-1 0,-1 1 0,1-1 0,0 0 0,0 1 0,0-1 0,0 1 0,-1 0 0,1-1 0,0 1 0,-1 0 0,1-1 0,0 1 0,-1 0 0,1 0 0,-1-1 0,1 1 0,-1 0 0,0 0 0,1 0 0,-1 0 0,0 0 0,0 0 0,1 0 0,-1-1 0,0 1 0,0 0 0,0 0 0,0 0 0,0 2 0,0 9 0,-1-1 0,0 1 0,0 0 0,-1-1 0,-1 1 0,0-1 0,-8 20 0,-1 9 0,11-40 0,1 1 0,0 0 0,-1-1 0,1 1 0,0 0 0,0-1 0,0 1 0,0 0 0,0 0 0,0-1 0,0 1 0,0 0 0,0-1 0,0 1 0,0 0 0,0-1 0,0 1 0,1 0 0,-1-1 0,0 1 0,1 0 0,-1-1 0,1 1 0,-1-1 0,1 0 0,-1 0 0,1 0 0,-1 0 0,0 0 0,1 0 0,-1 0 0,1 0 0,-1 0 0,1 0 0,-1 0 0,1 0 0,-1 0 0,1 0 0,-1 0 0,1 0 0,-1 0 0,1-1 0,-1 1 0,1-1 0,30-19 0,-26 15 0,26-18 0,-2-2 0,30-33 0,-56 55 0,1-1 0,-1 1 0,1 0 0,0 0 0,4-2 0,-8 5 0,1-1 0,-1 1 0,1 0 0,-1 0 0,1 0 0,-1-1 0,0 1 0,1 0 0,-1 0 0,1 0 0,-1 0 0,1 0 0,-1 0 0,1 0 0,-1 0 0,1 0 0,-1 0 0,0 0 0,1 0 0,-1 0 0,1 1 0,-1-1 0,1 0 0,0 1 0,-1 0 0,1-1 0,-1 1 0,1 0 0,-1 0 0,0-1 0,1 1 0,-1 0 0,0 0 0,0 0 0,0 0 0,0-1 0,0 1 0,0 0 0,0 0 0,0 0 0,0 0 0,0 1 0,-6 28 0,-1 14 0,7-42 0,0 0 0,0 0 0,0 1 0,0-1 0,0 0 0,1 0 0,-1 0 0,1 0 0,-1 1 0,1-1 0,0 0 0,0 0 0,0 0 0,0 0 0,2 3 0,-2-4 0,1-1 0,-1 1 0,0 0 0,0 0 0,1-1 0,-1 1 0,0-1 0,1 1 0,-1-1 0,1 1 0,-1-1 0,1 0 0,-1 0 0,1 0 0,-1 0 0,1 0 0,-1 0 0,1 0 0,-1 0 0,1 0 0,-1-1 0,0 1 0,1-1 0,-1 1 0,1-1 0,-1 0 0,0 1 0,1-1 0,0-1 0,6-3 0,0 0 0,0 0 0,8-8 0,-8 5 0,0-1 0,0 0 0,10-15 0,4-6 0,-22 30 0,0 0 0,0 0 0,0 0 0,0 0 0,0 0 0,1 0 0,-1 0 0,0 0 0,0 0 0,0-1 0,0 1 0,0 0 0,0 0 0,0 0 0,0 0 0,0 0 0,1 0 0,-1 0 0,0 0 0,0 0 0,0 0 0,0 0 0,0 0 0,0 0 0,0 0 0,0 0 0,1 0 0,-1 0 0,0 0 0,0 0 0,0 0 0,0 0 0,0 0 0,0 0 0,0 0 0,1 0 0,-1 0 0,0 0 0,0 0 0,0 0 0,0 1 0,0-1 0,0 0 0,0 0 0,0 0 0,0 0 0,0 0 0,0 0 0,1 0 0,-1 0 0,0 0 0,0 1 0,0-1 0,0 0 0,0 0 0,0 0 0,0 0 0,0 0 0,0 0 0,0 0 0,0 1 0,2 12 0,-2 14 0,-6 5 225,5-27-338,-1 0-1,1 0 1,0 0-1,0 0 0,1 0 1,-1 0-1,1 0 1,0 0-1,1 0 0,-1 0 1,1 1-1,0-1 1,2 5-1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06.306"/>
    </inkml:context>
    <inkml:brush xml:id="br0">
      <inkml:brushProperty name="width" value="0.05" units="cm"/>
      <inkml:brushProperty name="height" value="0.05" units="cm"/>
    </inkml:brush>
  </inkml:definitions>
  <inkml:trace contextRef="#ctx0" brushRef="#br0">66 1 24575,'-2'2'0,"-6"4"0,-3 2 0,-1 3 0,1 1 0,1 1 0,3 1 0,2-2-8191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06.949"/>
    </inkml:context>
    <inkml:brush xml:id="br0">
      <inkml:brushProperty name="width" value="0.05" units="cm"/>
      <inkml:brushProperty name="height" value="0.05" units="cm"/>
    </inkml:brush>
  </inkml:definitions>
  <inkml:trace contextRef="#ctx0" brushRef="#br0">27 86 24575,'1'3'0,"1"0"0,-1 1 0,0-1 0,0 1 0,0-1 0,-1 1 0,1-1 0,-1 1 0,1-1 0,-1 5 0,-2-1 0,0 1 0,0 0 0,-1-1 0,0 0 0,-7 14 0,-4 7 0,40-50 0,27-39 0,-34 38 0,1 0 0,1 1 0,41-34 0,-61 55 0,0 1 0,-1-1 0,1 1 0,0-1 0,-1 1 0,1-1 0,0 1 0,0-1 0,-1 1 0,1 0 0,0-1 0,0 1 0,0 0 0,0 0 0,-1 0 0,1-1 0,0 1 0,0 0 0,0 0 0,0 0 0,0 1 0,0-1 0,-1 0 0,1 0 0,1 1 0,-1-1 0,0 1 0,-1 0 0,1 0 0,0 0 0,-1 0 0,1-1 0,-1 1 0,1 0 0,-1 0 0,1 0 0,-1 0 0,0 0 0,1 0 0,-1 0 0,0 0 0,0 0 0,0 2 0,0 5 0,0 1 0,0-1 0,-3 16 0,-8 23 0,7-31 0,1 0 0,0 1 0,1 0 0,-1 24 0,3-40 0,0 0 0,0-1 0,0 1 0,0 0 0,0-1 0,0 1 0,0 0 0,0 0 0,1-1 0,-1 1 0,0 0 0,0-1 0,0 1 0,1 0 0,-1-1 0,0 1 0,1-1 0,-1 1 0,1 0 0,-1-1 0,1 1 0,-1-1 0,1 1 0,-1-1 0,1 0 0,1 2 0,-1-2 0,0 0 0,0 0 0,0 0 0,0-1 0,0 1 0,0 0 0,-1 0 0,1 0 0,0-1 0,0 1 0,0-1 0,0 1 0,0-1 0,0 1 0,0-1 0,1 0 0,5-5 0,0-1 0,13-14 0,-18 19 0,41-53 0,-29 36 0,1 1 0,0 0 0,27-23 0,-40 39 0,0 1 0,-1 0 0,1 0 0,0 0 0,-1 0 0,1 0 0,0 0 0,0 0 0,0 0 0,2 0 0,-3 1 0,-1 0 0,1 0 0,0 0 0,-1 0 0,1 0 0,-1 0 0,1 0 0,0 1 0,-1-1 0,1 0 0,-1 0 0,1 0 0,0 1 0,-1-1 0,1 0 0,-1 0 0,1 1 0,-1-1 0,1 1 0,-1-1 0,1 0 0,0 2 0,0 0 0,0 1 0,0 0 0,0-1 0,0 1 0,0 0 0,0 0 0,-1 0 0,1 0 0,-1 0 0,0-1 0,0 1 0,0 4 0,1 19-1365,2-16-5461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07.521"/>
    </inkml:context>
    <inkml:brush xml:id="br0">
      <inkml:brushProperty name="width" value="0.05" units="cm"/>
      <inkml:brushProperty name="height" value="0.05" units="cm"/>
    </inkml:brush>
  </inkml:definitions>
  <inkml:trace contextRef="#ctx0" brushRef="#br0">2 158 24575,'-2'0'0,"6"-2"0,15-3 0,30-6 0,340-42-487,4 22-131,-311 25 590,696-29-1438,2 27-177,-713 8 1628,82-4-641,-106 2-2622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0:53.704"/>
    </inkml:context>
    <inkml:brush xml:id="br0">
      <inkml:brushProperty name="width" value="0.05" units="cm"/>
      <inkml:brushProperty name="height" value="0.05" units="cm"/>
    </inkml:brush>
  </inkml:definitions>
  <inkml:trace contextRef="#ctx0" brushRef="#br0">596 191 24575,'1'-6'0,"0"1"0,0-1 0,1 1 0,-1-1 0,1 1 0,1-1 0,3-6 0,3-8 0,-3 7 0,9-32 0,-14 42 0,0 1 0,-1-1 0,1 0 0,-1 0 0,0 0 0,0 0 0,0 1 0,0-1 0,0 0 0,-1 0 0,1 0 0,-1 1 0,-1-5 0,1 6 0,0 0 0,0-1 0,0 1 0,0 0 0,-1-1 0,1 1 0,0 0 0,0 0 0,-1 0 0,1 0 0,-1 0 0,1 1 0,-1-1 0,1 0 0,-1 1 0,1-1 0,-1 1 0,0-1 0,1 1 0,-1 0 0,0 0 0,1 0 0,-1 0 0,0 0 0,-2 0 0,-5 1 0,0 1 0,0-1 0,-13 5 0,-11 6 0,0 0 0,1 3 0,1 0 0,-54 36 0,40-18 0,1 1 0,-51 52 0,76-67 0,0 1 0,1 1 0,1 0 0,2 2 0,0 0 0,-16 32 0,27-46 0,1 0 0,0 0 0,0 0 0,1 1 0,0-1 0,0 1 0,1-1 0,1 1 0,0 12 0,1-15 0,0 0 0,0 0 0,1 0 0,0-1 0,0 1 0,1-1 0,0 1 0,0-1 0,0 0 0,1 0 0,0 0 0,0-1 0,0 1 0,7 5 0,-1-2 0,0-1 0,1 0 0,0-1 0,0 0 0,1 0 0,0-1 0,0-1 0,0 0 0,1-1 0,0 0 0,0-1 0,0 0 0,18 0 0,-2 0 0,0-2 0,0-1 0,0-1 0,0-2 0,30-6 0,-34 4 86,-1-1-1,0-1 0,28-13 1,-43 16-229,-1 0 1,0 0 0,0-1 0,0 0-1,0 0 1,-1-1 0,0 0 0,0 0 0,-1-1-1,1 0 1,9-15 0,-7 5-6684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0:53.982"/>
    </inkml:context>
    <inkml:brush xml:id="br0">
      <inkml:brushProperty name="width" value="0.05" units="cm"/>
      <inkml:brushProperty name="height" value="0.05" units="cm"/>
    </inkml:brush>
  </inkml:definitions>
  <inkml:trace contextRef="#ctx0" brushRef="#br0">69 1 24575,'-2'0'0,"-4"0"0,0 2 0,1 3 0,1 4 0,-1 1 0,0 5 0,2 4 0,-2 3 0,0 3 0,2 1 0,-2 4 0,0-1 0,1-2 0,1-2 0,2-3 0,0-5-8191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47.085"/>
    </inkml:context>
    <inkml:brush xml:id="br0">
      <inkml:brushProperty name="width" value="0.05" units="cm"/>
      <inkml:brushProperty name="height" value="0.05" units="cm"/>
    </inkml:brush>
  </inkml:definitions>
  <inkml:trace contextRef="#ctx0" brushRef="#br0">343 13 24575,'-2'-13'0,"-2"14"0,3 1 0,1 0 0,-1 0 0,0 0 0,0 0 0,1 0 0,-1 0 0,1 0 0,-1 4 0,4 346 0,3-152 0,-59 670-689,-70-5-591,9-76 598,72-347 594,35-298 151,13 152 0,-5-278 24,1 9 444,0 0 0,2 1-1,10 37 1,-10-56-451,0-8 3,3-15 70,-6 12-145,-1 0 1,1 0 0,0 0 0,0 0-1,0 1 1,0-1 0,0 0 0,0 1-1,2-3 1,2 2-9,0 1 0,0-1 0,0 1 0,0 1 0,0-1 0,0 1 0,0 0 0,0 0 0,0 0 0,1 1 0,-1-1 0,6 3 0,6-1 0,786 97 0,-785-96 0,29 4 0,71 2 0,-116-9 0,0 0 0,0 0 0,0 0 0,-1-1 0,1 1 0,0 0 0,0-1 0,0 0 0,0 1 0,0-1 0,2-1 0,-4 2 0,1 0 0,-1-1 0,0 1 0,0 0 0,0 0 0,0 0 0,1-1 0,-1 1 0,0 0 0,0 0 0,0 0 0,0-1 0,0 1 0,0 0 0,0 0 0,1-1 0,-1 1 0,0 0 0,0 0 0,0-1 0,0 1 0,0 0 0,0-1 0,0 1 0,0 0 0,0 0 0,-1-1 0,1 1 0,0 0 0,-10-11 0,-42-15-1365,42 19-5461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0:54.157"/>
    </inkml:context>
    <inkml:brush xml:id="br0">
      <inkml:brushProperty name="width" value="0.05" units="cm"/>
      <inkml:brushProperty name="height" value="0.05" units="cm"/>
    </inkml:brush>
  </inkml:definitions>
  <inkml:trace contextRef="#ctx0" brushRef="#br0">78 24 24575,'-2'-2'0,"-2"-4"0,-1 1 0,-3-1 0,-2 2 0,1 4 0,-1 1 0,2 4 0,-1 2 0,2 3 0,2 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0:54.390"/>
    </inkml:context>
    <inkml:brush xml:id="br0">
      <inkml:brushProperty name="width" value="0.05" units="cm"/>
      <inkml:brushProperty name="height" value="0.05" units="cm"/>
    </inkml:brush>
  </inkml:definitions>
  <inkml:trace contextRef="#ctx0" brushRef="#br0">68 8 24575,'0'0'0,"0"0"0,0-1 0,0 1 0,0 0 0,0-1 0,0 1 0,0 0 0,0 0 0,0-1 0,0 1 0,0 0 0,0 0 0,0-1 0,0 1 0,0 0 0,0 0 0,0-1 0,-1 1 0,1 0 0,0 0 0,0 0 0,0-1 0,0 1 0,-1 0 0,1 0 0,0 0 0,0 0 0,-1-1 0,1 1 0,0 0 0,0 0 0,0 0 0,-1 0 0,1 0 0,0 0 0,0 0 0,-1 0 0,1 0 0,0 0 0,-1 0 0,1 0 0,0 0 0,0 0 0,-1 0 0,1 0 0,0 0 0,-1 0 0,1 0 0,-1 0 0,0 1 0,1-1 0,-1 0 0,0 1 0,1-1 0,-1 0 0,0 1 0,1-1 0,-1 1 0,1-1 0,-1 1 0,1 0 0,-1-1 0,1 1 0,-1 0 0,-2 7 0,1-1 0,0 1 0,1-1 0,0 1 0,0-1 0,0 16 0,0 3 0,-34 363-1365,33-360-5461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0:54.852"/>
    </inkml:context>
    <inkml:brush xml:id="br0">
      <inkml:brushProperty name="width" value="0.05" units="cm"/>
      <inkml:brushProperty name="height" value="0.05" units="cm"/>
    </inkml:brush>
  </inkml:definitions>
  <inkml:trace contextRef="#ctx0" brushRef="#br0">10 191 24575,'-5'-38'0,"4"34"0,0 0 0,1 1 0,-1-1 0,0 0 0,1 0 0,0 0 0,0 1 0,0-1 0,0 0 0,1 0 0,-1 1 0,1-1 0,0 0 0,0 1 0,1-1 0,-1 0 0,1 1 0,-1 0 0,4-4 0,0 0 0,2 0 0,-1 1 0,1 0 0,0 1 0,0-1 0,0 1 0,1 0 0,0 1 0,0 0 0,0 0 0,1 1 0,-1 0 0,1 0 0,-1 1 0,1 0 0,17-1 0,-18 3 0,0-1 0,0 2 0,1-1 0,-1 1 0,0 0 0,0 0 0,0 1 0,11 4 0,-14-4 0,-1 0 0,1 0 0,0 1 0,0 0 0,-1 0 0,0 0 0,1 0 0,-1 1 0,-1 0 0,1 0 0,0 0 0,-1 0 0,4 6 0,-5-6 0,0 1 0,0 0 0,-1 0 0,1-1 0,-1 1 0,0 0 0,0 0 0,-1 0 0,0 0 0,0 0 0,0 0 0,0 1 0,-1-1 0,0 0 0,0-1 0,0 1 0,-3 8 0,2-7 0,0-1 0,-1 1 0,1-1 0,-1 1 0,0-1 0,-1 0 0,1 0 0,-1 0 0,0-1 0,0 1 0,-1-1 0,1 0 0,-1 0 0,-7 4 0,12-8 0,-1 1 0,1-1 0,0 1 0,-1-1 0,1 0 0,-1 1 0,0-1 0,1 0 0,-1 0 0,1 1 0,-1-1 0,1 0 0,-1 0 0,0 0 0,1 0 0,-1 0 0,1 1 0,-1-1 0,0 0 0,1-1 0,-1 1 0,1 0 0,-1 0 0,0 0 0,1 0 0,-1 0 0,1-1 0,-1 1 0,1 0 0,-1 0 0,0-1 0,1 1 0,-1 0 0,1-1 0,0 1 0,-1-1 0,1 1 0,-1 0 0,1-1 0,0 1 0,-1-1 0,1 1 0,0-1 0,-1 0 0,1 1 0,0-1 0,0 1 0,-1-1 0,1 1 0,0-1 0,0 0 0,0 1 0,0-1 0,0 1 0,0-2 0,0-2 0,0 1 0,0 0 0,1-1 0,-1 1 0,1 0 0,-1-1 0,1 1 0,3-6 0,2-1 0,0 1 0,0 0 0,1 0 0,1 0 0,0 1 0,0 1 0,0-1 0,1 1 0,11-7 0,-8 6 0,1 0 0,1 1 0,-1 1 0,1 0 0,0 0 0,20-4 0,-30 10 0,-1-1 0,1 0 0,0 1 0,-1-1 0,1 1 0,0 0 0,-1 0 0,1 1 0,0-1 0,-1 1 0,1 0 0,0-1 0,-1 2 0,1-1 0,-1 0 0,0 1 0,4 2 0,-4-2 0,-1 0 0,0 0 0,0 0 0,0 0 0,-1 0 0,1 1 0,0-1 0,-1 0 0,0 1 0,0 0 0,1-1 0,-1 1 0,-1 0 0,1-1 0,0 1 0,-1 0 0,1 0 0,-1 0 0,0 0 0,0 0 0,0-1 0,-1 5 0,0 4-136,-1-1-1,0 0 1,0 0-1,-1 0 1,0 0-1,-1 0 1,0-1-1,-1 1 0,-7 11 1,5-12-6690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0:55.020"/>
    </inkml:context>
    <inkml:brush xml:id="br0">
      <inkml:brushProperty name="width" value="0.05" units="cm"/>
      <inkml:brushProperty name="height" value="0.05" units="cm"/>
    </inkml:brush>
  </inkml:definitions>
  <inkml:trace contextRef="#ctx0" brushRef="#br0">6 52 24575,'0'-5'0,"0"-4"0,0-2 0,-2-2 0,-1 4 0,2 5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0:55.286"/>
    </inkml:context>
    <inkml:brush xml:id="br0">
      <inkml:brushProperty name="width" value="0.05" units="cm"/>
      <inkml:brushProperty name="height" value="0.05" units="cm"/>
    </inkml:brush>
  </inkml:definitions>
  <inkml:trace contextRef="#ctx0" brushRef="#br0">1 11 24575,'0'0'0,"0"-1"0,0 1 0,0-1 0,0 1 0,0-1 0,1 1 0,-1-1 0,0 1 0,0-1 0,1 1 0,-1-1 0,0 1 0,1 0 0,-1-1 0,0 1 0,1 0 0,-1-1 0,0 1 0,1 0 0,-1-1 0,1 1 0,-1 0 0,1 0 0,-1 0 0,1-1 0,-1 1 0,0 0 0,1 0 0,-1 0 0,1 0 0,0 0 0,-1 0 0,1 0 0,-1 0 0,1 0 0,0 0 0,0 0 0,1 0 0,0 0 0,-1 0 0,1 1 0,0-1 0,-1 0 0,1 1 0,-1 0 0,1-1 0,2 2 0,0 1 0,-1 1 0,1 0 0,0 0 0,-1 0 0,0 0 0,0 0 0,0 1 0,-1-1 0,4 8 0,16 48 0,-16-39 0,6 15 0,-9-23 0,1 1 0,1-1 0,0 0 0,0-1 0,2 1 0,13 20 0,-20-32-42,1 0-1,-1-1 0,1 1 1,0 0-1,-1 0 0,1-1 1,0 1-1,-1 0 0,1-1 1,0 1-1,0-1 0,-1 1 1,1-1-1,0 1 0,0-1 1,0 0-1,0 1 0,0-1 1,0 0-1,0 0 0,0 0 1,0 1-1,-1-1 0,1 0 1,0 0-1,0 0 0,0-1 1,0 1-1,0 0 0,0 0 1,2-1-1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0:55.534"/>
    </inkml:context>
    <inkml:brush xml:id="br0">
      <inkml:brushProperty name="width" value="0.05" units="cm"/>
      <inkml:brushProperty name="height" value="0.05" units="cm"/>
    </inkml:brush>
  </inkml:definitions>
  <inkml:trace contextRef="#ctx0" brushRef="#br0">239 76 24575,'-5'-15'0,"-7"-23"0,11 37 0,1-1 0,-1 1 0,0 0 0,0-1 0,1 1 0,-1 0 0,0-1 0,0 1 0,0 0 0,0 0 0,-1 0 0,1 0 0,0 0 0,0 0 0,-1 0 0,1 0 0,0 1 0,-1-1 0,-2 0 0,3 1 0,0 0 0,0 0 0,0 0 0,0 0 0,-1 1 0,1-1 0,0 0 0,0 1 0,0-1 0,0 1 0,0-1 0,0 1 0,0 0 0,0 0 0,0-1 0,0 1 0,0 0 0,0 0 0,1 0 0,-1 0 0,0 0 0,0 1 0,-17 29 0,15-25 0,-51 112 0,36-76 0,-1-1 0,-39 62 0,54-98-1365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16.411"/>
    </inkml:context>
    <inkml:brush xml:id="br0">
      <inkml:brushProperty name="width" value="0.05" units="cm"/>
      <inkml:brushProperty name="height" value="0.05" units="cm"/>
    </inkml:brush>
  </inkml:definitions>
  <inkml:trace contextRef="#ctx0" brushRef="#br0">852 1 24575,'-7'3'0,"0"0"0,0-1 0,0 0 0,-15 2 0,-21 6 0,27-2 0,0 0 0,1 0 0,0 2 0,1 0 0,0 0 0,0 2 0,-14 15 0,-9 12 0,-32 47 0,-98 167 0,116-168 0,-118 148 0,163-226 13,-47 50 312,47-51-568,0-1-1,-1 1 1,0-1 0,0-1 0,0 1-1,-15 6 1,10-8-6583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16.660"/>
    </inkml:context>
    <inkml:brush xml:id="br0">
      <inkml:brushProperty name="width" value="0.05" units="cm"/>
      <inkml:brushProperty name="height" value="0.05" units="cm"/>
    </inkml:brush>
  </inkml:definitions>
  <inkml:trace contextRef="#ctx0" brushRef="#br0">238 1 24575,'-7'1'0,"0"-1"0,0 2 0,0-1 0,1 1 0,-1 0 0,1 0 0,-1 1 0,1 0 0,0 0 0,0 1 0,0-1 0,0 1 0,1 0 0,-1 1 0,1 0 0,-7 7 0,-7 11 0,1 0 0,-24 38 0,35-49 0,6-10 0,-6 7 0,1 0 0,1 1 0,0 0 0,-8 21 0,13-29 0,-1 1 0,0 0 0,1 0 0,0-1 0,-1 1 0,1 0 0,0 0 0,0 0 0,1 0 0,-1-1 0,1 1 0,-1 0 0,1 0 0,0-1 0,0 1 0,0-1 0,0 1 0,1-1 0,-1 1 0,1-1 0,-1 1 0,1-1 0,0 0 0,0 0 0,2 2 0,3 1 0,0 0 0,0 0 0,0-1 0,1 0 0,0 0 0,0-1 0,0 0 0,0 0 0,0-1 0,10 2 0,10 0 0,49 2 0,-21-6-1365,-5-2-5461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01.005"/>
    </inkml:context>
    <inkml:brush xml:id="br0">
      <inkml:brushProperty name="width" value="0.05" units="cm"/>
      <inkml:brushProperty name="height" value="0.05" units="cm"/>
    </inkml:brush>
  </inkml:definitions>
  <inkml:trace contextRef="#ctx0" brushRef="#br0">151 20 24575,'-1'0'0,"1"0"0,-1 0 0,1-1 0,-1 1 0,1 0 0,-1 0 0,1 0 0,0-1 0,-1 1 0,1 0 0,-1 0 0,1-1 0,0 1 0,-1 0 0,1-1 0,0 1 0,0-1 0,-1 1 0,1 0 0,0-1 0,0 1 0,-1-1 0,1 1 0,0 0 0,0-1 0,0 1 0,0-1 0,0 1 0,0-1 0,0 1 0,0-1 0,0 1 0,0-1 0,0 1 0,0-1 0,0 1 0,0-1 0,0 1 0,0 0 0,0-1 0,0 1 0,1-1 0,-1 0 0,3-2 0,-3 19 0,-20 83 0,-48 140 0,37-139 0,13-50-1365,9-32-5461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01.398"/>
    </inkml:context>
    <inkml:brush xml:id="br0">
      <inkml:brushProperty name="width" value="0.05" units="cm"/>
      <inkml:brushProperty name="height" value="0.05" units="cm"/>
    </inkml:brush>
  </inkml:definitions>
  <inkml:trace contextRef="#ctx0" brushRef="#br0">1 0 24575,'1'1'0,"1"-1"0,-1 1 0,0-1 0,0 1 0,1-1 0,-1 1 0,0 0 0,0 0 0,0 0 0,0 0 0,0-1 0,0 1 0,0 1 0,0-1 0,1 2 0,13 18 0,-15-21 0,13 24 0,-6-12 0,0 1 0,1-1 0,0-1 0,18 20 0,-25-29 0,1 0 0,0 0 0,0 0 0,1-1 0,-1 1 0,0-1 0,0 0 0,1 1 0,-1-1 0,1 0 0,-1 0 0,1-1 0,-1 1 0,1 0 0,0-1 0,-1 0 0,1 1 0,0-1 0,-1 0 0,1-1 0,0 1 0,-1 0 0,1-1 0,-1 1 0,1-1 0,0 0 0,-1 0 0,1 0 0,-1 0 0,0 0 0,4-3 0,14-11 0,0 0 0,-2-1 0,18-20 0,-14 14 0,26-20 0,-103 92 0,23-25-1365,0-2-5461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47.503"/>
    </inkml:context>
    <inkml:brush xml:id="br0">
      <inkml:brushProperty name="width" value="0.05" units="cm"/>
      <inkml:brushProperty name="height" value="0.05" units="cm"/>
    </inkml:brush>
  </inkml:definitions>
  <inkml:trace contextRef="#ctx0" brushRef="#br0">44 1 24575,'-14'0'0,"-16"1"0,31 1 0,0 0 0,1-1 0,-1 1 0,0 0 0,1 0 0,-1-1 0,1 1 0,-1-1 0,3 3 0,25 22 0,-1 1 0,-1 1 0,30 43 0,-50-61 0,-1 0 0,0 1 0,-1 0 0,0 0 0,0 1 0,3 16 0,-6-21 0,-1 1 0,0-1 0,0 0 0,-1 0 0,0 1 0,0-1 0,-1 0 0,0 1 0,0-1 0,-1 0 0,-5 13 0,2-10-114,0 0 1,-1-1-1,0 0 0,-1 0 0,0 0 1,0-1-1,-1 0 0,0-1 0,-1 1 1,1-2-1,-15 9 0,-7 5-6712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32.176"/>
    </inkml:context>
    <inkml:brush xml:id="br0">
      <inkml:brushProperty name="width" value="0.05" units="cm"/>
      <inkml:brushProperty name="height" value="0.05" units="cm"/>
    </inkml:brush>
  </inkml:definitions>
  <inkml:trace contextRef="#ctx0" brushRef="#br0">284 42 24575,'0'-1'0,"1"0"0,-1 0 0,1 1 0,-1-1 0,1 0 0,-1 1 0,1-1 0,-1 0 0,1 1 0,-1-1 0,1 1 0,0-1 0,0 1 0,-1-1 0,1 1 0,0-1 0,0 1 0,1-1 0,19-7 0,-17 6 0,-2 2 0,0-1 0,1 0 0,-1 0 0,0 0 0,0-1 0,0 1 0,0 0 0,2-3 0,-3 4 0,-1 0 0,0 0 0,0 0 0,0-1 0,0 1 0,0 0 0,0 0 0,0 0 0,0 0 0,0 0 0,0-1 0,0 1 0,0 0 0,0 0 0,0 0 0,0 0 0,0 0 0,0 0 0,0-1 0,0 1 0,0 0 0,0 0 0,0 0 0,0 0 0,0 0 0,0-1 0,0 1 0,0 0 0,0 0 0,0 0 0,0 0 0,0 0 0,-1 0 0,1 0 0,0 0 0,0-1 0,0 1 0,0 0 0,0 0 0,0 0 0,0 0 0,-1 0 0,1 0 0,0 0 0,0 0 0,-16-3 0,2 3 0,0 1 0,0 1 0,0 0 0,1 1 0,-1 0 0,0 1 0,1 0 0,-23 12 0,17-7 0,1 1 0,0 1 0,1 1 0,1 0 0,-21 21 0,31-28 0,1 1 0,0 0 0,0 0 0,0 1 0,1-1 0,0 1 0,0 0 0,1 1 0,0-1 0,0 0 0,-3 14 0,6-18 0,-1 0 0,1 1 0,0-1 0,0 0 0,0 1 0,0-1 0,0 0 0,1 1 0,-1-1 0,1 0 0,0 0 0,0 1 0,1-1 0,-1 0 0,0 0 0,1 0 0,0 0 0,0 0 0,0-1 0,0 1 0,0-1 0,0 1 0,1-1 0,-1 0 0,1 0 0,0 0 0,-1 0 0,1 0 0,5 2 0,3 1 34,0-1 1,0 0-1,0-1 0,0 0 0,1-1 0,-1 0 0,1-1 0,0 0 0,21-1 1,-7-3-462,-1 0 0,1-1 1,33-11-1,-24 4-6399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32.599"/>
    </inkml:context>
    <inkml:brush xml:id="br0">
      <inkml:brushProperty name="width" value="0.05" units="cm"/>
      <inkml:brushProperty name="height" value="0.05" units="cm"/>
    </inkml:brush>
  </inkml:definitions>
  <inkml:trace contextRef="#ctx0" brushRef="#br0">340 40 24575,'0'-1'0,"0"-1"0,0 1 0,0 0 0,0 0 0,-1 0 0,1-1 0,0 1 0,-1 0 0,1 0 0,-1 0 0,1 0 0,-1 0 0,0-1 0,1 1 0,-1 0 0,0 1 0,0-1 0,0 0 0,0 0 0,-1-1 0,-1 0 0,0 0 0,0 1 0,0-1 0,0 1 0,-1 0 0,1 0 0,-5-1 0,-3 0 0,0 1 0,0 0 0,-20 2 0,17 0 0,1 1 0,0 1 0,0 0 0,0 1 0,1 0 0,-1 1 0,1 1 0,0 0 0,1 0 0,-1 1 0,-11 10 0,17-13 0,0 1 0,1 0 0,-1 0 0,1 0 0,0 1 0,0-1 0,1 1 0,0 1 0,0-1 0,0 0 0,1 1 0,0 0 0,0 0 0,1 0 0,0 0 0,0 0 0,1 1 0,-1-1 0,2 0 0,-1 1 0,1 9 0,1-13 0,0 0 0,0 0 0,0 0 0,0-1 0,1 1 0,-1 0 0,1-1 0,0 1 0,0-1 0,1 1 0,-1-1 0,1 0 0,-1 0 0,1 0 0,0 0 0,0 0 0,1-1 0,-1 1 0,0-1 0,1 0 0,-1 0 0,1-1 0,0 1 0,5 1 0,7 2 0,0 0 0,1-1 0,-1-1 0,27 2 0,-19-4-227,0-1-1,0 0 1,0-2-1,0-1 1,30-7-1,-20 1-6598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33.332"/>
    </inkml:context>
    <inkml:brush xml:id="br0">
      <inkml:brushProperty name="width" value="0.05" units="cm"/>
      <inkml:brushProperty name="height" value="0.05" units="cm"/>
    </inkml:brush>
  </inkml:definitions>
  <inkml:trace contextRef="#ctx0" brushRef="#br0">1531 83 24575,'-3'-1'0,"-1"0"0,1 0 0,0-1 0,-1 1 0,1-1 0,0 0 0,0 0 0,0 0 0,0 0 0,-2-3 0,-13-8 0,2 6 0,-1-1 0,0 2 0,0 1 0,0 0 0,-1 1 0,-27-3 0,-112 0 0,130 7 0,-268 12 0,223-4 0,0 3 0,-81 24 0,110-22 0,1 2 0,0 1 0,1 2 0,-62 39 0,76-39 0,0 1 0,2 2 0,0 0 0,1 2 0,2 0 0,0 2 0,-20 30 0,33-42 0,0 0 0,2 0 0,-1 1 0,2 0 0,0 0 0,1 1 0,0-1 0,1 1 0,-3 25 0,6-29 0,0-1 0,2 1 0,-1 0 0,1 0 0,1-1 0,0 1 0,0-1 0,1 1 0,0-1 0,1 0 0,0 0 0,1 0 0,0-1 0,10 15 0,-1-6 0,1 0 0,0-2 0,1 1 0,1-2 0,1 0 0,0-2 0,1 0 0,23 13 0,3-3 0,0-2 0,80 26 0,-74-33 0,-1-1 0,2-4 0,-1-1 0,1-2 0,1-3 0,-1-2 0,0-3 0,0-1 0,81-17 0,-83 9 0,0-2 0,-2-2 0,1-2 0,-2-3 0,0-1 0,-2-2 0,0-3 0,-2-1 0,71-59 0,-89 64 0,-2-1 0,0-1 0,-2-1 0,-1-1 0,25-40 0,-37 51 0,1 0 0,-2 0 0,0-1 0,-1 0 0,-1-1 0,0 1 0,-1-1 0,-1 0 0,0 0 0,-2 0 0,0 0 0,-1-19 0,-1 28 0,0-1 0,-1 1 0,0 0 0,0 0 0,-1 0 0,0 0 0,0 0 0,-1 0 0,0 1 0,-1 0 0,1 0 0,-8-9 0,3 6 0,-1 1 0,1 0 0,-1 1 0,-1 0 0,0 1 0,0 0 0,-15-7 0,-10-2 0,-1 3 0,-1 1 0,1 1 0,-53-6 0,-89-8-1365,99 17-5461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36.434"/>
    </inkml:context>
    <inkml:brush xml:id="br0">
      <inkml:brushProperty name="width" value="0.05" units="cm"/>
      <inkml:brushProperty name="height" value="0.05" units="cm"/>
    </inkml:brush>
  </inkml:definitions>
  <inkml:trace contextRef="#ctx0" brushRef="#br0">10 7 24575,'-10'2'0,"13"2"0,17 2 0,69-2 0,120-10 0,-73-1 0,86 1-1365,-165 3-5461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2:36.665"/>
    </inkml:context>
    <inkml:brush xml:id="br0">
      <inkml:brushProperty name="width" value="0.05" units="cm"/>
      <inkml:brushProperty name="height" value="0.05" units="cm"/>
    </inkml:brush>
  </inkml:definitions>
  <inkml:trace contextRef="#ctx0" brushRef="#br0">0 99 24575,'5'-2'0,"6"-1"0,8-3 0,7-2 0,12-2 0,10 1 0,11-1 0,12-1 0,12 0 0,10 1 0,9 0 0,-14 2-8191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3:40.088"/>
    </inkml:context>
    <inkml:brush xml:id="br0">
      <inkml:brushProperty name="width" value="0.05" units="cm"/>
      <inkml:brushProperty name="height" value="0.05" units="cm"/>
    </inkml:brush>
  </inkml:definitions>
  <inkml:trace contextRef="#ctx0" brushRef="#br0">325 1 24575,'-14'1'0,"1"0"0,-1 1 0,0 1 0,1 0 0,-1 1 0,1 0 0,0 1 0,1 0 0,-15 9 0,10-5 0,1 2 0,0 0 0,1 0 0,0 1 0,1 1 0,-14 16 0,22-22 0,0 1 0,0 0 0,1 0 0,0 0 0,0 0 0,1 1 0,0-1 0,1 1 0,0 0 0,0 0 0,1 1 0,0-1 0,1 1 0,0-1 0,0 1 0,1-1 0,0 1 0,1-1 0,0 1 0,0-1 0,1 0 0,1 1 0,-1-1 0,1 0 0,1 0 0,0-1 0,0 1 0,1-1 0,0 0 0,0 0 0,1 0 0,0-1 0,0 1 0,1-2 0,-1 1 0,2-1 0,11 8 0,-7-5 0,2-2 0,-1 0 0,1 0 0,0-1 0,1-1 0,-1-1 0,1 0 0,0 0 0,0-2 0,0 0 0,1 0 0,-1-2 0,0 0 0,0 0 0,1-2 0,20-4 0,-24 4 0,-1-1 0,0-1 0,0 0 0,0 0 0,0-1 0,-1-1 0,0 0 0,0 0 0,0-1 0,-1 0 0,0-1 0,0 0 0,-1 0 0,0-1 0,-1 0 0,1 0 0,-2-1 0,1 0 0,-2 0 0,1 0 0,7-21 0,-9 16 0,1 0 0,-2 0 0,0-1 0,-1 0 0,0 1 0,-1-1 0,-1 0 0,0 1 0,-5-24 0,4 32 0,0 0 0,0 1 0,-1-1 0,0 1 0,-1-1 0,0 1 0,0 0 0,0 0 0,0 0 0,-1 0 0,0 1 0,0-1 0,-1 1 0,1 0 0,-1 0 0,0 1 0,-1-1 0,1 1 0,-1 0 0,0 1 0,0 0 0,0-1 0,-12-3 0,9 5-114,0-1 1,-1 2-1,1-1 0,-1 1 0,1 1 1,-1 0-1,1 0 0,-1 1 0,1 0 1,0 0-1,-17 6 0,8-1-6712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3:41.259"/>
    </inkml:context>
    <inkml:brush xml:id="br0">
      <inkml:brushProperty name="width" value="0.05" units="cm"/>
      <inkml:brushProperty name="height" value="0.05" units="cm"/>
    </inkml:brush>
  </inkml:definitions>
  <inkml:trace contextRef="#ctx0" brushRef="#br0">1 110 24575,'0'0'0,"0"0"0,0 0 0,0 0 0,0 0 0,0 0 0,1 0 0,-1 0 0,0 1 0,0-1 0,0 0 0,0 0 0,0 0 0,0 0 0,1 0 0,-1 0 0,0 0 0,0 0 0,0 0 0,0 0 0,0 0 0,1 0 0,-1 0 0,0 0 0,0 0 0,0 0 0,0 0 0,1 0 0,-1 0 0,0 0 0,0 0 0,0 0 0,0 0 0,0-1 0,0 1 0,1 0 0,-1 0 0,0 0 0,0 0 0,0 0 0,0 0 0,0 0 0,0 0 0,0-1 0,0 1 0,0 0 0,1 0 0,-1 0 0,0 0 0,0-1 0,6 17 0,4 154 0,-4 160 0,-6-217 0,2-92 0,1-13 0,2-13 0,-4 3 0,1 0 0,-1 0 0,1 0 0,-1 0 0,1 0 0,0 1 0,0-1 0,0 1 0,0-1 0,0 1 0,0 0 0,0 0 0,0 0 0,0 0 0,1 0 0,-1 0 0,0 1 0,1-1 0,-1 1 0,4-1 0,7 0 0,1 0 0,21 2 0,-16 0 0,47 1 0,87-3 0,-149 0 0,0 1 0,-1-1 0,1 1 0,-1-1 0,1 0 0,-1-1 0,1 1 0,-1 0 0,0-1 0,0 0 0,0 0 0,0 0 0,0 0 0,0 0 0,0-1 0,-1 1 0,1-1 0,-1 0 0,0 1 0,0-1 0,0 0 0,0-1 0,0 1 0,-1 0 0,1 0 0,-1-1 0,0 1 0,0-1 0,0 1 0,0-1 0,0-6 0,0-9 0,-1-1 0,0 1 0,-1 0 0,-7-33 0,6 39 0,-15-100 0,-33-183 0,44 269 0,3 10 0,-1 0 0,-7-20 0,7 31 171,2 8 0,0 9-1878,2-2-5119</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3:41.697"/>
    </inkml:context>
    <inkml:brush xml:id="br0">
      <inkml:brushProperty name="width" value="0.05" units="cm"/>
      <inkml:brushProperty name="height" value="0.05" units="cm"/>
    </inkml:brush>
  </inkml:definitions>
  <inkml:trace contextRef="#ctx0" brushRef="#br0">16 10 24575,'0'-1'0,"0"1"0,0 0 0,1 0 0,-1-1 0,0 1 0,0 0 0,0 0 0,0-1 0,0 1 0,0 0 0,0 0 0,0-1 0,0 1 0,0 0 0,0-1 0,0 1 0,0 0 0,0 0 0,0-1 0,0 1 0,0 0 0,-1 0 0,1-1 0,0 1 0,0 0 0,0 0 0,0 0 0,0-1 0,-1 1 0,1 0 0,0 0 0,0 0 0,0-1 0,-1 1 0,1 0 0,0 0 0,0 0 0,0 0 0,-1 0 0,1 0 0,0-1 0,0 1 0,-1 0 0,1 0 0,0 0 0,0 0 0,-1 0 0,1 0 0,-1 0 0,1 1 0,-1-1 0,1 1 0,-1-1 0,1 1 0,-1-1 0,1 1 0,-1 0 0,1-1 0,0 1 0,-1-1 0,1 1 0,0 0 0,-1 0 0,1-1 0,0 1 0,0 0 0,0-1 0,0 2 0,-4 53 0,6 86 0,-1-137 0,11 106-1365,-11-96-5461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3:41.959"/>
    </inkml:context>
    <inkml:brush xml:id="br0">
      <inkml:brushProperty name="width" value="0.05" units="cm"/>
      <inkml:brushProperty name="height" value="0.05" units="cm"/>
    </inkml:brush>
  </inkml:definitions>
  <inkml:trace contextRef="#ctx0" brushRef="#br0">0 3 24575,'0'-1'0,"1"1"0,-1 0 0,0 0 0,0 0 0,0 0 0,0 0 0,0-1 0,1 1 0,-1 0 0,0 0 0,0 0 0,0 0 0,0 0 0,1 0 0,-1 0 0,0 0 0,0 0 0,0-1 0,0 1 0,1 0 0,-1 0 0,0 0 0,0 0 0,0 0 0,1 0 0,-1 0 0,0 0 0,0 0 0,0 1 0,0-1 0,1 0 0,-1 0 0,0 0 0,0 0 0,0 0 0,1 0 0,-1 0 0,0 0 0,0 1 0,4 8 0,0 17 0,-4-22 0,10 75 199,-2-13-981,1 76 0,-9-128-6044</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3:42.493"/>
    </inkml:context>
    <inkml:brush xml:id="br0">
      <inkml:brushProperty name="width" value="0.05" units="cm"/>
      <inkml:brushProperty name="height" value="0.05" units="cm"/>
    </inkml:brush>
  </inkml:definitions>
  <inkml:trace contextRef="#ctx0" brushRef="#br0">162 1 24575,'-2'2'0,"-1"3"0,-3 4 0,1 3 0,-2 4 0,-2 3 0,-4 2 0,-2 3 0,-3 2 0,-1-1 0,1 0 0,1-3 0,0-2 0,4-4-8191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48.140"/>
    </inkml:context>
    <inkml:brush xml:id="br0">
      <inkml:brushProperty name="width" value="0.05" units="cm"/>
      <inkml:brushProperty name="height" value="0.05" units="cm"/>
    </inkml:brush>
  </inkml:definitions>
  <inkml:trace contextRef="#ctx0" brushRef="#br0">849 27 24575,'37'0'0,"-33"0"0,-23 0 0,-97 0 0,-536-16 0,564 7-1365,73 8-5461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3:42.731"/>
    </inkml:context>
    <inkml:brush xml:id="br0">
      <inkml:brushProperty name="width" value="0.05" units="cm"/>
      <inkml:brushProperty name="height" value="0.05" units="cm"/>
    </inkml:brush>
  </inkml:definitions>
  <inkml:trace contextRef="#ctx0" brushRef="#br0">109 6 24575,'0'-2'0,"-3"-1"0,-2 3 0,-1 3 0,-2 3 0,1 4 0,-1 4 0,-1 5 0,-2 5 0,-3 4 0,0 4 0,1 1 0,2-5-8191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3:43.439"/>
    </inkml:context>
    <inkml:brush xml:id="br0">
      <inkml:brushProperty name="width" value="0.05" units="cm"/>
      <inkml:brushProperty name="height" value="0.05" units="cm"/>
    </inkml:brush>
  </inkml:definitions>
  <inkml:trace contextRef="#ctx0" brushRef="#br0">12 7 24575,'-11'-4'0,"10"2"0,8 2 0,45 5 0,82-2 0,-20-2 0,-45 4 0,81 1 0,-146-6-151,0 0-1,0 0 0,-1-1 0,1 1 1,0-1-1,0 0 0,-1 0 1,5-2-1,1-3-6674</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3:43.718"/>
    </inkml:context>
    <inkml:brush xml:id="br0">
      <inkml:brushProperty name="width" value="0.05" units="cm"/>
      <inkml:brushProperty name="height" value="0.05" units="cm"/>
    </inkml:brush>
  </inkml:definitions>
  <inkml:trace contextRef="#ctx0" brushRef="#br0">1 6 24575,'0'0'0,"0"0"0,0-1 0,0 1 0,0 0 0,0 0 0,0-1 0,0 1 0,0 0 0,1 0 0,-1 0 0,0-1 0,0 1 0,0 0 0,0 0 0,0 0 0,0-1 0,1 1 0,-1 0 0,0 0 0,0 0 0,0 0 0,1-1 0,-1 1 0,0 0 0,0 0 0,1 0 0,-1 0 0,0 0 0,0 0 0,0 0 0,1 0 0,-1 0 0,0 0 0,0 0 0,1 0 0,-1 0 0,0 0 0,0 0 0,1 0 0,-1 0 0,0 0 0,0 0 0,1 0 0,-1 0 0,0 0 0,0 0 0,0 0 0,1 1 0,-1-1 0,0 0 0,0 0 0,0 0 0,1 0 0,-1 1 0,0-1 0,0 0 0,0 0 0,0 0 0,0 1 0,1-1 0,-1 0 0,16 14 0,-14-12 0,1 1 0,12 9 0,-1 1 0,-1 0 0,0 2 0,16 23 0,-26-35 0,-1 1 0,0-1 0,0 1 0,0 0 0,-1 0 0,1 0 0,-1 0 0,0 0 0,0 0 0,0 0 0,0 0 0,-1 0 0,0 1 0,0-1 0,0 0 0,0 0 0,-1 0 0,0 1 0,1-1 0,-2 0 0,1 0 0,0 0 0,-1 0 0,0 0 0,0-1 0,-4 8 0,-9 7-1365,-2-3-5461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3:46.056"/>
    </inkml:context>
    <inkml:brush xml:id="br0">
      <inkml:brushProperty name="width" value="0.05" units="cm"/>
      <inkml:brushProperty name="height" value="0.05" units="cm"/>
    </inkml:brush>
  </inkml:definitions>
  <inkml:trace contextRef="#ctx0" brushRef="#br0">299 886 24575,'-1'0'0,"0"0"0,0-1 0,1 1 0,-1 0 0,0 0 0,0 0 0,0 1 0,0-1 0,0 0 0,0 0 0,0 0 0,1 1 0,-1-1 0,0 0 0,0 1 0,-1 0 0,2 0 0,-1 0 0,1 1 0,0-1 0,-1 0 0,1 1 0,0-1 0,0 0 0,0 1 0,0-1 0,0 1 0,0-1 0,1 2 0,0 6 0,16 287 0,-45 170 0,25-427 0,-2 15 0,1-17 0,2-1 0,2 40 0,0-76 0,0 1 0,0 0 0,0-1 0,0 1 0,0 0 0,0-1 0,0 1 0,0 0 0,0-1 0,1 1 0,-1-1 0,0 1 0,0 0 0,1-1 0,-1 1 0,0-1 0,1 1 0,-1-1 0,1 1 0,-1-1 0,1 1 0,-1-1 0,0 1 0,1-1 0,0 1 0,-1-1 0,1 0 0,-1 1 0,1-1 0,-1 0 0,1 0 0,0 1 0,-1-1 0,1 0 0,0 0 0,-1 0 0,1 0 0,0 0 0,-1 0 0,1 0 0,0 0 0,-1 0 0,1 0 0,0 0 0,-1 0 0,1-1 0,-1 1 0,2-1 0,5-1 0,0-2 0,-1 1 0,13-9 0,1 0 0,-4 6 0,0 0 0,0 2 0,1 0 0,26-3 0,70 1 0,-59 4 0,392 1-191,0 26-189,-349-19 300,668 71-138,-267-22 216,-457-50 49,-14-2 103,-1 0 1,1-2-1,48-4 0,-74 4-143,0-1 0,0-1 0,0 1 0,0 0-1,0 0 1,0 0 0,0 0 0,0-1 0,0 1 0,0 0 0,0-1-1,-1 1 1,1-1 0,0 1 0,0-1 0,0 0 0,-1 1 0,1-1 0,0 0-1,0 0 1,-1 0-4,0 0 0,0 1-1,0-1 1,0 1 0,0-1-1,0 0 1,0 1 0,0-1-1,-1 1 1,1-1 0,0 1 0,0-1-1,-1 1 1,1-1 0,0 1-1,-1-1 1,1 1 0,-1-1-1,1 1 1,-1 0 0,1-1-1,0 1 1,-2-1 0,-3-3 0,-1 1 0,0-1-1,0 1 1,-7-2 0,-8-2-3,-32-5 0,37 9 0,1 0 0,-1-1 0,1-1 0,-18-7 0,32 10 0,-1 1 0,1 0 0,-1 0 0,1-1 0,-1 1 0,1-1 0,0 1 0,0-1 0,0 1 0,0-1 0,0 0 0,0 0 0,0 1 0,0-1 0,1 0 0,-1 0 0,1 0 0,-1 0 0,1 0 0,0-4 0,1-45 0,0 38 0,6-51 0,23-103 0,32-60 0,-25 114 0,55-114 0,-90 222 0,0 2 0,0-1 0,-1 0 0,1 1 0,-1-1 0,1-7 0,-2 10 0,0 1 0,0-1 0,0 0 0,0 1 0,0-1 0,0 0 0,0 1 0,0-1 0,-1 0 0,1 1 0,0-1 0,0 1 0,-1-1 0,1 1 0,0-1 0,-1 0 0,1 1 0,-1-1 0,1 1 0,-1-1 0,1 1 0,-1 0 0,1-1 0,-1 1 0,1 0 0,-1-1 0,1 1 0,-1 0 0,0-1 0,1 1 0,-1 0 0,1 0 0,-1 0 0,0 0 0,1 0 0,-1-1 0,0 1 0,1 0 0,-1 0 0,0 1 0,0-1 0,-124 2 0,8 1 0,-421-33 0,131 3 0,-914 11-619,1200 18 785,-112 8 287,226-9-453,1 0 0,0 1 0,0-1 0,0 1 0,0 1 0,0-1 0,1 1 0,-1 0 0,1 1 0,0-1 0,-7 6 0,7-5 0,-15 9 0,13-9 0,1 1 0,0-1 0,-1 1 0,-6 8 0,11-11 0,0 1 0,0-1 0,1 1 0,-1 0 0,1-1 0,-1 1 0,1 0 0,0 0 0,0 0 0,0 0 0,0 0 0,1 1 0,0-1 0,-1 5 0,1-2 0,-1 0 0,0 1 0,0-1 0,-1 0 0,0 0 0,0 0 0,0 0 0,0 0 0,-1 0 0,0-1 0,-1 1 0,1-1 0,-1 0 0,0 0 0,0 0 0,-7 6 0,11-11 0,0 0 0,0 0 0,0 0 0,0 0 0,0 0 0,0 0 0,0-1 0,0 1 0,0 0 0,-1 0 0,1 0 0,0 0 0,0 0 0,0 0 0,0 0 0,0 0 0,0 0 0,0 0 0,0 0 0,0 0 0,0 0 0,0 0 0,0-1 0,0 1 0,0 0 0,0 0 0,0 0 0,0 0 0,0 0 0,0 0 0,0 0 0,0 0 0,-1 0 0,1 0 0,0 0 0,0 0 0,0 0 0,0 0 0,0 0 0,0 0 0,0 0 0,0 0 0,0 0 0,0 0 0,0 0 0,0 0 0,-1 0 0,1 0 0,0 0 0,0 0 0,0 0 0,0 0 0,0 0 0,0 0 0,0 0 0,0 0 0,0 1 0,0-1 0,0 0 0,0 0 0,0 0 0,0 0 0,3-11 0,8-12 0,20-20 0,2 2 0,1 1 0,44-39 0,128-99 0,257-163 0,-13 9 0,-354 246 0,-96 86 0,0 0 0,0-1 0,1 1 0,-1 0 0,0 0 0,0 0 0,0-1 0,0 1 0,0 0 0,1 0 0,-1 0 0,0-1 0,0 1 0,0 0 0,0 0 0,1 0 0,-1 0 0,0 0 0,0-1 0,1 1 0,-1 0 0,0 0 0,0 0 0,1 0 0,-1 0 0,0 0 0,0 0 0,1 0 0,-1 0 0,0 0 0,0 0 0,1 0 0,-1 0 0,0 0 0,0 0 0,0 0 0,1 0 0,-1 1 0,0-1 0,0 0 0,1 0 0,-1 0 0,0 0 0,0 0 0,0 0 0,1 1 0,-1-1 0,0 0 0,0 0 0,0 0 0,0 1 0,1-1 0,-1 0 0,0 0 0,0 0 0,0 1 0,0-1 0,0 0 0,0 0 0,0 1 0,3 23 0,0 0 0,-1-18 0,1-1 0,0 0 0,0 0 0,0 0 0,1-1 0,0 1 0,0-1 0,0 0 0,0 0 0,5 3 0,9 6 0,26 14 0,-20-13 0,322 175 0,-152-86 0,457 209 0,-475-228 0,-139-63 0,-1 2 0,52 42 0,242 189 0,-328-252 0,0-1 0,0 0 0,-1 0 0,1 0 0,0 0 0,0 1 0,-1-1 0,1 1 0,-1-1 0,1 1 0,-1-1 0,0 1 0,0 0 0,0 0 0,2 2 0,-6-3-1365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3:48.921"/>
    </inkml:context>
    <inkml:brush xml:id="br0">
      <inkml:brushProperty name="width" value="0.05" units="cm"/>
      <inkml:brushProperty name="height" value="0.05" units="cm"/>
    </inkml:brush>
  </inkml:definitions>
  <inkml:trace contextRef="#ctx0" brushRef="#br0">52 32 24575,'-3'0'0,"-4"1"0,5 9 0,-3 97 0,0 5 0,-8-36 0,6-38 0,-3 39 0,10-76 0,0 0 0,0 0 0,0 1 0,0-1 0,0 0 0,1 0 0,-1 0 0,0 1 0,1-1 0,-1 0 0,1 0 0,-1 0 0,1 0 0,-1 0 0,1 0 0,0 0 0,-1 0 0,1 0 0,0 0 0,0 0 0,0 0 0,0 0 0,0-1 0,0 1 0,0 0 0,0-1 0,0 1 0,0-1 0,0 1 0,0-1 0,1 0 0,-1 1 0,0-1 0,0 0 0,2 1 0,5-1 0,1 1 0,-1-1 0,1 0 0,10-2 0,-2 1 0,367 11 0,-381-9 0,1-1 0,1 1 0,-1-1 0,1 0 0,-1 0 0,1-1 0,-1 1 0,8-3 0,-11 2 0,0 1 0,1-1 0,-1 0 0,0 0 0,0 0 0,0 0 0,0 0 0,0 0 0,0 0 0,0 0 0,0 0 0,-1 0 0,1-1 0,0 1 0,-1 0 0,1-1 0,-1 1 0,1 0 0,-1-1 0,1 1 0,-1-1 0,0 1 0,0 0 0,0-1 0,0 1 0,0-1 0,0-2 0,-2-67 0,4-92 0,0 132 0,1 1 0,2-1 0,11-38 0,-11 55 0,-3 9 0,-1 0 0,1 0 0,-1 0 0,0 0 0,1-6 0,-2 11 0,-1-1 0,1 1 0,0-1 0,-1 1 0,1-1 0,-1 1 0,1-1 0,0 1 0,-1-1 0,1 1 0,-1-1 0,1 1 0,-1 0 0,0-1 0,1 1 0,-1 0 0,1 0 0,-1 0 0,1-1 0,-1 1 0,0 0 0,1 0 0,-1 0 0,0 0 0,1 0 0,-1 0 0,1 0 0,-1 0 0,-1 0 0,-25 1 0,21-1 0,-355 3 0,238-3 0,123 0-17,1 0-1,-1 0 0,0 0 0,0 0 1,0 0-1,0 0 0,0 0 1,0 0-1,0 0 0,0 0 1,0 1-1,0-1 0,0 0 0,0 0 1,0 0-1,0 0 0,0 0 1,-1 0-1,1 0 0,0 0 0,0 0 1,0 0-1,0 0 0,0 0 1,0 0-1,0 0 0,0 1 1,0-1-1,0 0 0,0 0 0,0 0 1,0 0-1,0 0 0,0 0 1,0 0-1,0 0 0,0 0 1,-1 0-1,1 0 0,0 0 0,0 0 1,0 0-1,0 0 0,0 0 1,0 0-1,0 0 0,0 0 1,0 0-1,0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3:49.855"/>
    </inkml:context>
    <inkml:brush xml:id="br0">
      <inkml:brushProperty name="width" value="0.05" units="cm"/>
      <inkml:brushProperty name="height" value="0.05" units="cm"/>
    </inkml:brush>
  </inkml:definitions>
  <inkml:trace contextRef="#ctx0" brushRef="#br0">6 21 24575,'0'-1'0,"-1"1"0,1 0 0,-1-1 0,1 1 0,0-1 0,-1 1 0,1-1 0,0 1 0,-1-1 0,1 1 0,0-1 0,0 1 0,-1-1 0,1 1 0,0-1 0,0 0 0,0 1 0,0-1 0,0 1 0,0-1 0,0 0 0,0 0 0,0 1 0,1 0 0,-1 0 0,0-1 0,0 1 0,1 0 0,-1 0 0,0 0 0,1 0 0,-1 0 0,0 0 0,1 0 0,-1 0 0,0 0 0,0 0 0,1 0 0,-1 1 0,0-1 0,1 0 0,-1 0 0,0 0 0,0 0 0,1 0 0,-1 1 0,0-1 0,1 0 0,-1 0 0,0 0 0,0 1 0,0-1 0,1 0 0,-1 0 0,0 0 0,0 1 0,0-1 0,0 0 0,1 1 0,-1-1 0,0 0 0,0 0 0,0 1 0,0-1 0,0 1 0,5 7 0,0-1 0,-1 1 0,0 1 0,-1-1 0,0 1 0,0-1 0,-1 1 0,2 11 0,-1-1 0,-2 1 0,-1 34 0,1-64 0,1 0 0,1 1 0,0-1 0,0 1 0,7-15 0,29-49 0,-39 72 0,4-6 0,1-1 0,0 2 0,9-11 0,-14 16 0,1 1 0,0-1 0,-1 0 0,1 1 0,0-1 0,0 0 0,0 1 0,0-1 0,-1 1 0,1-1 0,0 1 0,0 0 0,0-1 0,0 1 0,0 0 0,0 0 0,2 0 0,-3 0 0,1 0 0,0 1 0,0-1 0,-1 0 0,1 1 0,0-1 0,-1 1 0,1 0 0,0-1 0,-1 1 0,1-1 0,-1 1 0,1 0 0,-1-1 0,1 1 0,-1 0 0,1 0 0,-1-1 0,0 1 0,1 0 0,-1 0 0,0 0 0,0-1 0,0 3 0,3 9 0,-1 1 0,-1 0 0,0 18 0,3 26 0,-3-54 0,4 15 0,0-17 0,4-9 0,0-4 0,5-9 0,2 1 0,20-21 0,-35 40 0,-1 0 0,1 0 0,0 1 0,-1-1 0,1 0 0,0 0 0,0 0 0,0 1 0,0-1 0,0 1 0,0-1 0,0 0 0,0 1 0,0 0 0,0-1 0,0 1 0,0 0 0,0-1 0,0 1 0,0 0 0,0 0 0,0 0 0,0 0 0,1 0 0,-1 0 0,0 0 0,0 0 0,0 1 0,0-1 0,0 0 0,0 1 0,0-1 0,0 1 0,0-1 0,0 1 0,0-1 0,0 1 0,0 0 0,0-1 0,0 1 0,-1 0 0,1 0 0,0 0 0,0-1 0,-1 1 0,2 2 0,2 5 0,0 0 0,0 1 0,-1-1 0,4 17 0,-1-7 0,-2-4-1365,1-2-5461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3:50.200"/>
    </inkml:context>
    <inkml:brush xml:id="br0">
      <inkml:brushProperty name="width" value="0.05" units="cm"/>
      <inkml:brushProperty name="height" value="0.05" units="cm"/>
    </inkml:brush>
  </inkml:definitions>
  <inkml:trace contextRef="#ctx0" brushRef="#br0">2 80 24575,'-1'-16'0,"1"11"0,-1 0 0,1-1 0,1 1 0,-1 0 0,1 0 0,1-6 0,-2 11 0,0-1 0,0 1 0,0 0 0,0 0 0,0 0 0,0 0 0,0 0 0,0-1 0,0 1 0,0 0 0,1 0 0,-1 0 0,0 0 0,0 0 0,0-1 0,0 1 0,0 0 0,0 0 0,0 0 0,1 0 0,-1 0 0,0 0 0,0 0 0,0 0 0,0 0 0,0-1 0,0 1 0,1 0 0,-1 0 0,0 0 0,0 0 0,0 0 0,0 0 0,1 0 0,-1 0 0,0 0 0,0 0 0,0 0 0,0 0 0,0 0 0,1 0 0,-1 0 0,0 1 0,0-1 0,0 0 0,8 7 0,3 13 0,-4-6 0,0 0 0,-2 0 0,1 0 0,-2 1 0,0 0 0,4 29 0,-8-44 0,1 1 0,-1-1 0,0 1 0,0-1 0,0 1 0,0 0 0,0-1 0,0 1 0,0-1 0,0 1 0,0-1 0,0 1 0,0-1 0,-1 1 0,1-1 0,0 1 0,0-1 0,0 1 0,-1-1 0,1 1 0,0-1 0,0 0 0,-1 1 0,1-1 0,-1 1 0,1-1 0,0 0 0,-1 1 0,1-1 0,-1 0 0,1 1 0,0-1 0,-1 0 0,1 0 0,-1 1 0,1-1 0,-2 0 0,1 0 0,1 0 0,-1-1 0,0 1 0,1-1 0,-1 1 0,0 0 0,1-1 0,-1 1 0,1-1 0,-1 1 0,0-1 0,1 0 0,-1 1 0,1-1 0,0 1 0,-1-1 0,1 0 0,-1 1 0,1-1 0,0 0 0,0 0 0,-1 1 0,1-1 0,0 0 0,0 0 0,0 0 0,-1-5 0,1 1 0,0 0 0,1-1 0,-1 1 0,1 0 0,0-1 0,0 1 0,1 0 0,-1 0 0,1 0 0,0 0 0,1 0 0,3-6 0,0 1 0,0 1 0,0 0 0,1 0 0,0 1 0,13-12 0,-15 16 57,0 0 0,1 0 0,-1 1 0,1-1 0,11-4 0,-15 8-129,0-1 1,-1 0 0,1 1 0,0-1 0,0 1 0,0-1 0,0 1 0,0 0 0,0 0-1,0 0 1,0 0 0,0 0 0,0 1 0,0-1 0,0 0 0,0 1 0,0 0 0,0-1 0,0 1-1,-1 0 1,1 0 0,0 0 0,1 1 0,5 6-6755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3:51.398"/>
    </inkml:context>
    <inkml:brush xml:id="br0">
      <inkml:brushProperty name="width" value="0.05" units="cm"/>
      <inkml:brushProperty name="height" value="0.05" units="cm"/>
    </inkml:brush>
  </inkml:definitions>
  <inkml:trace contextRef="#ctx0" brushRef="#br0">1238 0 24575,'-1'12'0,"0"0"0,-1 0 0,-1-1 0,0 1 0,-1-1 0,0 1 0,0-1 0,-1 0 0,-1-1 0,0 0 0,0 1 0,-9 8 0,3-3 0,-2 0 0,0 0 0,0-1 0,-2-1 0,1-1 0,-27 17 0,21-18 0,-2-1 0,1 0 0,-1-2 0,-1 0 0,0-2 0,-42 8 0,8-7 0,-103 1 0,110-10 0,-1-2 0,1-3 0,0-2 0,1-2 0,0-2 0,0-2 0,-87-39 0,123 47 69,1-2-1,-1 1 0,1-2 0,-15-12 1,22 16-240,0-1 0,1 0 1,-1 0-1,1 0 0,0 0 1,1-1-1,0 0 0,0 0 1,-6-14-1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3:51.676"/>
    </inkml:context>
    <inkml:brush xml:id="br0">
      <inkml:brushProperty name="width" value="0.05" units="cm"/>
      <inkml:brushProperty name="height" value="0.05" units="cm"/>
    </inkml:brush>
  </inkml:definitions>
  <inkml:trace contextRef="#ctx0" brushRef="#br0">138 13 24575,'0'-1'0,"-1"0"0,1 1 0,0-1 0,-1 0 0,1 0 0,-1 1 0,1-1 0,-1 1 0,1-1 0,-1 0 0,1 1 0,-1-1 0,1 1 0,-1-1 0,0 1 0,1-1 0,-1 1 0,0 0 0,0-1 0,1 1 0,-1 0 0,0 0 0,0 0 0,1-1 0,-1 1 0,0 0 0,0 0 0,0 0 0,1 0 0,-1 0 0,0 0 0,0 0 0,-1 1 0,-27 2 0,23-2 0,0 0 0,0 1 0,0 0 0,0 0 0,0 0 0,1 0 0,-1 1 0,-7 5 0,11-6 0,-1 0 0,1 0 0,0 0 0,0 0 0,1 1 0,-1-1 0,0 1 0,1-1 0,-1 1 0,1-1 0,0 1 0,0 0 0,0 0 0,0 0 0,1-1 0,-1 1 0,1 0 0,-1 0 0,1 5 0,1 32-1365,-1-20-5461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3:56.117"/>
    </inkml:context>
    <inkml:brush xml:id="br0">
      <inkml:brushProperty name="width" value="0.05" units="cm"/>
      <inkml:brushProperty name="height" value="0.05" units="cm"/>
    </inkml:brush>
  </inkml:definitions>
  <inkml:trace contextRef="#ctx0" brushRef="#br0">68 9 24575,'0'-1'0,"0"1"0,0 0 0,0 0 0,0-1 0,0 1 0,0 0 0,0-1 0,0 1 0,0 0 0,1-1 0,-1 1 0,0 0 0,0 0 0,0-1 0,0 1 0,0 0 0,0-1 0,1 1 0,-1 0 0,0 0 0,0-1 0,1 1 0,-1 0 0,0 0 0,0 0 0,0-1 0,1 1 0,-1 0 0,0 0 0,1 0 0,-1 0 0,0 0 0,0 0 0,1 0 0,-1-1 0,0 1 0,1 0 0,-1 0 0,0 0 0,1 0 0,-1 0 0,0 0 0,0 0 0,1 0 0,-1 1 0,0-1 0,1 0 0,-1 0 0,1 0 0,0 1 0,0-1 0,0 0 0,-1 1 0,1-1 0,0 1 0,0-1 0,-1 1 0,1-1 0,0 1 0,-1-1 0,1 1 0,-1 0 0,1-1 0,-1 1 0,1 0 0,0 1 0,2 13 0,-1-1 0,0 1 0,-1 0 0,0 0 0,-1-1 0,-3 16 0,2-1 0,-43 389 0,8-112 0,29-247 0,3-29 0,0 58 0,4-87 23,0 0 0,0 0 0,0 0-1,0 0 1,0 0 0,0 0 0,1 0-1,-1 0 1,0 0 0,1-1 0,-1 1-1,0 0 1,1 0 0,0 1 0,-1-2-65,1 0 0,-1 0 1,0 0-1,1 0 0,-1 0 1,0 0-1,1 0 1,-1 0-1,0 1 0,1-1 1,-1-1-1,0 1 0,1 0 1,-1 0-1,0 0 1,1 0-1,-1 0 0,0 0 1,1 0-1,-1 0 0,0 0 1,1-1-1,-1 1 1,0 0-1,0 0 0,1 0 1,-1-1-1,0 1 0,0 0 1,1 0-1,-1-1 1,0 1-1,0 0 0,0 0 1,0-1-1,1 1 0,-1 0 1,0-1-1,0 1 1,0-1-1,5-7-6784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5:48.441"/>
    </inkml:context>
    <inkml:brush xml:id="br0">
      <inkml:brushProperty name="width" value="0.05" units="cm"/>
      <inkml:brushProperty name="height" value="0.05" units="cm"/>
    </inkml:brush>
  </inkml:definitions>
  <inkml:trace contextRef="#ctx0" brushRef="#br0">239 19 24575,'27'-17'0,"-14"15"0,-13 2 0,0 1 0,1-1 0,-1 0 0,0 1 0,0-1 0,1 1 0,-1-1 0,0 0 0,0 1 0,0-1 0,0 1 0,1-1 0,-1 0 0,0 1 0,0-1 0,0 1 0,0-1 0,0 1 0,0-1 0,0 1 0,0-1 0,0 0 0,0 1 0,0-1 0,-1 1 0,1-1 0,0 1 0,0-1 0,0 0 0,-1 1 0,0 3 0,-1-1 0,0 1 0,0-1 0,0 1 0,0-1 0,-1 0 0,0 0 0,1 0 0,-7 5 0,-33 24 0,29-22 0,-30 20 0,-73 38 0,112-67 0,1 1 0,-1 0 0,1 0 0,0 0 0,0 1 0,0-1 0,0 0 0,0 1 0,-3 4 0,6-6 0,-1 0 0,1 0 0,-1 1 0,1-1 0,0 0 0,0 0 0,-1 0 0,1 1 0,0-1 0,0 0 0,0 0 0,0 1 0,1-1 0,-1 0 0,0 0 0,0 1 0,1-1 0,-1 0 0,1 0 0,-1 0 0,1 1 0,-1-1 0,1 0 0,0 0 0,-1 0 0,1 0 0,0 0 0,0 0 0,0-1 0,0 1 0,1 1 0,29 27 18,1-2 0,37 24 0,-20-15-1437,-17-12-5407</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3:57.252"/>
    </inkml:context>
    <inkml:brush xml:id="br0">
      <inkml:brushProperty name="width" value="0.05" units="cm"/>
      <inkml:brushProperty name="height" value="0.05" units="cm"/>
    </inkml:brush>
  </inkml:definitions>
  <inkml:trace contextRef="#ctx0" brushRef="#br0">123 111 24575,'14'-10'0,"-2"-1"0,-11 11 0,-1 0 0,0 0 0,1-1 0,-1 1 0,1 0 0,-1 0 0,0 0 0,1 0 0,-1 0 0,0 0 0,1 1 0,-1-1 0,0 0 0,1 0 0,-1 0 0,0 0 0,1 0 0,-1 0 0,0 1 0,0-1 0,1 0 0,-1 0 0,0 0 0,1 1 0,-1-1 0,0 0 0,0 0 0,0 1 0,1-1 0,-1 0 0,0 0 0,0 1 0,0-1 0,0 0 0,1 1 0,-1-1 0,0 0 0,0 1 0,0-1 0,0 0 0,0 1 0,2 6 0,-1 1 0,1-1 0,-2 0 0,1 1 0,-1-1 0,0 0 0,0 1 0,-3 13 0,-17 63 0,15-66 0,-35 120 0,-42 182 0,81-312 0,-5 21 0,2-1 0,-1 57 0,5-83 0,0-1 0,1 0 0,-1 1 0,0-1 0,0 0 0,1 1 0,-1-1 0,1 0 0,-1 1 0,1-1 0,0 0 0,-1 0 0,1 0 0,0 0 0,0 0 0,0 0 0,0 0 0,0 0 0,0 0 0,0 0 0,0 0 0,0 0 0,0-1 0,1 1 0,-1-1 0,0 1 0,0 0 0,1-1 0,-1 0 0,0 1 0,1-1 0,-1 0 0,0 0 0,1 0 0,1 0 0,7 0 0,-1 0 0,1-1 0,0-1 0,10-2 0,-4 1 0,37-4 0,97 0 0,56 16 0,-59-1 0,-116-6 0,40 0 0,-66-2 0,0 0 0,-1-1 0,1 1 0,-1-1 0,1 0 0,-1-1 0,0 1 0,1-1 0,-1 1 0,0-2 0,0 1 0,4-3 0,-6 3 0,0 0 0,0 0 0,-1 0 0,1-1 0,-1 1 0,1 0 0,-1-1 0,0 1 0,0-1 0,0 0 0,0 1 0,0-1 0,-1 0 0,1 1 0,-1-5 0,0-47 0,-1 35 0,0-224 0,4 185 0,3 0 0,15-68 0,-5 59 0,16-86 0,-31 150 0,-1 1 0,0 0 0,0-1 0,0 1 0,0-1 0,0 1 0,0-1 0,0 1 0,-1 0 0,1-1 0,-1 1 0,0 0 0,0 0 0,0-1 0,0 1 0,0 0 0,0 0 0,0 0 0,-1 0 0,1 0 0,-1 0 0,-2-2 0,1 2 0,-1 0 0,0-1 0,0 1 0,0 1 0,0-1 0,0 0 0,0 1 0,0 0 0,-1 0 0,1 0 0,-8 0 0,-178-1 0,105 4 0,-4 0 0,-133 21 0,220-22 12,-24 5 314,26-6-351,0 0 0,-1 0 0,1 0 0,0 0 0,-1 0 0,1 0 0,0 0 0,0 0 0,-1 0 0,1 0 0,0 0 0,-1 1 0,1-1-1,0 0 1,0 0 0,-1 0 0,1 1 0,0-1 0,0 0 0,0 0 0,-1 1 0,1-1 0,0 0 0,0 0 0,0 1 0,0-1 0,-1 0 0,1 0 0,0 1 0,0-1 0,0 0 0,0 1 0,0-1 0,0 0-1,0 1 1,0-1 0,0 0 0,0 1 0,0-1 0,0 0 0,0 0 0,0 1 0,0-1 0,0 0 0,1 1 0,-1-1 0,0 0 0,0 0 0,0 1 0,0-1 0,1 0 0,-1 0 0,0 1 0,0-1 0,0 0-1,1 0 1,-1 1 0,0-1 0,0 0 0,1 0 0,-1 0 0,0 0 0,1 0 0,-1 1 0,0-1 0,0 0 0,1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3:57.780"/>
    </inkml:context>
    <inkml:brush xml:id="br0">
      <inkml:brushProperty name="width" value="0.05" units="cm"/>
      <inkml:brushProperty name="height" value="0.05" units="cm"/>
    </inkml:brush>
  </inkml:definitions>
  <inkml:trace contextRef="#ctx0" brushRef="#br0">55 0 24575,'-1'0'0,"-1"1"0,0-1 0,0 0 0,1 1 0,-1-1 0,1 1 0,-1 0 0,0-1 0,1 1 0,-1 0 0,1 0 0,0 0 0,-1 0 0,1 0 0,0 0 0,0 0 0,-1 1 0,1-1 0,-1 2 0,-1 1 0,0 1 0,1-1 0,0 1 0,-1-1 0,2 1 0,-1 0 0,-1 5 0,2-6 0,0 1 0,0-1 0,0 1 0,0-1 0,1 0 0,0 1 0,0-1 0,0 1 0,0-1 0,1 1 0,0-1 0,-1 1 0,2-1 0,-1 0 0,1 0 0,-1 1 0,1-1 0,3 4 0,-3-6 0,-1 0 0,1 0 0,0-1 0,-1 1 0,1-1 0,0 1 0,0-1 0,0 0 0,0 1 0,1-1 0,-1 0 0,0-1 0,0 1 0,1 0 0,-1-1 0,0 1 0,1-1 0,-1 0 0,0 1 0,1-1 0,-1 0 0,1-1 0,-1 1 0,0 0 0,1-1 0,-1 1 0,0-1 0,1 0 0,-1 0 0,0 0 0,0 0 0,0 0 0,0 0 0,3-3 0,-1 2 0,0-1 0,-1-1 0,0 1 0,1 0 0,-1-1 0,0 0 0,-1 0 0,1 1 0,-1-2 0,1 1 0,-1 0 0,-1 0 0,1-1 0,0 1 0,-1-1 0,1-7 0,-2 8-62,1 1 0,-1 0 0,-1 0 0,1 0 0,0 0 0,-1 0 0,0 0 0,0 0 0,1 0 0,-2 0 0,1 0 0,0 0-1,-1 0 1,1 1 0,-1-1 0,0 0 0,0 1 0,0 0 0,0-1 0,0 1 0,-3-2 0,-6-5-6764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01.331"/>
    </inkml:context>
    <inkml:brush xml:id="br0">
      <inkml:brushProperty name="width" value="0.05" units="cm"/>
      <inkml:brushProperty name="height" value="0.05" units="cm"/>
    </inkml:brush>
  </inkml:definitions>
  <inkml:trace contextRef="#ctx0" brushRef="#br0">309 112 24575,'0'1'0,"-1"0"0,1 0 0,0 0 0,-1 0 0,1 0 0,-1-1 0,1 1 0,-1 0 0,0 0 0,1-1 0,-1 1 0,0 0 0,1-1 0,-1 1 0,0 0 0,0-1 0,-1 1 0,-21 12 0,15-9 0,-2 2 0,0 1 0,1 1 0,0-1 0,0 1 0,0 1 0,1 0 0,1 0 0,0 0 0,0 1 0,1 0 0,0 1 0,-5 11 0,-5 18 0,1 0 0,-9 44 0,5-18 0,-61 222 0,79-285 0,0-1 0,1 1 0,-1 0 0,1 0 0,0-1 0,0 1 0,0 0 0,0 0 0,0-1 0,1 5 0,0-6 0,-1 0 0,1 0 0,0 0 0,-1 0 0,1 0 0,0 0 0,0 0 0,-1-1 0,1 1 0,0 0 0,0 0 0,0-1 0,0 1 0,0-1 0,0 1 0,0-1 0,0 1 0,0-1 0,1 1 0,-1-1 0,0 0 0,0 0 0,0 0 0,0 0 0,0 0 0,1 0 0,1 0 0,36-1 0,44-7 0,-20 1 0,311-10 0,39-3 0,-408 20 0,1 0 0,0-1 0,0 0 0,0 0 0,0 0 0,8-4 0,-12 4 0,-1 0 0,1 1 0,-1-1 0,0 0 0,1 0 0,-1 0 0,0 0 0,0-1 0,0 1 0,0 0 0,0 0 0,0-1 0,0 1 0,0-1 0,0 1 0,-1 0 0,1-1 0,0 0 0,-1 1 0,1-1 0,-1 1 0,0-1 0,0 0 0,1 1 0,-1-3 0,-1-80 0,2-21 0,7 45 0,23-86 0,5-31 0,-35 173 0,-1 0 0,0 1 0,1-1 0,-1 0 0,0 1 0,-1-1 0,1 0 0,-1 0 0,0 1 0,0-1 0,0 0 0,0 1 0,-2-5 0,0 5 0,1 0 0,0 0 0,-1 1 0,0-1 0,1 1 0,-1-1 0,0 1 0,0 0 0,0 0 0,0 0 0,-1 1 0,1-1 0,-7-1 0,-32-11 0,0 2 0,-61-8 0,-89-2 0,187 22 0,-166-8 0,146 9 0,0 0 0,0 2 0,1 0 0,-45 14 0,63-15 69,0 0-1,0 0 0,0 1 0,-8 5 1,13-7-176,-1 0 0,0 1 1,0-1-1,1 0 0,-1 1 1,1 0-1,-1-1 0,1 1 1,0 0-1,-1 0 0,1 0 1,0 0-1,0 0 0,1 0 1,-2 4-1,0 8-6719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01.617"/>
    </inkml:context>
    <inkml:brush xml:id="br0">
      <inkml:brushProperty name="width" value="0.05" units="cm"/>
      <inkml:brushProperty name="height" value="0.05" units="cm"/>
    </inkml:brush>
  </inkml:definitions>
  <inkml:trace contextRef="#ctx0" brushRef="#br0">4 28 24575,'-2'0'0,"1"0"0,3-2 0,4-1 0,3 0 0,2 1 0,4-2 0,5 0 0,0 0 0,2 2 0,1 0 0,0 1 0,0 1 0,-1-1 0,-3 2 0,-3-1-8191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01.971"/>
    </inkml:context>
    <inkml:brush xml:id="br0">
      <inkml:brushProperty name="width" value="0.05" units="cm"/>
      <inkml:brushProperty name="height" value="0.05" units="cm"/>
    </inkml:brush>
  </inkml:definitions>
  <inkml:trace contextRef="#ctx0" brushRef="#br0">1 27 24575,'2'0'0,"4"0"0,0-2 0,1-1 0,3 0 0,3 1 0,5-2 0,3 0 0,6 0 0,2 2 0,1 0 0,-4 1-8191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05.008"/>
    </inkml:context>
    <inkml:brush xml:id="br0">
      <inkml:brushProperty name="width" value="0.05" units="cm"/>
      <inkml:brushProperty name="height" value="0.05" units="cm"/>
    </inkml:brush>
  </inkml:definitions>
  <inkml:trace contextRef="#ctx0" brushRef="#br0">1749 0 24575,'1'1'0,"0"-1"0,0 0 0,0 1 0,-1-1 0,1 1 0,0 0 0,0-1 0,-1 1 0,1 0 0,-1-1 0,1 1 0,0 0 0,-1 0 0,1-1 0,-1 1 0,0 0 0,1 0 0,-1 0 0,0 0 0,1 0 0,-1 0 0,0 0 0,0-1 0,0 1 0,0 0 0,0 0 0,0 0 0,0 0 0,0 1 0,-1 30 0,-23 296 0,22-230 0,-10 144 0,-10 9 0,-43 286 0,63-524 0,-4 16 0,6-29 0,-1 1 0,1 0 0,0 0 0,-1-1 0,1 1 0,-1 0 0,1-1 0,0 1 0,-1 0 0,0-1 0,1 1 0,-1-1 0,1 1 0,-1-1 0,0 1 0,1-1 0,-1 0 0,0 1 0,1-1 0,-1 0 0,0 1 0,0-1 0,1 0 0,-1 0 0,0 0 0,0 0 0,0 0 0,1 0 0,-1 0 0,0 0 0,0 0 0,-163-30 0,-93 4 0,-1 11 0,-356 25 0,539-5 0,-137 29 0,210-34 0,1 0 0,0 0 0,-1 0 0,1 1 0,0-1 0,0 0 0,-1 1 0,1-1 0,0 1 0,0 0 0,0-1 0,-1 1 0,1 0 0,0 0 0,0 0 0,0 0 0,0 0 0,0 0 0,1 0 0,-1 0 0,0 0 0,0 0 0,0 2 0,1 0 0,0 0 0,0 0 0,0-1 0,0 1 0,1 0 0,-1 0 0,1 0 0,0 0 0,-1-1 0,3 4 0,14 51 0,-3 1 0,8 65 0,-18-86-682,-2 60-1,-2-83-6143</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05.334"/>
    </inkml:context>
    <inkml:brush xml:id="br0">
      <inkml:brushProperty name="width" value="0.05" units="cm"/>
      <inkml:brushProperty name="height" value="0.05" units="cm"/>
    </inkml:brush>
  </inkml:definitions>
  <inkml:trace contextRef="#ctx0" brushRef="#br0">3 1 24575,'-1'1'0,"1"-1"0,0 1 0,0 0 0,-1-1 0,1 1 0,0 0 0,0-1 0,0 1 0,0 0 0,0 0 0,0-1 0,0 1 0,0 0 0,0 0 0,0-1 0,0 1 0,1 0 0,-1-1 0,0 1 0,0 0 0,1 0 0,6 21 0,-7-22 0,2 6 0,1-1 0,-1 0 0,1 0 0,0 0 0,0 0 0,0-1 0,0 1 0,6 5 0,-8-9 0,1 0 0,-1 0 0,0 1 0,1-1 0,-1 0 0,1 0 0,-1-1 0,1 1 0,-1 0 0,1 0 0,-1-1 0,1 1 0,0-1 0,0 1 0,-1-1 0,1 0 0,0 0 0,0 1 0,-1-1 0,1-1 0,0 1 0,0 0 0,-1 0 0,1-1 0,0 1 0,-1-1 0,1 1 0,0-1 0,2-1 0,16-11 258,20-10-1881,-29 19-5203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07.386"/>
    </inkml:context>
    <inkml:brush xml:id="br0">
      <inkml:brushProperty name="width" value="0.05" units="cm"/>
      <inkml:brushProperty name="height" value="0.05" units="cm"/>
    </inkml:brush>
  </inkml:definitions>
  <inkml:trace contextRef="#ctx0" brushRef="#br0">221 599 24575,'-3'5'0,"-2"-9"0,-5-11 0,7 5 0,0 1 0,1-1 0,0 0 0,1 0 0,0 0 0,0 0 0,1 0 0,1-1 0,0 1 0,0 0 0,0 0 0,2 0 0,3-11 0,1 0 0,1-1 0,1 2 0,0-1 0,23-33 0,-18 34 0,1 0 0,1 1 0,1 1 0,1 1 0,0 1 0,1 0 0,1 1 0,0 1 0,1 1 0,1 1 0,-1 1 0,2 0 0,35-10 0,-27 12 0,0 1 0,0 2 0,0 1 0,1 1 0,0 2 0,0 1 0,0 2 0,-1 1 0,1 1 0,32 8 0,-51-8 0,0 0 0,0 1 0,-1 1 0,1 0 0,-1 0 0,-1 1 0,1 1 0,16 12 0,-24-16 0,0 0 0,-1 1 0,1-1 0,-1 1 0,0 0 0,0 0 0,0 0 0,-1 0 0,1 0 0,-1 1 0,0-1 0,0 1 0,0-1 0,-1 1 0,0 0 0,0-1 0,0 1 0,-1 0 0,1 0 0,-1 0 0,0 0 0,0 0 0,-1 0 0,0-1 0,1 1 0,-3 5 0,-2 6 0,0 0 0,-1 0 0,-1-1 0,-15 24 0,22-38 0,0-1 0,0 0 0,0 0 0,0 0 0,0 0 0,0 0 0,0 1 0,0-1 0,0 0 0,0 0 0,0 0 0,0 0 0,0 0 0,0 0 0,0 1 0,0-1 0,0 0 0,0 0 0,-1 0 0,1 0 0,0 0 0,0 0 0,0 0 0,0 0 0,0 0 0,0 1 0,-1-1 0,1 0 0,0 0 0,0 0 0,0 0 0,0 0 0,0 0 0,0 0 0,-1 0 0,1 0 0,0 0 0,0 0 0,0 0 0,0 0 0,0 0 0,-1 0 0,1 0 0,0 0 0,0 0 0,0 0 0,0 0 0,0-1 0,-1 1 0,1 0 0,0 0 0,0 0 0,0 0 0,0 0 0,0 0 0,-2-12 0,3-15 0,3 10 0,2 0 0,-1 0 0,2 1 0,0 0 0,1 0 0,1 0 0,1 1 0,0 1 0,0 0 0,15-15 0,-14 18 0,0 1 0,0-1 0,1 2 0,0 0 0,1 0 0,0 1 0,0 1 0,1 0 0,0 1 0,0 1 0,1 0 0,14-3 0,-5 4 0,0 1 0,-1 2 0,1 0 0,0 1 0,0 2 0,-1 0 0,1 2 0,43 12 0,-41-8 0,0 1 0,-1 1 0,0 1 0,-1 2 0,-1 0 0,0 2 0,33 27 0,-47-35 0,-1 1 0,0 1 0,0 0 0,-1 0 0,-1 0 0,1 1 0,5 12 0,-10-19 0,0 1 0,-1 0 0,1-1 0,-1 1 0,1 0 0,-1 0 0,-1 0 0,1 0 0,0 0 0,-1 0 0,0 1 0,0-1 0,0 0 0,0 0 0,-1 0 0,0 0 0,0 0 0,0 0 0,0 0 0,0 0 0,-1 0 0,0-1 0,-2 5 0,4-8 0,0 1 0,0-1 0,-1 0 0,1 1 0,0-1 0,0 0 0,0 0 0,0 1 0,0-1 0,0 0 0,-1 0 0,1 1 0,0-1 0,0 0 0,0 0 0,0 0 0,-1 0 0,1 1 0,0-1 0,0 0 0,-1 0 0,1 0 0,0 0 0,0 0 0,-1 1 0,1-1 0,0 0 0,-1 0 0,1 0 0,0 0 0,0 0 0,-1 0 0,1 0 0,0 0 0,-1 0 0,1 0 0,0 0 0,0 0 0,-1 0 0,1-1 0,0 1 0,0 0 0,-1 0 0,1 0 0,-1 0 0,1-1 0,0 0 0,0 1 0,0-1 0,-1 0 0,1 1 0,0-1 0,0 0 0,0 0 0,0 1 0,0-1 0,0 0 0,0 1 0,1-1 0,-1 0 0,0 1 0,0-1 0,0 0 0,1 0 0,3-8 0,1 1 0,0 0 0,1 0 0,-1 1 0,1-1 0,1 1 0,-1 0 0,1 1 0,0 0 0,1 0 0,0 1 0,-1-1 0,2 2 0,-1-1 0,1 1 0,-1 0 0,14-3 0,-15 5 0,1 0 0,-1 0 0,1 1 0,-1 0 0,1 0 0,-1 1 0,1 0 0,0 0 0,-1 1 0,1 0 0,-1 1 0,1-1 0,-1 1 0,0 0 0,0 1 0,0 0 0,0 0 0,0 1 0,0 0 0,-1 0 0,12 10 0,2 6 0,-1 1 0,-1 0 0,24 39 0,37 77 0,-68-117 0,-1 0 0,-2 0 0,0 1 0,-1 1 0,8 41 0,-13-52 0,-1-1 0,0 0 0,-1 1 0,0-1 0,0 0 0,-1 0 0,-1 1 0,0-1 0,0 0 0,-1 0 0,0 0 0,0-1 0,-2 1 0,1-1 0,-6 10 0,5-12 0,1 0 0,-1 0 0,-1-1 0,1 0 0,-1 0 0,-10 9 0,13-13 0,0-1 0,-1 1 0,1 0 0,0-1 0,-1 0 0,1 0 0,-1 0 0,0 0 0,1 0 0,-1-1 0,1 0 0,-1 1 0,0-1 0,0-1 0,1 1 0,-1 0 0,-5-2 0,-830-142 0,412 102 0,-30-5 0,281 17 0,-123-17 0,274 46 0,20 1 0,0 0 0,1 0 0,-1 0 0,0-1 0,1 0 0,-9-2 0,11 2 0,1 0 0,0 0 0,-1 0 0,1 1 0,0-1 0,0 0 0,0-1 0,0 1 0,0 0 0,0 0 0,0 0 0,0-1 0,0 1 0,1 0 0,-1-1 0,0 1 0,1 0 0,-1-1 0,1 1 0,0-1 0,-1 1 0,1-1 0,0 1 0,0-1 0,0-2 0,0-1-52,-1 1-1,1-1 1,0 0-1,1 1 1,-1-1-1,1 1 1,0-1-1,0 1 1,1-1-1,-1 1 1,1 0-1,0 0 1,0-1-1,1 1 1,-1 1-1,1-1 1,-1 0-1,1 0 1,0 1-1,1 0 0,-1 0 1,1 0-1,-1 0 1,1 0-1,6-3 1,1 2-6774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10.707"/>
    </inkml:context>
    <inkml:brush xml:id="br0">
      <inkml:brushProperty name="width" value="0.05" units="cm"/>
      <inkml:brushProperty name="height" value="0.05" units="cm"/>
    </inkml:brush>
  </inkml:definitions>
  <inkml:trace contextRef="#ctx0" brushRef="#br0">3940 1196 24575,'-48'0'0,"-520"-24"0,-114-47 0,612 65 0,-66-2 0,109 7 0,-29-5 0,29 3 0,-31-1 0,40 3 0,-30-4 0,35 2 0,1 1 0,-1 1 0,0 0 0,0 1 0,-16 2 0,28-2 0,0 0 0,1 1 0,-1-1 0,1 0 0,-1 0 0,0 0 0,1 0 0,-1 0 0,0-1 0,1 1 0,-1 0 0,1 0 0,-1 0 0,1 0 0,-1-1 0,0 1 0,1 0 0,-1-1 0,1 1 0,-1 0 0,1-1 0,-1 1 0,1 0 0,0-1 0,-1 1 0,1-1 0,-1 1 0,1-1 0,0 1 0,-1-1 0,1 1 0,0-1 0,0 0 0,0 1 0,-1-1 0,1 1 0,0-1 0,0 1 0,0-1 0,0 0 0,0 1 0,0-1 0,0 0 0,0 1 0,0-1 0,0 0 0,8-37 0,-5 24 0,1-30 0,-1 0 0,-6-71 0,3 111 0,-33-239 0,23 187 0,1 17 0,3-1 0,0 0 0,3 0 0,2-56 0,3 87 0,0 0 0,0 1 0,1-1 0,0 0 0,0 1 0,1 0 0,0 0 0,1 0 0,10-14 0,0-1 0,-15 23 0,0 0 0,0 0 0,1-1 0,-1 1 0,0 0 0,0 0 0,0-1 0,1 1 0,-1 0 0,0-1 0,0 1 0,0 0 0,0-1 0,0 1 0,0-1 0,0 1 0,0 0 0,0-1 0,0 1 0,0 0 0,0-1 0,0 1 0,0 0 0,0-1 0,0 1 0,0 0 0,0-1 0,0 1 0,-1 0 0,1-1 0,0 1 0,0-1 0,-13-1 0,-16 7 0,-13 5 0,0-1 0,-1-3 0,-75 3 0,-132-17 0,-250-38 0,163 12 0,248 26 0,-394-20 0,398 22 288,30 0-1941,44 6-5173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4T04:44:11.044"/>
    </inkml:context>
    <inkml:brush xml:id="br0">
      <inkml:brushProperty name="width" value="0.05" units="cm"/>
      <inkml:brushProperty name="height" value="0.05" units="cm"/>
    </inkml:brush>
  </inkml:definitions>
  <inkml:trace contextRef="#ctx0" brushRef="#br0">191 15 24575,'-1'-1'0,"1"1"0,0 0 0,0-1 0,0 1 0,0-1 0,0 1 0,0-1 0,0 1 0,0-1 0,0 1 0,0-1 0,0 1 0,0 0 0,0-1 0,0 1 0,0-1 0,0 1 0,1-1 0,-1 1 0,0 0 0,0-1 0,0 1 0,1-1 0,-1 1 0,0 0 0,1-1 0,-1 1 0,0 0 0,1-1 0,-1 1 0,0 0 0,1 0 0,-1-1 0,0 1 0,1 0 0,0 0 0,0 1 0,-1-1 0,1 1 0,-1-1 0,1 1 0,-1-1 0,0 1 0,1 0 0,-1-1 0,0 1 0,1 0 0,-1-1 0,0 1 0,0 0 0,1-1 0,-1 1 0,0 0 0,0 0 0,0-1 0,0 1 0,0 0 0,0 1 0,-1 4 0,1 0 0,-1 0 0,-1 0 0,1 0 0,-1-1 0,0 1 0,0 0 0,0-1 0,-1 1 0,0-1 0,0 0 0,-7 9 0,-6 5 0,-31 31 0,34-38 0,-12 12 0,16-17 0,0 2 0,0-1 0,1 1 0,0 0 0,1 1 0,-10 14 0,17-21 0,-1-1 0,1 1 0,-1 0 0,1 0 0,0-1 0,0 1 0,0 0 0,0 0 0,0-1 0,1 1 0,-1 0 0,1-1 0,0 1 0,-1 0 0,1-1 0,1 1 0,-1-1 0,0 1 0,1-1 0,-1 0 0,1 1 0,-1-1 0,3 2 0,5 6 0,0 0 0,0-1 0,16 12 0,39 24-1365,-32-24-5461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7/24/2025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24,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image" Target="../media/image165.jpeg"/><Relationship Id="rId3" Type="http://schemas.openxmlformats.org/officeDocument/2006/relationships/image" Target="../media/image160.jpeg"/><Relationship Id="rId7" Type="http://schemas.openxmlformats.org/officeDocument/2006/relationships/image" Target="../media/image164.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63.tiff"/><Relationship Id="rId5" Type="http://schemas.openxmlformats.org/officeDocument/2006/relationships/image" Target="../media/image162.tiff"/><Relationship Id="rId4" Type="http://schemas.openxmlformats.org/officeDocument/2006/relationships/image" Target="../media/image161.tiff"/><Relationship Id="rId9" Type="http://schemas.openxmlformats.org/officeDocument/2006/relationships/image" Target="../media/image16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17" Type="http://schemas.openxmlformats.org/officeDocument/2006/relationships/customXml" Target="../ink/ink59.xml"/><Relationship Id="rId21" Type="http://schemas.openxmlformats.org/officeDocument/2006/relationships/image" Target="../media/image17.png"/><Relationship Id="rId63" Type="http://schemas.openxmlformats.org/officeDocument/2006/relationships/image" Target="../media/image38.png"/><Relationship Id="rId159" Type="http://schemas.openxmlformats.org/officeDocument/2006/relationships/customXml" Target="../ink/ink80.xml"/><Relationship Id="rId170" Type="http://schemas.openxmlformats.org/officeDocument/2006/relationships/image" Target="../media/image91.png"/><Relationship Id="rId226" Type="http://schemas.openxmlformats.org/officeDocument/2006/relationships/image" Target="../media/image119.png"/><Relationship Id="rId268" Type="http://schemas.openxmlformats.org/officeDocument/2006/relationships/image" Target="../media/image140.png"/><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image" Target="../media/image70.png"/><Relationship Id="rId5" Type="http://schemas.openxmlformats.org/officeDocument/2006/relationships/image" Target="../media/image9.png"/><Relationship Id="rId181" Type="http://schemas.openxmlformats.org/officeDocument/2006/relationships/customXml" Target="../ink/ink91.xml"/><Relationship Id="rId237" Type="http://schemas.openxmlformats.org/officeDocument/2006/relationships/customXml" Target="../ink/ink119.xml"/><Relationship Id="rId279" Type="http://schemas.openxmlformats.org/officeDocument/2006/relationships/customXml" Target="../ink/ink140.xml"/><Relationship Id="rId43" Type="http://schemas.openxmlformats.org/officeDocument/2006/relationships/image" Target="../media/image28.png"/><Relationship Id="rId139" Type="http://schemas.openxmlformats.org/officeDocument/2006/relationships/customXml" Target="../ink/ink70.xml"/><Relationship Id="rId290" Type="http://schemas.openxmlformats.org/officeDocument/2006/relationships/image" Target="../media/image151.png"/><Relationship Id="rId85" Type="http://schemas.openxmlformats.org/officeDocument/2006/relationships/customXml" Target="../ink/ink43.xml"/><Relationship Id="rId150" Type="http://schemas.openxmlformats.org/officeDocument/2006/relationships/image" Target="../media/image81.png"/><Relationship Id="rId192" Type="http://schemas.openxmlformats.org/officeDocument/2006/relationships/image" Target="../media/image102.png"/><Relationship Id="rId206" Type="http://schemas.openxmlformats.org/officeDocument/2006/relationships/image" Target="../media/image109.png"/><Relationship Id="rId248" Type="http://schemas.openxmlformats.org/officeDocument/2006/relationships/image" Target="../media/image130.png"/><Relationship Id="rId12" Type="http://schemas.openxmlformats.org/officeDocument/2006/relationships/customXml" Target="../ink/ink6.xml"/><Relationship Id="rId108" Type="http://schemas.openxmlformats.org/officeDocument/2006/relationships/image" Target="../media/image60.png"/><Relationship Id="rId54" Type="http://schemas.openxmlformats.org/officeDocument/2006/relationships/customXml" Target="../ink/ink27.xml"/><Relationship Id="rId75" Type="http://schemas.openxmlformats.org/officeDocument/2006/relationships/image" Target="../media/image44.png"/><Relationship Id="rId96" Type="http://schemas.openxmlformats.org/officeDocument/2006/relationships/image" Target="../media/image54.png"/><Relationship Id="rId140" Type="http://schemas.openxmlformats.org/officeDocument/2006/relationships/image" Target="../media/image76.png"/><Relationship Id="rId161" Type="http://schemas.openxmlformats.org/officeDocument/2006/relationships/customXml" Target="../ink/ink81.xml"/><Relationship Id="rId182" Type="http://schemas.openxmlformats.org/officeDocument/2006/relationships/image" Target="../media/image97.png"/><Relationship Id="rId217" Type="http://schemas.openxmlformats.org/officeDocument/2006/relationships/customXml" Target="../ink/ink109.xml"/><Relationship Id="rId6" Type="http://schemas.openxmlformats.org/officeDocument/2006/relationships/customXml" Target="../ink/ink3.xml"/><Relationship Id="rId238" Type="http://schemas.openxmlformats.org/officeDocument/2006/relationships/image" Target="../media/image125.png"/><Relationship Id="rId259" Type="http://schemas.openxmlformats.org/officeDocument/2006/relationships/customXml" Target="../ink/ink130.xml"/><Relationship Id="rId23" Type="http://schemas.openxmlformats.org/officeDocument/2006/relationships/image" Target="../media/image18.png"/><Relationship Id="rId119" Type="http://schemas.openxmlformats.org/officeDocument/2006/relationships/customXml" Target="../ink/ink60.xml"/><Relationship Id="rId270" Type="http://schemas.openxmlformats.org/officeDocument/2006/relationships/image" Target="../media/image141.png"/><Relationship Id="rId291" Type="http://schemas.openxmlformats.org/officeDocument/2006/relationships/customXml" Target="../ink/ink146.xml"/><Relationship Id="rId44" Type="http://schemas.openxmlformats.org/officeDocument/2006/relationships/customXml" Target="../ink/ink22.xml"/><Relationship Id="rId65" Type="http://schemas.openxmlformats.org/officeDocument/2006/relationships/image" Target="../media/image39.png"/><Relationship Id="rId86" Type="http://schemas.openxmlformats.org/officeDocument/2006/relationships/image" Target="../media/image49.png"/><Relationship Id="rId130" Type="http://schemas.openxmlformats.org/officeDocument/2006/relationships/image" Target="../media/image71.png"/><Relationship Id="rId151" Type="http://schemas.openxmlformats.org/officeDocument/2006/relationships/customXml" Target="../ink/ink76.xml"/><Relationship Id="rId172" Type="http://schemas.openxmlformats.org/officeDocument/2006/relationships/image" Target="../media/image92.png"/><Relationship Id="rId193" Type="http://schemas.openxmlformats.org/officeDocument/2006/relationships/customXml" Target="../ink/ink97.xml"/><Relationship Id="rId207" Type="http://schemas.openxmlformats.org/officeDocument/2006/relationships/customXml" Target="../ink/ink104.xml"/><Relationship Id="rId228" Type="http://schemas.openxmlformats.org/officeDocument/2006/relationships/image" Target="../media/image120.png"/><Relationship Id="rId249" Type="http://schemas.openxmlformats.org/officeDocument/2006/relationships/customXml" Target="../ink/ink125.xml"/><Relationship Id="rId13" Type="http://schemas.openxmlformats.org/officeDocument/2006/relationships/image" Target="../media/image13.png"/><Relationship Id="rId109" Type="http://schemas.openxmlformats.org/officeDocument/2006/relationships/customXml" Target="../ink/ink55.xml"/><Relationship Id="rId260" Type="http://schemas.openxmlformats.org/officeDocument/2006/relationships/image" Target="../media/image136.png"/><Relationship Id="rId281" Type="http://schemas.openxmlformats.org/officeDocument/2006/relationships/customXml" Target="../ink/ink141.xml"/><Relationship Id="rId34" Type="http://schemas.openxmlformats.org/officeDocument/2006/relationships/customXml" Target="../ink/ink17.xml"/><Relationship Id="rId55" Type="http://schemas.openxmlformats.org/officeDocument/2006/relationships/image" Target="../media/image34.png"/><Relationship Id="rId76" Type="http://schemas.openxmlformats.org/officeDocument/2006/relationships/customXml" Target="../ink/ink38.xml"/><Relationship Id="rId97" Type="http://schemas.openxmlformats.org/officeDocument/2006/relationships/customXml" Target="../ink/ink49.xml"/><Relationship Id="rId120" Type="http://schemas.openxmlformats.org/officeDocument/2006/relationships/image" Target="../media/image66.png"/><Relationship Id="rId141" Type="http://schemas.openxmlformats.org/officeDocument/2006/relationships/customXml" Target="../ink/ink71.xml"/><Relationship Id="rId7" Type="http://schemas.openxmlformats.org/officeDocument/2006/relationships/image" Target="../media/image10.png"/><Relationship Id="rId162" Type="http://schemas.openxmlformats.org/officeDocument/2006/relationships/image" Target="../media/image87.png"/><Relationship Id="rId183" Type="http://schemas.openxmlformats.org/officeDocument/2006/relationships/customXml" Target="../ink/ink92.xml"/><Relationship Id="rId218" Type="http://schemas.openxmlformats.org/officeDocument/2006/relationships/image" Target="../media/image115.png"/><Relationship Id="rId239" Type="http://schemas.openxmlformats.org/officeDocument/2006/relationships/customXml" Target="../ink/ink120.xml"/><Relationship Id="rId250" Type="http://schemas.openxmlformats.org/officeDocument/2006/relationships/image" Target="../media/image131.png"/><Relationship Id="rId271" Type="http://schemas.openxmlformats.org/officeDocument/2006/relationships/customXml" Target="../ink/ink136.xml"/><Relationship Id="rId292" Type="http://schemas.openxmlformats.org/officeDocument/2006/relationships/image" Target="../media/image152.png"/><Relationship Id="rId24" Type="http://schemas.openxmlformats.org/officeDocument/2006/relationships/customXml" Target="../ink/ink12.xml"/><Relationship Id="rId45" Type="http://schemas.openxmlformats.org/officeDocument/2006/relationships/image" Target="../media/image29.png"/><Relationship Id="rId66" Type="http://schemas.openxmlformats.org/officeDocument/2006/relationships/customXml" Target="../ink/ink33.xml"/><Relationship Id="rId87" Type="http://schemas.openxmlformats.org/officeDocument/2006/relationships/customXml" Target="../ink/ink44.xml"/><Relationship Id="rId110" Type="http://schemas.openxmlformats.org/officeDocument/2006/relationships/image" Target="../media/image61.png"/><Relationship Id="rId131" Type="http://schemas.openxmlformats.org/officeDocument/2006/relationships/customXml" Target="../ink/ink66.xml"/><Relationship Id="rId152" Type="http://schemas.openxmlformats.org/officeDocument/2006/relationships/image" Target="../media/image82.png"/><Relationship Id="rId173" Type="http://schemas.openxmlformats.org/officeDocument/2006/relationships/customXml" Target="../ink/ink87.xml"/><Relationship Id="rId194" Type="http://schemas.openxmlformats.org/officeDocument/2006/relationships/image" Target="../media/image103.png"/><Relationship Id="rId208" Type="http://schemas.openxmlformats.org/officeDocument/2006/relationships/image" Target="../media/image110.png"/><Relationship Id="rId229" Type="http://schemas.openxmlformats.org/officeDocument/2006/relationships/customXml" Target="../ink/ink115.xml"/><Relationship Id="rId240" Type="http://schemas.openxmlformats.org/officeDocument/2006/relationships/image" Target="../media/image126.png"/><Relationship Id="rId261" Type="http://schemas.openxmlformats.org/officeDocument/2006/relationships/customXml" Target="../ink/ink131.xml"/><Relationship Id="rId14" Type="http://schemas.openxmlformats.org/officeDocument/2006/relationships/customXml" Target="../ink/ink7.xml"/><Relationship Id="rId35" Type="http://schemas.openxmlformats.org/officeDocument/2006/relationships/image" Target="../media/image24.png"/><Relationship Id="rId56" Type="http://schemas.openxmlformats.org/officeDocument/2006/relationships/customXml" Target="../ink/ink28.xml"/><Relationship Id="rId77" Type="http://schemas.openxmlformats.org/officeDocument/2006/relationships/image" Target="../media/image45.png"/><Relationship Id="rId100" Type="http://schemas.openxmlformats.org/officeDocument/2006/relationships/image" Target="../media/image56.png"/><Relationship Id="rId282" Type="http://schemas.openxmlformats.org/officeDocument/2006/relationships/image" Target="../media/image147.png"/><Relationship Id="rId8" Type="http://schemas.openxmlformats.org/officeDocument/2006/relationships/customXml" Target="../ink/ink4.xml"/><Relationship Id="rId98" Type="http://schemas.openxmlformats.org/officeDocument/2006/relationships/image" Target="../media/image55.png"/><Relationship Id="rId121" Type="http://schemas.openxmlformats.org/officeDocument/2006/relationships/customXml" Target="../ink/ink61.xml"/><Relationship Id="rId142" Type="http://schemas.openxmlformats.org/officeDocument/2006/relationships/image" Target="../media/image77.png"/><Relationship Id="rId163" Type="http://schemas.openxmlformats.org/officeDocument/2006/relationships/customXml" Target="../ink/ink82.xml"/><Relationship Id="rId184" Type="http://schemas.openxmlformats.org/officeDocument/2006/relationships/image" Target="../media/image98.png"/><Relationship Id="rId219" Type="http://schemas.openxmlformats.org/officeDocument/2006/relationships/customXml" Target="../ink/ink110.xml"/><Relationship Id="rId230" Type="http://schemas.openxmlformats.org/officeDocument/2006/relationships/image" Target="../media/image121.png"/><Relationship Id="rId251" Type="http://schemas.openxmlformats.org/officeDocument/2006/relationships/customXml" Target="../ink/ink126.xml"/><Relationship Id="rId25" Type="http://schemas.openxmlformats.org/officeDocument/2006/relationships/image" Target="../media/image19.png"/><Relationship Id="rId46" Type="http://schemas.openxmlformats.org/officeDocument/2006/relationships/customXml" Target="../ink/ink23.xml"/><Relationship Id="rId67" Type="http://schemas.openxmlformats.org/officeDocument/2006/relationships/image" Target="../media/image40.png"/><Relationship Id="rId272" Type="http://schemas.openxmlformats.org/officeDocument/2006/relationships/image" Target="../media/image142.png"/><Relationship Id="rId293" Type="http://schemas.openxmlformats.org/officeDocument/2006/relationships/customXml" Target="../ink/ink147.xml"/><Relationship Id="rId88" Type="http://schemas.openxmlformats.org/officeDocument/2006/relationships/image" Target="../media/image50.png"/><Relationship Id="rId111" Type="http://schemas.openxmlformats.org/officeDocument/2006/relationships/customXml" Target="../ink/ink56.xml"/><Relationship Id="rId132" Type="http://schemas.openxmlformats.org/officeDocument/2006/relationships/image" Target="../media/image72.png"/><Relationship Id="rId153" Type="http://schemas.openxmlformats.org/officeDocument/2006/relationships/customXml" Target="../ink/ink77.xml"/><Relationship Id="rId174" Type="http://schemas.openxmlformats.org/officeDocument/2006/relationships/image" Target="../media/image93.png"/><Relationship Id="rId195" Type="http://schemas.openxmlformats.org/officeDocument/2006/relationships/customXml" Target="../ink/ink98.xml"/><Relationship Id="rId209" Type="http://schemas.openxmlformats.org/officeDocument/2006/relationships/customXml" Target="../ink/ink105.xml"/><Relationship Id="rId220" Type="http://schemas.openxmlformats.org/officeDocument/2006/relationships/image" Target="../media/image116.png"/><Relationship Id="rId241" Type="http://schemas.openxmlformats.org/officeDocument/2006/relationships/customXml" Target="../ink/ink121.xml"/><Relationship Id="rId15" Type="http://schemas.openxmlformats.org/officeDocument/2006/relationships/image" Target="../media/image14.png"/><Relationship Id="rId36" Type="http://schemas.openxmlformats.org/officeDocument/2006/relationships/customXml" Target="../ink/ink18.xml"/><Relationship Id="rId57" Type="http://schemas.openxmlformats.org/officeDocument/2006/relationships/image" Target="../media/image35.png"/><Relationship Id="rId262" Type="http://schemas.openxmlformats.org/officeDocument/2006/relationships/image" Target="../media/image137.png"/><Relationship Id="rId283" Type="http://schemas.openxmlformats.org/officeDocument/2006/relationships/customXml" Target="../ink/ink142.xml"/><Relationship Id="rId78" Type="http://schemas.openxmlformats.org/officeDocument/2006/relationships/customXml" Target="../ink/ink39.xml"/><Relationship Id="rId99" Type="http://schemas.openxmlformats.org/officeDocument/2006/relationships/customXml" Target="../ink/ink50.xml"/><Relationship Id="rId101" Type="http://schemas.openxmlformats.org/officeDocument/2006/relationships/customXml" Target="../ink/ink51.xml"/><Relationship Id="rId122" Type="http://schemas.openxmlformats.org/officeDocument/2006/relationships/image" Target="../media/image67.png"/><Relationship Id="rId143" Type="http://schemas.openxmlformats.org/officeDocument/2006/relationships/customXml" Target="../ink/ink72.xml"/><Relationship Id="rId164" Type="http://schemas.openxmlformats.org/officeDocument/2006/relationships/image" Target="../media/image88.png"/><Relationship Id="rId185" Type="http://schemas.openxmlformats.org/officeDocument/2006/relationships/customXml" Target="../ink/ink93.xml"/><Relationship Id="rId9" Type="http://schemas.openxmlformats.org/officeDocument/2006/relationships/image" Target="../media/image11.png"/><Relationship Id="rId210" Type="http://schemas.openxmlformats.org/officeDocument/2006/relationships/image" Target="../media/image111.png"/><Relationship Id="rId26" Type="http://schemas.openxmlformats.org/officeDocument/2006/relationships/customXml" Target="../ink/ink13.xml"/><Relationship Id="rId231" Type="http://schemas.openxmlformats.org/officeDocument/2006/relationships/customXml" Target="../ink/ink116.xml"/><Relationship Id="rId252" Type="http://schemas.openxmlformats.org/officeDocument/2006/relationships/image" Target="../media/image132.png"/><Relationship Id="rId273" Type="http://schemas.openxmlformats.org/officeDocument/2006/relationships/customXml" Target="../ink/ink137.xml"/><Relationship Id="rId294" Type="http://schemas.openxmlformats.org/officeDocument/2006/relationships/image" Target="../media/image153.png"/><Relationship Id="rId47" Type="http://schemas.openxmlformats.org/officeDocument/2006/relationships/image" Target="../media/image30.png"/><Relationship Id="rId68" Type="http://schemas.openxmlformats.org/officeDocument/2006/relationships/customXml" Target="../ink/ink34.xml"/><Relationship Id="rId89" Type="http://schemas.openxmlformats.org/officeDocument/2006/relationships/customXml" Target="../ink/ink45.xml"/><Relationship Id="rId112" Type="http://schemas.openxmlformats.org/officeDocument/2006/relationships/image" Target="../media/image62.png"/><Relationship Id="rId133" Type="http://schemas.openxmlformats.org/officeDocument/2006/relationships/customXml" Target="../ink/ink67.xml"/><Relationship Id="rId154" Type="http://schemas.openxmlformats.org/officeDocument/2006/relationships/image" Target="../media/image83.png"/><Relationship Id="rId175" Type="http://schemas.openxmlformats.org/officeDocument/2006/relationships/customXml" Target="../ink/ink88.xml"/><Relationship Id="rId196" Type="http://schemas.openxmlformats.org/officeDocument/2006/relationships/image" Target="../media/image104.png"/><Relationship Id="rId200" Type="http://schemas.openxmlformats.org/officeDocument/2006/relationships/image" Target="../media/image106.png"/><Relationship Id="rId16" Type="http://schemas.openxmlformats.org/officeDocument/2006/relationships/customXml" Target="../ink/ink8.xml"/><Relationship Id="rId221" Type="http://schemas.openxmlformats.org/officeDocument/2006/relationships/customXml" Target="../ink/ink111.xml"/><Relationship Id="rId242" Type="http://schemas.openxmlformats.org/officeDocument/2006/relationships/image" Target="../media/image127.png"/><Relationship Id="rId263" Type="http://schemas.openxmlformats.org/officeDocument/2006/relationships/customXml" Target="../ink/ink132.xml"/><Relationship Id="rId284" Type="http://schemas.openxmlformats.org/officeDocument/2006/relationships/image" Target="../media/image148.png"/><Relationship Id="rId37" Type="http://schemas.openxmlformats.org/officeDocument/2006/relationships/image" Target="../media/image25.png"/><Relationship Id="rId58" Type="http://schemas.openxmlformats.org/officeDocument/2006/relationships/customXml" Target="../ink/ink29.xml"/><Relationship Id="rId79" Type="http://schemas.openxmlformats.org/officeDocument/2006/relationships/image" Target="../media/image46.png"/><Relationship Id="rId102" Type="http://schemas.openxmlformats.org/officeDocument/2006/relationships/image" Target="../media/image57.png"/><Relationship Id="rId123" Type="http://schemas.openxmlformats.org/officeDocument/2006/relationships/customXml" Target="../ink/ink62.xml"/><Relationship Id="rId144" Type="http://schemas.openxmlformats.org/officeDocument/2006/relationships/image" Target="../media/image78.png"/><Relationship Id="rId90" Type="http://schemas.openxmlformats.org/officeDocument/2006/relationships/image" Target="../media/image51.png"/><Relationship Id="rId165" Type="http://schemas.openxmlformats.org/officeDocument/2006/relationships/customXml" Target="../ink/ink83.xml"/><Relationship Id="rId186" Type="http://schemas.openxmlformats.org/officeDocument/2006/relationships/image" Target="../media/image99.png"/><Relationship Id="rId211" Type="http://schemas.openxmlformats.org/officeDocument/2006/relationships/customXml" Target="../ink/ink106.xml"/><Relationship Id="rId232" Type="http://schemas.openxmlformats.org/officeDocument/2006/relationships/image" Target="../media/image122.png"/><Relationship Id="rId253" Type="http://schemas.openxmlformats.org/officeDocument/2006/relationships/customXml" Target="../ink/ink127.xml"/><Relationship Id="rId274" Type="http://schemas.openxmlformats.org/officeDocument/2006/relationships/image" Target="../media/image143.png"/><Relationship Id="rId295" Type="http://schemas.openxmlformats.org/officeDocument/2006/relationships/customXml" Target="../ink/ink148.xml"/><Relationship Id="rId27" Type="http://schemas.openxmlformats.org/officeDocument/2006/relationships/image" Target="../media/image20.png"/><Relationship Id="rId48" Type="http://schemas.openxmlformats.org/officeDocument/2006/relationships/customXml" Target="../ink/ink24.xml"/><Relationship Id="rId69" Type="http://schemas.openxmlformats.org/officeDocument/2006/relationships/image" Target="../media/image41.png"/><Relationship Id="rId113" Type="http://schemas.openxmlformats.org/officeDocument/2006/relationships/customXml" Target="../ink/ink57.xml"/><Relationship Id="rId134" Type="http://schemas.openxmlformats.org/officeDocument/2006/relationships/image" Target="../media/image73.png"/><Relationship Id="rId80" Type="http://schemas.openxmlformats.org/officeDocument/2006/relationships/customXml" Target="../ink/ink40.xml"/><Relationship Id="rId155" Type="http://schemas.openxmlformats.org/officeDocument/2006/relationships/customXml" Target="../ink/ink78.xml"/><Relationship Id="rId176" Type="http://schemas.openxmlformats.org/officeDocument/2006/relationships/image" Target="../media/image94.png"/><Relationship Id="rId197" Type="http://schemas.openxmlformats.org/officeDocument/2006/relationships/customXml" Target="../ink/ink99.xml"/><Relationship Id="rId201" Type="http://schemas.openxmlformats.org/officeDocument/2006/relationships/customXml" Target="../ink/ink101.xml"/><Relationship Id="rId222" Type="http://schemas.openxmlformats.org/officeDocument/2006/relationships/image" Target="../media/image117.png"/><Relationship Id="rId243" Type="http://schemas.openxmlformats.org/officeDocument/2006/relationships/customXml" Target="../ink/ink122.xml"/><Relationship Id="rId264" Type="http://schemas.openxmlformats.org/officeDocument/2006/relationships/image" Target="../media/image138.png"/><Relationship Id="rId285" Type="http://schemas.openxmlformats.org/officeDocument/2006/relationships/customXml" Target="../ink/ink143.xml"/><Relationship Id="rId17" Type="http://schemas.openxmlformats.org/officeDocument/2006/relationships/image" Target="../media/image15.png"/><Relationship Id="rId38" Type="http://schemas.openxmlformats.org/officeDocument/2006/relationships/customXml" Target="../ink/ink19.xml"/><Relationship Id="rId59" Type="http://schemas.openxmlformats.org/officeDocument/2006/relationships/image" Target="../media/image36.png"/><Relationship Id="rId103" Type="http://schemas.openxmlformats.org/officeDocument/2006/relationships/customXml" Target="../ink/ink52.xml"/><Relationship Id="rId124" Type="http://schemas.openxmlformats.org/officeDocument/2006/relationships/image" Target="../media/image68.png"/><Relationship Id="rId70" Type="http://schemas.openxmlformats.org/officeDocument/2006/relationships/customXml" Target="../ink/ink35.xml"/><Relationship Id="rId91" Type="http://schemas.openxmlformats.org/officeDocument/2006/relationships/customXml" Target="../ink/ink46.xml"/><Relationship Id="rId145" Type="http://schemas.openxmlformats.org/officeDocument/2006/relationships/customXml" Target="../ink/ink73.xml"/><Relationship Id="rId166" Type="http://schemas.openxmlformats.org/officeDocument/2006/relationships/image" Target="../media/image89.png"/><Relationship Id="rId187" Type="http://schemas.openxmlformats.org/officeDocument/2006/relationships/customXml" Target="../ink/ink94.xml"/><Relationship Id="rId1" Type="http://schemas.openxmlformats.org/officeDocument/2006/relationships/slideLayout" Target="../slideLayouts/slideLayout7.xml"/><Relationship Id="rId212" Type="http://schemas.openxmlformats.org/officeDocument/2006/relationships/image" Target="../media/image112.png"/><Relationship Id="rId233" Type="http://schemas.openxmlformats.org/officeDocument/2006/relationships/customXml" Target="../ink/ink117.xml"/><Relationship Id="rId254" Type="http://schemas.openxmlformats.org/officeDocument/2006/relationships/image" Target="../media/image133.png"/><Relationship Id="rId28" Type="http://schemas.openxmlformats.org/officeDocument/2006/relationships/customXml" Target="../ink/ink14.xml"/><Relationship Id="rId49" Type="http://schemas.openxmlformats.org/officeDocument/2006/relationships/image" Target="../media/image31.png"/><Relationship Id="rId114" Type="http://schemas.openxmlformats.org/officeDocument/2006/relationships/image" Target="../media/image63.png"/><Relationship Id="rId275" Type="http://schemas.openxmlformats.org/officeDocument/2006/relationships/customXml" Target="../ink/ink138.xml"/><Relationship Id="rId296" Type="http://schemas.openxmlformats.org/officeDocument/2006/relationships/image" Target="../media/image154.png"/><Relationship Id="rId60" Type="http://schemas.openxmlformats.org/officeDocument/2006/relationships/customXml" Target="../ink/ink30.xml"/><Relationship Id="rId81" Type="http://schemas.openxmlformats.org/officeDocument/2006/relationships/customXml" Target="../ink/ink41.xml"/><Relationship Id="rId135" Type="http://schemas.openxmlformats.org/officeDocument/2006/relationships/customXml" Target="../ink/ink68.xml"/><Relationship Id="rId156" Type="http://schemas.openxmlformats.org/officeDocument/2006/relationships/image" Target="../media/image84.png"/><Relationship Id="rId177" Type="http://schemas.openxmlformats.org/officeDocument/2006/relationships/customXml" Target="../ink/ink89.xml"/><Relationship Id="rId198" Type="http://schemas.openxmlformats.org/officeDocument/2006/relationships/image" Target="../media/image105.png"/><Relationship Id="rId202" Type="http://schemas.openxmlformats.org/officeDocument/2006/relationships/image" Target="../media/image107.png"/><Relationship Id="rId223" Type="http://schemas.openxmlformats.org/officeDocument/2006/relationships/customXml" Target="../ink/ink112.xml"/><Relationship Id="rId244" Type="http://schemas.openxmlformats.org/officeDocument/2006/relationships/image" Target="../media/image128.png"/><Relationship Id="rId18" Type="http://schemas.openxmlformats.org/officeDocument/2006/relationships/customXml" Target="../ink/ink9.xml"/><Relationship Id="rId39" Type="http://schemas.openxmlformats.org/officeDocument/2006/relationships/image" Target="../media/image26.png"/><Relationship Id="rId265" Type="http://schemas.openxmlformats.org/officeDocument/2006/relationships/customXml" Target="../ink/ink133.xml"/><Relationship Id="rId286" Type="http://schemas.openxmlformats.org/officeDocument/2006/relationships/image" Target="../media/image149.png"/><Relationship Id="rId50" Type="http://schemas.openxmlformats.org/officeDocument/2006/relationships/customXml" Target="../ink/ink25.xml"/><Relationship Id="rId104" Type="http://schemas.openxmlformats.org/officeDocument/2006/relationships/image" Target="../media/image58.png"/><Relationship Id="rId125" Type="http://schemas.openxmlformats.org/officeDocument/2006/relationships/customXml" Target="../ink/ink63.xml"/><Relationship Id="rId146" Type="http://schemas.openxmlformats.org/officeDocument/2006/relationships/image" Target="../media/image79.png"/><Relationship Id="rId167" Type="http://schemas.openxmlformats.org/officeDocument/2006/relationships/customXml" Target="../ink/ink84.xml"/><Relationship Id="rId188" Type="http://schemas.openxmlformats.org/officeDocument/2006/relationships/image" Target="../media/image100.png"/><Relationship Id="rId71" Type="http://schemas.openxmlformats.org/officeDocument/2006/relationships/image" Target="../media/image42.png"/><Relationship Id="rId92" Type="http://schemas.openxmlformats.org/officeDocument/2006/relationships/image" Target="../media/image52.png"/><Relationship Id="rId213" Type="http://schemas.openxmlformats.org/officeDocument/2006/relationships/customXml" Target="../ink/ink107.xml"/><Relationship Id="rId234" Type="http://schemas.openxmlformats.org/officeDocument/2006/relationships/image" Target="../media/image123.png"/><Relationship Id="rId2" Type="http://schemas.openxmlformats.org/officeDocument/2006/relationships/customXml" Target="../ink/ink1.xml"/><Relationship Id="rId29" Type="http://schemas.openxmlformats.org/officeDocument/2006/relationships/image" Target="../media/image21.png"/><Relationship Id="rId255" Type="http://schemas.openxmlformats.org/officeDocument/2006/relationships/customXml" Target="../ink/ink128.xml"/><Relationship Id="rId276" Type="http://schemas.openxmlformats.org/officeDocument/2006/relationships/image" Target="../media/image144.png"/><Relationship Id="rId297" Type="http://schemas.openxmlformats.org/officeDocument/2006/relationships/customXml" Target="../ink/ink149.xml"/><Relationship Id="rId40" Type="http://schemas.openxmlformats.org/officeDocument/2006/relationships/customXml" Target="../ink/ink20.xml"/><Relationship Id="rId115" Type="http://schemas.openxmlformats.org/officeDocument/2006/relationships/customXml" Target="../ink/ink58.xml"/><Relationship Id="rId136" Type="http://schemas.openxmlformats.org/officeDocument/2006/relationships/image" Target="../media/image74.png"/><Relationship Id="rId157" Type="http://schemas.openxmlformats.org/officeDocument/2006/relationships/customXml" Target="../ink/ink79.xml"/><Relationship Id="rId178" Type="http://schemas.openxmlformats.org/officeDocument/2006/relationships/image" Target="../media/image95.png"/><Relationship Id="rId61" Type="http://schemas.openxmlformats.org/officeDocument/2006/relationships/image" Target="../media/image37.png"/><Relationship Id="rId82" Type="http://schemas.openxmlformats.org/officeDocument/2006/relationships/image" Target="../media/image47.png"/><Relationship Id="rId199" Type="http://schemas.openxmlformats.org/officeDocument/2006/relationships/customXml" Target="../ink/ink100.xml"/><Relationship Id="rId203" Type="http://schemas.openxmlformats.org/officeDocument/2006/relationships/customXml" Target="../ink/ink102.xml"/><Relationship Id="rId19" Type="http://schemas.openxmlformats.org/officeDocument/2006/relationships/image" Target="../media/image16.png"/><Relationship Id="rId224" Type="http://schemas.openxmlformats.org/officeDocument/2006/relationships/image" Target="../media/image118.png"/><Relationship Id="rId245" Type="http://schemas.openxmlformats.org/officeDocument/2006/relationships/customXml" Target="../ink/ink123.xml"/><Relationship Id="rId266" Type="http://schemas.openxmlformats.org/officeDocument/2006/relationships/image" Target="../media/image139.png"/><Relationship Id="rId287" Type="http://schemas.openxmlformats.org/officeDocument/2006/relationships/customXml" Target="../ink/ink144.xml"/><Relationship Id="rId30" Type="http://schemas.openxmlformats.org/officeDocument/2006/relationships/customXml" Target="../ink/ink15.xml"/><Relationship Id="rId105" Type="http://schemas.openxmlformats.org/officeDocument/2006/relationships/customXml" Target="../ink/ink53.xml"/><Relationship Id="rId126" Type="http://schemas.openxmlformats.org/officeDocument/2006/relationships/image" Target="../media/image69.png"/><Relationship Id="rId147" Type="http://schemas.openxmlformats.org/officeDocument/2006/relationships/customXml" Target="../ink/ink74.xml"/><Relationship Id="rId168" Type="http://schemas.openxmlformats.org/officeDocument/2006/relationships/image" Target="../media/image90.png"/><Relationship Id="rId51" Type="http://schemas.openxmlformats.org/officeDocument/2006/relationships/image" Target="../media/image32.png"/><Relationship Id="rId72" Type="http://schemas.openxmlformats.org/officeDocument/2006/relationships/customXml" Target="../ink/ink36.xml"/><Relationship Id="rId93" Type="http://schemas.openxmlformats.org/officeDocument/2006/relationships/customXml" Target="../ink/ink47.xml"/><Relationship Id="rId189" Type="http://schemas.openxmlformats.org/officeDocument/2006/relationships/customXml" Target="../ink/ink95.xml"/><Relationship Id="rId3" Type="http://schemas.openxmlformats.org/officeDocument/2006/relationships/image" Target="../media/image8.png"/><Relationship Id="rId214" Type="http://schemas.openxmlformats.org/officeDocument/2006/relationships/image" Target="../media/image113.png"/><Relationship Id="rId235" Type="http://schemas.openxmlformats.org/officeDocument/2006/relationships/customXml" Target="../ink/ink118.xml"/><Relationship Id="rId256" Type="http://schemas.openxmlformats.org/officeDocument/2006/relationships/image" Target="../media/image134.png"/><Relationship Id="rId277" Type="http://schemas.openxmlformats.org/officeDocument/2006/relationships/customXml" Target="../ink/ink139.xml"/><Relationship Id="rId298" Type="http://schemas.openxmlformats.org/officeDocument/2006/relationships/image" Target="../media/image155.png"/><Relationship Id="rId116" Type="http://schemas.openxmlformats.org/officeDocument/2006/relationships/image" Target="../media/image64.png"/><Relationship Id="rId137" Type="http://schemas.openxmlformats.org/officeDocument/2006/relationships/customXml" Target="../ink/ink69.xml"/><Relationship Id="rId158" Type="http://schemas.openxmlformats.org/officeDocument/2006/relationships/image" Target="../media/image85.png"/><Relationship Id="rId20" Type="http://schemas.openxmlformats.org/officeDocument/2006/relationships/customXml" Target="../ink/ink10.xml"/><Relationship Id="rId41" Type="http://schemas.openxmlformats.org/officeDocument/2006/relationships/image" Target="../media/image27.png"/><Relationship Id="rId62" Type="http://schemas.openxmlformats.org/officeDocument/2006/relationships/customXml" Target="../ink/ink31.xml"/><Relationship Id="rId83" Type="http://schemas.openxmlformats.org/officeDocument/2006/relationships/customXml" Target="../ink/ink42.xml"/><Relationship Id="rId179" Type="http://schemas.openxmlformats.org/officeDocument/2006/relationships/customXml" Target="../ink/ink90.xml"/><Relationship Id="rId190" Type="http://schemas.openxmlformats.org/officeDocument/2006/relationships/image" Target="../media/image101.png"/><Relationship Id="rId204" Type="http://schemas.openxmlformats.org/officeDocument/2006/relationships/image" Target="../media/image108.png"/><Relationship Id="rId225" Type="http://schemas.openxmlformats.org/officeDocument/2006/relationships/customXml" Target="../ink/ink113.xml"/><Relationship Id="rId246" Type="http://schemas.openxmlformats.org/officeDocument/2006/relationships/image" Target="../media/image129.png"/><Relationship Id="rId267" Type="http://schemas.openxmlformats.org/officeDocument/2006/relationships/customXml" Target="../ink/ink134.xml"/><Relationship Id="rId288" Type="http://schemas.openxmlformats.org/officeDocument/2006/relationships/image" Target="../media/image150.png"/><Relationship Id="rId106" Type="http://schemas.openxmlformats.org/officeDocument/2006/relationships/image" Target="../media/image59.png"/><Relationship Id="rId127" Type="http://schemas.openxmlformats.org/officeDocument/2006/relationships/customXml" Target="../ink/ink64.xml"/><Relationship Id="rId10" Type="http://schemas.openxmlformats.org/officeDocument/2006/relationships/customXml" Target="../ink/ink5.xml"/><Relationship Id="rId31" Type="http://schemas.openxmlformats.org/officeDocument/2006/relationships/image" Target="../media/image22.png"/><Relationship Id="rId52" Type="http://schemas.openxmlformats.org/officeDocument/2006/relationships/customXml" Target="../ink/ink26.xml"/><Relationship Id="rId73" Type="http://schemas.openxmlformats.org/officeDocument/2006/relationships/image" Target="../media/image43.png"/><Relationship Id="rId94" Type="http://schemas.openxmlformats.org/officeDocument/2006/relationships/image" Target="../media/image53.png"/><Relationship Id="rId148" Type="http://schemas.openxmlformats.org/officeDocument/2006/relationships/image" Target="../media/image80.png"/><Relationship Id="rId169" Type="http://schemas.openxmlformats.org/officeDocument/2006/relationships/customXml" Target="../ink/ink85.xml"/><Relationship Id="rId4" Type="http://schemas.openxmlformats.org/officeDocument/2006/relationships/customXml" Target="../ink/ink2.xml"/><Relationship Id="rId180" Type="http://schemas.openxmlformats.org/officeDocument/2006/relationships/image" Target="../media/image96.png"/><Relationship Id="rId215" Type="http://schemas.openxmlformats.org/officeDocument/2006/relationships/customXml" Target="../ink/ink108.xml"/><Relationship Id="rId236" Type="http://schemas.openxmlformats.org/officeDocument/2006/relationships/image" Target="../media/image124.png"/><Relationship Id="rId257" Type="http://schemas.openxmlformats.org/officeDocument/2006/relationships/customXml" Target="../ink/ink129.xml"/><Relationship Id="rId278" Type="http://schemas.openxmlformats.org/officeDocument/2006/relationships/image" Target="../media/image145.png"/><Relationship Id="rId42" Type="http://schemas.openxmlformats.org/officeDocument/2006/relationships/customXml" Target="../ink/ink21.xml"/><Relationship Id="rId84" Type="http://schemas.openxmlformats.org/officeDocument/2006/relationships/image" Target="../media/image48.png"/><Relationship Id="rId138" Type="http://schemas.openxmlformats.org/officeDocument/2006/relationships/image" Target="../media/image75.png"/><Relationship Id="rId191" Type="http://schemas.openxmlformats.org/officeDocument/2006/relationships/customXml" Target="../ink/ink96.xml"/><Relationship Id="rId205" Type="http://schemas.openxmlformats.org/officeDocument/2006/relationships/customXml" Target="../ink/ink103.xml"/><Relationship Id="rId247" Type="http://schemas.openxmlformats.org/officeDocument/2006/relationships/customXml" Target="../ink/ink124.xml"/><Relationship Id="rId107" Type="http://schemas.openxmlformats.org/officeDocument/2006/relationships/customXml" Target="../ink/ink54.xml"/><Relationship Id="rId289" Type="http://schemas.openxmlformats.org/officeDocument/2006/relationships/customXml" Target="../ink/ink145.xml"/><Relationship Id="rId11" Type="http://schemas.openxmlformats.org/officeDocument/2006/relationships/image" Target="../media/image12.png"/><Relationship Id="rId53" Type="http://schemas.openxmlformats.org/officeDocument/2006/relationships/image" Target="../media/image33.png"/><Relationship Id="rId149" Type="http://schemas.openxmlformats.org/officeDocument/2006/relationships/customXml" Target="../ink/ink75.xml"/><Relationship Id="rId95" Type="http://schemas.openxmlformats.org/officeDocument/2006/relationships/customXml" Target="../ink/ink48.xml"/><Relationship Id="rId160" Type="http://schemas.openxmlformats.org/officeDocument/2006/relationships/image" Target="../media/image86.png"/><Relationship Id="rId216" Type="http://schemas.openxmlformats.org/officeDocument/2006/relationships/image" Target="../media/image114.png"/><Relationship Id="rId258" Type="http://schemas.openxmlformats.org/officeDocument/2006/relationships/image" Target="../media/image135.png"/><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image" Target="../media/image65.png"/><Relationship Id="rId171" Type="http://schemas.openxmlformats.org/officeDocument/2006/relationships/customXml" Target="../ink/ink86.xml"/><Relationship Id="rId227" Type="http://schemas.openxmlformats.org/officeDocument/2006/relationships/customXml" Target="../ink/ink114.xml"/><Relationship Id="rId269" Type="http://schemas.openxmlformats.org/officeDocument/2006/relationships/customXml" Target="../ink/ink135.xml"/><Relationship Id="rId33" Type="http://schemas.openxmlformats.org/officeDocument/2006/relationships/image" Target="../media/image23.png"/><Relationship Id="rId129" Type="http://schemas.openxmlformats.org/officeDocument/2006/relationships/customXml" Target="../ink/ink65.xml"/><Relationship Id="rId280" Type="http://schemas.openxmlformats.org/officeDocument/2006/relationships/image" Target="../media/image146.png"/></Relationships>
</file>

<file path=ppt/slides/_rels/slide5.xml.rels><?xml version="1.0" encoding="UTF-8" standalone="yes"?>
<Relationships xmlns="http://schemas.openxmlformats.org/package/2006/relationships"><Relationship Id="rId2" Type="http://schemas.openxmlformats.org/officeDocument/2006/relationships/image" Target="../media/image15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customXml" Target="../ink/ink15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customXml" Target="../ink/ink15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9.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DAY-11</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67710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Template</a:t>
            </a:r>
          </a:p>
          <a:p>
            <a:pPr algn="ctr"/>
            <a:r>
              <a:rPr lang="en-US" sz="1200" dirty="0">
                <a:solidFill>
                  <a:schemeClr val="bg1">
                    <a:lumMod val="50000"/>
                  </a:schemeClr>
                </a:solidFill>
                <a:latin typeface="Arial" pitchFamily="34" charset="0"/>
                <a:cs typeface="Arial" pitchFamily="34" charset="0"/>
              </a:rPr>
              <a:t>IRPA Document template</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523220"/>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PDF Extraction</a:t>
            </a:r>
          </a:p>
          <a:p>
            <a:pPr algn="ctr"/>
            <a:r>
              <a:rPr lang="en-US" sz="1400" dirty="0">
                <a:solidFill>
                  <a:schemeClr val="bg1">
                    <a:lumMod val="50000"/>
                  </a:schemeClr>
                </a:solidFill>
                <a:latin typeface="Arial" pitchFamily="34" charset="0"/>
                <a:cs typeface="Arial" pitchFamily="34" charset="0"/>
              </a:rPr>
              <a:t>PDF Extractions</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553998"/>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Scenario</a:t>
            </a:r>
          </a:p>
          <a:p>
            <a:pPr algn="ctr"/>
            <a:r>
              <a:rPr lang="en-US" sz="1400" dirty="0">
                <a:solidFill>
                  <a:schemeClr val="bg1">
                    <a:lumMod val="50000"/>
                  </a:schemeClr>
                </a:solidFill>
                <a:latin typeface="Arial" pitchFamily="34" charset="0"/>
                <a:cs typeface="Arial" pitchFamily="34" charset="0"/>
              </a:rPr>
              <a:t>Invoice approval</a:t>
            </a:r>
            <a:endParaRPr lang="en-US" sz="110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523220"/>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Mass order</a:t>
            </a:r>
          </a:p>
          <a:p>
            <a:pPr algn="ctr"/>
            <a:r>
              <a:rPr lang="en-US" sz="1400" dirty="0">
                <a:solidFill>
                  <a:schemeClr val="bg1">
                    <a:lumMod val="50000"/>
                  </a:schemeClr>
                </a:solidFill>
                <a:latin typeface="Arial" pitchFamily="34" charset="0"/>
                <a:cs typeface="Arial" pitchFamily="34" charset="0"/>
              </a:rPr>
              <a:t>Testing Scenario</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B931E6-01BB-7CEE-01DA-DEC5232DC76B}"/>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245DF6F2-D987-A887-8D70-D5BD8D9C2C69}"/>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4" name="Title 3">
            <a:extLst>
              <a:ext uri="{FF2B5EF4-FFF2-40B4-BE49-F238E27FC236}">
                <a16:creationId xmlns:a16="http://schemas.microsoft.com/office/drawing/2014/main" id="{7E639EBC-7DC6-6D25-0F4C-2B916B063A41}"/>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6" name="Ink 25">
                <a:extLst>
                  <a:ext uri="{FF2B5EF4-FFF2-40B4-BE49-F238E27FC236}">
                    <a16:creationId xmlns:a16="http://schemas.microsoft.com/office/drawing/2014/main" id="{460BE770-1330-2336-452F-A18649EFA33E}"/>
                  </a:ext>
                </a:extLst>
              </p14:cNvPr>
              <p14:cNvContentPartPr/>
              <p14:nvPr/>
            </p14:nvContentPartPr>
            <p14:xfrm>
              <a:off x="4339350" y="3843102"/>
              <a:ext cx="1634040" cy="240840"/>
            </p14:xfrm>
          </p:contentPart>
        </mc:Choice>
        <mc:Fallback>
          <p:pic>
            <p:nvPicPr>
              <p:cNvPr id="26" name="Ink 25">
                <a:extLst>
                  <a:ext uri="{FF2B5EF4-FFF2-40B4-BE49-F238E27FC236}">
                    <a16:creationId xmlns:a16="http://schemas.microsoft.com/office/drawing/2014/main" id="{460BE770-1330-2336-452F-A18649EFA33E}"/>
                  </a:ext>
                </a:extLst>
              </p:cNvPr>
              <p:cNvPicPr/>
              <p:nvPr/>
            </p:nvPicPr>
            <p:blipFill>
              <a:blip r:embed="rId3"/>
              <a:stretch>
                <a:fillRect/>
              </a:stretch>
            </p:blipFill>
            <p:spPr>
              <a:xfrm>
                <a:off x="4330710" y="3834462"/>
                <a:ext cx="165168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3" name="Ink 82">
                <a:extLst>
                  <a:ext uri="{FF2B5EF4-FFF2-40B4-BE49-F238E27FC236}">
                    <a16:creationId xmlns:a16="http://schemas.microsoft.com/office/drawing/2014/main" id="{A3FA80AC-11A1-7C45-A750-B3CCDE9ADC5D}"/>
                  </a:ext>
                </a:extLst>
              </p14:cNvPr>
              <p14:cNvContentPartPr/>
              <p14:nvPr/>
            </p14:nvContentPartPr>
            <p14:xfrm>
              <a:off x="7006950" y="3767142"/>
              <a:ext cx="837360" cy="20880"/>
            </p14:xfrm>
          </p:contentPart>
        </mc:Choice>
        <mc:Fallback>
          <p:pic>
            <p:nvPicPr>
              <p:cNvPr id="83" name="Ink 82">
                <a:extLst>
                  <a:ext uri="{FF2B5EF4-FFF2-40B4-BE49-F238E27FC236}">
                    <a16:creationId xmlns:a16="http://schemas.microsoft.com/office/drawing/2014/main" id="{A3FA80AC-11A1-7C45-A750-B3CCDE9ADC5D}"/>
                  </a:ext>
                </a:extLst>
              </p:cNvPr>
              <p:cNvPicPr/>
              <p:nvPr/>
            </p:nvPicPr>
            <p:blipFill>
              <a:blip r:embed="rId5"/>
              <a:stretch>
                <a:fillRect/>
              </a:stretch>
            </p:blipFill>
            <p:spPr>
              <a:xfrm>
                <a:off x="6998310" y="3758142"/>
                <a:ext cx="85500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6" name="Ink 165">
                <a:extLst>
                  <a:ext uri="{FF2B5EF4-FFF2-40B4-BE49-F238E27FC236}">
                    <a16:creationId xmlns:a16="http://schemas.microsoft.com/office/drawing/2014/main" id="{640578D6-B86D-4F49-C481-66AA6F7BD4B2}"/>
                  </a:ext>
                </a:extLst>
              </p14:cNvPr>
              <p14:cNvContentPartPr/>
              <p14:nvPr/>
            </p14:nvContentPartPr>
            <p14:xfrm>
              <a:off x="8366310" y="4166382"/>
              <a:ext cx="196920" cy="121320"/>
            </p14:xfrm>
          </p:contentPart>
        </mc:Choice>
        <mc:Fallback>
          <p:pic>
            <p:nvPicPr>
              <p:cNvPr id="166" name="Ink 165">
                <a:extLst>
                  <a:ext uri="{FF2B5EF4-FFF2-40B4-BE49-F238E27FC236}">
                    <a16:creationId xmlns:a16="http://schemas.microsoft.com/office/drawing/2014/main" id="{640578D6-B86D-4F49-C481-66AA6F7BD4B2}"/>
                  </a:ext>
                </a:extLst>
              </p:cNvPr>
              <p:cNvPicPr/>
              <p:nvPr/>
            </p:nvPicPr>
            <p:blipFill>
              <a:blip r:embed="rId7"/>
              <a:stretch>
                <a:fillRect/>
              </a:stretch>
            </p:blipFill>
            <p:spPr>
              <a:xfrm>
                <a:off x="8357310" y="4157742"/>
                <a:ext cx="21456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7" name="Ink 166">
                <a:extLst>
                  <a:ext uri="{FF2B5EF4-FFF2-40B4-BE49-F238E27FC236}">
                    <a16:creationId xmlns:a16="http://schemas.microsoft.com/office/drawing/2014/main" id="{511CAE1A-EDFC-500A-7315-2D9690FED131}"/>
                  </a:ext>
                </a:extLst>
              </p14:cNvPr>
              <p14:cNvContentPartPr/>
              <p14:nvPr/>
            </p14:nvContentPartPr>
            <p14:xfrm>
              <a:off x="8576550" y="4182222"/>
              <a:ext cx="126360" cy="100440"/>
            </p14:xfrm>
          </p:contentPart>
        </mc:Choice>
        <mc:Fallback>
          <p:pic>
            <p:nvPicPr>
              <p:cNvPr id="167" name="Ink 166">
                <a:extLst>
                  <a:ext uri="{FF2B5EF4-FFF2-40B4-BE49-F238E27FC236}">
                    <a16:creationId xmlns:a16="http://schemas.microsoft.com/office/drawing/2014/main" id="{511CAE1A-EDFC-500A-7315-2D9690FED131}"/>
                  </a:ext>
                </a:extLst>
              </p:cNvPr>
              <p:cNvPicPr/>
              <p:nvPr/>
            </p:nvPicPr>
            <p:blipFill>
              <a:blip r:embed="rId9"/>
              <a:stretch>
                <a:fillRect/>
              </a:stretch>
            </p:blipFill>
            <p:spPr>
              <a:xfrm>
                <a:off x="8567910" y="4173222"/>
                <a:ext cx="14400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8" name="Ink 167">
                <a:extLst>
                  <a:ext uri="{FF2B5EF4-FFF2-40B4-BE49-F238E27FC236}">
                    <a16:creationId xmlns:a16="http://schemas.microsoft.com/office/drawing/2014/main" id="{CF3D8226-B713-8338-BB89-CAF8D96BEADF}"/>
                  </a:ext>
                </a:extLst>
              </p14:cNvPr>
              <p14:cNvContentPartPr/>
              <p14:nvPr/>
            </p14:nvContentPartPr>
            <p14:xfrm>
              <a:off x="8370990" y="4093662"/>
              <a:ext cx="403200" cy="325440"/>
            </p14:xfrm>
          </p:contentPart>
        </mc:Choice>
        <mc:Fallback>
          <p:pic>
            <p:nvPicPr>
              <p:cNvPr id="168" name="Ink 167">
                <a:extLst>
                  <a:ext uri="{FF2B5EF4-FFF2-40B4-BE49-F238E27FC236}">
                    <a16:creationId xmlns:a16="http://schemas.microsoft.com/office/drawing/2014/main" id="{CF3D8226-B713-8338-BB89-CAF8D96BEADF}"/>
                  </a:ext>
                </a:extLst>
              </p:cNvPr>
              <p:cNvPicPr/>
              <p:nvPr/>
            </p:nvPicPr>
            <p:blipFill>
              <a:blip r:embed="rId11"/>
              <a:stretch>
                <a:fillRect/>
              </a:stretch>
            </p:blipFill>
            <p:spPr>
              <a:xfrm>
                <a:off x="8362350" y="4085022"/>
                <a:ext cx="42084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9" name="Ink 168">
                <a:extLst>
                  <a:ext uri="{FF2B5EF4-FFF2-40B4-BE49-F238E27FC236}">
                    <a16:creationId xmlns:a16="http://schemas.microsoft.com/office/drawing/2014/main" id="{2FC42ED7-0B87-3634-ED01-78053B9A3977}"/>
                  </a:ext>
                </a:extLst>
              </p14:cNvPr>
              <p14:cNvContentPartPr/>
              <p14:nvPr/>
            </p14:nvContentPartPr>
            <p14:xfrm>
              <a:off x="7225830" y="2738622"/>
              <a:ext cx="417240" cy="1526040"/>
            </p14:xfrm>
          </p:contentPart>
        </mc:Choice>
        <mc:Fallback>
          <p:pic>
            <p:nvPicPr>
              <p:cNvPr id="169" name="Ink 168">
                <a:extLst>
                  <a:ext uri="{FF2B5EF4-FFF2-40B4-BE49-F238E27FC236}">
                    <a16:creationId xmlns:a16="http://schemas.microsoft.com/office/drawing/2014/main" id="{2FC42ED7-0B87-3634-ED01-78053B9A3977}"/>
                  </a:ext>
                </a:extLst>
              </p:cNvPr>
              <p:cNvPicPr/>
              <p:nvPr/>
            </p:nvPicPr>
            <p:blipFill>
              <a:blip r:embed="rId13"/>
              <a:stretch>
                <a:fillRect/>
              </a:stretch>
            </p:blipFill>
            <p:spPr>
              <a:xfrm>
                <a:off x="7217190" y="2729622"/>
                <a:ext cx="434880" cy="1543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0" name="Ink 169">
                <a:extLst>
                  <a:ext uri="{FF2B5EF4-FFF2-40B4-BE49-F238E27FC236}">
                    <a16:creationId xmlns:a16="http://schemas.microsoft.com/office/drawing/2014/main" id="{1FFCDCA7-A7D3-14BB-E218-42B785F52575}"/>
                  </a:ext>
                </a:extLst>
              </p14:cNvPr>
              <p14:cNvContentPartPr/>
              <p14:nvPr/>
            </p14:nvContentPartPr>
            <p14:xfrm>
              <a:off x="7587990" y="4165662"/>
              <a:ext cx="73800" cy="178200"/>
            </p14:xfrm>
          </p:contentPart>
        </mc:Choice>
        <mc:Fallback>
          <p:pic>
            <p:nvPicPr>
              <p:cNvPr id="170" name="Ink 169">
                <a:extLst>
                  <a:ext uri="{FF2B5EF4-FFF2-40B4-BE49-F238E27FC236}">
                    <a16:creationId xmlns:a16="http://schemas.microsoft.com/office/drawing/2014/main" id="{1FFCDCA7-A7D3-14BB-E218-42B785F52575}"/>
                  </a:ext>
                </a:extLst>
              </p:cNvPr>
              <p:cNvPicPr/>
              <p:nvPr/>
            </p:nvPicPr>
            <p:blipFill>
              <a:blip r:embed="rId15"/>
              <a:stretch>
                <a:fillRect/>
              </a:stretch>
            </p:blipFill>
            <p:spPr>
              <a:xfrm>
                <a:off x="7578990" y="4157022"/>
                <a:ext cx="9144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2" name="Ink 171">
                <a:extLst>
                  <a:ext uri="{FF2B5EF4-FFF2-40B4-BE49-F238E27FC236}">
                    <a16:creationId xmlns:a16="http://schemas.microsoft.com/office/drawing/2014/main" id="{01934A52-4697-7D9E-F50D-CCAED2BA0781}"/>
                  </a:ext>
                </a:extLst>
              </p14:cNvPr>
              <p14:cNvContentPartPr/>
              <p14:nvPr/>
            </p14:nvContentPartPr>
            <p14:xfrm>
              <a:off x="8075430" y="4263942"/>
              <a:ext cx="320760" cy="9720"/>
            </p14:xfrm>
          </p:contentPart>
        </mc:Choice>
        <mc:Fallback>
          <p:pic>
            <p:nvPicPr>
              <p:cNvPr id="172" name="Ink 171">
                <a:extLst>
                  <a:ext uri="{FF2B5EF4-FFF2-40B4-BE49-F238E27FC236}">
                    <a16:creationId xmlns:a16="http://schemas.microsoft.com/office/drawing/2014/main" id="{01934A52-4697-7D9E-F50D-CCAED2BA0781}"/>
                  </a:ext>
                </a:extLst>
              </p:cNvPr>
              <p:cNvPicPr/>
              <p:nvPr/>
            </p:nvPicPr>
            <p:blipFill>
              <a:blip r:embed="rId17"/>
              <a:stretch>
                <a:fillRect/>
              </a:stretch>
            </p:blipFill>
            <p:spPr>
              <a:xfrm>
                <a:off x="8066430" y="4255302"/>
                <a:ext cx="3384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3" name="Ink 172">
                <a:extLst>
                  <a:ext uri="{FF2B5EF4-FFF2-40B4-BE49-F238E27FC236}">
                    <a16:creationId xmlns:a16="http://schemas.microsoft.com/office/drawing/2014/main" id="{576F00DB-AEEB-3D1E-A619-9BAA0F856543}"/>
                  </a:ext>
                </a:extLst>
              </p14:cNvPr>
              <p14:cNvContentPartPr/>
              <p14:nvPr/>
            </p14:nvContentPartPr>
            <p14:xfrm>
              <a:off x="8006670" y="4203462"/>
              <a:ext cx="101880" cy="151920"/>
            </p14:xfrm>
          </p:contentPart>
        </mc:Choice>
        <mc:Fallback>
          <p:pic>
            <p:nvPicPr>
              <p:cNvPr id="173" name="Ink 172">
                <a:extLst>
                  <a:ext uri="{FF2B5EF4-FFF2-40B4-BE49-F238E27FC236}">
                    <a16:creationId xmlns:a16="http://schemas.microsoft.com/office/drawing/2014/main" id="{576F00DB-AEEB-3D1E-A619-9BAA0F856543}"/>
                  </a:ext>
                </a:extLst>
              </p:cNvPr>
              <p:cNvPicPr/>
              <p:nvPr/>
            </p:nvPicPr>
            <p:blipFill>
              <a:blip r:embed="rId19"/>
              <a:stretch>
                <a:fillRect/>
              </a:stretch>
            </p:blipFill>
            <p:spPr>
              <a:xfrm>
                <a:off x="7997670" y="4194462"/>
                <a:ext cx="11952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4" name="Ink 173">
                <a:extLst>
                  <a:ext uri="{FF2B5EF4-FFF2-40B4-BE49-F238E27FC236}">
                    <a16:creationId xmlns:a16="http://schemas.microsoft.com/office/drawing/2014/main" id="{8D308EFC-432F-9659-967E-549623EE37AC}"/>
                  </a:ext>
                </a:extLst>
              </p14:cNvPr>
              <p14:cNvContentPartPr/>
              <p14:nvPr/>
            </p14:nvContentPartPr>
            <p14:xfrm>
              <a:off x="7831350" y="4239822"/>
              <a:ext cx="11880" cy="4680"/>
            </p14:xfrm>
          </p:contentPart>
        </mc:Choice>
        <mc:Fallback>
          <p:pic>
            <p:nvPicPr>
              <p:cNvPr id="174" name="Ink 173">
                <a:extLst>
                  <a:ext uri="{FF2B5EF4-FFF2-40B4-BE49-F238E27FC236}">
                    <a16:creationId xmlns:a16="http://schemas.microsoft.com/office/drawing/2014/main" id="{8D308EFC-432F-9659-967E-549623EE37AC}"/>
                  </a:ext>
                </a:extLst>
              </p:cNvPr>
              <p:cNvPicPr/>
              <p:nvPr/>
            </p:nvPicPr>
            <p:blipFill>
              <a:blip r:embed="rId21"/>
              <a:stretch>
                <a:fillRect/>
              </a:stretch>
            </p:blipFill>
            <p:spPr>
              <a:xfrm>
                <a:off x="7822710" y="4231182"/>
                <a:ext cx="2952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5" name="Ink 174">
                <a:extLst>
                  <a:ext uri="{FF2B5EF4-FFF2-40B4-BE49-F238E27FC236}">
                    <a16:creationId xmlns:a16="http://schemas.microsoft.com/office/drawing/2014/main" id="{32350134-06A6-2C18-201D-BBFBB339297B}"/>
                  </a:ext>
                </a:extLst>
              </p14:cNvPr>
              <p14:cNvContentPartPr/>
              <p14:nvPr/>
            </p14:nvContentPartPr>
            <p14:xfrm>
              <a:off x="7800030" y="4342062"/>
              <a:ext cx="70920" cy="4320"/>
            </p14:xfrm>
          </p:contentPart>
        </mc:Choice>
        <mc:Fallback>
          <p:pic>
            <p:nvPicPr>
              <p:cNvPr id="175" name="Ink 174">
                <a:extLst>
                  <a:ext uri="{FF2B5EF4-FFF2-40B4-BE49-F238E27FC236}">
                    <a16:creationId xmlns:a16="http://schemas.microsoft.com/office/drawing/2014/main" id="{32350134-06A6-2C18-201D-BBFBB339297B}"/>
                  </a:ext>
                </a:extLst>
              </p:cNvPr>
              <p:cNvPicPr/>
              <p:nvPr/>
            </p:nvPicPr>
            <p:blipFill>
              <a:blip r:embed="rId23"/>
              <a:stretch>
                <a:fillRect/>
              </a:stretch>
            </p:blipFill>
            <p:spPr>
              <a:xfrm>
                <a:off x="7791030" y="4333062"/>
                <a:ext cx="8856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0" name="Ink 179">
                <a:extLst>
                  <a:ext uri="{FF2B5EF4-FFF2-40B4-BE49-F238E27FC236}">
                    <a16:creationId xmlns:a16="http://schemas.microsoft.com/office/drawing/2014/main" id="{6A08857F-5DCD-CD71-6F0D-F861B32F9DF6}"/>
                  </a:ext>
                </a:extLst>
              </p14:cNvPr>
              <p14:cNvContentPartPr/>
              <p14:nvPr/>
            </p14:nvContentPartPr>
            <p14:xfrm>
              <a:off x="7603470" y="4105542"/>
              <a:ext cx="458640" cy="389520"/>
            </p14:xfrm>
          </p:contentPart>
        </mc:Choice>
        <mc:Fallback>
          <p:pic>
            <p:nvPicPr>
              <p:cNvPr id="180" name="Ink 179">
                <a:extLst>
                  <a:ext uri="{FF2B5EF4-FFF2-40B4-BE49-F238E27FC236}">
                    <a16:creationId xmlns:a16="http://schemas.microsoft.com/office/drawing/2014/main" id="{6A08857F-5DCD-CD71-6F0D-F861B32F9DF6}"/>
                  </a:ext>
                </a:extLst>
              </p:cNvPr>
              <p:cNvPicPr/>
              <p:nvPr/>
            </p:nvPicPr>
            <p:blipFill>
              <a:blip r:embed="rId25"/>
              <a:stretch>
                <a:fillRect/>
              </a:stretch>
            </p:blipFill>
            <p:spPr>
              <a:xfrm>
                <a:off x="7594470" y="4096902"/>
                <a:ext cx="476280" cy="407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1" name="Ink 180">
                <a:extLst>
                  <a:ext uri="{FF2B5EF4-FFF2-40B4-BE49-F238E27FC236}">
                    <a16:creationId xmlns:a16="http://schemas.microsoft.com/office/drawing/2014/main" id="{73234F0A-8EAB-30E9-6510-CA84F798AEFB}"/>
                  </a:ext>
                </a:extLst>
              </p14:cNvPr>
              <p14:cNvContentPartPr/>
              <p14:nvPr/>
            </p14:nvContentPartPr>
            <p14:xfrm>
              <a:off x="8374950" y="3097542"/>
              <a:ext cx="663120" cy="578160"/>
            </p14:xfrm>
          </p:contentPart>
        </mc:Choice>
        <mc:Fallback>
          <p:pic>
            <p:nvPicPr>
              <p:cNvPr id="181" name="Ink 180">
                <a:extLst>
                  <a:ext uri="{FF2B5EF4-FFF2-40B4-BE49-F238E27FC236}">
                    <a16:creationId xmlns:a16="http://schemas.microsoft.com/office/drawing/2014/main" id="{73234F0A-8EAB-30E9-6510-CA84F798AEFB}"/>
                  </a:ext>
                </a:extLst>
              </p:cNvPr>
              <p:cNvPicPr/>
              <p:nvPr/>
            </p:nvPicPr>
            <p:blipFill>
              <a:blip r:embed="rId27"/>
              <a:stretch>
                <a:fillRect/>
              </a:stretch>
            </p:blipFill>
            <p:spPr>
              <a:xfrm>
                <a:off x="8366310" y="3088902"/>
                <a:ext cx="680760" cy="595800"/>
              </a:xfrm>
              <a:prstGeom prst="rect">
                <a:avLst/>
              </a:prstGeom>
            </p:spPr>
          </p:pic>
        </mc:Fallback>
      </mc:AlternateContent>
      <p:grpSp>
        <p:nvGrpSpPr>
          <p:cNvPr id="192" name="Group 191">
            <a:extLst>
              <a:ext uri="{FF2B5EF4-FFF2-40B4-BE49-F238E27FC236}">
                <a16:creationId xmlns:a16="http://schemas.microsoft.com/office/drawing/2014/main" id="{AA80059F-2311-4D9D-279D-E020A0471CBA}"/>
              </a:ext>
            </a:extLst>
          </p:cNvPr>
          <p:cNvGrpSpPr/>
          <p:nvPr/>
        </p:nvGrpSpPr>
        <p:grpSpPr>
          <a:xfrm>
            <a:off x="541710" y="903702"/>
            <a:ext cx="8531640" cy="3051360"/>
            <a:chOff x="541710" y="903702"/>
            <a:chExt cx="8531640" cy="3051360"/>
          </a:xfrm>
        </p:grpSpPr>
        <mc:AlternateContent xmlns:mc="http://schemas.openxmlformats.org/markup-compatibility/2006">
          <mc:Choice xmlns:p14="http://schemas.microsoft.com/office/powerpoint/2010/main" Requires="p14">
            <p:contentPart p14:bwMode="auto" r:id="rId28">
              <p14:nvContentPartPr>
                <p14:cNvPr id="35" name="Ink 34">
                  <a:extLst>
                    <a:ext uri="{FF2B5EF4-FFF2-40B4-BE49-F238E27FC236}">
                      <a16:creationId xmlns:a16="http://schemas.microsoft.com/office/drawing/2014/main" id="{AE10AAD5-FC2B-F2D8-AD26-C18C1C0EBA97}"/>
                    </a:ext>
                  </a:extLst>
                </p14:cNvPr>
                <p14:cNvContentPartPr/>
                <p14:nvPr/>
              </p14:nvContentPartPr>
              <p14:xfrm>
                <a:off x="992430" y="1621902"/>
                <a:ext cx="173520" cy="191160"/>
              </p14:xfrm>
            </p:contentPart>
          </mc:Choice>
          <mc:Fallback>
            <p:pic>
              <p:nvPicPr>
                <p:cNvPr id="35" name="Ink 34">
                  <a:extLst>
                    <a:ext uri="{FF2B5EF4-FFF2-40B4-BE49-F238E27FC236}">
                      <a16:creationId xmlns:a16="http://schemas.microsoft.com/office/drawing/2014/main" id="{AE10AAD5-FC2B-F2D8-AD26-C18C1C0EBA97}"/>
                    </a:ext>
                  </a:extLst>
                </p:cNvPr>
                <p:cNvPicPr/>
                <p:nvPr/>
              </p:nvPicPr>
              <p:blipFill>
                <a:blip r:embed="rId29"/>
                <a:stretch>
                  <a:fillRect/>
                </a:stretch>
              </p:blipFill>
              <p:spPr>
                <a:xfrm>
                  <a:off x="983790" y="1613262"/>
                  <a:ext cx="19116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6" name="Ink 35">
                  <a:extLst>
                    <a:ext uri="{FF2B5EF4-FFF2-40B4-BE49-F238E27FC236}">
                      <a16:creationId xmlns:a16="http://schemas.microsoft.com/office/drawing/2014/main" id="{A3FA3BC3-F4E1-32D9-F076-B8B689B3F9BE}"/>
                    </a:ext>
                  </a:extLst>
                </p14:cNvPr>
                <p14:cNvContentPartPr/>
                <p14:nvPr/>
              </p14:nvContentPartPr>
              <p14:xfrm>
                <a:off x="1207350" y="1623342"/>
                <a:ext cx="65160" cy="108000"/>
              </p14:xfrm>
            </p:contentPart>
          </mc:Choice>
          <mc:Fallback>
            <p:pic>
              <p:nvPicPr>
                <p:cNvPr id="36" name="Ink 35">
                  <a:extLst>
                    <a:ext uri="{FF2B5EF4-FFF2-40B4-BE49-F238E27FC236}">
                      <a16:creationId xmlns:a16="http://schemas.microsoft.com/office/drawing/2014/main" id="{A3FA3BC3-F4E1-32D9-F076-B8B689B3F9BE}"/>
                    </a:ext>
                  </a:extLst>
                </p:cNvPr>
                <p:cNvPicPr/>
                <p:nvPr/>
              </p:nvPicPr>
              <p:blipFill>
                <a:blip r:embed="rId31"/>
                <a:stretch>
                  <a:fillRect/>
                </a:stretch>
              </p:blipFill>
              <p:spPr>
                <a:xfrm>
                  <a:off x="1198710" y="1614342"/>
                  <a:ext cx="8280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7" name="Ink 36">
                  <a:extLst>
                    <a:ext uri="{FF2B5EF4-FFF2-40B4-BE49-F238E27FC236}">
                      <a16:creationId xmlns:a16="http://schemas.microsoft.com/office/drawing/2014/main" id="{DB623A70-08F7-63D5-3FB3-A975CA64064D}"/>
                    </a:ext>
                  </a:extLst>
                </p14:cNvPr>
                <p14:cNvContentPartPr/>
                <p14:nvPr/>
              </p14:nvContentPartPr>
              <p14:xfrm>
                <a:off x="1320030" y="1594182"/>
                <a:ext cx="106560" cy="155880"/>
              </p14:xfrm>
            </p:contentPart>
          </mc:Choice>
          <mc:Fallback>
            <p:pic>
              <p:nvPicPr>
                <p:cNvPr id="37" name="Ink 36">
                  <a:extLst>
                    <a:ext uri="{FF2B5EF4-FFF2-40B4-BE49-F238E27FC236}">
                      <a16:creationId xmlns:a16="http://schemas.microsoft.com/office/drawing/2014/main" id="{DB623A70-08F7-63D5-3FB3-A975CA64064D}"/>
                    </a:ext>
                  </a:extLst>
                </p:cNvPr>
                <p:cNvPicPr/>
                <p:nvPr/>
              </p:nvPicPr>
              <p:blipFill>
                <a:blip r:embed="rId33"/>
                <a:stretch>
                  <a:fillRect/>
                </a:stretch>
              </p:blipFill>
              <p:spPr>
                <a:xfrm>
                  <a:off x="1311390" y="1585182"/>
                  <a:ext cx="12420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8" name="Ink 37">
                  <a:extLst>
                    <a:ext uri="{FF2B5EF4-FFF2-40B4-BE49-F238E27FC236}">
                      <a16:creationId xmlns:a16="http://schemas.microsoft.com/office/drawing/2014/main" id="{E4F705EE-5632-2EC6-0209-6B8EB3AB608C}"/>
                    </a:ext>
                  </a:extLst>
                </p14:cNvPr>
                <p14:cNvContentPartPr/>
                <p14:nvPr/>
              </p14:nvContentPartPr>
              <p14:xfrm>
                <a:off x="541710" y="1961382"/>
                <a:ext cx="2292840" cy="763200"/>
              </p14:xfrm>
            </p:contentPart>
          </mc:Choice>
          <mc:Fallback>
            <p:pic>
              <p:nvPicPr>
                <p:cNvPr id="38" name="Ink 37">
                  <a:extLst>
                    <a:ext uri="{FF2B5EF4-FFF2-40B4-BE49-F238E27FC236}">
                      <a16:creationId xmlns:a16="http://schemas.microsoft.com/office/drawing/2014/main" id="{E4F705EE-5632-2EC6-0209-6B8EB3AB608C}"/>
                    </a:ext>
                  </a:extLst>
                </p:cNvPr>
                <p:cNvPicPr/>
                <p:nvPr/>
              </p:nvPicPr>
              <p:blipFill>
                <a:blip r:embed="rId35"/>
                <a:stretch>
                  <a:fillRect/>
                </a:stretch>
              </p:blipFill>
              <p:spPr>
                <a:xfrm>
                  <a:off x="533070" y="1952382"/>
                  <a:ext cx="2310480" cy="780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9" name="Ink 38">
                  <a:extLst>
                    <a:ext uri="{FF2B5EF4-FFF2-40B4-BE49-F238E27FC236}">
                      <a16:creationId xmlns:a16="http://schemas.microsoft.com/office/drawing/2014/main" id="{3AD04368-386A-44E0-ABAE-BCDE52BF1674}"/>
                    </a:ext>
                  </a:extLst>
                </p14:cNvPr>
                <p14:cNvContentPartPr/>
                <p14:nvPr/>
              </p14:nvContentPartPr>
              <p14:xfrm>
                <a:off x="1457190" y="1827102"/>
                <a:ext cx="151200" cy="173160"/>
              </p14:xfrm>
            </p:contentPart>
          </mc:Choice>
          <mc:Fallback>
            <p:pic>
              <p:nvPicPr>
                <p:cNvPr id="39" name="Ink 38">
                  <a:extLst>
                    <a:ext uri="{FF2B5EF4-FFF2-40B4-BE49-F238E27FC236}">
                      <a16:creationId xmlns:a16="http://schemas.microsoft.com/office/drawing/2014/main" id="{3AD04368-386A-44E0-ABAE-BCDE52BF1674}"/>
                    </a:ext>
                  </a:extLst>
                </p:cNvPr>
                <p:cNvPicPr/>
                <p:nvPr/>
              </p:nvPicPr>
              <p:blipFill>
                <a:blip r:embed="rId37"/>
                <a:stretch>
                  <a:fillRect/>
                </a:stretch>
              </p:blipFill>
              <p:spPr>
                <a:xfrm>
                  <a:off x="1448190" y="1818102"/>
                  <a:ext cx="1688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0" name="Ink 39">
                  <a:extLst>
                    <a:ext uri="{FF2B5EF4-FFF2-40B4-BE49-F238E27FC236}">
                      <a16:creationId xmlns:a16="http://schemas.microsoft.com/office/drawing/2014/main" id="{0548E5EC-58F7-7B15-EF42-3620F55A0FB4}"/>
                    </a:ext>
                  </a:extLst>
                </p14:cNvPr>
                <p14:cNvContentPartPr/>
                <p14:nvPr/>
              </p14:nvContentPartPr>
              <p14:xfrm>
                <a:off x="1632150" y="1887222"/>
                <a:ext cx="112680" cy="103320"/>
              </p14:xfrm>
            </p:contentPart>
          </mc:Choice>
          <mc:Fallback>
            <p:pic>
              <p:nvPicPr>
                <p:cNvPr id="40" name="Ink 39">
                  <a:extLst>
                    <a:ext uri="{FF2B5EF4-FFF2-40B4-BE49-F238E27FC236}">
                      <a16:creationId xmlns:a16="http://schemas.microsoft.com/office/drawing/2014/main" id="{0548E5EC-58F7-7B15-EF42-3620F55A0FB4}"/>
                    </a:ext>
                  </a:extLst>
                </p:cNvPr>
                <p:cNvPicPr/>
                <p:nvPr/>
              </p:nvPicPr>
              <p:blipFill>
                <a:blip r:embed="rId39"/>
                <a:stretch>
                  <a:fillRect/>
                </a:stretch>
              </p:blipFill>
              <p:spPr>
                <a:xfrm>
                  <a:off x="1623510" y="1878222"/>
                  <a:ext cx="13032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1" name="Ink 40">
                  <a:extLst>
                    <a:ext uri="{FF2B5EF4-FFF2-40B4-BE49-F238E27FC236}">
                      <a16:creationId xmlns:a16="http://schemas.microsoft.com/office/drawing/2014/main" id="{EFACC882-D8D8-FCA1-730B-7F8B99281B23}"/>
                    </a:ext>
                  </a:extLst>
                </p14:cNvPr>
                <p14:cNvContentPartPr/>
                <p14:nvPr/>
              </p14:nvContentPartPr>
              <p14:xfrm>
                <a:off x="1759950" y="1894062"/>
                <a:ext cx="16920" cy="77040"/>
              </p14:xfrm>
            </p:contentPart>
          </mc:Choice>
          <mc:Fallback>
            <p:pic>
              <p:nvPicPr>
                <p:cNvPr id="41" name="Ink 40">
                  <a:extLst>
                    <a:ext uri="{FF2B5EF4-FFF2-40B4-BE49-F238E27FC236}">
                      <a16:creationId xmlns:a16="http://schemas.microsoft.com/office/drawing/2014/main" id="{EFACC882-D8D8-FCA1-730B-7F8B99281B23}"/>
                    </a:ext>
                  </a:extLst>
                </p:cNvPr>
                <p:cNvPicPr/>
                <p:nvPr/>
              </p:nvPicPr>
              <p:blipFill>
                <a:blip r:embed="rId41"/>
                <a:stretch>
                  <a:fillRect/>
                </a:stretch>
              </p:blipFill>
              <p:spPr>
                <a:xfrm>
                  <a:off x="1751310" y="1885422"/>
                  <a:ext cx="3456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2" name="Ink 41">
                  <a:extLst>
                    <a:ext uri="{FF2B5EF4-FFF2-40B4-BE49-F238E27FC236}">
                      <a16:creationId xmlns:a16="http://schemas.microsoft.com/office/drawing/2014/main" id="{1B0D7395-7DF3-3074-B13F-9720D69A0AB6}"/>
                    </a:ext>
                  </a:extLst>
                </p14:cNvPr>
                <p14:cNvContentPartPr/>
                <p14:nvPr/>
              </p14:nvContentPartPr>
              <p14:xfrm>
                <a:off x="1789470" y="1818462"/>
                <a:ext cx="10440" cy="23760"/>
              </p14:xfrm>
            </p:contentPart>
          </mc:Choice>
          <mc:Fallback>
            <p:pic>
              <p:nvPicPr>
                <p:cNvPr id="42" name="Ink 41">
                  <a:extLst>
                    <a:ext uri="{FF2B5EF4-FFF2-40B4-BE49-F238E27FC236}">
                      <a16:creationId xmlns:a16="http://schemas.microsoft.com/office/drawing/2014/main" id="{1B0D7395-7DF3-3074-B13F-9720D69A0AB6}"/>
                    </a:ext>
                  </a:extLst>
                </p:cNvPr>
                <p:cNvPicPr/>
                <p:nvPr/>
              </p:nvPicPr>
              <p:blipFill>
                <a:blip r:embed="rId43"/>
                <a:stretch>
                  <a:fillRect/>
                </a:stretch>
              </p:blipFill>
              <p:spPr>
                <a:xfrm>
                  <a:off x="1780470" y="1809462"/>
                  <a:ext cx="2808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3" name="Ink 42">
                  <a:extLst>
                    <a:ext uri="{FF2B5EF4-FFF2-40B4-BE49-F238E27FC236}">
                      <a16:creationId xmlns:a16="http://schemas.microsoft.com/office/drawing/2014/main" id="{512E2432-E877-A5DE-786B-64C99475A018}"/>
                    </a:ext>
                  </a:extLst>
                </p14:cNvPr>
                <p14:cNvContentPartPr/>
                <p14:nvPr/>
              </p14:nvContentPartPr>
              <p14:xfrm>
                <a:off x="1823670" y="1862742"/>
                <a:ext cx="360" cy="127080"/>
              </p14:xfrm>
            </p:contentPart>
          </mc:Choice>
          <mc:Fallback>
            <p:pic>
              <p:nvPicPr>
                <p:cNvPr id="43" name="Ink 42">
                  <a:extLst>
                    <a:ext uri="{FF2B5EF4-FFF2-40B4-BE49-F238E27FC236}">
                      <a16:creationId xmlns:a16="http://schemas.microsoft.com/office/drawing/2014/main" id="{512E2432-E877-A5DE-786B-64C99475A018}"/>
                    </a:ext>
                  </a:extLst>
                </p:cNvPr>
                <p:cNvPicPr/>
                <p:nvPr/>
              </p:nvPicPr>
              <p:blipFill>
                <a:blip r:embed="rId45"/>
                <a:stretch>
                  <a:fillRect/>
                </a:stretch>
              </p:blipFill>
              <p:spPr>
                <a:xfrm>
                  <a:off x="1815030" y="1854102"/>
                  <a:ext cx="180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4" name="Ink 43">
                  <a:extLst>
                    <a:ext uri="{FF2B5EF4-FFF2-40B4-BE49-F238E27FC236}">
                      <a16:creationId xmlns:a16="http://schemas.microsoft.com/office/drawing/2014/main" id="{45B67313-A7B9-3647-2C1A-DC03B8B2495E}"/>
                    </a:ext>
                  </a:extLst>
                </p14:cNvPr>
                <p14:cNvContentPartPr/>
                <p14:nvPr/>
              </p14:nvContentPartPr>
              <p14:xfrm>
                <a:off x="1874070" y="1820622"/>
                <a:ext cx="88200" cy="168840"/>
              </p14:xfrm>
            </p:contentPart>
          </mc:Choice>
          <mc:Fallback>
            <p:pic>
              <p:nvPicPr>
                <p:cNvPr id="44" name="Ink 43">
                  <a:extLst>
                    <a:ext uri="{FF2B5EF4-FFF2-40B4-BE49-F238E27FC236}">
                      <a16:creationId xmlns:a16="http://schemas.microsoft.com/office/drawing/2014/main" id="{45B67313-A7B9-3647-2C1A-DC03B8B2495E}"/>
                    </a:ext>
                  </a:extLst>
                </p:cNvPr>
                <p:cNvPicPr/>
                <p:nvPr/>
              </p:nvPicPr>
              <p:blipFill>
                <a:blip r:embed="rId47"/>
                <a:stretch>
                  <a:fillRect/>
                </a:stretch>
              </p:blipFill>
              <p:spPr>
                <a:xfrm>
                  <a:off x="1865430" y="1811622"/>
                  <a:ext cx="1058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6" name="Ink 45">
                  <a:extLst>
                    <a:ext uri="{FF2B5EF4-FFF2-40B4-BE49-F238E27FC236}">
                      <a16:creationId xmlns:a16="http://schemas.microsoft.com/office/drawing/2014/main" id="{0D096132-1A94-E699-CCF3-D56842482B03}"/>
                    </a:ext>
                  </a:extLst>
                </p14:cNvPr>
                <p14:cNvContentPartPr/>
                <p14:nvPr/>
              </p14:nvContentPartPr>
              <p14:xfrm>
                <a:off x="2164590" y="1827462"/>
                <a:ext cx="93600" cy="167400"/>
              </p14:xfrm>
            </p:contentPart>
          </mc:Choice>
          <mc:Fallback>
            <p:pic>
              <p:nvPicPr>
                <p:cNvPr id="46" name="Ink 45">
                  <a:extLst>
                    <a:ext uri="{FF2B5EF4-FFF2-40B4-BE49-F238E27FC236}">
                      <a16:creationId xmlns:a16="http://schemas.microsoft.com/office/drawing/2014/main" id="{0D096132-1A94-E699-CCF3-D56842482B03}"/>
                    </a:ext>
                  </a:extLst>
                </p:cNvPr>
                <p:cNvPicPr/>
                <p:nvPr/>
              </p:nvPicPr>
              <p:blipFill>
                <a:blip r:embed="rId49"/>
                <a:stretch>
                  <a:fillRect/>
                </a:stretch>
              </p:blipFill>
              <p:spPr>
                <a:xfrm>
                  <a:off x="2155590" y="1818822"/>
                  <a:ext cx="11124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7" name="Ink 46">
                  <a:extLst>
                    <a:ext uri="{FF2B5EF4-FFF2-40B4-BE49-F238E27FC236}">
                      <a16:creationId xmlns:a16="http://schemas.microsoft.com/office/drawing/2014/main" id="{6376C23F-B6A1-C2DA-01BE-3DB293D26A68}"/>
                    </a:ext>
                  </a:extLst>
                </p14:cNvPr>
                <p14:cNvContentPartPr/>
                <p14:nvPr/>
              </p14:nvContentPartPr>
              <p14:xfrm>
                <a:off x="2302830" y="1824582"/>
                <a:ext cx="88560" cy="175680"/>
              </p14:xfrm>
            </p:contentPart>
          </mc:Choice>
          <mc:Fallback>
            <p:pic>
              <p:nvPicPr>
                <p:cNvPr id="47" name="Ink 46">
                  <a:extLst>
                    <a:ext uri="{FF2B5EF4-FFF2-40B4-BE49-F238E27FC236}">
                      <a16:creationId xmlns:a16="http://schemas.microsoft.com/office/drawing/2014/main" id="{6376C23F-B6A1-C2DA-01BE-3DB293D26A68}"/>
                    </a:ext>
                  </a:extLst>
                </p:cNvPr>
                <p:cNvPicPr/>
                <p:nvPr/>
              </p:nvPicPr>
              <p:blipFill>
                <a:blip r:embed="rId51"/>
                <a:stretch>
                  <a:fillRect/>
                </a:stretch>
              </p:blipFill>
              <p:spPr>
                <a:xfrm>
                  <a:off x="2294190" y="1815942"/>
                  <a:ext cx="10620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8" name="Ink 47">
                  <a:extLst>
                    <a:ext uri="{FF2B5EF4-FFF2-40B4-BE49-F238E27FC236}">
                      <a16:creationId xmlns:a16="http://schemas.microsoft.com/office/drawing/2014/main" id="{D1AD0EFC-A060-6631-14EB-DDECDD57AD22}"/>
                    </a:ext>
                  </a:extLst>
                </p14:cNvPr>
                <p14:cNvContentPartPr/>
                <p14:nvPr/>
              </p14:nvContentPartPr>
              <p14:xfrm>
                <a:off x="2334150" y="1907022"/>
                <a:ext cx="82440" cy="19800"/>
              </p14:xfrm>
            </p:contentPart>
          </mc:Choice>
          <mc:Fallback>
            <p:pic>
              <p:nvPicPr>
                <p:cNvPr id="48" name="Ink 47">
                  <a:extLst>
                    <a:ext uri="{FF2B5EF4-FFF2-40B4-BE49-F238E27FC236}">
                      <a16:creationId xmlns:a16="http://schemas.microsoft.com/office/drawing/2014/main" id="{D1AD0EFC-A060-6631-14EB-DDECDD57AD22}"/>
                    </a:ext>
                  </a:extLst>
                </p:cNvPr>
                <p:cNvPicPr/>
                <p:nvPr/>
              </p:nvPicPr>
              <p:blipFill>
                <a:blip r:embed="rId53"/>
                <a:stretch>
                  <a:fillRect/>
                </a:stretch>
              </p:blipFill>
              <p:spPr>
                <a:xfrm>
                  <a:off x="2325150" y="1898022"/>
                  <a:ext cx="1000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 name="Ink 4">
                  <a:extLst>
                    <a:ext uri="{FF2B5EF4-FFF2-40B4-BE49-F238E27FC236}">
                      <a16:creationId xmlns:a16="http://schemas.microsoft.com/office/drawing/2014/main" id="{79A7F33C-37D0-9E6C-0E31-E8A8FE01C647}"/>
                    </a:ext>
                  </a:extLst>
                </p14:cNvPr>
                <p14:cNvContentPartPr/>
                <p14:nvPr/>
              </p14:nvContentPartPr>
              <p14:xfrm>
                <a:off x="4400910" y="2914662"/>
                <a:ext cx="1594440" cy="889920"/>
              </p14:xfrm>
            </p:contentPart>
          </mc:Choice>
          <mc:Fallback>
            <p:pic>
              <p:nvPicPr>
                <p:cNvPr id="5" name="Ink 4">
                  <a:extLst>
                    <a:ext uri="{FF2B5EF4-FFF2-40B4-BE49-F238E27FC236}">
                      <a16:creationId xmlns:a16="http://schemas.microsoft.com/office/drawing/2014/main" id="{79A7F33C-37D0-9E6C-0E31-E8A8FE01C647}"/>
                    </a:ext>
                  </a:extLst>
                </p:cNvPr>
                <p:cNvPicPr/>
                <p:nvPr/>
              </p:nvPicPr>
              <p:blipFill>
                <a:blip r:embed="rId55"/>
                <a:stretch>
                  <a:fillRect/>
                </a:stretch>
              </p:blipFill>
              <p:spPr>
                <a:xfrm>
                  <a:off x="4392270" y="2906022"/>
                  <a:ext cx="1612080" cy="907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 name="Ink 5">
                  <a:extLst>
                    <a:ext uri="{FF2B5EF4-FFF2-40B4-BE49-F238E27FC236}">
                      <a16:creationId xmlns:a16="http://schemas.microsoft.com/office/drawing/2014/main" id="{5E7EC7ED-3BD7-1AA3-5E17-D9B9E4D520D4}"/>
                    </a:ext>
                  </a:extLst>
                </p14:cNvPr>
                <p14:cNvContentPartPr/>
                <p14:nvPr/>
              </p14:nvContentPartPr>
              <p14:xfrm>
                <a:off x="6176070" y="3496062"/>
                <a:ext cx="98640" cy="180000"/>
              </p14:xfrm>
            </p:contentPart>
          </mc:Choice>
          <mc:Fallback>
            <p:pic>
              <p:nvPicPr>
                <p:cNvPr id="6" name="Ink 5">
                  <a:extLst>
                    <a:ext uri="{FF2B5EF4-FFF2-40B4-BE49-F238E27FC236}">
                      <a16:creationId xmlns:a16="http://schemas.microsoft.com/office/drawing/2014/main" id="{5E7EC7ED-3BD7-1AA3-5E17-D9B9E4D520D4}"/>
                    </a:ext>
                  </a:extLst>
                </p:cNvPr>
                <p:cNvPicPr/>
                <p:nvPr/>
              </p:nvPicPr>
              <p:blipFill>
                <a:blip r:embed="rId57"/>
                <a:stretch>
                  <a:fillRect/>
                </a:stretch>
              </p:blipFill>
              <p:spPr>
                <a:xfrm>
                  <a:off x="6167430" y="3487062"/>
                  <a:ext cx="11628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7" name="Ink 6">
                  <a:extLst>
                    <a:ext uri="{FF2B5EF4-FFF2-40B4-BE49-F238E27FC236}">
                      <a16:creationId xmlns:a16="http://schemas.microsoft.com/office/drawing/2014/main" id="{DA1E9623-A08F-F085-10EC-9905EFE76C77}"/>
                    </a:ext>
                  </a:extLst>
                </p14:cNvPr>
                <p14:cNvContentPartPr/>
                <p14:nvPr/>
              </p14:nvContentPartPr>
              <p14:xfrm>
                <a:off x="6250230" y="3512622"/>
                <a:ext cx="82080" cy="163800"/>
              </p14:xfrm>
            </p:contentPart>
          </mc:Choice>
          <mc:Fallback>
            <p:pic>
              <p:nvPicPr>
                <p:cNvPr id="7" name="Ink 6">
                  <a:extLst>
                    <a:ext uri="{FF2B5EF4-FFF2-40B4-BE49-F238E27FC236}">
                      <a16:creationId xmlns:a16="http://schemas.microsoft.com/office/drawing/2014/main" id="{DA1E9623-A08F-F085-10EC-9905EFE76C77}"/>
                    </a:ext>
                  </a:extLst>
                </p:cNvPr>
                <p:cNvPicPr/>
                <p:nvPr/>
              </p:nvPicPr>
              <p:blipFill>
                <a:blip r:embed="rId59"/>
                <a:stretch>
                  <a:fillRect/>
                </a:stretch>
              </p:blipFill>
              <p:spPr>
                <a:xfrm>
                  <a:off x="6241230" y="3503982"/>
                  <a:ext cx="9972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 name="Ink 7">
                  <a:extLst>
                    <a:ext uri="{FF2B5EF4-FFF2-40B4-BE49-F238E27FC236}">
                      <a16:creationId xmlns:a16="http://schemas.microsoft.com/office/drawing/2014/main" id="{3E6919C7-39B8-7854-2A93-7639918F372A}"/>
                    </a:ext>
                  </a:extLst>
                </p14:cNvPr>
                <p14:cNvContentPartPr/>
                <p14:nvPr/>
              </p14:nvContentPartPr>
              <p14:xfrm>
                <a:off x="6373350" y="3502182"/>
                <a:ext cx="185040" cy="194760"/>
              </p14:xfrm>
            </p:contentPart>
          </mc:Choice>
          <mc:Fallback>
            <p:pic>
              <p:nvPicPr>
                <p:cNvPr id="8" name="Ink 7">
                  <a:extLst>
                    <a:ext uri="{FF2B5EF4-FFF2-40B4-BE49-F238E27FC236}">
                      <a16:creationId xmlns:a16="http://schemas.microsoft.com/office/drawing/2014/main" id="{3E6919C7-39B8-7854-2A93-7639918F372A}"/>
                    </a:ext>
                  </a:extLst>
                </p:cNvPr>
                <p:cNvPicPr/>
                <p:nvPr/>
              </p:nvPicPr>
              <p:blipFill>
                <a:blip r:embed="rId61"/>
                <a:stretch>
                  <a:fillRect/>
                </a:stretch>
              </p:blipFill>
              <p:spPr>
                <a:xfrm>
                  <a:off x="6364350" y="3493542"/>
                  <a:ext cx="20268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 name="Ink 9">
                  <a:extLst>
                    <a:ext uri="{FF2B5EF4-FFF2-40B4-BE49-F238E27FC236}">
                      <a16:creationId xmlns:a16="http://schemas.microsoft.com/office/drawing/2014/main" id="{E7208057-F58F-C98B-ED19-845EEB11D02E}"/>
                    </a:ext>
                  </a:extLst>
                </p14:cNvPr>
                <p14:cNvContentPartPr/>
                <p14:nvPr/>
              </p14:nvContentPartPr>
              <p14:xfrm>
                <a:off x="6899670" y="3394542"/>
                <a:ext cx="155520" cy="227160"/>
              </p14:xfrm>
            </p:contentPart>
          </mc:Choice>
          <mc:Fallback>
            <p:pic>
              <p:nvPicPr>
                <p:cNvPr id="10" name="Ink 9">
                  <a:extLst>
                    <a:ext uri="{FF2B5EF4-FFF2-40B4-BE49-F238E27FC236}">
                      <a16:creationId xmlns:a16="http://schemas.microsoft.com/office/drawing/2014/main" id="{E7208057-F58F-C98B-ED19-845EEB11D02E}"/>
                    </a:ext>
                  </a:extLst>
                </p:cNvPr>
                <p:cNvPicPr/>
                <p:nvPr/>
              </p:nvPicPr>
              <p:blipFill>
                <a:blip r:embed="rId63"/>
                <a:stretch>
                  <a:fillRect/>
                </a:stretch>
              </p:blipFill>
              <p:spPr>
                <a:xfrm>
                  <a:off x="6890670" y="3385902"/>
                  <a:ext cx="17316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1" name="Ink 10">
                  <a:extLst>
                    <a:ext uri="{FF2B5EF4-FFF2-40B4-BE49-F238E27FC236}">
                      <a16:creationId xmlns:a16="http://schemas.microsoft.com/office/drawing/2014/main" id="{7662FF45-2AB5-3C0E-1C46-8AC8BB26E1F1}"/>
                    </a:ext>
                  </a:extLst>
                </p14:cNvPr>
                <p14:cNvContentPartPr/>
                <p14:nvPr/>
              </p14:nvContentPartPr>
              <p14:xfrm>
                <a:off x="7129350" y="3424782"/>
                <a:ext cx="97920" cy="187200"/>
              </p14:xfrm>
            </p:contentPart>
          </mc:Choice>
          <mc:Fallback>
            <p:pic>
              <p:nvPicPr>
                <p:cNvPr id="11" name="Ink 10">
                  <a:extLst>
                    <a:ext uri="{FF2B5EF4-FFF2-40B4-BE49-F238E27FC236}">
                      <a16:creationId xmlns:a16="http://schemas.microsoft.com/office/drawing/2014/main" id="{7662FF45-2AB5-3C0E-1C46-8AC8BB26E1F1}"/>
                    </a:ext>
                  </a:extLst>
                </p:cNvPr>
                <p:cNvPicPr/>
                <p:nvPr/>
              </p:nvPicPr>
              <p:blipFill>
                <a:blip r:embed="rId65"/>
                <a:stretch>
                  <a:fillRect/>
                </a:stretch>
              </p:blipFill>
              <p:spPr>
                <a:xfrm>
                  <a:off x="7120350" y="3416142"/>
                  <a:ext cx="11556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2" name="Ink 11">
                  <a:extLst>
                    <a:ext uri="{FF2B5EF4-FFF2-40B4-BE49-F238E27FC236}">
                      <a16:creationId xmlns:a16="http://schemas.microsoft.com/office/drawing/2014/main" id="{569374FD-CB8C-A989-8FB2-D50DD35569A3}"/>
                    </a:ext>
                  </a:extLst>
                </p14:cNvPr>
                <p14:cNvContentPartPr/>
                <p14:nvPr/>
              </p14:nvContentPartPr>
              <p14:xfrm>
                <a:off x="7315110" y="3437022"/>
                <a:ext cx="92160" cy="169920"/>
              </p14:xfrm>
            </p:contentPart>
          </mc:Choice>
          <mc:Fallback>
            <p:pic>
              <p:nvPicPr>
                <p:cNvPr id="12" name="Ink 11">
                  <a:extLst>
                    <a:ext uri="{FF2B5EF4-FFF2-40B4-BE49-F238E27FC236}">
                      <a16:creationId xmlns:a16="http://schemas.microsoft.com/office/drawing/2014/main" id="{569374FD-CB8C-A989-8FB2-D50DD35569A3}"/>
                    </a:ext>
                  </a:extLst>
                </p:cNvPr>
                <p:cNvPicPr/>
                <p:nvPr/>
              </p:nvPicPr>
              <p:blipFill>
                <a:blip r:embed="rId67"/>
                <a:stretch>
                  <a:fillRect/>
                </a:stretch>
              </p:blipFill>
              <p:spPr>
                <a:xfrm>
                  <a:off x="7306110" y="3428022"/>
                  <a:ext cx="10980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3" name="Ink 12">
                  <a:extLst>
                    <a:ext uri="{FF2B5EF4-FFF2-40B4-BE49-F238E27FC236}">
                      <a16:creationId xmlns:a16="http://schemas.microsoft.com/office/drawing/2014/main" id="{62E5CEAB-3115-EE39-3E80-C44CCE548FAD}"/>
                    </a:ext>
                  </a:extLst>
                </p14:cNvPr>
                <p14:cNvContentPartPr/>
                <p14:nvPr/>
              </p14:nvContentPartPr>
              <p14:xfrm>
                <a:off x="7317990" y="3422622"/>
                <a:ext cx="100080" cy="180720"/>
              </p14:xfrm>
            </p:contentPart>
          </mc:Choice>
          <mc:Fallback>
            <p:pic>
              <p:nvPicPr>
                <p:cNvPr id="13" name="Ink 12">
                  <a:extLst>
                    <a:ext uri="{FF2B5EF4-FFF2-40B4-BE49-F238E27FC236}">
                      <a16:creationId xmlns:a16="http://schemas.microsoft.com/office/drawing/2014/main" id="{62E5CEAB-3115-EE39-3E80-C44CCE548FAD}"/>
                    </a:ext>
                  </a:extLst>
                </p:cNvPr>
                <p:cNvPicPr/>
                <p:nvPr/>
              </p:nvPicPr>
              <p:blipFill>
                <a:blip r:embed="rId69"/>
                <a:stretch>
                  <a:fillRect/>
                </a:stretch>
              </p:blipFill>
              <p:spPr>
                <a:xfrm>
                  <a:off x="7309350" y="3413982"/>
                  <a:ext cx="11772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4" name="Ink 13">
                  <a:extLst>
                    <a:ext uri="{FF2B5EF4-FFF2-40B4-BE49-F238E27FC236}">
                      <a16:creationId xmlns:a16="http://schemas.microsoft.com/office/drawing/2014/main" id="{EBCDE2EA-0D7D-D55D-61E1-A663EC9E6717}"/>
                    </a:ext>
                  </a:extLst>
                </p14:cNvPr>
                <p14:cNvContentPartPr/>
                <p14:nvPr/>
              </p14:nvContentPartPr>
              <p14:xfrm>
                <a:off x="7505550" y="3420822"/>
                <a:ext cx="92160" cy="198720"/>
              </p14:xfrm>
            </p:contentPart>
          </mc:Choice>
          <mc:Fallback>
            <p:pic>
              <p:nvPicPr>
                <p:cNvPr id="14" name="Ink 13">
                  <a:extLst>
                    <a:ext uri="{FF2B5EF4-FFF2-40B4-BE49-F238E27FC236}">
                      <a16:creationId xmlns:a16="http://schemas.microsoft.com/office/drawing/2014/main" id="{EBCDE2EA-0D7D-D55D-61E1-A663EC9E6717}"/>
                    </a:ext>
                  </a:extLst>
                </p:cNvPr>
                <p:cNvPicPr/>
                <p:nvPr/>
              </p:nvPicPr>
              <p:blipFill>
                <a:blip r:embed="rId71"/>
                <a:stretch>
                  <a:fillRect/>
                </a:stretch>
              </p:blipFill>
              <p:spPr>
                <a:xfrm>
                  <a:off x="7496910" y="3412182"/>
                  <a:ext cx="10980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5" name="Ink 14">
                  <a:extLst>
                    <a:ext uri="{FF2B5EF4-FFF2-40B4-BE49-F238E27FC236}">
                      <a16:creationId xmlns:a16="http://schemas.microsoft.com/office/drawing/2014/main" id="{A44E60B9-7E20-A14F-2669-FA5B22978D0F}"/>
                    </a:ext>
                  </a:extLst>
                </p14:cNvPr>
                <p14:cNvContentPartPr/>
                <p14:nvPr/>
              </p14:nvContentPartPr>
              <p14:xfrm>
                <a:off x="7514550" y="3512262"/>
                <a:ext cx="80640" cy="13320"/>
              </p14:xfrm>
            </p:contentPart>
          </mc:Choice>
          <mc:Fallback>
            <p:pic>
              <p:nvPicPr>
                <p:cNvPr id="15" name="Ink 14">
                  <a:extLst>
                    <a:ext uri="{FF2B5EF4-FFF2-40B4-BE49-F238E27FC236}">
                      <a16:creationId xmlns:a16="http://schemas.microsoft.com/office/drawing/2014/main" id="{A44E60B9-7E20-A14F-2669-FA5B22978D0F}"/>
                    </a:ext>
                  </a:extLst>
                </p:cNvPr>
                <p:cNvPicPr/>
                <p:nvPr/>
              </p:nvPicPr>
              <p:blipFill>
                <a:blip r:embed="rId73"/>
                <a:stretch>
                  <a:fillRect/>
                </a:stretch>
              </p:blipFill>
              <p:spPr>
                <a:xfrm>
                  <a:off x="7505910" y="3503262"/>
                  <a:ext cx="982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7" name="Ink 26">
                  <a:extLst>
                    <a:ext uri="{FF2B5EF4-FFF2-40B4-BE49-F238E27FC236}">
                      <a16:creationId xmlns:a16="http://schemas.microsoft.com/office/drawing/2014/main" id="{6B0F3BAB-E54B-1233-1470-A48E79798072}"/>
                    </a:ext>
                  </a:extLst>
                </p14:cNvPr>
                <p14:cNvContentPartPr/>
                <p14:nvPr/>
              </p14:nvContentPartPr>
              <p14:xfrm>
                <a:off x="5642190" y="3603342"/>
                <a:ext cx="151920" cy="100080"/>
              </p14:xfrm>
            </p:contentPart>
          </mc:Choice>
          <mc:Fallback>
            <p:pic>
              <p:nvPicPr>
                <p:cNvPr id="27" name="Ink 26">
                  <a:extLst>
                    <a:ext uri="{FF2B5EF4-FFF2-40B4-BE49-F238E27FC236}">
                      <a16:creationId xmlns:a16="http://schemas.microsoft.com/office/drawing/2014/main" id="{6B0F3BAB-E54B-1233-1470-A48E79798072}"/>
                    </a:ext>
                  </a:extLst>
                </p:cNvPr>
                <p:cNvPicPr/>
                <p:nvPr/>
              </p:nvPicPr>
              <p:blipFill>
                <a:blip r:embed="rId75"/>
                <a:stretch>
                  <a:fillRect/>
                </a:stretch>
              </p:blipFill>
              <p:spPr>
                <a:xfrm>
                  <a:off x="5633550" y="3594342"/>
                  <a:ext cx="16956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8" name="Ink 27">
                  <a:extLst>
                    <a:ext uri="{FF2B5EF4-FFF2-40B4-BE49-F238E27FC236}">
                      <a16:creationId xmlns:a16="http://schemas.microsoft.com/office/drawing/2014/main" id="{9F3E5C4C-1483-2DBD-64D3-8BE8F87487F3}"/>
                    </a:ext>
                  </a:extLst>
                </p14:cNvPr>
                <p14:cNvContentPartPr/>
                <p14:nvPr/>
              </p14:nvContentPartPr>
              <p14:xfrm>
                <a:off x="5662350" y="3559782"/>
                <a:ext cx="2160" cy="63720"/>
              </p14:xfrm>
            </p:contentPart>
          </mc:Choice>
          <mc:Fallback>
            <p:pic>
              <p:nvPicPr>
                <p:cNvPr id="28" name="Ink 27">
                  <a:extLst>
                    <a:ext uri="{FF2B5EF4-FFF2-40B4-BE49-F238E27FC236}">
                      <a16:creationId xmlns:a16="http://schemas.microsoft.com/office/drawing/2014/main" id="{9F3E5C4C-1483-2DBD-64D3-8BE8F87487F3}"/>
                    </a:ext>
                  </a:extLst>
                </p:cNvPr>
                <p:cNvPicPr/>
                <p:nvPr/>
              </p:nvPicPr>
              <p:blipFill>
                <a:blip r:embed="rId77"/>
                <a:stretch>
                  <a:fillRect/>
                </a:stretch>
              </p:blipFill>
              <p:spPr>
                <a:xfrm>
                  <a:off x="5653350" y="3550782"/>
                  <a:ext cx="198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0" name="Ink 29">
                  <a:extLst>
                    <a:ext uri="{FF2B5EF4-FFF2-40B4-BE49-F238E27FC236}">
                      <a16:creationId xmlns:a16="http://schemas.microsoft.com/office/drawing/2014/main" id="{0B2A9919-7464-A249-2B9B-2A87F5596DA3}"/>
                    </a:ext>
                  </a:extLst>
                </p14:cNvPr>
                <p14:cNvContentPartPr/>
                <p14:nvPr/>
              </p14:nvContentPartPr>
              <p14:xfrm>
                <a:off x="5649750" y="3526302"/>
                <a:ext cx="34560" cy="33480"/>
              </p14:xfrm>
            </p:contentPart>
          </mc:Choice>
          <mc:Fallback>
            <p:pic>
              <p:nvPicPr>
                <p:cNvPr id="30" name="Ink 29">
                  <a:extLst>
                    <a:ext uri="{FF2B5EF4-FFF2-40B4-BE49-F238E27FC236}">
                      <a16:creationId xmlns:a16="http://schemas.microsoft.com/office/drawing/2014/main" id="{0B2A9919-7464-A249-2B9B-2A87F5596DA3}"/>
                    </a:ext>
                  </a:extLst>
                </p:cNvPr>
                <p:cNvPicPr/>
                <p:nvPr/>
              </p:nvPicPr>
              <p:blipFill>
                <a:blip r:embed="rId79"/>
                <a:stretch>
                  <a:fillRect/>
                </a:stretch>
              </p:blipFill>
              <p:spPr>
                <a:xfrm>
                  <a:off x="5640750" y="3517662"/>
                  <a:ext cx="5220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1" name="Ink 30">
                  <a:extLst>
                    <a:ext uri="{FF2B5EF4-FFF2-40B4-BE49-F238E27FC236}">
                      <a16:creationId xmlns:a16="http://schemas.microsoft.com/office/drawing/2014/main" id="{BC494B07-6CE8-86D4-65EB-E15B3A3CDA4A}"/>
                    </a:ext>
                  </a:extLst>
                </p14:cNvPr>
                <p14:cNvContentPartPr/>
                <p14:nvPr/>
              </p14:nvContentPartPr>
              <p14:xfrm>
                <a:off x="5769630" y="3539982"/>
                <a:ext cx="360" cy="63720"/>
              </p14:xfrm>
            </p:contentPart>
          </mc:Choice>
          <mc:Fallback>
            <p:pic>
              <p:nvPicPr>
                <p:cNvPr id="31" name="Ink 30">
                  <a:extLst>
                    <a:ext uri="{FF2B5EF4-FFF2-40B4-BE49-F238E27FC236}">
                      <a16:creationId xmlns:a16="http://schemas.microsoft.com/office/drawing/2014/main" id="{BC494B07-6CE8-86D4-65EB-E15B3A3CDA4A}"/>
                    </a:ext>
                  </a:extLst>
                </p:cNvPr>
                <p:cNvPicPr/>
                <p:nvPr/>
              </p:nvPicPr>
              <p:blipFill>
                <a:blip r:embed="rId77"/>
                <a:stretch>
                  <a:fillRect/>
                </a:stretch>
              </p:blipFill>
              <p:spPr>
                <a:xfrm>
                  <a:off x="5760990" y="3531342"/>
                  <a:ext cx="180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33" name="Ink 32">
                  <a:extLst>
                    <a:ext uri="{FF2B5EF4-FFF2-40B4-BE49-F238E27FC236}">
                      <a16:creationId xmlns:a16="http://schemas.microsoft.com/office/drawing/2014/main" id="{99D67880-CC9E-A1A5-1834-3C4F497E3E79}"/>
                    </a:ext>
                  </a:extLst>
                </p14:cNvPr>
                <p14:cNvContentPartPr/>
                <p14:nvPr/>
              </p14:nvContentPartPr>
              <p14:xfrm>
                <a:off x="5749470" y="3508302"/>
                <a:ext cx="32760" cy="27720"/>
              </p14:xfrm>
            </p:contentPart>
          </mc:Choice>
          <mc:Fallback>
            <p:pic>
              <p:nvPicPr>
                <p:cNvPr id="33" name="Ink 32">
                  <a:extLst>
                    <a:ext uri="{FF2B5EF4-FFF2-40B4-BE49-F238E27FC236}">
                      <a16:creationId xmlns:a16="http://schemas.microsoft.com/office/drawing/2014/main" id="{99D67880-CC9E-A1A5-1834-3C4F497E3E79}"/>
                    </a:ext>
                  </a:extLst>
                </p:cNvPr>
                <p:cNvPicPr/>
                <p:nvPr/>
              </p:nvPicPr>
              <p:blipFill>
                <a:blip r:embed="rId82"/>
                <a:stretch>
                  <a:fillRect/>
                </a:stretch>
              </p:blipFill>
              <p:spPr>
                <a:xfrm>
                  <a:off x="5740470" y="3499662"/>
                  <a:ext cx="504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0" name="Ink 49">
                  <a:extLst>
                    <a:ext uri="{FF2B5EF4-FFF2-40B4-BE49-F238E27FC236}">
                      <a16:creationId xmlns:a16="http://schemas.microsoft.com/office/drawing/2014/main" id="{982F1A69-CF2C-670A-486E-9F920B140D15}"/>
                    </a:ext>
                  </a:extLst>
                </p14:cNvPr>
                <p14:cNvContentPartPr/>
                <p14:nvPr/>
              </p14:nvContentPartPr>
              <p14:xfrm>
                <a:off x="2684790" y="2397342"/>
                <a:ext cx="2814480" cy="1227960"/>
              </p14:xfrm>
            </p:contentPart>
          </mc:Choice>
          <mc:Fallback>
            <p:pic>
              <p:nvPicPr>
                <p:cNvPr id="50" name="Ink 49">
                  <a:extLst>
                    <a:ext uri="{FF2B5EF4-FFF2-40B4-BE49-F238E27FC236}">
                      <a16:creationId xmlns:a16="http://schemas.microsoft.com/office/drawing/2014/main" id="{982F1A69-CF2C-670A-486E-9F920B140D15}"/>
                    </a:ext>
                  </a:extLst>
                </p:cNvPr>
                <p:cNvPicPr/>
                <p:nvPr/>
              </p:nvPicPr>
              <p:blipFill>
                <a:blip r:embed="rId84"/>
                <a:stretch>
                  <a:fillRect/>
                </a:stretch>
              </p:blipFill>
              <p:spPr>
                <a:xfrm>
                  <a:off x="2676150" y="2388702"/>
                  <a:ext cx="2832120" cy="12456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1" name="Ink 50">
                  <a:extLst>
                    <a:ext uri="{FF2B5EF4-FFF2-40B4-BE49-F238E27FC236}">
                      <a16:creationId xmlns:a16="http://schemas.microsoft.com/office/drawing/2014/main" id="{41C6E5FA-0132-5F6E-492C-34F0018BFB2A}"/>
                    </a:ext>
                  </a:extLst>
                </p14:cNvPr>
                <p14:cNvContentPartPr/>
                <p14:nvPr/>
              </p14:nvContentPartPr>
              <p14:xfrm>
                <a:off x="5470110" y="3524502"/>
                <a:ext cx="58680" cy="113040"/>
              </p14:xfrm>
            </p:contentPart>
          </mc:Choice>
          <mc:Fallback>
            <p:pic>
              <p:nvPicPr>
                <p:cNvPr id="51" name="Ink 50">
                  <a:extLst>
                    <a:ext uri="{FF2B5EF4-FFF2-40B4-BE49-F238E27FC236}">
                      <a16:creationId xmlns:a16="http://schemas.microsoft.com/office/drawing/2014/main" id="{41C6E5FA-0132-5F6E-492C-34F0018BFB2A}"/>
                    </a:ext>
                  </a:extLst>
                </p:cNvPr>
                <p:cNvPicPr/>
                <p:nvPr/>
              </p:nvPicPr>
              <p:blipFill>
                <a:blip r:embed="rId86"/>
                <a:stretch>
                  <a:fillRect/>
                </a:stretch>
              </p:blipFill>
              <p:spPr>
                <a:xfrm>
                  <a:off x="5461110" y="3515862"/>
                  <a:ext cx="7632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3" name="Ink 52">
                  <a:extLst>
                    <a:ext uri="{FF2B5EF4-FFF2-40B4-BE49-F238E27FC236}">
                      <a16:creationId xmlns:a16="http://schemas.microsoft.com/office/drawing/2014/main" id="{84125BB9-6A3D-0294-754E-D6A0BD6195CE}"/>
                    </a:ext>
                  </a:extLst>
                </p14:cNvPr>
                <p14:cNvContentPartPr/>
                <p14:nvPr/>
              </p14:nvContentPartPr>
              <p14:xfrm>
                <a:off x="2602710" y="2432622"/>
                <a:ext cx="86040" cy="94680"/>
              </p14:xfrm>
            </p:contentPart>
          </mc:Choice>
          <mc:Fallback>
            <p:pic>
              <p:nvPicPr>
                <p:cNvPr id="53" name="Ink 52">
                  <a:extLst>
                    <a:ext uri="{FF2B5EF4-FFF2-40B4-BE49-F238E27FC236}">
                      <a16:creationId xmlns:a16="http://schemas.microsoft.com/office/drawing/2014/main" id="{84125BB9-6A3D-0294-754E-D6A0BD6195CE}"/>
                    </a:ext>
                  </a:extLst>
                </p:cNvPr>
                <p:cNvPicPr/>
                <p:nvPr/>
              </p:nvPicPr>
              <p:blipFill>
                <a:blip r:embed="rId88"/>
                <a:stretch>
                  <a:fillRect/>
                </a:stretch>
              </p:blipFill>
              <p:spPr>
                <a:xfrm>
                  <a:off x="2593710" y="2423982"/>
                  <a:ext cx="1036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5" name="Ink 54">
                  <a:extLst>
                    <a:ext uri="{FF2B5EF4-FFF2-40B4-BE49-F238E27FC236}">
                      <a16:creationId xmlns:a16="http://schemas.microsoft.com/office/drawing/2014/main" id="{F730DD04-80AE-22A8-0F5B-88F0B9D821C4}"/>
                    </a:ext>
                  </a:extLst>
                </p14:cNvPr>
                <p14:cNvContentPartPr/>
                <p14:nvPr/>
              </p14:nvContentPartPr>
              <p14:xfrm>
                <a:off x="4528350" y="3541422"/>
                <a:ext cx="156960" cy="118440"/>
              </p14:xfrm>
            </p:contentPart>
          </mc:Choice>
          <mc:Fallback>
            <p:pic>
              <p:nvPicPr>
                <p:cNvPr id="55" name="Ink 54">
                  <a:extLst>
                    <a:ext uri="{FF2B5EF4-FFF2-40B4-BE49-F238E27FC236}">
                      <a16:creationId xmlns:a16="http://schemas.microsoft.com/office/drawing/2014/main" id="{F730DD04-80AE-22A8-0F5B-88F0B9D821C4}"/>
                    </a:ext>
                  </a:extLst>
                </p:cNvPr>
                <p:cNvPicPr/>
                <p:nvPr/>
              </p:nvPicPr>
              <p:blipFill>
                <a:blip r:embed="rId90"/>
                <a:stretch>
                  <a:fillRect/>
                </a:stretch>
              </p:blipFill>
              <p:spPr>
                <a:xfrm>
                  <a:off x="4519710" y="3532422"/>
                  <a:ext cx="1746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6" name="Ink 55">
                  <a:extLst>
                    <a:ext uri="{FF2B5EF4-FFF2-40B4-BE49-F238E27FC236}">
                      <a16:creationId xmlns:a16="http://schemas.microsoft.com/office/drawing/2014/main" id="{E952E004-F852-BC92-F47E-6F927DE516EE}"/>
                    </a:ext>
                  </a:extLst>
                </p14:cNvPr>
                <p14:cNvContentPartPr/>
                <p14:nvPr/>
              </p14:nvContentPartPr>
              <p14:xfrm>
                <a:off x="4749750" y="3544662"/>
                <a:ext cx="139680" cy="104400"/>
              </p14:xfrm>
            </p:contentPart>
          </mc:Choice>
          <mc:Fallback>
            <p:pic>
              <p:nvPicPr>
                <p:cNvPr id="56" name="Ink 55">
                  <a:extLst>
                    <a:ext uri="{FF2B5EF4-FFF2-40B4-BE49-F238E27FC236}">
                      <a16:creationId xmlns:a16="http://schemas.microsoft.com/office/drawing/2014/main" id="{E952E004-F852-BC92-F47E-6F927DE516EE}"/>
                    </a:ext>
                  </a:extLst>
                </p:cNvPr>
                <p:cNvPicPr/>
                <p:nvPr/>
              </p:nvPicPr>
              <p:blipFill>
                <a:blip r:embed="rId92"/>
                <a:stretch>
                  <a:fillRect/>
                </a:stretch>
              </p:blipFill>
              <p:spPr>
                <a:xfrm>
                  <a:off x="4740750" y="3536022"/>
                  <a:ext cx="15732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7" name="Ink 56">
                  <a:extLst>
                    <a:ext uri="{FF2B5EF4-FFF2-40B4-BE49-F238E27FC236}">
                      <a16:creationId xmlns:a16="http://schemas.microsoft.com/office/drawing/2014/main" id="{73F31F39-A872-0FDB-C152-3A59F6E1A5D6}"/>
                    </a:ext>
                  </a:extLst>
                </p14:cNvPr>
                <p14:cNvContentPartPr/>
                <p14:nvPr/>
              </p14:nvContentPartPr>
              <p14:xfrm>
                <a:off x="4938750" y="3533862"/>
                <a:ext cx="147240" cy="110160"/>
              </p14:xfrm>
            </p:contentPart>
          </mc:Choice>
          <mc:Fallback>
            <p:pic>
              <p:nvPicPr>
                <p:cNvPr id="57" name="Ink 56">
                  <a:extLst>
                    <a:ext uri="{FF2B5EF4-FFF2-40B4-BE49-F238E27FC236}">
                      <a16:creationId xmlns:a16="http://schemas.microsoft.com/office/drawing/2014/main" id="{73F31F39-A872-0FDB-C152-3A59F6E1A5D6}"/>
                    </a:ext>
                  </a:extLst>
                </p:cNvPr>
                <p:cNvPicPr/>
                <p:nvPr/>
              </p:nvPicPr>
              <p:blipFill>
                <a:blip r:embed="rId94"/>
                <a:stretch>
                  <a:fillRect/>
                </a:stretch>
              </p:blipFill>
              <p:spPr>
                <a:xfrm>
                  <a:off x="4930110" y="3525222"/>
                  <a:ext cx="16488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2" name="Ink 61">
                  <a:extLst>
                    <a:ext uri="{FF2B5EF4-FFF2-40B4-BE49-F238E27FC236}">
                      <a16:creationId xmlns:a16="http://schemas.microsoft.com/office/drawing/2014/main" id="{E830C392-A58B-8BC1-3AFB-2040F7A79FB7}"/>
                    </a:ext>
                  </a:extLst>
                </p14:cNvPr>
                <p14:cNvContentPartPr/>
                <p14:nvPr/>
              </p14:nvContentPartPr>
              <p14:xfrm>
                <a:off x="5355990" y="2381142"/>
                <a:ext cx="37440" cy="136440"/>
              </p14:xfrm>
            </p:contentPart>
          </mc:Choice>
          <mc:Fallback>
            <p:pic>
              <p:nvPicPr>
                <p:cNvPr id="62" name="Ink 61">
                  <a:extLst>
                    <a:ext uri="{FF2B5EF4-FFF2-40B4-BE49-F238E27FC236}">
                      <a16:creationId xmlns:a16="http://schemas.microsoft.com/office/drawing/2014/main" id="{E830C392-A58B-8BC1-3AFB-2040F7A79FB7}"/>
                    </a:ext>
                  </a:extLst>
                </p:cNvPr>
                <p:cNvPicPr/>
                <p:nvPr/>
              </p:nvPicPr>
              <p:blipFill>
                <a:blip r:embed="rId96"/>
                <a:stretch>
                  <a:fillRect/>
                </a:stretch>
              </p:blipFill>
              <p:spPr>
                <a:xfrm>
                  <a:off x="5347350" y="2372502"/>
                  <a:ext cx="550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3" name="Ink 62">
                  <a:extLst>
                    <a:ext uri="{FF2B5EF4-FFF2-40B4-BE49-F238E27FC236}">
                      <a16:creationId xmlns:a16="http://schemas.microsoft.com/office/drawing/2014/main" id="{BE5A1AE0-3BE6-E3F7-A483-98F588A3483F}"/>
                    </a:ext>
                  </a:extLst>
                </p14:cNvPr>
                <p14:cNvContentPartPr/>
                <p14:nvPr/>
              </p14:nvContentPartPr>
              <p14:xfrm>
                <a:off x="5286150" y="2526582"/>
                <a:ext cx="134640" cy="31320"/>
              </p14:xfrm>
            </p:contentPart>
          </mc:Choice>
          <mc:Fallback>
            <p:pic>
              <p:nvPicPr>
                <p:cNvPr id="63" name="Ink 62">
                  <a:extLst>
                    <a:ext uri="{FF2B5EF4-FFF2-40B4-BE49-F238E27FC236}">
                      <a16:creationId xmlns:a16="http://schemas.microsoft.com/office/drawing/2014/main" id="{BE5A1AE0-3BE6-E3F7-A483-98F588A3483F}"/>
                    </a:ext>
                  </a:extLst>
                </p:cNvPr>
                <p:cNvPicPr/>
                <p:nvPr/>
              </p:nvPicPr>
              <p:blipFill>
                <a:blip r:embed="rId98"/>
                <a:stretch>
                  <a:fillRect/>
                </a:stretch>
              </p:blipFill>
              <p:spPr>
                <a:xfrm>
                  <a:off x="5277150" y="2517942"/>
                  <a:ext cx="15228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4" name="Ink 63">
                  <a:extLst>
                    <a:ext uri="{FF2B5EF4-FFF2-40B4-BE49-F238E27FC236}">
                      <a16:creationId xmlns:a16="http://schemas.microsoft.com/office/drawing/2014/main" id="{8C4E8DBE-2803-6E63-5306-7439D29BD5D6}"/>
                    </a:ext>
                  </a:extLst>
                </p14:cNvPr>
                <p14:cNvContentPartPr/>
                <p14:nvPr/>
              </p14:nvContentPartPr>
              <p14:xfrm>
                <a:off x="5295510" y="2385822"/>
                <a:ext cx="123480" cy="15120"/>
              </p14:xfrm>
            </p:contentPart>
          </mc:Choice>
          <mc:Fallback>
            <p:pic>
              <p:nvPicPr>
                <p:cNvPr id="64" name="Ink 63">
                  <a:extLst>
                    <a:ext uri="{FF2B5EF4-FFF2-40B4-BE49-F238E27FC236}">
                      <a16:creationId xmlns:a16="http://schemas.microsoft.com/office/drawing/2014/main" id="{8C4E8DBE-2803-6E63-5306-7439D29BD5D6}"/>
                    </a:ext>
                  </a:extLst>
                </p:cNvPr>
                <p:cNvPicPr/>
                <p:nvPr/>
              </p:nvPicPr>
              <p:blipFill>
                <a:blip r:embed="rId100"/>
                <a:stretch>
                  <a:fillRect/>
                </a:stretch>
              </p:blipFill>
              <p:spPr>
                <a:xfrm>
                  <a:off x="5286510" y="2376822"/>
                  <a:ext cx="14112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5" name="Ink 64">
                  <a:extLst>
                    <a:ext uri="{FF2B5EF4-FFF2-40B4-BE49-F238E27FC236}">
                      <a16:creationId xmlns:a16="http://schemas.microsoft.com/office/drawing/2014/main" id="{898C4366-F467-E0F7-53A1-07974D7383C1}"/>
                    </a:ext>
                  </a:extLst>
                </p14:cNvPr>
                <p14:cNvContentPartPr/>
                <p14:nvPr/>
              </p14:nvContentPartPr>
              <p14:xfrm>
                <a:off x="5476590" y="2363142"/>
                <a:ext cx="81000" cy="147240"/>
              </p14:xfrm>
            </p:contentPart>
          </mc:Choice>
          <mc:Fallback>
            <p:pic>
              <p:nvPicPr>
                <p:cNvPr id="65" name="Ink 64">
                  <a:extLst>
                    <a:ext uri="{FF2B5EF4-FFF2-40B4-BE49-F238E27FC236}">
                      <a16:creationId xmlns:a16="http://schemas.microsoft.com/office/drawing/2014/main" id="{898C4366-F467-E0F7-53A1-07974D7383C1}"/>
                    </a:ext>
                  </a:extLst>
                </p:cNvPr>
                <p:cNvPicPr/>
                <p:nvPr/>
              </p:nvPicPr>
              <p:blipFill>
                <a:blip r:embed="rId102"/>
                <a:stretch>
                  <a:fillRect/>
                </a:stretch>
              </p:blipFill>
              <p:spPr>
                <a:xfrm>
                  <a:off x="5467590" y="2354142"/>
                  <a:ext cx="986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6" name="Ink 65">
                  <a:extLst>
                    <a:ext uri="{FF2B5EF4-FFF2-40B4-BE49-F238E27FC236}">
                      <a16:creationId xmlns:a16="http://schemas.microsoft.com/office/drawing/2014/main" id="{937D5E32-6C22-47C0-56C8-A3B4A3EEA1EC}"/>
                    </a:ext>
                  </a:extLst>
                </p14:cNvPr>
                <p14:cNvContentPartPr/>
                <p14:nvPr/>
              </p14:nvContentPartPr>
              <p14:xfrm>
                <a:off x="5617350" y="2430822"/>
                <a:ext cx="117360" cy="106920"/>
              </p14:xfrm>
            </p:contentPart>
          </mc:Choice>
          <mc:Fallback>
            <p:pic>
              <p:nvPicPr>
                <p:cNvPr id="66" name="Ink 65">
                  <a:extLst>
                    <a:ext uri="{FF2B5EF4-FFF2-40B4-BE49-F238E27FC236}">
                      <a16:creationId xmlns:a16="http://schemas.microsoft.com/office/drawing/2014/main" id="{937D5E32-6C22-47C0-56C8-A3B4A3EEA1EC}"/>
                    </a:ext>
                  </a:extLst>
                </p:cNvPr>
                <p:cNvPicPr/>
                <p:nvPr/>
              </p:nvPicPr>
              <p:blipFill>
                <a:blip r:embed="rId104"/>
                <a:stretch>
                  <a:fillRect/>
                </a:stretch>
              </p:blipFill>
              <p:spPr>
                <a:xfrm>
                  <a:off x="5608710" y="2421822"/>
                  <a:ext cx="13500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7" name="Ink 66">
                  <a:extLst>
                    <a:ext uri="{FF2B5EF4-FFF2-40B4-BE49-F238E27FC236}">
                      <a16:creationId xmlns:a16="http://schemas.microsoft.com/office/drawing/2014/main" id="{3ED77193-0739-9195-BACF-D31E9EC7B755}"/>
                    </a:ext>
                  </a:extLst>
                </p14:cNvPr>
                <p14:cNvContentPartPr/>
                <p14:nvPr/>
              </p14:nvContentPartPr>
              <p14:xfrm>
                <a:off x="5798790" y="2378622"/>
                <a:ext cx="119520" cy="149400"/>
              </p14:xfrm>
            </p:contentPart>
          </mc:Choice>
          <mc:Fallback>
            <p:pic>
              <p:nvPicPr>
                <p:cNvPr id="67" name="Ink 66">
                  <a:extLst>
                    <a:ext uri="{FF2B5EF4-FFF2-40B4-BE49-F238E27FC236}">
                      <a16:creationId xmlns:a16="http://schemas.microsoft.com/office/drawing/2014/main" id="{3ED77193-0739-9195-BACF-D31E9EC7B755}"/>
                    </a:ext>
                  </a:extLst>
                </p:cNvPr>
                <p:cNvPicPr/>
                <p:nvPr/>
              </p:nvPicPr>
              <p:blipFill>
                <a:blip r:embed="rId106"/>
                <a:stretch>
                  <a:fillRect/>
                </a:stretch>
              </p:blipFill>
              <p:spPr>
                <a:xfrm>
                  <a:off x="5789790" y="2369982"/>
                  <a:ext cx="1371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8" name="Ink 67">
                  <a:extLst>
                    <a:ext uri="{FF2B5EF4-FFF2-40B4-BE49-F238E27FC236}">
                      <a16:creationId xmlns:a16="http://schemas.microsoft.com/office/drawing/2014/main" id="{77C7FC4B-A845-93CE-0857-ABD45862019C}"/>
                    </a:ext>
                  </a:extLst>
                </p14:cNvPr>
                <p14:cNvContentPartPr/>
                <p14:nvPr/>
              </p14:nvContentPartPr>
              <p14:xfrm>
                <a:off x="5930910" y="2459622"/>
                <a:ext cx="206280" cy="80280"/>
              </p14:xfrm>
            </p:contentPart>
          </mc:Choice>
          <mc:Fallback>
            <p:pic>
              <p:nvPicPr>
                <p:cNvPr id="68" name="Ink 67">
                  <a:extLst>
                    <a:ext uri="{FF2B5EF4-FFF2-40B4-BE49-F238E27FC236}">
                      <a16:creationId xmlns:a16="http://schemas.microsoft.com/office/drawing/2014/main" id="{77C7FC4B-A845-93CE-0857-ABD45862019C}"/>
                    </a:ext>
                  </a:extLst>
                </p:cNvPr>
                <p:cNvPicPr/>
                <p:nvPr/>
              </p:nvPicPr>
              <p:blipFill>
                <a:blip r:embed="rId108"/>
                <a:stretch>
                  <a:fillRect/>
                </a:stretch>
              </p:blipFill>
              <p:spPr>
                <a:xfrm>
                  <a:off x="5922270" y="2450622"/>
                  <a:ext cx="22392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9" name="Ink 68">
                  <a:extLst>
                    <a:ext uri="{FF2B5EF4-FFF2-40B4-BE49-F238E27FC236}">
                      <a16:creationId xmlns:a16="http://schemas.microsoft.com/office/drawing/2014/main" id="{18143B51-BDF0-6E58-DBE0-1281FDFC04CC}"/>
                    </a:ext>
                  </a:extLst>
                </p14:cNvPr>
                <p14:cNvContentPartPr/>
                <p14:nvPr/>
              </p14:nvContentPartPr>
              <p14:xfrm>
                <a:off x="6156990" y="2366382"/>
                <a:ext cx="24120" cy="28440"/>
              </p14:xfrm>
            </p:contentPart>
          </mc:Choice>
          <mc:Fallback>
            <p:pic>
              <p:nvPicPr>
                <p:cNvPr id="69" name="Ink 68">
                  <a:extLst>
                    <a:ext uri="{FF2B5EF4-FFF2-40B4-BE49-F238E27FC236}">
                      <a16:creationId xmlns:a16="http://schemas.microsoft.com/office/drawing/2014/main" id="{18143B51-BDF0-6E58-DBE0-1281FDFC04CC}"/>
                    </a:ext>
                  </a:extLst>
                </p:cNvPr>
                <p:cNvPicPr/>
                <p:nvPr/>
              </p:nvPicPr>
              <p:blipFill>
                <a:blip r:embed="rId110"/>
                <a:stretch>
                  <a:fillRect/>
                </a:stretch>
              </p:blipFill>
              <p:spPr>
                <a:xfrm>
                  <a:off x="6147990" y="2357742"/>
                  <a:ext cx="4176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0" name="Ink 69">
                  <a:extLst>
                    <a:ext uri="{FF2B5EF4-FFF2-40B4-BE49-F238E27FC236}">
                      <a16:creationId xmlns:a16="http://schemas.microsoft.com/office/drawing/2014/main" id="{4E40D9FA-D43B-0B3F-B4AA-7BDEFFFFDCC9}"/>
                    </a:ext>
                  </a:extLst>
                </p14:cNvPr>
                <p14:cNvContentPartPr/>
                <p14:nvPr/>
              </p14:nvContentPartPr>
              <p14:xfrm>
                <a:off x="6225030" y="2428662"/>
                <a:ext cx="158760" cy="86760"/>
              </p14:xfrm>
            </p:contentPart>
          </mc:Choice>
          <mc:Fallback>
            <p:pic>
              <p:nvPicPr>
                <p:cNvPr id="70" name="Ink 69">
                  <a:extLst>
                    <a:ext uri="{FF2B5EF4-FFF2-40B4-BE49-F238E27FC236}">
                      <a16:creationId xmlns:a16="http://schemas.microsoft.com/office/drawing/2014/main" id="{4E40D9FA-D43B-0B3F-B4AA-7BDEFFFFDCC9}"/>
                    </a:ext>
                  </a:extLst>
                </p:cNvPr>
                <p:cNvPicPr/>
                <p:nvPr/>
              </p:nvPicPr>
              <p:blipFill>
                <a:blip r:embed="rId112"/>
                <a:stretch>
                  <a:fillRect/>
                </a:stretch>
              </p:blipFill>
              <p:spPr>
                <a:xfrm>
                  <a:off x="6216030" y="2419662"/>
                  <a:ext cx="17640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1" name="Ink 70">
                  <a:extLst>
                    <a:ext uri="{FF2B5EF4-FFF2-40B4-BE49-F238E27FC236}">
                      <a16:creationId xmlns:a16="http://schemas.microsoft.com/office/drawing/2014/main" id="{B9FB1B7C-5EDA-4DD6-4DBD-95ABE3BE21DC}"/>
                    </a:ext>
                  </a:extLst>
                </p14:cNvPr>
                <p14:cNvContentPartPr/>
                <p14:nvPr/>
              </p14:nvContentPartPr>
              <p14:xfrm>
                <a:off x="5372910" y="2617662"/>
                <a:ext cx="991080" cy="57240"/>
              </p14:xfrm>
            </p:contentPart>
          </mc:Choice>
          <mc:Fallback>
            <p:pic>
              <p:nvPicPr>
                <p:cNvPr id="71" name="Ink 70">
                  <a:extLst>
                    <a:ext uri="{FF2B5EF4-FFF2-40B4-BE49-F238E27FC236}">
                      <a16:creationId xmlns:a16="http://schemas.microsoft.com/office/drawing/2014/main" id="{B9FB1B7C-5EDA-4DD6-4DBD-95ABE3BE21DC}"/>
                    </a:ext>
                  </a:extLst>
                </p:cNvPr>
                <p:cNvPicPr/>
                <p:nvPr/>
              </p:nvPicPr>
              <p:blipFill>
                <a:blip r:embed="rId114"/>
                <a:stretch>
                  <a:fillRect/>
                </a:stretch>
              </p:blipFill>
              <p:spPr>
                <a:xfrm>
                  <a:off x="5363910" y="2609022"/>
                  <a:ext cx="100872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6" name="Ink 15">
                  <a:extLst>
                    <a:ext uri="{FF2B5EF4-FFF2-40B4-BE49-F238E27FC236}">
                      <a16:creationId xmlns:a16="http://schemas.microsoft.com/office/drawing/2014/main" id="{3D14A688-06F8-8E5D-119A-FA8508ABD437}"/>
                    </a:ext>
                  </a:extLst>
                </p14:cNvPr>
                <p14:cNvContentPartPr/>
                <p14:nvPr/>
              </p14:nvContentPartPr>
              <p14:xfrm>
                <a:off x="6259590" y="2997102"/>
                <a:ext cx="241200" cy="266400"/>
              </p14:xfrm>
            </p:contentPart>
          </mc:Choice>
          <mc:Fallback>
            <p:pic>
              <p:nvPicPr>
                <p:cNvPr id="16" name="Ink 15">
                  <a:extLst>
                    <a:ext uri="{FF2B5EF4-FFF2-40B4-BE49-F238E27FC236}">
                      <a16:creationId xmlns:a16="http://schemas.microsoft.com/office/drawing/2014/main" id="{3D14A688-06F8-8E5D-119A-FA8508ABD437}"/>
                    </a:ext>
                  </a:extLst>
                </p:cNvPr>
                <p:cNvPicPr/>
                <p:nvPr/>
              </p:nvPicPr>
              <p:blipFill>
                <a:blip r:embed="rId116"/>
                <a:stretch>
                  <a:fillRect/>
                </a:stretch>
              </p:blipFill>
              <p:spPr>
                <a:xfrm>
                  <a:off x="6250950" y="2988462"/>
                  <a:ext cx="25884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7" name="Ink 16">
                  <a:extLst>
                    <a:ext uri="{FF2B5EF4-FFF2-40B4-BE49-F238E27FC236}">
                      <a16:creationId xmlns:a16="http://schemas.microsoft.com/office/drawing/2014/main" id="{FF8C953C-16F0-D08A-A4FC-2AF38902A698}"/>
                    </a:ext>
                  </a:extLst>
                </p14:cNvPr>
                <p14:cNvContentPartPr/>
                <p14:nvPr/>
              </p14:nvContentPartPr>
              <p14:xfrm>
                <a:off x="6517710" y="3143982"/>
                <a:ext cx="24840" cy="102240"/>
              </p14:xfrm>
            </p:contentPart>
          </mc:Choice>
          <mc:Fallback>
            <p:pic>
              <p:nvPicPr>
                <p:cNvPr id="17" name="Ink 16">
                  <a:extLst>
                    <a:ext uri="{FF2B5EF4-FFF2-40B4-BE49-F238E27FC236}">
                      <a16:creationId xmlns:a16="http://schemas.microsoft.com/office/drawing/2014/main" id="{FF8C953C-16F0-D08A-A4FC-2AF38902A698}"/>
                    </a:ext>
                  </a:extLst>
                </p:cNvPr>
                <p:cNvPicPr/>
                <p:nvPr/>
              </p:nvPicPr>
              <p:blipFill>
                <a:blip r:embed="rId118"/>
                <a:stretch>
                  <a:fillRect/>
                </a:stretch>
              </p:blipFill>
              <p:spPr>
                <a:xfrm>
                  <a:off x="6509070" y="3135342"/>
                  <a:ext cx="424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8" name="Ink 17">
                  <a:extLst>
                    <a:ext uri="{FF2B5EF4-FFF2-40B4-BE49-F238E27FC236}">
                      <a16:creationId xmlns:a16="http://schemas.microsoft.com/office/drawing/2014/main" id="{DD355D1B-AD65-9EAC-F4B9-FBD40513018D}"/>
                    </a:ext>
                  </a:extLst>
                </p14:cNvPr>
                <p14:cNvContentPartPr/>
                <p14:nvPr/>
              </p14:nvContentPartPr>
              <p14:xfrm>
                <a:off x="6519510" y="3032742"/>
                <a:ext cx="28080" cy="12240"/>
              </p14:xfrm>
            </p:contentPart>
          </mc:Choice>
          <mc:Fallback>
            <p:pic>
              <p:nvPicPr>
                <p:cNvPr id="18" name="Ink 17">
                  <a:extLst>
                    <a:ext uri="{FF2B5EF4-FFF2-40B4-BE49-F238E27FC236}">
                      <a16:creationId xmlns:a16="http://schemas.microsoft.com/office/drawing/2014/main" id="{DD355D1B-AD65-9EAC-F4B9-FBD40513018D}"/>
                    </a:ext>
                  </a:extLst>
                </p:cNvPr>
                <p:cNvPicPr/>
                <p:nvPr/>
              </p:nvPicPr>
              <p:blipFill>
                <a:blip r:embed="rId120"/>
                <a:stretch>
                  <a:fillRect/>
                </a:stretch>
              </p:blipFill>
              <p:spPr>
                <a:xfrm>
                  <a:off x="6510870" y="3024102"/>
                  <a:ext cx="457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9" name="Ink 18">
                  <a:extLst>
                    <a:ext uri="{FF2B5EF4-FFF2-40B4-BE49-F238E27FC236}">
                      <a16:creationId xmlns:a16="http://schemas.microsoft.com/office/drawing/2014/main" id="{4E85EE98-4869-9BB3-6561-E95FBA42D223}"/>
                    </a:ext>
                  </a:extLst>
                </p14:cNvPr>
                <p14:cNvContentPartPr/>
                <p14:nvPr/>
              </p14:nvContentPartPr>
              <p14:xfrm>
                <a:off x="6586470" y="3043542"/>
                <a:ext cx="24840" cy="187560"/>
              </p14:xfrm>
            </p:contentPart>
          </mc:Choice>
          <mc:Fallback>
            <p:pic>
              <p:nvPicPr>
                <p:cNvPr id="19" name="Ink 18">
                  <a:extLst>
                    <a:ext uri="{FF2B5EF4-FFF2-40B4-BE49-F238E27FC236}">
                      <a16:creationId xmlns:a16="http://schemas.microsoft.com/office/drawing/2014/main" id="{4E85EE98-4869-9BB3-6561-E95FBA42D223}"/>
                    </a:ext>
                  </a:extLst>
                </p:cNvPr>
                <p:cNvPicPr/>
                <p:nvPr/>
              </p:nvPicPr>
              <p:blipFill>
                <a:blip r:embed="rId122"/>
                <a:stretch>
                  <a:fillRect/>
                </a:stretch>
              </p:blipFill>
              <p:spPr>
                <a:xfrm>
                  <a:off x="6577830" y="3034902"/>
                  <a:ext cx="4248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20" name="Ink 19">
                  <a:extLst>
                    <a:ext uri="{FF2B5EF4-FFF2-40B4-BE49-F238E27FC236}">
                      <a16:creationId xmlns:a16="http://schemas.microsoft.com/office/drawing/2014/main" id="{5667FFF3-E003-94F8-D039-E8549DA27971}"/>
                    </a:ext>
                  </a:extLst>
                </p14:cNvPr>
                <p14:cNvContentPartPr/>
                <p14:nvPr/>
              </p14:nvContentPartPr>
              <p14:xfrm>
                <a:off x="6607350" y="3129222"/>
                <a:ext cx="190440" cy="86760"/>
              </p14:xfrm>
            </p:contentPart>
          </mc:Choice>
          <mc:Fallback>
            <p:pic>
              <p:nvPicPr>
                <p:cNvPr id="20" name="Ink 19">
                  <a:extLst>
                    <a:ext uri="{FF2B5EF4-FFF2-40B4-BE49-F238E27FC236}">
                      <a16:creationId xmlns:a16="http://schemas.microsoft.com/office/drawing/2014/main" id="{5667FFF3-E003-94F8-D039-E8549DA27971}"/>
                    </a:ext>
                  </a:extLst>
                </p:cNvPr>
                <p:cNvPicPr/>
                <p:nvPr/>
              </p:nvPicPr>
              <p:blipFill>
                <a:blip r:embed="rId124"/>
                <a:stretch>
                  <a:fillRect/>
                </a:stretch>
              </p:blipFill>
              <p:spPr>
                <a:xfrm>
                  <a:off x="6598710" y="3120222"/>
                  <a:ext cx="20808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21" name="Ink 20">
                  <a:extLst>
                    <a:ext uri="{FF2B5EF4-FFF2-40B4-BE49-F238E27FC236}">
                      <a16:creationId xmlns:a16="http://schemas.microsoft.com/office/drawing/2014/main" id="{3FCF04D0-0CA0-E467-640D-855CBA6859BE}"/>
                    </a:ext>
                  </a:extLst>
                </p14:cNvPr>
                <p14:cNvContentPartPr/>
                <p14:nvPr/>
              </p14:nvContentPartPr>
              <p14:xfrm>
                <a:off x="6784830" y="3057222"/>
                <a:ext cx="2520" cy="18720"/>
              </p14:xfrm>
            </p:contentPart>
          </mc:Choice>
          <mc:Fallback>
            <p:pic>
              <p:nvPicPr>
                <p:cNvPr id="21" name="Ink 20">
                  <a:extLst>
                    <a:ext uri="{FF2B5EF4-FFF2-40B4-BE49-F238E27FC236}">
                      <a16:creationId xmlns:a16="http://schemas.microsoft.com/office/drawing/2014/main" id="{3FCF04D0-0CA0-E467-640D-855CBA6859BE}"/>
                    </a:ext>
                  </a:extLst>
                </p:cNvPr>
                <p:cNvPicPr/>
                <p:nvPr/>
              </p:nvPicPr>
              <p:blipFill>
                <a:blip r:embed="rId126"/>
                <a:stretch>
                  <a:fillRect/>
                </a:stretch>
              </p:blipFill>
              <p:spPr>
                <a:xfrm>
                  <a:off x="6775830" y="3048582"/>
                  <a:ext cx="201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22" name="Ink 21">
                  <a:extLst>
                    <a:ext uri="{FF2B5EF4-FFF2-40B4-BE49-F238E27FC236}">
                      <a16:creationId xmlns:a16="http://schemas.microsoft.com/office/drawing/2014/main" id="{22A9E6D5-D187-920D-AF67-847E94F17727}"/>
                    </a:ext>
                  </a:extLst>
                </p14:cNvPr>
                <p14:cNvContentPartPr/>
                <p14:nvPr/>
              </p14:nvContentPartPr>
              <p14:xfrm>
                <a:off x="6840630" y="3125622"/>
                <a:ext cx="67320" cy="105840"/>
              </p14:xfrm>
            </p:contentPart>
          </mc:Choice>
          <mc:Fallback>
            <p:pic>
              <p:nvPicPr>
                <p:cNvPr id="22" name="Ink 21">
                  <a:extLst>
                    <a:ext uri="{FF2B5EF4-FFF2-40B4-BE49-F238E27FC236}">
                      <a16:creationId xmlns:a16="http://schemas.microsoft.com/office/drawing/2014/main" id="{22A9E6D5-D187-920D-AF67-847E94F17727}"/>
                    </a:ext>
                  </a:extLst>
                </p:cNvPr>
                <p:cNvPicPr/>
                <p:nvPr/>
              </p:nvPicPr>
              <p:blipFill>
                <a:blip r:embed="rId128"/>
                <a:stretch>
                  <a:fillRect/>
                </a:stretch>
              </p:blipFill>
              <p:spPr>
                <a:xfrm>
                  <a:off x="6831990" y="3116982"/>
                  <a:ext cx="849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23" name="Ink 22">
                  <a:extLst>
                    <a:ext uri="{FF2B5EF4-FFF2-40B4-BE49-F238E27FC236}">
                      <a16:creationId xmlns:a16="http://schemas.microsoft.com/office/drawing/2014/main" id="{AB4CB43D-49A8-727A-8FFC-C849FF770375}"/>
                    </a:ext>
                  </a:extLst>
                </p14:cNvPr>
                <p14:cNvContentPartPr/>
                <p14:nvPr/>
              </p14:nvContentPartPr>
              <p14:xfrm>
                <a:off x="6838110" y="3141462"/>
                <a:ext cx="86040" cy="129960"/>
              </p14:xfrm>
            </p:contentPart>
          </mc:Choice>
          <mc:Fallback>
            <p:pic>
              <p:nvPicPr>
                <p:cNvPr id="23" name="Ink 22">
                  <a:extLst>
                    <a:ext uri="{FF2B5EF4-FFF2-40B4-BE49-F238E27FC236}">
                      <a16:creationId xmlns:a16="http://schemas.microsoft.com/office/drawing/2014/main" id="{AB4CB43D-49A8-727A-8FFC-C849FF770375}"/>
                    </a:ext>
                  </a:extLst>
                </p:cNvPr>
                <p:cNvPicPr/>
                <p:nvPr/>
              </p:nvPicPr>
              <p:blipFill>
                <a:blip r:embed="rId130"/>
                <a:stretch>
                  <a:fillRect/>
                </a:stretch>
              </p:blipFill>
              <p:spPr>
                <a:xfrm>
                  <a:off x="6829470" y="3132822"/>
                  <a:ext cx="1036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73" name="Ink 72">
                  <a:extLst>
                    <a:ext uri="{FF2B5EF4-FFF2-40B4-BE49-F238E27FC236}">
                      <a16:creationId xmlns:a16="http://schemas.microsoft.com/office/drawing/2014/main" id="{914DF48B-8960-4805-49CC-9D59D0386920}"/>
                    </a:ext>
                  </a:extLst>
                </p14:cNvPr>
                <p14:cNvContentPartPr/>
                <p14:nvPr/>
              </p14:nvContentPartPr>
              <p14:xfrm>
                <a:off x="6847110" y="2713422"/>
                <a:ext cx="306720" cy="332280"/>
              </p14:xfrm>
            </p:contentPart>
          </mc:Choice>
          <mc:Fallback>
            <p:pic>
              <p:nvPicPr>
                <p:cNvPr id="73" name="Ink 72">
                  <a:extLst>
                    <a:ext uri="{FF2B5EF4-FFF2-40B4-BE49-F238E27FC236}">
                      <a16:creationId xmlns:a16="http://schemas.microsoft.com/office/drawing/2014/main" id="{914DF48B-8960-4805-49CC-9D59D0386920}"/>
                    </a:ext>
                  </a:extLst>
                </p:cNvPr>
                <p:cNvPicPr/>
                <p:nvPr/>
              </p:nvPicPr>
              <p:blipFill>
                <a:blip r:embed="rId132"/>
                <a:stretch>
                  <a:fillRect/>
                </a:stretch>
              </p:blipFill>
              <p:spPr>
                <a:xfrm>
                  <a:off x="6838470" y="2704782"/>
                  <a:ext cx="32436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74" name="Ink 73">
                  <a:extLst>
                    <a:ext uri="{FF2B5EF4-FFF2-40B4-BE49-F238E27FC236}">
                      <a16:creationId xmlns:a16="http://schemas.microsoft.com/office/drawing/2014/main" id="{C8366144-413A-18F5-F988-3E33EE8E2B19}"/>
                    </a:ext>
                  </a:extLst>
                </p14:cNvPr>
                <p14:cNvContentPartPr/>
                <p14:nvPr/>
              </p14:nvContentPartPr>
              <p14:xfrm>
                <a:off x="6848190" y="2889462"/>
                <a:ext cx="118440" cy="132480"/>
              </p14:xfrm>
            </p:contentPart>
          </mc:Choice>
          <mc:Fallback>
            <p:pic>
              <p:nvPicPr>
                <p:cNvPr id="74" name="Ink 73">
                  <a:extLst>
                    <a:ext uri="{FF2B5EF4-FFF2-40B4-BE49-F238E27FC236}">
                      <a16:creationId xmlns:a16="http://schemas.microsoft.com/office/drawing/2014/main" id="{C8366144-413A-18F5-F988-3E33EE8E2B19}"/>
                    </a:ext>
                  </a:extLst>
                </p:cNvPr>
                <p:cNvPicPr/>
                <p:nvPr/>
              </p:nvPicPr>
              <p:blipFill>
                <a:blip r:embed="rId134"/>
                <a:stretch>
                  <a:fillRect/>
                </a:stretch>
              </p:blipFill>
              <p:spPr>
                <a:xfrm>
                  <a:off x="6839190" y="2880822"/>
                  <a:ext cx="13608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59" name="Ink 58">
                  <a:extLst>
                    <a:ext uri="{FF2B5EF4-FFF2-40B4-BE49-F238E27FC236}">
                      <a16:creationId xmlns:a16="http://schemas.microsoft.com/office/drawing/2014/main" id="{37094EF4-BBE6-7B54-3D55-22A06834A92A}"/>
                    </a:ext>
                  </a:extLst>
                </p14:cNvPr>
                <p14:cNvContentPartPr/>
                <p14:nvPr/>
              </p14:nvContentPartPr>
              <p14:xfrm>
                <a:off x="5476230" y="2701902"/>
                <a:ext cx="54720" cy="188280"/>
              </p14:xfrm>
            </p:contentPart>
          </mc:Choice>
          <mc:Fallback>
            <p:pic>
              <p:nvPicPr>
                <p:cNvPr id="59" name="Ink 58">
                  <a:extLst>
                    <a:ext uri="{FF2B5EF4-FFF2-40B4-BE49-F238E27FC236}">
                      <a16:creationId xmlns:a16="http://schemas.microsoft.com/office/drawing/2014/main" id="{37094EF4-BBE6-7B54-3D55-22A06834A92A}"/>
                    </a:ext>
                  </a:extLst>
                </p:cNvPr>
                <p:cNvPicPr/>
                <p:nvPr/>
              </p:nvPicPr>
              <p:blipFill>
                <a:blip r:embed="rId136"/>
                <a:stretch>
                  <a:fillRect/>
                </a:stretch>
              </p:blipFill>
              <p:spPr>
                <a:xfrm>
                  <a:off x="5467230" y="2692902"/>
                  <a:ext cx="7236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60" name="Ink 59">
                  <a:extLst>
                    <a:ext uri="{FF2B5EF4-FFF2-40B4-BE49-F238E27FC236}">
                      <a16:creationId xmlns:a16="http://schemas.microsoft.com/office/drawing/2014/main" id="{52D40443-1FEC-DD6B-F993-3D495445EFFA}"/>
                    </a:ext>
                  </a:extLst>
                </p14:cNvPr>
                <p14:cNvContentPartPr/>
                <p14:nvPr/>
              </p14:nvContentPartPr>
              <p14:xfrm>
                <a:off x="5412870" y="2855622"/>
                <a:ext cx="125640" cy="57600"/>
              </p14:xfrm>
            </p:contentPart>
          </mc:Choice>
          <mc:Fallback>
            <p:pic>
              <p:nvPicPr>
                <p:cNvPr id="60" name="Ink 59">
                  <a:extLst>
                    <a:ext uri="{FF2B5EF4-FFF2-40B4-BE49-F238E27FC236}">
                      <a16:creationId xmlns:a16="http://schemas.microsoft.com/office/drawing/2014/main" id="{52D40443-1FEC-DD6B-F993-3D495445EFFA}"/>
                    </a:ext>
                  </a:extLst>
                </p:cNvPr>
                <p:cNvPicPr/>
                <p:nvPr/>
              </p:nvPicPr>
              <p:blipFill>
                <a:blip r:embed="rId138"/>
                <a:stretch>
                  <a:fillRect/>
                </a:stretch>
              </p:blipFill>
              <p:spPr>
                <a:xfrm>
                  <a:off x="5404230" y="2846622"/>
                  <a:ext cx="14328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76" name="Ink 75">
                  <a:extLst>
                    <a:ext uri="{FF2B5EF4-FFF2-40B4-BE49-F238E27FC236}">
                      <a16:creationId xmlns:a16="http://schemas.microsoft.com/office/drawing/2014/main" id="{3A239AD7-7859-565D-70E9-B609A4BEA8C1}"/>
                    </a:ext>
                  </a:extLst>
                </p14:cNvPr>
                <p14:cNvContentPartPr/>
                <p14:nvPr/>
              </p14:nvContentPartPr>
              <p14:xfrm>
                <a:off x="5476950" y="3060822"/>
                <a:ext cx="127080" cy="118080"/>
              </p14:xfrm>
            </p:contentPart>
          </mc:Choice>
          <mc:Fallback>
            <p:pic>
              <p:nvPicPr>
                <p:cNvPr id="76" name="Ink 75">
                  <a:extLst>
                    <a:ext uri="{FF2B5EF4-FFF2-40B4-BE49-F238E27FC236}">
                      <a16:creationId xmlns:a16="http://schemas.microsoft.com/office/drawing/2014/main" id="{3A239AD7-7859-565D-70E9-B609A4BEA8C1}"/>
                    </a:ext>
                  </a:extLst>
                </p:cNvPr>
                <p:cNvPicPr/>
                <p:nvPr/>
              </p:nvPicPr>
              <p:blipFill>
                <a:blip r:embed="rId140"/>
                <a:stretch>
                  <a:fillRect/>
                </a:stretch>
              </p:blipFill>
              <p:spPr>
                <a:xfrm>
                  <a:off x="5468310" y="3051822"/>
                  <a:ext cx="14472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77" name="Ink 76">
                  <a:extLst>
                    <a:ext uri="{FF2B5EF4-FFF2-40B4-BE49-F238E27FC236}">
                      <a16:creationId xmlns:a16="http://schemas.microsoft.com/office/drawing/2014/main" id="{F01F7BCA-C430-64F8-4B26-4A04B57DF13A}"/>
                    </a:ext>
                  </a:extLst>
                </p14:cNvPr>
                <p14:cNvContentPartPr/>
                <p14:nvPr/>
              </p14:nvContentPartPr>
              <p14:xfrm>
                <a:off x="5681790" y="3041742"/>
                <a:ext cx="138240" cy="113040"/>
              </p14:xfrm>
            </p:contentPart>
          </mc:Choice>
          <mc:Fallback>
            <p:pic>
              <p:nvPicPr>
                <p:cNvPr id="77" name="Ink 76">
                  <a:extLst>
                    <a:ext uri="{FF2B5EF4-FFF2-40B4-BE49-F238E27FC236}">
                      <a16:creationId xmlns:a16="http://schemas.microsoft.com/office/drawing/2014/main" id="{F01F7BCA-C430-64F8-4B26-4A04B57DF13A}"/>
                    </a:ext>
                  </a:extLst>
                </p:cNvPr>
                <p:cNvPicPr/>
                <p:nvPr/>
              </p:nvPicPr>
              <p:blipFill>
                <a:blip r:embed="rId142"/>
                <a:stretch>
                  <a:fillRect/>
                </a:stretch>
              </p:blipFill>
              <p:spPr>
                <a:xfrm>
                  <a:off x="5672790" y="3032742"/>
                  <a:ext cx="1558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78" name="Ink 77">
                  <a:extLst>
                    <a:ext uri="{FF2B5EF4-FFF2-40B4-BE49-F238E27FC236}">
                      <a16:creationId xmlns:a16="http://schemas.microsoft.com/office/drawing/2014/main" id="{2DCE5848-169C-08E3-F61D-CDD2FC8E5B14}"/>
                    </a:ext>
                  </a:extLst>
                </p14:cNvPr>
                <p14:cNvContentPartPr/>
                <p14:nvPr/>
              </p14:nvContentPartPr>
              <p14:xfrm>
                <a:off x="5345910" y="2948142"/>
                <a:ext cx="644040" cy="367560"/>
              </p14:xfrm>
            </p:contentPart>
          </mc:Choice>
          <mc:Fallback>
            <p:pic>
              <p:nvPicPr>
                <p:cNvPr id="78" name="Ink 77">
                  <a:extLst>
                    <a:ext uri="{FF2B5EF4-FFF2-40B4-BE49-F238E27FC236}">
                      <a16:creationId xmlns:a16="http://schemas.microsoft.com/office/drawing/2014/main" id="{2DCE5848-169C-08E3-F61D-CDD2FC8E5B14}"/>
                    </a:ext>
                  </a:extLst>
                </p:cNvPr>
                <p:cNvPicPr/>
                <p:nvPr/>
              </p:nvPicPr>
              <p:blipFill>
                <a:blip r:embed="rId144"/>
                <a:stretch>
                  <a:fillRect/>
                </a:stretch>
              </p:blipFill>
              <p:spPr>
                <a:xfrm>
                  <a:off x="5336910" y="2939142"/>
                  <a:ext cx="661680" cy="38520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80" name="Ink 79">
                  <a:extLst>
                    <a:ext uri="{FF2B5EF4-FFF2-40B4-BE49-F238E27FC236}">
                      <a16:creationId xmlns:a16="http://schemas.microsoft.com/office/drawing/2014/main" id="{0AB7B352-D343-9B2B-13B5-28BD8E83D13C}"/>
                    </a:ext>
                  </a:extLst>
                </p14:cNvPr>
                <p14:cNvContentPartPr/>
                <p14:nvPr/>
              </p14:nvContentPartPr>
              <p14:xfrm>
                <a:off x="5526990" y="3229662"/>
                <a:ext cx="265320" cy="8280"/>
              </p14:xfrm>
            </p:contentPart>
          </mc:Choice>
          <mc:Fallback>
            <p:pic>
              <p:nvPicPr>
                <p:cNvPr id="80" name="Ink 79">
                  <a:extLst>
                    <a:ext uri="{FF2B5EF4-FFF2-40B4-BE49-F238E27FC236}">
                      <a16:creationId xmlns:a16="http://schemas.microsoft.com/office/drawing/2014/main" id="{0AB7B352-D343-9B2B-13B5-28BD8E83D13C}"/>
                    </a:ext>
                  </a:extLst>
                </p:cNvPr>
                <p:cNvPicPr/>
                <p:nvPr/>
              </p:nvPicPr>
              <p:blipFill>
                <a:blip r:embed="rId146"/>
                <a:stretch>
                  <a:fillRect/>
                </a:stretch>
              </p:blipFill>
              <p:spPr>
                <a:xfrm>
                  <a:off x="5517990" y="3221022"/>
                  <a:ext cx="2829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81" name="Ink 80">
                  <a:extLst>
                    <a:ext uri="{FF2B5EF4-FFF2-40B4-BE49-F238E27FC236}">
                      <a16:creationId xmlns:a16="http://schemas.microsoft.com/office/drawing/2014/main" id="{E992C0CA-06F3-388F-0225-333747178B50}"/>
                    </a:ext>
                  </a:extLst>
                </p14:cNvPr>
                <p14:cNvContentPartPr/>
                <p14:nvPr/>
              </p14:nvContentPartPr>
              <p14:xfrm>
                <a:off x="5628150" y="3269982"/>
                <a:ext cx="231480" cy="36000"/>
              </p14:xfrm>
            </p:contentPart>
          </mc:Choice>
          <mc:Fallback>
            <p:pic>
              <p:nvPicPr>
                <p:cNvPr id="81" name="Ink 80">
                  <a:extLst>
                    <a:ext uri="{FF2B5EF4-FFF2-40B4-BE49-F238E27FC236}">
                      <a16:creationId xmlns:a16="http://schemas.microsoft.com/office/drawing/2014/main" id="{E992C0CA-06F3-388F-0225-333747178B50}"/>
                    </a:ext>
                  </a:extLst>
                </p:cNvPr>
                <p:cNvPicPr/>
                <p:nvPr/>
              </p:nvPicPr>
              <p:blipFill>
                <a:blip r:embed="rId148"/>
                <a:stretch>
                  <a:fillRect/>
                </a:stretch>
              </p:blipFill>
              <p:spPr>
                <a:xfrm>
                  <a:off x="5619150" y="3261342"/>
                  <a:ext cx="2491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85" name="Ink 84">
                  <a:extLst>
                    <a:ext uri="{FF2B5EF4-FFF2-40B4-BE49-F238E27FC236}">
                      <a16:creationId xmlns:a16="http://schemas.microsoft.com/office/drawing/2014/main" id="{D03EF4FD-795F-2366-C866-F2571532C731}"/>
                    </a:ext>
                  </a:extLst>
                </p14:cNvPr>
                <p14:cNvContentPartPr/>
                <p14:nvPr/>
              </p14:nvContentPartPr>
              <p14:xfrm>
                <a:off x="7207830" y="1060662"/>
                <a:ext cx="212400" cy="190080"/>
              </p14:xfrm>
            </p:contentPart>
          </mc:Choice>
          <mc:Fallback>
            <p:pic>
              <p:nvPicPr>
                <p:cNvPr id="85" name="Ink 84">
                  <a:extLst>
                    <a:ext uri="{FF2B5EF4-FFF2-40B4-BE49-F238E27FC236}">
                      <a16:creationId xmlns:a16="http://schemas.microsoft.com/office/drawing/2014/main" id="{D03EF4FD-795F-2366-C866-F2571532C731}"/>
                    </a:ext>
                  </a:extLst>
                </p:cNvPr>
                <p:cNvPicPr/>
                <p:nvPr/>
              </p:nvPicPr>
              <p:blipFill>
                <a:blip r:embed="rId150"/>
                <a:stretch>
                  <a:fillRect/>
                </a:stretch>
              </p:blipFill>
              <p:spPr>
                <a:xfrm>
                  <a:off x="7198830" y="1052022"/>
                  <a:ext cx="23004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86" name="Ink 85">
                  <a:extLst>
                    <a:ext uri="{FF2B5EF4-FFF2-40B4-BE49-F238E27FC236}">
                      <a16:creationId xmlns:a16="http://schemas.microsoft.com/office/drawing/2014/main" id="{FBB66E00-9A15-AAF8-A6D1-A15DF42A5CC0}"/>
                    </a:ext>
                  </a:extLst>
                </p14:cNvPr>
                <p14:cNvContentPartPr/>
                <p14:nvPr/>
              </p14:nvContentPartPr>
              <p14:xfrm>
                <a:off x="7270830" y="1212222"/>
                <a:ext cx="167400" cy="275760"/>
              </p14:xfrm>
            </p:contentPart>
          </mc:Choice>
          <mc:Fallback>
            <p:pic>
              <p:nvPicPr>
                <p:cNvPr id="86" name="Ink 85">
                  <a:extLst>
                    <a:ext uri="{FF2B5EF4-FFF2-40B4-BE49-F238E27FC236}">
                      <a16:creationId xmlns:a16="http://schemas.microsoft.com/office/drawing/2014/main" id="{FBB66E00-9A15-AAF8-A6D1-A15DF42A5CC0}"/>
                    </a:ext>
                  </a:extLst>
                </p:cNvPr>
                <p:cNvPicPr/>
                <p:nvPr/>
              </p:nvPicPr>
              <p:blipFill>
                <a:blip r:embed="rId152"/>
                <a:stretch>
                  <a:fillRect/>
                </a:stretch>
              </p:blipFill>
              <p:spPr>
                <a:xfrm>
                  <a:off x="7262190" y="1203222"/>
                  <a:ext cx="18504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87" name="Ink 86">
                  <a:extLst>
                    <a:ext uri="{FF2B5EF4-FFF2-40B4-BE49-F238E27FC236}">
                      <a16:creationId xmlns:a16="http://schemas.microsoft.com/office/drawing/2014/main" id="{7B52DF08-92EB-1037-2738-9286D34A3205}"/>
                    </a:ext>
                  </a:extLst>
                </p14:cNvPr>
                <p14:cNvContentPartPr/>
                <p14:nvPr/>
              </p14:nvContentPartPr>
              <p14:xfrm>
                <a:off x="7314390" y="1512462"/>
                <a:ext cx="6480" cy="121320"/>
              </p14:xfrm>
            </p:contentPart>
          </mc:Choice>
          <mc:Fallback>
            <p:pic>
              <p:nvPicPr>
                <p:cNvPr id="87" name="Ink 86">
                  <a:extLst>
                    <a:ext uri="{FF2B5EF4-FFF2-40B4-BE49-F238E27FC236}">
                      <a16:creationId xmlns:a16="http://schemas.microsoft.com/office/drawing/2014/main" id="{7B52DF08-92EB-1037-2738-9286D34A3205}"/>
                    </a:ext>
                  </a:extLst>
                </p:cNvPr>
                <p:cNvPicPr/>
                <p:nvPr/>
              </p:nvPicPr>
              <p:blipFill>
                <a:blip r:embed="rId154"/>
                <a:stretch>
                  <a:fillRect/>
                </a:stretch>
              </p:blipFill>
              <p:spPr>
                <a:xfrm>
                  <a:off x="7305390" y="1503462"/>
                  <a:ext cx="2412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88" name="Ink 87">
                  <a:extLst>
                    <a:ext uri="{FF2B5EF4-FFF2-40B4-BE49-F238E27FC236}">
                      <a16:creationId xmlns:a16="http://schemas.microsoft.com/office/drawing/2014/main" id="{F83E3613-8B9F-B743-9067-2D8FED2C7BE2}"/>
                    </a:ext>
                  </a:extLst>
                </p14:cNvPr>
                <p14:cNvContentPartPr/>
                <p14:nvPr/>
              </p14:nvContentPartPr>
              <p14:xfrm>
                <a:off x="7393230" y="1505262"/>
                <a:ext cx="15120" cy="123120"/>
              </p14:xfrm>
            </p:contentPart>
          </mc:Choice>
          <mc:Fallback>
            <p:pic>
              <p:nvPicPr>
                <p:cNvPr id="88" name="Ink 87">
                  <a:extLst>
                    <a:ext uri="{FF2B5EF4-FFF2-40B4-BE49-F238E27FC236}">
                      <a16:creationId xmlns:a16="http://schemas.microsoft.com/office/drawing/2014/main" id="{F83E3613-8B9F-B743-9067-2D8FED2C7BE2}"/>
                    </a:ext>
                  </a:extLst>
                </p:cNvPr>
                <p:cNvPicPr/>
                <p:nvPr/>
              </p:nvPicPr>
              <p:blipFill>
                <a:blip r:embed="rId156"/>
                <a:stretch>
                  <a:fillRect/>
                </a:stretch>
              </p:blipFill>
              <p:spPr>
                <a:xfrm>
                  <a:off x="7384230" y="1496262"/>
                  <a:ext cx="327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89" name="Ink 88">
                  <a:extLst>
                    <a:ext uri="{FF2B5EF4-FFF2-40B4-BE49-F238E27FC236}">
                      <a16:creationId xmlns:a16="http://schemas.microsoft.com/office/drawing/2014/main" id="{EABAB4A6-5161-2FC8-21CE-1526C2AD6BB2}"/>
                    </a:ext>
                  </a:extLst>
                </p14:cNvPr>
                <p14:cNvContentPartPr/>
                <p14:nvPr/>
              </p14:nvContentPartPr>
              <p14:xfrm>
                <a:off x="7247070" y="1349382"/>
                <a:ext cx="58680" cy="87480"/>
              </p14:xfrm>
            </p:contentPart>
          </mc:Choice>
          <mc:Fallback>
            <p:pic>
              <p:nvPicPr>
                <p:cNvPr id="89" name="Ink 88">
                  <a:extLst>
                    <a:ext uri="{FF2B5EF4-FFF2-40B4-BE49-F238E27FC236}">
                      <a16:creationId xmlns:a16="http://schemas.microsoft.com/office/drawing/2014/main" id="{EABAB4A6-5161-2FC8-21CE-1526C2AD6BB2}"/>
                    </a:ext>
                  </a:extLst>
                </p:cNvPr>
                <p:cNvPicPr/>
                <p:nvPr/>
              </p:nvPicPr>
              <p:blipFill>
                <a:blip r:embed="rId158"/>
                <a:stretch>
                  <a:fillRect/>
                </a:stretch>
              </p:blipFill>
              <p:spPr>
                <a:xfrm>
                  <a:off x="7238070" y="1340742"/>
                  <a:ext cx="7632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90" name="Ink 89">
                  <a:extLst>
                    <a:ext uri="{FF2B5EF4-FFF2-40B4-BE49-F238E27FC236}">
                      <a16:creationId xmlns:a16="http://schemas.microsoft.com/office/drawing/2014/main" id="{9333241A-605F-AE3A-F255-00F91A6ABD14}"/>
                    </a:ext>
                  </a:extLst>
                </p14:cNvPr>
                <p14:cNvContentPartPr/>
                <p14:nvPr/>
              </p14:nvContentPartPr>
              <p14:xfrm>
                <a:off x="7339590" y="1356942"/>
                <a:ext cx="39240" cy="71280"/>
              </p14:xfrm>
            </p:contentPart>
          </mc:Choice>
          <mc:Fallback>
            <p:pic>
              <p:nvPicPr>
                <p:cNvPr id="90" name="Ink 89">
                  <a:extLst>
                    <a:ext uri="{FF2B5EF4-FFF2-40B4-BE49-F238E27FC236}">
                      <a16:creationId xmlns:a16="http://schemas.microsoft.com/office/drawing/2014/main" id="{9333241A-605F-AE3A-F255-00F91A6ABD14}"/>
                    </a:ext>
                  </a:extLst>
                </p:cNvPr>
                <p:cNvPicPr/>
                <p:nvPr/>
              </p:nvPicPr>
              <p:blipFill>
                <a:blip r:embed="rId160"/>
                <a:stretch>
                  <a:fillRect/>
                </a:stretch>
              </p:blipFill>
              <p:spPr>
                <a:xfrm>
                  <a:off x="7330590" y="1348302"/>
                  <a:ext cx="5688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91" name="Ink 90">
                  <a:extLst>
                    <a:ext uri="{FF2B5EF4-FFF2-40B4-BE49-F238E27FC236}">
                      <a16:creationId xmlns:a16="http://schemas.microsoft.com/office/drawing/2014/main" id="{EE7C2BEA-B403-F7CE-D72E-5BB93A9798F3}"/>
                    </a:ext>
                  </a:extLst>
                </p14:cNvPr>
                <p14:cNvContentPartPr/>
                <p14:nvPr/>
              </p14:nvContentPartPr>
              <p14:xfrm>
                <a:off x="7526070" y="1356582"/>
                <a:ext cx="206640" cy="7560"/>
              </p14:xfrm>
            </p:contentPart>
          </mc:Choice>
          <mc:Fallback>
            <p:pic>
              <p:nvPicPr>
                <p:cNvPr id="91" name="Ink 90">
                  <a:extLst>
                    <a:ext uri="{FF2B5EF4-FFF2-40B4-BE49-F238E27FC236}">
                      <a16:creationId xmlns:a16="http://schemas.microsoft.com/office/drawing/2014/main" id="{EE7C2BEA-B403-F7CE-D72E-5BB93A9798F3}"/>
                    </a:ext>
                  </a:extLst>
                </p:cNvPr>
                <p:cNvPicPr/>
                <p:nvPr/>
              </p:nvPicPr>
              <p:blipFill>
                <a:blip r:embed="rId162"/>
                <a:stretch>
                  <a:fillRect/>
                </a:stretch>
              </p:blipFill>
              <p:spPr>
                <a:xfrm>
                  <a:off x="7517070" y="1347942"/>
                  <a:ext cx="2242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92" name="Ink 91">
                  <a:extLst>
                    <a:ext uri="{FF2B5EF4-FFF2-40B4-BE49-F238E27FC236}">
                      <a16:creationId xmlns:a16="http://schemas.microsoft.com/office/drawing/2014/main" id="{2BD0F569-FE6E-64AD-195F-32C9E110FCB1}"/>
                    </a:ext>
                  </a:extLst>
                </p14:cNvPr>
                <p14:cNvContentPartPr/>
                <p14:nvPr/>
              </p14:nvContentPartPr>
              <p14:xfrm>
                <a:off x="7701030" y="1303302"/>
                <a:ext cx="48960" cy="94320"/>
              </p14:xfrm>
            </p:contentPart>
          </mc:Choice>
          <mc:Fallback>
            <p:pic>
              <p:nvPicPr>
                <p:cNvPr id="92" name="Ink 91">
                  <a:extLst>
                    <a:ext uri="{FF2B5EF4-FFF2-40B4-BE49-F238E27FC236}">
                      <a16:creationId xmlns:a16="http://schemas.microsoft.com/office/drawing/2014/main" id="{2BD0F569-FE6E-64AD-195F-32C9E110FCB1}"/>
                    </a:ext>
                  </a:extLst>
                </p:cNvPr>
                <p:cNvPicPr/>
                <p:nvPr/>
              </p:nvPicPr>
              <p:blipFill>
                <a:blip r:embed="rId164"/>
                <a:stretch>
                  <a:fillRect/>
                </a:stretch>
              </p:blipFill>
              <p:spPr>
                <a:xfrm>
                  <a:off x="7692390" y="1294662"/>
                  <a:ext cx="6660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93" name="Ink 92">
                  <a:extLst>
                    <a:ext uri="{FF2B5EF4-FFF2-40B4-BE49-F238E27FC236}">
                      <a16:creationId xmlns:a16="http://schemas.microsoft.com/office/drawing/2014/main" id="{AA277285-E175-C2CB-F796-D15751F77678}"/>
                    </a:ext>
                  </a:extLst>
                </p14:cNvPr>
                <p14:cNvContentPartPr/>
                <p14:nvPr/>
              </p14:nvContentPartPr>
              <p14:xfrm>
                <a:off x="7828470" y="903702"/>
                <a:ext cx="1236960" cy="735480"/>
              </p14:xfrm>
            </p:contentPart>
          </mc:Choice>
          <mc:Fallback>
            <p:pic>
              <p:nvPicPr>
                <p:cNvPr id="93" name="Ink 92">
                  <a:extLst>
                    <a:ext uri="{FF2B5EF4-FFF2-40B4-BE49-F238E27FC236}">
                      <a16:creationId xmlns:a16="http://schemas.microsoft.com/office/drawing/2014/main" id="{AA277285-E175-C2CB-F796-D15751F77678}"/>
                    </a:ext>
                  </a:extLst>
                </p:cNvPr>
                <p:cNvPicPr/>
                <p:nvPr/>
              </p:nvPicPr>
              <p:blipFill>
                <a:blip r:embed="rId166"/>
                <a:stretch>
                  <a:fillRect/>
                </a:stretch>
              </p:blipFill>
              <p:spPr>
                <a:xfrm>
                  <a:off x="7819830" y="894702"/>
                  <a:ext cx="1254600" cy="75312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95" name="Ink 94">
                  <a:extLst>
                    <a:ext uri="{FF2B5EF4-FFF2-40B4-BE49-F238E27FC236}">
                      <a16:creationId xmlns:a16="http://schemas.microsoft.com/office/drawing/2014/main" id="{98307850-066B-8C29-FD50-73C3E6A94AC8}"/>
                    </a:ext>
                  </a:extLst>
                </p14:cNvPr>
                <p14:cNvContentPartPr/>
                <p14:nvPr/>
              </p14:nvContentPartPr>
              <p14:xfrm>
                <a:off x="8049510" y="1323462"/>
                <a:ext cx="210960" cy="177840"/>
              </p14:xfrm>
            </p:contentPart>
          </mc:Choice>
          <mc:Fallback>
            <p:pic>
              <p:nvPicPr>
                <p:cNvPr id="95" name="Ink 94">
                  <a:extLst>
                    <a:ext uri="{FF2B5EF4-FFF2-40B4-BE49-F238E27FC236}">
                      <a16:creationId xmlns:a16="http://schemas.microsoft.com/office/drawing/2014/main" id="{98307850-066B-8C29-FD50-73C3E6A94AC8}"/>
                    </a:ext>
                  </a:extLst>
                </p:cNvPr>
                <p:cNvPicPr/>
                <p:nvPr/>
              </p:nvPicPr>
              <p:blipFill>
                <a:blip r:embed="rId168"/>
                <a:stretch>
                  <a:fillRect/>
                </a:stretch>
              </p:blipFill>
              <p:spPr>
                <a:xfrm>
                  <a:off x="8040510" y="1314822"/>
                  <a:ext cx="2286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96" name="Ink 95">
                  <a:extLst>
                    <a:ext uri="{FF2B5EF4-FFF2-40B4-BE49-F238E27FC236}">
                      <a16:creationId xmlns:a16="http://schemas.microsoft.com/office/drawing/2014/main" id="{56AFC327-C043-DB05-EC10-CC598BE2F949}"/>
                    </a:ext>
                  </a:extLst>
                </p14:cNvPr>
                <p14:cNvContentPartPr/>
                <p14:nvPr/>
              </p14:nvContentPartPr>
              <p14:xfrm>
                <a:off x="8276310" y="1410582"/>
                <a:ext cx="127440" cy="69840"/>
              </p14:xfrm>
            </p:contentPart>
          </mc:Choice>
          <mc:Fallback>
            <p:pic>
              <p:nvPicPr>
                <p:cNvPr id="96" name="Ink 95">
                  <a:extLst>
                    <a:ext uri="{FF2B5EF4-FFF2-40B4-BE49-F238E27FC236}">
                      <a16:creationId xmlns:a16="http://schemas.microsoft.com/office/drawing/2014/main" id="{56AFC327-C043-DB05-EC10-CC598BE2F949}"/>
                    </a:ext>
                  </a:extLst>
                </p:cNvPr>
                <p:cNvPicPr/>
                <p:nvPr/>
              </p:nvPicPr>
              <p:blipFill>
                <a:blip r:embed="rId170"/>
                <a:stretch>
                  <a:fillRect/>
                </a:stretch>
              </p:blipFill>
              <p:spPr>
                <a:xfrm>
                  <a:off x="8267670" y="1401942"/>
                  <a:ext cx="14508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97" name="Ink 96">
                  <a:extLst>
                    <a:ext uri="{FF2B5EF4-FFF2-40B4-BE49-F238E27FC236}">
                      <a16:creationId xmlns:a16="http://schemas.microsoft.com/office/drawing/2014/main" id="{C016F701-CB5B-BDFA-C30B-C91E6F223976}"/>
                    </a:ext>
                  </a:extLst>
                </p14:cNvPr>
                <p14:cNvContentPartPr/>
                <p14:nvPr/>
              </p14:nvContentPartPr>
              <p14:xfrm>
                <a:off x="8434350" y="1399062"/>
                <a:ext cx="78840" cy="69120"/>
              </p14:xfrm>
            </p:contentPart>
          </mc:Choice>
          <mc:Fallback>
            <p:pic>
              <p:nvPicPr>
                <p:cNvPr id="97" name="Ink 96">
                  <a:extLst>
                    <a:ext uri="{FF2B5EF4-FFF2-40B4-BE49-F238E27FC236}">
                      <a16:creationId xmlns:a16="http://schemas.microsoft.com/office/drawing/2014/main" id="{C016F701-CB5B-BDFA-C30B-C91E6F223976}"/>
                    </a:ext>
                  </a:extLst>
                </p:cNvPr>
                <p:cNvPicPr/>
                <p:nvPr/>
              </p:nvPicPr>
              <p:blipFill>
                <a:blip r:embed="rId172"/>
                <a:stretch>
                  <a:fillRect/>
                </a:stretch>
              </p:blipFill>
              <p:spPr>
                <a:xfrm>
                  <a:off x="8425350" y="1390422"/>
                  <a:ext cx="9648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99" name="Ink 98">
                  <a:extLst>
                    <a:ext uri="{FF2B5EF4-FFF2-40B4-BE49-F238E27FC236}">
                      <a16:creationId xmlns:a16="http://schemas.microsoft.com/office/drawing/2014/main" id="{CF447D0C-2C82-0892-0336-3CC4D8DE8E96}"/>
                    </a:ext>
                  </a:extLst>
                </p14:cNvPr>
                <p14:cNvContentPartPr/>
                <p14:nvPr/>
              </p14:nvContentPartPr>
              <p14:xfrm>
                <a:off x="7651710" y="1462062"/>
                <a:ext cx="446040" cy="131760"/>
              </p14:xfrm>
            </p:contentPart>
          </mc:Choice>
          <mc:Fallback>
            <p:pic>
              <p:nvPicPr>
                <p:cNvPr id="99" name="Ink 98">
                  <a:extLst>
                    <a:ext uri="{FF2B5EF4-FFF2-40B4-BE49-F238E27FC236}">
                      <a16:creationId xmlns:a16="http://schemas.microsoft.com/office/drawing/2014/main" id="{CF447D0C-2C82-0892-0336-3CC4D8DE8E96}"/>
                    </a:ext>
                  </a:extLst>
                </p:cNvPr>
                <p:cNvPicPr/>
                <p:nvPr/>
              </p:nvPicPr>
              <p:blipFill>
                <a:blip r:embed="rId174"/>
                <a:stretch>
                  <a:fillRect/>
                </a:stretch>
              </p:blipFill>
              <p:spPr>
                <a:xfrm>
                  <a:off x="7642710" y="1453062"/>
                  <a:ext cx="4636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00" name="Ink 99">
                  <a:extLst>
                    <a:ext uri="{FF2B5EF4-FFF2-40B4-BE49-F238E27FC236}">
                      <a16:creationId xmlns:a16="http://schemas.microsoft.com/office/drawing/2014/main" id="{58CA5400-6DBE-D482-A742-4FFE5D1709F7}"/>
                    </a:ext>
                  </a:extLst>
                </p14:cNvPr>
                <p14:cNvContentPartPr/>
                <p14:nvPr/>
              </p14:nvContentPartPr>
              <p14:xfrm>
                <a:off x="7641990" y="1496622"/>
                <a:ext cx="50040" cy="51840"/>
              </p14:xfrm>
            </p:contentPart>
          </mc:Choice>
          <mc:Fallback>
            <p:pic>
              <p:nvPicPr>
                <p:cNvPr id="100" name="Ink 99">
                  <a:extLst>
                    <a:ext uri="{FF2B5EF4-FFF2-40B4-BE49-F238E27FC236}">
                      <a16:creationId xmlns:a16="http://schemas.microsoft.com/office/drawing/2014/main" id="{58CA5400-6DBE-D482-A742-4FFE5D1709F7}"/>
                    </a:ext>
                  </a:extLst>
                </p:cNvPr>
                <p:cNvPicPr/>
                <p:nvPr/>
              </p:nvPicPr>
              <p:blipFill>
                <a:blip r:embed="rId176"/>
                <a:stretch>
                  <a:fillRect/>
                </a:stretch>
              </p:blipFill>
              <p:spPr>
                <a:xfrm>
                  <a:off x="7632990" y="1487622"/>
                  <a:ext cx="6768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02" name="Ink 101">
                  <a:extLst>
                    <a:ext uri="{FF2B5EF4-FFF2-40B4-BE49-F238E27FC236}">
                      <a16:creationId xmlns:a16="http://schemas.microsoft.com/office/drawing/2014/main" id="{B1832E0E-6545-4E1A-769F-FA7AC24C1D7F}"/>
                    </a:ext>
                  </a:extLst>
                </p14:cNvPr>
                <p14:cNvContentPartPr/>
                <p14:nvPr/>
              </p14:nvContentPartPr>
              <p14:xfrm>
                <a:off x="8156070" y="1498062"/>
                <a:ext cx="36000" cy="387360"/>
              </p14:xfrm>
            </p:contentPart>
          </mc:Choice>
          <mc:Fallback>
            <p:pic>
              <p:nvPicPr>
                <p:cNvPr id="102" name="Ink 101">
                  <a:extLst>
                    <a:ext uri="{FF2B5EF4-FFF2-40B4-BE49-F238E27FC236}">
                      <a16:creationId xmlns:a16="http://schemas.microsoft.com/office/drawing/2014/main" id="{B1832E0E-6545-4E1A-769F-FA7AC24C1D7F}"/>
                    </a:ext>
                  </a:extLst>
                </p:cNvPr>
                <p:cNvPicPr/>
                <p:nvPr/>
              </p:nvPicPr>
              <p:blipFill>
                <a:blip r:embed="rId178"/>
                <a:stretch>
                  <a:fillRect/>
                </a:stretch>
              </p:blipFill>
              <p:spPr>
                <a:xfrm>
                  <a:off x="8147430" y="1489062"/>
                  <a:ext cx="53640" cy="40500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03" name="Ink 102">
                  <a:extLst>
                    <a:ext uri="{FF2B5EF4-FFF2-40B4-BE49-F238E27FC236}">
                      <a16:creationId xmlns:a16="http://schemas.microsoft.com/office/drawing/2014/main" id="{515479F4-C4D8-53E0-7BDA-84495DAB1208}"/>
                    </a:ext>
                  </a:extLst>
                </p14:cNvPr>
                <p14:cNvContentPartPr/>
                <p14:nvPr/>
              </p14:nvContentPartPr>
              <p14:xfrm>
                <a:off x="7984710" y="2008902"/>
                <a:ext cx="333000" cy="330840"/>
              </p14:xfrm>
            </p:contentPart>
          </mc:Choice>
          <mc:Fallback>
            <p:pic>
              <p:nvPicPr>
                <p:cNvPr id="103" name="Ink 102">
                  <a:extLst>
                    <a:ext uri="{FF2B5EF4-FFF2-40B4-BE49-F238E27FC236}">
                      <a16:creationId xmlns:a16="http://schemas.microsoft.com/office/drawing/2014/main" id="{515479F4-C4D8-53E0-7BDA-84495DAB1208}"/>
                    </a:ext>
                  </a:extLst>
                </p:cNvPr>
                <p:cNvPicPr/>
                <p:nvPr/>
              </p:nvPicPr>
              <p:blipFill>
                <a:blip r:embed="rId180"/>
                <a:stretch>
                  <a:fillRect/>
                </a:stretch>
              </p:blipFill>
              <p:spPr>
                <a:xfrm>
                  <a:off x="7975710" y="1999902"/>
                  <a:ext cx="35064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04" name="Ink 103">
                  <a:extLst>
                    <a:ext uri="{FF2B5EF4-FFF2-40B4-BE49-F238E27FC236}">
                      <a16:creationId xmlns:a16="http://schemas.microsoft.com/office/drawing/2014/main" id="{6E9B95EC-0829-AD00-C8CF-84F454754014}"/>
                    </a:ext>
                  </a:extLst>
                </p14:cNvPr>
                <p14:cNvContentPartPr/>
                <p14:nvPr/>
              </p14:nvContentPartPr>
              <p14:xfrm>
                <a:off x="8082630" y="2244342"/>
                <a:ext cx="50040" cy="60840"/>
              </p14:xfrm>
            </p:contentPart>
          </mc:Choice>
          <mc:Fallback>
            <p:pic>
              <p:nvPicPr>
                <p:cNvPr id="104" name="Ink 103">
                  <a:extLst>
                    <a:ext uri="{FF2B5EF4-FFF2-40B4-BE49-F238E27FC236}">
                      <a16:creationId xmlns:a16="http://schemas.microsoft.com/office/drawing/2014/main" id="{6E9B95EC-0829-AD00-C8CF-84F454754014}"/>
                    </a:ext>
                  </a:extLst>
                </p:cNvPr>
                <p:cNvPicPr/>
                <p:nvPr/>
              </p:nvPicPr>
              <p:blipFill>
                <a:blip r:embed="rId182"/>
                <a:stretch>
                  <a:fillRect/>
                </a:stretch>
              </p:blipFill>
              <p:spPr>
                <a:xfrm>
                  <a:off x="8073990" y="2235342"/>
                  <a:ext cx="6768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07" name="Ink 106">
                  <a:extLst>
                    <a:ext uri="{FF2B5EF4-FFF2-40B4-BE49-F238E27FC236}">
                      <a16:creationId xmlns:a16="http://schemas.microsoft.com/office/drawing/2014/main" id="{2F3375AD-7728-1217-4465-D31115D1EA5E}"/>
                    </a:ext>
                  </a:extLst>
                </p14:cNvPr>
                <p14:cNvContentPartPr/>
                <p14:nvPr/>
              </p14:nvContentPartPr>
              <p14:xfrm>
                <a:off x="7311510" y="1690662"/>
                <a:ext cx="414720" cy="300960"/>
              </p14:xfrm>
            </p:contentPart>
          </mc:Choice>
          <mc:Fallback>
            <p:pic>
              <p:nvPicPr>
                <p:cNvPr id="107" name="Ink 106">
                  <a:extLst>
                    <a:ext uri="{FF2B5EF4-FFF2-40B4-BE49-F238E27FC236}">
                      <a16:creationId xmlns:a16="http://schemas.microsoft.com/office/drawing/2014/main" id="{2F3375AD-7728-1217-4465-D31115D1EA5E}"/>
                    </a:ext>
                  </a:extLst>
                </p:cNvPr>
                <p:cNvPicPr/>
                <p:nvPr/>
              </p:nvPicPr>
              <p:blipFill>
                <a:blip r:embed="rId184"/>
                <a:stretch>
                  <a:fillRect/>
                </a:stretch>
              </p:blipFill>
              <p:spPr>
                <a:xfrm>
                  <a:off x="7302870" y="1681662"/>
                  <a:ext cx="43236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08" name="Ink 107">
                  <a:extLst>
                    <a:ext uri="{FF2B5EF4-FFF2-40B4-BE49-F238E27FC236}">
                      <a16:creationId xmlns:a16="http://schemas.microsoft.com/office/drawing/2014/main" id="{5EB89A66-7ABE-E5B8-3593-17063DCFA051}"/>
                    </a:ext>
                  </a:extLst>
                </p14:cNvPr>
                <p14:cNvContentPartPr/>
                <p14:nvPr/>
              </p14:nvContentPartPr>
              <p14:xfrm>
                <a:off x="7426350" y="1808742"/>
                <a:ext cx="83520" cy="10440"/>
              </p14:xfrm>
            </p:contentPart>
          </mc:Choice>
          <mc:Fallback>
            <p:pic>
              <p:nvPicPr>
                <p:cNvPr id="108" name="Ink 107">
                  <a:extLst>
                    <a:ext uri="{FF2B5EF4-FFF2-40B4-BE49-F238E27FC236}">
                      <a16:creationId xmlns:a16="http://schemas.microsoft.com/office/drawing/2014/main" id="{5EB89A66-7ABE-E5B8-3593-17063DCFA051}"/>
                    </a:ext>
                  </a:extLst>
                </p:cNvPr>
                <p:cNvPicPr/>
                <p:nvPr/>
              </p:nvPicPr>
              <p:blipFill>
                <a:blip r:embed="rId186"/>
                <a:stretch>
                  <a:fillRect/>
                </a:stretch>
              </p:blipFill>
              <p:spPr>
                <a:xfrm>
                  <a:off x="7417710" y="1799742"/>
                  <a:ext cx="10116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09" name="Ink 108">
                  <a:extLst>
                    <a:ext uri="{FF2B5EF4-FFF2-40B4-BE49-F238E27FC236}">
                      <a16:creationId xmlns:a16="http://schemas.microsoft.com/office/drawing/2014/main" id="{732838F5-B2F9-892C-D311-668F9D44844D}"/>
                    </a:ext>
                  </a:extLst>
                </p14:cNvPr>
                <p14:cNvContentPartPr/>
                <p14:nvPr/>
              </p14:nvContentPartPr>
              <p14:xfrm>
                <a:off x="7446870" y="1892262"/>
                <a:ext cx="70560" cy="10080"/>
              </p14:xfrm>
            </p:contentPart>
          </mc:Choice>
          <mc:Fallback>
            <p:pic>
              <p:nvPicPr>
                <p:cNvPr id="109" name="Ink 108">
                  <a:extLst>
                    <a:ext uri="{FF2B5EF4-FFF2-40B4-BE49-F238E27FC236}">
                      <a16:creationId xmlns:a16="http://schemas.microsoft.com/office/drawing/2014/main" id="{732838F5-B2F9-892C-D311-668F9D44844D}"/>
                    </a:ext>
                  </a:extLst>
                </p:cNvPr>
                <p:cNvPicPr/>
                <p:nvPr/>
              </p:nvPicPr>
              <p:blipFill>
                <a:blip r:embed="rId188"/>
                <a:stretch>
                  <a:fillRect/>
                </a:stretch>
              </p:blipFill>
              <p:spPr>
                <a:xfrm>
                  <a:off x="7438230" y="1883262"/>
                  <a:ext cx="882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11" name="Ink 110">
                  <a:extLst>
                    <a:ext uri="{FF2B5EF4-FFF2-40B4-BE49-F238E27FC236}">
                      <a16:creationId xmlns:a16="http://schemas.microsoft.com/office/drawing/2014/main" id="{37541081-6DB9-048D-E161-94BD2379F39B}"/>
                    </a:ext>
                  </a:extLst>
                </p14:cNvPr>
                <p14:cNvContentPartPr/>
                <p14:nvPr/>
              </p14:nvContentPartPr>
              <p14:xfrm>
                <a:off x="7560630" y="2346942"/>
                <a:ext cx="634680" cy="713880"/>
              </p14:xfrm>
            </p:contentPart>
          </mc:Choice>
          <mc:Fallback>
            <p:pic>
              <p:nvPicPr>
                <p:cNvPr id="111" name="Ink 110">
                  <a:extLst>
                    <a:ext uri="{FF2B5EF4-FFF2-40B4-BE49-F238E27FC236}">
                      <a16:creationId xmlns:a16="http://schemas.microsoft.com/office/drawing/2014/main" id="{37541081-6DB9-048D-E161-94BD2379F39B}"/>
                    </a:ext>
                  </a:extLst>
                </p:cNvPr>
                <p:cNvPicPr/>
                <p:nvPr/>
              </p:nvPicPr>
              <p:blipFill>
                <a:blip r:embed="rId190"/>
                <a:stretch>
                  <a:fillRect/>
                </a:stretch>
              </p:blipFill>
              <p:spPr>
                <a:xfrm>
                  <a:off x="7551990" y="2337942"/>
                  <a:ext cx="652320" cy="73152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12" name="Ink 111">
                  <a:extLst>
                    <a:ext uri="{FF2B5EF4-FFF2-40B4-BE49-F238E27FC236}">
                      <a16:creationId xmlns:a16="http://schemas.microsoft.com/office/drawing/2014/main" id="{070D916B-92ED-4DE5-617B-6EBB86D057DC}"/>
                    </a:ext>
                  </a:extLst>
                </p14:cNvPr>
                <p14:cNvContentPartPr/>
                <p14:nvPr/>
              </p14:nvContentPartPr>
              <p14:xfrm>
                <a:off x="7534350" y="3060822"/>
                <a:ext cx="58680" cy="37080"/>
              </p14:xfrm>
            </p:contentPart>
          </mc:Choice>
          <mc:Fallback>
            <p:pic>
              <p:nvPicPr>
                <p:cNvPr id="112" name="Ink 111">
                  <a:extLst>
                    <a:ext uri="{FF2B5EF4-FFF2-40B4-BE49-F238E27FC236}">
                      <a16:creationId xmlns:a16="http://schemas.microsoft.com/office/drawing/2014/main" id="{070D916B-92ED-4DE5-617B-6EBB86D057DC}"/>
                    </a:ext>
                  </a:extLst>
                </p:cNvPr>
                <p:cNvPicPr/>
                <p:nvPr/>
              </p:nvPicPr>
              <p:blipFill>
                <a:blip r:embed="rId192"/>
                <a:stretch>
                  <a:fillRect/>
                </a:stretch>
              </p:blipFill>
              <p:spPr>
                <a:xfrm>
                  <a:off x="7525710" y="3052182"/>
                  <a:ext cx="7632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13" name="Ink 112">
                  <a:extLst>
                    <a:ext uri="{FF2B5EF4-FFF2-40B4-BE49-F238E27FC236}">
                      <a16:creationId xmlns:a16="http://schemas.microsoft.com/office/drawing/2014/main" id="{7B85117C-8995-8EC7-98E2-7D237EEA97CA}"/>
                    </a:ext>
                  </a:extLst>
                </p14:cNvPr>
                <p14:cNvContentPartPr/>
                <p14:nvPr/>
              </p14:nvContentPartPr>
              <p14:xfrm>
                <a:off x="7299270" y="3065502"/>
                <a:ext cx="877320" cy="324360"/>
              </p14:xfrm>
            </p:contentPart>
          </mc:Choice>
          <mc:Fallback>
            <p:pic>
              <p:nvPicPr>
                <p:cNvPr id="113" name="Ink 112">
                  <a:extLst>
                    <a:ext uri="{FF2B5EF4-FFF2-40B4-BE49-F238E27FC236}">
                      <a16:creationId xmlns:a16="http://schemas.microsoft.com/office/drawing/2014/main" id="{7B85117C-8995-8EC7-98E2-7D237EEA97CA}"/>
                    </a:ext>
                  </a:extLst>
                </p:cNvPr>
                <p:cNvPicPr/>
                <p:nvPr/>
              </p:nvPicPr>
              <p:blipFill>
                <a:blip r:embed="rId194"/>
                <a:stretch>
                  <a:fillRect/>
                </a:stretch>
              </p:blipFill>
              <p:spPr>
                <a:xfrm>
                  <a:off x="7290270" y="3056502"/>
                  <a:ext cx="89496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15" name="Ink 114">
                  <a:extLst>
                    <a:ext uri="{FF2B5EF4-FFF2-40B4-BE49-F238E27FC236}">
                      <a16:creationId xmlns:a16="http://schemas.microsoft.com/office/drawing/2014/main" id="{A1DFFC7B-F1B7-26FB-D4E3-AB84BEA2821A}"/>
                    </a:ext>
                  </a:extLst>
                </p14:cNvPr>
                <p14:cNvContentPartPr/>
                <p14:nvPr/>
              </p14:nvContentPartPr>
              <p14:xfrm>
                <a:off x="5955390" y="1393302"/>
                <a:ext cx="1418760" cy="430560"/>
              </p14:xfrm>
            </p:contentPart>
          </mc:Choice>
          <mc:Fallback>
            <p:pic>
              <p:nvPicPr>
                <p:cNvPr id="115" name="Ink 114">
                  <a:extLst>
                    <a:ext uri="{FF2B5EF4-FFF2-40B4-BE49-F238E27FC236}">
                      <a16:creationId xmlns:a16="http://schemas.microsoft.com/office/drawing/2014/main" id="{A1DFFC7B-F1B7-26FB-D4E3-AB84BEA2821A}"/>
                    </a:ext>
                  </a:extLst>
                </p:cNvPr>
                <p:cNvPicPr/>
                <p:nvPr/>
              </p:nvPicPr>
              <p:blipFill>
                <a:blip r:embed="rId196"/>
                <a:stretch>
                  <a:fillRect/>
                </a:stretch>
              </p:blipFill>
              <p:spPr>
                <a:xfrm>
                  <a:off x="5946390" y="1384662"/>
                  <a:ext cx="1436400" cy="44820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16" name="Ink 115">
                  <a:extLst>
                    <a:ext uri="{FF2B5EF4-FFF2-40B4-BE49-F238E27FC236}">
                      <a16:creationId xmlns:a16="http://schemas.microsoft.com/office/drawing/2014/main" id="{0F305A23-9ABD-5B94-295B-DD60740A7D33}"/>
                    </a:ext>
                  </a:extLst>
                </p14:cNvPr>
                <p14:cNvContentPartPr/>
                <p14:nvPr/>
              </p14:nvContentPartPr>
              <p14:xfrm>
                <a:off x="5906790" y="1310142"/>
                <a:ext cx="73080" cy="165960"/>
              </p14:xfrm>
            </p:contentPart>
          </mc:Choice>
          <mc:Fallback>
            <p:pic>
              <p:nvPicPr>
                <p:cNvPr id="116" name="Ink 115">
                  <a:extLst>
                    <a:ext uri="{FF2B5EF4-FFF2-40B4-BE49-F238E27FC236}">
                      <a16:creationId xmlns:a16="http://schemas.microsoft.com/office/drawing/2014/main" id="{0F305A23-9ABD-5B94-295B-DD60740A7D33}"/>
                    </a:ext>
                  </a:extLst>
                </p:cNvPr>
                <p:cNvPicPr/>
                <p:nvPr/>
              </p:nvPicPr>
              <p:blipFill>
                <a:blip r:embed="rId198"/>
                <a:stretch>
                  <a:fillRect/>
                </a:stretch>
              </p:blipFill>
              <p:spPr>
                <a:xfrm>
                  <a:off x="5898150" y="1301502"/>
                  <a:ext cx="9072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18" name="Ink 117">
                  <a:extLst>
                    <a:ext uri="{FF2B5EF4-FFF2-40B4-BE49-F238E27FC236}">
                      <a16:creationId xmlns:a16="http://schemas.microsoft.com/office/drawing/2014/main" id="{AFD95CE5-6C1C-FCED-E2DA-F09B441F51A3}"/>
                    </a:ext>
                  </a:extLst>
                </p14:cNvPr>
                <p14:cNvContentPartPr/>
                <p14:nvPr/>
              </p14:nvContentPartPr>
              <p14:xfrm>
                <a:off x="5078430" y="1238142"/>
                <a:ext cx="160920" cy="219240"/>
              </p14:xfrm>
            </p:contentPart>
          </mc:Choice>
          <mc:Fallback>
            <p:pic>
              <p:nvPicPr>
                <p:cNvPr id="118" name="Ink 117">
                  <a:extLst>
                    <a:ext uri="{FF2B5EF4-FFF2-40B4-BE49-F238E27FC236}">
                      <a16:creationId xmlns:a16="http://schemas.microsoft.com/office/drawing/2014/main" id="{AFD95CE5-6C1C-FCED-E2DA-F09B441F51A3}"/>
                    </a:ext>
                  </a:extLst>
                </p:cNvPr>
                <p:cNvPicPr/>
                <p:nvPr/>
              </p:nvPicPr>
              <p:blipFill>
                <a:blip r:embed="rId200"/>
                <a:stretch>
                  <a:fillRect/>
                </a:stretch>
              </p:blipFill>
              <p:spPr>
                <a:xfrm>
                  <a:off x="5069430" y="1229142"/>
                  <a:ext cx="17856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19" name="Ink 118">
                  <a:extLst>
                    <a:ext uri="{FF2B5EF4-FFF2-40B4-BE49-F238E27FC236}">
                      <a16:creationId xmlns:a16="http://schemas.microsoft.com/office/drawing/2014/main" id="{0545C3A8-78B5-AA56-F0A8-25464679BBEB}"/>
                    </a:ext>
                  </a:extLst>
                </p14:cNvPr>
                <p14:cNvContentPartPr/>
                <p14:nvPr/>
              </p14:nvContentPartPr>
              <p14:xfrm>
                <a:off x="5374710" y="1209702"/>
                <a:ext cx="183240" cy="231120"/>
              </p14:xfrm>
            </p:contentPart>
          </mc:Choice>
          <mc:Fallback>
            <p:pic>
              <p:nvPicPr>
                <p:cNvPr id="119" name="Ink 118">
                  <a:extLst>
                    <a:ext uri="{FF2B5EF4-FFF2-40B4-BE49-F238E27FC236}">
                      <a16:creationId xmlns:a16="http://schemas.microsoft.com/office/drawing/2014/main" id="{0545C3A8-78B5-AA56-F0A8-25464679BBEB}"/>
                    </a:ext>
                  </a:extLst>
                </p:cNvPr>
                <p:cNvPicPr/>
                <p:nvPr/>
              </p:nvPicPr>
              <p:blipFill>
                <a:blip r:embed="rId202"/>
                <a:stretch>
                  <a:fillRect/>
                </a:stretch>
              </p:blipFill>
              <p:spPr>
                <a:xfrm>
                  <a:off x="5365710" y="1201062"/>
                  <a:ext cx="2008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20" name="Ink 119">
                  <a:extLst>
                    <a:ext uri="{FF2B5EF4-FFF2-40B4-BE49-F238E27FC236}">
                      <a16:creationId xmlns:a16="http://schemas.microsoft.com/office/drawing/2014/main" id="{5DE92181-EE33-C9FC-4564-CE5BFC22ACC9}"/>
                    </a:ext>
                  </a:extLst>
                </p14:cNvPr>
                <p14:cNvContentPartPr/>
                <p14:nvPr/>
              </p14:nvContentPartPr>
              <p14:xfrm>
                <a:off x="5595030" y="1226262"/>
                <a:ext cx="185760" cy="217440"/>
              </p14:xfrm>
            </p:contentPart>
          </mc:Choice>
          <mc:Fallback>
            <p:pic>
              <p:nvPicPr>
                <p:cNvPr id="120" name="Ink 119">
                  <a:extLst>
                    <a:ext uri="{FF2B5EF4-FFF2-40B4-BE49-F238E27FC236}">
                      <a16:creationId xmlns:a16="http://schemas.microsoft.com/office/drawing/2014/main" id="{5DE92181-EE33-C9FC-4564-CE5BFC22ACC9}"/>
                    </a:ext>
                  </a:extLst>
                </p:cNvPr>
                <p:cNvPicPr/>
                <p:nvPr/>
              </p:nvPicPr>
              <p:blipFill>
                <a:blip r:embed="rId204"/>
                <a:stretch>
                  <a:fillRect/>
                </a:stretch>
              </p:blipFill>
              <p:spPr>
                <a:xfrm>
                  <a:off x="5586030" y="1217262"/>
                  <a:ext cx="20340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22" name="Ink 121">
                  <a:extLst>
                    <a:ext uri="{FF2B5EF4-FFF2-40B4-BE49-F238E27FC236}">
                      <a16:creationId xmlns:a16="http://schemas.microsoft.com/office/drawing/2014/main" id="{CFD2FC05-CBD2-63D6-4EDC-A5036D5E5AD5}"/>
                    </a:ext>
                  </a:extLst>
                </p14:cNvPr>
                <p14:cNvContentPartPr/>
                <p14:nvPr/>
              </p14:nvContentPartPr>
              <p14:xfrm>
                <a:off x="4913910" y="1632342"/>
                <a:ext cx="1072080" cy="30600"/>
              </p14:xfrm>
            </p:contentPart>
          </mc:Choice>
          <mc:Fallback>
            <p:pic>
              <p:nvPicPr>
                <p:cNvPr id="122" name="Ink 121">
                  <a:extLst>
                    <a:ext uri="{FF2B5EF4-FFF2-40B4-BE49-F238E27FC236}">
                      <a16:creationId xmlns:a16="http://schemas.microsoft.com/office/drawing/2014/main" id="{CFD2FC05-CBD2-63D6-4EDC-A5036D5E5AD5}"/>
                    </a:ext>
                  </a:extLst>
                </p:cNvPr>
                <p:cNvPicPr/>
                <p:nvPr/>
              </p:nvPicPr>
              <p:blipFill>
                <a:blip r:embed="rId206"/>
                <a:stretch>
                  <a:fillRect/>
                </a:stretch>
              </p:blipFill>
              <p:spPr>
                <a:xfrm>
                  <a:off x="4905270" y="1623342"/>
                  <a:ext cx="108972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23" name="Ink 122">
                  <a:extLst>
                    <a:ext uri="{FF2B5EF4-FFF2-40B4-BE49-F238E27FC236}">
                      <a16:creationId xmlns:a16="http://schemas.microsoft.com/office/drawing/2014/main" id="{722A2939-9C0C-BDB5-794D-8542CC1CAE04}"/>
                    </a:ext>
                  </a:extLst>
                </p14:cNvPr>
                <p14:cNvContentPartPr/>
                <p14:nvPr/>
              </p14:nvContentPartPr>
              <p14:xfrm>
                <a:off x="5407830" y="1679862"/>
                <a:ext cx="46440" cy="305280"/>
              </p14:xfrm>
            </p:contentPart>
          </mc:Choice>
          <mc:Fallback>
            <p:pic>
              <p:nvPicPr>
                <p:cNvPr id="123" name="Ink 122">
                  <a:extLst>
                    <a:ext uri="{FF2B5EF4-FFF2-40B4-BE49-F238E27FC236}">
                      <a16:creationId xmlns:a16="http://schemas.microsoft.com/office/drawing/2014/main" id="{722A2939-9C0C-BDB5-794D-8542CC1CAE04}"/>
                    </a:ext>
                  </a:extLst>
                </p:cNvPr>
                <p:cNvPicPr/>
                <p:nvPr/>
              </p:nvPicPr>
              <p:blipFill>
                <a:blip r:embed="rId208"/>
                <a:stretch>
                  <a:fillRect/>
                </a:stretch>
              </p:blipFill>
              <p:spPr>
                <a:xfrm>
                  <a:off x="5399190" y="1670862"/>
                  <a:ext cx="6408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24" name="Ink 123">
                  <a:extLst>
                    <a:ext uri="{FF2B5EF4-FFF2-40B4-BE49-F238E27FC236}">
                      <a16:creationId xmlns:a16="http://schemas.microsoft.com/office/drawing/2014/main" id="{ED76007D-2519-84F3-6582-4AF9F293D0D1}"/>
                    </a:ext>
                  </a:extLst>
                </p14:cNvPr>
                <p14:cNvContentPartPr/>
                <p14:nvPr/>
              </p14:nvContentPartPr>
              <p14:xfrm>
                <a:off x="5433750" y="2033022"/>
                <a:ext cx="119520" cy="144360"/>
              </p14:xfrm>
            </p:contentPart>
          </mc:Choice>
          <mc:Fallback>
            <p:pic>
              <p:nvPicPr>
                <p:cNvPr id="124" name="Ink 123">
                  <a:extLst>
                    <a:ext uri="{FF2B5EF4-FFF2-40B4-BE49-F238E27FC236}">
                      <a16:creationId xmlns:a16="http://schemas.microsoft.com/office/drawing/2014/main" id="{ED76007D-2519-84F3-6582-4AF9F293D0D1}"/>
                    </a:ext>
                  </a:extLst>
                </p:cNvPr>
                <p:cNvPicPr/>
                <p:nvPr/>
              </p:nvPicPr>
              <p:blipFill>
                <a:blip r:embed="rId210"/>
                <a:stretch>
                  <a:fillRect/>
                </a:stretch>
              </p:blipFill>
              <p:spPr>
                <a:xfrm>
                  <a:off x="5424750" y="2024022"/>
                  <a:ext cx="13716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25" name="Ink 124">
                  <a:extLst>
                    <a:ext uri="{FF2B5EF4-FFF2-40B4-BE49-F238E27FC236}">
                      <a16:creationId xmlns:a16="http://schemas.microsoft.com/office/drawing/2014/main" id="{A9799D06-CC2D-3FE4-17F1-381242F2B108}"/>
                    </a:ext>
                  </a:extLst>
                </p14:cNvPr>
                <p14:cNvContentPartPr/>
                <p14:nvPr/>
              </p14:nvContentPartPr>
              <p14:xfrm>
                <a:off x="5596470" y="2102142"/>
                <a:ext cx="17280" cy="68760"/>
              </p14:xfrm>
            </p:contentPart>
          </mc:Choice>
          <mc:Fallback>
            <p:pic>
              <p:nvPicPr>
                <p:cNvPr id="125" name="Ink 124">
                  <a:extLst>
                    <a:ext uri="{FF2B5EF4-FFF2-40B4-BE49-F238E27FC236}">
                      <a16:creationId xmlns:a16="http://schemas.microsoft.com/office/drawing/2014/main" id="{A9799D06-CC2D-3FE4-17F1-381242F2B108}"/>
                    </a:ext>
                  </a:extLst>
                </p:cNvPr>
                <p:cNvPicPr/>
                <p:nvPr/>
              </p:nvPicPr>
              <p:blipFill>
                <a:blip r:embed="rId212"/>
                <a:stretch>
                  <a:fillRect/>
                </a:stretch>
              </p:blipFill>
              <p:spPr>
                <a:xfrm>
                  <a:off x="5587830" y="2093502"/>
                  <a:ext cx="3492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26" name="Ink 125">
                  <a:extLst>
                    <a:ext uri="{FF2B5EF4-FFF2-40B4-BE49-F238E27FC236}">
                      <a16:creationId xmlns:a16="http://schemas.microsoft.com/office/drawing/2014/main" id="{A55D08EF-5139-7D4C-250A-2C08CFCD93C6}"/>
                    </a:ext>
                  </a:extLst>
                </p14:cNvPr>
                <p14:cNvContentPartPr/>
                <p14:nvPr/>
              </p14:nvContentPartPr>
              <p14:xfrm>
                <a:off x="5608350" y="2025822"/>
                <a:ext cx="2160" cy="11520"/>
              </p14:xfrm>
            </p:contentPart>
          </mc:Choice>
          <mc:Fallback>
            <p:pic>
              <p:nvPicPr>
                <p:cNvPr id="126" name="Ink 125">
                  <a:extLst>
                    <a:ext uri="{FF2B5EF4-FFF2-40B4-BE49-F238E27FC236}">
                      <a16:creationId xmlns:a16="http://schemas.microsoft.com/office/drawing/2014/main" id="{A55D08EF-5139-7D4C-250A-2C08CFCD93C6}"/>
                    </a:ext>
                  </a:extLst>
                </p:cNvPr>
                <p:cNvPicPr/>
                <p:nvPr/>
              </p:nvPicPr>
              <p:blipFill>
                <a:blip r:embed="rId214"/>
                <a:stretch>
                  <a:fillRect/>
                </a:stretch>
              </p:blipFill>
              <p:spPr>
                <a:xfrm>
                  <a:off x="5599710" y="2017182"/>
                  <a:ext cx="198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27" name="Ink 126">
                  <a:extLst>
                    <a:ext uri="{FF2B5EF4-FFF2-40B4-BE49-F238E27FC236}">
                      <a16:creationId xmlns:a16="http://schemas.microsoft.com/office/drawing/2014/main" id="{BA067758-98F2-BEC4-995E-C03A8F8C7E88}"/>
                    </a:ext>
                  </a:extLst>
                </p14:cNvPr>
                <p14:cNvContentPartPr/>
                <p14:nvPr/>
              </p14:nvContentPartPr>
              <p14:xfrm>
                <a:off x="5642910" y="2048502"/>
                <a:ext cx="10800" cy="127800"/>
              </p14:xfrm>
            </p:contentPart>
          </mc:Choice>
          <mc:Fallback>
            <p:pic>
              <p:nvPicPr>
                <p:cNvPr id="127" name="Ink 126">
                  <a:extLst>
                    <a:ext uri="{FF2B5EF4-FFF2-40B4-BE49-F238E27FC236}">
                      <a16:creationId xmlns:a16="http://schemas.microsoft.com/office/drawing/2014/main" id="{BA067758-98F2-BEC4-995E-C03A8F8C7E88}"/>
                    </a:ext>
                  </a:extLst>
                </p:cNvPr>
                <p:cNvPicPr/>
                <p:nvPr/>
              </p:nvPicPr>
              <p:blipFill>
                <a:blip r:embed="rId216"/>
                <a:stretch>
                  <a:fillRect/>
                </a:stretch>
              </p:blipFill>
              <p:spPr>
                <a:xfrm>
                  <a:off x="5633910" y="2039862"/>
                  <a:ext cx="2844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28" name="Ink 127">
                  <a:extLst>
                    <a:ext uri="{FF2B5EF4-FFF2-40B4-BE49-F238E27FC236}">
                      <a16:creationId xmlns:a16="http://schemas.microsoft.com/office/drawing/2014/main" id="{E63FDA35-090D-B4EC-A9EB-E16CC2CE090D}"/>
                    </a:ext>
                  </a:extLst>
                </p14:cNvPr>
                <p14:cNvContentPartPr/>
                <p14:nvPr/>
              </p14:nvContentPartPr>
              <p14:xfrm>
                <a:off x="5706270" y="2060022"/>
                <a:ext cx="26640" cy="99360"/>
              </p14:xfrm>
            </p:contentPart>
          </mc:Choice>
          <mc:Fallback>
            <p:pic>
              <p:nvPicPr>
                <p:cNvPr id="128" name="Ink 127">
                  <a:extLst>
                    <a:ext uri="{FF2B5EF4-FFF2-40B4-BE49-F238E27FC236}">
                      <a16:creationId xmlns:a16="http://schemas.microsoft.com/office/drawing/2014/main" id="{E63FDA35-090D-B4EC-A9EB-E16CC2CE090D}"/>
                    </a:ext>
                  </a:extLst>
                </p:cNvPr>
                <p:cNvPicPr/>
                <p:nvPr/>
              </p:nvPicPr>
              <p:blipFill>
                <a:blip r:embed="rId218"/>
                <a:stretch>
                  <a:fillRect/>
                </a:stretch>
              </p:blipFill>
              <p:spPr>
                <a:xfrm>
                  <a:off x="5697630" y="2051022"/>
                  <a:ext cx="4428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29" name="Ink 128">
                  <a:extLst>
                    <a:ext uri="{FF2B5EF4-FFF2-40B4-BE49-F238E27FC236}">
                      <a16:creationId xmlns:a16="http://schemas.microsoft.com/office/drawing/2014/main" id="{912B5D76-A9E5-F0AB-F49D-540D2E376F17}"/>
                    </a:ext>
                  </a:extLst>
                </p14:cNvPr>
                <p14:cNvContentPartPr/>
                <p14:nvPr/>
              </p14:nvContentPartPr>
              <p14:xfrm>
                <a:off x="5760990" y="2067942"/>
                <a:ext cx="148680" cy="122760"/>
              </p14:xfrm>
            </p:contentPart>
          </mc:Choice>
          <mc:Fallback>
            <p:pic>
              <p:nvPicPr>
                <p:cNvPr id="129" name="Ink 128">
                  <a:extLst>
                    <a:ext uri="{FF2B5EF4-FFF2-40B4-BE49-F238E27FC236}">
                      <a16:creationId xmlns:a16="http://schemas.microsoft.com/office/drawing/2014/main" id="{912B5D76-A9E5-F0AB-F49D-540D2E376F17}"/>
                    </a:ext>
                  </a:extLst>
                </p:cNvPr>
                <p:cNvPicPr/>
                <p:nvPr/>
              </p:nvPicPr>
              <p:blipFill>
                <a:blip r:embed="rId220"/>
                <a:stretch>
                  <a:fillRect/>
                </a:stretch>
              </p:blipFill>
              <p:spPr>
                <a:xfrm>
                  <a:off x="5752350" y="2059302"/>
                  <a:ext cx="16632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30" name="Ink 129">
                  <a:extLst>
                    <a:ext uri="{FF2B5EF4-FFF2-40B4-BE49-F238E27FC236}">
                      <a16:creationId xmlns:a16="http://schemas.microsoft.com/office/drawing/2014/main" id="{7037807D-42FF-DA58-161C-15315EC62761}"/>
                    </a:ext>
                  </a:extLst>
                </p14:cNvPr>
                <p14:cNvContentPartPr/>
                <p14:nvPr/>
              </p14:nvContentPartPr>
              <p14:xfrm>
                <a:off x="5997150" y="2156142"/>
                <a:ext cx="189000" cy="10440"/>
              </p14:xfrm>
            </p:contentPart>
          </mc:Choice>
          <mc:Fallback>
            <p:pic>
              <p:nvPicPr>
                <p:cNvPr id="130" name="Ink 129">
                  <a:extLst>
                    <a:ext uri="{FF2B5EF4-FFF2-40B4-BE49-F238E27FC236}">
                      <a16:creationId xmlns:a16="http://schemas.microsoft.com/office/drawing/2014/main" id="{7037807D-42FF-DA58-161C-15315EC62761}"/>
                    </a:ext>
                  </a:extLst>
                </p:cNvPr>
                <p:cNvPicPr/>
                <p:nvPr/>
              </p:nvPicPr>
              <p:blipFill>
                <a:blip r:embed="rId222"/>
                <a:stretch>
                  <a:fillRect/>
                </a:stretch>
              </p:blipFill>
              <p:spPr>
                <a:xfrm>
                  <a:off x="5988510" y="2147142"/>
                  <a:ext cx="2066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31" name="Ink 130">
                  <a:extLst>
                    <a:ext uri="{FF2B5EF4-FFF2-40B4-BE49-F238E27FC236}">
                      <a16:creationId xmlns:a16="http://schemas.microsoft.com/office/drawing/2014/main" id="{02EB1E87-2D3F-8230-A852-04ACCF435BFB}"/>
                    </a:ext>
                  </a:extLst>
                </p14:cNvPr>
                <p14:cNvContentPartPr/>
                <p14:nvPr/>
              </p14:nvContentPartPr>
              <p14:xfrm>
                <a:off x="6178230" y="2116902"/>
                <a:ext cx="74520" cy="68400"/>
              </p14:xfrm>
            </p:contentPart>
          </mc:Choice>
          <mc:Fallback>
            <p:pic>
              <p:nvPicPr>
                <p:cNvPr id="131" name="Ink 130">
                  <a:extLst>
                    <a:ext uri="{FF2B5EF4-FFF2-40B4-BE49-F238E27FC236}">
                      <a16:creationId xmlns:a16="http://schemas.microsoft.com/office/drawing/2014/main" id="{02EB1E87-2D3F-8230-A852-04ACCF435BFB}"/>
                    </a:ext>
                  </a:extLst>
                </p:cNvPr>
                <p:cNvPicPr/>
                <p:nvPr/>
              </p:nvPicPr>
              <p:blipFill>
                <a:blip r:embed="rId224"/>
                <a:stretch>
                  <a:fillRect/>
                </a:stretch>
              </p:blipFill>
              <p:spPr>
                <a:xfrm>
                  <a:off x="6169590" y="2108262"/>
                  <a:ext cx="9216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33" name="Ink 132">
                  <a:extLst>
                    <a:ext uri="{FF2B5EF4-FFF2-40B4-BE49-F238E27FC236}">
                      <a16:creationId xmlns:a16="http://schemas.microsoft.com/office/drawing/2014/main" id="{3EC12AE1-F473-859B-9EC9-47F4F402B2A3}"/>
                    </a:ext>
                  </a:extLst>
                </p14:cNvPr>
                <p14:cNvContentPartPr/>
                <p14:nvPr/>
              </p14:nvContentPartPr>
              <p14:xfrm>
                <a:off x="6406830" y="2072622"/>
                <a:ext cx="161280" cy="98640"/>
              </p14:xfrm>
            </p:contentPart>
          </mc:Choice>
          <mc:Fallback>
            <p:pic>
              <p:nvPicPr>
                <p:cNvPr id="133" name="Ink 132">
                  <a:extLst>
                    <a:ext uri="{FF2B5EF4-FFF2-40B4-BE49-F238E27FC236}">
                      <a16:creationId xmlns:a16="http://schemas.microsoft.com/office/drawing/2014/main" id="{3EC12AE1-F473-859B-9EC9-47F4F402B2A3}"/>
                    </a:ext>
                  </a:extLst>
                </p:cNvPr>
                <p:cNvPicPr/>
                <p:nvPr/>
              </p:nvPicPr>
              <p:blipFill>
                <a:blip r:embed="rId226"/>
                <a:stretch>
                  <a:fillRect/>
                </a:stretch>
              </p:blipFill>
              <p:spPr>
                <a:xfrm>
                  <a:off x="6397830" y="2063982"/>
                  <a:ext cx="178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34" name="Ink 133">
                  <a:extLst>
                    <a:ext uri="{FF2B5EF4-FFF2-40B4-BE49-F238E27FC236}">
                      <a16:creationId xmlns:a16="http://schemas.microsoft.com/office/drawing/2014/main" id="{8CECE853-5AD9-DAC2-9279-C7D727607266}"/>
                    </a:ext>
                  </a:extLst>
                </p14:cNvPr>
                <p14:cNvContentPartPr/>
                <p14:nvPr/>
              </p14:nvContentPartPr>
              <p14:xfrm>
                <a:off x="6600870" y="2095302"/>
                <a:ext cx="92160" cy="85320"/>
              </p14:xfrm>
            </p:contentPart>
          </mc:Choice>
          <mc:Fallback>
            <p:pic>
              <p:nvPicPr>
                <p:cNvPr id="134" name="Ink 133">
                  <a:extLst>
                    <a:ext uri="{FF2B5EF4-FFF2-40B4-BE49-F238E27FC236}">
                      <a16:creationId xmlns:a16="http://schemas.microsoft.com/office/drawing/2014/main" id="{8CECE853-5AD9-DAC2-9279-C7D727607266}"/>
                    </a:ext>
                  </a:extLst>
                </p:cNvPr>
                <p:cNvPicPr/>
                <p:nvPr/>
              </p:nvPicPr>
              <p:blipFill>
                <a:blip r:embed="rId228"/>
                <a:stretch>
                  <a:fillRect/>
                </a:stretch>
              </p:blipFill>
              <p:spPr>
                <a:xfrm>
                  <a:off x="6592230" y="2086302"/>
                  <a:ext cx="10980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35" name="Ink 134">
                  <a:extLst>
                    <a:ext uri="{FF2B5EF4-FFF2-40B4-BE49-F238E27FC236}">
                      <a16:creationId xmlns:a16="http://schemas.microsoft.com/office/drawing/2014/main" id="{CB9AF08B-4736-49A0-61EC-17FCBD208E5D}"/>
                    </a:ext>
                  </a:extLst>
                </p14:cNvPr>
                <p14:cNvContentPartPr/>
                <p14:nvPr/>
              </p14:nvContentPartPr>
              <p14:xfrm>
                <a:off x="6345630" y="1979382"/>
                <a:ext cx="421200" cy="304560"/>
              </p14:xfrm>
            </p:contentPart>
          </mc:Choice>
          <mc:Fallback>
            <p:pic>
              <p:nvPicPr>
                <p:cNvPr id="135" name="Ink 134">
                  <a:extLst>
                    <a:ext uri="{FF2B5EF4-FFF2-40B4-BE49-F238E27FC236}">
                      <a16:creationId xmlns:a16="http://schemas.microsoft.com/office/drawing/2014/main" id="{CB9AF08B-4736-49A0-61EC-17FCBD208E5D}"/>
                    </a:ext>
                  </a:extLst>
                </p:cNvPr>
                <p:cNvPicPr/>
                <p:nvPr/>
              </p:nvPicPr>
              <p:blipFill>
                <a:blip r:embed="rId230"/>
                <a:stretch>
                  <a:fillRect/>
                </a:stretch>
              </p:blipFill>
              <p:spPr>
                <a:xfrm>
                  <a:off x="6336630" y="1970382"/>
                  <a:ext cx="43884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37" name="Ink 136">
                  <a:extLst>
                    <a:ext uri="{FF2B5EF4-FFF2-40B4-BE49-F238E27FC236}">
                      <a16:creationId xmlns:a16="http://schemas.microsoft.com/office/drawing/2014/main" id="{CD26D170-DE32-AEC9-3D61-B84736EC9449}"/>
                    </a:ext>
                  </a:extLst>
                </p14:cNvPr>
                <p14:cNvContentPartPr/>
                <p14:nvPr/>
              </p14:nvContentPartPr>
              <p14:xfrm>
                <a:off x="6514830" y="2214462"/>
                <a:ext cx="96480" cy="10440"/>
              </p14:xfrm>
            </p:contentPart>
          </mc:Choice>
          <mc:Fallback>
            <p:pic>
              <p:nvPicPr>
                <p:cNvPr id="137" name="Ink 136">
                  <a:extLst>
                    <a:ext uri="{FF2B5EF4-FFF2-40B4-BE49-F238E27FC236}">
                      <a16:creationId xmlns:a16="http://schemas.microsoft.com/office/drawing/2014/main" id="{CD26D170-DE32-AEC9-3D61-B84736EC9449}"/>
                    </a:ext>
                  </a:extLst>
                </p:cNvPr>
                <p:cNvPicPr/>
                <p:nvPr/>
              </p:nvPicPr>
              <p:blipFill>
                <a:blip r:embed="rId232"/>
                <a:stretch>
                  <a:fillRect/>
                </a:stretch>
              </p:blipFill>
              <p:spPr>
                <a:xfrm>
                  <a:off x="6506190" y="2205462"/>
                  <a:ext cx="1141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38" name="Ink 137">
                  <a:extLst>
                    <a:ext uri="{FF2B5EF4-FFF2-40B4-BE49-F238E27FC236}">
                      <a16:creationId xmlns:a16="http://schemas.microsoft.com/office/drawing/2014/main" id="{51334F44-1581-3971-FCA0-9D3A537F6D9F}"/>
                    </a:ext>
                  </a:extLst>
                </p14:cNvPr>
                <p14:cNvContentPartPr/>
                <p14:nvPr/>
              </p14:nvContentPartPr>
              <p14:xfrm>
                <a:off x="6532830" y="2239302"/>
                <a:ext cx="123480" cy="5400"/>
              </p14:xfrm>
            </p:contentPart>
          </mc:Choice>
          <mc:Fallback>
            <p:pic>
              <p:nvPicPr>
                <p:cNvPr id="138" name="Ink 137">
                  <a:extLst>
                    <a:ext uri="{FF2B5EF4-FFF2-40B4-BE49-F238E27FC236}">
                      <a16:creationId xmlns:a16="http://schemas.microsoft.com/office/drawing/2014/main" id="{51334F44-1581-3971-FCA0-9D3A537F6D9F}"/>
                    </a:ext>
                  </a:extLst>
                </p:cNvPr>
                <p:cNvPicPr/>
                <p:nvPr/>
              </p:nvPicPr>
              <p:blipFill>
                <a:blip r:embed="rId234"/>
                <a:stretch>
                  <a:fillRect/>
                </a:stretch>
              </p:blipFill>
              <p:spPr>
                <a:xfrm>
                  <a:off x="6523830" y="2230302"/>
                  <a:ext cx="1411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40" name="Ink 139">
                  <a:extLst>
                    <a:ext uri="{FF2B5EF4-FFF2-40B4-BE49-F238E27FC236}">
                      <a16:creationId xmlns:a16="http://schemas.microsoft.com/office/drawing/2014/main" id="{73531FF4-4B45-1B88-774C-DBE2D0C1D85E}"/>
                    </a:ext>
                  </a:extLst>
                </p14:cNvPr>
                <p14:cNvContentPartPr/>
                <p14:nvPr/>
              </p14:nvContentPartPr>
              <p14:xfrm>
                <a:off x="7005870" y="2333982"/>
                <a:ext cx="72720" cy="46800"/>
              </p14:xfrm>
            </p:contentPart>
          </mc:Choice>
          <mc:Fallback>
            <p:pic>
              <p:nvPicPr>
                <p:cNvPr id="140" name="Ink 139">
                  <a:extLst>
                    <a:ext uri="{FF2B5EF4-FFF2-40B4-BE49-F238E27FC236}">
                      <a16:creationId xmlns:a16="http://schemas.microsoft.com/office/drawing/2014/main" id="{73531FF4-4B45-1B88-774C-DBE2D0C1D85E}"/>
                    </a:ext>
                  </a:extLst>
                </p:cNvPr>
                <p:cNvPicPr/>
                <p:nvPr/>
              </p:nvPicPr>
              <p:blipFill>
                <a:blip r:embed="rId236"/>
                <a:stretch>
                  <a:fillRect/>
                </a:stretch>
              </p:blipFill>
              <p:spPr>
                <a:xfrm>
                  <a:off x="6997230" y="2325342"/>
                  <a:ext cx="9036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41" name="Ink 140">
                  <a:extLst>
                    <a:ext uri="{FF2B5EF4-FFF2-40B4-BE49-F238E27FC236}">
                      <a16:creationId xmlns:a16="http://schemas.microsoft.com/office/drawing/2014/main" id="{3C99729A-749B-3888-9C98-4F25591C1B3B}"/>
                    </a:ext>
                  </a:extLst>
                </p14:cNvPr>
                <p14:cNvContentPartPr/>
                <p14:nvPr/>
              </p14:nvContentPartPr>
              <p14:xfrm>
                <a:off x="6986430" y="2444862"/>
                <a:ext cx="84960" cy="24840"/>
              </p14:xfrm>
            </p:contentPart>
          </mc:Choice>
          <mc:Fallback>
            <p:pic>
              <p:nvPicPr>
                <p:cNvPr id="141" name="Ink 140">
                  <a:extLst>
                    <a:ext uri="{FF2B5EF4-FFF2-40B4-BE49-F238E27FC236}">
                      <a16:creationId xmlns:a16="http://schemas.microsoft.com/office/drawing/2014/main" id="{3C99729A-749B-3888-9C98-4F25591C1B3B}"/>
                    </a:ext>
                  </a:extLst>
                </p:cNvPr>
                <p:cNvPicPr/>
                <p:nvPr/>
              </p:nvPicPr>
              <p:blipFill>
                <a:blip r:embed="rId238"/>
                <a:stretch>
                  <a:fillRect/>
                </a:stretch>
              </p:blipFill>
              <p:spPr>
                <a:xfrm>
                  <a:off x="6977430" y="2435862"/>
                  <a:ext cx="10260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43" name="Ink 142">
                  <a:extLst>
                    <a:ext uri="{FF2B5EF4-FFF2-40B4-BE49-F238E27FC236}">
                      <a16:creationId xmlns:a16="http://schemas.microsoft.com/office/drawing/2014/main" id="{26DDB60B-647D-6432-864C-47EBD5659BAE}"/>
                    </a:ext>
                  </a:extLst>
                </p14:cNvPr>
                <p14:cNvContentPartPr/>
                <p14:nvPr/>
              </p14:nvContentPartPr>
              <p14:xfrm>
                <a:off x="6809310" y="2160822"/>
                <a:ext cx="119160" cy="25200"/>
              </p14:xfrm>
            </p:contentPart>
          </mc:Choice>
          <mc:Fallback>
            <p:pic>
              <p:nvPicPr>
                <p:cNvPr id="143" name="Ink 142">
                  <a:extLst>
                    <a:ext uri="{FF2B5EF4-FFF2-40B4-BE49-F238E27FC236}">
                      <a16:creationId xmlns:a16="http://schemas.microsoft.com/office/drawing/2014/main" id="{26DDB60B-647D-6432-864C-47EBD5659BAE}"/>
                    </a:ext>
                  </a:extLst>
                </p:cNvPr>
                <p:cNvPicPr/>
                <p:nvPr/>
              </p:nvPicPr>
              <p:blipFill>
                <a:blip r:embed="rId240"/>
                <a:stretch>
                  <a:fillRect/>
                </a:stretch>
              </p:blipFill>
              <p:spPr>
                <a:xfrm>
                  <a:off x="6800310" y="2151822"/>
                  <a:ext cx="1368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44" name="Ink 143">
                  <a:extLst>
                    <a:ext uri="{FF2B5EF4-FFF2-40B4-BE49-F238E27FC236}">
                      <a16:creationId xmlns:a16="http://schemas.microsoft.com/office/drawing/2014/main" id="{5AECBC47-AFA2-73DC-5CA7-3B5883EA430B}"/>
                    </a:ext>
                  </a:extLst>
                </p14:cNvPr>
                <p14:cNvContentPartPr/>
                <p14:nvPr/>
              </p14:nvContentPartPr>
              <p14:xfrm>
                <a:off x="7031430" y="2106822"/>
                <a:ext cx="20160" cy="109800"/>
              </p14:xfrm>
            </p:contentPart>
          </mc:Choice>
          <mc:Fallback>
            <p:pic>
              <p:nvPicPr>
                <p:cNvPr id="144" name="Ink 143">
                  <a:extLst>
                    <a:ext uri="{FF2B5EF4-FFF2-40B4-BE49-F238E27FC236}">
                      <a16:creationId xmlns:a16="http://schemas.microsoft.com/office/drawing/2014/main" id="{5AECBC47-AFA2-73DC-5CA7-3B5883EA430B}"/>
                    </a:ext>
                  </a:extLst>
                </p:cNvPr>
                <p:cNvPicPr/>
                <p:nvPr/>
              </p:nvPicPr>
              <p:blipFill>
                <a:blip r:embed="rId242"/>
                <a:stretch>
                  <a:fillRect/>
                </a:stretch>
              </p:blipFill>
              <p:spPr>
                <a:xfrm>
                  <a:off x="7022790" y="2097822"/>
                  <a:ext cx="3780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45" name="Ink 144">
                  <a:extLst>
                    <a:ext uri="{FF2B5EF4-FFF2-40B4-BE49-F238E27FC236}">
                      <a16:creationId xmlns:a16="http://schemas.microsoft.com/office/drawing/2014/main" id="{B3A5018D-8FF7-45B1-DED0-2D1E5AEA4EEE}"/>
                    </a:ext>
                  </a:extLst>
                </p14:cNvPr>
                <p14:cNvContentPartPr/>
                <p14:nvPr/>
              </p14:nvContentPartPr>
              <p14:xfrm>
                <a:off x="7036470" y="2054622"/>
                <a:ext cx="71640" cy="59760"/>
              </p14:xfrm>
            </p:contentPart>
          </mc:Choice>
          <mc:Fallback>
            <p:pic>
              <p:nvPicPr>
                <p:cNvPr id="145" name="Ink 144">
                  <a:extLst>
                    <a:ext uri="{FF2B5EF4-FFF2-40B4-BE49-F238E27FC236}">
                      <a16:creationId xmlns:a16="http://schemas.microsoft.com/office/drawing/2014/main" id="{B3A5018D-8FF7-45B1-DED0-2D1E5AEA4EEE}"/>
                    </a:ext>
                  </a:extLst>
                </p:cNvPr>
                <p:cNvPicPr/>
                <p:nvPr/>
              </p:nvPicPr>
              <p:blipFill>
                <a:blip r:embed="rId244"/>
                <a:stretch>
                  <a:fillRect/>
                </a:stretch>
              </p:blipFill>
              <p:spPr>
                <a:xfrm>
                  <a:off x="7027470" y="2045982"/>
                  <a:ext cx="8928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46" name="Ink 145">
                  <a:extLst>
                    <a:ext uri="{FF2B5EF4-FFF2-40B4-BE49-F238E27FC236}">
                      <a16:creationId xmlns:a16="http://schemas.microsoft.com/office/drawing/2014/main" id="{2B845AA5-9963-A962-55B2-D80913D9843C}"/>
                    </a:ext>
                  </a:extLst>
                </p14:cNvPr>
                <p14:cNvContentPartPr/>
                <p14:nvPr/>
              </p14:nvContentPartPr>
              <p14:xfrm>
                <a:off x="7135110" y="2065782"/>
                <a:ext cx="89640" cy="115200"/>
              </p14:xfrm>
            </p:contentPart>
          </mc:Choice>
          <mc:Fallback>
            <p:pic>
              <p:nvPicPr>
                <p:cNvPr id="146" name="Ink 145">
                  <a:extLst>
                    <a:ext uri="{FF2B5EF4-FFF2-40B4-BE49-F238E27FC236}">
                      <a16:creationId xmlns:a16="http://schemas.microsoft.com/office/drawing/2014/main" id="{2B845AA5-9963-A962-55B2-D80913D9843C}"/>
                    </a:ext>
                  </a:extLst>
                </p:cNvPr>
                <p:cNvPicPr/>
                <p:nvPr/>
              </p:nvPicPr>
              <p:blipFill>
                <a:blip r:embed="rId246"/>
                <a:stretch>
                  <a:fillRect/>
                </a:stretch>
              </p:blipFill>
              <p:spPr>
                <a:xfrm>
                  <a:off x="7126110" y="2056782"/>
                  <a:ext cx="10728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47" name="Ink 146">
                  <a:extLst>
                    <a:ext uri="{FF2B5EF4-FFF2-40B4-BE49-F238E27FC236}">
                      <a16:creationId xmlns:a16="http://schemas.microsoft.com/office/drawing/2014/main" id="{CC508C09-BA0D-919F-7391-DDC060D62489}"/>
                    </a:ext>
                  </a:extLst>
                </p14:cNvPr>
                <p14:cNvContentPartPr/>
                <p14:nvPr/>
              </p14:nvContentPartPr>
              <p14:xfrm>
                <a:off x="7279110" y="2058582"/>
                <a:ext cx="53280" cy="201960"/>
              </p14:xfrm>
            </p:contentPart>
          </mc:Choice>
          <mc:Fallback>
            <p:pic>
              <p:nvPicPr>
                <p:cNvPr id="147" name="Ink 146">
                  <a:extLst>
                    <a:ext uri="{FF2B5EF4-FFF2-40B4-BE49-F238E27FC236}">
                      <a16:creationId xmlns:a16="http://schemas.microsoft.com/office/drawing/2014/main" id="{CC508C09-BA0D-919F-7391-DDC060D62489}"/>
                    </a:ext>
                  </a:extLst>
                </p:cNvPr>
                <p:cNvPicPr/>
                <p:nvPr/>
              </p:nvPicPr>
              <p:blipFill>
                <a:blip r:embed="rId248"/>
                <a:stretch>
                  <a:fillRect/>
                </a:stretch>
              </p:blipFill>
              <p:spPr>
                <a:xfrm>
                  <a:off x="7270110" y="2049582"/>
                  <a:ext cx="7092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48" name="Ink 147">
                  <a:extLst>
                    <a:ext uri="{FF2B5EF4-FFF2-40B4-BE49-F238E27FC236}">
                      <a16:creationId xmlns:a16="http://schemas.microsoft.com/office/drawing/2014/main" id="{C4D53E36-4CDB-0C3A-8501-64B0852B3BB7}"/>
                    </a:ext>
                  </a:extLst>
                </p14:cNvPr>
                <p14:cNvContentPartPr/>
                <p14:nvPr/>
              </p14:nvContentPartPr>
              <p14:xfrm>
                <a:off x="7285590" y="2146782"/>
                <a:ext cx="88560" cy="19800"/>
              </p14:xfrm>
            </p:contentPart>
          </mc:Choice>
          <mc:Fallback>
            <p:pic>
              <p:nvPicPr>
                <p:cNvPr id="148" name="Ink 147">
                  <a:extLst>
                    <a:ext uri="{FF2B5EF4-FFF2-40B4-BE49-F238E27FC236}">
                      <a16:creationId xmlns:a16="http://schemas.microsoft.com/office/drawing/2014/main" id="{C4D53E36-4CDB-0C3A-8501-64B0852B3BB7}"/>
                    </a:ext>
                  </a:extLst>
                </p:cNvPr>
                <p:cNvPicPr/>
                <p:nvPr/>
              </p:nvPicPr>
              <p:blipFill>
                <a:blip r:embed="rId250"/>
                <a:stretch>
                  <a:fillRect/>
                </a:stretch>
              </p:blipFill>
              <p:spPr>
                <a:xfrm>
                  <a:off x="7276950" y="2137782"/>
                  <a:ext cx="1062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49" name="Ink 148">
                  <a:extLst>
                    <a:ext uri="{FF2B5EF4-FFF2-40B4-BE49-F238E27FC236}">
                      <a16:creationId xmlns:a16="http://schemas.microsoft.com/office/drawing/2014/main" id="{E63ED7A5-B3E8-5E38-2748-BA816FF16BCD}"/>
                    </a:ext>
                  </a:extLst>
                </p14:cNvPr>
                <p14:cNvContentPartPr/>
                <p14:nvPr/>
              </p14:nvContentPartPr>
              <p14:xfrm>
                <a:off x="6919470" y="1960662"/>
                <a:ext cx="584640" cy="401400"/>
              </p14:xfrm>
            </p:contentPart>
          </mc:Choice>
          <mc:Fallback>
            <p:pic>
              <p:nvPicPr>
                <p:cNvPr id="149" name="Ink 148">
                  <a:extLst>
                    <a:ext uri="{FF2B5EF4-FFF2-40B4-BE49-F238E27FC236}">
                      <a16:creationId xmlns:a16="http://schemas.microsoft.com/office/drawing/2014/main" id="{E63ED7A5-B3E8-5E38-2748-BA816FF16BCD}"/>
                    </a:ext>
                  </a:extLst>
                </p:cNvPr>
                <p:cNvPicPr/>
                <p:nvPr/>
              </p:nvPicPr>
              <p:blipFill>
                <a:blip r:embed="rId252"/>
                <a:stretch>
                  <a:fillRect/>
                </a:stretch>
              </p:blipFill>
              <p:spPr>
                <a:xfrm>
                  <a:off x="6910470" y="1951662"/>
                  <a:ext cx="60228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51" name="Ink 150">
                  <a:extLst>
                    <a:ext uri="{FF2B5EF4-FFF2-40B4-BE49-F238E27FC236}">
                      <a16:creationId xmlns:a16="http://schemas.microsoft.com/office/drawing/2014/main" id="{B7E646A5-34D9-AD19-232E-BECD5BC3F216}"/>
                    </a:ext>
                  </a:extLst>
                </p14:cNvPr>
                <p14:cNvContentPartPr/>
                <p14:nvPr/>
              </p14:nvContentPartPr>
              <p14:xfrm>
                <a:off x="7207470" y="2283222"/>
                <a:ext cx="127080" cy="225000"/>
              </p14:xfrm>
            </p:contentPart>
          </mc:Choice>
          <mc:Fallback>
            <p:pic>
              <p:nvPicPr>
                <p:cNvPr id="151" name="Ink 150">
                  <a:extLst>
                    <a:ext uri="{FF2B5EF4-FFF2-40B4-BE49-F238E27FC236}">
                      <a16:creationId xmlns:a16="http://schemas.microsoft.com/office/drawing/2014/main" id="{B7E646A5-34D9-AD19-232E-BECD5BC3F216}"/>
                    </a:ext>
                  </a:extLst>
                </p:cNvPr>
                <p:cNvPicPr/>
                <p:nvPr/>
              </p:nvPicPr>
              <p:blipFill>
                <a:blip r:embed="rId254"/>
                <a:stretch>
                  <a:fillRect/>
                </a:stretch>
              </p:blipFill>
              <p:spPr>
                <a:xfrm>
                  <a:off x="7198470" y="2274582"/>
                  <a:ext cx="1447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52" name="Ink 151">
                  <a:extLst>
                    <a:ext uri="{FF2B5EF4-FFF2-40B4-BE49-F238E27FC236}">
                      <a16:creationId xmlns:a16="http://schemas.microsoft.com/office/drawing/2014/main" id="{7B3145DA-9056-8740-80FD-8F39703FCB04}"/>
                    </a:ext>
                  </a:extLst>
                </p14:cNvPr>
                <p14:cNvContentPartPr/>
                <p14:nvPr/>
              </p14:nvContentPartPr>
              <p14:xfrm>
                <a:off x="7262190" y="2536302"/>
                <a:ext cx="214200" cy="102240"/>
              </p14:xfrm>
            </p:contentPart>
          </mc:Choice>
          <mc:Fallback>
            <p:pic>
              <p:nvPicPr>
                <p:cNvPr id="152" name="Ink 151">
                  <a:extLst>
                    <a:ext uri="{FF2B5EF4-FFF2-40B4-BE49-F238E27FC236}">
                      <a16:creationId xmlns:a16="http://schemas.microsoft.com/office/drawing/2014/main" id="{7B3145DA-9056-8740-80FD-8F39703FCB04}"/>
                    </a:ext>
                  </a:extLst>
                </p:cNvPr>
                <p:cNvPicPr/>
                <p:nvPr/>
              </p:nvPicPr>
              <p:blipFill>
                <a:blip r:embed="rId256"/>
                <a:stretch>
                  <a:fillRect/>
                </a:stretch>
              </p:blipFill>
              <p:spPr>
                <a:xfrm>
                  <a:off x="7253190" y="2527302"/>
                  <a:ext cx="23184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53" name="Ink 152">
                  <a:extLst>
                    <a:ext uri="{FF2B5EF4-FFF2-40B4-BE49-F238E27FC236}">
                      <a16:creationId xmlns:a16="http://schemas.microsoft.com/office/drawing/2014/main" id="{10ACDC8E-81AB-3BFD-BD0B-FE0DA86E0CCD}"/>
                    </a:ext>
                  </a:extLst>
                </p14:cNvPr>
                <p14:cNvContentPartPr/>
                <p14:nvPr/>
              </p14:nvContentPartPr>
              <p14:xfrm>
                <a:off x="7471350" y="2526222"/>
                <a:ext cx="74160" cy="103680"/>
              </p14:xfrm>
            </p:contentPart>
          </mc:Choice>
          <mc:Fallback>
            <p:pic>
              <p:nvPicPr>
                <p:cNvPr id="153" name="Ink 152">
                  <a:extLst>
                    <a:ext uri="{FF2B5EF4-FFF2-40B4-BE49-F238E27FC236}">
                      <a16:creationId xmlns:a16="http://schemas.microsoft.com/office/drawing/2014/main" id="{10ACDC8E-81AB-3BFD-BD0B-FE0DA86E0CCD}"/>
                    </a:ext>
                  </a:extLst>
                </p:cNvPr>
                <p:cNvPicPr/>
                <p:nvPr/>
              </p:nvPicPr>
              <p:blipFill>
                <a:blip r:embed="rId258"/>
                <a:stretch>
                  <a:fillRect/>
                </a:stretch>
              </p:blipFill>
              <p:spPr>
                <a:xfrm>
                  <a:off x="7462710" y="2517222"/>
                  <a:ext cx="9180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54" name="Ink 153">
                  <a:extLst>
                    <a:ext uri="{FF2B5EF4-FFF2-40B4-BE49-F238E27FC236}">
                      <a16:creationId xmlns:a16="http://schemas.microsoft.com/office/drawing/2014/main" id="{83EFCD3A-49CC-03CC-A4DD-CD1F041B2EC9}"/>
                    </a:ext>
                  </a:extLst>
                </p14:cNvPr>
                <p14:cNvContentPartPr/>
                <p14:nvPr/>
              </p14:nvContentPartPr>
              <p14:xfrm>
                <a:off x="7206030" y="2429382"/>
                <a:ext cx="368640" cy="305640"/>
              </p14:xfrm>
            </p:contentPart>
          </mc:Choice>
          <mc:Fallback>
            <p:pic>
              <p:nvPicPr>
                <p:cNvPr id="154" name="Ink 153">
                  <a:extLst>
                    <a:ext uri="{FF2B5EF4-FFF2-40B4-BE49-F238E27FC236}">
                      <a16:creationId xmlns:a16="http://schemas.microsoft.com/office/drawing/2014/main" id="{83EFCD3A-49CC-03CC-A4DD-CD1F041B2EC9}"/>
                    </a:ext>
                  </a:extLst>
                </p:cNvPr>
                <p:cNvPicPr/>
                <p:nvPr/>
              </p:nvPicPr>
              <p:blipFill>
                <a:blip r:embed="rId260"/>
                <a:stretch>
                  <a:fillRect/>
                </a:stretch>
              </p:blipFill>
              <p:spPr>
                <a:xfrm>
                  <a:off x="7197030" y="2420382"/>
                  <a:ext cx="38628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56" name="Ink 155">
                  <a:extLst>
                    <a:ext uri="{FF2B5EF4-FFF2-40B4-BE49-F238E27FC236}">
                      <a16:creationId xmlns:a16="http://schemas.microsoft.com/office/drawing/2014/main" id="{C2311B1F-FD31-5A13-A1E1-02EC2B8E6912}"/>
                    </a:ext>
                  </a:extLst>
                </p14:cNvPr>
                <p14:cNvContentPartPr/>
                <p14:nvPr/>
              </p14:nvContentPartPr>
              <p14:xfrm>
                <a:off x="7701030" y="3137502"/>
                <a:ext cx="307440" cy="318600"/>
              </p14:xfrm>
            </p:contentPart>
          </mc:Choice>
          <mc:Fallback>
            <p:pic>
              <p:nvPicPr>
                <p:cNvPr id="156" name="Ink 155">
                  <a:extLst>
                    <a:ext uri="{FF2B5EF4-FFF2-40B4-BE49-F238E27FC236}">
                      <a16:creationId xmlns:a16="http://schemas.microsoft.com/office/drawing/2014/main" id="{C2311B1F-FD31-5A13-A1E1-02EC2B8E6912}"/>
                    </a:ext>
                  </a:extLst>
                </p:cNvPr>
                <p:cNvPicPr/>
                <p:nvPr/>
              </p:nvPicPr>
              <p:blipFill>
                <a:blip r:embed="rId262"/>
                <a:stretch>
                  <a:fillRect/>
                </a:stretch>
              </p:blipFill>
              <p:spPr>
                <a:xfrm>
                  <a:off x="7692390" y="3128502"/>
                  <a:ext cx="32508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57" name="Ink 156">
                  <a:extLst>
                    <a:ext uri="{FF2B5EF4-FFF2-40B4-BE49-F238E27FC236}">
                      <a16:creationId xmlns:a16="http://schemas.microsoft.com/office/drawing/2014/main" id="{83891B1E-8762-B402-7A07-DFB0D7076B88}"/>
                    </a:ext>
                  </a:extLst>
                </p14:cNvPr>
                <p14:cNvContentPartPr/>
                <p14:nvPr/>
              </p14:nvContentPartPr>
              <p14:xfrm>
                <a:off x="7965270" y="3314622"/>
                <a:ext cx="403560" cy="15480"/>
              </p14:xfrm>
            </p:contentPart>
          </mc:Choice>
          <mc:Fallback>
            <p:pic>
              <p:nvPicPr>
                <p:cNvPr id="157" name="Ink 156">
                  <a:extLst>
                    <a:ext uri="{FF2B5EF4-FFF2-40B4-BE49-F238E27FC236}">
                      <a16:creationId xmlns:a16="http://schemas.microsoft.com/office/drawing/2014/main" id="{83891B1E-8762-B402-7A07-DFB0D7076B88}"/>
                    </a:ext>
                  </a:extLst>
                </p:cNvPr>
                <p:cNvPicPr/>
                <p:nvPr/>
              </p:nvPicPr>
              <p:blipFill>
                <a:blip r:embed="rId264"/>
                <a:stretch>
                  <a:fillRect/>
                </a:stretch>
              </p:blipFill>
              <p:spPr>
                <a:xfrm>
                  <a:off x="7956630" y="3305982"/>
                  <a:ext cx="4212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58" name="Ink 157">
                  <a:extLst>
                    <a:ext uri="{FF2B5EF4-FFF2-40B4-BE49-F238E27FC236}">
                      <a16:creationId xmlns:a16="http://schemas.microsoft.com/office/drawing/2014/main" id="{5B159841-5A9C-8AC1-EFA1-B4D8A4087918}"/>
                    </a:ext>
                  </a:extLst>
                </p14:cNvPr>
                <p14:cNvContentPartPr/>
                <p14:nvPr/>
              </p14:nvContentPartPr>
              <p14:xfrm>
                <a:off x="8253630" y="3222822"/>
                <a:ext cx="121680" cy="151920"/>
              </p14:xfrm>
            </p:contentPart>
          </mc:Choice>
          <mc:Fallback>
            <p:pic>
              <p:nvPicPr>
                <p:cNvPr id="158" name="Ink 157">
                  <a:extLst>
                    <a:ext uri="{FF2B5EF4-FFF2-40B4-BE49-F238E27FC236}">
                      <a16:creationId xmlns:a16="http://schemas.microsoft.com/office/drawing/2014/main" id="{5B159841-5A9C-8AC1-EFA1-B4D8A4087918}"/>
                    </a:ext>
                  </a:extLst>
                </p:cNvPr>
                <p:cNvPicPr/>
                <p:nvPr/>
              </p:nvPicPr>
              <p:blipFill>
                <a:blip r:embed="rId266"/>
                <a:stretch>
                  <a:fillRect/>
                </a:stretch>
              </p:blipFill>
              <p:spPr>
                <a:xfrm>
                  <a:off x="8244990" y="3214182"/>
                  <a:ext cx="13932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59" name="Ink 158">
                  <a:extLst>
                    <a:ext uri="{FF2B5EF4-FFF2-40B4-BE49-F238E27FC236}">
                      <a16:creationId xmlns:a16="http://schemas.microsoft.com/office/drawing/2014/main" id="{1420A2C4-9130-21E0-71A4-4AFE5C3DE12B}"/>
                    </a:ext>
                  </a:extLst>
                </p14:cNvPr>
                <p14:cNvContentPartPr/>
                <p14:nvPr/>
              </p14:nvContentPartPr>
              <p14:xfrm>
                <a:off x="8412750" y="3243342"/>
                <a:ext cx="180720" cy="174240"/>
              </p14:xfrm>
            </p:contentPart>
          </mc:Choice>
          <mc:Fallback>
            <p:pic>
              <p:nvPicPr>
                <p:cNvPr id="159" name="Ink 158">
                  <a:extLst>
                    <a:ext uri="{FF2B5EF4-FFF2-40B4-BE49-F238E27FC236}">
                      <a16:creationId xmlns:a16="http://schemas.microsoft.com/office/drawing/2014/main" id="{1420A2C4-9130-21E0-71A4-4AFE5C3DE12B}"/>
                    </a:ext>
                  </a:extLst>
                </p:cNvPr>
                <p:cNvPicPr/>
                <p:nvPr/>
              </p:nvPicPr>
              <p:blipFill>
                <a:blip r:embed="rId268"/>
                <a:stretch>
                  <a:fillRect/>
                </a:stretch>
              </p:blipFill>
              <p:spPr>
                <a:xfrm>
                  <a:off x="8404110" y="3234702"/>
                  <a:ext cx="19836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60" name="Ink 159">
                  <a:extLst>
                    <a:ext uri="{FF2B5EF4-FFF2-40B4-BE49-F238E27FC236}">
                      <a16:creationId xmlns:a16="http://schemas.microsoft.com/office/drawing/2014/main" id="{2024C404-6727-2303-4E47-89D4D9037EBC}"/>
                    </a:ext>
                  </a:extLst>
                </p14:cNvPr>
                <p14:cNvContentPartPr/>
                <p14:nvPr/>
              </p14:nvContentPartPr>
              <p14:xfrm>
                <a:off x="8604630" y="3253782"/>
                <a:ext cx="119160" cy="144720"/>
              </p14:xfrm>
            </p:contentPart>
          </mc:Choice>
          <mc:Fallback>
            <p:pic>
              <p:nvPicPr>
                <p:cNvPr id="160" name="Ink 159">
                  <a:extLst>
                    <a:ext uri="{FF2B5EF4-FFF2-40B4-BE49-F238E27FC236}">
                      <a16:creationId xmlns:a16="http://schemas.microsoft.com/office/drawing/2014/main" id="{2024C404-6727-2303-4E47-89D4D9037EBC}"/>
                    </a:ext>
                  </a:extLst>
                </p:cNvPr>
                <p:cNvPicPr/>
                <p:nvPr/>
              </p:nvPicPr>
              <p:blipFill>
                <a:blip r:embed="rId270"/>
                <a:stretch>
                  <a:fillRect/>
                </a:stretch>
              </p:blipFill>
              <p:spPr>
                <a:xfrm>
                  <a:off x="8595630" y="3244782"/>
                  <a:ext cx="13680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61" name="Ink 160">
                  <a:extLst>
                    <a:ext uri="{FF2B5EF4-FFF2-40B4-BE49-F238E27FC236}">
                      <a16:creationId xmlns:a16="http://schemas.microsoft.com/office/drawing/2014/main" id="{2833F2FC-90AD-5F4D-95E5-5F70F81C94E8}"/>
                    </a:ext>
                  </a:extLst>
                </p14:cNvPr>
                <p14:cNvContentPartPr/>
                <p14:nvPr/>
              </p14:nvContentPartPr>
              <p14:xfrm>
                <a:off x="8764470" y="3219942"/>
                <a:ext cx="124200" cy="250920"/>
              </p14:xfrm>
            </p:contentPart>
          </mc:Choice>
          <mc:Fallback>
            <p:pic>
              <p:nvPicPr>
                <p:cNvPr id="161" name="Ink 160">
                  <a:extLst>
                    <a:ext uri="{FF2B5EF4-FFF2-40B4-BE49-F238E27FC236}">
                      <a16:creationId xmlns:a16="http://schemas.microsoft.com/office/drawing/2014/main" id="{2833F2FC-90AD-5F4D-95E5-5F70F81C94E8}"/>
                    </a:ext>
                  </a:extLst>
                </p:cNvPr>
                <p:cNvPicPr/>
                <p:nvPr/>
              </p:nvPicPr>
              <p:blipFill>
                <a:blip r:embed="rId272"/>
                <a:stretch>
                  <a:fillRect/>
                </a:stretch>
              </p:blipFill>
              <p:spPr>
                <a:xfrm>
                  <a:off x="8755470" y="3210942"/>
                  <a:ext cx="14184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62" name="Ink 161">
                  <a:extLst>
                    <a:ext uri="{FF2B5EF4-FFF2-40B4-BE49-F238E27FC236}">
                      <a16:creationId xmlns:a16="http://schemas.microsoft.com/office/drawing/2014/main" id="{55B57F3E-FE19-0408-7D22-970058FACAE7}"/>
                    </a:ext>
                  </a:extLst>
                </p14:cNvPr>
                <p14:cNvContentPartPr/>
                <p14:nvPr/>
              </p14:nvContentPartPr>
              <p14:xfrm>
                <a:off x="8345430" y="3486342"/>
                <a:ext cx="727920" cy="59400"/>
              </p14:xfrm>
            </p:contentPart>
          </mc:Choice>
          <mc:Fallback>
            <p:pic>
              <p:nvPicPr>
                <p:cNvPr id="162" name="Ink 161">
                  <a:extLst>
                    <a:ext uri="{FF2B5EF4-FFF2-40B4-BE49-F238E27FC236}">
                      <a16:creationId xmlns:a16="http://schemas.microsoft.com/office/drawing/2014/main" id="{55B57F3E-FE19-0408-7D22-970058FACAE7}"/>
                    </a:ext>
                  </a:extLst>
                </p:cNvPr>
                <p:cNvPicPr/>
                <p:nvPr/>
              </p:nvPicPr>
              <p:blipFill>
                <a:blip r:embed="rId274"/>
                <a:stretch>
                  <a:fillRect/>
                </a:stretch>
              </p:blipFill>
              <p:spPr>
                <a:xfrm>
                  <a:off x="8336430" y="3477702"/>
                  <a:ext cx="74556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64" name="Ink 163">
                  <a:extLst>
                    <a:ext uri="{FF2B5EF4-FFF2-40B4-BE49-F238E27FC236}">
                      <a16:creationId xmlns:a16="http://schemas.microsoft.com/office/drawing/2014/main" id="{D372B2BB-6994-072F-F4DD-32CF36B57BF6}"/>
                    </a:ext>
                  </a:extLst>
                </p14:cNvPr>
                <p14:cNvContentPartPr/>
                <p14:nvPr/>
              </p14:nvContentPartPr>
              <p14:xfrm>
                <a:off x="8611470" y="3549702"/>
                <a:ext cx="9720" cy="333720"/>
              </p14:xfrm>
            </p:contentPart>
          </mc:Choice>
          <mc:Fallback>
            <p:pic>
              <p:nvPicPr>
                <p:cNvPr id="164" name="Ink 163">
                  <a:extLst>
                    <a:ext uri="{FF2B5EF4-FFF2-40B4-BE49-F238E27FC236}">
                      <a16:creationId xmlns:a16="http://schemas.microsoft.com/office/drawing/2014/main" id="{D372B2BB-6994-072F-F4DD-32CF36B57BF6}"/>
                    </a:ext>
                  </a:extLst>
                </p:cNvPr>
                <p:cNvPicPr/>
                <p:nvPr/>
              </p:nvPicPr>
              <p:blipFill>
                <a:blip r:embed="rId276"/>
                <a:stretch>
                  <a:fillRect/>
                </a:stretch>
              </p:blipFill>
              <p:spPr>
                <a:xfrm>
                  <a:off x="8602470" y="3540702"/>
                  <a:ext cx="2736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65" name="Ink 164">
                  <a:extLst>
                    <a:ext uri="{FF2B5EF4-FFF2-40B4-BE49-F238E27FC236}">
                      <a16:creationId xmlns:a16="http://schemas.microsoft.com/office/drawing/2014/main" id="{DDBCE17C-F528-257C-E1CF-56539F181381}"/>
                    </a:ext>
                  </a:extLst>
                </p14:cNvPr>
                <p14:cNvContentPartPr/>
                <p14:nvPr/>
              </p14:nvContentPartPr>
              <p14:xfrm>
                <a:off x="8561790" y="3862542"/>
                <a:ext cx="94680" cy="92520"/>
              </p14:xfrm>
            </p:contentPart>
          </mc:Choice>
          <mc:Fallback>
            <p:pic>
              <p:nvPicPr>
                <p:cNvPr id="165" name="Ink 164">
                  <a:extLst>
                    <a:ext uri="{FF2B5EF4-FFF2-40B4-BE49-F238E27FC236}">
                      <a16:creationId xmlns:a16="http://schemas.microsoft.com/office/drawing/2014/main" id="{DDBCE17C-F528-257C-E1CF-56539F181381}"/>
                    </a:ext>
                  </a:extLst>
                </p:cNvPr>
                <p:cNvPicPr/>
                <p:nvPr/>
              </p:nvPicPr>
              <p:blipFill>
                <a:blip r:embed="rId278"/>
                <a:stretch>
                  <a:fillRect/>
                </a:stretch>
              </p:blipFill>
              <p:spPr>
                <a:xfrm>
                  <a:off x="8553150" y="3853902"/>
                  <a:ext cx="11232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77" name="Ink 176">
                  <a:extLst>
                    <a:ext uri="{FF2B5EF4-FFF2-40B4-BE49-F238E27FC236}">
                      <a16:creationId xmlns:a16="http://schemas.microsoft.com/office/drawing/2014/main" id="{8EC2ED80-0946-DBB6-FFA1-2B3A2B2F9117}"/>
                    </a:ext>
                  </a:extLst>
                </p14:cNvPr>
                <p14:cNvContentPartPr/>
                <p14:nvPr/>
              </p14:nvContentPartPr>
              <p14:xfrm>
                <a:off x="7064550" y="2244342"/>
                <a:ext cx="165240" cy="17280"/>
              </p14:xfrm>
            </p:contentPart>
          </mc:Choice>
          <mc:Fallback>
            <p:pic>
              <p:nvPicPr>
                <p:cNvPr id="177" name="Ink 176">
                  <a:extLst>
                    <a:ext uri="{FF2B5EF4-FFF2-40B4-BE49-F238E27FC236}">
                      <a16:creationId xmlns:a16="http://schemas.microsoft.com/office/drawing/2014/main" id="{8EC2ED80-0946-DBB6-FFA1-2B3A2B2F9117}"/>
                    </a:ext>
                  </a:extLst>
                </p:cNvPr>
                <p:cNvPicPr/>
                <p:nvPr/>
              </p:nvPicPr>
              <p:blipFill>
                <a:blip r:embed="rId280"/>
                <a:stretch>
                  <a:fillRect/>
                </a:stretch>
              </p:blipFill>
              <p:spPr>
                <a:xfrm>
                  <a:off x="7055550" y="2235342"/>
                  <a:ext cx="18288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78" name="Ink 177">
                  <a:extLst>
                    <a:ext uri="{FF2B5EF4-FFF2-40B4-BE49-F238E27FC236}">
                      <a16:creationId xmlns:a16="http://schemas.microsoft.com/office/drawing/2014/main" id="{D2F4F930-11FF-6133-2F3E-E541F6645070}"/>
                    </a:ext>
                  </a:extLst>
                </p14:cNvPr>
                <p14:cNvContentPartPr/>
                <p14:nvPr/>
              </p14:nvContentPartPr>
              <p14:xfrm>
                <a:off x="7115310" y="2278182"/>
                <a:ext cx="81000" cy="27360"/>
              </p14:xfrm>
            </p:contentPart>
          </mc:Choice>
          <mc:Fallback>
            <p:pic>
              <p:nvPicPr>
                <p:cNvPr id="178" name="Ink 177">
                  <a:extLst>
                    <a:ext uri="{FF2B5EF4-FFF2-40B4-BE49-F238E27FC236}">
                      <a16:creationId xmlns:a16="http://schemas.microsoft.com/office/drawing/2014/main" id="{D2F4F930-11FF-6133-2F3E-E541F6645070}"/>
                    </a:ext>
                  </a:extLst>
                </p:cNvPr>
                <p:cNvPicPr/>
                <p:nvPr/>
              </p:nvPicPr>
              <p:blipFill>
                <a:blip r:embed="rId282"/>
                <a:stretch>
                  <a:fillRect/>
                </a:stretch>
              </p:blipFill>
              <p:spPr>
                <a:xfrm>
                  <a:off x="7106310" y="2269542"/>
                  <a:ext cx="986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84" name="Ink 183">
                  <a:extLst>
                    <a:ext uri="{FF2B5EF4-FFF2-40B4-BE49-F238E27FC236}">
                      <a16:creationId xmlns:a16="http://schemas.microsoft.com/office/drawing/2014/main" id="{BEABD815-ED67-B2FD-A642-BFD8AA2D1ABA}"/>
                    </a:ext>
                  </a:extLst>
                </p14:cNvPr>
                <p14:cNvContentPartPr/>
                <p14:nvPr/>
              </p14:nvContentPartPr>
              <p14:xfrm>
                <a:off x="8347590" y="2736462"/>
                <a:ext cx="154800" cy="213480"/>
              </p14:xfrm>
            </p:contentPart>
          </mc:Choice>
          <mc:Fallback>
            <p:pic>
              <p:nvPicPr>
                <p:cNvPr id="184" name="Ink 183">
                  <a:extLst>
                    <a:ext uri="{FF2B5EF4-FFF2-40B4-BE49-F238E27FC236}">
                      <a16:creationId xmlns:a16="http://schemas.microsoft.com/office/drawing/2014/main" id="{BEABD815-ED67-B2FD-A642-BFD8AA2D1ABA}"/>
                    </a:ext>
                  </a:extLst>
                </p:cNvPr>
                <p:cNvPicPr/>
                <p:nvPr/>
              </p:nvPicPr>
              <p:blipFill>
                <a:blip r:embed="rId284"/>
                <a:stretch>
                  <a:fillRect/>
                </a:stretch>
              </p:blipFill>
              <p:spPr>
                <a:xfrm>
                  <a:off x="8338950" y="2727822"/>
                  <a:ext cx="17244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85" name="Ink 184">
                  <a:extLst>
                    <a:ext uri="{FF2B5EF4-FFF2-40B4-BE49-F238E27FC236}">
                      <a16:creationId xmlns:a16="http://schemas.microsoft.com/office/drawing/2014/main" id="{9E827B46-F971-8AB2-1934-A6D0ED649F2B}"/>
                    </a:ext>
                  </a:extLst>
                </p14:cNvPr>
                <p14:cNvContentPartPr/>
                <p14:nvPr/>
              </p14:nvContentPartPr>
              <p14:xfrm>
                <a:off x="8378550" y="2854902"/>
                <a:ext cx="69480" cy="25200"/>
              </p14:xfrm>
            </p:contentPart>
          </mc:Choice>
          <mc:Fallback>
            <p:pic>
              <p:nvPicPr>
                <p:cNvPr id="185" name="Ink 184">
                  <a:extLst>
                    <a:ext uri="{FF2B5EF4-FFF2-40B4-BE49-F238E27FC236}">
                      <a16:creationId xmlns:a16="http://schemas.microsoft.com/office/drawing/2014/main" id="{9E827B46-F971-8AB2-1934-A6D0ED649F2B}"/>
                    </a:ext>
                  </a:extLst>
                </p:cNvPr>
                <p:cNvPicPr/>
                <p:nvPr/>
              </p:nvPicPr>
              <p:blipFill>
                <a:blip r:embed="rId286"/>
                <a:stretch>
                  <a:fillRect/>
                </a:stretch>
              </p:blipFill>
              <p:spPr>
                <a:xfrm>
                  <a:off x="8369550" y="2846262"/>
                  <a:ext cx="8712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86" name="Ink 185">
                  <a:extLst>
                    <a:ext uri="{FF2B5EF4-FFF2-40B4-BE49-F238E27FC236}">
                      <a16:creationId xmlns:a16="http://schemas.microsoft.com/office/drawing/2014/main" id="{12049E5F-782C-2A6E-BBAB-9B665D071ABD}"/>
                    </a:ext>
                  </a:extLst>
                </p14:cNvPr>
                <p14:cNvContentPartPr/>
                <p14:nvPr/>
              </p14:nvContentPartPr>
              <p14:xfrm>
                <a:off x="8535150" y="2828262"/>
                <a:ext cx="72720" cy="121320"/>
              </p14:xfrm>
            </p:contentPart>
          </mc:Choice>
          <mc:Fallback>
            <p:pic>
              <p:nvPicPr>
                <p:cNvPr id="186" name="Ink 185">
                  <a:extLst>
                    <a:ext uri="{FF2B5EF4-FFF2-40B4-BE49-F238E27FC236}">
                      <a16:creationId xmlns:a16="http://schemas.microsoft.com/office/drawing/2014/main" id="{12049E5F-782C-2A6E-BBAB-9B665D071ABD}"/>
                    </a:ext>
                  </a:extLst>
                </p:cNvPr>
                <p:cNvPicPr/>
                <p:nvPr/>
              </p:nvPicPr>
              <p:blipFill>
                <a:blip r:embed="rId288"/>
                <a:stretch>
                  <a:fillRect/>
                </a:stretch>
              </p:blipFill>
              <p:spPr>
                <a:xfrm>
                  <a:off x="8526150" y="2819262"/>
                  <a:ext cx="9036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87" name="Ink 186">
                  <a:extLst>
                    <a:ext uri="{FF2B5EF4-FFF2-40B4-BE49-F238E27FC236}">
                      <a16:creationId xmlns:a16="http://schemas.microsoft.com/office/drawing/2014/main" id="{A64B37CC-203D-93CB-7AB0-D9D31706B10C}"/>
                    </a:ext>
                  </a:extLst>
                </p14:cNvPr>
                <p14:cNvContentPartPr/>
                <p14:nvPr/>
              </p14:nvContentPartPr>
              <p14:xfrm>
                <a:off x="8658630" y="2777862"/>
                <a:ext cx="23400" cy="184680"/>
              </p14:xfrm>
            </p:contentPart>
          </mc:Choice>
          <mc:Fallback>
            <p:pic>
              <p:nvPicPr>
                <p:cNvPr id="187" name="Ink 186">
                  <a:extLst>
                    <a:ext uri="{FF2B5EF4-FFF2-40B4-BE49-F238E27FC236}">
                      <a16:creationId xmlns:a16="http://schemas.microsoft.com/office/drawing/2014/main" id="{A64B37CC-203D-93CB-7AB0-D9D31706B10C}"/>
                    </a:ext>
                  </a:extLst>
                </p:cNvPr>
                <p:cNvPicPr/>
                <p:nvPr/>
              </p:nvPicPr>
              <p:blipFill>
                <a:blip r:embed="rId290"/>
                <a:stretch>
                  <a:fillRect/>
                </a:stretch>
              </p:blipFill>
              <p:spPr>
                <a:xfrm>
                  <a:off x="8649630" y="2768862"/>
                  <a:ext cx="4104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88" name="Ink 187">
                  <a:extLst>
                    <a:ext uri="{FF2B5EF4-FFF2-40B4-BE49-F238E27FC236}">
                      <a16:creationId xmlns:a16="http://schemas.microsoft.com/office/drawing/2014/main" id="{25C4772C-3A15-A514-1E2F-533B5890A243}"/>
                    </a:ext>
                  </a:extLst>
                </p14:cNvPr>
                <p14:cNvContentPartPr/>
                <p14:nvPr/>
              </p14:nvContentPartPr>
              <p14:xfrm>
                <a:off x="8636310" y="2843382"/>
                <a:ext cx="109800" cy="89640"/>
              </p14:xfrm>
            </p:contentPart>
          </mc:Choice>
          <mc:Fallback>
            <p:pic>
              <p:nvPicPr>
                <p:cNvPr id="188" name="Ink 187">
                  <a:extLst>
                    <a:ext uri="{FF2B5EF4-FFF2-40B4-BE49-F238E27FC236}">
                      <a16:creationId xmlns:a16="http://schemas.microsoft.com/office/drawing/2014/main" id="{25C4772C-3A15-A514-1E2F-533B5890A243}"/>
                    </a:ext>
                  </a:extLst>
                </p:cNvPr>
                <p:cNvPicPr/>
                <p:nvPr/>
              </p:nvPicPr>
              <p:blipFill>
                <a:blip r:embed="rId292"/>
                <a:stretch>
                  <a:fillRect/>
                </a:stretch>
              </p:blipFill>
              <p:spPr>
                <a:xfrm>
                  <a:off x="8627670" y="2834742"/>
                  <a:ext cx="12744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89" name="Ink 188">
                  <a:extLst>
                    <a:ext uri="{FF2B5EF4-FFF2-40B4-BE49-F238E27FC236}">
                      <a16:creationId xmlns:a16="http://schemas.microsoft.com/office/drawing/2014/main" id="{79B26212-A23B-4A70-5C77-7BFBEDF24258}"/>
                    </a:ext>
                  </a:extLst>
                </p14:cNvPr>
                <p14:cNvContentPartPr/>
                <p14:nvPr/>
              </p14:nvContentPartPr>
              <p14:xfrm>
                <a:off x="8760510" y="2747622"/>
                <a:ext cx="16920" cy="34920"/>
              </p14:xfrm>
            </p:contentPart>
          </mc:Choice>
          <mc:Fallback>
            <p:pic>
              <p:nvPicPr>
                <p:cNvPr id="189" name="Ink 188">
                  <a:extLst>
                    <a:ext uri="{FF2B5EF4-FFF2-40B4-BE49-F238E27FC236}">
                      <a16:creationId xmlns:a16="http://schemas.microsoft.com/office/drawing/2014/main" id="{79B26212-A23B-4A70-5C77-7BFBEDF24258}"/>
                    </a:ext>
                  </a:extLst>
                </p:cNvPr>
                <p:cNvPicPr/>
                <p:nvPr/>
              </p:nvPicPr>
              <p:blipFill>
                <a:blip r:embed="rId294"/>
                <a:stretch>
                  <a:fillRect/>
                </a:stretch>
              </p:blipFill>
              <p:spPr>
                <a:xfrm>
                  <a:off x="8751870" y="2738622"/>
                  <a:ext cx="3456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90" name="Ink 189">
                  <a:extLst>
                    <a:ext uri="{FF2B5EF4-FFF2-40B4-BE49-F238E27FC236}">
                      <a16:creationId xmlns:a16="http://schemas.microsoft.com/office/drawing/2014/main" id="{06AE22C5-E813-8382-6EFC-AACCDA7C9694}"/>
                    </a:ext>
                  </a:extLst>
                </p14:cNvPr>
                <p14:cNvContentPartPr/>
                <p14:nvPr/>
              </p14:nvContentPartPr>
              <p14:xfrm>
                <a:off x="8796870" y="2812062"/>
                <a:ext cx="244800" cy="146160"/>
              </p14:xfrm>
            </p:contentPart>
          </mc:Choice>
          <mc:Fallback>
            <p:pic>
              <p:nvPicPr>
                <p:cNvPr id="190" name="Ink 189">
                  <a:extLst>
                    <a:ext uri="{FF2B5EF4-FFF2-40B4-BE49-F238E27FC236}">
                      <a16:creationId xmlns:a16="http://schemas.microsoft.com/office/drawing/2014/main" id="{06AE22C5-E813-8382-6EFC-AACCDA7C9694}"/>
                    </a:ext>
                  </a:extLst>
                </p:cNvPr>
                <p:cNvPicPr/>
                <p:nvPr/>
              </p:nvPicPr>
              <p:blipFill>
                <a:blip r:embed="rId296"/>
                <a:stretch>
                  <a:fillRect/>
                </a:stretch>
              </p:blipFill>
              <p:spPr>
                <a:xfrm>
                  <a:off x="8787870" y="2803062"/>
                  <a:ext cx="26244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91" name="Ink 190">
                  <a:extLst>
                    <a:ext uri="{FF2B5EF4-FFF2-40B4-BE49-F238E27FC236}">
                      <a16:creationId xmlns:a16="http://schemas.microsoft.com/office/drawing/2014/main" id="{902A16C9-C671-E56B-7084-7A0480E8218B}"/>
                    </a:ext>
                  </a:extLst>
                </p14:cNvPr>
                <p14:cNvContentPartPr/>
                <p14:nvPr/>
              </p14:nvContentPartPr>
              <p14:xfrm>
                <a:off x="8595990" y="3026622"/>
                <a:ext cx="272160" cy="12960"/>
              </p14:xfrm>
            </p:contentPart>
          </mc:Choice>
          <mc:Fallback>
            <p:pic>
              <p:nvPicPr>
                <p:cNvPr id="191" name="Ink 190">
                  <a:extLst>
                    <a:ext uri="{FF2B5EF4-FFF2-40B4-BE49-F238E27FC236}">
                      <a16:creationId xmlns:a16="http://schemas.microsoft.com/office/drawing/2014/main" id="{902A16C9-C671-E56B-7084-7A0480E8218B}"/>
                    </a:ext>
                  </a:extLst>
                </p:cNvPr>
                <p:cNvPicPr/>
                <p:nvPr/>
              </p:nvPicPr>
              <p:blipFill>
                <a:blip r:embed="rId298"/>
                <a:stretch>
                  <a:fillRect/>
                </a:stretch>
              </p:blipFill>
              <p:spPr>
                <a:xfrm>
                  <a:off x="8587350" y="3017622"/>
                  <a:ext cx="289800" cy="30600"/>
                </a:xfrm>
                <a:prstGeom prst="rect">
                  <a:avLst/>
                </a:prstGeom>
              </p:spPr>
            </p:pic>
          </mc:Fallback>
        </mc:AlternateContent>
      </p:grpSp>
    </p:spTree>
    <p:extLst>
      <p:ext uri="{BB962C8B-B14F-4D97-AF65-F5344CB8AC3E}">
        <p14:creationId xmlns:p14="http://schemas.microsoft.com/office/powerpoint/2010/main" val="2851703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ADBAE-A9D8-B332-1B21-19ECB581CFD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79D3419-C0FB-81B6-FA0D-33DE5D76244D}"/>
              </a:ext>
            </a:extLst>
          </p:cNvPr>
          <p:cNvSpPr>
            <a:spLocks noGrp="1"/>
          </p:cNvSpPr>
          <p:nvPr>
            <p:ph type="title"/>
          </p:nvPr>
        </p:nvSpPr>
        <p:spPr>
          <a:xfrm>
            <a:off x="304800" y="209549"/>
            <a:ext cx="8229600" cy="609601"/>
          </a:xfrm>
        </p:spPr>
        <p:txBody>
          <a:bodyPr>
            <a:normAutofit/>
          </a:bodyPr>
          <a:lstStyle/>
          <a:p>
            <a:r>
              <a:rPr lang="en-US" b="1" kern="1200" dirty="0">
                <a:latin typeface="Cooper Black" panose="0208090404030B020404" pitchFamily="18" charset="0"/>
              </a:rPr>
              <a:t>The Scenario – Invoice Approval</a:t>
            </a:r>
          </a:p>
        </p:txBody>
      </p:sp>
      <p:sp>
        <p:nvSpPr>
          <p:cNvPr id="3" name="Footer Placeholder 2">
            <a:extLst>
              <a:ext uri="{FF2B5EF4-FFF2-40B4-BE49-F238E27FC236}">
                <a16:creationId xmlns:a16="http://schemas.microsoft.com/office/drawing/2014/main" id="{0A0C93ED-E7E7-7578-0856-1389EF9E5D0D}"/>
              </a:ext>
            </a:extLst>
          </p:cNvPr>
          <p:cNvSpPr>
            <a:spLocks noGrp="1"/>
          </p:cNvSpPr>
          <p:nvPr>
            <p:ph type="ftr" sz="quarter" idx="11"/>
          </p:nvPr>
        </p:nvSpPr>
        <p:spPr>
          <a:xfrm>
            <a:off x="3124200" y="4767263"/>
            <a:ext cx="2895600" cy="273844"/>
          </a:xfrm>
        </p:spPr>
        <p:txBody>
          <a:bodyPr vert="horz" lIns="91440" tIns="45720" rIns="91440" bIns="45720" rtlCol="0" anchor="ctr">
            <a:normAutofit/>
          </a:bodyPr>
          <a:lstStyle/>
          <a:p>
            <a:pPr>
              <a:lnSpc>
                <a:spcPct val="90000"/>
              </a:lnSpc>
              <a:spcAft>
                <a:spcPts val="600"/>
              </a:spcAft>
            </a:pPr>
            <a:r>
              <a:rPr lang="en-US" kern="1200">
                <a:latin typeface="+mn-lt"/>
                <a:ea typeface="+mn-ea"/>
                <a:cs typeface="+mn-cs"/>
              </a:rPr>
              <a:t>www.anubhavtrainings.com</a:t>
            </a:r>
          </a:p>
        </p:txBody>
      </p:sp>
      <p:sp>
        <p:nvSpPr>
          <p:cNvPr id="4" name="Slide Number Placeholder 3">
            <a:extLst>
              <a:ext uri="{FF2B5EF4-FFF2-40B4-BE49-F238E27FC236}">
                <a16:creationId xmlns:a16="http://schemas.microsoft.com/office/drawing/2014/main" id="{24222CCB-DFC9-49A7-893A-E7AE9DE8BD7A}"/>
              </a:ext>
            </a:extLst>
          </p:cNvPr>
          <p:cNvSpPr>
            <a:spLocks noGrp="1"/>
          </p:cNvSpPr>
          <p:nvPr>
            <p:ph type="sldNum" sz="quarter" idx="12"/>
          </p:nvPr>
        </p:nvSpPr>
        <p:spPr>
          <a:xfrm>
            <a:off x="6553200" y="4767263"/>
            <a:ext cx="2133600" cy="273844"/>
          </a:xfrm>
        </p:spPr>
        <p:txBody>
          <a:bodyPr vert="horz" lIns="91440" tIns="45720" rIns="91440" bIns="45720" rtlCol="0" anchor="ctr">
            <a:normAutofit/>
          </a:bodyPr>
          <a:lstStyle/>
          <a:p>
            <a:pPr>
              <a:lnSpc>
                <a:spcPct val="90000"/>
              </a:lnSpc>
              <a:spcAft>
                <a:spcPts val="600"/>
              </a:spcAft>
            </a:pPr>
            <a:fld id="{B6F15528-21DE-4FAA-801E-634DDDAF4B2B}" type="slidenum">
              <a:rPr lang="en-US" smtClean="0"/>
              <a:pPr>
                <a:lnSpc>
                  <a:spcPct val="90000"/>
                </a:lnSpc>
                <a:spcAft>
                  <a:spcPts val="600"/>
                </a:spcAft>
              </a:pPr>
              <a:t>5</a:t>
            </a:fld>
            <a:endParaRPr lang="en-US"/>
          </a:p>
        </p:txBody>
      </p:sp>
      <p:sp>
        <p:nvSpPr>
          <p:cNvPr id="6" name="TextBox 5">
            <a:extLst>
              <a:ext uri="{FF2B5EF4-FFF2-40B4-BE49-F238E27FC236}">
                <a16:creationId xmlns:a16="http://schemas.microsoft.com/office/drawing/2014/main" id="{402FC8E1-56D7-14C9-FC9C-4FCA5A92FBAC}"/>
              </a:ext>
            </a:extLst>
          </p:cNvPr>
          <p:cNvSpPr txBox="1"/>
          <p:nvPr/>
        </p:nvSpPr>
        <p:spPr>
          <a:xfrm>
            <a:off x="152400" y="971549"/>
            <a:ext cx="4419600" cy="4069557"/>
          </a:xfrm>
          <a:prstGeom prst="rect">
            <a:avLst/>
          </a:prstGeom>
        </p:spPr>
        <p:txBody>
          <a:bodyPr vert="horz" lIns="91440" tIns="45720" rIns="91440" bIns="45720" rtlCol="0">
            <a:normAutofit/>
          </a:bodyPr>
          <a:lstStyle/>
          <a:p>
            <a:pPr>
              <a:spcBef>
                <a:spcPct val="20000"/>
              </a:spcBef>
              <a:buFont typeface="Arial" pitchFamily="34" charset="0"/>
            </a:pPr>
            <a:r>
              <a:rPr lang="en-US" sz="1400" b="0" i="0" dirty="0">
                <a:effectLst/>
              </a:rPr>
              <a:t>Sonia is working at Anubhav Trainings finance department; every we create and send invoices to the customer. Her job is to check the invoices, especially the amount and module name for each invoice and validate if the payment has been received in the bank account.</a:t>
            </a:r>
          </a:p>
          <a:p>
            <a:pPr>
              <a:spcBef>
                <a:spcPct val="20000"/>
              </a:spcBef>
              <a:buFont typeface="Arial" pitchFamily="34" charset="0"/>
            </a:pPr>
            <a:r>
              <a:rPr lang="en-US" sz="1400" dirty="0"/>
              <a:t>Currently she has to open every invoice manually and read the invoice amount, date and course name and validate the date &amp; amount submitted by internal sales team.</a:t>
            </a:r>
          </a:p>
          <a:p>
            <a:pPr>
              <a:spcBef>
                <a:spcPct val="20000"/>
              </a:spcBef>
              <a:buFont typeface="Arial" pitchFamily="34" charset="0"/>
            </a:pPr>
            <a:r>
              <a:rPr lang="en-US" sz="1400" dirty="0"/>
              <a:t>She want us to automate this process where the sales team share the invoice details along with date and we need to send approval form only when date match with pdf invoice to Sonia. She reviews the details and provide invoice approval.</a:t>
            </a:r>
          </a:p>
          <a:p>
            <a:pPr>
              <a:spcBef>
                <a:spcPct val="20000"/>
              </a:spcBef>
              <a:buFont typeface="Arial" pitchFamily="34" charset="0"/>
            </a:pPr>
            <a:r>
              <a:rPr lang="en-US" sz="1400" dirty="0"/>
              <a:t>On approved an email will trigger to student that their payment has been received for the course. </a:t>
            </a:r>
          </a:p>
        </p:txBody>
      </p:sp>
      <p:pic>
        <p:nvPicPr>
          <p:cNvPr id="7" name="Picture 6" descr="A person giving a thumbs up&#10;&#10;Description automatically generated">
            <a:extLst>
              <a:ext uri="{FF2B5EF4-FFF2-40B4-BE49-F238E27FC236}">
                <a16:creationId xmlns:a16="http://schemas.microsoft.com/office/drawing/2014/main" id="{409C1615-1684-74D7-B8E7-AB30810F848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6297" r="1" b="1"/>
          <a:stretch/>
        </p:blipFill>
        <p:spPr bwMode="auto">
          <a:xfrm>
            <a:off x="4648200" y="971550"/>
            <a:ext cx="4038600" cy="3657600"/>
          </a:xfrm>
          <a:prstGeom prst="rect">
            <a:avLst/>
          </a:prstGeom>
          <a:solidFill>
            <a:srgbClr val="FFFFFF"/>
          </a:solidFill>
        </p:spPr>
      </p:pic>
    </p:spTree>
    <p:extLst>
      <p:ext uri="{BB962C8B-B14F-4D97-AF65-F5344CB8AC3E}">
        <p14:creationId xmlns:p14="http://schemas.microsoft.com/office/powerpoint/2010/main" val="41727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1DCA7-BCD9-638B-2E9A-95BE952795D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C0B8E7B-6ABC-C7C3-CE67-FA4C5E2DB925}"/>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DE1984C-2D28-39D7-A59C-B27B778B8B3B}"/>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F3581282-0E0D-CE2A-A7D5-079456F7B841}"/>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Flow</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AEFC3D9-3259-01A4-00ED-1543F53EA2AC}"/>
                  </a:ext>
                </a:extLst>
              </p14:cNvPr>
              <p14:cNvContentPartPr/>
              <p14:nvPr/>
            </p14:nvContentPartPr>
            <p14:xfrm>
              <a:off x="460800" y="339480"/>
              <a:ext cx="6793920" cy="4533120"/>
            </p14:xfrm>
          </p:contentPart>
        </mc:Choice>
        <mc:Fallback>
          <p:pic>
            <p:nvPicPr>
              <p:cNvPr id="2" name="Ink 1">
                <a:extLst>
                  <a:ext uri="{FF2B5EF4-FFF2-40B4-BE49-F238E27FC236}">
                    <a16:creationId xmlns:a16="http://schemas.microsoft.com/office/drawing/2014/main" id="{DAEFC3D9-3259-01A4-00ED-1543F53EA2AC}"/>
                  </a:ext>
                </a:extLst>
              </p:cNvPr>
              <p:cNvPicPr/>
              <p:nvPr/>
            </p:nvPicPr>
            <p:blipFill>
              <a:blip r:embed="rId3"/>
              <a:stretch>
                <a:fillRect/>
              </a:stretch>
            </p:blipFill>
            <p:spPr>
              <a:xfrm>
                <a:off x="451440" y="330120"/>
                <a:ext cx="6812640" cy="4551840"/>
              </a:xfrm>
              <a:prstGeom prst="rect">
                <a:avLst/>
              </a:prstGeom>
            </p:spPr>
          </p:pic>
        </mc:Fallback>
      </mc:AlternateContent>
    </p:spTree>
    <p:extLst>
      <p:ext uri="{BB962C8B-B14F-4D97-AF65-F5344CB8AC3E}">
        <p14:creationId xmlns:p14="http://schemas.microsoft.com/office/powerpoint/2010/main" val="424226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02155-0642-F4BE-1A11-77C4B55EE52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9CD9FDB-C2B6-CB03-40D6-53BD63866205}"/>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90F90B2-C5EB-7103-2024-0CEF2C4EC39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26726CDD-8363-1D83-DCAA-6AEC1D792CF1}"/>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Document template</a:t>
            </a:r>
          </a:p>
        </p:txBody>
      </p:sp>
      <p:sp>
        <p:nvSpPr>
          <p:cNvPr id="2" name="TextBox 1">
            <a:extLst>
              <a:ext uri="{FF2B5EF4-FFF2-40B4-BE49-F238E27FC236}">
                <a16:creationId xmlns:a16="http://schemas.microsoft.com/office/drawing/2014/main" id="{6CDF443A-335F-06CF-053E-D0DE87EE2111}"/>
              </a:ext>
            </a:extLst>
          </p:cNvPr>
          <p:cNvSpPr txBox="1"/>
          <p:nvPr/>
        </p:nvSpPr>
        <p:spPr>
          <a:xfrm>
            <a:off x="152400" y="971549"/>
            <a:ext cx="8839200" cy="4069557"/>
          </a:xfrm>
          <a:prstGeom prst="rect">
            <a:avLst/>
          </a:prstGeom>
        </p:spPr>
        <p:txBody>
          <a:bodyPr vert="horz" lIns="91440" tIns="45720" rIns="91440" bIns="45720" rtlCol="0">
            <a:normAutofit/>
          </a:bodyPr>
          <a:lstStyle/>
          <a:p>
            <a:pPr>
              <a:spcBef>
                <a:spcPct val="20000"/>
              </a:spcBef>
              <a:buFont typeface="Arial" pitchFamily="34" charset="0"/>
            </a:pPr>
            <a:r>
              <a:rPr lang="en-US" sz="1400" b="0" i="0" dirty="0">
                <a:effectLst/>
              </a:rPr>
              <a:t>The template will define the skeleton of the pdf document which helps RPA component (bot) to understand where which field of data is present. So, at runtime the bot can extract the exact data for us from pixel position of the pdf document.</a:t>
            </a:r>
            <a:endParaRPr lang="en-US" sz="1400"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1C0296BE-C2E7-70F7-2D21-CD6D28C1E9C0}"/>
                  </a:ext>
                </a:extLst>
              </p14:cNvPr>
              <p14:cNvContentPartPr/>
              <p14:nvPr/>
            </p14:nvContentPartPr>
            <p14:xfrm>
              <a:off x="1778760" y="2107440"/>
              <a:ext cx="1504080" cy="1707840"/>
            </p14:xfrm>
          </p:contentPart>
        </mc:Choice>
        <mc:Fallback>
          <p:pic>
            <p:nvPicPr>
              <p:cNvPr id="6" name="Ink 5">
                <a:extLst>
                  <a:ext uri="{FF2B5EF4-FFF2-40B4-BE49-F238E27FC236}">
                    <a16:creationId xmlns:a16="http://schemas.microsoft.com/office/drawing/2014/main" id="{1C0296BE-C2E7-70F7-2D21-CD6D28C1E9C0}"/>
                  </a:ext>
                </a:extLst>
              </p:cNvPr>
              <p:cNvPicPr/>
              <p:nvPr/>
            </p:nvPicPr>
            <p:blipFill>
              <a:blip r:embed="rId3"/>
              <a:stretch>
                <a:fillRect/>
              </a:stretch>
            </p:blipFill>
            <p:spPr>
              <a:xfrm>
                <a:off x="1769400" y="2098080"/>
                <a:ext cx="1522800" cy="1726560"/>
              </a:xfrm>
              <a:prstGeom prst="rect">
                <a:avLst/>
              </a:prstGeom>
            </p:spPr>
          </p:pic>
        </mc:Fallback>
      </mc:AlternateContent>
    </p:spTree>
    <p:extLst>
      <p:ext uri="{BB962C8B-B14F-4D97-AF65-F5344CB8AC3E}">
        <p14:creationId xmlns:p14="http://schemas.microsoft.com/office/powerpoint/2010/main" val="28413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a:solidFill>
                  <a:srgbClr val="75C042"/>
                </a:solidFill>
                <a:latin typeface="Segoe UI" panose="020B0502040204020203" pitchFamily="34" charset="0"/>
                <a:ea typeface="Calibri Light" charset="0"/>
                <a:cs typeface="Segoe UI" panose="020B0502040204020203" pitchFamily="34" charset="0"/>
              </a:rPr>
              <a:t>Day 11</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1891</TotalTime>
  <Words>376</Words>
  <Application>Microsoft Office PowerPoint</Application>
  <PresentationFormat>On-screen Show (16:9)</PresentationFormat>
  <Paragraphs>56</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vt:lpstr>
      <vt:lpstr>Cooper Black</vt:lpstr>
      <vt:lpstr>Segoe UI</vt:lpstr>
      <vt:lpstr>Segoe UI Light</vt:lpstr>
      <vt:lpstr>Office Theme</vt:lpstr>
      <vt:lpstr>SAP Build Training for Corporate Professionals</vt:lpstr>
      <vt:lpstr>PowerPoint Presentation</vt:lpstr>
      <vt:lpstr>Agenda</vt:lpstr>
      <vt:lpstr>PowerPoint Presentation</vt:lpstr>
      <vt:lpstr>The Scenario – Invoice Approval</vt:lpstr>
      <vt:lpstr>Flow</vt:lpstr>
      <vt:lpstr>Document template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107</cp:revision>
  <dcterms:created xsi:type="dcterms:W3CDTF">2013-12-05T19:37:13Z</dcterms:created>
  <dcterms:modified xsi:type="dcterms:W3CDTF">2025-07-24T07:33:37Z</dcterms:modified>
</cp:coreProperties>
</file>