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494" r:id="rId3"/>
    <p:sldId id="265" r:id="rId4"/>
    <p:sldId id="499" r:id="rId5"/>
    <p:sldId id="334" r:id="rId6"/>
    <p:sldId id="311" r:id="rId7"/>
    <p:sldId id="500" r:id="rId8"/>
    <p:sldId id="312" r:id="rId9"/>
    <p:sldId id="310" r:id="rId10"/>
    <p:sldId id="308" r:id="rId11"/>
    <p:sldId id="309" r:id="rId12"/>
    <p:sldId id="317" r:id="rId13"/>
    <p:sldId id="331" r:id="rId14"/>
    <p:sldId id="361" r:id="rId15"/>
    <p:sldId id="495" r:id="rId16"/>
    <p:sldId id="496" r:id="rId17"/>
    <p:sldId id="497"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753"/>
    <a:srgbClr val="1B4134"/>
    <a:srgbClr val="FFFFFF"/>
    <a:srgbClr val="222222"/>
    <a:srgbClr val="76B8B5"/>
    <a:srgbClr val="90B6DD"/>
    <a:srgbClr val="057CFF"/>
    <a:srgbClr val="4649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55" autoAdjust="0"/>
    <p:restoredTop sz="96236" autoAdjust="0"/>
  </p:normalViewPr>
  <p:slideViewPr>
    <p:cSldViewPr>
      <p:cViewPr>
        <p:scale>
          <a:sx n="150" d="100"/>
          <a:sy n="150" d="100"/>
        </p:scale>
        <p:origin x="156" y="252"/>
      </p:cViewPr>
      <p:guideLst>
        <p:guide orient="horz" pos="1620"/>
        <p:guide pos="2880"/>
      </p:guideLst>
    </p:cSldViewPr>
  </p:slideViewPr>
  <p:notesTextViewPr>
    <p:cViewPr>
      <p:scale>
        <a:sx n="100" d="100"/>
        <a:sy n="100" d="100"/>
      </p:scale>
      <p:origin x="0" y="0"/>
    </p:cViewPr>
  </p:notesTextViewPr>
  <p:notesViewPr>
    <p:cSldViewPr>
      <p:cViewPr varScale="1">
        <p:scale>
          <a:sx n="67" d="100"/>
          <a:sy n="67" d="100"/>
        </p:scale>
        <p:origin x="-31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CD1819-8EAB-4094-BBB1-E11C3AABA846}" type="datetimeFigureOut">
              <a:rPr lang="en-US" smtClean="0"/>
              <a:t>7/16/2025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A62D1B-AC76-4092-A22E-9E6DF2EB6902}" type="slidenum">
              <a:rPr lang="en-US" smtClean="0"/>
              <a:t>‹#›</a:t>
            </a:fld>
            <a:endParaRPr lang="en-US"/>
          </a:p>
        </p:txBody>
      </p:sp>
    </p:spTree>
    <p:extLst>
      <p:ext uri="{BB962C8B-B14F-4D97-AF65-F5344CB8AC3E}">
        <p14:creationId xmlns:p14="http://schemas.microsoft.com/office/powerpoint/2010/main" val="85153436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12.313"/>
    </inkml:context>
    <inkml:brush xml:id="br0">
      <inkml:brushProperty name="width" value="0.05" units="cm"/>
      <inkml:brushProperty name="height" value="0.05" units="cm"/>
    </inkml:brush>
  </inkml:definitions>
  <inkml:trace contextRef="#ctx0" brushRef="#br0">1 290 24575,'-1'0'0,"1"-1"0,0 1 0,0-1 0,0 0 0,0 1 0,0-1 0,0 1 0,1-1 0,-1 1 0,0-1 0,0 0 0,0 1 0,0-1 0,1 1 0,-1-1 0,0 1 0,1-1 0,-1 1 0,0-1 0,1 1 0,-1-1 0,0 1 0,1-1 0,-1 1 0,1 0 0,-1-1 0,1 1 0,-1 0 0,1-1 0,-1 1 0,1 0 0,-1 0 0,1 0 0,0-1 0,-1 1 0,1 0 0,-1 0 0,1 0 0,0 0 0,-1 0 0,1 0 0,-1 0 0,2 0 0,-1 1 0,1-1 0,-1 0 0,1 1 0,-1-1 0,1 1 0,-1 0 0,1-1 0,-1 1 0,0 0 0,1 0 0,-1 0 0,0 0 0,0 0 0,1 0 0,0 2 0,1 2 0,0 1 0,-1-1 0,0 1 0,0 0 0,0 0 0,0-1 0,0 12 0,-1-12 0,-1-1 0,1 1 0,0 0 0,0 0 0,1-1 0,-1 1 0,1-1 0,0 1 0,0-1 0,1 0 0,-1 0 0,1 0 0,4 4 0,-6-7 0,1 0 0,-1 0 0,1 0 0,-1-1 0,1 1 0,0 0 0,0-1 0,-1 0 0,1 1 0,0-1 0,0 0 0,-1 0 0,1 0 0,0 0 0,0 0 0,-1 0 0,1-1 0,0 1 0,0 0 0,-1-1 0,1 0 0,0 1 0,-1-1 0,1 0 0,-1 0 0,3-1 0,5-4 0,1 0 0,14-15 0,-23 21 0,120-113 0,-69 61 0,3 2 0,95-66 0,-148 115 2,13-9 111,-1 2 0,18-8 0,-29 14-208,1 1 1,-1 0-1,0 0 0,0 0 0,0 0 0,1 0 1,-1 1-1,1-1 0,-1 1 0,0 0 0,1 0 1,-1 0-1,0 1 0,1-1 0,-1 1 1,0-1-1,6 3 0,0 4-6731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8.327"/>
    </inkml:context>
    <inkml:brush xml:id="br0">
      <inkml:brushProperty name="width" value="0.05" units="cm"/>
      <inkml:brushProperty name="height" value="0.05" units="cm"/>
    </inkml:brush>
  </inkml:definitions>
  <inkml:trace contextRef="#ctx0" brushRef="#br0">193 550 24575,'0'0'0,"1"-1"0,0 1 0,-1 0 0,1-1 0,0 1 0,-1 0 0,1-1 0,-1 1 0,1-1 0,0 1 0,-1-1 0,1 0 0,-1 1 0,0-1 0,1 0 0,-1 1 0,1-1 0,-1 0 0,0 1 0,0-1 0,1 0 0,-1 1 0,0-1 0,0 0 0,0 0 0,0 1 0,0-3 0,3-26 0,-3 21 0,10-47 0,-7 43 0,0 0 0,-1 0 0,-1 1 0,0-1 0,0-14 0,-1 25 0,0 0 0,0 0 0,0 0 0,-1 0 0,1 0 0,0 0 0,0 1 0,0-1 0,-1 0 0,1 0 0,-1 0 0,1 0 0,-1 0 0,1 1 0,-1-1 0,1 0 0,-1 0 0,0 1 0,1-1 0,-1 1 0,0-1 0,1 0 0,-1 1 0,0-1 0,-1 0 0,0 1 0,0 0 0,0-1 0,1 1 0,-1 0 0,0 0 0,0 0 0,1 0 0,-1 1 0,0-1 0,0 0 0,1 1 0,-4 1 0,-3 1 0,1 1 0,-1 0 0,1 0 0,-11 9 0,1 0 0,2 1 0,0 1 0,-25 32 0,33-38 0,0 0 0,1 1 0,1-1 0,0 2 0,0-1 0,1 0 0,0 1 0,1 0 0,-2 11 0,4-19 0,1-1 0,-1 0 0,1 1 0,0-1 0,0 1 0,0-1 0,0 1 0,0-1 0,0 0 0,1 1 0,0-1 0,-1 1 0,1-1 0,0 0 0,0 0 0,0 1 0,0-1 0,0 0 0,1 0 0,-1 0 0,1 0 0,-1 0 0,1-1 0,0 1 0,-1 0 0,1-1 0,0 1 0,0-1 0,0 0 0,1 1 0,-1-1 0,0 0 0,0 0 0,1-1 0,1 2 0,4-1 0,0 0 0,-1 0 0,1 0 0,0-1 0,-1 0 0,1 0 0,0-1 0,-1 0 0,1-1 0,8-2 0,1-2 0,0-1 0,0-1 0,0 0 0,-1-2 0,-1 0 0,1 0 0,-2-1 0,1-1 0,-2-1 0,1 0 0,20-27 0,-12 11 0,-2-1 0,0-1 0,-3-1 0,0 0 0,13-38 0,-19 39 0,12-54 0,-20 70 0,-1 0 0,0-1 0,-1 1 0,0 0 0,-4-28 0,3 41 0,0 1 0,0-1 0,0 1 0,-1-1 0,1 1 0,-1-1 0,1 1 0,-1-1 0,1 1 0,-1 0 0,0-1 0,0 1 0,1 0 0,-3-3 0,2 4 0,1 0 0,-1 0 0,1 0 0,0 0 0,-1-1 0,1 1 0,-1 0 0,1 0 0,-1 0 0,1 0 0,-1 0 0,1 0 0,-1 0 0,1 0 0,-1 0 0,1 1 0,0-1 0,-1 0 0,1 0 0,-1 0 0,1 0 0,-1 1 0,1-1 0,0 0 0,-1 0 0,1 1 0,0-1 0,-1 0 0,0 1 0,-2 3 0,0-1 0,0 1 0,1 0 0,-1 0 0,1 0 0,0 0 0,-3 9 0,-6 21 0,3 1 0,0 0 0,2 1 0,2-1 0,2 1 0,0 0 0,3 0 0,1 0 0,1 0 0,14 55 0,-16-84 0,1-1 0,0 1 0,1 0 0,-1-1 0,1 0 0,1 1 0,-1-1 0,1 0 0,6 6 0,-8-9 0,0-1 0,1 0 0,-1 0 0,1 0 0,0 0 0,0-1 0,0 1 0,0-1 0,0 0 0,0 0 0,0 0 0,0 0 0,0 0 0,0 0 0,1-1 0,-1 0 0,0 0 0,0 0 0,1 0 0,-1 0 0,6-2 0,11-2-273,1-1 0,-1-1 0,-1-1 0,32-15 0,-41 16-6553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9.265"/>
    </inkml:context>
    <inkml:brush xml:id="br0">
      <inkml:brushProperty name="width" value="0.05" units="cm"/>
      <inkml:brushProperty name="height" value="0.05" units="cm"/>
    </inkml:brush>
  </inkml:definitions>
  <inkml:trace contextRef="#ctx0" brushRef="#br0">32 1 24575,'-7'-1'0,"-14"1"0,18 1 0,12 1 0,400 56 25,-233-35-297,1391 158-3026,-1092-147 2781,-2-37 1,-448 1 466,-5 2 324,-1-2-1,1 0 1,-1-1-1,1-1 1,24-9-1,-43 13-230,1-1-1,0 1 0,-1-1 0,1 0 1,-1 1-1,1-1 0,-1 0 0,0 0 1,1 0-1,-1 0 0,0 0 0,0-1 0,1 1 1,-1 0-1,0 0 0,0-1 0,1-2 1,-2 3 2,0 0 0,1 0 0,-1 0 0,0 0 0,0 0 1,-1 0-1,1 0 0,0 0 0,0 0 0,0 0 1,-1 0-1,1 0 0,0 0 0,-1 0 0,1 1 0,-1-1 1,1 0-1,-1 0 0,1 0 0,-1 0 0,-1-1 1,-2-2 108,-1 0 0,0 0 0,0 1 0,0-1 0,-1 1 0,1 0 0,-11-3 0,-39-9-1519,30 11-5461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13.899"/>
    </inkml:context>
    <inkml:brush xml:id="br0">
      <inkml:brushProperty name="width" value="0.05" units="cm"/>
      <inkml:brushProperty name="height" value="0.05" units="cm"/>
    </inkml:brush>
  </inkml:definitions>
  <inkml:trace contextRef="#ctx0" brushRef="#br0">1 301 24575,'3'-34'0,"-3"34"0,0 0 0,0-1 0,0 1 0,1-1 0,-1 1 0,0 0 0,0-1 0,0 1 0,0 0 0,0-1 0,1 1 0,-1 0 0,0-1 0,0 1 0,1 0 0,-1 0 0,0-1 0,0 1 0,1 0 0,-1 0 0,0-1 0,1 1 0,-1 0 0,0 0 0,1 0 0,-1 0 0,1-1 0,0 2 0,-1-1 0,1 1 0,0-1 0,0 1 0,-1-1 0,1 1 0,0 0 0,-1-1 0,1 1 0,-1 0 0,1-1 0,-1 1 0,1 0 0,-1 0 0,1-1 0,-1 1 0,1 1 0,4 11 0,-1 0 0,0 0 0,0 0 0,-2 1 0,0-1 0,1 22 0,-1-16 0,0-1 0,8 32 0,-10-49 0,1 0 0,-1 0 0,0 1 0,1-1 0,-1 0 0,1 0 0,-1 0 0,1 0 0,0 0 0,-1 0 0,1 0 0,0 0 0,0 0 0,0 0 0,-1 0 0,1-1 0,0 1 0,0 0 0,0-1 0,0 1 0,1 0 0,-1-1 0,1 1 0,0-1 0,0 0 0,-1 0 0,1 0 0,0 0 0,0 0 0,-1 0 0,1-1 0,0 1 0,-1-1 0,1 1 0,0-1 0,-1 0 0,1 1 0,1-3 0,7-3 0,0-1 0,-1-1 0,16-16 0,-18 17 0,107-109 0,41-39 0,-117 120 0,2 2 0,52-33 0,-89 64 7,6-4 104,1 1 0,19-9 0,-27 13-149,0 1 1,0-1 0,0 0 0,0 1-1,1 0 1,-1 0 0,0-1-1,0 1 1,3 1 0,-4-1-16,0 0-1,0 0 1,-1 0 0,1 1-1,0-1 1,0 0 0,-1 1 0,1-1-1,0 1 1,0-1 0,-1 1 0,1-1-1,-1 1 1,1-1 0,0 1-1,-1 0 1,1-1 0,-1 1 0,1 0-1,-1-1 1,0 1 0,1 0 0,-1 0-1,1 0 1,2 12-6773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17.250"/>
    </inkml:context>
    <inkml:brush xml:id="br0">
      <inkml:brushProperty name="width" value="0.05" units="cm"/>
      <inkml:brushProperty name="height" value="0.05" units="cm"/>
    </inkml:brush>
  </inkml:definitions>
  <inkml:trace contextRef="#ctx0" brushRef="#br0">172 12 24575,'0'-1'0,"0"1"0,0-1 0,0 1 0,0-1 0,0 1 0,0-1 0,1 1 0,-1-1 0,0 1 0,0 0 0,0-1 0,1 1 0,-1-1 0,0 1 0,1-1 0,-1 1 0,0 0 0,1-1 0,-1 1 0,0 0 0,1-1 0,-1 1 0,1 0 0,-1 0 0,1-1 0,-1 1 0,1 0 0,-1 0 0,1 0 0,-1-1 0,1 1 0,-1 0 0,1 0 0,-1 0 0,1 0 0,-1 0 0,1 0 0,-1 0 0,1 0 0,-1 1 0,1-1 0,-1 0 0,1 0 0,-1 0 0,1 0 0,-1 1 0,1-1 0,-1 0 0,1 0 0,-1 1 0,0-1 0,1 0 0,-1 1 0,0-1 0,1 1 0,-1-1 0,0 0 0,1 1 0,-1-1 0,0 1 0,1 0 0,0 9 0,-1 0 0,0 0 0,0 1 0,-1-1 0,0 0 0,-4 13 0,0 11 0,-35 303 0,-51 396 0,81-667-682,-26 95-1,29-141-6143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17.621"/>
    </inkml:context>
    <inkml:brush xml:id="br0">
      <inkml:brushProperty name="width" value="0.05" units="cm"/>
      <inkml:brushProperty name="height" value="0.05" units="cm"/>
    </inkml:brush>
  </inkml:definitions>
  <inkml:trace contextRef="#ctx0" brushRef="#br0">0 1 24575,'34'32'0,"25"20"0,-31-25 0,2-1 0,45 29 0,-66-49 0,-1-1 0,1 0 0,1-1 0,-1 0 0,0 0 0,1-1 0,0 0 0,0-1 0,0 0 0,0-1 0,0 0 0,0 0 0,0-1 0,12-1 0,-16-1 0,0 1 0,0-1 0,0 0 0,-1 0 0,1 0 0,0-1 0,-1 0 0,1 0 0,-1 0 0,0-1 0,0 0 0,-1 0 0,1 0 0,-1 0 0,5-6 0,4-8 0,0 0 0,19-38 0,0 1 0,-100 146-1365,46-61-5461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18.305"/>
    </inkml:context>
    <inkml:brush xml:id="br0">
      <inkml:brushProperty name="width" value="0.05" units="cm"/>
      <inkml:brushProperty name="height" value="0.05" units="cm"/>
    </inkml:brush>
  </inkml:definitions>
  <inkml:trace contextRef="#ctx0" brushRef="#br0">0 16 24575,'0'-2'0,"0"-3"0,0-3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18.896"/>
    </inkml:context>
    <inkml:brush xml:id="br0">
      <inkml:brushProperty name="width" value="0.05" units="cm"/>
      <inkml:brushProperty name="height" value="0.05" units="cm"/>
    </inkml:brush>
  </inkml:definitions>
  <inkml:trace contextRef="#ctx0" brushRef="#br0">34 10 24575,'-4'0'0,"2"0"0,0 1 0,0-1 0,0 0 0,-1-1 0,1 1 0,0 0 0,0-1 0,0 1 0,0-1 0,-1 0 0,-2-1 0,5 1 0,0 1 0,0 0 0,0 0 0,0-1 0,1 1 0,-1 0 0,0 0 0,0-1 0,1 1 0,-1 0 0,0 0 0,1-1 0,-1 1 0,0 0 0,0 0 0,1 0 0,-1 0 0,0 0 0,1 0 0,-1-1 0,0 1 0,1 0 0,-1 0 0,0 0 0,1 0 0,-1 0 0,1 0 0,-1 0 0,0 0 0,1 1 0,-1-1 0,0 0 0,1 0 0,17-1 0,535 50 20,-281-21-179,-73-8-400,657 42 421,-831-62 138,-7 1 0,0 0 0,0-2 0,0 0 0,0-1 0,18-4 0,-35 5 6,0 1 1,-1 0 0,1 0 0,0 0 0,0-1 0,0 1 0,0-1 0,0 1-1,0 0 1,0-1 0,0 0 0,-1 1 0,1-1 0,0 1 0,0-1 0,-1 0 0,1 0-1,0-1 1,-1 2 4,0 0 0,0-1 0,0 1 1,0-1-1,0 1 0,0-1 0,0 1 0,0-1 0,0 1 0,0-1 0,-1 1 0,1 0 0,0-1 0,0 1 0,-1-1 0,1 1 0,0 0 0,0-1 0,-1 1 1,1 0-1,0-1 0,-1 1 0,1 0 0,-1-1 0,0 1 0,-3-3 59,0 1-1,0-1 1,-1 1 0,1 0 0,-8-1-1,-5-1-410,0 1 0,0 1-1,-24 0 1,23 1-6485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19.176"/>
    </inkml:context>
    <inkml:brush xml:id="br0">
      <inkml:brushProperty name="width" value="0.05" units="cm"/>
      <inkml:brushProperty name="height" value="0.05" units="cm"/>
    </inkml:brush>
  </inkml:definitions>
  <inkml:trace contextRef="#ctx0" brushRef="#br0">105 39 24575,'-46'-38'0,"116"81"0,-40-21 0,-2 1 0,42 42 0,-60-55 0,-1 1 0,-1-1 0,0 2 0,0-1 0,-1 1 0,-1 0 0,0 0 0,0 1 0,-1 0 0,3 16 0,-6-23 11,-2-1 0,1 0-1,0 1 1,-1-1 0,0 0-1,-1 1 1,1-1 0,-1 0-1,0 0 1,0 1 0,0-1-1,-1 0 1,0 0 0,0 0-1,-5 9 1,2-7 6,0-1 0,0 1 0,-1-1 0,0-1 0,0 1 0,0-1 0,-1 0 0,0 0 1,-10 5-1,-10 3-359,0-1 1,-1-2 0,0-1-1,-45 9 1,2-3-6485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20.034"/>
    </inkml:context>
    <inkml:brush xml:id="br0">
      <inkml:brushProperty name="width" value="0.05" units="cm"/>
      <inkml:brushProperty name="height" value="0.05" units="cm"/>
    </inkml:brush>
  </inkml:definitions>
  <inkml:trace contextRef="#ctx0" brushRef="#br0">302 260 24575,'23'-22'0,"56"-59"0,-72 72 0,1-1 0,-1 0 0,-1 0 0,0 0 0,0-1 0,-1 0 0,4-13 0,-8 22 0,0 0 0,-1 1 0,1-1 0,-1 0 0,1 0 0,-1 0 0,0 0 0,0 0 0,0 0 0,0 0 0,0 0 0,0 0 0,-1 0 0,1 0 0,-1 0 0,1 1 0,-1-1 0,0 0 0,1 0 0,-1 0 0,0 1 0,0-1 0,0 0 0,-2-1 0,1 1 0,0 1 0,-1 0 0,1-1 0,0 1 0,-1 0 0,1 0 0,-1 0 0,0 0 0,1 0 0,-1 1 0,0-1 0,1 1 0,-1 0 0,0 0 0,1 0 0,-1 0 0,-3 1 0,-13 1 0,-1 2 0,1 0 0,0 1 0,0 1 0,1 0 0,-1 2 0,-20 11 0,15-5 0,0 1 0,1 1 0,0 0 0,-29 30 0,43-37 0,0 0 0,1 1 0,0 0 0,1 0 0,0 1 0,0 0 0,1 0 0,1 1 0,-7 19 0,11-26 0,-1 0 0,1 0 0,0 1 0,1-1 0,-1 0 0,1 0 0,0 1 0,0-1 0,1 0 0,0 0 0,0 0 0,0 1 0,0-1 0,1 0 0,0 0 0,0-1 0,0 1 0,0 0 0,1-1 0,0 1 0,0-1 0,0 0 0,1 0 0,-1 0 0,7 5 0,-4-4 0,1-1 0,-1 0 0,1 0 0,0 0 0,0-1 0,10 4 0,-12-6 0,-1 1 0,1-1 0,0 0 0,0 0 0,0 0 0,0-1 0,0 0 0,0 0 0,0 0 0,9-1 0,-62 0 0,40 2 0,0 0 0,0 1 0,0 1 0,0-1 0,1 1 0,-1 0 0,1 1 0,0 0 0,-12 8 0,17-11 0,0 1 0,1-1 0,-1 1 0,0 0 0,1-1 0,-1 1 0,1 0 0,-1 0 0,1 0 0,0 0 0,0 1 0,0-1 0,0 0 0,0 0 0,0 1 0,1-1 0,-1 0 0,1 1 0,-1-1 0,1 0 0,0 1 0,0-1 0,0 1 0,1-1 0,-1 1 0,0-1 0,1 0 0,0 1 0,-1-1 0,1 0 0,0 0 0,0 1 0,0-1 0,1 0 0,-1 0 0,3 3 0,2 3 31,0-1 0,1 0 0,0-1 0,0 0 0,1 0 0,-1 0 0,1-1 0,0 0 1,1 0-1,15 5 0,3 1-600,1-2 0,31 6 0,-3-4-6257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20.392"/>
    </inkml:context>
    <inkml:brush xml:id="br0">
      <inkml:brushProperty name="width" value="0.05" units="cm"/>
      <inkml:brushProperty name="height" value="0.05" units="cm"/>
    </inkml:brush>
  </inkml:definitions>
  <inkml:trace contextRef="#ctx0" brushRef="#br0">120 133 24575,'-47'-42'0,"33"31"0,0-1 0,1 0 0,-12-15 0,25 27 0,-1-1 0,0 0 0,1 1 0,-1-1 0,1 0 0,-1 1 0,1-1 0,-1 0 0,1 1 0,0-1 0,-1 0 0,1 0 0,0 0 0,0 1 0,-1-1 0,1 0 0,0 0 0,0 0 0,0 0 0,0 0 0,0 1 0,0-1 0,0 0 0,1 0 0,-1-1 0,1 2 0,-1-1 0,1 0 0,0 1 0,0-1 0,-1 0 0,1 1 0,0-1 0,0 1 0,0 0 0,0-1 0,0 1 0,0 0 0,0-1 0,0 1 0,0 0 0,0 0 0,1 0 0,7 0 0,-1 0 0,1 0 0,13 4 0,-2 0 0,-1 1 0,1 1 0,-1 1 0,-1 0 0,1 2 0,-1 0 0,-1 1 0,31 23 0,-45-31 0,0 1 0,0 0 0,0 0 0,0 0 0,-1 0 0,0 0 0,1 0 0,-1 1 0,0-1 0,-1 1 0,1 0 0,-1-1 0,1 1 0,-1 0 0,0 0 0,-1 0 0,1 4 0,-1-6 0,0 0 0,0 1 0,-1-1 0,1 0 0,-1 0 0,1 1 0,-1-1 0,0 0 0,0 0 0,0 0 0,0 0 0,0 0 0,0 0 0,-1 0 0,1-1 0,-1 1 0,1 0 0,-1-1 0,0 1 0,1-1 0,-1 0 0,0 1 0,0-1 0,0 0 0,0 0 0,0 0 0,0 0 0,0-1 0,-1 1 0,-3 0 0,-40 6 0,43-7 0,0 0 0,-1 0 0,1 0 0,0-1 0,-1 1 0,1-1 0,0 0 0,0 0 0,0 0 0,-1 0 0,-3-3 0,6 4 0,0-1 0,0 0 0,1 0 0,-1 1 0,0-1 0,1 0 0,-1 0 0,1 0 0,-1 1 0,1-1 0,-1 0 0,1 0 0,-1 0 0,1 0 0,0 0 0,0 0 0,0 0 0,-1 0 0,1 0 0,0 0 0,0 0 0,0 0 0,1 0 0,-1 0 0,0 0 0,0 0 0,0 0 0,1 0 0,-1 0 0,0 0 0,1 0 0,-1 0 0,1 1 0,-1-1 0,1 0 0,0 0 0,0-1 0,4-3 0,-1-1 0,0 1 0,1 0 0,6-4 0,8-6-151,0 0-1,1 2 0,0 0 0,1 2 1,0 0-1,1 2 0,1 0 1,41-10-1,-44 15-6674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5.373"/>
    </inkml:context>
    <inkml:brush xml:id="br0">
      <inkml:brushProperty name="width" value="0.05" units="cm"/>
      <inkml:brushProperty name="height" value="0.05" units="cm"/>
    </inkml:brush>
  </inkml:definitions>
  <inkml:trace contextRef="#ctx0" brushRef="#br0">121 207 24575,'-4'0'0,"3"0"0,0 0 0,0-1 0,-1 1 0,1 0 0,0 1 0,-1-1 0,1 0 0,0 0 0,0 1 0,-1-1 0,1 0 0,-2 2 0,2-1 0,1 0 0,-1 0 0,0 0 0,1 0 0,-1 0 0,1 1 0,-1-1 0,1 0 0,0 0 0,-1 1 0,1-1 0,0 0 0,0 0 0,0 1 0,0 0 0,-3 86 0,2-57 0,0 0 0,-10 54 0,10-79 0,-2 8 0,0-1 0,-1 1 0,-9 20 0,13-34 0,0 1 0,-1-1 0,1 0 0,0 0 0,0 1 0,0-1 0,0 0 0,0 1 0,0-1 0,-1 0 0,1 1 0,0-1 0,0 0 0,-1 0 0,1 0 0,0 1 0,0-1 0,-1 0 0,1 0 0,0 0 0,0 1 0,-1-1 0,1 0 0,0 0 0,-1 0 0,1 0 0,0 0 0,-1 0 0,-2-7 0,1-17 0,8-59 0,3 0 0,31-128 0,-38 199 0,2 1 0,0 0 0,0 0 0,1 0 0,0 0 0,13-18 0,-14 25 0,-1 0 0,1 0 0,-1 0 0,1 1 0,0 0 0,0 0 0,1 0 0,-1 0 0,1 0 0,-1 1 0,1 0 0,0 0 0,0 0 0,0 1 0,0 0 0,0 0 0,0 0 0,6 0 0,-1 1 0,0 0 0,0 1 0,0 0 0,-1 1 0,1 0 0,-1 1 0,1 0 0,-1 0 0,0 1 0,0 0 0,0 1 0,-1 0 0,1 0 0,11 10 0,-16-11 0,0 0 0,0-1 0,0 2 0,-1-1 0,1 0 0,-1 1 0,0-1 0,0 1 0,-1 0 0,0 0 0,4 11 0,-5-12 0,0 0 0,-1 0 0,0 1 0,1-1 0,-2 0 0,1 1 0,0-1 0,-1 0 0,0 0 0,0 1 0,0-1 0,0 0 0,-1 0 0,1 0 0,-1 0 0,0 0 0,-3 3 0,-1 1 0,0 0 0,-1-1 0,0 0 0,-1 0 0,1-1 0,-1 1 0,0-2 0,-1 1 0,-9 4 0,-32 24 0,48-33 0,1 0 0,0 0 0,0 0 0,-1 0 0,1 1 0,0-1 0,0 0 0,1 1 0,-1-1 0,0 1 0,0-1 0,1 1 0,-1-1 0,1 1 0,-1 0 0,1-1 0,0 1 0,-1 0 0,1-1 0,0 1 0,0 0 0,0-1 0,0 1 0,1 0 0,-1-1 0,0 1 0,1 0 0,-1-1 0,1 1 0,0-1 0,1 3 0,3 5 0,0-1 0,0 0 0,1-1 0,11 12 0,-5-5 0,4 4 0,-10-12 0,0 0 0,0 0 0,-1 1 0,0 0 0,0 0 0,-1 1 0,0-1 0,0 1 0,5 14 0,-9-21 0,0 1 0,0-1 0,0 1 0,0-1 0,0 1 0,0-1 0,0 1 0,-1-1 0,1 1 0,0-1 0,-1 1 0,1-1 0,-1 1 0,0-1 0,1 0 0,-1 1 0,0-1 0,0 0 0,0 1 0,0-1 0,-1 1 0,-1 1 0,0-1 0,0 0 0,0-1 0,0 1 0,0-1 0,0 1 0,-1-1 0,1 0 0,-4 1 0,-6 0 0,1 0 0,-1-1 0,1 0 0,-16-1 0,9-2 0,0 0 0,1-1 0,-1-1 0,1-1 0,0-1 0,0 0 0,0-1 0,1-1 0,-27-16 0,40 21-124,0 0 0,0 0 0,0 0 0,1 0 0,-1-1 0,1 0-1,-1 1 1,1-1 0,1-1 0,-4-4 0,-2-12-6702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20.718"/>
    </inkml:context>
    <inkml:brush xml:id="br0">
      <inkml:brushProperty name="width" value="0.05" units="cm"/>
      <inkml:brushProperty name="height" value="0.05" units="cm"/>
    </inkml:brush>
  </inkml:definitions>
  <inkml:trace contextRef="#ctx0" brushRef="#br0">26 18 24575,'-22'-5'0,"19"1"0,15 1 0,-6 2 0,1 2 0,-1-1 0,0 1 0,1 0 0,-1 0 0,0 0 0,1 1 0,-1 0 0,0 1 0,0-1 0,-1 1 0,1 0 0,-1 1 0,1-1 0,-1 1 0,0 0 0,0 0 0,5 6 0,-2-1 0,1 0 0,-1 1 0,-1 0 0,0 0 0,0 0 0,-1 1 0,0 0 0,6 18 0,-11-27 0,0 0 0,0 0 0,-1 0 0,1 0 0,-1 0 0,0 0 0,0 0 0,0 1 0,0-1 0,0 0 0,0 0 0,0 0 0,-1 0 0,1 0 0,-1 0 0,1 0 0,-1 0 0,0 0 0,0-1 0,0 1 0,-1 2 0,1-3 0,0 0 0,0 0 0,-1 0 0,1-1 0,0 1 0,0 0 0,0-1 0,-1 1 0,1-1 0,0 0 0,-1 1 0,1-1 0,0 0 0,-1 0 0,1 0 0,-1 0 0,1 0 0,0 0 0,-1 0 0,1 0 0,0-1 0,-1 1 0,1 0 0,0-1 0,-1 1 0,1-1 0,0 0 0,0 1 0,0-1 0,-1 0 0,1 0 0,-1-1 0,-1 1 0,1 0 0,0-1 0,-1 1 0,1-1 0,0 0 0,0 0 0,0 1 0,0-1 0,0-1 0,0 1 0,1 0 0,-1 0 0,1-1 0,0 1 0,-1-1 0,1 1 0,0-1 0,0 1 0,1-1 0,-1 0 0,0 0 0,1 1 0,0-1 0,0 0 0,0 0 0,0 1 0,0-1 0,0 0 0,1 0 0,-1 1 0,1-1 0,0 0 0,0 1 0,0-1 0,0 0 0,0 1 0,0 0 0,1-1 0,-1 1 0,1 0 0,0-1 0,0 1 0,3-3 0,4-4 34,1 0 1,0 1-1,1 0 0,0 1 0,0 0 0,1 1 0,0 0 0,0 0 0,13-3 1,-4 3-377,-1 0 1,1 1 0,0 2-1,40-3 1,-44 6-6485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20.874"/>
    </inkml:context>
    <inkml:brush xml:id="br0">
      <inkml:brushProperty name="width" value="0.05" units="cm"/>
      <inkml:brushProperty name="height" value="0.05" units="cm"/>
    </inkml:brush>
  </inkml:definitions>
  <inkml:trace contextRef="#ctx0" brushRef="#br0">0 0 24575,'3'0'0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5.916"/>
    </inkml:context>
    <inkml:brush xml:id="br0">
      <inkml:brushProperty name="width" value="0.05" units="cm"/>
      <inkml:brushProperty name="height" value="0.05" units="cm"/>
    </inkml:brush>
  </inkml:definitions>
  <inkml:trace contextRef="#ctx0" brushRef="#br0">31 285 24575,'2'-10'0,"4"16"0,4 18 0,-7-2 0,-1-1 0,0 1 0,-2-1 0,0 1 0,-1-1 0,-2 1 0,0-1 0,-1 1 0,-12 34 0,6-31 0,3-19 0,6-6 0,1 0 0,0 0 0,-1 0 0,1-1 0,0 1 0,-1 0 0,1 0 0,0-1 0,-1 1 0,1 0 0,0-1 0,0 1 0,-1-1 0,1 1 0,0 0 0,0-1 0,0 1 0,0 0 0,0-1 0,-1 1 0,1-1 0,0 1 0,0-1 0,0 1 0,0 0 0,0-1 0,-3-29 0,1 0 0,1-1 0,2 1 0,1 0 0,6-33 0,-3 32 0,1 0 0,2 0 0,18-48 0,-19 61 0,1 1 0,1 0 0,0 1 0,1 0 0,1 0 0,0 1 0,19-19 0,-25 30 0,-1 0 0,1 0 0,0 0 0,0 0 0,0 1 0,0 0 0,1 0 0,0 1 0,-1-1 0,1 1 0,0 0 0,7-1 0,-10 3 0,0 0 0,0 0 0,0 0 0,0 0 0,0 0 0,0 0 0,0 1 0,0-1 0,0 1 0,0 0 0,-1 0 0,1 0 0,0 0 0,0 1 0,-1-1 0,1 1 0,-1 0 0,1-1 0,-1 1 0,0 0 0,0 1 0,0-1 0,0 0 0,0 0 0,0 1 0,2 3 0,-2-3 0,0 1 0,0 0 0,0-1 0,-1 1 0,0 0 0,1 0 0,-1 0 0,0 1 0,-1-1 0,1 0 0,-1 0 0,0 0 0,0 0 0,0 1 0,0-1 0,-2 6 0,0-3 0,0-1 0,-1 1 0,0-1 0,0 1 0,0-1 0,-1 0 0,0 0 0,0-1 0,-5 7 0,-5 2 0,-1 0 0,-1 0 0,0-1 0,0-1 0,-33 17 0,-4-5 0,39-19 0,0 1 0,1 1 0,-24 14 0,36-20 0,0 0 0,0 0 0,0 1 0,0-1 0,1 0 0,-1 0 0,0 0 0,1 1 0,-1-1 0,1 0 0,-1 0 0,1 1 0,-1-1 0,1 1 0,0-1 0,0 0 0,0 1 0,0-1 0,0 0 0,0 1 0,0-1 0,0 1 0,1-1 0,-1 0 0,0 1 0,1-1 0,-1 0 0,1 1 0,0-1 0,-1 0 0,1 0 0,0 0 0,1 2 0,4 6 0,0 1 0,1-1 0,9 9 0,-8-9 0,169 204-1365,-164-198-5461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6.087"/>
    </inkml:context>
    <inkml:brush xml:id="br0">
      <inkml:brushProperty name="width" value="0.05" units="cm"/>
      <inkml:brushProperty name="height" value="0.05" units="cm"/>
    </inkml:brush>
  </inkml:definitions>
  <inkml:trace contextRef="#ctx0" brushRef="#br0">1 37 24575,'0'-3'0,"2"0"0,3 0 0,4 1 0,4-2 0,5-1 0,3 2 0,6 0 0,3-1 0,0 0 0,-4 1-8191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6.802"/>
    </inkml:context>
    <inkml:brush xml:id="br0">
      <inkml:brushProperty name="width" value="0.05" units="cm"/>
      <inkml:brushProperty name="height" value="0.05" units="cm"/>
    </inkml:brush>
  </inkml:definitions>
  <inkml:trace contextRef="#ctx0" brushRef="#br0">21 260 24575,'-4'-8'0,"1"3"0,0 1 0,1-1 0,0 0 0,0 0 0,-2-6 0,4 10 0,0 0 0,0 0 0,0 1 0,0-1 0,-1 0 0,1 0 0,0 0 0,1 1 0,-1-1 0,0 0 0,0 0 0,0 0 0,0 1 0,1-1 0,-1 0 0,0 0 0,1 1 0,-1-1 0,0 0 0,1 1 0,-1-1 0,1 0 0,-1 1 0,1-1 0,0 1 0,-1-1 0,1 1 0,0-1 0,-1 1 0,1-1 0,0 1 0,-1-1 0,1 1 0,0 0 0,0 0 0,-1-1 0,1 1 0,0 0 0,0 0 0,0 0 0,1 0 0,0 0 0,1 0 0,-1 0 0,1 1 0,-1-1 0,1 1 0,-1 0 0,1 0 0,-1 0 0,0 0 0,1 0 0,-1 0 0,0 1 0,0-1 0,0 1 0,0-1 0,0 1 0,0 0 0,0 0 0,-1 0 0,1 0 0,-1 0 0,3 4 0,3 5 0,0 1 0,10 23 0,-10-13 0,0 1 0,-2 0 0,0 0 0,-1 0 0,-2 0 0,0 1 0,-2-1 0,-2 27 0,2-48 0,0 0 0,0 0 0,-1 0 0,1 0 0,0 0 0,-1 0 0,1 0 0,-1 0 0,0 0 0,1 0 0,-1-1 0,0 1 0,0 0 0,0 0 0,0-1 0,-1 1 0,1-1 0,0 1 0,-1-1 0,-1 2 0,1-2 0,1-1 0,0 0 0,-1 0 0,1 0 0,0 0 0,-1 0 0,1 0 0,0 0 0,-1 0 0,1 0 0,0 0 0,-1-1 0,1 1 0,0-1 0,-1 1 0,1-1 0,0 1 0,0-1 0,0 0 0,0 0 0,0 1 0,0-1 0,0 0 0,0 0 0,0 0 0,0 0 0,0 0 0,0 0 0,0 0 0,0-2 0,-7-8 0,1 0 0,0-1 0,1 1 0,0-1 0,1 0 0,0-1 0,1 0 0,1 1 0,0-1 0,0 0 0,0-17 0,1 9 0,2-1 0,0 0 0,2 0 0,0 1 0,2-1 0,5-22 0,-5 31 0,0 0 0,1 0 0,1 0 0,0 1 0,0 0 0,1 0 0,1 0 0,0 1 0,0 0 0,1 1 0,16-15 0,-19 20 0,0 0 0,1 1 0,-1-1 0,1 1 0,0 1 0,0-1 0,0 1 0,0 1 0,1-1 0,-1 1 0,1 1 0,-1-1 0,1 1 0,0 0 0,0 1 0,-1 0 0,1 0 0,0 1 0,-1 0 0,1 0 0,14 5 0,-13-3 0,1 1 0,-1 1 0,0 0 0,0 0 0,0 0 0,-1 2 0,0-1 0,0 1 0,0 0 0,6 8 0,-11-11 0,0 0 0,0 0 0,0 0 0,0 0 0,-1 1 0,0-1 0,0 1 0,0 0 0,-1-1 0,2 7 0,-3-8 0,1 0 0,-1 0 0,0 0 0,0 0 0,-1 1 0,1-1 0,-1 0 0,1 0 0,-1 0 0,0 0 0,0 0 0,0-1 0,0 1 0,-1 0 0,1 0 0,-1-1 0,-3 5 0,2-3 0,-1 0 0,0 0 0,0-1 0,0 1 0,0-1 0,-1 0 0,1 0 0,-1-1 0,0 1 0,0-1 0,-8 3 0,-4 0 0,0-1 0,-21 2 0,-16 4 0,53-10 0,0 0 0,0 0 0,1 0 0,-1 0 0,0 0 0,0 1 0,0-1 0,0 0 0,1 1 0,-1-1 0,0 0 0,1 1 0,-1-1 0,0 1 0,1-1 0,-1 1 0,0 0 0,1-1 0,-1 1 0,0 1 0,1-2 0,0 1 0,0 0 0,0-1 0,1 1 0,-1-1 0,0 1 0,0-1 0,1 1 0,-1-1 0,0 1 0,0-1 0,1 0 0,-1 1 0,1-1 0,-1 1 0,0-1 0,1 0 0,-1 1 0,1-1 0,-1 0 0,1 0 0,-1 1 0,1-1 0,42 17 0,-36-15 0,-2 0 0,112 45 0,-101-40 0,-1 1 0,-1 0 0,0 1 0,0 1 0,17 15 0,-28-23 0,-1 0 0,0 0 0,0 0 0,0 0 0,-1 1 0,1-1 0,0 0 0,-1 1 0,1-1 0,-1 1 0,0 0 0,0-1 0,0 1 0,0 0 0,-1 0 0,1 0 0,-1-1 0,1 6 0,-2-6 0,1 0 0,-1 1 0,0-1 0,0 0 0,0 0 0,0 0 0,0 0 0,-1 0 0,1-1 0,0 1 0,-1 0 0,1 0 0,-1-1 0,0 1 0,1-1 0,-1 0 0,0 1 0,0-1 0,0 0 0,0 0 0,0 0 0,0 0 0,-1-1 0,-1 1 0,-12 4 0,0-1 0,0 0 0,0-1 0,-1-1 0,1-1 0,-1 0 0,0-2 0,1 1 0,-1-2 0,1 0 0,0-1 0,-1-1 0,1-1 0,1 0 0,-29-13 0,42 17-97,-1-1-1,1 1 1,-1-1-1,1 1 1,0-1-1,-1 0 1,1 0-1,0 0 1,0-1-1,1 1 1,-1 0-1,0-1 0,-1-2 1,-2-10-6729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7.161"/>
    </inkml:context>
    <inkml:brush xml:id="br0">
      <inkml:brushProperty name="width" value="0.05" units="cm"/>
      <inkml:brushProperty name="height" value="0.05" units="cm"/>
    </inkml:brush>
  </inkml:definitions>
  <inkml:trace contextRef="#ctx0" brushRef="#br0">44 46 24575,'1'-1'0,"0"0"0,0 0 0,-1 0 0,1 0 0,0 0 0,-1 0 0,1 0 0,-1 0 0,1 0 0,-1 0 0,0-1 0,1 1 0,-1 0 0,0 0 0,0 0 0,0-1 0,0 1 0,0 0 0,0 0 0,0 0 0,0-1 0,0 1 0,-1 0 0,1 0 0,0 0 0,-1-1 0,1 1 0,-1 0 0,0 0 0,1 0 0,-1 0 0,0 0 0,1 0 0,-1 0 0,-1 0 0,1 0 0,1 0 0,-1 1 0,1 0 0,-1-1 0,0 1 0,1-1 0,-1 1 0,0 0 0,0-1 0,1 1 0,-1 0 0,0 0 0,0 0 0,1-1 0,-1 1 0,0 0 0,0 0 0,1 0 0,-1 0 0,0 0 0,-1 1 0,1-1 0,0 1 0,0-1 0,0 1 0,0-1 0,0 1 0,0 0 0,0 0 0,0-1 0,1 1 0,-1 0 0,0 0 0,1 0 0,-1 0 0,0 0 0,1 0 0,-1 0 0,1 0 0,-1 0 0,0 2 0,-1 7 0,-1 0 0,2 1 0,-1-1 0,1 0 0,1 1 0,0-1 0,0 0 0,2 12 0,19 82 0,-21-103 0,3 11 0,0-1 0,1 0 0,0 0 0,1-1 0,0 1 0,1-1 0,0 0 0,13 16 0,-16-23 0,-1 0 0,1-1 0,0 1 0,0 0 0,0-1 0,0 1 0,0-1 0,0 0 0,1 0 0,-1-1 0,1 1 0,-1 0 0,1-1 0,0 0 0,0 0 0,-1 0 0,1-1 0,0 1 0,0-1 0,0 0 0,0 0 0,0 0 0,0 0 0,0-1 0,-1 0 0,1 0 0,0 0 0,0 0 0,5-3 0,-3 1 0,-1 0 0,1-1 0,-1 0 0,0 0 0,0-1 0,0 1 0,-1-1 0,1 0 0,-1 0 0,0-1 0,-1 1 0,1-1 0,-1 0 0,-1 0 0,1 0 0,-1 0 0,0 0 0,0-1 0,2-11 0,0-10 0,-1-1 0,-1 1 0,-2-34 0,0 53 0,-2-19 0,1 19 0,1 1 0,0-1 0,0 1 0,0-1 0,3-9 0,-3 17-28,0 1 1,0 0-1,0 0 0,0 0 0,0-1 0,0 1 0,0 0 0,0 0 0,0 0 1,0-1-1,0 1 0,0 0 0,1 0 0,-1 0 0,0-1 0,0 1 1,0 0-1,0 0 0,0 0 0,1 0 0,-1 0 0,0-1 0,0 1 1,0 0-1,0 0 0,1 0 0,-1 0 0,0 0 0,0 0 0,0 0 1,1 0-1,-1 0 0,0 0 0,0 0 0,1 0 0,-1 0 0,0 0 0,0 0 1,0 0-1,1 0 0,-1 0 0,0 0 0,0 0 0,0 0 0,1 0 1,-1 0-1,0 0 0,0 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7.347"/>
    </inkml:context>
    <inkml:brush xml:id="br0">
      <inkml:brushProperty name="width" value="0.05" units="cm"/>
      <inkml:brushProperty name="height" value="0.05" units="cm"/>
    </inkml:brush>
  </inkml:definitions>
  <inkml:trace contextRef="#ctx0" brushRef="#br0">0 24 24575,'0'-2'0,"0"-4"0,0-2 0,0 2 0,0 5 0,0 4 0,0 9 0,0 7 0,0 7 0,0 6 0,0 2 0,0 3 0,0-1 0,0-2 0,0-4 0,0-7-8191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7.517"/>
    </inkml:context>
    <inkml:brush xml:id="br0">
      <inkml:brushProperty name="width" value="0.05" units="cm"/>
      <inkml:brushProperty name="height" value="0.05" units="cm"/>
    </inkml:brush>
  </inkml:definitions>
  <inkml:trace contextRef="#ctx0" brushRef="#br0">0 107 24575,'0'-5'0,"0"-5"0,0-7 0,0-2 0,0 0 0,0 0 0,0 7 0,0 6 0,0 8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5T05:38:07.707"/>
    </inkml:context>
    <inkml:brush xml:id="br0">
      <inkml:brushProperty name="width" value="0.05" units="cm"/>
      <inkml:brushProperty name="height" value="0.05" units="cm"/>
    </inkml:brush>
  </inkml:definitions>
  <inkml:trace contextRef="#ctx0" brushRef="#br0">79 1 24575,'0'2'0,"0"3"0,-3 4 0,0 4 0,-2 7 0,0 4 0,-2 6 0,-2 4 0,1 6 0,-1 3 0,1 1 0,2-2 0,0-2 0,1-5 0,1-8-8191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6A73D-237B-4034-AB8C-962174A8D351}" type="datetimeFigureOut">
              <a:rPr lang="en-US" smtClean="0"/>
              <a:t>7/16/2025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123B04-A11E-4ECA-8C2F-B25EF2142BD0}" type="slidenum">
              <a:rPr lang="en-US" smtClean="0"/>
              <a:t>‹#›</a:t>
            </a:fld>
            <a:endParaRPr lang="en-US"/>
          </a:p>
        </p:txBody>
      </p:sp>
    </p:spTree>
    <p:extLst>
      <p:ext uri="{BB962C8B-B14F-4D97-AF65-F5344CB8AC3E}">
        <p14:creationId xmlns:p14="http://schemas.microsoft.com/office/powerpoint/2010/main" val="146814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23B04-A11E-4ECA-8C2F-B25EF2142BD0}" type="slidenum">
              <a:rPr lang="en-US" smtClean="0"/>
              <a:t>1</a:t>
            </a:fld>
            <a:endParaRPr lang="en-US"/>
          </a:p>
        </p:txBody>
      </p:sp>
    </p:spTree>
    <p:extLst>
      <p:ext uri="{BB962C8B-B14F-4D97-AF65-F5344CB8AC3E}">
        <p14:creationId xmlns:p14="http://schemas.microsoft.com/office/powerpoint/2010/main" val="121925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76600" y="1123950"/>
            <a:ext cx="5257800" cy="533400"/>
          </a:xfrm>
          <a:prstGeom prst="rect">
            <a:avLst/>
          </a:prstGeom>
        </p:spPr>
        <p:txBody>
          <a:bodyPr vert="horz" lIns="91440" tIns="45720" rIns="91440" bIns="45720" rtlCol="0" anchor="ctr">
            <a:noAutofit/>
          </a:bodyPr>
          <a:lstStyle>
            <a:lvl1pPr algn="r">
              <a:defRPr lang="en-US" sz="3600" dirty="0"/>
            </a:lvl1pPr>
          </a:lstStyle>
          <a:p>
            <a:pPr lvl="0"/>
            <a:r>
              <a:rPr lang="en-US" dirty="0"/>
              <a:t>Click to edit title</a:t>
            </a:r>
          </a:p>
        </p:txBody>
      </p:sp>
      <p:sp>
        <p:nvSpPr>
          <p:cNvPr id="3" name="Subtitle 2"/>
          <p:cNvSpPr>
            <a:spLocks noGrp="1"/>
          </p:cNvSpPr>
          <p:nvPr>
            <p:ph type="subTitle" idx="1"/>
          </p:nvPr>
        </p:nvSpPr>
        <p:spPr>
          <a:xfrm>
            <a:off x="3276600" y="1657350"/>
            <a:ext cx="5257800" cy="914400"/>
          </a:xfrm>
        </p:spPr>
        <p:txBody>
          <a:bodyPr/>
          <a:lstStyle>
            <a:lvl1pPr marL="0" indent="0" algn="r">
              <a:buNone/>
              <a:defRPr>
                <a:solidFill>
                  <a:schemeClr val="bg1">
                    <a:lumMod val="50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64274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95349"/>
            <a:ext cx="5486400" cy="26503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047749"/>
            <a:ext cx="2057400" cy="3546873"/>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457200" y="1047749"/>
            <a:ext cx="6019800" cy="3546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352550"/>
            <a:ext cx="8229600" cy="1295400"/>
          </a:xfrm>
          <a:prstGeom prst="rect">
            <a:avLst/>
          </a:prstGeom>
        </p:spPr>
        <p:txBody>
          <a:bodyPr/>
          <a:lstStyle>
            <a:lvl1pPr algn="l">
              <a:defRPr sz="6000"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457200" y="2647950"/>
            <a:ext cx="8229600" cy="914400"/>
          </a:xfrm>
        </p:spPr>
        <p:txBody>
          <a:bodyPr/>
          <a:lstStyle>
            <a:lvl1pPr marL="0" indent="0" algn="l">
              <a:buNone/>
              <a:defRPr>
                <a:solidFill>
                  <a:schemeClr val="tx1">
                    <a:lumMod val="85000"/>
                    <a:lumOff val="15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33806275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6949" indent="0">
              <a:buNone/>
              <a:defRPr sz="2799"/>
            </a:lvl2pPr>
            <a:lvl3pPr marL="913897" indent="0">
              <a:buNone/>
              <a:defRPr sz="2399"/>
            </a:lvl3pPr>
            <a:lvl4pPr marL="1370846" indent="0">
              <a:buNone/>
              <a:defRPr sz="1999"/>
            </a:lvl4pPr>
            <a:lvl5pPr marL="1827795" indent="0">
              <a:buNone/>
              <a:defRPr sz="1999"/>
            </a:lvl5pPr>
            <a:lvl6pPr marL="2284743" indent="0">
              <a:buNone/>
              <a:defRPr sz="1999"/>
            </a:lvl6pPr>
            <a:lvl7pPr marL="2741692" indent="0">
              <a:buNone/>
              <a:defRPr sz="1999"/>
            </a:lvl7pPr>
            <a:lvl8pPr marL="3198640" indent="0">
              <a:buNone/>
              <a:defRPr sz="1999"/>
            </a:lvl8pPr>
            <a:lvl9pPr marL="3655589" indent="0">
              <a:buNone/>
              <a:defRPr sz="1999"/>
            </a:lvl9pPr>
          </a:lstStyle>
          <a:p>
            <a:r>
              <a:rPr lang="en-US" altLang="ko-KR" dirty="0"/>
              <a:t>Insert Your Image</a:t>
            </a:r>
            <a:endParaRPr lang="ko-KR" altLang="en-US" dirty="0"/>
          </a:p>
        </p:txBody>
      </p:sp>
    </p:spTree>
    <p:extLst>
      <p:ext uri="{BB962C8B-B14F-4D97-AF65-F5344CB8AC3E}">
        <p14:creationId xmlns:p14="http://schemas.microsoft.com/office/powerpoint/2010/main" val="1563480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9144000" cy="2571751"/>
          </a:xfrm>
          <a:prstGeom prst="rect">
            <a:avLst/>
          </a:prstGeom>
          <a:solidFill>
            <a:schemeClr val="bg1">
              <a:lumMod val="95000"/>
            </a:schemeClr>
          </a:solidFill>
        </p:spPr>
        <p:txBody>
          <a:bodyPr>
            <a:normAutofit/>
          </a:bodyPr>
          <a:lstStyle>
            <a:lvl1pPr>
              <a:defRPr sz="788"/>
            </a:lvl1pPr>
          </a:lstStyle>
          <a:p>
            <a:endParaRPr lang="en-US" dirty="0"/>
          </a:p>
        </p:txBody>
      </p:sp>
    </p:spTree>
    <p:extLst>
      <p:ext uri="{BB962C8B-B14F-4D97-AF65-F5344CB8AC3E}">
        <p14:creationId xmlns:p14="http://schemas.microsoft.com/office/powerpoint/2010/main" val="16952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457200" y="4767263"/>
            <a:ext cx="2133600" cy="273844"/>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a:prstGeom prst="rect">
            <a:avLst/>
          </a:prstGeom>
        </p:spPr>
        <p:txBody>
          <a:bodyPr anchor="t"/>
          <a:lstStyle>
            <a:lvl1pPr algn="l">
              <a:defRPr sz="3200" b="1" cap="none"/>
            </a:lvl1pPr>
          </a:lstStyle>
          <a:p>
            <a:r>
              <a:rPr lang="en-US"/>
              <a:t>Click to edit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228600" y="4767263"/>
            <a:ext cx="2133600" cy="273844"/>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7150"/>
            <a:ext cx="8229600" cy="6096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40386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4648200" y="971550"/>
            <a:ext cx="4038600" cy="3657600"/>
          </a:xfrm>
        </p:spPr>
        <p:txBody>
          <a:bodyPr>
            <a:normAutofit/>
          </a:bodyPr>
          <a:lstStyle>
            <a:lvl1pPr marL="0" inden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60198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57567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53950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152400" y="4781550"/>
            <a:ext cx="2133600" cy="273844"/>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166577" y="209550"/>
            <a:ext cx="8229600" cy="533401"/>
          </a:xfrm>
          <a:prstGeom prst="rect">
            <a:avLst/>
          </a:prstGeom>
        </p:spPr>
        <p:txBody>
          <a:bodyPr/>
          <a:lstStyle>
            <a:lvl1pPr>
              <a:defRPr sz="2600">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0600" y="57150"/>
            <a:ext cx="493786" cy="48771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152400" y="4767263"/>
            <a:ext cx="2133600" cy="273844"/>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150"/>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819150"/>
            <a:ext cx="5111750" cy="37754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733550"/>
            <a:ext cx="3008313" cy="28610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71550"/>
            <a:ext cx="8229600" cy="36230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40CB006-912F-44E1-9560-9CBFEBE946EF}" type="datetime4">
              <a:rPr lang="en-US" smtClean="0"/>
              <a:t>July 16, 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50" r:id="rId2"/>
    <p:sldLayoutId id="2147483651" r:id="rId3"/>
    <p:sldLayoutId id="2147483652" r:id="rId4"/>
    <p:sldLayoutId id="2147483672" r:id="rId5"/>
    <p:sldLayoutId id="2147483673" r:id="rId6"/>
    <p:sldLayoutId id="2147483654" r:id="rId7"/>
    <p:sldLayoutId id="2147483655" r:id="rId8"/>
    <p:sldLayoutId id="2147483656" r:id="rId9"/>
    <p:sldLayoutId id="2147483657" r:id="rId10"/>
    <p:sldLayoutId id="2147483658" r:id="rId11"/>
    <p:sldLayoutId id="2147483659" r:id="rId12"/>
    <p:sldLayoutId id="2147483675" r:id="rId13"/>
    <p:sldLayoutId id="2147483687" r:id="rId14"/>
    <p:sldLayoutId id="2147483688" r:id="rId15"/>
  </p:sldLayoutIdLst>
  <p:hf hdr="0"/>
  <p:txStyles>
    <p:titleStyle>
      <a:lvl1pPr algn="l" defTabSz="914400" rtl="0" eaLnBrk="1" latinLnBrk="0" hangingPunct="1">
        <a:spcBef>
          <a:spcPct val="0"/>
        </a:spcBef>
        <a:buNone/>
        <a:defRPr lang="en-US" sz="2800"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mailto:server@anubhavtrainings.com" TargetMode="External"/><Relationship Id="rId2" Type="http://schemas.openxmlformats.org/officeDocument/2006/relationships/hyperlink" Target="https://api.sap.com/"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postman.com/downloads/"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mailto:Vaishali@evotrainingsolutions.com" TargetMode="External"/><Relationship Id="rId2" Type="http://schemas.openxmlformats.org/officeDocument/2006/relationships/hyperlink" Target="mailto:Anubhav.abap@gmail.com"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tiff"/><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20.tiff"/><Relationship Id="rId5" Type="http://schemas.openxmlformats.org/officeDocument/2006/relationships/image" Target="../media/image19.tiff"/><Relationship Id="rId4" Type="http://schemas.openxmlformats.org/officeDocument/2006/relationships/image" Target="../media/image18.tiff"/><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3" Type="http://schemas.openxmlformats.org/officeDocument/2006/relationships/customXml" Target="../ink/ink5.xml"/><Relationship Id="rId18" Type="http://schemas.openxmlformats.org/officeDocument/2006/relationships/image" Target="../media/image153.png"/><Relationship Id="rId26" Type="http://schemas.openxmlformats.org/officeDocument/2006/relationships/image" Target="../media/image157.png"/><Relationship Id="rId39" Type="http://schemas.openxmlformats.org/officeDocument/2006/relationships/customXml" Target="../ink/ink18.xml"/><Relationship Id="rId21" Type="http://schemas.openxmlformats.org/officeDocument/2006/relationships/customXml" Target="../ink/ink9.xml"/><Relationship Id="rId34" Type="http://schemas.openxmlformats.org/officeDocument/2006/relationships/image" Target="../media/image50.png"/><Relationship Id="rId42" Type="http://schemas.openxmlformats.org/officeDocument/2006/relationships/image" Target="../media/image164.png"/><Relationship Id="rId7" Type="http://schemas.openxmlformats.org/officeDocument/2006/relationships/customXml" Target="../ink/ink2.xml"/><Relationship Id="rId2" Type="http://schemas.openxmlformats.org/officeDocument/2006/relationships/image" Target="../media/image8.jpeg"/><Relationship Id="rId16" Type="http://schemas.openxmlformats.org/officeDocument/2006/relationships/image" Target="../media/image152.png"/><Relationship Id="rId29" Type="http://schemas.openxmlformats.org/officeDocument/2006/relationships/customXml" Target="../ink/ink13.xml"/><Relationship Id="rId1" Type="http://schemas.openxmlformats.org/officeDocument/2006/relationships/slideLayout" Target="../slideLayouts/slideLayout7.xml"/><Relationship Id="rId6" Type="http://schemas.openxmlformats.org/officeDocument/2006/relationships/image" Target="../media/image147.png"/><Relationship Id="rId11" Type="http://schemas.openxmlformats.org/officeDocument/2006/relationships/customXml" Target="../ink/ink4.xml"/><Relationship Id="rId24" Type="http://schemas.openxmlformats.org/officeDocument/2006/relationships/image" Target="../media/image156.png"/><Relationship Id="rId32" Type="http://schemas.openxmlformats.org/officeDocument/2006/relationships/image" Target="../media/image160.png"/><Relationship Id="rId37" Type="http://schemas.openxmlformats.org/officeDocument/2006/relationships/customXml" Target="../ink/ink17.xml"/><Relationship Id="rId40" Type="http://schemas.openxmlformats.org/officeDocument/2006/relationships/image" Target="../media/image163.png"/><Relationship Id="rId45" Type="http://schemas.openxmlformats.org/officeDocument/2006/relationships/customXml" Target="../ink/ink21.xml"/><Relationship Id="rId5" Type="http://schemas.openxmlformats.org/officeDocument/2006/relationships/customXml" Target="../ink/ink1.xml"/><Relationship Id="rId15" Type="http://schemas.openxmlformats.org/officeDocument/2006/relationships/customXml" Target="../ink/ink6.xml"/><Relationship Id="rId23" Type="http://schemas.openxmlformats.org/officeDocument/2006/relationships/customXml" Target="../ink/ink10.xml"/><Relationship Id="rId28" Type="http://schemas.openxmlformats.org/officeDocument/2006/relationships/image" Target="../media/image158.png"/><Relationship Id="rId36" Type="http://schemas.openxmlformats.org/officeDocument/2006/relationships/image" Target="../media/image161.png"/><Relationship Id="rId10" Type="http://schemas.openxmlformats.org/officeDocument/2006/relationships/image" Target="../media/image149.png"/><Relationship Id="rId19" Type="http://schemas.openxmlformats.org/officeDocument/2006/relationships/customXml" Target="../ink/ink8.xml"/><Relationship Id="rId31" Type="http://schemas.openxmlformats.org/officeDocument/2006/relationships/customXml" Target="../ink/ink14.xml"/><Relationship Id="rId44" Type="http://schemas.openxmlformats.org/officeDocument/2006/relationships/image" Target="../media/image165.png"/><Relationship Id="rId4" Type="http://schemas.openxmlformats.org/officeDocument/2006/relationships/image" Target="../media/image10.png"/><Relationship Id="rId9" Type="http://schemas.openxmlformats.org/officeDocument/2006/relationships/customXml" Target="../ink/ink3.xml"/><Relationship Id="rId14" Type="http://schemas.openxmlformats.org/officeDocument/2006/relationships/image" Target="../media/image151.png"/><Relationship Id="rId22" Type="http://schemas.openxmlformats.org/officeDocument/2006/relationships/image" Target="../media/image155.png"/><Relationship Id="rId27" Type="http://schemas.openxmlformats.org/officeDocument/2006/relationships/customXml" Target="../ink/ink12.xml"/><Relationship Id="rId30" Type="http://schemas.openxmlformats.org/officeDocument/2006/relationships/image" Target="../media/image159.png"/><Relationship Id="rId35" Type="http://schemas.openxmlformats.org/officeDocument/2006/relationships/customXml" Target="../ink/ink16.xml"/><Relationship Id="rId43" Type="http://schemas.openxmlformats.org/officeDocument/2006/relationships/customXml" Target="../ink/ink20.xml"/><Relationship Id="rId8" Type="http://schemas.openxmlformats.org/officeDocument/2006/relationships/image" Target="../media/image148.png"/><Relationship Id="rId3" Type="http://schemas.openxmlformats.org/officeDocument/2006/relationships/image" Target="../media/image9.png"/><Relationship Id="rId12" Type="http://schemas.openxmlformats.org/officeDocument/2006/relationships/image" Target="../media/image150.png"/><Relationship Id="rId17" Type="http://schemas.openxmlformats.org/officeDocument/2006/relationships/customXml" Target="../ink/ink7.xml"/><Relationship Id="rId25" Type="http://schemas.openxmlformats.org/officeDocument/2006/relationships/customXml" Target="../ink/ink11.xml"/><Relationship Id="rId33" Type="http://schemas.openxmlformats.org/officeDocument/2006/relationships/customXml" Target="../ink/ink15.xml"/><Relationship Id="rId38" Type="http://schemas.openxmlformats.org/officeDocument/2006/relationships/image" Target="../media/image162.png"/><Relationship Id="rId46" Type="http://schemas.openxmlformats.org/officeDocument/2006/relationships/image" Target="../media/image141.png"/><Relationship Id="rId20" Type="http://schemas.openxmlformats.org/officeDocument/2006/relationships/image" Target="../media/image154.png"/><Relationship Id="rId41" Type="http://schemas.openxmlformats.org/officeDocument/2006/relationships/customXml" Target="../ink/ink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pexels.com/de-de/foto/mann-zeigt-laptop-computer-2182981/" TargetMode="External"/><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hyperlink" Target="https://www.pexels.com/video/call-center-agents-talking-to-customers-while-using-cellphone-and-laptop-7682761/" TargetMode="Externa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52550"/>
            <a:ext cx="8229600" cy="1295400"/>
          </a:xfrm>
        </p:spPr>
        <p:txBody>
          <a:bodyPr>
            <a:normAutofit/>
          </a:bodyPr>
          <a:lstStyle/>
          <a:p>
            <a:pPr>
              <a:lnSpc>
                <a:spcPct val="90000"/>
              </a:lnSpc>
            </a:pPr>
            <a:r>
              <a:rPr lang="en-PH" sz="3600" dirty="0"/>
              <a:t>SAP Build Training for Corporate Professionals</a:t>
            </a:r>
          </a:p>
        </p:txBody>
      </p:sp>
      <p:sp>
        <p:nvSpPr>
          <p:cNvPr id="3" name="Subtitle 2"/>
          <p:cNvSpPr>
            <a:spLocks noGrp="1"/>
          </p:cNvSpPr>
          <p:nvPr>
            <p:ph type="subTitle" idx="1"/>
          </p:nvPr>
        </p:nvSpPr>
        <p:spPr>
          <a:xfrm>
            <a:off x="457200" y="2495550"/>
            <a:ext cx="8229600" cy="914400"/>
          </a:xfrm>
        </p:spPr>
        <p:txBody>
          <a:bodyPr>
            <a:normAutofit/>
          </a:bodyPr>
          <a:lstStyle/>
          <a:p>
            <a:r>
              <a:rPr lang="en-PH" sz="3600" b="1">
                <a:solidFill>
                  <a:srgbClr val="00B050"/>
                </a:solidFill>
                <a:latin typeface="Cooper Black" panose="0208090404030B020404" pitchFamily="18" charset="0"/>
              </a:rPr>
              <a:t>www.anubhavtrainings.com</a:t>
            </a:r>
            <a:endParaRPr lang="en-PH" sz="3600" b="1" dirty="0">
              <a:solidFill>
                <a:srgbClr val="00B050"/>
              </a:solidFill>
              <a:latin typeface="Cooper Black" panose="0208090404030B020404" pitchFamily="18" charset="0"/>
            </a:endParaRPr>
          </a:p>
        </p:txBody>
      </p:sp>
      <p:sp>
        <p:nvSpPr>
          <p:cNvPr id="4" name="Google Shape;500;p1">
            <a:extLst>
              <a:ext uri="{FF2B5EF4-FFF2-40B4-BE49-F238E27FC236}">
                <a16:creationId xmlns:a16="http://schemas.microsoft.com/office/drawing/2014/main" id="{A035E2B0-75D9-4BCC-1173-8F7FB8C99C8A}"/>
              </a:ext>
            </a:extLst>
          </p:cNvPr>
          <p:cNvSpPr txBox="1"/>
          <p:nvPr/>
        </p:nvSpPr>
        <p:spPr>
          <a:xfrm>
            <a:off x="609600" y="496005"/>
            <a:ext cx="1828800" cy="646290"/>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gradFill flip="none" rotWithShape="1">
                  <a:gsLst>
                    <a:gs pos="0">
                      <a:srgbClr val="0070C0"/>
                    </a:gs>
                    <a:gs pos="100000">
                      <a:srgbClr val="00B0F0"/>
                    </a:gs>
                  </a:gsLst>
                  <a:lin ang="16200000" scaled="1"/>
                  <a:tileRect/>
                </a:gradFill>
                <a:latin typeface="Arial" pitchFamily="34" charset="0"/>
                <a:ea typeface="+mj-ea"/>
                <a:cs typeface="Arial" pitchFamily="34" charset="0"/>
                <a:sym typeface="Corben"/>
              </a:rPr>
              <a:t>DAY-6</a:t>
            </a:r>
          </a:p>
        </p:txBody>
      </p:sp>
      <p:pic>
        <p:nvPicPr>
          <p:cNvPr id="6" name="Google Shape;497;p1">
            <a:extLst>
              <a:ext uri="{FF2B5EF4-FFF2-40B4-BE49-F238E27FC236}">
                <a16:creationId xmlns:a16="http://schemas.microsoft.com/office/drawing/2014/main" id="{503397FB-5BCD-D008-7827-9E43E26D9D15}"/>
              </a:ext>
            </a:extLst>
          </p:cNvPr>
          <p:cNvPicPr preferRelativeResize="0"/>
          <p:nvPr/>
        </p:nvPicPr>
        <p:blipFill rotWithShape="1">
          <a:blip r:embed="rId3">
            <a:alphaModFix/>
          </a:blip>
          <a:srcRect/>
          <a:stretch/>
        </p:blipFill>
        <p:spPr>
          <a:xfrm>
            <a:off x="7010400" y="3181350"/>
            <a:ext cx="1733995" cy="1656184"/>
          </a:xfrm>
          <a:prstGeom prst="rect">
            <a:avLst/>
          </a:prstGeom>
          <a:noFill/>
          <a:ln>
            <a:noFill/>
          </a:ln>
        </p:spPr>
      </p:pic>
    </p:spTree>
    <p:extLst>
      <p:ext uri="{BB962C8B-B14F-4D97-AF65-F5344CB8AC3E}">
        <p14:creationId xmlns:p14="http://schemas.microsoft.com/office/powerpoint/2010/main" val="83808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374D4-0C5E-2AF6-9B47-A0506958AAA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ABD81D-2A1A-B36C-45DB-9C7102EC7C4D}"/>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EF28E9CA-016B-704A-E18B-F9871644A8F1}"/>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10</a:t>
            </a:fld>
            <a:endParaRPr lang="en-US" dirty="0"/>
          </a:p>
        </p:txBody>
      </p:sp>
      <p:sp>
        <p:nvSpPr>
          <p:cNvPr id="5" name="Title 4">
            <a:extLst>
              <a:ext uri="{FF2B5EF4-FFF2-40B4-BE49-F238E27FC236}">
                <a16:creationId xmlns:a16="http://schemas.microsoft.com/office/drawing/2014/main" id="{7BC9EBA1-EE78-4CC2-59DC-111940676180}"/>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What is API?</a:t>
            </a:r>
          </a:p>
        </p:txBody>
      </p:sp>
      <p:sp>
        <p:nvSpPr>
          <p:cNvPr id="2" name="TextBox 1">
            <a:extLst>
              <a:ext uri="{FF2B5EF4-FFF2-40B4-BE49-F238E27FC236}">
                <a16:creationId xmlns:a16="http://schemas.microsoft.com/office/drawing/2014/main" id="{EA33CFD6-0483-9FAA-7E99-65E92BAAF2EF}"/>
              </a:ext>
            </a:extLst>
          </p:cNvPr>
          <p:cNvSpPr txBox="1"/>
          <p:nvPr/>
        </p:nvSpPr>
        <p:spPr>
          <a:xfrm>
            <a:off x="228600" y="742950"/>
            <a:ext cx="8686800" cy="1384995"/>
          </a:xfrm>
          <a:prstGeom prst="rect">
            <a:avLst/>
          </a:prstGeom>
          <a:noFill/>
        </p:spPr>
        <p:txBody>
          <a:bodyPr wrap="square" rtlCol="0">
            <a:spAutoFit/>
          </a:bodyPr>
          <a:lstStyle/>
          <a:p>
            <a:r>
              <a:rPr lang="en-IN" sz="1400" dirty="0"/>
              <a:t>API stands for application programming interface, it is a contract between our system and a system which is trying to connect with us.</a:t>
            </a:r>
          </a:p>
          <a:p>
            <a:pPr marL="285750" indent="-285750">
              <a:buFont typeface="Arial" panose="020B0604020202020204" pitchFamily="34" charset="0"/>
              <a:buChar char="•"/>
            </a:pPr>
            <a:r>
              <a:rPr lang="en-IN" sz="1400" dirty="0"/>
              <a:t>API gives a contract between caller and called party</a:t>
            </a:r>
          </a:p>
          <a:p>
            <a:pPr marL="285750" indent="-285750">
              <a:buFont typeface="Arial" panose="020B0604020202020204" pitchFamily="34" charset="0"/>
              <a:buChar char="•"/>
            </a:pPr>
            <a:r>
              <a:rPr lang="en-IN" sz="1400" dirty="0"/>
              <a:t>That makes integration possible w/o knowing internal functionality of system</a:t>
            </a:r>
          </a:p>
          <a:p>
            <a:pPr marL="285750" indent="-285750">
              <a:buFont typeface="Arial" panose="020B0604020202020204" pitchFamily="34" charset="0"/>
              <a:buChar char="•"/>
            </a:pPr>
            <a:r>
              <a:rPr lang="en-IN" sz="1400" dirty="0"/>
              <a:t>Critical role in integration and exchange of data between systems</a:t>
            </a:r>
          </a:p>
          <a:p>
            <a:pPr marL="285750" indent="-285750">
              <a:buFont typeface="Arial" panose="020B0604020202020204" pitchFamily="34" charset="0"/>
              <a:buChar char="•"/>
            </a:pPr>
            <a:r>
              <a:rPr lang="en-IN" sz="1400" dirty="0"/>
              <a:t>Servers as single entry point for different business objects (</a:t>
            </a:r>
            <a:r>
              <a:rPr lang="en-IN" sz="1400" dirty="0" err="1"/>
              <a:t>so,po,material</a:t>
            </a:r>
            <a:r>
              <a:rPr lang="en-IN" sz="1400" dirty="0"/>
              <a:t>)</a:t>
            </a:r>
          </a:p>
        </p:txBody>
      </p:sp>
    </p:spTree>
    <p:extLst>
      <p:ext uri="{BB962C8B-B14F-4D97-AF65-F5344CB8AC3E}">
        <p14:creationId xmlns:p14="http://schemas.microsoft.com/office/powerpoint/2010/main" val="547069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7BF4E-8B28-D674-57FE-3E79300454D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4978BB3-577C-01FE-FA48-87C76FF0011B}"/>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25AD9A86-FB8B-D00B-7281-30D3934C19B5}"/>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11</a:t>
            </a:fld>
            <a:endParaRPr lang="en-US" dirty="0"/>
          </a:p>
        </p:txBody>
      </p:sp>
      <p:sp>
        <p:nvSpPr>
          <p:cNvPr id="5" name="Title 4">
            <a:extLst>
              <a:ext uri="{FF2B5EF4-FFF2-40B4-BE49-F238E27FC236}">
                <a16:creationId xmlns:a16="http://schemas.microsoft.com/office/drawing/2014/main" id="{D5EE818E-9DAE-9523-E7EE-A41059E99647}"/>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API HUB</a:t>
            </a:r>
          </a:p>
        </p:txBody>
      </p:sp>
      <p:sp>
        <p:nvSpPr>
          <p:cNvPr id="2" name="TextBox 1">
            <a:extLst>
              <a:ext uri="{FF2B5EF4-FFF2-40B4-BE49-F238E27FC236}">
                <a16:creationId xmlns:a16="http://schemas.microsoft.com/office/drawing/2014/main" id="{10D76612-AFCC-576B-3D64-1F13DE1844B5}"/>
              </a:ext>
            </a:extLst>
          </p:cNvPr>
          <p:cNvSpPr txBox="1"/>
          <p:nvPr/>
        </p:nvSpPr>
        <p:spPr>
          <a:xfrm>
            <a:off x="152400" y="666751"/>
            <a:ext cx="8839200" cy="1815882"/>
          </a:xfrm>
          <a:prstGeom prst="rect">
            <a:avLst/>
          </a:prstGeom>
          <a:noFill/>
        </p:spPr>
        <p:txBody>
          <a:bodyPr wrap="square" rtlCol="0">
            <a:spAutoFit/>
          </a:bodyPr>
          <a:lstStyle/>
          <a:p>
            <a:r>
              <a:rPr lang="en-IN" sz="1600" dirty="0"/>
              <a:t>SAP provides a publicly available website. Any developer can go and explore the APIs offered by SAP Solutions e.g. S/4HANA, BTP, Success Factors, Field Glass, Concur etc.</a:t>
            </a:r>
          </a:p>
          <a:p>
            <a:endParaRPr lang="en-IN" sz="1600" dirty="0"/>
          </a:p>
          <a:p>
            <a:r>
              <a:rPr lang="en-IN" sz="1600" dirty="0">
                <a:hlinkClick r:id="rId2"/>
              </a:rPr>
              <a:t>https://api.sap.com</a:t>
            </a:r>
            <a:endParaRPr lang="en-IN" sz="1600" dirty="0"/>
          </a:p>
          <a:p>
            <a:endParaRPr lang="en-IN" sz="1600" dirty="0"/>
          </a:p>
          <a:p>
            <a:r>
              <a:rPr lang="en-IN" sz="1600" dirty="0"/>
              <a:t>You can request S/4HANA server access – </a:t>
            </a:r>
            <a:r>
              <a:rPr lang="en-IN" sz="1600" dirty="0">
                <a:hlinkClick r:id="rId3"/>
              </a:rPr>
              <a:t>server@anubhavtrainings.com</a:t>
            </a:r>
            <a:endParaRPr lang="en-IN" sz="1600" dirty="0"/>
          </a:p>
          <a:p>
            <a:endParaRPr lang="en-IN" sz="1600" dirty="0"/>
          </a:p>
        </p:txBody>
      </p:sp>
    </p:spTree>
    <p:extLst>
      <p:ext uri="{BB962C8B-B14F-4D97-AF65-F5344CB8AC3E}">
        <p14:creationId xmlns:p14="http://schemas.microsoft.com/office/powerpoint/2010/main" val="367246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C003A-3303-8841-1B5B-02944F38B69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2BD583B-681C-7B18-0B70-24C911E9F2FA}"/>
              </a:ext>
            </a:extLst>
          </p:cNvPr>
          <p:cNvSpPr>
            <a:spLocks noGrp="1"/>
          </p:cNvSpPr>
          <p:nvPr>
            <p:ph type="ftr" sz="quarter" idx="11"/>
          </p:nvPr>
        </p:nvSpPr>
        <p:spPr/>
        <p:txBody>
          <a:bodyPr/>
          <a:lstStyle/>
          <a:p>
            <a:r>
              <a:rPr lang="en-US"/>
              <a:t>www.anubhavtrainings.com</a:t>
            </a:r>
            <a:endParaRPr lang="en-US" dirty="0"/>
          </a:p>
        </p:txBody>
      </p:sp>
      <p:sp>
        <p:nvSpPr>
          <p:cNvPr id="4" name="Slide Number Placeholder 3">
            <a:extLst>
              <a:ext uri="{FF2B5EF4-FFF2-40B4-BE49-F238E27FC236}">
                <a16:creationId xmlns:a16="http://schemas.microsoft.com/office/drawing/2014/main" id="{1642E6CD-E3D5-6F5D-4BA5-F3EFDFA48BA1}"/>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12</a:t>
            </a:fld>
            <a:endParaRPr lang="en-US" dirty="0"/>
          </a:p>
        </p:txBody>
      </p:sp>
      <p:sp>
        <p:nvSpPr>
          <p:cNvPr id="5" name="Title 4">
            <a:extLst>
              <a:ext uri="{FF2B5EF4-FFF2-40B4-BE49-F238E27FC236}">
                <a16:creationId xmlns:a16="http://schemas.microsoft.com/office/drawing/2014/main" id="{6AF580BD-58F5-00A7-04A2-F67F5233D93D}"/>
              </a:ext>
            </a:extLst>
          </p:cNvPr>
          <p:cNvSpPr>
            <a:spLocks noGrp="1"/>
          </p:cNvSpPr>
          <p:nvPr>
            <p:ph type="title"/>
          </p:nvPr>
        </p:nvSpPr>
        <p:spPr>
          <a:xfrm>
            <a:off x="76200" y="133350"/>
            <a:ext cx="8229600" cy="533401"/>
          </a:xfrm>
        </p:spPr>
        <p:txBody>
          <a:bodyPr/>
          <a:lstStyle/>
          <a:p>
            <a:r>
              <a:rPr lang="en-IN" sz="2500">
                <a:latin typeface="Cooper Black" panose="0208090404030B020404" pitchFamily="18" charset="0"/>
              </a:rPr>
              <a:t>The Postman tool</a:t>
            </a:r>
            <a:endParaRPr lang="en-IN" sz="2500" dirty="0">
              <a:latin typeface="Cooper Black" panose="0208090404030B020404" pitchFamily="18" charset="0"/>
            </a:endParaRPr>
          </a:p>
        </p:txBody>
      </p:sp>
      <p:sp>
        <p:nvSpPr>
          <p:cNvPr id="6" name="Rectangle 1">
            <a:extLst>
              <a:ext uri="{FF2B5EF4-FFF2-40B4-BE49-F238E27FC236}">
                <a16:creationId xmlns:a16="http://schemas.microsoft.com/office/drawing/2014/main" id="{D9EB8F85-07E9-A8CB-6AF4-1F0F7EE3BE84}"/>
              </a:ext>
            </a:extLst>
          </p:cNvPr>
          <p:cNvSpPr>
            <a:spLocks noChangeArrowheads="1"/>
          </p:cNvSpPr>
          <p:nvPr/>
        </p:nvSpPr>
        <p:spPr bwMode="auto">
          <a:xfrm>
            <a:off x="87830" y="581368"/>
            <a:ext cx="8968339" cy="266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Postman is a popular API (Application Programming Interface) testing and development tool. It provides an easy-to-use interface for interacting with APIs, enabling developers, testers, and other users to test, debug, and document APIs efficiently. It is widely used in the software development lifecycle to ensure that APIs function as intended.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4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Send requests (GET, POST, PUT, DELETE, etc.) to APIs and receive responses. </a:t>
            </a: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Validate the API’s behavior, response codes, and data. </a:t>
            </a: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Simplifies sending HTTP requests without needing to write complex scripts. </a:t>
            </a: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Supports various authentication methods like OAuth, Basic Auth, Bearer Token, etc.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Reduces manual effort by automating repetitive tasks.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Helps in documenting APIs for better team understanding.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Integrates well into agile and DevOps workflows.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It is available as a desktop application, web application, and browser extension, making it accessible across different platforms.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hlinkClick r:id="rId2"/>
              </a:rPr>
              <a:t>https://www.postman.com/downloads/</a:t>
            </a:r>
            <a:endParaRPr lang="en-US" altLang="en-US" sz="105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latin typeface="Arial" panose="020B0604020202020204" pitchFamily="34" charset="0"/>
            </a:endParaRPr>
          </a:p>
        </p:txBody>
      </p:sp>
      <p:pic>
        <p:nvPicPr>
          <p:cNvPr id="4099" name="Picture 3" descr="Postman icon SVG Vector &amp; PNG Free Download | UXWing">
            <a:extLst>
              <a:ext uri="{FF2B5EF4-FFF2-40B4-BE49-F238E27FC236}">
                <a16:creationId xmlns:a16="http://schemas.microsoft.com/office/drawing/2014/main" id="{03EB7D30-1385-8978-1A2D-A437AE1C9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810000" y="3355642"/>
            <a:ext cx="1214438"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58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E3F15-52E3-DF2B-DE78-E0B3431ACEE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7218720B-E0D3-BF10-65F6-F9A6CA15A9FB}"/>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1545D1C7-2E83-CF63-0302-D0A62EBFB0B2}"/>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13</a:t>
            </a:fld>
            <a:endParaRPr lang="en-US" dirty="0"/>
          </a:p>
        </p:txBody>
      </p:sp>
      <p:sp>
        <p:nvSpPr>
          <p:cNvPr id="5" name="Title 4">
            <a:extLst>
              <a:ext uri="{FF2B5EF4-FFF2-40B4-BE49-F238E27FC236}">
                <a16:creationId xmlns:a16="http://schemas.microsoft.com/office/drawing/2014/main" id="{E8B2C431-AFCC-EAD0-658E-51DF865FEDA5}"/>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Requirement</a:t>
            </a:r>
          </a:p>
        </p:txBody>
      </p:sp>
      <p:sp>
        <p:nvSpPr>
          <p:cNvPr id="2" name="TextBox 1">
            <a:extLst>
              <a:ext uri="{FF2B5EF4-FFF2-40B4-BE49-F238E27FC236}">
                <a16:creationId xmlns:a16="http://schemas.microsoft.com/office/drawing/2014/main" id="{9BC7357C-10A8-942C-1CC3-F01DE1598464}"/>
              </a:ext>
            </a:extLst>
          </p:cNvPr>
          <p:cNvSpPr txBox="1"/>
          <p:nvPr/>
        </p:nvSpPr>
        <p:spPr>
          <a:xfrm>
            <a:off x="76200" y="742950"/>
            <a:ext cx="8915400" cy="923330"/>
          </a:xfrm>
          <a:prstGeom prst="rect">
            <a:avLst/>
          </a:prstGeom>
          <a:noFill/>
        </p:spPr>
        <p:txBody>
          <a:bodyPr wrap="square" rtlCol="0">
            <a:spAutoFit/>
          </a:bodyPr>
          <a:lstStyle/>
          <a:p>
            <a:r>
              <a:rPr lang="en-IN" dirty="0"/>
              <a:t>If the sales order amount &lt; 500 EUR – There is no approval required, a direct email will be sent to process initiator that order was auto approved.</a:t>
            </a:r>
          </a:p>
          <a:p>
            <a:endParaRPr lang="en-IN" dirty="0"/>
          </a:p>
        </p:txBody>
      </p:sp>
      <p:sp>
        <p:nvSpPr>
          <p:cNvPr id="6" name="Title 4">
            <a:extLst>
              <a:ext uri="{FF2B5EF4-FFF2-40B4-BE49-F238E27FC236}">
                <a16:creationId xmlns:a16="http://schemas.microsoft.com/office/drawing/2014/main" id="{B9E3D684-53BD-96D7-3059-1FE1251590BC}"/>
              </a:ext>
            </a:extLst>
          </p:cNvPr>
          <p:cNvSpPr txBox="1">
            <a:spLocks/>
          </p:cNvSpPr>
          <p:nvPr/>
        </p:nvSpPr>
        <p:spPr>
          <a:xfrm>
            <a:off x="76200" y="1475778"/>
            <a:ext cx="8229600" cy="533401"/>
          </a:xfrm>
          <a:prstGeom prst="rect">
            <a:avLst/>
          </a:prstGeom>
        </p:spPr>
        <p:txBody>
          <a:bodyPr/>
          <a:lstStyle>
            <a:lvl1pPr algn="l" defTabSz="914400" rtl="0" eaLnBrk="1" latinLnBrk="0" hangingPunct="1">
              <a:spcBef>
                <a:spcPct val="0"/>
              </a:spcBef>
              <a:buNone/>
              <a:defRPr lang="en-US" sz="2600" b="1" kern="1200">
                <a:gradFill>
                  <a:gsLst>
                    <a:gs pos="0">
                      <a:srgbClr val="002060"/>
                    </a:gs>
                    <a:gs pos="100000">
                      <a:srgbClr val="0070C0"/>
                    </a:gs>
                  </a:gsLst>
                  <a:lin ang="5400000" scaled="0"/>
                </a:gradFill>
                <a:latin typeface="Cooper Black" panose="0208090404030B020404" pitchFamily="18" charset="0"/>
                <a:ea typeface="+mj-ea"/>
                <a:cs typeface="Arial" pitchFamily="34" charset="0"/>
              </a:defRPr>
            </a:lvl1pPr>
          </a:lstStyle>
          <a:p>
            <a:r>
              <a:rPr lang="en-IN" sz="2500" dirty="0"/>
              <a:t>Decision Table</a:t>
            </a:r>
          </a:p>
        </p:txBody>
      </p:sp>
      <p:sp>
        <p:nvSpPr>
          <p:cNvPr id="7" name="TextBox 6">
            <a:extLst>
              <a:ext uri="{FF2B5EF4-FFF2-40B4-BE49-F238E27FC236}">
                <a16:creationId xmlns:a16="http://schemas.microsoft.com/office/drawing/2014/main" id="{C8FDE3B4-A881-DAC4-8D52-7159B632D8A8}"/>
              </a:ext>
            </a:extLst>
          </p:cNvPr>
          <p:cNvSpPr txBox="1"/>
          <p:nvPr/>
        </p:nvSpPr>
        <p:spPr>
          <a:xfrm>
            <a:off x="61274" y="2009179"/>
            <a:ext cx="8915400" cy="1815882"/>
          </a:xfrm>
          <a:prstGeom prst="rect">
            <a:avLst/>
          </a:prstGeom>
          <a:noFill/>
        </p:spPr>
        <p:txBody>
          <a:bodyPr wrap="square" rtlCol="0">
            <a:spAutoFit/>
          </a:bodyPr>
          <a:lstStyle/>
          <a:p>
            <a:r>
              <a:rPr lang="en-IN" sz="1400" dirty="0"/>
              <a:t>When we need to determine multiple conditions, then we can opt for decision table. A control will create branch(s) in the business process but a decision table is a step itself. The control will be used to trigger multiple steps and manage the flow of process at runtime but the decision table is predominantly used to determine the context data at runtime.</a:t>
            </a:r>
          </a:p>
          <a:p>
            <a:endParaRPr lang="en-IN" sz="1400" dirty="0"/>
          </a:p>
          <a:p>
            <a:r>
              <a:rPr lang="en-IN" sz="1400" dirty="0"/>
              <a:t>e.g. If the sales order type is OR – Standard Order – approval should go to Anubhav – </a:t>
            </a:r>
            <a:r>
              <a:rPr lang="en-IN" sz="1400" dirty="0">
                <a:hlinkClick r:id="rId2"/>
              </a:rPr>
              <a:t>Anubhav.abap@gmail.com</a:t>
            </a:r>
            <a:endParaRPr lang="en-IN" sz="1400" dirty="0"/>
          </a:p>
          <a:p>
            <a:r>
              <a:rPr lang="en-IN" sz="1400" dirty="0"/>
              <a:t>If the order type is IN – inquiry – approval should go to Vaishali – </a:t>
            </a:r>
            <a:r>
              <a:rPr lang="en-IN" sz="1400" dirty="0">
                <a:hlinkClick r:id="rId3"/>
              </a:rPr>
              <a:t>Vaishali@evotrainingsolutions.com</a:t>
            </a:r>
            <a:endParaRPr lang="en-IN" sz="1400" dirty="0"/>
          </a:p>
          <a:p>
            <a:endParaRPr lang="en-IN" sz="1400" dirty="0"/>
          </a:p>
          <a:p>
            <a:r>
              <a:rPr lang="en-IN" sz="1400" dirty="0"/>
              <a:t>Example of dynamic agent determination like we do in classic </a:t>
            </a:r>
            <a:r>
              <a:rPr lang="en-IN" sz="1400" dirty="0" err="1"/>
              <a:t>abap</a:t>
            </a:r>
            <a:r>
              <a:rPr lang="en-IN" sz="1400" dirty="0"/>
              <a:t> workflow.</a:t>
            </a:r>
          </a:p>
        </p:txBody>
      </p:sp>
    </p:spTree>
    <p:extLst>
      <p:ext uri="{BB962C8B-B14F-4D97-AF65-F5344CB8AC3E}">
        <p14:creationId xmlns:p14="http://schemas.microsoft.com/office/powerpoint/2010/main" val="3108621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hat&#10;&#10;Description automatically generated">
            <a:extLst>
              <a:ext uri="{FF2B5EF4-FFF2-40B4-BE49-F238E27FC236}">
                <a16:creationId xmlns:a16="http://schemas.microsoft.com/office/drawing/2014/main" id="{944F162E-1572-4344-71D5-B384D9065509}"/>
              </a:ext>
            </a:extLst>
          </p:cNvPr>
          <p:cNvPicPr>
            <a:picLocks noChangeAspect="1"/>
          </p:cNvPicPr>
          <p:nvPr/>
        </p:nvPicPr>
        <p:blipFill>
          <a:blip r:embed="rId2"/>
          <a:stretch>
            <a:fillRect/>
          </a:stretch>
        </p:blipFill>
        <p:spPr>
          <a:xfrm>
            <a:off x="914400" y="102393"/>
            <a:ext cx="6894101" cy="4705223"/>
          </a:xfrm>
          <a:prstGeom prst="rect">
            <a:avLst/>
          </a:prstGeom>
          <a:noFill/>
        </p:spPr>
      </p:pic>
      <p:sp>
        <p:nvSpPr>
          <p:cNvPr id="2" name="Footer Placeholder 1">
            <a:extLst>
              <a:ext uri="{FF2B5EF4-FFF2-40B4-BE49-F238E27FC236}">
                <a16:creationId xmlns:a16="http://schemas.microsoft.com/office/drawing/2014/main" id="{2FC6488B-AC32-54D1-E589-6EB67A482711}"/>
              </a:ext>
            </a:extLst>
          </p:cNvPr>
          <p:cNvSpPr>
            <a:spLocks noGrp="1"/>
          </p:cNvSpPr>
          <p:nvPr>
            <p:ph type="ftr" sz="quarter" idx="11"/>
          </p:nvPr>
        </p:nvSpPr>
        <p:spPr/>
        <p:txBody>
          <a:bodyPr/>
          <a:lstStyle/>
          <a:p>
            <a:pPr>
              <a:spcAft>
                <a:spcPts val="600"/>
              </a:spcAft>
            </a:pPr>
            <a:r>
              <a:rPr lang="en-US"/>
              <a:t>www.anubhavtrainings.com</a:t>
            </a:r>
          </a:p>
        </p:txBody>
      </p:sp>
      <p:sp>
        <p:nvSpPr>
          <p:cNvPr id="3" name="Slide Number Placeholder 2" hidden="1">
            <a:extLst>
              <a:ext uri="{FF2B5EF4-FFF2-40B4-BE49-F238E27FC236}">
                <a16:creationId xmlns:a16="http://schemas.microsoft.com/office/drawing/2014/main" id="{4C67BC17-FD93-4632-42E9-B2D4515507C4}"/>
              </a:ext>
            </a:extLst>
          </p:cNvPr>
          <p:cNvSpPr>
            <a:spLocks noGrp="1"/>
          </p:cNvSpPr>
          <p:nvPr>
            <p:ph type="sldNum" sz="quarter" idx="12"/>
          </p:nvPr>
        </p:nvSpPr>
        <p:spPr/>
        <p:txBody>
          <a:bodyPr/>
          <a:lstStyle/>
          <a:p>
            <a:pPr>
              <a:spcAft>
                <a:spcPts val="600"/>
              </a:spcAft>
            </a:pPr>
            <a:fld id="{B6F15528-21DE-4FAA-801E-634DDDAF4B2B}" type="slidenum">
              <a:rPr lang="en-US" smtClean="0"/>
              <a:pPr>
                <a:spcAft>
                  <a:spcPts val="600"/>
                </a:spcAft>
              </a:pPr>
              <a:t>14</a:t>
            </a:fld>
            <a:endParaRPr lang="en-US"/>
          </a:p>
        </p:txBody>
      </p:sp>
    </p:spTree>
    <p:extLst>
      <p:ext uri="{BB962C8B-B14F-4D97-AF65-F5344CB8AC3E}">
        <p14:creationId xmlns:p14="http://schemas.microsoft.com/office/powerpoint/2010/main" val="691396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Connector 4"/>
          <p:cNvSpPr/>
          <p:nvPr/>
        </p:nvSpPr>
        <p:spPr>
          <a:xfrm>
            <a:off x="4355976" y="21622"/>
            <a:ext cx="4168026" cy="4101362"/>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9" y="10551"/>
            <a:ext cx="5088657" cy="4690760"/>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4550245" y="735546"/>
            <a:ext cx="3973757" cy="2082201"/>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8" name="TextBox 7">
            <a:extLst>
              <a:ext uri="{FF2B5EF4-FFF2-40B4-BE49-F238E27FC236}">
                <a16:creationId xmlns:a16="http://schemas.microsoft.com/office/drawing/2014/main" id="{4B09D3EC-7881-4341-8189-469046CA259E}"/>
              </a:ext>
            </a:extLst>
          </p:cNvPr>
          <p:cNvSpPr txBox="1"/>
          <p:nvPr/>
        </p:nvSpPr>
        <p:spPr>
          <a:xfrm>
            <a:off x="4981951" y="1042138"/>
            <a:ext cx="3179963" cy="461665"/>
          </a:xfrm>
          <a:prstGeom prst="rect">
            <a:avLst/>
          </a:prstGeom>
          <a:noFill/>
        </p:spPr>
        <p:txBody>
          <a:bodyPr wrap="square" lIns="0" tIns="0" rIns="0" bIns="0" rtlCol="0">
            <a:spAutoFit/>
          </a:bodyPr>
          <a:lstStyle/>
          <a:p>
            <a:r>
              <a:rPr lang="en-IN" sz="3000" b="1" dirty="0">
                <a:solidFill>
                  <a:srgbClr val="75C042"/>
                </a:solidFill>
              </a:rPr>
              <a:t>What We </a:t>
            </a:r>
            <a:r>
              <a:rPr lang="en-IN" sz="3000" b="1" dirty="0">
                <a:solidFill>
                  <a:srgbClr val="55E96E"/>
                </a:solidFill>
                <a:latin typeface="Segoe UI Light" panose="020B0502040204020203" pitchFamily="34" charset="0"/>
                <a:cs typeface="Segoe UI Light" panose="020B0502040204020203" pitchFamily="34" charset="0"/>
              </a:rPr>
              <a:t>Did</a:t>
            </a:r>
          </a:p>
        </p:txBody>
      </p:sp>
      <p:sp>
        <p:nvSpPr>
          <p:cNvPr id="9" name="TextBox 8">
            <a:extLst>
              <a:ext uri="{FF2B5EF4-FFF2-40B4-BE49-F238E27FC236}">
                <a16:creationId xmlns:a16="http://schemas.microsoft.com/office/drawing/2014/main" id="{A0CBE2D0-9475-4BE8-AC62-B9A03DC275C3}"/>
              </a:ext>
            </a:extLst>
          </p:cNvPr>
          <p:cNvSpPr txBox="1"/>
          <p:nvPr/>
        </p:nvSpPr>
        <p:spPr>
          <a:xfrm>
            <a:off x="4981951" y="1610639"/>
            <a:ext cx="3179963" cy="461665"/>
          </a:xfrm>
          <a:prstGeom prst="rect">
            <a:avLst/>
          </a:prstGeom>
          <a:noFill/>
        </p:spPr>
        <p:txBody>
          <a:bodyPr wrap="square" lIns="0" tIns="0" rIns="0" bIns="0" rtlCol="0" anchor="t">
            <a:spAutoFit/>
          </a:bodyPr>
          <a:lstStyle/>
          <a:p>
            <a:r>
              <a:rPr lang="en-US" sz="3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3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4999393" y="2370854"/>
            <a:ext cx="463016" cy="82493"/>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grpSp>
      <p:sp>
        <p:nvSpPr>
          <p:cNvPr id="14" name="Google Shape;845;p16"/>
          <p:cNvSpPr/>
          <p:nvPr/>
        </p:nvSpPr>
        <p:spPr>
          <a:xfrm>
            <a:off x="1190" y="0"/>
            <a:ext cx="1494765" cy="736929"/>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68569" tIns="34275" rIns="68569" bIns="34275" anchor="ctr" anchorCtr="0">
            <a:noAutofit/>
          </a:bodyPr>
          <a:lstStyle/>
          <a:p>
            <a:pPr algn="ctr" defTabSz="685800">
              <a:buClr>
                <a:srgbClr val="000000"/>
              </a:buClr>
              <a:defRPr/>
            </a:pPr>
            <a:endParaRPr sz="1350" kern="0">
              <a:solidFill>
                <a:srgbClr val="75C042"/>
              </a:solidFill>
              <a:latin typeface="Calibri"/>
              <a:ea typeface="Calibri"/>
              <a:cs typeface="Calibri"/>
              <a:sym typeface="Calibri"/>
            </a:endParaRPr>
          </a:p>
        </p:txBody>
      </p:sp>
      <p:sp>
        <p:nvSpPr>
          <p:cNvPr id="16"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2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1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946764" y="2580648"/>
            <a:ext cx="4187536" cy="692497"/>
          </a:xfrm>
          <a:prstGeom prst="rect">
            <a:avLst/>
          </a:prstGeom>
          <a:noFill/>
        </p:spPr>
        <p:txBody>
          <a:bodyPr wrap="square" lIns="0" tIns="0" rIns="0" bIns="0" rtlCol="0">
            <a:spAutoFit/>
          </a:bodyPr>
          <a:lstStyle/>
          <a:p>
            <a:r>
              <a:rPr lang="en-IN" sz="4500" b="1" dirty="0">
                <a:solidFill>
                  <a:srgbClr val="75C042"/>
                </a:solidFill>
              </a:rPr>
              <a:t>Thank</a:t>
            </a:r>
            <a:r>
              <a:rPr lang="en-IN" sz="4500" b="1" dirty="0">
                <a:solidFill>
                  <a:schemeClr val="accent1"/>
                </a:solidFill>
              </a:rPr>
              <a:t> </a:t>
            </a:r>
            <a:r>
              <a:rPr lang="en-IN" sz="4500" b="1" dirty="0">
                <a:solidFill>
                  <a:srgbClr val="75C042"/>
                </a:solidFill>
              </a:rPr>
              <a:t>You</a:t>
            </a:r>
          </a:p>
        </p:txBody>
      </p:sp>
      <p:sp>
        <p:nvSpPr>
          <p:cNvPr id="3" name="TextBox 2">
            <a:extLst>
              <a:ext uri="{FF2B5EF4-FFF2-40B4-BE49-F238E27FC236}">
                <a16:creationId xmlns:a16="http://schemas.microsoft.com/office/drawing/2014/main" id="{CCD57203-1FF5-432E-8E3E-4DFC442AA54C}"/>
              </a:ext>
            </a:extLst>
          </p:cNvPr>
          <p:cNvSpPr txBox="1"/>
          <p:nvPr/>
        </p:nvSpPr>
        <p:spPr>
          <a:xfrm>
            <a:off x="946764" y="3435846"/>
            <a:ext cx="4187536" cy="692497"/>
          </a:xfrm>
          <a:prstGeom prst="rect">
            <a:avLst/>
          </a:prstGeom>
          <a:noFill/>
        </p:spPr>
        <p:txBody>
          <a:bodyPr wrap="square" lIns="0" tIns="0" rIns="0" bIns="0" rtlCol="0" anchor="t">
            <a:spAutoFit/>
          </a:bodyPr>
          <a:lstStyle/>
          <a:p>
            <a:r>
              <a:rPr lang="en-US" sz="4500" b="1" dirty="0">
                <a:solidFill>
                  <a:srgbClr val="75C042"/>
                </a:solidFill>
              </a:rPr>
              <a:t>End of </a:t>
            </a:r>
            <a:r>
              <a:rPr lang="en-US" sz="4050" b="1" kern="0">
                <a:solidFill>
                  <a:srgbClr val="75C042"/>
                </a:solidFill>
                <a:latin typeface="Segoe UI" panose="020B0502040204020203" pitchFamily="34" charset="0"/>
                <a:ea typeface="Calibri Light" charset="0"/>
                <a:cs typeface="Segoe UI" panose="020B0502040204020203" pitchFamily="34" charset="0"/>
              </a:rPr>
              <a:t>Day 6</a:t>
            </a:r>
            <a:endParaRPr lang="en-US" sz="405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946763" y="4247149"/>
            <a:ext cx="983696" cy="278476"/>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grpSp>
      <p:sp>
        <p:nvSpPr>
          <p:cNvPr id="11" name="Rectangle 10">
            <a:extLst>
              <a:ext uri="{FF2B5EF4-FFF2-40B4-BE49-F238E27FC236}">
                <a16:creationId xmlns:a16="http://schemas.microsoft.com/office/drawing/2014/main" id="{DE739AA3-A794-9F54-6A5A-CA2C7ED598BB}"/>
              </a:ext>
            </a:extLst>
          </p:cNvPr>
          <p:cNvSpPr/>
          <p:nvPr/>
        </p:nvSpPr>
        <p:spPr>
          <a:xfrm>
            <a:off x="976712" y="1704281"/>
            <a:ext cx="3973328" cy="73975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www.anubhavtrainings.com</a:t>
            </a:r>
          </a:p>
        </p:txBody>
      </p:sp>
      <p:sp>
        <p:nvSpPr>
          <p:cNvPr id="12" name="Right Triangle 11"/>
          <p:cNvSpPr/>
          <p:nvPr/>
        </p:nvSpPr>
        <p:spPr>
          <a:xfrm rot="19603165">
            <a:off x="296953" y="-1026843"/>
            <a:ext cx="3143465" cy="2053685"/>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3" name="Right Triangle 12"/>
          <p:cNvSpPr/>
          <p:nvPr/>
        </p:nvSpPr>
        <p:spPr>
          <a:xfrm rot="16200000">
            <a:off x="5156848" y="1159118"/>
            <a:ext cx="3538845" cy="4433079"/>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4" name="Minus 13"/>
          <p:cNvSpPr/>
          <p:nvPr/>
        </p:nvSpPr>
        <p:spPr>
          <a:xfrm rot="19276189">
            <a:off x="3207527" y="3117933"/>
            <a:ext cx="7398364" cy="354149"/>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latin typeface="Cambria" panose="02040503050406030204" pitchFamily="18" charset="0"/>
                <a:ea typeface="Cambria" panose="02040503050406030204" pitchFamily="18" charset="0"/>
                <a:cs typeface="Corben"/>
                <a:sym typeface="Corben"/>
              </a:rPr>
              <a:t>www.anubhavtrainings.com</a:t>
            </a:r>
            <a:endParaRPr sz="1200" dirty="0">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2273307" y="1754585"/>
            <a:ext cx="6869499" cy="3388245"/>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191" y="670"/>
            <a:ext cx="9141619" cy="3657500"/>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81" y="670"/>
            <a:ext cx="9139239" cy="3657500"/>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572" y="-7047"/>
            <a:ext cx="9138048" cy="3665216"/>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264117" y="4494008"/>
            <a:ext cx="2665023" cy="507575"/>
          </a:xfrm>
          <a:prstGeom prst="rect">
            <a:avLst/>
          </a:prstGeom>
        </p:spPr>
        <p:txBody>
          <a:bodyPr wrap="square">
            <a:spAutoFit/>
          </a:bodyPr>
          <a:lstStyle/>
          <a:p>
            <a:pPr defTabSz="685457">
              <a:defRPr/>
            </a:pPr>
            <a:r>
              <a:rPr lang="en-US" sz="1349" b="1" dirty="0">
                <a:solidFill>
                  <a:srgbClr val="44546A"/>
                </a:solidFill>
                <a:latin typeface="Arial" panose="020B0604020202020204" pitchFamily="34" charset="0"/>
                <a:cs typeface="Arial" panose="020B0604020202020204" pitchFamily="34" charset="0"/>
              </a:rPr>
              <a:t>Contact us today!</a:t>
            </a:r>
          </a:p>
          <a:p>
            <a:pPr defTabSz="685457">
              <a:defRPr/>
            </a:pPr>
            <a:r>
              <a:rPr lang="en-US" sz="134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6134855" y="2194523"/>
            <a:ext cx="2422082" cy="230832"/>
          </a:xfrm>
          <a:prstGeom prst="rect">
            <a:avLst/>
          </a:prstGeom>
        </p:spPr>
        <p:txBody>
          <a:bodyPr wrap="square">
            <a:spAutoFit/>
          </a:bodyPr>
          <a:lstStyle/>
          <a:p>
            <a:pPr algn="ctr" defTabSz="685595">
              <a:defRPr/>
            </a:pPr>
            <a:r>
              <a:rPr lang="en-IN" sz="900" spc="38"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900" spc="38"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9174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 </a:t>
            </a:r>
          </a:p>
          <a:p>
            <a:pPr algn="ctr" defTabSz="685595">
              <a:defRPr/>
            </a:pPr>
            <a:r>
              <a:rPr lang="en-US" sz="9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1200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30,000+</a:t>
            </a:r>
          </a:p>
          <a:p>
            <a:pPr algn="ctr" defTabSz="685595">
              <a:defRPr/>
            </a:pPr>
            <a:r>
              <a:rPr lang="en-US" sz="9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3372763" y="233362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25000+ </a:t>
            </a:r>
          </a:p>
          <a:p>
            <a:pPr algn="ctr" defTabSz="685595">
              <a:defRPr/>
            </a:pPr>
            <a:r>
              <a:rPr lang="en-US" sz="9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338537" y="1709881"/>
            <a:ext cx="480044" cy="480044"/>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2555339" y="1704574"/>
            <a:ext cx="503946" cy="503946"/>
          </a:xfrm>
          <a:prstGeom prst="rect">
            <a:avLst/>
          </a:prstGeom>
        </p:spPr>
      </p:pic>
      <p:sp>
        <p:nvSpPr>
          <p:cNvPr id="48" name="Rectangle 47"/>
          <p:cNvSpPr/>
          <p:nvPr/>
        </p:nvSpPr>
        <p:spPr>
          <a:xfrm>
            <a:off x="475582" y="519175"/>
            <a:ext cx="4928219" cy="876778"/>
          </a:xfrm>
          <a:prstGeom prst="rect">
            <a:avLst/>
          </a:prstGeom>
        </p:spPr>
        <p:txBody>
          <a:bodyPr wrap="square">
            <a:spAutoFit/>
          </a:bodyPr>
          <a:lstStyle/>
          <a:p>
            <a:pPr algn="ctr" defTabSz="685595">
              <a:defRPr/>
            </a:pPr>
            <a:r>
              <a:rPr lang="en-US" sz="1499" b="1" dirty="0">
                <a:solidFill>
                  <a:srgbClr val="FFFFFF"/>
                </a:solidFill>
                <a:latin typeface="Arial" panose="020B0604020202020204" pitchFamily="34" charset="0"/>
                <a:cs typeface="Arial" panose="020B0604020202020204" pitchFamily="34" charset="0"/>
              </a:rPr>
              <a:t>We’re committed to empower you to be</a:t>
            </a:r>
          </a:p>
          <a:p>
            <a:pPr algn="ctr" defTabSz="685595">
              <a:defRPr/>
            </a:pPr>
            <a:r>
              <a:rPr lang="en-US" sz="1499" b="1" dirty="0">
                <a:solidFill>
                  <a:srgbClr val="FFFFFF"/>
                </a:solidFill>
                <a:latin typeface="Arial" panose="020B0604020202020204" pitchFamily="34" charset="0"/>
                <a:cs typeface="Arial" panose="020B0604020202020204" pitchFamily="34" charset="0"/>
              </a:rPr>
              <a:t> </a:t>
            </a:r>
            <a:r>
              <a:rPr lang="en-US" sz="20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685595">
              <a:defRPr/>
            </a:pPr>
            <a:r>
              <a:rPr lang="en-US" sz="14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264118" y="3748874"/>
            <a:ext cx="2925418" cy="692369"/>
          </a:xfrm>
          <a:prstGeom prst="rect">
            <a:avLst/>
          </a:prstGeom>
        </p:spPr>
        <p:txBody>
          <a:bodyPr wrap="square">
            <a:spAutoFit/>
          </a:bodyPr>
          <a:lstStyle/>
          <a:p>
            <a:pPr defTabSz="685595">
              <a:defRPr/>
            </a:pPr>
            <a:r>
              <a:rPr lang="en-US" sz="1499" b="1" spc="75" dirty="0">
                <a:solidFill>
                  <a:srgbClr val="F97700"/>
                </a:solidFill>
                <a:latin typeface="Arial" panose="020B0604020202020204"/>
              </a:rPr>
              <a:t>FREE WEBINARS </a:t>
            </a:r>
          </a:p>
          <a:p>
            <a:pPr defTabSz="685595">
              <a:defRPr/>
            </a:pPr>
            <a:r>
              <a:rPr lang="en-US" sz="12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3714780" y="1646020"/>
            <a:ext cx="638899" cy="638899"/>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4889390" y="2526841"/>
            <a:ext cx="4208388" cy="2535645"/>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3370618" y="4181066"/>
            <a:ext cx="1647176" cy="4105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3300992" y="4117750"/>
            <a:ext cx="1647176" cy="41051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3603418" y="4192723"/>
            <a:ext cx="1146468" cy="299954"/>
          </a:xfrm>
          <a:prstGeom prst="rect">
            <a:avLst/>
          </a:prstGeom>
        </p:spPr>
        <p:txBody>
          <a:bodyPr wrap="none">
            <a:spAutoFit/>
          </a:bodyPr>
          <a:lstStyle/>
          <a:p>
            <a:pPr defTabSz="685595">
              <a:defRPr/>
            </a:pPr>
            <a:r>
              <a:rPr lang="en-US" sz="1349" b="1" dirty="0">
                <a:solidFill>
                  <a:srgbClr val="44546A"/>
                </a:solidFill>
                <a:latin typeface="Arial" panose="020B0604020202020204"/>
              </a:rPr>
              <a:t>Enroll Now!</a:t>
            </a:r>
            <a:endParaRPr lang="en-US" sz="134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2869" y="333098"/>
            <a:ext cx="1742621" cy="172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2382" y="-10043"/>
            <a:ext cx="9139238" cy="569185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a:endParaRPr>
          </a:p>
        </p:txBody>
      </p:sp>
      <p:sp>
        <p:nvSpPr>
          <p:cNvPr id="6" name="Rectangle 5"/>
          <p:cNvSpPr/>
          <p:nvPr/>
        </p:nvSpPr>
        <p:spPr>
          <a:xfrm>
            <a:off x="2382" y="2392863"/>
            <a:ext cx="9139238" cy="188222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7" name="Rectangle 6"/>
          <p:cNvSpPr/>
          <p:nvPr/>
        </p:nvSpPr>
        <p:spPr>
          <a:xfrm>
            <a:off x="2382" y="2522237"/>
            <a:ext cx="9139238" cy="159582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2881727" y="2577435"/>
            <a:ext cx="3380548" cy="507703"/>
          </a:xfrm>
          <a:prstGeom prst="rect">
            <a:avLst/>
          </a:prstGeom>
          <a:noFill/>
          <a:ln>
            <a:noFill/>
          </a:ln>
        </p:spPr>
        <p:txBody>
          <a:bodyPr wrap="square" rtlCol="0">
            <a:spAutoFit/>
          </a:bodyPr>
          <a:lstStyle/>
          <a:p>
            <a:pPr algn="ctr" defTabSz="685457">
              <a:defRPr/>
            </a:pPr>
            <a:r>
              <a:rPr lang="en-IN" sz="26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2474" spc="113"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332706" y="3044889"/>
            <a:ext cx="8478590" cy="922945"/>
          </a:xfrm>
          <a:prstGeom prst="rect">
            <a:avLst/>
          </a:prstGeom>
          <a:noFill/>
          <a:ln>
            <a:noFill/>
          </a:ln>
        </p:spPr>
        <p:txBody>
          <a:bodyPr wrap="square" rtlCol="0">
            <a:spAutoFit/>
          </a:bodyPr>
          <a:lstStyle/>
          <a:p>
            <a:pPr algn="ctr" defTabSz="685457">
              <a:defRPr/>
            </a:pPr>
            <a:r>
              <a:rPr lang="en-IN" sz="17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a:off x="609600" y="2190750"/>
            <a:ext cx="79248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a:t>www.anubhavtrainings.com</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3</a:t>
            </a:fld>
            <a:endParaRPr lang="en-US"/>
          </a:p>
        </p:txBody>
      </p:sp>
      <p:sp>
        <p:nvSpPr>
          <p:cNvPr id="2" name="Title 1"/>
          <p:cNvSpPr>
            <a:spLocks noGrp="1"/>
          </p:cNvSpPr>
          <p:nvPr>
            <p:ph type="title"/>
          </p:nvPr>
        </p:nvSpPr>
        <p:spPr/>
        <p:txBody>
          <a:bodyPr/>
          <a:lstStyle/>
          <a:p>
            <a:r>
              <a:rPr lang="en-US" dirty="0"/>
              <a:t>Agenda</a:t>
            </a:r>
          </a:p>
        </p:txBody>
      </p:sp>
      <p:grpSp>
        <p:nvGrpSpPr>
          <p:cNvPr id="8" name="Group 7"/>
          <p:cNvGrpSpPr/>
          <p:nvPr/>
        </p:nvGrpSpPr>
        <p:grpSpPr>
          <a:xfrm>
            <a:off x="1219200" y="1733550"/>
            <a:ext cx="6705600" cy="933450"/>
            <a:chOff x="914400" y="2190750"/>
            <a:chExt cx="6705600" cy="933450"/>
          </a:xfrm>
          <a:solidFill>
            <a:srgbClr val="0563B8"/>
          </a:solidFill>
        </p:grpSpPr>
        <p:sp>
          <p:nvSpPr>
            <p:cNvPr id="4" name="Oval 3"/>
            <p:cNvSpPr/>
            <p:nvPr/>
          </p:nvSpPr>
          <p:spPr>
            <a:xfrm>
              <a:off x="9144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384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625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865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6705600" y="2929176"/>
            <a:ext cx="1600200" cy="492443"/>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Decision table</a:t>
            </a:r>
          </a:p>
          <a:p>
            <a:pPr algn="ctr"/>
            <a:r>
              <a:rPr lang="en-US" sz="1200" dirty="0">
                <a:solidFill>
                  <a:schemeClr val="bg1">
                    <a:lumMod val="50000"/>
                  </a:schemeClr>
                </a:solidFill>
                <a:latin typeface="Arial" pitchFamily="34" charset="0"/>
                <a:cs typeface="Arial" pitchFamily="34" charset="0"/>
              </a:rPr>
              <a:t>Determine agent</a:t>
            </a:r>
            <a:endParaRPr lang="en-US" sz="1050" dirty="0">
              <a:solidFill>
                <a:schemeClr val="bg1">
                  <a:lumMod val="50000"/>
                </a:schemeClr>
              </a:solidFill>
              <a:latin typeface="Arial" pitchFamily="34" charset="0"/>
              <a:cs typeface="Arial" pitchFamily="34" charset="0"/>
            </a:endParaRPr>
          </a:p>
        </p:txBody>
      </p:sp>
      <p:grpSp>
        <p:nvGrpSpPr>
          <p:cNvPr id="28" name="Group 27"/>
          <p:cNvGrpSpPr/>
          <p:nvPr/>
        </p:nvGrpSpPr>
        <p:grpSpPr>
          <a:xfrm>
            <a:off x="1457325" y="1952625"/>
            <a:ext cx="443206" cy="484863"/>
            <a:chOff x="1981201" y="1547809"/>
            <a:chExt cx="443206" cy="484863"/>
          </a:xfrm>
          <a:solidFill>
            <a:schemeClr val="bg1"/>
          </a:solidFill>
        </p:grpSpPr>
        <p:sp>
          <p:nvSpPr>
            <p:cNvPr id="1030" name="Freeform 6"/>
            <p:cNvSpPr>
              <a:spLocks noEditPoints="1"/>
            </p:cNvSpPr>
            <p:nvPr/>
          </p:nvSpPr>
          <p:spPr bwMode="auto">
            <a:xfrm>
              <a:off x="2085003" y="1547809"/>
              <a:ext cx="339404" cy="340770"/>
            </a:xfrm>
            <a:custGeom>
              <a:avLst/>
              <a:gdLst/>
              <a:ahLst/>
              <a:cxnLst>
                <a:cxn ang="0">
                  <a:pos x="219" y="91"/>
                </a:cxn>
                <a:cxn ang="0">
                  <a:pos x="166" y="110"/>
                </a:cxn>
                <a:cxn ang="0">
                  <a:pos x="123" y="147"/>
                </a:cxn>
                <a:cxn ang="0">
                  <a:pos x="96" y="197"/>
                </a:cxn>
                <a:cxn ang="0">
                  <a:pos x="87" y="251"/>
                </a:cxn>
                <a:cxn ang="0">
                  <a:pos x="97" y="306"/>
                </a:cxn>
                <a:cxn ang="0">
                  <a:pos x="126" y="354"/>
                </a:cxn>
                <a:cxn ang="0">
                  <a:pos x="170" y="390"/>
                </a:cxn>
                <a:cxn ang="0">
                  <a:pos x="223" y="410"/>
                </a:cxn>
                <a:cxn ang="0">
                  <a:pos x="279" y="408"/>
                </a:cxn>
                <a:cxn ang="0">
                  <a:pos x="330" y="389"/>
                </a:cxn>
                <a:cxn ang="0">
                  <a:pos x="373" y="352"/>
                </a:cxn>
                <a:cxn ang="0">
                  <a:pos x="401" y="301"/>
                </a:cxn>
                <a:cxn ang="0">
                  <a:pos x="409" y="247"/>
                </a:cxn>
                <a:cxn ang="0">
                  <a:pos x="399" y="193"/>
                </a:cxn>
                <a:cxn ang="0">
                  <a:pos x="370" y="145"/>
                </a:cxn>
                <a:cxn ang="0">
                  <a:pos x="326" y="108"/>
                </a:cxn>
                <a:cxn ang="0">
                  <a:pos x="274" y="90"/>
                </a:cxn>
                <a:cxn ang="0">
                  <a:pos x="241" y="0"/>
                </a:cxn>
                <a:cxn ang="0">
                  <a:pos x="310" y="8"/>
                </a:cxn>
                <a:cxn ang="0">
                  <a:pos x="376" y="35"/>
                </a:cxn>
                <a:cxn ang="0">
                  <a:pos x="433" y="82"/>
                </a:cxn>
                <a:cxn ang="0">
                  <a:pos x="472" y="141"/>
                </a:cxn>
                <a:cxn ang="0">
                  <a:pos x="494" y="207"/>
                </a:cxn>
                <a:cxn ang="0">
                  <a:pos x="495" y="278"/>
                </a:cxn>
                <a:cxn ang="0">
                  <a:pos x="478" y="345"/>
                </a:cxn>
                <a:cxn ang="0">
                  <a:pos x="441" y="407"/>
                </a:cxn>
                <a:cxn ang="0">
                  <a:pos x="387" y="456"/>
                </a:cxn>
                <a:cxn ang="0">
                  <a:pos x="324" y="487"/>
                </a:cxn>
                <a:cxn ang="0">
                  <a:pos x="256" y="499"/>
                </a:cxn>
                <a:cxn ang="0">
                  <a:pos x="187" y="491"/>
                </a:cxn>
                <a:cxn ang="0">
                  <a:pos x="121" y="464"/>
                </a:cxn>
                <a:cxn ang="0">
                  <a:pos x="64" y="418"/>
                </a:cxn>
                <a:cxn ang="0">
                  <a:pos x="25" y="358"/>
                </a:cxn>
                <a:cxn ang="0">
                  <a:pos x="3" y="292"/>
                </a:cxn>
                <a:cxn ang="0">
                  <a:pos x="2" y="222"/>
                </a:cxn>
                <a:cxn ang="0">
                  <a:pos x="19" y="155"/>
                </a:cxn>
                <a:cxn ang="0">
                  <a:pos x="56" y="92"/>
                </a:cxn>
                <a:cxn ang="0">
                  <a:pos x="110" y="43"/>
                </a:cxn>
                <a:cxn ang="0">
                  <a:pos x="173" y="13"/>
                </a:cxn>
                <a:cxn ang="0">
                  <a:pos x="241" y="0"/>
                </a:cxn>
              </a:cxnLst>
              <a:rect l="0" t="0" r="r" b="b"/>
              <a:pathLst>
                <a:path w="497" h="499">
                  <a:moveTo>
                    <a:pt x="246" y="88"/>
                  </a:moveTo>
                  <a:lnTo>
                    <a:pt x="219" y="91"/>
                  </a:lnTo>
                  <a:lnTo>
                    <a:pt x="192" y="98"/>
                  </a:lnTo>
                  <a:lnTo>
                    <a:pt x="166" y="110"/>
                  </a:lnTo>
                  <a:lnTo>
                    <a:pt x="144" y="126"/>
                  </a:lnTo>
                  <a:lnTo>
                    <a:pt x="123" y="147"/>
                  </a:lnTo>
                  <a:lnTo>
                    <a:pt x="107" y="171"/>
                  </a:lnTo>
                  <a:lnTo>
                    <a:pt x="96" y="197"/>
                  </a:lnTo>
                  <a:lnTo>
                    <a:pt x="89" y="224"/>
                  </a:lnTo>
                  <a:lnTo>
                    <a:pt x="87" y="251"/>
                  </a:lnTo>
                  <a:lnTo>
                    <a:pt x="90" y="280"/>
                  </a:lnTo>
                  <a:lnTo>
                    <a:pt x="97" y="306"/>
                  </a:lnTo>
                  <a:lnTo>
                    <a:pt x="110" y="331"/>
                  </a:lnTo>
                  <a:lnTo>
                    <a:pt x="126" y="354"/>
                  </a:lnTo>
                  <a:lnTo>
                    <a:pt x="146" y="374"/>
                  </a:lnTo>
                  <a:lnTo>
                    <a:pt x="170" y="390"/>
                  </a:lnTo>
                  <a:lnTo>
                    <a:pt x="196" y="403"/>
                  </a:lnTo>
                  <a:lnTo>
                    <a:pt x="223" y="410"/>
                  </a:lnTo>
                  <a:lnTo>
                    <a:pt x="250" y="411"/>
                  </a:lnTo>
                  <a:lnTo>
                    <a:pt x="279" y="408"/>
                  </a:lnTo>
                  <a:lnTo>
                    <a:pt x="305" y="400"/>
                  </a:lnTo>
                  <a:lnTo>
                    <a:pt x="330" y="389"/>
                  </a:lnTo>
                  <a:lnTo>
                    <a:pt x="352" y="372"/>
                  </a:lnTo>
                  <a:lnTo>
                    <a:pt x="373" y="352"/>
                  </a:lnTo>
                  <a:lnTo>
                    <a:pt x="388" y="328"/>
                  </a:lnTo>
                  <a:lnTo>
                    <a:pt x="401" y="301"/>
                  </a:lnTo>
                  <a:lnTo>
                    <a:pt x="408" y="275"/>
                  </a:lnTo>
                  <a:lnTo>
                    <a:pt x="409" y="247"/>
                  </a:lnTo>
                  <a:lnTo>
                    <a:pt x="407" y="220"/>
                  </a:lnTo>
                  <a:lnTo>
                    <a:pt x="399" y="193"/>
                  </a:lnTo>
                  <a:lnTo>
                    <a:pt x="387" y="167"/>
                  </a:lnTo>
                  <a:lnTo>
                    <a:pt x="370" y="145"/>
                  </a:lnTo>
                  <a:lnTo>
                    <a:pt x="350" y="124"/>
                  </a:lnTo>
                  <a:lnTo>
                    <a:pt x="326" y="108"/>
                  </a:lnTo>
                  <a:lnTo>
                    <a:pt x="300" y="97"/>
                  </a:lnTo>
                  <a:lnTo>
                    <a:pt x="274" y="90"/>
                  </a:lnTo>
                  <a:lnTo>
                    <a:pt x="246" y="88"/>
                  </a:lnTo>
                  <a:close/>
                  <a:moveTo>
                    <a:pt x="241" y="0"/>
                  </a:moveTo>
                  <a:lnTo>
                    <a:pt x="276" y="2"/>
                  </a:lnTo>
                  <a:lnTo>
                    <a:pt x="310" y="8"/>
                  </a:lnTo>
                  <a:lnTo>
                    <a:pt x="343" y="19"/>
                  </a:lnTo>
                  <a:lnTo>
                    <a:pt x="376" y="35"/>
                  </a:lnTo>
                  <a:lnTo>
                    <a:pt x="405" y="57"/>
                  </a:lnTo>
                  <a:lnTo>
                    <a:pt x="433" y="82"/>
                  </a:lnTo>
                  <a:lnTo>
                    <a:pt x="454" y="110"/>
                  </a:lnTo>
                  <a:lnTo>
                    <a:pt x="472" y="141"/>
                  </a:lnTo>
                  <a:lnTo>
                    <a:pt x="485" y="174"/>
                  </a:lnTo>
                  <a:lnTo>
                    <a:pt x="494" y="207"/>
                  </a:lnTo>
                  <a:lnTo>
                    <a:pt x="497" y="242"/>
                  </a:lnTo>
                  <a:lnTo>
                    <a:pt x="495" y="278"/>
                  </a:lnTo>
                  <a:lnTo>
                    <a:pt x="489" y="312"/>
                  </a:lnTo>
                  <a:lnTo>
                    <a:pt x="478" y="345"/>
                  </a:lnTo>
                  <a:lnTo>
                    <a:pt x="462" y="378"/>
                  </a:lnTo>
                  <a:lnTo>
                    <a:pt x="441" y="407"/>
                  </a:lnTo>
                  <a:lnTo>
                    <a:pt x="416" y="435"/>
                  </a:lnTo>
                  <a:lnTo>
                    <a:pt x="387" y="456"/>
                  </a:lnTo>
                  <a:lnTo>
                    <a:pt x="357" y="474"/>
                  </a:lnTo>
                  <a:lnTo>
                    <a:pt x="324" y="487"/>
                  </a:lnTo>
                  <a:lnTo>
                    <a:pt x="291" y="496"/>
                  </a:lnTo>
                  <a:lnTo>
                    <a:pt x="256" y="499"/>
                  </a:lnTo>
                  <a:lnTo>
                    <a:pt x="221" y="497"/>
                  </a:lnTo>
                  <a:lnTo>
                    <a:pt x="187" y="491"/>
                  </a:lnTo>
                  <a:lnTo>
                    <a:pt x="154" y="480"/>
                  </a:lnTo>
                  <a:lnTo>
                    <a:pt x="121" y="464"/>
                  </a:lnTo>
                  <a:lnTo>
                    <a:pt x="92" y="443"/>
                  </a:lnTo>
                  <a:lnTo>
                    <a:pt x="64" y="418"/>
                  </a:lnTo>
                  <a:lnTo>
                    <a:pt x="43" y="389"/>
                  </a:lnTo>
                  <a:lnTo>
                    <a:pt x="25" y="358"/>
                  </a:lnTo>
                  <a:lnTo>
                    <a:pt x="12" y="325"/>
                  </a:lnTo>
                  <a:lnTo>
                    <a:pt x="3" y="292"/>
                  </a:lnTo>
                  <a:lnTo>
                    <a:pt x="0" y="257"/>
                  </a:lnTo>
                  <a:lnTo>
                    <a:pt x="2" y="222"/>
                  </a:lnTo>
                  <a:lnTo>
                    <a:pt x="8" y="188"/>
                  </a:lnTo>
                  <a:lnTo>
                    <a:pt x="19" y="155"/>
                  </a:lnTo>
                  <a:lnTo>
                    <a:pt x="35" y="122"/>
                  </a:lnTo>
                  <a:lnTo>
                    <a:pt x="56" y="92"/>
                  </a:lnTo>
                  <a:lnTo>
                    <a:pt x="81" y="65"/>
                  </a:lnTo>
                  <a:lnTo>
                    <a:pt x="110" y="43"/>
                  </a:lnTo>
                  <a:lnTo>
                    <a:pt x="140" y="25"/>
                  </a:lnTo>
                  <a:lnTo>
                    <a:pt x="173" y="13"/>
                  </a:lnTo>
                  <a:lnTo>
                    <a:pt x="206" y="3"/>
                  </a:lnTo>
                  <a:lnTo>
                    <a:pt x="2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1981201" y="1803216"/>
              <a:ext cx="204872" cy="229456"/>
            </a:xfrm>
            <a:custGeom>
              <a:avLst/>
              <a:gdLst/>
              <a:ahLst/>
              <a:cxnLst>
                <a:cxn ang="0">
                  <a:pos x="221" y="0"/>
                </a:cxn>
                <a:cxn ang="0">
                  <a:pos x="232" y="4"/>
                </a:cxn>
                <a:cxn ang="0">
                  <a:pos x="242" y="11"/>
                </a:cxn>
                <a:cxn ang="0">
                  <a:pos x="287" y="47"/>
                </a:cxn>
                <a:cxn ang="0">
                  <a:pos x="295" y="56"/>
                </a:cxn>
                <a:cxn ang="0">
                  <a:pos x="299" y="66"/>
                </a:cxn>
                <a:cxn ang="0">
                  <a:pos x="300" y="78"/>
                </a:cxn>
                <a:cxn ang="0">
                  <a:pos x="298" y="89"/>
                </a:cxn>
                <a:cxn ang="0">
                  <a:pos x="292" y="99"/>
                </a:cxn>
                <a:cxn ang="0">
                  <a:pos x="111" y="322"/>
                </a:cxn>
                <a:cxn ang="0">
                  <a:pos x="100" y="331"/>
                </a:cxn>
                <a:cxn ang="0">
                  <a:pos x="85" y="336"/>
                </a:cxn>
                <a:cxn ang="0">
                  <a:pos x="71" y="335"/>
                </a:cxn>
                <a:cxn ang="0">
                  <a:pos x="58" y="328"/>
                </a:cxn>
                <a:cxn ang="0">
                  <a:pos x="14" y="292"/>
                </a:cxn>
                <a:cxn ang="0">
                  <a:pos x="5" y="280"/>
                </a:cxn>
                <a:cxn ang="0">
                  <a:pos x="0" y="265"/>
                </a:cxn>
                <a:cxn ang="0">
                  <a:pos x="1" y="252"/>
                </a:cxn>
                <a:cxn ang="0">
                  <a:pos x="8" y="238"/>
                </a:cxn>
                <a:cxn ang="0">
                  <a:pos x="190" y="15"/>
                </a:cxn>
                <a:cxn ang="0">
                  <a:pos x="199" y="7"/>
                </a:cxn>
                <a:cxn ang="0">
                  <a:pos x="210" y="3"/>
                </a:cxn>
                <a:cxn ang="0">
                  <a:pos x="221" y="0"/>
                </a:cxn>
              </a:cxnLst>
              <a:rect l="0" t="0" r="r" b="b"/>
              <a:pathLst>
                <a:path w="300" h="336">
                  <a:moveTo>
                    <a:pt x="221" y="0"/>
                  </a:moveTo>
                  <a:lnTo>
                    <a:pt x="232" y="4"/>
                  </a:lnTo>
                  <a:lnTo>
                    <a:pt x="242" y="11"/>
                  </a:lnTo>
                  <a:lnTo>
                    <a:pt x="287" y="47"/>
                  </a:lnTo>
                  <a:lnTo>
                    <a:pt x="295" y="56"/>
                  </a:lnTo>
                  <a:lnTo>
                    <a:pt x="299" y="66"/>
                  </a:lnTo>
                  <a:lnTo>
                    <a:pt x="300" y="78"/>
                  </a:lnTo>
                  <a:lnTo>
                    <a:pt x="298" y="89"/>
                  </a:lnTo>
                  <a:lnTo>
                    <a:pt x="292" y="99"/>
                  </a:lnTo>
                  <a:lnTo>
                    <a:pt x="111" y="322"/>
                  </a:lnTo>
                  <a:lnTo>
                    <a:pt x="100" y="331"/>
                  </a:lnTo>
                  <a:lnTo>
                    <a:pt x="85" y="336"/>
                  </a:lnTo>
                  <a:lnTo>
                    <a:pt x="71" y="335"/>
                  </a:lnTo>
                  <a:lnTo>
                    <a:pt x="58" y="328"/>
                  </a:lnTo>
                  <a:lnTo>
                    <a:pt x="14" y="292"/>
                  </a:lnTo>
                  <a:lnTo>
                    <a:pt x="5" y="280"/>
                  </a:lnTo>
                  <a:lnTo>
                    <a:pt x="0" y="265"/>
                  </a:lnTo>
                  <a:lnTo>
                    <a:pt x="1" y="252"/>
                  </a:lnTo>
                  <a:lnTo>
                    <a:pt x="8" y="238"/>
                  </a:lnTo>
                  <a:lnTo>
                    <a:pt x="190" y="15"/>
                  </a:lnTo>
                  <a:lnTo>
                    <a:pt x="199" y="7"/>
                  </a:lnTo>
                  <a:lnTo>
                    <a:pt x="210" y="3"/>
                  </a:lnTo>
                  <a:lnTo>
                    <a:pt x="2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28"/>
          <p:cNvGrpSpPr/>
          <p:nvPr/>
        </p:nvGrpSpPr>
        <p:grpSpPr>
          <a:xfrm>
            <a:off x="3362325" y="1924050"/>
            <a:ext cx="482814" cy="544275"/>
            <a:chOff x="2698251" y="1515030"/>
            <a:chExt cx="482814" cy="544275"/>
          </a:xfrm>
          <a:solidFill>
            <a:schemeClr val="bg1"/>
          </a:solidFill>
        </p:grpSpPr>
        <p:sp>
          <p:nvSpPr>
            <p:cNvPr id="1032" name="Freeform 8"/>
            <p:cNvSpPr>
              <a:spLocks noEditPoints="1"/>
            </p:cNvSpPr>
            <p:nvPr/>
          </p:nvSpPr>
          <p:spPr bwMode="auto">
            <a:xfrm>
              <a:off x="2698251" y="1575125"/>
              <a:ext cx="482814" cy="484180"/>
            </a:xfrm>
            <a:custGeom>
              <a:avLst/>
              <a:gdLst/>
              <a:ahLst/>
              <a:cxnLst>
                <a:cxn ang="0">
                  <a:pos x="79" y="78"/>
                </a:cxn>
                <a:cxn ang="0">
                  <a:pos x="79" y="631"/>
                </a:cxn>
                <a:cxn ang="0">
                  <a:pos x="629" y="631"/>
                </a:cxn>
                <a:cxn ang="0">
                  <a:pos x="629" y="78"/>
                </a:cxn>
                <a:cxn ang="0">
                  <a:pos x="79" y="78"/>
                </a:cxn>
                <a:cxn ang="0">
                  <a:pos x="71" y="0"/>
                </a:cxn>
                <a:cxn ang="0">
                  <a:pos x="637" y="0"/>
                </a:cxn>
                <a:cxn ang="0">
                  <a:pos x="655" y="2"/>
                </a:cxn>
                <a:cxn ang="0">
                  <a:pos x="672" y="10"/>
                </a:cxn>
                <a:cxn ang="0">
                  <a:pos x="687" y="20"/>
                </a:cxn>
                <a:cxn ang="0">
                  <a:pos x="697" y="35"/>
                </a:cxn>
                <a:cxn ang="0">
                  <a:pos x="705" y="52"/>
                </a:cxn>
                <a:cxn ang="0">
                  <a:pos x="707" y="70"/>
                </a:cxn>
                <a:cxn ang="0">
                  <a:pos x="707" y="638"/>
                </a:cxn>
                <a:cxn ang="0">
                  <a:pos x="705" y="657"/>
                </a:cxn>
                <a:cxn ang="0">
                  <a:pos x="697" y="674"/>
                </a:cxn>
                <a:cxn ang="0">
                  <a:pos x="687" y="688"/>
                </a:cxn>
                <a:cxn ang="0">
                  <a:pos x="672" y="699"/>
                </a:cxn>
                <a:cxn ang="0">
                  <a:pos x="655" y="706"/>
                </a:cxn>
                <a:cxn ang="0">
                  <a:pos x="637" y="709"/>
                </a:cxn>
                <a:cxn ang="0">
                  <a:pos x="71" y="709"/>
                </a:cxn>
                <a:cxn ang="0">
                  <a:pos x="53" y="706"/>
                </a:cxn>
                <a:cxn ang="0">
                  <a:pos x="36" y="699"/>
                </a:cxn>
                <a:cxn ang="0">
                  <a:pos x="21" y="688"/>
                </a:cxn>
                <a:cxn ang="0">
                  <a:pos x="11" y="674"/>
                </a:cxn>
                <a:cxn ang="0">
                  <a:pos x="3" y="657"/>
                </a:cxn>
                <a:cxn ang="0">
                  <a:pos x="0" y="638"/>
                </a:cxn>
                <a:cxn ang="0">
                  <a:pos x="0" y="70"/>
                </a:cxn>
                <a:cxn ang="0">
                  <a:pos x="3" y="52"/>
                </a:cxn>
                <a:cxn ang="0">
                  <a:pos x="11" y="35"/>
                </a:cxn>
                <a:cxn ang="0">
                  <a:pos x="21" y="20"/>
                </a:cxn>
                <a:cxn ang="0">
                  <a:pos x="36" y="10"/>
                </a:cxn>
                <a:cxn ang="0">
                  <a:pos x="53" y="2"/>
                </a:cxn>
                <a:cxn ang="0">
                  <a:pos x="71" y="0"/>
                </a:cxn>
              </a:cxnLst>
              <a:rect l="0" t="0" r="r" b="b"/>
              <a:pathLst>
                <a:path w="707" h="709">
                  <a:moveTo>
                    <a:pt x="79" y="78"/>
                  </a:moveTo>
                  <a:lnTo>
                    <a:pt x="79" y="631"/>
                  </a:lnTo>
                  <a:lnTo>
                    <a:pt x="629" y="631"/>
                  </a:lnTo>
                  <a:lnTo>
                    <a:pt x="629" y="78"/>
                  </a:lnTo>
                  <a:lnTo>
                    <a:pt x="79" y="78"/>
                  </a:lnTo>
                  <a:close/>
                  <a:moveTo>
                    <a:pt x="71" y="0"/>
                  </a:moveTo>
                  <a:lnTo>
                    <a:pt x="637" y="0"/>
                  </a:lnTo>
                  <a:lnTo>
                    <a:pt x="655" y="2"/>
                  </a:lnTo>
                  <a:lnTo>
                    <a:pt x="672" y="10"/>
                  </a:lnTo>
                  <a:lnTo>
                    <a:pt x="687" y="20"/>
                  </a:lnTo>
                  <a:lnTo>
                    <a:pt x="697" y="35"/>
                  </a:lnTo>
                  <a:lnTo>
                    <a:pt x="705" y="52"/>
                  </a:lnTo>
                  <a:lnTo>
                    <a:pt x="707" y="70"/>
                  </a:lnTo>
                  <a:lnTo>
                    <a:pt x="707" y="638"/>
                  </a:lnTo>
                  <a:lnTo>
                    <a:pt x="705" y="657"/>
                  </a:lnTo>
                  <a:lnTo>
                    <a:pt x="697" y="674"/>
                  </a:lnTo>
                  <a:lnTo>
                    <a:pt x="687" y="688"/>
                  </a:lnTo>
                  <a:lnTo>
                    <a:pt x="672" y="699"/>
                  </a:lnTo>
                  <a:lnTo>
                    <a:pt x="655" y="706"/>
                  </a:lnTo>
                  <a:lnTo>
                    <a:pt x="637" y="709"/>
                  </a:lnTo>
                  <a:lnTo>
                    <a:pt x="71" y="709"/>
                  </a:lnTo>
                  <a:lnTo>
                    <a:pt x="53" y="706"/>
                  </a:lnTo>
                  <a:lnTo>
                    <a:pt x="36" y="699"/>
                  </a:lnTo>
                  <a:lnTo>
                    <a:pt x="21" y="688"/>
                  </a:lnTo>
                  <a:lnTo>
                    <a:pt x="11" y="674"/>
                  </a:lnTo>
                  <a:lnTo>
                    <a:pt x="3" y="657"/>
                  </a:lnTo>
                  <a:lnTo>
                    <a:pt x="0" y="638"/>
                  </a:lnTo>
                  <a:lnTo>
                    <a:pt x="0" y="70"/>
                  </a:lnTo>
                  <a:lnTo>
                    <a:pt x="3" y="52"/>
                  </a:lnTo>
                  <a:lnTo>
                    <a:pt x="11" y="35"/>
                  </a:lnTo>
                  <a:lnTo>
                    <a:pt x="21" y="20"/>
                  </a:lnTo>
                  <a:lnTo>
                    <a:pt x="36" y="10"/>
                  </a:lnTo>
                  <a:lnTo>
                    <a:pt x="53"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2817077" y="1515030"/>
              <a:ext cx="55998" cy="172775"/>
            </a:xfrm>
            <a:custGeom>
              <a:avLst/>
              <a:gdLst/>
              <a:ahLst/>
              <a:cxnLst>
                <a:cxn ang="0">
                  <a:pos x="31" y="0"/>
                </a:cxn>
                <a:cxn ang="0">
                  <a:pos x="51" y="0"/>
                </a:cxn>
                <a:cxn ang="0">
                  <a:pos x="63" y="3"/>
                </a:cxn>
                <a:cxn ang="0">
                  <a:pos x="73" y="9"/>
                </a:cxn>
                <a:cxn ang="0">
                  <a:pos x="80" y="20"/>
                </a:cxn>
                <a:cxn ang="0">
                  <a:pos x="82" y="32"/>
                </a:cxn>
                <a:cxn ang="0">
                  <a:pos x="82" y="222"/>
                </a:cxn>
                <a:cxn ang="0">
                  <a:pos x="80" y="235"/>
                </a:cxn>
                <a:cxn ang="0">
                  <a:pos x="73" y="244"/>
                </a:cxn>
                <a:cxn ang="0">
                  <a:pos x="63" y="251"/>
                </a:cxn>
                <a:cxn ang="0">
                  <a:pos x="51" y="253"/>
                </a:cxn>
                <a:cxn ang="0">
                  <a:pos x="31" y="253"/>
                </a:cxn>
                <a:cxn ang="0">
                  <a:pos x="19" y="251"/>
                </a:cxn>
                <a:cxn ang="0">
                  <a:pos x="9" y="244"/>
                </a:cxn>
                <a:cxn ang="0">
                  <a:pos x="2" y="235"/>
                </a:cxn>
                <a:cxn ang="0">
                  <a:pos x="0" y="222"/>
                </a:cxn>
                <a:cxn ang="0">
                  <a:pos x="0" y="32"/>
                </a:cxn>
                <a:cxn ang="0">
                  <a:pos x="2" y="20"/>
                </a:cxn>
                <a:cxn ang="0">
                  <a:pos x="9" y="9"/>
                </a:cxn>
                <a:cxn ang="0">
                  <a:pos x="19" y="3"/>
                </a:cxn>
                <a:cxn ang="0">
                  <a:pos x="31" y="0"/>
                </a:cxn>
              </a:cxnLst>
              <a:rect l="0" t="0" r="r" b="b"/>
              <a:pathLst>
                <a:path w="82" h="253">
                  <a:moveTo>
                    <a:pt x="31" y="0"/>
                  </a:moveTo>
                  <a:lnTo>
                    <a:pt x="51" y="0"/>
                  </a:lnTo>
                  <a:lnTo>
                    <a:pt x="63" y="3"/>
                  </a:lnTo>
                  <a:lnTo>
                    <a:pt x="73" y="9"/>
                  </a:lnTo>
                  <a:lnTo>
                    <a:pt x="80" y="20"/>
                  </a:lnTo>
                  <a:lnTo>
                    <a:pt x="82" y="32"/>
                  </a:lnTo>
                  <a:lnTo>
                    <a:pt x="82" y="222"/>
                  </a:lnTo>
                  <a:lnTo>
                    <a:pt x="80" y="235"/>
                  </a:lnTo>
                  <a:lnTo>
                    <a:pt x="73" y="244"/>
                  </a:lnTo>
                  <a:lnTo>
                    <a:pt x="63" y="251"/>
                  </a:lnTo>
                  <a:lnTo>
                    <a:pt x="51" y="253"/>
                  </a:lnTo>
                  <a:lnTo>
                    <a:pt x="31" y="253"/>
                  </a:lnTo>
                  <a:lnTo>
                    <a:pt x="19" y="251"/>
                  </a:lnTo>
                  <a:lnTo>
                    <a:pt x="9" y="244"/>
                  </a:lnTo>
                  <a:lnTo>
                    <a:pt x="2" y="235"/>
                  </a:lnTo>
                  <a:lnTo>
                    <a:pt x="0" y="222"/>
                  </a:lnTo>
                  <a:lnTo>
                    <a:pt x="0" y="32"/>
                  </a:lnTo>
                  <a:lnTo>
                    <a:pt x="2" y="20"/>
                  </a:lnTo>
                  <a:lnTo>
                    <a:pt x="9" y="9"/>
                  </a:lnTo>
                  <a:lnTo>
                    <a:pt x="19"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3004876" y="1515030"/>
              <a:ext cx="55998" cy="172775"/>
            </a:xfrm>
            <a:custGeom>
              <a:avLst/>
              <a:gdLst/>
              <a:ahLst/>
              <a:cxnLst>
                <a:cxn ang="0">
                  <a:pos x="32" y="0"/>
                </a:cxn>
                <a:cxn ang="0">
                  <a:pos x="51" y="0"/>
                </a:cxn>
                <a:cxn ang="0">
                  <a:pos x="64" y="3"/>
                </a:cxn>
                <a:cxn ang="0">
                  <a:pos x="73" y="9"/>
                </a:cxn>
                <a:cxn ang="0">
                  <a:pos x="79" y="20"/>
                </a:cxn>
                <a:cxn ang="0">
                  <a:pos x="82" y="32"/>
                </a:cxn>
                <a:cxn ang="0">
                  <a:pos x="82" y="222"/>
                </a:cxn>
                <a:cxn ang="0">
                  <a:pos x="79" y="235"/>
                </a:cxn>
                <a:cxn ang="0">
                  <a:pos x="73" y="244"/>
                </a:cxn>
                <a:cxn ang="0">
                  <a:pos x="64" y="251"/>
                </a:cxn>
                <a:cxn ang="0">
                  <a:pos x="51" y="253"/>
                </a:cxn>
                <a:cxn ang="0">
                  <a:pos x="32" y="253"/>
                </a:cxn>
                <a:cxn ang="0">
                  <a:pos x="19" y="251"/>
                </a:cxn>
                <a:cxn ang="0">
                  <a:pos x="9" y="244"/>
                </a:cxn>
                <a:cxn ang="0">
                  <a:pos x="2" y="235"/>
                </a:cxn>
                <a:cxn ang="0">
                  <a:pos x="0" y="222"/>
                </a:cxn>
                <a:cxn ang="0">
                  <a:pos x="0" y="32"/>
                </a:cxn>
                <a:cxn ang="0">
                  <a:pos x="2" y="20"/>
                </a:cxn>
                <a:cxn ang="0">
                  <a:pos x="9" y="9"/>
                </a:cxn>
                <a:cxn ang="0">
                  <a:pos x="19" y="3"/>
                </a:cxn>
                <a:cxn ang="0">
                  <a:pos x="32" y="0"/>
                </a:cxn>
              </a:cxnLst>
              <a:rect l="0" t="0" r="r" b="b"/>
              <a:pathLst>
                <a:path w="82" h="253">
                  <a:moveTo>
                    <a:pt x="32" y="0"/>
                  </a:moveTo>
                  <a:lnTo>
                    <a:pt x="51" y="0"/>
                  </a:lnTo>
                  <a:lnTo>
                    <a:pt x="64" y="3"/>
                  </a:lnTo>
                  <a:lnTo>
                    <a:pt x="73" y="9"/>
                  </a:lnTo>
                  <a:lnTo>
                    <a:pt x="79" y="20"/>
                  </a:lnTo>
                  <a:lnTo>
                    <a:pt x="82" y="32"/>
                  </a:lnTo>
                  <a:lnTo>
                    <a:pt x="82" y="222"/>
                  </a:lnTo>
                  <a:lnTo>
                    <a:pt x="79" y="235"/>
                  </a:lnTo>
                  <a:lnTo>
                    <a:pt x="73" y="244"/>
                  </a:lnTo>
                  <a:lnTo>
                    <a:pt x="64" y="251"/>
                  </a:lnTo>
                  <a:lnTo>
                    <a:pt x="51" y="253"/>
                  </a:lnTo>
                  <a:lnTo>
                    <a:pt x="32" y="253"/>
                  </a:lnTo>
                  <a:lnTo>
                    <a:pt x="19" y="251"/>
                  </a:lnTo>
                  <a:lnTo>
                    <a:pt x="9" y="244"/>
                  </a:lnTo>
                  <a:lnTo>
                    <a:pt x="2" y="235"/>
                  </a:lnTo>
                  <a:lnTo>
                    <a:pt x="0" y="222"/>
                  </a:lnTo>
                  <a:lnTo>
                    <a:pt x="0" y="32"/>
                  </a:lnTo>
                  <a:lnTo>
                    <a:pt x="2" y="20"/>
                  </a:lnTo>
                  <a:lnTo>
                    <a:pt x="9" y="9"/>
                  </a:lnTo>
                  <a:lnTo>
                    <a:pt x="19"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2811614" y="1741754"/>
              <a:ext cx="258821" cy="48486"/>
            </a:xfrm>
            <a:custGeom>
              <a:avLst/>
              <a:gdLst/>
              <a:ahLst/>
              <a:cxnLst>
                <a:cxn ang="0">
                  <a:pos x="30" y="0"/>
                </a:cxn>
                <a:cxn ang="0">
                  <a:pos x="348" y="0"/>
                </a:cxn>
                <a:cxn ang="0">
                  <a:pos x="360" y="3"/>
                </a:cxn>
                <a:cxn ang="0">
                  <a:pos x="370" y="10"/>
                </a:cxn>
                <a:cxn ang="0">
                  <a:pos x="377" y="20"/>
                </a:cxn>
                <a:cxn ang="0">
                  <a:pos x="379" y="32"/>
                </a:cxn>
                <a:cxn ang="0">
                  <a:pos x="379" y="39"/>
                </a:cxn>
                <a:cxn ang="0">
                  <a:pos x="377" y="52"/>
                </a:cxn>
                <a:cxn ang="0">
                  <a:pos x="370" y="62"/>
                </a:cxn>
                <a:cxn ang="0">
                  <a:pos x="360" y="69"/>
                </a:cxn>
                <a:cxn ang="0">
                  <a:pos x="348" y="71"/>
                </a:cxn>
                <a:cxn ang="0">
                  <a:pos x="30" y="71"/>
                </a:cxn>
                <a:cxn ang="0">
                  <a:pos x="18" y="69"/>
                </a:cxn>
                <a:cxn ang="0">
                  <a:pos x="9" y="62"/>
                </a:cxn>
                <a:cxn ang="0">
                  <a:pos x="2" y="52"/>
                </a:cxn>
                <a:cxn ang="0">
                  <a:pos x="0" y="39"/>
                </a:cxn>
                <a:cxn ang="0">
                  <a:pos x="0" y="32"/>
                </a:cxn>
                <a:cxn ang="0">
                  <a:pos x="2" y="20"/>
                </a:cxn>
                <a:cxn ang="0">
                  <a:pos x="9" y="10"/>
                </a:cxn>
                <a:cxn ang="0">
                  <a:pos x="18" y="3"/>
                </a:cxn>
                <a:cxn ang="0">
                  <a:pos x="30" y="0"/>
                </a:cxn>
              </a:cxnLst>
              <a:rect l="0" t="0" r="r" b="b"/>
              <a:pathLst>
                <a:path w="379" h="71">
                  <a:moveTo>
                    <a:pt x="30" y="0"/>
                  </a:moveTo>
                  <a:lnTo>
                    <a:pt x="348" y="0"/>
                  </a:lnTo>
                  <a:lnTo>
                    <a:pt x="360" y="3"/>
                  </a:lnTo>
                  <a:lnTo>
                    <a:pt x="370" y="10"/>
                  </a:lnTo>
                  <a:lnTo>
                    <a:pt x="377" y="20"/>
                  </a:lnTo>
                  <a:lnTo>
                    <a:pt x="379" y="32"/>
                  </a:lnTo>
                  <a:lnTo>
                    <a:pt x="379" y="39"/>
                  </a:lnTo>
                  <a:lnTo>
                    <a:pt x="377" y="52"/>
                  </a:lnTo>
                  <a:lnTo>
                    <a:pt x="370" y="62"/>
                  </a:lnTo>
                  <a:lnTo>
                    <a:pt x="360" y="69"/>
                  </a:lnTo>
                  <a:lnTo>
                    <a:pt x="348" y="71"/>
                  </a:lnTo>
                  <a:lnTo>
                    <a:pt x="30" y="71"/>
                  </a:lnTo>
                  <a:lnTo>
                    <a:pt x="18" y="69"/>
                  </a:lnTo>
                  <a:lnTo>
                    <a:pt x="9" y="62"/>
                  </a:lnTo>
                  <a:lnTo>
                    <a:pt x="2" y="52"/>
                  </a:lnTo>
                  <a:lnTo>
                    <a:pt x="0" y="39"/>
                  </a:lnTo>
                  <a:lnTo>
                    <a:pt x="0" y="32"/>
                  </a:lnTo>
                  <a:lnTo>
                    <a:pt x="2" y="20"/>
                  </a:lnTo>
                  <a:lnTo>
                    <a:pt x="9" y="10"/>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2811614" y="1814142"/>
              <a:ext cx="258821" cy="48486"/>
            </a:xfrm>
            <a:custGeom>
              <a:avLst/>
              <a:gdLst/>
              <a:ahLst/>
              <a:cxnLst>
                <a:cxn ang="0">
                  <a:pos x="30" y="0"/>
                </a:cxn>
                <a:cxn ang="0">
                  <a:pos x="348" y="0"/>
                </a:cxn>
                <a:cxn ang="0">
                  <a:pos x="360" y="3"/>
                </a:cxn>
                <a:cxn ang="0">
                  <a:pos x="370" y="9"/>
                </a:cxn>
                <a:cxn ang="0">
                  <a:pos x="377" y="20"/>
                </a:cxn>
                <a:cxn ang="0">
                  <a:pos x="379" y="32"/>
                </a:cxn>
                <a:cxn ang="0">
                  <a:pos x="379" y="39"/>
                </a:cxn>
                <a:cxn ang="0">
                  <a:pos x="377" y="51"/>
                </a:cxn>
                <a:cxn ang="0">
                  <a:pos x="370" y="62"/>
                </a:cxn>
                <a:cxn ang="0">
                  <a:pos x="360" y="68"/>
                </a:cxn>
                <a:cxn ang="0">
                  <a:pos x="348" y="71"/>
                </a:cxn>
                <a:cxn ang="0">
                  <a:pos x="30" y="71"/>
                </a:cxn>
                <a:cxn ang="0">
                  <a:pos x="18" y="68"/>
                </a:cxn>
                <a:cxn ang="0">
                  <a:pos x="9" y="62"/>
                </a:cxn>
                <a:cxn ang="0">
                  <a:pos x="2" y="51"/>
                </a:cxn>
                <a:cxn ang="0">
                  <a:pos x="0" y="39"/>
                </a:cxn>
                <a:cxn ang="0">
                  <a:pos x="0" y="32"/>
                </a:cxn>
                <a:cxn ang="0">
                  <a:pos x="2" y="20"/>
                </a:cxn>
                <a:cxn ang="0">
                  <a:pos x="9" y="9"/>
                </a:cxn>
                <a:cxn ang="0">
                  <a:pos x="18" y="3"/>
                </a:cxn>
                <a:cxn ang="0">
                  <a:pos x="30" y="0"/>
                </a:cxn>
              </a:cxnLst>
              <a:rect l="0" t="0" r="r" b="b"/>
              <a:pathLst>
                <a:path w="379" h="71">
                  <a:moveTo>
                    <a:pt x="30" y="0"/>
                  </a:moveTo>
                  <a:lnTo>
                    <a:pt x="348" y="0"/>
                  </a:lnTo>
                  <a:lnTo>
                    <a:pt x="360" y="3"/>
                  </a:lnTo>
                  <a:lnTo>
                    <a:pt x="370" y="9"/>
                  </a:lnTo>
                  <a:lnTo>
                    <a:pt x="377" y="20"/>
                  </a:lnTo>
                  <a:lnTo>
                    <a:pt x="379" y="32"/>
                  </a:lnTo>
                  <a:lnTo>
                    <a:pt x="379" y="39"/>
                  </a:lnTo>
                  <a:lnTo>
                    <a:pt x="377" y="51"/>
                  </a:lnTo>
                  <a:lnTo>
                    <a:pt x="370" y="62"/>
                  </a:lnTo>
                  <a:lnTo>
                    <a:pt x="360" y="68"/>
                  </a:lnTo>
                  <a:lnTo>
                    <a:pt x="348" y="71"/>
                  </a:lnTo>
                  <a:lnTo>
                    <a:pt x="30" y="71"/>
                  </a:lnTo>
                  <a:lnTo>
                    <a:pt x="18" y="68"/>
                  </a:lnTo>
                  <a:lnTo>
                    <a:pt x="9" y="62"/>
                  </a:lnTo>
                  <a:lnTo>
                    <a:pt x="2" y="51"/>
                  </a:lnTo>
                  <a:lnTo>
                    <a:pt x="0" y="39"/>
                  </a:lnTo>
                  <a:lnTo>
                    <a:pt x="0" y="32"/>
                  </a:lnTo>
                  <a:lnTo>
                    <a:pt x="2" y="20"/>
                  </a:lnTo>
                  <a:lnTo>
                    <a:pt x="9" y="9"/>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2811614" y="1890628"/>
              <a:ext cx="258821" cy="47803"/>
            </a:xfrm>
            <a:custGeom>
              <a:avLst/>
              <a:gdLst/>
              <a:ahLst/>
              <a:cxnLst>
                <a:cxn ang="0">
                  <a:pos x="30" y="0"/>
                </a:cxn>
                <a:cxn ang="0">
                  <a:pos x="348" y="0"/>
                </a:cxn>
                <a:cxn ang="0">
                  <a:pos x="360" y="2"/>
                </a:cxn>
                <a:cxn ang="0">
                  <a:pos x="370" y="9"/>
                </a:cxn>
                <a:cxn ang="0">
                  <a:pos x="377" y="19"/>
                </a:cxn>
                <a:cxn ang="0">
                  <a:pos x="379" y="32"/>
                </a:cxn>
                <a:cxn ang="0">
                  <a:pos x="379" y="38"/>
                </a:cxn>
                <a:cxn ang="0">
                  <a:pos x="377" y="51"/>
                </a:cxn>
                <a:cxn ang="0">
                  <a:pos x="370" y="61"/>
                </a:cxn>
                <a:cxn ang="0">
                  <a:pos x="360" y="68"/>
                </a:cxn>
                <a:cxn ang="0">
                  <a:pos x="348" y="70"/>
                </a:cxn>
                <a:cxn ang="0">
                  <a:pos x="30" y="70"/>
                </a:cxn>
                <a:cxn ang="0">
                  <a:pos x="18" y="68"/>
                </a:cxn>
                <a:cxn ang="0">
                  <a:pos x="9" y="61"/>
                </a:cxn>
                <a:cxn ang="0">
                  <a:pos x="2" y="51"/>
                </a:cxn>
                <a:cxn ang="0">
                  <a:pos x="0" y="38"/>
                </a:cxn>
                <a:cxn ang="0">
                  <a:pos x="0" y="32"/>
                </a:cxn>
                <a:cxn ang="0">
                  <a:pos x="2" y="19"/>
                </a:cxn>
                <a:cxn ang="0">
                  <a:pos x="9" y="9"/>
                </a:cxn>
                <a:cxn ang="0">
                  <a:pos x="18" y="2"/>
                </a:cxn>
                <a:cxn ang="0">
                  <a:pos x="30" y="0"/>
                </a:cxn>
              </a:cxnLst>
              <a:rect l="0" t="0" r="r" b="b"/>
              <a:pathLst>
                <a:path w="379" h="70">
                  <a:moveTo>
                    <a:pt x="30" y="0"/>
                  </a:moveTo>
                  <a:lnTo>
                    <a:pt x="348" y="0"/>
                  </a:lnTo>
                  <a:lnTo>
                    <a:pt x="360" y="2"/>
                  </a:lnTo>
                  <a:lnTo>
                    <a:pt x="370" y="9"/>
                  </a:lnTo>
                  <a:lnTo>
                    <a:pt x="377" y="19"/>
                  </a:lnTo>
                  <a:lnTo>
                    <a:pt x="379" y="32"/>
                  </a:lnTo>
                  <a:lnTo>
                    <a:pt x="379" y="38"/>
                  </a:lnTo>
                  <a:lnTo>
                    <a:pt x="377" y="51"/>
                  </a:lnTo>
                  <a:lnTo>
                    <a:pt x="370" y="61"/>
                  </a:lnTo>
                  <a:lnTo>
                    <a:pt x="360" y="68"/>
                  </a:lnTo>
                  <a:lnTo>
                    <a:pt x="348" y="70"/>
                  </a:lnTo>
                  <a:lnTo>
                    <a:pt x="30" y="70"/>
                  </a:lnTo>
                  <a:lnTo>
                    <a:pt x="18" y="68"/>
                  </a:lnTo>
                  <a:lnTo>
                    <a:pt x="9" y="61"/>
                  </a:lnTo>
                  <a:lnTo>
                    <a:pt x="2" y="51"/>
                  </a:lnTo>
                  <a:lnTo>
                    <a:pt x="0" y="38"/>
                  </a:lnTo>
                  <a:lnTo>
                    <a:pt x="0" y="32"/>
                  </a:lnTo>
                  <a:lnTo>
                    <a:pt x="2" y="19"/>
                  </a:lnTo>
                  <a:lnTo>
                    <a:pt x="9" y="9"/>
                  </a:lnTo>
                  <a:lnTo>
                    <a:pt x="18" y="2"/>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276850" y="1990725"/>
            <a:ext cx="515593" cy="493740"/>
            <a:chOff x="3359303" y="1601759"/>
            <a:chExt cx="515593" cy="493740"/>
          </a:xfrm>
          <a:solidFill>
            <a:schemeClr val="bg1"/>
          </a:solidFill>
        </p:grpSpPr>
        <p:sp>
          <p:nvSpPr>
            <p:cNvPr id="1038" name="Freeform 14"/>
            <p:cNvSpPr>
              <a:spLocks noEditPoints="1"/>
            </p:cNvSpPr>
            <p:nvPr/>
          </p:nvSpPr>
          <p:spPr bwMode="auto">
            <a:xfrm>
              <a:off x="3359303" y="1601759"/>
              <a:ext cx="515593" cy="376964"/>
            </a:xfrm>
            <a:custGeom>
              <a:avLst/>
              <a:gdLst/>
              <a:ahLst/>
              <a:cxnLst>
                <a:cxn ang="0">
                  <a:pos x="69" y="72"/>
                </a:cxn>
                <a:cxn ang="0">
                  <a:pos x="69" y="477"/>
                </a:cxn>
                <a:cxn ang="0">
                  <a:pos x="683" y="477"/>
                </a:cxn>
                <a:cxn ang="0">
                  <a:pos x="683" y="72"/>
                </a:cxn>
                <a:cxn ang="0">
                  <a:pos x="69" y="72"/>
                </a:cxn>
                <a:cxn ang="0">
                  <a:pos x="32" y="0"/>
                </a:cxn>
                <a:cxn ang="0">
                  <a:pos x="723" y="0"/>
                </a:cxn>
                <a:cxn ang="0">
                  <a:pos x="735" y="2"/>
                </a:cxn>
                <a:cxn ang="0">
                  <a:pos x="746" y="9"/>
                </a:cxn>
                <a:cxn ang="0">
                  <a:pos x="752" y="19"/>
                </a:cxn>
                <a:cxn ang="0">
                  <a:pos x="755" y="31"/>
                </a:cxn>
                <a:cxn ang="0">
                  <a:pos x="755" y="521"/>
                </a:cxn>
                <a:cxn ang="0">
                  <a:pos x="752" y="533"/>
                </a:cxn>
                <a:cxn ang="0">
                  <a:pos x="746" y="543"/>
                </a:cxn>
                <a:cxn ang="0">
                  <a:pos x="735" y="550"/>
                </a:cxn>
                <a:cxn ang="0">
                  <a:pos x="723" y="552"/>
                </a:cxn>
                <a:cxn ang="0">
                  <a:pos x="32" y="552"/>
                </a:cxn>
                <a:cxn ang="0">
                  <a:pos x="19" y="550"/>
                </a:cxn>
                <a:cxn ang="0">
                  <a:pos x="9" y="543"/>
                </a:cxn>
                <a:cxn ang="0">
                  <a:pos x="2" y="533"/>
                </a:cxn>
                <a:cxn ang="0">
                  <a:pos x="0" y="521"/>
                </a:cxn>
                <a:cxn ang="0">
                  <a:pos x="0" y="31"/>
                </a:cxn>
                <a:cxn ang="0">
                  <a:pos x="2" y="19"/>
                </a:cxn>
                <a:cxn ang="0">
                  <a:pos x="9" y="9"/>
                </a:cxn>
                <a:cxn ang="0">
                  <a:pos x="19" y="2"/>
                </a:cxn>
                <a:cxn ang="0">
                  <a:pos x="32" y="0"/>
                </a:cxn>
              </a:cxnLst>
              <a:rect l="0" t="0" r="r" b="b"/>
              <a:pathLst>
                <a:path w="755" h="552">
                  <a:moveTo>
                    <a:pt x="69" y="72"/>
                  </a:moveTo>
                  <a:lnTo>
                    <a:pt x="69" y="477"/>
                  </a:lnTo>
                  <a:lnTo>
                    <a:pt x="683" y="477"/>
                  </a:lnTo>
                  <a:lnTo>
                    <a:pt x="683" y="72"/>
                  </a:lnTo>
                  <a:lnTo>
                    <a:pt x="69" y="72"/>
                  </a:lnTo>
                  <a:close/>
                  <a:moveTo>
                    <a:pt x="32" y="0"/>
                  </a:moveTo>
                  <a:lnTo>
                    <a:pt x="723" y="0"/>
                  </a:lnTo>
                  <a:lnTo>
                    <a:pt x="735" y="2"/>
                  </a:lnTo>
                  <a:lnTo>
                    <a:pt x="746" y="9"/>
                  </a:lnTo>
                  <a:lnTo>
                    <a:pt x="752" y="19"/>
                  </a:lnTo>
                  <a:lnTo>
                    <a:pt x="755" y="31"/>
                  </a:lnTo>
                  <a:lnTo>
                    <a:pt x="755" y="521"/>
                  </a:lnTo>
                  <a:lnTo>
                    <a:pt x="752" y="533"/>
                  </a:lnTo>
                  <a:lnTo>
                    <a:pt x="746" y="543"/>
                  </a:lnTo>
                  <a:lnTo>
                    <a:pt x="735" y="550"/>
                  </a:lnTo>
                  <a:lnTo>
                    <a:pt x="723" y="552"/>
                  </a:lnTo>
                  <a:lnTo>
                    <a:pt x="32" y="552"/>
                  </a:lnTo>
                  <a:lnTo>
                    <a:pt x="19" y="550"/>
                  </a:lnTo>
                  <a:lnTo>
                    <a:pt x="9" y="543"/>
                  </a:lnTo>
                  <a:lnTo>
                    <a:pt x="2" y="533"/>
                  </a:lnTo>
                  <a:lnTo>
                    <a:pt x="0" y="521"/>
                  </a:lnTo>
                  <a:lnTo>
                    <a:pt x="0" y="31"/>
                  </a:lnTo>
                  <a:lnTo>
                    <a:pt x="2" y="19"/>
                  </a:lnTo>
                  <a:lnTo>
                    <a:pt x="9" y="9"/>
                  </a:lnTo>
                  <a:lnTo>
                    <a:pt x="19"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3489055" y="2012185"/>
              <a:ext cx="255406" cy="83314"/>
            </a:xfrm>
            <a:custGeom>
              <a:avLst/>
              <a:gdLst/>
              <a:ahLst/>
              <a:cxnLst>
                <a:cxn ang="0">
                  <a:pos x="0" y="0"/>
                </a:cxn>
                <a:cxn ang="0">
                  <a:pos x="374" y="0"/>
                </a:cxn>
                <a:cxn ang="0">
                  <a:pos x="358" y="30"/>
                </a:cxn>
                <a:cxn ang="0">
                  <a:pos x="338" y="56"/>
                </a:cxn>
                <a:cxn ang="0">
                  <a:pos x="314" y="79"/>
                </a:cxn>
                <a:cxn ang="0">
                  <a:pos x="286" y="97"/>
                </a:cxn>
                <a:cxn ang="0">
                  <a:pos x="255" y="111"/>
                </a:cxn>
                <a:cxn ang="0">
                  <a:pos x="223" y="119"/>
                </a:cxn>
                <a:cxn ang="0">
                  <a:pos x="187" y="122"/>
                </a:cxn>
                <a:cxn ang="0">
                  <a:pos x="152" y="119"/>
                </a:cxn>
                <a:cxn ang="0">
                  <a:pos x="119" y="111"/>
                </a:cxn>
                <a:cxn ang="0">
                  <a:pos x="89" y="97"/>
                </a:cxn>
                <a:cxn ang="0">
                  <a:pos x="60" y="79"/>
                </a:cxn>
                <a:cxn ang="0">
                  <a:pos x="37" y="56"/>
                </a:cxn>
                <a:cxn ang="0">
                  <a:pos x="16" y="30"/>
                </a:cxn>
                <a:cxn ang="0">
                  <a:pos x="0" y="0"/>
                </a:cxn>
              </a:cxnLst>
              <a:rect l="0" t="0" r="r" b="b"/>
              <a:pathLst>
                <a:path w="374" h="122">
                  <a:moveTo>
                    <a:pt x="0" y="0"/>
                  </a:moveTo>
                  <a:lnTo>
                    <a:pt x="374" y="0"/>
                  </a:lnTo>
                  <a:lnTo>
                    <a:pt x="358" y="30"/>
                  </a:lnTo>
                  <a:lnTo>
                    <a:pt x="338" y="56"/>
                  </a:lnTo>
                  <a:lnTo>
                    <a:pt x="314" y="79"/>
                  </a:lnTo>
                  <a:lnTo>
                    <a:pt x="286" y="97"/>
                  </a:lnTo>
                  <a:lnTo>
                    <a:pt x="255" y="111"/>
                  </a:lnTo>
                  <a:lnTo>
                    <a:pt x="223" y="119"/>
                  </a:lnTo>
                  <a:lnTo>
                    <a:pt x="187" y="122"/>
                  </a:lnTo>
                  <a:lnTo>
                    <a:pt x="152" y="119"/>
                  </a:lnTo>
                  <a:lnTo>
                    <a:pt x="119" y="111"/>
                  </a:lnTo>
                  <a:lnTo>
                    <a:pt x="89" y="97"/>
                  </a:lnTo>
                  <a:lnTo>
                    <a:pt x="60" y="79"/>
                  </a:lnTo>
                  <a:lnTo>
                    <a:pt x="37" y="56"/>
                  </a:lnTo>
                  <a:lnTo>
                    <a:pt x="16" y="3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40" name="Freeform 16"/>
          <p:cNvSpPr>
            <a:spLocks/>
          </p:cNvSpPr>
          <p:nvPr/>
        </p:nvSpPr>
        <p:spPr bwMode="auto">
          <a:xfrm>
            <a:off x="7229475" y="2066925"/>
            <a:ext cx="463693" cy="288869"/>
          </a:xfrm>
          <a:custGeom>
            <a:avLst/>
            <a:gdLst/>
            <a:ahLst/>
            <a:cxnLst>
              <a:cxn ang="0">
                <a:pos x="418" y="0"/>
              </a:cxn>
              <a:cxn ang="0">
                <a:pos x="679" y="0"/>
              </a:cxn>
              <a:cxn ang="0">
                <a:pos x="679" y="257"/>
              </a:cxn>
              <a:cxn ang="0">
                <a:pos x="614" y="192"/>
              </a:cxn>
              <a:cxn ang="0">
                <a:pos x="387" y="423"/>
              </a:cxn>
              <a:cxn ang="0">
                <a:pos x="257" y="293"/>
              </a:cxn>
              <a:cxn ang="0">
                <a:pos x="127" y="423"/>
              </a:cxn>
              <a:cxn ang="0">
                <a:pos x="0" y="290"/>
              </a:cxn>
              <a:cxn ang="0">
                <a:pos x="257" y="34"/>
              </a:cxn>
              <a:cxn ang="0">
                <a:pos x="387" y="162"/>
              </a:cxn>
              <a:cxn ang="0">
                <a:pos x="482" y="68"/>
              </a:cxn>
              <a:cxn ang="0">
                <a:pos x="418" y="0"/>
              </a:cxn>
            </a:cxnLst>
            <a:rect l="0" t="0" r="r" b="b"/>
            <a:pathLst>
              <a:path w="679" h="423">
                <a:moveTo>
                  <a:pt x="418" y="0"/>
                </a:moveTo>
                <a:lnTo>
                  <a:pt x="679" y="0"/>
                </a:lnTo>
                <a:lnTo>
                  <a:pt x="679" y="257"/>
                </a:lnTo>
                <a:lnTo>
                  <a:pt x="614" y="192"/>
                </a:lnTo>
                <a:lnTo>
                  <a:pt x="387" y="423"/>
                </a:lnTo>
                <a:lnTo>
                  <a:pt x="257" y="293"/>
                </a:lnTo>
                <a:lnTo>
                  <a:pt x="127" y="423"/>
                </a:lnTo>
                <a:lnTo>
                  <a:pt x="0" y="290"/>
                </a:lnTo>
                <a:lnTo>
                  <a:pt x="257" y="34"/>
                </a:lnTo>
                <a:lnTo>
                  <a:pt x="387" y="162"/>
                </a:lnTo>
                <a:lnTo>
                  <a:pt x="482" y="68"/>
                </a:lnTo>
                <a:lnTo>
                  <a:pt x="41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4724400" y="2929176"/>
            <a:ext cx="1600200" cy="738664"/>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Scenario 2</a:t>
            </a:r>
          </a:p>
          <a:p>
            <a:pPr algn="ctr"/>
            <a:r>
              <a:rPr lang="en-US" sz="1400" dirty="0">
                <a:solidFill>
                  <a:schemeClr val="bg1">
                    <a:lumMod val="50000"/>
                  </a:schemeClr>
                </a:solidFill>
                <a:latin typeface="Arial" pitchFamily="34" charset="0"/>
                <a:cs typeface="Arial" pitchFamily="34" charset="0"/>
              </a:rPr>
              <a:t>Sales order approval process</a:t>
            </a:r>
            <a:endParaRPr lang="en-US" sz="1100" dirty="0">
              <a:solidFill>
                <a:schemeClr val="bg1">
                  <a:lumMod val="50000"/>
                </a:schemeClr>
              </a:solidFill>
              <a:latin typeface="Arial" pitchFamily="34" charset="0"/>
              <a:cs typeface="Arial" pitchFamily="34" charset="0"/>
            </a:endParaRPr>
          </a:p>
        </p:txBody>
      </p:sp>
      <p:sp>
        <p:nvSpPr>
          <p:cNvPr id="34" name="TextBox 33"/>
          <p:cNvSpPr txBox="1"/>
          <p:nvPr/>
        </p:nvSpPr>
        <p:spPr>
          <a:xfrm>
            <a:off x="2809875" y="2929176"/>
            <a:ext cx="1600200" cy="1231106"/>
          </a:xfrm>
          <a:prstGeom prst="rect">
            <a:avLst/>
          </a:prstGeom>
          <a:noFill/>
        </p:spPr>
        <p:txBody>
          <a:bodyPr wrap="square" rtlCol="0">
            <a:spAutoFit/>
          </a:bodyPr>
          <a:lstStyle/>
          <a:p>
            <a:pPr algn="ctr"/>
            <a:r>
              <a:rPr lang="en-US" sz="1600" dirty="0">
                <a:solidFill>
                  <a:srgbClr val="0563B8"/>
                </a:solidFill>
                <a:latin typeface="Arial" pitchFamily="34" charset="0"/>
                <a:cs typeface="Arial" pitchFamily="34" charset="0"/>
              </a:rPr>
              <a:t>Trigger Process</a:t>
            </a:r>
          </a:p>
          <a:p>
            <a:pPr algn="ctr"/>
            <a:r>
              <a:rPr lang="en-US" sz="1400" dirty="0">
                <a:solidFill>
                  <a:schemeClr val="bg1">
                    <a:lumMod val="50000"/>
                  </a:schemeClr>
                </a:solidFill>
                <a:latin typeface="Arial" pitchFamily="34" charset="0"/>
                <a:cs typeface="Arial" pitchFamily="34" charset="0"/>
              </a:rPr>
              <a:t>Test the process by using an API trigger</a:t>
            </a:r>
            <a:endParaRPr lang="en-US" sz="1100" dirty="0">
              <a:solidFill>
                <a:schemeClr val="bg1">
                  <a:lumMod val="50000"/>
                </a:schemeClr>
              </a:solidFill>
              <a:latin typeface="Arial" pitchFamily="34" charset="0"/>
              <a:cs typeface="Arial" pitchFamily="34" charset="0"/>
            </a:endParaRPr>
          </a:p>
        </p:txBody>
      </p:sp>
      <p:sp>
        <p:nvSpPr>
          <p:cNvPr id="35" name="TextBox 34"/>
          <p:cNvSpPr txBox="1"/>
          <p:nvPr/>
        </p:nvSpPr>
        <p:spPr>
          <a:xfrm>
            <a:off x="885825" y="2929176"/>
            <a:ext cx="1600200" cy="738664"/>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APIHUB</a:t>
            </a:r>
          </a:p>
          <a:p>
            <a:pPr algn="ctr"/>
            <a:r>
              <a:rPr lang="en-US" sz="1400" dirty="0">
                <a:solidFill>
                  <a:schemeClr val="bg1">
                    <a:lumMod val="50000"/>
                  </a:schemeClr>
                </a:solidFill>
                <a:latin typeface="Arial" pitchFamily="34" charset="0"/>
                <a:cs typeface="Arial" pitchFamily="34" charset="0"/>
              </a:rPr>
              <a:t>What is API and API HUB</a:t>
            </a:r>
            <a:endParaRPr lang="en-US" sz="11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41232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8BCF74-BAEA-8FE5-565B-1063308953E6}"/>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08E75788-84BB-0184-7081-6288E4B67B04}"/>
              </a:ext>
            </a:extLst>
          </p:cNvPr>
          <p:cNvSpPr>
            <a:spLocks noGrp="1"/>
          </p:cNvSpPr>
          <p:nvPr>
            <p:ph type="sldNum" sz="quarter" idx="12"/>
          </p:nvPr>
        </p:nvSpPr>
        <p:spPr/>
        <p:txBody>
          <a:bodyPr/>
          <a:lstStyle/>
          <a:p>
            <a:fld id="{B6F15528-21DE-4FAA-801E-634DDDAF4B2B}" type="slidenum">
              <a:rPr lang="en-US" smtClean="0"/>
              <a:pPr/>
              <a:t>4</a:t>
            </a:fld>
            <a:endParaRPr lang="en-US"/>
          </a:p>
        </p:txBody>
      </p:sp>
      <p:pic>
        <p:nvPicPr>
          <p:cNvPr id="5" name="Picture 2" descr="Female developer background | Premium AI-generated image">
            <a:extLst>
              <a:ext uri="{FF2B5EF4-FFF2-40B4-BE49-F238E27FC236}">
                <a16:creationId xmlns:a16="http://schemas.microsoft.com/office/drawing/2014/main" id="{865402BB-C7E6-9D3B-F356-9CA4D3F561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43730" y="566687"/>
            <a:ext cx="1014462" cy="1014462"/>
          </a:xfrm>
          <a:prstGeom prst="ellipse">
            <a:avLst/>
          </a:prstGeom>
          <a:noFill/>
          <a:extLst>
            <a:ext uri="{909E8E84-426E-40DD-AFC4-6F175D3DCCD1}">
              <a14:hiddenFill xmlns:a14="http://schemas.microsoft.com/office/drawing/2010/main">
                <a:solidFill>
                  <a:srgbClr val="FFFFFF"/>
                </a:solidFill>
              </a14:hiddenFill>
            </a:ext>
          </a:extLst>
        </p:spPr>
      </p:pic>
      <p:pic>
        <p:nvPicPr>
          <p:cNvPr id="6" name="Picture 2" descr="Developer Avatar PNGs for Free Download">
            <a:extLst>
              <a:ext uri="{FF2B5EF4-FFF2-40B4-BE49-F238E27FC236}">
                <a16:creationId xmlns:a16="http://schemas.microsoft.com/office/drawing/2014/main" id="{11DE1647-AAC8-B779-699F-F5A95026562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57419" y="418787"/>
            <a:ext cx="1162362" cy="1162362"/>
          </a:xfrm>
          <a:prstGeom prst="ellipse">
            <a:avLst/>
          </a:prstGeom>
          <a:noFill/>
          <a:extLst>
            <a:ext uri="{909E8E84-426E-40DD-AFC4-6F175D3DCCD1}">
              <a14:hiddenFill xmlns:a14="http://schemas.microsoft.com/office/drawing/2010/main">
                <a:solidFill>
                  <a:srgbClr val="FFFFFF"/>
                </a:solidFill>
              </a14:hiddenFill>
            </a:ext>
          </a:extLst>
        </p:spPr>
      </p:pic>
      <p:pic>
        <p:nvPicPr>
          <p:cNvPr id="7" name="Picture 2" descr="Avatar Placeholder | Get free random avatars">
            <a:extLst>
              <a:ext uri="{FF2B5EF4-FFF2-40B4-BE49-F238E27FC236}">
                <a16:creationId xmlns:a16="http://schemas.microsoft.com/office/drawing/2014/main" id="{C3552926-B1E2-4A45-587A-19E7D5A9A7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8908" y="727471"/>
            <a:ext cx="839880" cy="838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B4960C3-CF84-C71E-94ED-A0BCAF6C13EC}"/>
              </a:ext>
            </a:extLst>
          </p:cNvPr>
          <p:cNvSpPr txBox="1"/>
          <p:nvPr/>
        </p:nvSpPr>
        <p:spPr>
          <a:xfrm>
            <a:off x="35448" y="1616556"/>
            <a:ext cx="1066800" cy="738664"/>
          </a:xfrm>
          <a:prstGeom prst="rect">
            <a:avLst/>
          </a:prstGeom>
          <a:noFill/>
        </p:spPr>
        <p:txBody>
          <a:bodyPr wrap="square" rtlCol="0">
            <a:spAutoFit/>
          </a:bodyPr>
          <a:lstStyle/>
          <a:p>
            <a:pPr algn="ctr"/>
            <a:r>
              <a:rPr lang="en-IN" sz="1400" b="1" dirty="0"/>
              <a:t>BTP Admin</a:t>
            </a:r>
          </a:p>
          <a:p>
            <a:pPr algn="ctr"/>
            <a:r>
              <a:rPr lang="en-IN" sz="1400" b="1" dirty="0"/>
              <a:t>(default)</a:t>
            </a:r>
          </a:p>
          <a:p>
            <a:pPr algn="ctr"/>
            <a:r>
              <a:rPr lang="en-IN" sz="1400" b="1" dirty="0"/>
              <a:t>Anubhav</a:t>
            </a:r>
          </a:p>
        </p:txBody>
      </p:sp>
      <p:pic>
        <p:nvPicPr>
          <p:cNvPr id="9" name="Picture 2" descr="Avatar Placeholder | Get free random avatars">
            <a:extLst>
              <a:ext uri="{FF2B5EF4-FFF2-40B4-BE49-F238E27FC236}">
                <a16:creationId xmlns:a16="http://schemas.microsoft.com/office/drawing/2014/main" id="{C3105A05-2C8B-F817-382E-68FE083F079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46206" y="727471"/>
            <a:ext cx="839880" cy="8382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3CA7293-B570-8A16-48A3-007CE335C64C}"/>
              </a:ext>
            </a:extLst>
          </p:cNvPr>
          <p:cNvSpPr txBox="1"/>
          <p:nvPr/>
        </p:nvSpPr>
        <p:spPr>
          <a:xfrm>
            <a:off x="2243328" y="1563692"/>
            <a:ext cx="1066800" cy="738664"/>
          </a:xfrm>
          <a:prstGeom prst="rect">
            <a:avLst/>
          </a:prstGeom>
          <a:noFill/>
        </p:spPr>
        <p:txBody>
          <a:bodyPr wrap="square" rtlCol="0">
            <a:spAutoFit/>
          </a:bodyPr>
          <a:lstStyle/>
          <a:p>
            <a:pPr algn="ctr"/>
            <a:r>
              <a:rPr lang="en-IN" sz="1400" b="1" dirty="0"/>
              <a:t>IDP Admin</a:t>
            </a:r>
          </a:p>
          <a:p>
            <a:pPr algn="ctr"/>
            <a:r>
              <a:rPr lang="en-IN" sz="1400" b="1" dirty="0"/>
              <a:t>Welcome1</a:t>
            </a:r>
          </a:p>
          <a:p>
            <a:pPr algn="ctr"/>
            <a:r>
              <a:rPr lang="en-IN" sz="1400" b="1" dirty="0"/>
              <a:t>Mr. Subbu</a:t>
            </a:r>
          </a:p>
        </p:txBody>
      </p:sp>
      <p:sp>
        <p:nvSpPr>
          <p:cNvPr id="11" name="TextBox 10">
            <a:extLst>
              <a:ext uri="{FF2B5EF4-FFF2-40B4-BE49-F238E27FC236}">
                <a16:creationId xmlns:a16="http://schemas.microsoft.com/office/drawing/2014/main" id="{5B19FFD6-5410-87A8-4161-4F5097518082}"/>
              </a:ext>
            </a:extLst>
          </p:cNvPr>
          <p:cNvSpPr txBox="1"/>
          <p:nvPr/>
        </p:nvSpPr>
        <p:spPr>
          <a:xfrm>
            <a:off x="3573763" y="1581150"/>
            <a:ext cx="1066800" cy="307777"/>
          </a:xfrm>
          <a:prstGeom prst="rect">
            <a:avLst/>
          </a:prstGeom>
          <a:noFill/>
        </p:spPr>
        <p:txBody>
          <a:bodyPr wrap="square" rtlCol="0">
            <a:spAutoFit/>
          </a:bodyPr>
          <a:lstStyle/>
          <a:p>
            <a:r>
              <a:rPr lang="en-IN" sz="1400" b="1" dirty="0"/>
              <a:t>Raj Shetty</a:t>
            </a:r>
          </a:p>
        </p:txBody>
      </p:sp>
      <p:sp>
        <p:nvSpPr>
          <p:cNvPr id="12" name="TextBox 11">
            <a:extLst>
              <a:ext uri="{FF2B5EF4-FFF2-40B4-BE49-F238E27FC236}">
                <a16:creationId xmlns:a16="http://schemas.microsoft.com/office/drawing/2014/main" id="{548AF632-EC65-CE13-7D19-60E2EA359C5B}"/>
              </a:ext>
            </a:extLst>
          </p:cNvPr>
          <p:cNvSpPr txBox="1"/>
          <p:nvPr/>
        </p:nvSpPr>
        <p:spPr>
          <a:xfrm>
            <a:off x="5486400" y="1582599"/>
            <a:ext cx="1066800" cy="307777"/>
          </a:xfrm>
          <a:prstGeom prst="rect">
            <a:avLst/>
          </a:prstGeom>
          <a:noFill/>
        </p:spPr>
        <p:txBody>
          <a:bodyPr wrap="square" rtlCol="0">
            <a:spAutoFit/>
          </a:bodyPr>
          <a:lstStyle/>
          <a:p>
            <a:r>
              <a:rPr lang="en-IN" sz="1400" b="1" dirty="0"/>
              <a:t>Ananya</a:t>
            </a:r>
          </a:p>
        </p:txBody>
      </p:sp>
      <p:sp>
        <p:nvSpPr>
          <p:cNvPr id="13" name="TextBox 12">
            <a:extLst>
              <a:ext uri="{FF2B5EF4-FFF2-40B4-BE49-F238E27FC236}">
                <a16:creationId xmlns:a16="http://schemas.microsoft.com/office/drawing/2014/main" id="{73757064-A366-B0BA-54E4-ECD54ADF8025}"/>
              </a:ext>
            </a:extLst>
          </p:cNvPr>
          <p:cNvSpPr txBox="1"/>
          <p:nvPr/>
        </p:nvSpPr>
        <p:spPr>
          <a:xfrm>
            <a:off x="-78852" y="2302356"/>
            <a:ext cx="1295400" cy="1785104"/>
          </a:xfrm>
          <a:prstGeom prst="rect">
            <a:avLst/>
          </a:prstGeom>
          <a:noFill/>
        </p:spPr>
        <p:txBody>
          <a:bodyPr wrap="square" rtlCol="0">
            <a:spAutoFit/>
          </a:bodyPr>
          <a:lstStyle/>
          <a:p>
            <a:pPr marL="171450" indent="-171450">
              <a:buFont typeface="Arial" panose="020B0604020202020204" pitchFamily="34" charset="0"/>
              <a:buChar char="•"/>
            </a:pPr>
            <a:r>
              <a:rPr lang="en-IN" sz="1100" dirty="0"/>
              <a:t>Create instances and subscription</a:t>
            </a:r>
          </a:p>
          <a:p>
            <a:pPr marL="171450" indent="-171450">
              <a:buFont typeface="Arial" panose="020B0604020202020204" pitchFamily="34" charset="0"/>
              <a:buChar char="•"/>
            </a:pPr>
            <a:r>
              <a:rPr lang="en-IN" sz="1100" dirty="0"/>
              <a:t>Working BTP cockpit</a:t>
            </a:r>
          </a:p>
          <a:p>
            <a:pPr marL="171450" indent="-171450">
              <a:buFont typeface="Arial" panose="020B0604020202020204" pitchFamily="34" charset="0"/>
              <a:buChar char="•"/>
            </a:pPr>
            <a:r>
              <a:rPr lang="en-IN" sz="1100" dirty="0"/>
              <a:t>CIS service</a:t>
            </a:r>
          </a:p>
          <a:p>
            <a:pPr marL="171450" indent="-171450">
              <a:buFont typeface="Arial" panose="020B0604020202020204" pitchFamily="34" charset="0"/>
              <a:buChar char="•"/>
            </a:pPr>
            <a:r>
              <a:rPr lang="en-IN" sz="1100" dirty="0"/>
              <a:t>Destination</a:t>
            </a:r>
          </a:p>
          <a:p>
            <a:pPr marL="171450" indent="-171450">
              <a:buFont typeface="Arial" panose="020B0604020202020204" pitchFamily="34" charset="0"/>
              <a:buChar char="•"/>
            </a:pPr>
            <a:r>
              <a:rPr lang="en-IN" sz="1100" dirty="0"/>
              <a:t>Assign role to Admin</a:t>
            </a:r>
          </a:p>
          <a:p>
            <a:pPr marL="171450" indent="-171450">
              <a:buFont typeface="Arial" panose="020B0604020202020204" pitchFamily="34" charset="0"/>
              <a:buChar char="•"/>
            </a:pPr>
            <a:r>
              <a:rPr lang="en-IN" sz="1100" dirty="0"/>
              <a:t>Create Build Subscription</a:t>
            </a:r>
          </a:p>
        </p:txBody>
      </p:sp>
      <p:sp>
        <p:nvSpPr>
          <p:cNvPr id="14" name="TextBox 13">
            <a:extLst>
              <a:ext uri="{FF2B5EF4-FFF2-40B4-BE49-F238E27FC236}">
                <a16:creationId xmlns:a16="http://schemas.microsoft.com/office/drawing/2014/main" id="{E067DA5B-7A04-26A3-F659-DA35759EF045}"/>
              </a:ext>
            </a:extLst>
          </p:cNvPr>
          <p:cNvSpPr txBox="1"/>
          <p:nvPr/>
        </p:nvSpPr>
        <p:spPr>
          <a:xfrm>
            <a:off x="2233770" y="2260182"/>
            <a:ext cx="1295400" cy="2292935"/>
          </a:xfrm>
          <a:prstGeom prst="rect">
            <a:avLst/>
          </a:prstGeom>
          <a:noFill/>
        </p:spPr>
        <p:txBody>
          <a:bodyPr wrap="square" rtlCol="0">
            <a:spAutoFit/>
          </a:bodyPr>
          <a:lstStyle/>
          <a:p>
            <a:pPr marL="171450" indent="-171450">
              <a:buFont typeface="Arial" panose="020B0604020202020204" pitchFamily="34" charset="0"/>
              <a:buChar char="•"/>
            </a:pPr>
            <a:r>
              <a:rPr lang="en-IN" sz="1100" dirty="0"/>
              <a:t>User management</a:t>
            </a:r>
          </a:p>
          <a:p>
            <a:pPr marL="171450" indent="-171450">
              <a:buFont typeface="Arial" panose="020B0604020202020204" pitchFamily="34" charset="0"/>
              <a:buChar char="•"/>
            </a:pPr>
            <a:r>
              <a:rPr lang="en-IN" sz="1100" dirty="0"/>
              <a:t>Role Management</a:t>
            </a:r>
          </a:p>
          <a:p>
            <a:pPr marL="171450" indent="-171450">
              <a:buFont typeface="Arial" panose="020B0604020202020204" pitchFamily="34" charset="0"/>
              <a:buChar char="•"/>
            </a:pPr>
            <a:r>
              <a:rPr lang="en-IN" sz="1100" dirty="0"/>
              <a:t>Create </a:t>
            </a:r>
            <a:r>
              <a:rPr lang="en-IN" sz="1100" dirty="0" err="1"/>
              <a:t>Workzone</a:t>
            </a:r>
            <a:endParaRPr lang="en-IN" sz="1100" dirty="0"/>
          </a:p>
          <a:p>
            <a:pPr marL="171450" indent="-171450">
              <a:buFont typeface="Arial" panose="020B0604020202020204" pitchFamily="34" charset="0"/>
              <a:buChar char="•"/>
            </a:pPr>
            <a:r>
              <a:rPr lang="en-IN" sz="1100" dirty="0"/>
              <a:t>Import standard apps </a:t>
            </a:r>
          </a:p>
          <a:p>
            <a:pPr marL="171450" indent="-171450">
              <a:buFont typeface="Arial" panose="020B0604020202020204" pitchFamily="34" charset="0"/>
              <a:buChar char="•"/>
            </a:pPr>
            <a:r>
              <a:rPr lang="en-IN" sz="1100" dirty="0"/>
              <a:t>Role for Build </a:t>
            </a:r>
            <a:r>
              <a:rPr lang="en-IN" sz="1100" dirty="0" err="1"/>
              <a:t>workzone</a:t>
            </a:r>
            <a:endParaRPr lang="en-IN" sz="1100" dirty="0"/>
          </a:p>
          <a:p>
            <a:pPr marL="171450" indent="-171450">
              <a:buFont typeface="Arial" panose="020B0604020202020204" pitchFamily="34" charset="0"/>
              <a:buChar char="•"/>
            </a:pPr>
            <a:r>
              <a:rPr lang="en-IN" sz="1100" dirty="0"/>
              <a:t>Assign the role to the business user</a:t>
            </a:r>
          </a:p>
        </p:txBody>
      </p:sp>
      <mc:AlternateContent xmlns:mc="http://schemas.openxmlformats.org/markup-compatibility/2006" xmlns:p14="http://schemas.microsoft.com/office/powerpoint/2010/main">
        <mc:Choice Requires="p14">
          <p:contentPart p14:bwMode="auto" r:id="rId5">
            <p14:nvContentPartPr>
              <p14:cNvPr id="29" name="Ink 28">
                <a:extLst>
                  <a:ext uri="{FF2B5EF4-FFF2-40B4-BE49-F238E27FC236}">
                    <a16:creationId xmlns:a16="http://schemas.microsoft.com/office/drawing/2014/main" id="{A7C7714E-4259-42F6-4C4E-1DEEC6E3A9B8}"/>
                  </a:ext>
                </a:extLst>
              </p14:cNvPr>
              <p14:cNvContentPartPr/>
              <p14:nvPr/>
            </p14:nvContentPartPr>
            <p14:xfrm>
              <a:off x="4048470" y="2560422"/>
              <a:ext cx="249480" cy="150120"/>
            </p14:xfrm>
          </p:contentPart>
        </mc:Choice>
        <mc:Fallback xmlns="">
          <p:pic>
            <p:nvPicPr>
              <p:cNvPr id="29" name="Ink 28">
                <a:extLst>
                  <a:ext uri="{FF2B5EF4-FFF2-40B4-BE49-F238E27FC236}">
                    <a16:creationId xmlns:a16="http://schemas.microsoft.com/office/drawing/2014/main" id="{A7C7714E-4259-42F6-4C4E-1DEEC6E3A9B8}"/>
                  </a:ext>
                </a:extLst>
              </p:cNvPr>
              <p:cNvPicPr/>
              <p:nvPr/>
            </p:nvPicPr>
            <p:blipFill>
              <a:blip r:embed="rId6"/>
              <a:stretch>
                <a:fillRect/>
              </a:stretch>
            </p:blipFill>
            <p:spPr>
              <a:xfrm>
                <a:off x="4039470" y="2551782"/>
                <a:ext cx="267120" cy="167760"/>
              </a:xfrm>
              <a:prstGeom prst="rect">
                <a:avLst/>
              </a:prstGeom>
            </p:spPr>
          </p:pic>
        </mc:Fallback>
      </mc:AlternateContent>
      <p:grpSp>
        <p:nvGrpSpPr>
          <p:cNvPr id="31" name="Group 30">
            <a:extLst>
              <a:ext uri="{FF2B5EF4-FFF2-40B4-BE49-F238E27FC236}">
                <a16:creationId xmlns:a16="http://schemas.microsoft.com/office/drawing/2014/main" id="{96B1CA9A-5C40-5E10-7217-46824522B7DF}"/>
              </a:ext>
            </a:extLst>
          </p:cNvPr>
          <p:cNvGrpSpPr/>
          <p:nvPr/>
        </p:nvGrpSpPr>
        <p:grpSpPr>
          <a:xfrm>
            <a:off x="7222950" y="2125902"/>
            <a:ext cx="1639800" cy="382680"/>
            <a:chOff x="7222950" y="2125902"/>
            <a:chExt cx="1639800" cy="382680"/>
          </a:xfrm>
        </p:grpSpPr>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DDA08C94-0BF4-4B25-7703-D06C88BD9FBF}"/>
                    </a:ext>
                  </a:extLst>
                </p14:cNvPr>
                <p14:cNvContentPartPr/>
                <p14:nvPr/>
              </p14:nvContentPartPr>
              <p14:xfrm>
                <a:off x="7222950" y="2125902"/>
                <a:ext cx="152640" cy="206280"/>
              </p14:xfrm>
            </p:contentPart>
          </mc:Choice>
          <mc:Fallback xmlns="">
            <p:pic>
              <p:nvPicPr>
                <p:cNvPr id="17" name="Ink 16">
                  <a:extLst>
                    <a:ext uri="{FF2B5EF4-FFF2-40B4-BE49-F238E27FC236}">
                      <a16:creationId xmlns:a16="http://schemas.microsoft.com/office/drawing/2014/main" id="{DDA08C94-0BF4-4B25-7703-D06C88BD9FBF}"/>
                    </a:ext>
                  </a:extLst>
                </p:cNvPr>
                <p:cNvPicPr/>
                <p:nvPr/>
              </p:nvPicPr>
              <p:blipFill>
                <a:blip r:embed="rId8"/>
                <a:stretch>
                  <a:fillRect/>
                </a:stretch>
              </p:blipFill>
              <p:spPr>
                <a:xfrm>
                  <a:off x="7214310" y="2117262"/>
                  <a:ext cx="17028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0E6F7439-F89F-A007-38BD-D141290043E4}"/>
                    </a:ext>
                  </a:extLst>
                </p14:cNvPr>
                <p14:cNvContentPartPr/>
                <p14:nvPr/>
              </p14:nvContentPartPr>
              <p14:xfrm>
                <a:off x="7411590" y="2132022"/>
                <a:ext cx="113400" cy="239760"/>
              </p14:xfrm>
            </p:contentPart>
          </mc:Choice>
          <mc:Fallback xmlns="">
            <p:pic>
              <p:nvPicPr>
                <p:cNvPr id="18" name="Ink 17">
                  <a:extLst>
                    <a:ext uri="{FF2B5EF4-FFF2-40B4-BE49-F238E27FC236}">
                      <a16:creationId xmlns:a16="http://schemas.microsoft.com/office/drawing/2014/main" id="{0E6F7439-F89F-A007-38BD-D141290043E4}"/>
                    </a:ext>
                  </a:extLst>
                </p:cNvPr>
                <p:cNvPicPr/>
                <p:nvPr/>
              </p:nvPicPr>
              <p:blipFill>
                <a:blip r:embed="rId10"/>
                <a:stretch>
                  <a:fillRect/>
                </a:stretch>
              </p:blipFill>
              <p:spPr>
                <a:xfrm>
                  <a:off x="7402590" y="2123382"/>
                  <a:ext cx="13104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 name="Ink 18">
                  <a:extLst>
                    <a:ext uri="{FF2B5EF4-FFF2-40B4-BE49-F238E27FC236}">
                      <a16:creationId xmlns:a16="http://schemas.microsoft.com/office/drawing/2014/main" id="{F1B83510-8128-66D6-90CE-2C749666DA4A}"/>
                    </a:ext>
                  </a:extLst>
                </p14:cNvPr>
                <p14:cNvContentPartPr/>
                <p14:nvPr/>
              </p14:nvContentPartPr>
              <p14:xfrm>
                <a:off x="7554510" y="2373222"/>
                <a:ext cx="65880" cy="13320"/>
              </p14:xfrm>
            </p:contentPart>
          </mc:Choice>
          <mc:Fallback xmlns="">
            <p:pic>
              <p:nvPicPr>
                <p:cNvPr id="19" name="Ink 18">
                  <a:extLst>
                    <a:ext uri="{FF2B5EF4-FFF2-40B4-BE49-F238E27FC236}">
                      <a16:creationId xmlns:a16="http://schemas.microsoft.com/office/drawing/2014/main" id="{F1B83510-8128-66D6-90CE-2C749666DA4A}"/>
                    </a:ext>
                  </a:extLst>
                </p:cNvPr>
                <p:cNvPicPr/>
                <p:nvPr/>
              </p:nvPicPr>
              <p:blipFill>
                <a:blip r:embed="rId12"/>
                <a:stretch>
                  <a:fillRect/>
                </a:stretch>
              </p:blipFill>
              <p:spPr>
                <a:xfrm>
                  <a:off x="7545870" y="2364222"/>
                  <a:ext cx="8352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0" name="Ink 19">
                  <a:extLst>
                    <a:ext uri="{FF2B5EF4-FFF2-40B4-BE49-F238E27FC236}">
                      <a16:creationId xmlns:a16="http://schemas.microsoft.com/office/drawing/2014/main" id="{F5EFBAAE-874D-E89E-F8F4-5C01D6F7990E}"/>
                    </a:ext>
                  </a:extLst>
                </p14:cNvPr>
                <p14:cNvContentPartPr/>
                <p14:nvPr/>
              </p14:nvContentPartPr>
              <p14:xfrm>
                <a:off x="7664670" y="2165502"/>
                <a:ext cx="187920" cy="200520"/>
              </p14:xfrm>
            </p:contentPart>
          </mc:Choice>
          <mc:Fallback xmlns="">
            <p:pic>
              <p:nvPicPr>
                <p:cNvPr id="20" name="Ink 19">
                  <a:extLst>
                    <a:ext uri="{FF2B5EF4-FFF2-40B4-BE49-F238E27FC236}">
                      <a16:creationId xmlns:a16="http://schemas.microsoft.com/office/drawing/2014/main" id="{F5EFBAAE-874D-E89E-F8F4-5C01D6F7990E}"/>
                    </a:ext>
                  </a:extLst>
                </p:cNvPr>
                <p:cNvPicPr/>
                <p:nvPr/>
              </p:nvPicPr>
              <p:blipFill>
                <a:blip r:embed="rId14"/>
                <a:stretch>
                  <a:fillRect/>
                </a:stretch>
              </p:blipFill>
              <p:spPr>
                <a:xfrm>
                  <a:off x="7655670" y="2156862"/>
                  <a:ext cx="20556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5A826BAB-54FE-114E-86D5-9FD4D7608239}"/>
                    </a:ext>
                  </a:extLst>
                </p14:cNvPr>
                <p14:cNvContentPartPr/>
                <p14:nvPr/>
              </p14:nvContentPartPr>
              <p14:xfrm>
                <a:off x="7900830" y="2232822"/>
                <a:ext cx="102960" cy="135360"/>
              </p14:xfrm>
            </p:contentPart>
          </mc:Choice>
          <mc:Fallback xmlns="">
            <p:pic>
              <p:nvPicPr>
                <p:cNvPr id="21" name="Ink 20">
                  <a:extLst>
                    <a:ext uri="{FF2B5EF4-FFF2-40B4-BE49-F238E27FC236}">
                      <a16:creationId xmlns:a16="http://schemas.microsoft.com/office/drawing/2014/main" id="{5A826BAB-54FE-114E-86D5-9FD4D7608239}"/>
                    </a:ext>
                  </a:extLst>
                </p:cNvPr>
                <p:cNvPicPr/>
                <p:nvPr/>
              </p:nvPicPr>
              <p:blipFill>
                <a:blip r:embed="rId16"/>
                <a:stretch>
                  <a:fillRect/>
                </a:stretch>
              </p:blipFill>
              <p:spPr>
                <a:xfrm>
                  <a:off x="7892190" y="2223822"/>
                  <a:ext cx="12060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2" name="Ink 21">
                  <a:extLst>
                    <a:ext uri="{FF2B5EF4-FFF2-40B4-BE49-F238E27FC236}">
                      <a16:creationId xmlns:a16="http://schemas.microsoft.com/office/drawing/2014/main" id="{F5DAB7BD-64CA-77B0-6B12-295EB42916EA}"/>
                    </a:ext>
                  </a:extLst>
                </p14:cNvPr>
                <p14:cNvContentPartPr/>
                <p14:nvPr/>
              </p14:nvContentPartPr>
              <p14:xfrm>
                <a:off x="8077950" y="2260182"/>
                <a:ext cx="360" cy="103320"/>
              </p14:xfrm>
            </p:contentPart>
          </mc:Choice>
          <mc:Fallback xmlns="">
            <p:pic>
              <p:nvPicPr>
                <p:cNvPr id="22" name="Ink 21">
                  <a:extLst>
                    <a:ext uri="{FF2B5EF4-FFF2-40B4-BE49-F238E27FC236}">
                      <a16:creationId xmlns:a16="http://schemas.microsoft.com/office/drawing/2014/main" id="{F5DAB7BD-64CA-77B0-6B12-295EB42916EA}"/>
                    </a:ext>
                  </a:extLst>
                </p:cNvPr>
                <p:cNvPicPr/>
                <p:nvPr/>
              </p:nvPicPr>
              <p:blipFill>
                <a:blip r:embed="rId18"/>
                <a:stretch>
                  <a:fillRect/>
                </a:stretch>
              </p:blipFill>
              <p:spPr>
                <a:xfrm>
                  <a:off x="8068950" y="2251542"/>
                  <a:ext cx="1800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 name="Ink 22">
                  <a:extLst>
                    <a:ext uri="{FF2B5EF4-FFF2-40B4-BE49-F238E27FC236}">
                      <a16:creationId xmlns:a16="http://schemas.microsoft.com/office/drawing/2014/main" id="{0292D1EF-74B7-17C6-C3F4-1A7FD715691A}"/>
                    </a:ext>
                  </a:extLst>
                </p14:cNvPr>
                <p14:cNvContentPartPr/>
                <p14:nvPr/>
              </p14:nvContentPartPr>
              <p14:xfrm>
                <a:off x="8112150" y="2161902"/>
                <a:ext cx="360" cy="38520"/>
              </p14:xfrm>
            </p:contentPart>
          </mc:Choice>
          <mc:Fallback xmlns="">
            <p:pic>
              <p:nvPicPr>
                <p:cNvPr id="23" name="Ink 22">
                  <a:extLst>
                    <a:ext uri="{FF2B5EF4-FFF2-40B4-BE49-F238E27FC236}">
                      <a16:creationId xmlns:a16="http://schemas.microsoft.com/office/drawing/2014/main" id="{0292D1EF-74B7-17C6-C3F4-1A7FD715691A}"/>
                    </a:ext>
                  </a:extLst>
                </p:cNvPr>
                <p:cNvPicPr/>
                <p:nvPr/>
              </p:nvPicPr>
              <p:blipFill>
                <a:blip r:embed="rId20"/>
                <a:stretch>
                  <a:fillRect/>
                </a:stretch>
              </p:blipFill>
              <p:spPr>
                <a:xfrm>
                  <a:off x="8103150" y="2152902"/>
                  <a:ext cx="180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35B51F16-E77C-24B8-DEC9-27523135770B}"/>
                    </a:ext>
                  </a:extLst>
                </p14:cNvPr>
                <p14:cNvContentPartPr/>
                <p14:nvPr/>
              </p14:nvContentPartPr>
              <p14:xfrm>
                <a:off x="8137710" y="2205102"/>
                <a:ext cx="28440" cy="147240"/>
              </p14:xfrm>
            </p:contentPart>
          </mc:Choice>
          <mc:Fallback xmlns="">
            <p:pic>
              <p:nvPicPr>
                <p:cNvPr id="24" name="Ink 23">
                  <a:extLst>
                    <a:ext uri="{FF2B5EF4-FFF2-40B4-BE49-F238E27FC236}">
                      <a16:creationId xmlns:a16="http://schemas.microsoft.com/office/drawing/2014/main" id="{35B51F16-E77C-24B8-DEC9-27523135770B}"/>
                    </a:ext>
                  </a:extLst>
                </p:cNvPr>
                <p:cNvPicPr/>
                <p:nvPr/>
              </p:nvPicPr>
              <p:blipFill>
                <a:blip r:embed="rId22"/>
                <a:stretch>
                  <a:fillRect/>
                </a:stretch>
              </p:blipFill>
              <p:spPr>
                <a:xfrm>
                  <a:off x="8129070" y="2196462"/>
                  <a:ext cx="4608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6" name="Ink 25">
                  <a:extLst>
                    <a:ext uri="{FF2B5EF4-FFF2-40B4-BE49-F238E27FC236}">
                      <a16:creationId xmlns:a16="http://schemas.microsoft.com/office/drawing/2014/main" id="{1FA7C334-44EF-C984-2FF4-5BD3BEF0F6E4}"/>
                    </a:ext>
                  </a:extLst>
                </p14:cNvPr>
                <p14:cNvContentPartPr/>
                <p14:nvPr/>
              </p14:nvContentPartPr>
              <p14:xfrm>
                <a:off x="8179830" y="2163702"/>
                <a:ext cx="248400" cy="230760"/>
              </p14:xfrm>
            </p:contentPart>
          </mc:Choice>
          <mc:Fallback xmlns="">
            <p:pic>
              <p:nvPicPr>
                <p:cNvPr id="26" name="Ink 25">
                  <a:extLst>
                    <a:ext uri="{FF2B5EF4-FFF2-40B4-BE49-F238E27FC236}">
                      <a16:creationId xmlns:a16="http://schemas.microsoft.com/office/drawing/2014/main" id="{1FA7C334-44EF-C984-2FF4-5BD3BEF0F6E4}"/>
                    </a:ext>
                  </a:extLst>
                </p:cNvPr>
                <p:cNvPicPr/>
                <p:nvPr/>
              </p:nvPicPr>
              <p:blipFill>
                <a:blip r:embed="rId24"/>
                <a:stretch>
                  <a:fillRect/>
                </a:stretch>
              </p:blipFill>
              <p:spPr>
                <a:xfrm>
                  <a:off x="8171190" y="2154702"/>
                  <a:ext cx="26604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7" name="Ink 26">
                  <a:extLst>
                    <a:ext uri="{FF2B5EF4-FFF2-40B4-BE49-F238E27FC236}">
                      <a16:creationId xmlns:a16="http://schemas.microsoft.com/office/drawing/2014/main" id="{38091AA9-CBD4-CA42-EFFB-3D3AB16C39A5}"/>
                    </a:ext>
                  </a:extLst>
                </p14:cNvPr>
                <p14:cNvContentPartPr/>
                <p14:nvPr/>
              </p14:nvContentPartPr>
              <p14:xfrm>
                <a:off x="7264710" y="2400582"/>
                <a:ext cx="1189080" cy="108000"/>
              </p14:xfrm>
            </p:contentPart>
          </mc:Choice>
          <mc:Fallback xmlns="">
            <p:pic>
              <p:nvPicPr>
                <p:cNvPr id="27" name="Ink 26">
                  <a:extLst>
                    <a:ext uri="{FF2B5EF4-FFF2-40B4-BE49-F238E27FC236}">
                      <a16:creationId xmlns:a16="http://schemas.microsoft.com/office/drawing/2014/main" id="{38091AA9-CBD4-CA42-EFFB-3D3AB16C39A5}"/>
                    </a:ext>
                  </a:extLst>
                </p:cNvPr>
                <p:cNvPicPr/>
                <p:nvPr/>
              </p:nvPicPr>
              <p:blipFill>
                <a:blip r:embed="rId26"/>
                <a:stretch>
                  <a:fillRect/>
                </a:stretch>
              </p:blipFill>
              <p:spPr>
                <a:xfrm>
                  <a:off x="7256070" y="2391582"/>
                  <a:ext cx="120672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0" name="Ink 29">
                  <a:extLst>
                    <a:ext uri="{FF2B5EF4-FFF2-40B4-BE49-F238E27FC236}">
                      <a16:creationId xmlns:a16="http://schemas.microsoft.com/office/drawing/2014/main" id="{304CF26B-0C32-073A-EADB-9CFA36D4D72A}"/>
                    </a:ext>
                  </a:extLst>
                </p14:cNvPr>
                <p14:cNvContentPartPr/>
                <p14:nvPr/>
              </p14:nvContentPartPr>
              <p14:xfrm>
                <a:off x="8610750" y="2150742"/>
                <a:ext cx="252000" cy="178560"/>
              </p14:xfrm>
            </p:contentPart>
          </mc:Choice>
          <mc:Fallback xmlns="">
            <p:pic>
              <p:nvPicPr>
                <p:cNvPr id="30" name="Ink 29">
                  <a:extLst>
                    <a:ext uri="{FF2B5EF4-FFF2-40B4-BE49-F238E27FC236}">
                      <a16:creationId xmlns:a16="http://schemas.microsoft.com/office/drawing/2014/main" id="{304CF26B-0C32-073A-EADB-9CFA36D4D72A}"/>
                    </a:ext>
                  </a:extLst>
                </p:cNvPr>
                <p:cNvPicPr/>
                <p:nvPr/>
              </p:nvPicPr>
              <p:blipFill>
                <a:blip r:embed="rId28"/>
                <a:stretch>
                  <a:fillRect/>
                </a:stretch>
              </p:blipFill>
              <p:spPr>
                <a:xfrm>
                  <a:off x="8602110" y="2141742"/>
                  <a:ext cx="269640" cy="196200"/>
                </a:xfrm>
                <a:prstGeom prst="rect">
                  <a:avLst/>
                </a:prstGeom>
              </p:spPr>
            </p:pic>
          </mc:Fallback>
        </mc:AlternateContent>
      </p:grpSp>
      <p:grpSp>
        <p:nvGrpSpPr>
          <p:cNvPr id="34" name="Group 33">
            <a:extLst>
              <a:ext uri="{FF2B5EF4-FFF2-40B4-BE49-F238E27FC236}">
                <a16:creationId xmlns:a16="http://schemas.microsoft.com/office/drawing/2014/main" id="{9E3BD454-2A94-6DD9-9E41-754508C90814}"/>
              </a:ext>
            </a:extLst>
          </p:cNvPr>
          <p:cNvGrpSpPr/>
          <p:nvPr/>
        </p:nvGrpSpPr>
        <p:grpSpPr>
          <a:xfrm>
            <a:off x="3730950" y="1922142"/>
            <a:ext cx="202320" cy="543240"/>
            <a:chOff x="3730950" y="1922142"/>
            <a:chExt cx="202320" cy="543240"/>
          </a:xfrm>
        </p:grpSpPr>
        <mc:AlternateContent xmlns:mc="http://schemas.openxmlformats.org/markup-compatibility/2006" xmlns:p14="http://schemas.microsoft.com/office/powerpoint/2010/main">
          <mc:Choice Requires="p14">
            <p:contentPart p14:bwMode="auto" r:id="rId29">
              <p14:nvContentPartPr>
                <p14:cNvPr id="32" name="Ink 31">
                  <a:extLst>
                    <a:ext uri="{FF2B5EF4-FFF2-40B4-BE49-F238E27FC236}">
                      <a16:creationId xmlns:a16="http://schemas.microsoft.com/office/drawing/2014/main" id="{4BBCEB98-6963-C06B-E273-1AE8CA9D9C2E}"/>
                    </a:ext>
                  </a:extLst>
                </p14:cNvPr>
                <p14:cNvContentPartPr/>
                <p14:nvPr/>
              </p14:nvContentPartPr>
              <p14:xfrm>
                <a:off x="3796110" y="1922142"/>
                <a:ext cx="70920" cy="519840"/>
              </p14:xfrm>
            </p:contentPart>
          </mc:Choice>
          <mc:Fallback xmlns="">
            <p:pic>
              <p:nvPicPr>
                <p:cNvPr id="32" name="Ink 31">
                  <a:extLst>
                    <a:ext uri="{FF2B5EF4-FFF2-40B4-BE49-F238E27FC236}">
                      <a16:creationId xmlns:a16="http://schemas.microsoft.com/office/drawing/2014/main" id="{4BBCEB98-6963-C06B-E273-1AE8CA9D9C2E}"/>
                    </a:ext>
                  </a:extLst>
                </p:cNvPr>
                <p:cNvPicPr/>
                <p:nvPr/>
              </p:nvPicPr>
              <p:blipFill>
                <a:blip r:embed="rId30"/>
                <a:stretch>
                  <a:fillRect/>
                </a:stretch>
              </p:blipFill>
              <p:spPr>
                <a:xfrm>
                  <a:off x="3787110" y="1913142"/>
                  <a:ext cx="88560" cy="5374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3" name="Ink 32">
                  <a:extLst>
                    <a:ext uri="{FF2B5EF4-FFF2-40B4-BE49-F238E27FC236}">
                      <a16:creationId xmlns:a16="http://schemas.microsoft.com/office/drawing/2014/main" id="{2E940699-39DA-0798-1E6E-CF2827972078}"/>
                    </a:ext>
                  </a:extLst>
                </p14:cNvPr>
                <p14:cNvContentPartPr/>
                <p14:nvPr/>
              </p14:nvContentPartPr>
              <p14:xfrm>
                <a:off x="3730950" y="2381142"/>
                <a:ext cx="202320" cy="84240"/>
              </p14:xfrm>
            </p:contentPart>
          </mc:Choice>
          <mc:Fallback xmlns="">
            <p:pic>
              <p:nvPicPr>
                <p:cNvPr id="33" name="Ink 32">
                  <a:extLst>
                    <a:ext uri="{FF2B5EF4-FFF2-40B4-BE49-F238E27FC236}">
                      <a16:creationId xmlns:a16="http://schemas.microsoft.com/office/drawing/2014/main" id="{2E940699-39DA-0798-1E6E-CF2827972078}"/>
                    </a:ext>
                  </a:extLst>
                </p:cNvPr>
                <p:cNvPicPr/>
                <p:nvPr/>
              </p:nvPicPr>
              <p:blipFill>
                <a:blip r:embed="rId32"/>
                <a:stretch>
                  <a:fillRect/>
                </a:stretch>
              </p:blipFill>
              <p:spPr>
                <a:xfrm>
                  <a:off x="3721950" y="2372502"/>
                  <a:ext cx="219960" cy="101880"/>
                </a:xfrm>
                <a:prstGeom prst="rect">
                  <a:avLst/>
                </a:prstGeom>
              </p:spPr>
            </p:pic>
          </mc:Fallback>
        </mc:AlternateContent>
      </p:grpSp>
      <p:grpSp>
        <p:nvGrpSpPr>
          <p:cNvPr id="42" name="Group 41">
            <a:extLst>
              <a:ext uri="{FF2B5EF4-FFF2-40B4-BE49-F238E27FC236}">
                <a16:creationId xmlns:a16="http://schemas.microsoft.com/office/drawing/2014/main" id="{9A9A83A0-7173-39AE-24F7-832E7E8860D6}"/>
              </a:ext>
            </a:extLst>
          </p:cNvPr>
          <p:cNvGrpSpPr/>
          <p:nvPr/>
        </p:nvGrpSpPr>
        <p:grpSpPr>
          <a:xfrm>
            <a:off x="4068270" y="2919702"/>
            <a:ext cx="1673280" cy="305280"/>
            <a:chOff x="4068270" y="2919702"/>
            <a:chExt cx="1673280" cy="305280"/>
          </a:xfrm>
        </p:grpSpPr>
        <mc:AlternateContent xmlns:mc="http://schemas.openxmlformats.org/markup-compatibility/2006" xmlns:p14="http://schemas.microsoft.com/office/powerpoint/2010/main">
          <mc:Choice Requires="p14">
            <p:contentPart p14:bwMode="auto" r:id="rId33">
              <p14:nvContentPartPr>
                <p14:cNvPr id="35" name="Ink 34">
                  <a:extLst>
                    <a:ext uri="{FF2B5EF4-FFF2-40B4-BE49-F238E27FC236}">
                      <a16:creationId xmlns:a16="http://schemas.microsoft.com/office/drawing/2014/main" id="{F657EE4C-998B-79FF-BD7C-E9312D4B51B5}"/>
                    </a:ext>
                  </a:extLst>
                </p14:cNvPr>
                <p14:cNvContentPartPr/>
                <p14:nvPr/>
              </p14:nvContentPartPr>
              <p14:xfrm>
                <a:off x="4068270" y="3030582"/>
                <a:ext cx="360" cy="6120"/>
              </p14:xfrm>
            </p:contentPart>
          </mc:Choice>
          <mc:Fallback xmlns="">
            <p:pic>
              <p:nvPicPr>
                <p:cNvPr id="35" name="Ink 34">
                  <a:extLst>
                    <a:ext uri="{FF2B5EF4-FFF2-40B4-BE49-F238E27FC236}">
                      <a16:creationId xmlns:a16="http://schemas.microsoft.com/office/drawing/2014/main" id="{F657EE4C-998B-79FF-BD7C-E9312D4B51B5}"/>
                    </a:ext>
                  </a:extLst>
                </p:cNvPr>
                <p:cNvPicPr/>
                <p:nvPr/>
              </p:nvPicPr>
              <p:blipFill>
                <a:blip r:embed="rId34"/>
                <a:stretch>
                  <a:fillRect/>
                </a:stretch>
              </p:blipFill>
              <p:spPr>
                <a:xfrm>
                  <a:off x="4059270" y="3021942"/>
                  <a:ext cx="1800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6" name="Ink 35">
                  <a:extLst>
                    <a:ext uri="{FF2B5EF4-FFF2-40B4-BE49-F238E27FC236}">
                      <a16:creationId xmlns:a16="http://schemas.microsoft.com/office/drawing/2014/main" id="{4BB01EBE-4DD8-BB69-CE24-CEF2E0769638}"/>
                    </a:ext>
                  </a:extLst>
                </p14:cNvPr>
                <p14:cNvContentPartPr/>
                <p14:nvPr/>
              </p14:nvContentPartPr>
              <p14:xfrm>
                <a:off x="4202910" y="2944902"/>
                <a:ext cx="747720" cy="58320"/>
              </p14:xfrm>
            </p:contentPart>
          </mc:Choice>
          <mc:Fallback xmlns="">
            <p:pic>
              <p:nvPicPr>
                <p:cNvPr id="36" name="Ink 35">
                  <a:extLst>
                    <a:ext uri="{FF2B5EF4-FFF2-40B4-BE49-F238E27FC236}">
                      <a16:creationId xmlns:a16="http://schemas.microsoft.com/office/drawing/2014/main" id="{4BB01EBE-4DD8-BB69-CE24-CEF2E0769638}"/>
                    </a:ext>
                  </a:extLst>
                </p:cNvPr>
                <p:cNvPicPr/>
                <p:nvPr/>
              </p:nvPicPr>
              <p:blipFill>
                <a:blip r:embed="rId36"/>
                <a:stretch>
                  <a:fillRect/>
                </a:stretch>
              </p:blipFill>
              <p:spPr>
                <a:xfrm>
                  <a:off x="4194270" y="2935902"/>
                  <a:ext cx="765360" cy="759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7" name="Ink 36">
                  <a:extLst>
                    <a:ext uri="{FF2B5EF4-FFF2-40B4-BE49-F238E27FC236}">
                      <a16:creationId xmlns:a16="http://schemas.microsoft.com/office/drawing/2014/main" id="{A0F9D5F2-E3A9-8D57-6D3D-2CB28A59ABC7}"/>
                    </a:ext>
                  </a:extLst>
                </p14:cNvPr>
                <p14:cNvContentPartPr/>
                <p14:nvPr/>
              </p14:nvContentPartPr>
              <p14:xfrm>
                <a:off x="4822470" y="2919702"/>
                <a:ext cx="123480" cy="191160"/>
              </p14:xfrm>
            </p:contentPart>
          </mc:Choice>
          <mc:Fallback xmlns="">
            <p:pic>
              <p:nvPicPr>
                <p:cNvPr id="37" name="Ink 36">
                  <a:extLst>
                    <a:ext uri="{FF2B5EF4-FFF2-40B4-BE49-F238E27FC236}">
                      <a16:creationId xmlns:a16="http://schemas.microsoft.com/office/drawing/2014/main" id="{A0F9D5F2-E3A9-8D57-6D3D-2CB28A59ABC7}"/>
                    </a:ext>
                  </a:extLst>
                </p:cNvPr>
                <p:cNvPicPr/>
                <p:nvPr/>
              </p:nvPicPr>
              <p:blipFill>
                <a:blip r:embed="rId38"/>
                <a:stretch>
                  <a:fillRect/>
                </a:stretch>
              </p:blipFill>
              <p:spPr>
                <a:xfrm>
                  <a:off x="4813470" y="2911062"/>
                  <a:ext cx="14112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8" name="Ink 37">
                  <a:extLst>
                    <a:ext uri="{FF2B5EF4-FFF2-40B4-BE49-F238E27FC236}">
                      <a16:creationId xmlns:a16="http://schemas.microsoft.com/office/drawing/2014/main" id="{4CCA2A14-D54C-C043-867A-2B39BE5DF648}"/>
                    </a:ext>
                  </a:extLst>
                </p14:cNvPr>
                <p14:cNvContentPartPr/>
                <p14:nvPr/>
              </p14:nvContentPartPr>
              <p14:xfrm>
                <a:off x="5186790" y="2977302"/>
                <a:ext cx="166680" cy="247680"/>
              </p14:xfrm>
            </p:contentPart>
          </mc:Choice>
          <mc:Fallback xmlns="">
            <p:pic>
              <p:nvPicPr>
                <p:cNvPr id="38" name="Ink 37">
                  <a:extLst>
                    <a:ext uri="{FF2B5EF4-FFF2-40B4-BE49-F238E27FC236}">
                      <a16:creationId xmlns:a16="http://schemas.microsoft.com/office/drawing/2014/main" id="{4CCA2A14-D54C-C043-867A-2B39BE5DF648}"/>
                    </a:ext>
                  </a:extLst>
                </p:cNvPr>
                <p:cNvPicPr/>
                <p:nvPr/>
              </p:nvPicPr>
              <p:blipFill>
                <a:blip r:embed="rId40"/>
                <a:stretch>
                  <a:fillRect/>
                </a:stretch>
              </p:blipFill>
              <p:spPr>
                <a:xfrm>
                  <a:off x="5177790" y="2968662"/>
                  <a:ext cx="18432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9" name="Ink 38">
                  <a:extLst>
                    <a:ext uri="{FF2B5EF4-FFF2-40B4-BE49-F238E27FC236}">
                      <a16:creationId xmlns:a16="http://schemas.microsoft.com/office/drawing/2014/main" id="{C8E3F9EC-DF44-7A21-6FCE-E8329979CC68}"/>
                    </a:ext>
                  </a:extLst>
                </p14:cNvPr>
                <p14:cNvContentPartPr/>
                <p14:nvPr/>
              </p14:nvContentPartPr>
              <p14:xfrm>
                <a:off x="5374710" y="3115902"/>
                <a:ext cx="158760" cy="78480"/>
              </p14:xfrm>
            </p:contentPart>
          </mc:Choice>
          <mc:Fallback xmlns="">
            <p:pic>
              <p:nvPicPr>
                <p:cNvPr id="39" name="Ink 38">
                  <a:extLst>
                    <a:ext uri="{FF2B5EF4-FFF2-40B4-BE49-F238E27FC236}">
                      <a16:creationId xmlns:a16="http://schemas.microsoft.com/office/drawing/2014/main" id="{C8E3F9EC-DF44-7A21-6FCE-E8329979CC68}"/>
                    </a:ext>
                  </a:extLst>
                </p:cNvPr>
                <p:cNvPicPr/>
                <p:nvPr/>
              </p:nvPicPr>
              <p:blipFill>
                <a:blip r:embed="rId42"/>
                <a:stretch>
                  <a:fillRect/>
                </a:stretch>
              </p:blipFill>
              <p:spPr>
                <a:xfrm>
                  <a:off x="5365710" y="3107262"/>
                  <a:ext cx="17640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0" name="Ink 39">
                  <a:extLst>
                    <a:ext uri="{FF2B5EF4-FFF2-40B4-BE49-F238E27FC236}">
                      <a16:creationId xmlns:a16="http://schemas.microsoft.com/office/drawing/2014/main" id="{1FC3741A-D1A6-646F-207E-AFEB10C8ECF5}"/>
                    </a:ext>
                  </a:extLst>
                </p14:cNvPr>
                <p14:cNvContentPartPr/>
                <p14:nvPr/>
              </p14:nvContentPartPr>
              <p14:xfrm>
                <a:off x="5540310" y="3132822"/>
                <a:ext cx="151920" cy="78120"/>
              </p14:xfrm>
            </p:contentPart>
          </mc:Choice>
          <mc:Fallback xmlns="">
            <p:pic>
              <p:nvPicPr>
                <p:cNvPr id="40" name="Ink 39">
                  <a:extLst>
                    <a:ext uri="{FF2B5EF4-FFF2-40B4-BE49-F238E27FC236}">
                      <a16:creationId xmlns:a16="http://schemas.microsoft.com/office/drawing/2014/main" id="{1FC3741A-D1A6-646F-207E-AFEB10C8ECF5}"/>
                    </a:ext>
                  </a:extLst>
                </p:cNvPr>
                <p:cNvPicPr/>
                <p:nvPr/>
              </p:nvPicPr>
              <p:blipFill>
                <a:blip r:embed="rId44"/>
                <a:stretch>
                  <a:fillRect/>
                </a:stretch>
              </p:blipFill>
              <p:spPr>
                <a:xfrm>
                  <a:off x="5531670" y="3124182"/>
                  <a:ext cx="169560" cy="957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1" name="Ink 40">
                  <a:extLst>
                    <a:ext uri="{FF2B5EF4-FFF2-40B4-BE49-F238E27FC236}">
                      <a16:creationId xmlns:a16="http://schemas.microsoft.com/office/drawing/2014/main" id="{E3E51095-385D-7C09-9E8F-6F818E1F2272}"/>
                    </a:ext>
                  </a:extLst>
                </p14:cNvPr>
                <p14:cNvContentPartPr/>
                <p14:nvPr/>
              </p14:nvContentPartPr>
              <p14:xfrm>
                <a:off x="5740470" y="3202662"/>
                <a:ext cx="1080" cy="360"/>
              </p14:xfrm>
            </p:contentPart>
          </mc:Choice>
          <mc:Fallback xmlns="">
            <p:pic>
              <p:nvPicPr>
                <p:cNvPr id="41" name="Ink 40">
                  <a:extLst>
                    <a:ext uri="{FF2B5EF4-FFF2-40B4-BE49-F238E27FC236}">
                      <a16:creationId xmlns:a16="http://schemas.microsoft.com/office/drawing/2014/main" id="{E3E51095-385D-7C09-9E8F-6F818E1F2272}"/>
                    </a:ext>
                  </a:extLst>
                </p:cNvPr>
                <p:cNvPicPr/>
                <p:nvPr/>
              </p:nvPicPr>
              <p:blipFill>
                <a:blip r:embed="rId46"/>
                <a:stretch>
                  <a:fillRect/>
                </a:stretch>
              </p:blipFill>
              <p:spPr>
                <a:xfrm>
                  <a:off x="5731470" y="3193662"/>
                  <a:ext cx="18720" cy="18000"/>
                </a:xfrm>
                <a:prstGeom prst="rect">
                  <a:avLst/>
                </a:prstGeom>
              </p:spPr>
            </p:pic>
          </mc:Fallback>
        </mc:AlternateContent>
      </p:grpSp>
      <p:pic>
        <p:nvPicPr>
          <p:cNvPr id="44" name="Picture 2" descr="Avatar Placeholder | Get free random avatars">
            <a:extLst>
              <a:ext uri="{FF2B5EF4-FFF2-40B4-BE49-F238E27FC236}">
                <a16:creationId xmlns:a16="http://schemas.microsoft.com/office/drawing/2014/main" id="{1EA7F421-92A2-731A-0912-5490EF449B0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72049" y="725492"/>
            <a:ext cx="839880" cy="838200"/>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52F68C06-4895-F6A5-CF6B-C96CE985DF52}"/>
              </a:ext>
            </a:extLst>
          </p:cNvPr>
          <p:cNvSpPr txBox="1"/>
          <p:nvPr/>
        </p:nvSpPr>
        <p:spPr>
          <a:xfrm>
            <a:off x="1158110" y="1563692"/>
            <a:ext cx="1066800" cy="954107"/>
          </a:xfrm>
          <a:prstGeom prst="rect">
            <a:avLst/>
          </a:prstGeom>
          <a:noFill/>
        </p:spPr>
        <p:txBody>
          <a:bodyPr wrap="square" rtlCol="0">
            <a:spAutoFit/>
          </a:bodyPr>
          <a:lstStyle/>
          <a:p>
            <a:pPr algn="ctr"/>
            <a:r>
              <a:rPr lang="en-IN" sz="1400" b="1" dirty="0"/>
              <a:t>SAP Build Process Developer</a:t>
            </a:r>
          </a:p>
          <a:p>
            <a:pPr algn="ctr"/>
            <a:r>
              <a:rPr lang="en-IN" sz="1400" b="1" dirty="0"/>
              <a:t>Sumit</a:t>
            </a:r>
          </a:p>
        </p:txBody>
      </p:sp>
      <p:sp>
        <p:nvSpPr>
          <p:cNvPr id="46" name="TextBox 45">
            <a:extLst>
              <a:ext uri="{FF2B5EF4-FFF2-40B4-BE49-F238E27FC236}">
                <a16:creationId xmlns:a16="http://schemas.microsoft.com/office/drawing/2014/main" id="{BF06B04F-3344-86EA-EFE5-74BDF0EB44F1}"/>
              </a:ext>
            </a:extLst>
          </p:cNvPr>
          <p:cNvSpPr txBox="1"/>
          <p:nvPr/>
        </p:nvSpPr>
        <p:spPr>
          <a:xfrm>
            <a:off x="1101544" y="2530789"/>
            <a:ext cx="1295400" cy="1446550"/>
          </a:xfrm>
          <a:prstGeom prst="rect">
            <a:avLst/>
          </a:prstGeom>
          <a:noFill/>
        </p:spPr>
        <p:txBody>
          <a:bodyPr wrap="square" rtlCol="0">
            <a:spAutoFit/>
          </a:bodyPr>
          <a:lstStyle/>
          <a:p>
            <a:pPr marL="171450" indent="-171450">
              <a:buFont typeface="Arial" panose="020B0604020202020204" pitchFamily="34" charset="0"/>
              <a:buChar char="•"/>
            </a:pPr>
            <a:r>
              <a:rPr lang="en-IN" sz="1100" dirty="0"/>
              <a:t>Create Build Projects </a:t>
            </a:r>
          </a:p>
          <a:p>
            <a:pPr marL="171450" indent="-171450">
              <a:buFont typeface="Arial" panose="020B0604020202020204" pitchFamily="34" charset="0"/>
              <a:buChar char="•"/>
            </a:pPr>
            <a:r>
              <a:rPr lang="en-IN" sz="1100" dirty="0"/>
              <a:t>Create process</a:t>
            </a:r>
          </a:p>
          <a:p>
            <a:pPr marL="171450" indent="-171450">
              <a:buFont typeface="Arial" panose="020B0604020202020204" pitchFamily="34" charset="0"/>
              <a:buChar char="•"/>
            </a:pPr>
            <a:r>
              <a:rPr lang="en-IN" sz="1100" dirty="0"/>
              <a:t>Test Process</a:t>
            </a:r>
          </a:p>
          <a:p>
            <a:pPr marL="171450" indent="-171450">
              <a:buFont typeface="Arial" panose="020B0604020202020204" pitchFamily="34" charset="0"/>
              <a:buChar char="•"/>
            </a:pPr>
            <a:r>
              <a:rPr lang="en-IN" sz="1100" dirty="0"/>
              <a:t>Deploy Process</a:t>
            </a:r>
          </a:p>
          <a:p>
            <a:pPr marL="171450" indent="-171450">
              <a:buFont typeface="Arial" panose="020B0604020202020204" pitchFamily="34" charset="0"/>
              <a:buChar char="•"/>
            </a:pPr>
            <a:r>
              <a:rPr lang="en-IN" sz="1100" dirty="0"/>
              <a:t>Give form URL gives to Ananya</a:t>
            </a:r>
          </a:p>
          <a:p>
            <a:pPr marL="171450" indent="-171450">
              <a:buFont typeface="Arial" panose="020B0604020202020204" pitchFamily="34" charset="0"/>
              <a:buChar char="•"/>
            </a:pPr>
            <a:endParaRPr lang="en-IN" sz="1100" dirty="0"/>
          </a:p>
        </p:txBody>
      </p:sp>
      <p:sp>
        <p:nvSpPr>
          <p:cNvPr id="47" name="Rectangle 46">
            <a:extLst>
              <a:ext uri="{FF2B5EF4-FFF2-40B4-BE49-F238E27FC236}">
                <a16:creationId xmlns:a16="http://schemas.microsoft.com/office/drawing/2014/main" id="{3DAFA81F-9765-BA9F-BF66-F3E007FAFF08}"/>
              </a:ext>
            </a:extLst>
          </p:cNvPr>
          <p:cNvSpPr/>
          <p:nvPr/>
        </p:nvSpPr>
        <p:spPr>
          <a:xfrm>
            <a:off x="3618048" y="2356182"/>
            <a:ext cx="3581400" cy="19543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a:p>
            <a:pPr algn="ctr"/>
            <a:endParaRPr lang="en-IN" dirty="0"/>
          </a:p>
          <a:p>
            <a:pPr algn="ctr"/>
            <a:endParaRPr lang="en-IN" dirty="0"/>
          </a:p>
          <a:p>
            <a:pPr algn="ctr"/>
            <a:r>
              <a:rPr lang="en-IN" dirty="0"/>
              <a:t>Default Site</a:t>
            </a:r>
          </a:p>
        </p:txBody>
      </p:sp>
      <p:sp>
        <p:nvSpPr>
          <p:cNvPr id="48" name="Rectangle: Rounded Corners 47">
            <a:extLst>
              <a:ext uri="{FF2B5EF4-FFF2-40B4-BE49-F238E27FC236}">
                <a16:creationId xmlns:a16="http://schemas.microsoft.com/office/drawing/2014/main" id="{BDAF82CA-5562-01C5-4286-1E7BC9CED264}"/>
              </a:ext>
            </a:extLst>
          </p:cNvPr>
          <p:cNvSpPr/>
          <p:nvPr/>
        </p:nvSpPr>
        <p:spPr>
          <a:xfrm>
            <a:off x="3694248" y="2508582"/>
            <a:ext cx="990600" cy="76200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dirty="0"/>
              <a:t>My Inbox</a:t>
            </a:r>
          </a:p>
        </p:txBody>
      </p:sp>
      <p:sp>
        <p:nvSpPr>
          <p:cNvPr id="49" name="Rectangle 48">
            <a:extLst>
              <a:ext uri="{FF2B5EF4-FFF2-40B4-BE49-F238E27FC236}">
                <a16:creationId xmlns:a16="http://schemas.microsoft.com/office/drawing/2014/main" id="{7DBDBF64-BB92-3716-7364-FBEFC6FC8BC5}"/>
              </a:ext>
            </a:extLst>
          </p:cNvPr>
          <p:cNvSpPr/>
          <p:nvPr/>
        </p:nvSpPr>
        <p:spPr>
          <a:xfrm>
            <a:off x="7044261" y="919555"/>
            <a:ext cx="1599840" cy="6724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Form URL</a:t>
            </a:r>
          </a:p>
        </p:txBody>
      </p:sp>
      <p:cxnSp>
        <p:nvCxnSpPr>
          <p:cNvPr id="51" name="Straight Arrow Connector 50">
            <a:extLst>
              <a:ext uri="{FF2B5EF4-FFF2-40B4-BE49-F238E27FC236}">
                <a16:creationId xmlns:a16="http://schemas.microsoft.com/office/drawing/2014/main" id="{2B195007-5FC2-573C-62C6-6EB518CA55D2}"/>
              </a:ext>
            </a:extLst>
          </p:cNvPr>
          <p:cNvCxnSpPr>
            <a:stCxn id="5" idx="6"/>
          </p:cNvCxnSpPr>
          <p:nvPr/>
        </p:nvCxnSpPr>
        <p:spPr>
          <a:xfrm>
            <a:off x="6358192" y="1073918"/>
            <a:ext cx="6860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8812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265FD-D121-EA4F-CAE2-2DCA91C3B5F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3E131D1-0FE3-188D-ABCE-9C39B6970367}"/>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25960E04-A17D-46C4-2B4A-2DDC66888B62}"/>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5</a:t>
            </a:fld>
            <a:endParaRPr lang="en-US" dirty="0"/>
          </a:p>
        </p:txBody>
      </p:sp>
      <p:sp>
        <p:nvSpPr>
          <p:cNvPr id="5" name="Title 4">
            <a:extLst>
              <a:ext uri="{FF2B5EF4-FFF2-40B4-BE49-F238E27FC236}">
                <a16:creationId xmlns:a16="http://schemas.microsoft.com/office/drawing/2014/main" id="{9C72ACF4-27F8-B409-ACCF-82EA7CEA1871}"/>
              </a:ext>
            </a:extLst>
          </p:cNvPr>
          <p:cNvSpPr>
            <a:spLocks noGrp="1"/>
          </p:cNvSpPr>
          <p:nvPr>
            <p:ph type="title"/>
          </p:nvPr>
        </p:nvSpPr>
        <p:spPr>
          <a:xfrm>
            <a:off x="76200" y="133350"/>
            <a:ext cx="8229600" cy="533401"/>
          </a:xfrm>
        </p:spPr>
        <p:txBody>
          <a:bodyPr/>
          <a:lstStyle/>
          <a:p>
            <a:r>
              <a:rPr lang="en-IN" sz="2400" dirty="0">
                <a:latin typeface="Cooper Black" panose="0208090404030B020404" pitchFamily="18" charset="0"/>
              </a:rPr>
              <a:t>What is Environment in Build Process Automation</a:t>
            </a:r>
          </a:p>
        </p:txBody>
      </p:sp>
      <p:sp>
        <p:nvSpPr>
          <p:cNvPr id="8" name="TextBox 7">
            <a:extLst>
              <a:ext uri="{FF2B5EF4-FFF2-40B4-BE49-F238E27FC236}">
                <a16:creationId xmlns:a16="http://schemas.microsoft.com/office/drawing/2014/main" id="{2859A2CB-5F41-D2EE-FC23-C66181704FCD}"/>
              </a:ext>
            </a:extLst>
          </p:cNvPr>
          <p:cNvSpPr txBox="1"/>
          <p:nvPr/>
        </p:nvSpPr>
        <p:spPr>
          <a:xfrm>
            <a:off x="304800" y="698501"/>
            <a:ext cx="8534400" cy="3600986"/>
          </a:xfrm>
          <a:prstGeom prst="rect">
            <a:avLst/>
          </a:prstGeom>
          <a:noFill/>
        </p:spPr>
        <p:txBody>
          <a:bodyPr wrap="square">
            <a:spAutoFit/>
          </a:bodyPr>
          <a:lstStyle/>
          <a:p>
            <a:pPr algn="l"/>
            <a:r>
              <a:rPr lang="en-US" sz="1200" b="0" i="0" dirty="0">
                <a:solidFill>
                  <a:srgbClr val="333333"/>
                </a:solidFill>
                <a:effectLst/>
                <a:latin typeface="72" panose="020B0503030000000003" pitchFamily="34" charset="0"/>
              </a:rPr>
              <a:t>An environment is a functional area in which you deploy and run your SAP Build Process Automation projects.</a:t>
            </a:r>
          </a:p>
          <a:p>
            <a:pPr algn="l"/>
            <a:r>
              <a:rPr lang="en-US" sz="1200" b="0" i="0" dirty="0">
                <a:solidFill>
                  <a:srgbClr val="333333"/>
                </a:solidFill>
                <a:effectLst/>
                <a:latin typeface="72" panose="020B0503030000000003" pitchFamily="34" charset="0"/>
              </a:rPr>
              <a:t>You use an environment to control how you deploy and execute projects. A project can be deployed in more than one environment and for different project versions. By creating shared environments, you can increase the security of deployed projects and the corresponding artifacts and resources, by limiting access and managing project members.</a:t>
            </a:r>
          </a:p>
          <a:p>
            <a:pPr algn="l"/>
            <a:endParaRPr lang="en-US" sz="1200" b="0" i="0" dirty="0">
              <a:solidFill>
                <a:srgbClr val="333333"/>
              </a:solidFill>
              <a:effectLst/>
              <a:latin typeface="72" panose="020B0503030000000003" pitchFamily="34" charset="0"/>
            </a:endParaRPr>
          </a:p>
          <a:p>
            <a:pPr algn="l"/>
            <a:r>
              <a:rPr lang="en-US" sz="1200" b="0" i="0" dirty="0">
                <a:solidFill>
                  <a:srgbClr val="333333"/>
                </a:solidFill>
                <a:effectLst/>
                <a:latin typeface="72" panose="020B0503030000000003" pitchFamily="34" charset="0"/>
              </a:rPr>
              <a:t>You can use two types of environments:</a:t>
            </a:r>
          </a:p>
          <a:p>
            <a:pPr algn="l"/>
            <a:endParaRPr lang="en-US" sz="1200" b="0" i="0" dirty="0">
              <a:solidFill>
                <a:srgbClr val="333333"/>
              </a:solidFill>
              <a:effectLst/>
              <a:latin typeface="72" panose="020B0503030000000003" pitchFamily="34" charset="0"/>
            </a:endParaRPr>
          </a:p>
          <a:p>
            <a:pPr algn="l">
              <a:buFont typeface="Arial" panose="020B0604020202020204" pitchFamily="34" charset="0"/>
              <a:buChar char="•"/>
            </a:pPr>
            <a:r>
              <a:rPr lang="en-US" sz="1200" b="1" i="0" dirty="0">
                <a:solidFill>
                  <a:srgbClr val="333333"/>
                </a:solidFill>
                <a:effectLst/>
                <a:latin typeface="72" panose="020B0503030000000003" pitchFamily="34" charset="0"/>
              </a:rPr>
              <a:t> Shared</a:t>
            </a:r>
            <a:r>
              <a:rPr lang="en-US" sz="1200" b="0" i="0" dirty="0">
                <a:solidFill>
                  <a:srgbClr val="333333"/>
                </a:solidFill>
                <a:effectLst/>
                <a:latin typeface="72" panose="020B0503030000000003" pitchFamily="34" charset="0"/>
              </a:rPr>
              <a:t>: A shared environment is created by users with the </a:t>
            </a:r>
            <a:r>
              <a:rPr lang="en-US" sz="1200" b="0" i="0" dirty="0" err="1">
                <a:solidFill>
                  <a:srgbClr val="333333"/>
                </a:solidFill>
                <a:effectLst/>
                <a:latin typeface="Monaco"/>
              </a:rPr>
              <a:t>ProcessAutomationAdmin</a:t>
            </a:r>
            <a:r>
              <a:rPr lang="en-US" sz="1200" b="0" i="0" dirty="0">
                <a:solidFill>
                  <a:srgbClr val="333333"/>
                </a:solidFill>
                <a:effectLst/>
                <a:latin typeface="72" panose="020B0503030000000003" pitchFamily="34" charset="0"/>
              </a:rPr>
              <a:t> role and can be shared to users with the </a:t>
            </a:r>
            <a:r>
              <a:rPr lang="en-US" sz="1200" b="0" i="0" dirty="0" err="1">
                <a:solidFill>
                  <a:srgbClr val="333333"/>
                </a:solidFill>
                <a:effectLst/>
                <a:latin typeface="Monaco"/>
              </a:rPr>
              <a:t>ProcessAutomationDeveloper</a:t>
            </a:r>
            <a:r>
              <a:rPr lang="en-US" sz="1200" b="0" i="0" dirty="0">
                <a:solidFill>
                  <a:srgbClr val="333333"/>
                </a:solidFill>
                <a:effectLst/>
                <a:latin typeface="72" panose="020B0503030000000003" pitchFamily="34" charset="0"/>
              </a:rPr>
              <a:t> role. By creating more than one shared environment on your SAP Build Process Automation tenant, you can isolate the deployment of different projects or project versions. </a:t>
            </a:r>
          </a:p>
          <a:p>
            <a:pPr algn="l"/>
            <a:endParaRPr lang="en-US" sz="1200" b="0" i="0" dirty="0">
              <a:solidFill>
                <a:srgbClr val="333333"/>
              </a:solidFill>
              <a:effectLst/>
              <a:latin typeface="72" panose="020B0503030000000003" pitchFamily="34" charset="0"/>
            </a:endParaRPr>
          </a:p>
          <a:p>
            <a:pPr algn="l">
              <a:buFont typeface="Arial" panose="020B0604020202020204" pitchFamily="34" charset="0"/>
              <a:buChar char="•"/>
            </a:pPr>
            <a:r>
              <a:rPr lang="en-US" sz="1200" dirty="0">
                <a:solidFill>
                  <a:srgbClr val="333333"/>
                </a:solidFill>
                <a:latin typeface="72" panose="020B0503030000000003" pitchFamily="34" charset="0"/>
              </a:rPr>
              <a:t> </a:t>
            </a:r>
            <a:r>
              <a:rPr lang="en-US" sz="1200" b="1" i="0" dirty="0">
                <a:solidFill>
                  <a:srgbClr val="333333"/>
                </a:solidFill>
                <a:effectLst/>
                <a:latin typeface="72" panose="020B0503030000000003" pitchFamily="34" charset="0"/>
              </a:rPr>
              <a:t>Public</a:t>
            </a:r>
            <a:r>
              <a:rPr lang="en-US" sz="1200" b="0" i="0" dirty="0">
                <a:solidFill>
                  <a:srgbClr val="333333"/>
                </a:solidFill>
                <a:effectLst/>
                <a:latin typeface="72" panose="020B0503030000000003" pitchFamily="34" charset="0"/>
              </a:rPr>
              <a:t>: The public environment contains all of the existing projects already deployed in SAP Build Process Automation. The settings in the environment correspond to the settings already made for these projects. Access to the public environment is protected at the tenant level so every user who has access to the tenant has access to the public environment.</a:t>
            </a:r>
          </a:p>
          <a:p>
            <a:pPr algn="l"/>
            <a:endParaRPr lang="en-US" sz="1200" dirty="0">
              <a:solidFill>
                <a:srgbClr val="333333"/>
              </a:solidFill>
              <a:latin typeface="72" panose="020B0503030000000003" pitchFamily="34" charset="0"/>
            </a:endParaRPr>
          </a:p>
          <a:p>
            <a:pPr algn="l"/>
            <a:r>
              <a:rPr lang="en-US" sz="1200" b="0" i="0" dirty="0">
                <a:solidFill>
                  <a:srgbClr val="333333"/>
                </a:solidFill>
                <a:effectLst/>
                <a:latin typeface="72" panose="020B0503030000000003" pitchFamily="34" charset="0"/>
              </a:rPr>
              <a:t>Each environment contains distinct configurations that define the conditions for the running projects. These include: Projects, </a:t>
            </a:r>
            <a:r>
              <a:rPr lang="en-US" sz="1200" b="1" i="0" dirty="0">
                <a:solidFill>
                  <a:srgbClr val="333333"/>
                </a:solidFill>
                <a:effectLst/>
                <a:latin typeface="72" panose="020B0503030000000003" pitchFamily="34" charset="0"/>
              </a:rPr>
              <a:t>Automation Launchers, Triggers</a:t>
            </a:r>
            <a:r>
              <a:rPr lang="en-US" sz="1200" b="1" dirty="0">
                <a:solidFill>
                  <a:srgbClr val="333333"/>
                </a:solidFill>
                <a:latin typeface="72" panose="020B0503030000000003" pitchFamily="34" charset="0"/>
              </a:rPr>
              <a:t>, </a:t>
            </a:r>
            <a:r>
              <a:rPr lang="en-US" sz="1200" b="1" i="0" dirty="0">
                <a:solidFill>
                  <a:srgbClr val="333333"/>
                </a:solidFill>
                <a:effectLst/>
                <a:latin typeface="72" panose="020B0503030000000003" pitchFamily="34" charset="0"/>
              </a:rPr>
              <a:t>Agent Management</a:t>
            </a:r>
            <a:r>
              <a:rPr lang="en-US" sz="1200" b="1" dirty="0">
                <a:solidFill>
                  <a:srgbClr val="333333"/>
                </a:solidFill>
                <a:latin typeface="72" panose="020B0503030000000003" pitchFamily="34" charset="0"/>
              </a:rPr>
              <a:t>,  </a:t>
            </a:r>
            <a:r>
              <a:rPr lang="en-US" sz="1200" b="1" i="0" dirty="0">
                <a:solidFill>
                  <a:srgbClr val="333333"/>
                </a:solidFill>
                <a:effectLst/>
                <a:latin typeface="72" panose="020B0503030000000003" pitchFamily="34" charset="0"/>
              </a:rPr>
              <a:t>Alert Handlers</a:t>
            </a:r>
            <a:r>
              <a:rPr lang="en-US" sz="1200" dirty="0">
                <a:solidFill>
                  <a:srgbClr val="333333"/>
                </a:solidFill>
                <a:latin typeface="72" panose="020B0503030000000003" pitchFamily="34" charset="0"/>
              </a:rPr>
              <a:t>, </a:t>
            </a:r>
            <a:r>
              <a:rPr lang="en-US" sz="1200" b="1" i="0" dirty="0">
                <a:solidFill>
                  <a:srgbClr val="333333"/>
                </a:solidFill>
                <a:effectLst/>
                <a:latin typeface="72" panose="020B0503030000000003" pitchFamily="34" charset="0"/>
              </a:rPr>
              <a:t>Variables, API Keys, Visibility Scenarios, Processes and Workflows</a:t>
            </a:r>
            <a:endParaRPr lang="en-US" sz="1200" b="0" i="0" dirty="0">
              <a:solidFill>
                <a:srgbClr val="333333"/>
              </a:solidFill>
              <a:effectLst/>
              <a:latin typeface="72" panose="020B0503030000000003" pitchFamily="34" charset="0"/>
            </a:endParaRPr>
          </a:p>
        </p:txBody>
      </p:sp>
    </p:spTree>
    <p:extLst>
      <p:ext uri="{BB962C8B-B14F-4D97-AF65-F5344CB8AC3E}">
        <p14:creationId xmlns:p14="http://schemas.microsoft.com/office/powerpoint/2010/main" val="264222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8FF76-55D1-D5BF-0281-FEDD691D91A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7020B28-A735-37E5-705B-18A03F6A3143}"/>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DA8CEC42-C358-7612-2142-C0D72326AD72}"/>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6</a:t>
            </a:fld>
            <a:endParaRPr lang="en-US" dirty="0"/>
          </a:p>
        </p:txBody>
      </p:sp>
      <p:sp>
        <p:nvSpPr>
          <p:cNvPr id="5" name="Title 4">
            <a:extLst>
              <a:ext uri="{FF2B5EF4-FFF2-40B4-BE49-F238E27FC236}">
                <a16:creationId xmlns:a16="http://schemas.microsoft.com/office/drawing/2014/main" id="{7D655D00-E05D-9399-79ED-F801B28BE097}"/>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Data types</a:t>
            </a:r>
          </a:p>
        </p:txBody>
      </p:sp>
      <p:sp>
        <p:nvSpPr>
          <p:cNvPr id="2" name="TextBox 1">
            <a:extLst>
              <a:ext uri="{FF2B5EF4-FFF2-40B4-BE49-F238E27FC236}">
                <a16:creationId xmlns:a16="http://schemas.microsoft.com/office/drawing/2014/main" id="{F2FC52B0-5AD2-D3C7-6307-623D55B7B753}"/>
              </a:ext>
            </a:extLst>
          </p:cNvPr>
          <p:cNvSpPr txBox="1"/>
          <p:nvPr/>
        </p:nvSpPr>
        <p:spPr>
          <a:xfrm>
            <a:off x="152400" y="742950"/>
            <a:ext cx="8839200" cy="3293209"/>
          </a:xfrm>
          <a:prstGeom prst="rect">
            <a:avLst/>
          </a:prstGeom>
          <a:noFill/>
        </p:spPr>
        <p:txBody>
          <a:bodyPr wrap="square" rtlCol="0">
            <a:spAutoFit/>
          </a:bodyPr>
          <a:lstStyle/>
          <a:p>
            <a:r>
              <a:rPr lang="en-IN" sz="1600" dirty="0"/>
              <a:t>Data types are the skeleton of the data. They will comply usually with APIs of S/4HANA. So that when we trigger our build process automation e.g. from S/4HANA, the data can be passed easily.</a:t>
            </a:r>
          </a:p>
          <a:p>
            <a:endParaRPr lang="en-IN" sz="1600" dirty="0"/>
          </a:p>
          <a:p>
            <a:r>
              <a:rPr lang="en-IN" sz="1600" b="1" dirty="0"/>
              <a:t>What is a work item</a:t>
            </a:r>
          </a:p>
          <a:p>
            <a:r>
              <a:rPr lang="en-IN" sz="1600" dirty="0"/>
              <a:t>When we execute a step, at runtime the user/approver will receive a notification, that is due to the runtime instance of a step which was executed in process. The runtime instance of a step of the process is called work item. This will be received typically in a standard app in BTP work zone called </a:t>
            </a:r>
            <a:r>
              <a:rPr lang="en-IN" sz="1600" b="1" dirty="0"/>
              <a:t>My Inbox </a:t>
            </a:r>
            <a:r>
              <a:rPr lang="en-IN" sz="1600" dirty="0"/>
              <a:t>app.</a:t>
            </a:r>
          </a:p>
          <a:p>
            <a:endParaRPr lang="en-IN" sz="1600" dirty="0"/>
          </a:p>
          <a:p>
            <a:r>
              <a:rPr lang="en-IN" sz="1600" b="1" dirty="0"/>
              <a:t>Context</a:t>
            </a:r>
          </a:p>
          <a:p>
            <a:r>
              <a:rPr lang="en-IN" sz="1600" dirty="0"/>
              <a:t>A context is the data which is circulated and available in our business process throughout the execution of the process. This data will be based on the data type we create and connect to </a:t>
            </a:r>
            <a:r>
              <a:rPr lang="en-IN" sz="1600" dirty="0" err="1"/>
              <a:t>api</a:t>
            </a:r>
            <a:r>
              <a:rPr lang="en-IN" sz="1600" dirty="0"/>
              <a:t> trigger. Usually this is available in JSON (Java Script Object Notation).</a:t>
            </a:r>
          </a:p>
        </p:txBody>
      </p:sp>
    </p:spTree>
    <p:extLst>
      <p:ext uri="{BB962C8B-B14F-4D97-AF65-F5344CB8AC3E}">
        <p14:creationId xmlns:p14="http://schemas.microsoft.com/office/powerpoint/2010/main" val="148722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1E0F046-C820-BC84-4630-0EAC3006102A}"/>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E62D97F7-2B62-CF24-F700-9C4D8E9935FF}"/>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4" name="Title 3">
            <a:extLst>
              <a:ext uri="{FF2B5EF4-FFF2-40B4-BE49-F238E27FC236}">
                <a16:creationId xmlns:a16="http://schemas.microsoft.com/office/drawing/2014/main" id="{D88835BA-82F8-0A1E-903E-AA5D1A4F6C14}"/>
              </a:ext>
            </a:extLst>
          </p:cNvPr>
          <p:cNvSpPr>
            <a:spLocks noGrp="1"/>
          </p:cNvSpPr>
          <p:nvPr>
            <p:ph type="title"/>
          </p:nvPr>
        </p:nvSpPr>
        <p:spPr/>
        <p:txBody>
          <a:bodyPr/>
          <a:lstStyle/>
          <a:p>
            <a:r>
              <a:rPr lang="en-IN" dirty="0"/>
              <a:t>Create data type for Sales order</a:t>
            </a:r>
          </a:p>
        </p:txBody>
      </p:sp>
      <p:sp>
        <p:nvSpPr>
          <p:cNvPr id="6" name="TextBox 5">
            <a:extLst>
              <a:ext uri="{FF2B5EF4-FFF2-40B4-BE49-F238E27FC236}">
                <a16:creationId xmlns:a16="http://schemas.microsoft.com/office/drawing/2014/main" id="{7E850BAD-E187-1085-3A73-4FFFBCBFCE2D}"/>
              </a:ext>
            </a:extLst>
          </p:cNvPr>
          <p:cNvSpPr txBox="1"/>
          <p:nvPr/>
        </p:nvSpPr>
        <p:spPr>
          <a:xfrm>
            <a:off x="6553200" y="1581150"/>
            <a:ext cx="2286000" cy="2246769"/>
          </a:xfrm>
          <a:prstGeom prst="rect">
            <a:avLst/>
          </a:prstGeom>
          <a:noFill/>
        </p:spPr>
        <p:txBody>
          <a:bodyPr wrap="square">
            <a:spAutoFit/>
          </a:bodyPr>
          <a:lstStyle/>
          <a:p>
            <a:pPr>
              <a:lnSpc>
                <a:spcPts val="1350"/>
              </a:lnSpc>
              <a:buNone/>
            </a:pPr>
            <a:r>
              <a:rPr lang="en-IN" sz="1200" b="0" dirty="0">
                <a:effectLst/>
                <a:latin typeface="IBMPlexMono"/>
              </a:rPr>
              <a:t>{</a:t>
            </a:r>
          </a:p>
          <a:p>
            <a:pPr>
              <a:lnSpc>
                <a:spcPts val="1350"/>
              </a:lnSpc>
              <a:buNone/>
            </a:pPr>
            <a:r>
              <a:rPr lang="en-IN" sz="1200" b="0" dirty="0">
                <a:effectLst/>
                <a:latin typeface="IBMPlexMono"/>
              </a:rPr>
              <a:t>"</a:t>
            </a:r>
            <a:r>
              <a:rPr lang="en-IN" sz="1200" b="0" dirty="0" err="1">
                <a:effectLst/>
                <a:latin typeface="IBMPlexMono"/>
              </a:rPr>
              <a:t>salesOrder</a:t>
            </a:r>
            <a:r>
              <a:rPr lang="en-IN" sz="1200" b="0" dirty="0">
                <a:effectLst/>
                <a:latin typeface="IBMPlexMono"/>
              </a:rPr>
              <a:t>": "1212",</a:t>
            </a:r>
          </a:p>
          <a:p>
            <a:pPr>
              <a:lnSpc>
                <a:spcPts val="1350"/>
              </a:lnSpc>
              <a:buNone/>
            </a:pPr>
            <a:r>
              <a:rPr lang="en-IN" sz="1200" b="0" dirty="0">
                <a:effectLst/>
                <a:latin typeface="IBMPlexMono"/>
              </a:rPr>
              <a:t>"</a:t>
            </a:r>
            <a:r>
              <a:rPr lang="en-IN" sz="1200" b="0" dirty="0" err="1">
                <a:effectLst/>
                <a:latin typeface="IBMPlexMono"/>
              </a:rPr>
              <a:t>salesOrderType</a:t>
            </a:r>
            <a:r>
              <a:rPr lang="en-IN" sz="1200" b="0" dirty="0">
                <a:effectLst/>
                <a:latin typeface="IBMPlexMono"/>
              </a:rPr>
              <a:t>": "IN",</a:t>
            </a:r>
          </a:p>
          <a:p>
            <a:pPr>
              <a:lnSpc>
                <a:spcPts val="1350"/>
              </a:lnSpc>
              <a:buNone/>
            </a:pPr>
            <a:r>
              <a:rPr lang="en-IN" sz="1200" b="0" dirty="0">
                <a:effectLst/>
                <a:latin typeface="IBMPlexMono"/>
              </a:rPr>
              <a:t>"</a:t>
            </a:r>
            <a:r>
              <a:rPr lang="en-IN" sz="1200" b="0" dirty="0" err="1">
                <a:effectLst/>
                <a:latin typeface="IBMPlexMono"/>
              </a:rPr>
              <a:t>salesOrganization</a:t>
            </a:r>
            <a:r>
              <a:rPr lang="en-IN" sz="1200" b="0" dirty="0">
                <a:effectLst/>
                <a:latin typeface="IBMPlexMono"/>
              </a:rPr>
              <a:t>": "1010",</a:t>
            </a:r>
          </a:p>
          <a:p>
            <a:pPr>
              <a:lnSpc>
                <a:spcPts val="1350"/>
              </a:lnSpc>
              <a:buNone/>
            </a:pPr>
            <a:r>
              <a:rPr lang="en-IN" sz="1200" b="0" dirty="0">
                <a:effectLst/>
                <a:latin typeface="IBMPlexMono"/>
              </a:rPr>
              <a:t>"</a:t>
            </a:r>
            <a:r>
              <a:rPr lang="en-IN" sz="1200" b="0" dirty="0" err="1">
                <a:effectLst/>
                <a:latin typeface="IBMPlexMono"/>
              </a:rPr>
              <a:t>distributionChannel</a:t>
            </a:r>
            <a:r>
              <a:rPr lang="en-IN" sz="1200" b="0" dirty="0">
                <a:effectLst/>
                <a:latin typeface="IBMPlexMono"/>
              </a:rPr>
              <a:t>": 10,</a:t>
            </a:r>
          </a:p>
          <a:p>
            <a:pPr>
              <a:lnSpc>
                <a:spcPts val="1350"/>
              </a:lnSpc>
              <a:buNone/>
            </a:pPr>
            <a:r>
              <a:rPr lang="en-IN" sz="1200" b="0" dirty="0">
                <a:effectLst/>
                <a:latin typeface="IBMPlexMono"/>
              </a:rPr>
              <a:t>"</a:t>
            </a:r>
            <a:r>
              <a:rPr lang="en-IN" sz="1200" b="0" dirty="0" err="1">
                <a:effectLst/>
                <a:latin typeface="IBMPlexMono"/>
              </a:rPr>
              <a:t>organizationDivision</a:t>
            </a:r>
            <a:r>
              <a:rPr lang="en-IN" sz="1200" b="0" dirty="0">
                <a:effectLst/>
                <a:latin typeface="IBMPlexMono"/>
              </a:rPr>
              <a:t>": 10,</a:t>
            </a:r>
          </a:p>
          <a:p>
            <a:pPr>
              <a:lnSpc>
                <a:spcPts val="1350"/>
              </a:lnSpc>
              <a:buNone/>
            </a:pPr>
            <a:r>
              <a:rPr lang="en-IN" sz="1200" b="0" dirty="0">
                <a:effectLst/>
                <a:latin typeface="IBMPlexMono"/>
              </a:rPr>
              <a:t>"</a:t>
            </a:r>
            <a:r>
              <a:rPr lang="en-IN" sz="1200" b="0" dirty="0" err="1">
                <a:effectLst/>
                <a:latin typeface="IBMPlexMono"/>
              </a:rPr>
              <a:t>soldToParty</a:t>
            </a:r>
            <a:r>
              <a:rPr lang="en-IN" sz="1200" b="0" dirty="0">
                <a:effectLst/>
                <a:latin typeface="IBMPlexMono"/>
              </a:rPr>
              <a:t>": "ANUBHAV",</a:t>
            </a:r>
          </a:p>
          <a:p>
            <a:pPr>
              <a:lnSpc>
                <a:spcPts val="1350"/>
              </a:lnSpc>
              <a:buNone/>
            </a:pPr>
            <a:r>
              <a:rPr lang="en-IN" sz="1200" b="0" dirty="0">
                <a:effectLst/>
                <a:latin typeface="IBMPlexMono"/>
              </a:rPr>
              <a:t>"</a:t>
            </a:r>
            <a:r>
              <a:rPr lang="en-IN" sz="1200" b="0" dirty="0" err="1">
                <a:effectLst/>
                <a:latin typeface="IBMPlexMono"/>
              </a:rPr>
              <a:t>salesOrderDate</a:t>
            </a:r>
            <a:r>
              <a:rPr lang="en-IN" sz="1200" b="0" dirty="0">
                <a:effectLst/>
                <a:latin typeface="IBMPlexMono"/>
              </a:rPr>
              <a:t>": "2025-12-02",</a:t>
            </a:r>
          </a:p>
          <a:p>
            <a:pPr>
              <a:lnSpc>
                <a:spcPts val="1350"/>
              </a:lnSpc>
              <a:buNone/>
            </a:pPr>
            <a:r>
              <a:rPr lang="en-IN" sz="1200" b="0" dirty="0">
                <a:effectLst/>
                <a:latin typeface="IBMPlexMono"/>
              </a:rPr>
              <a:t>"</a:t>
            </a:r>
            <a:r>
              <a:rPr lang="en-IN" sz="1200" b="0" dirty="0" err="1">
                <a:effectLst/>
                <a:latin typeface="IBMPlexMono"/>
              </a:rPr>
              <a:t>totalNetAmount</a:t>
            </a:r>
            <a:r>
              <a:rPr lang="en-IN" sz="1200" b="0" dirty="0">
                <a:effectLst/>
                <a:latin typeface="IBMPlexMono"/>
              </a:rPr>
              <a:t>": 480,</a:t>
            </a:r>
          </a:p>
          <a:p>
            <a:pPr>
              <a:lnSpc>
                <a:spcPts val="1350"/>
              </a:lnSpc>
              <a:buNone/>
            </a:pPr>
            <a:r>
              <a:rPr lang="en-IN" sz="1200" b="0" dirty="0">
                <a:effectLst/>
                <a:latin typeface="IBMPlexMono"/>
              </a:rPr>
              <a:t>"</a:t>
            </a:r>
            <a:r>
              <a:rPr lang="en-IN" sz="1200" b="0" dirty="0" err="1">
                <a:effectLst/>
                <a:latin typeface="IBMPlexMono"/>
              </a:rPr>
              <a:t>transactionCurrency</a:t>
            </a:r>
            <a:r>
              <a:rPr lang="en-IN" sz="1200" b="0" dirty="0">
                <a:effectLst/>
                <a:latin typeface="IBMPlexMono"/>
              </a:rPr>
              <a:t>": "EUR",</a:t>
            </a:r>
          </a:p>
          <a:p>
            <a:pPr>
              <a:lnSpc>
                <a:spcPts val="1350"/>
              </a:lnSpc>
              <a:buNone/>
            </a:pPr>
            <a:r>
              <a:rPr lang="en-IN" sz="1200" b="0" dirty="0">
                <a:effectLst/>
                <a:latin typeface="IBMPlexMono"/>
              </a:rPr>
              <a:t>"</a:t>
            </a:r>
            <a:r>
              <a:rPr lang="en-IN" sz="1200" b="0" dirty="0" err="1">
                <a:effectLst/>
                <a:latin typeface="IBMPlexMono"/>
              </a:rPr>
              <a:t>customerGroup</a:t>
            </a:r>
            <a:r>
              <a:rPr lang="en-IN" sz="1200" b="0" dirty="0">
                <a:effectLst/>
                <a:latin typeface="IBMPlexMono"/>
              </a:rPr>
              <a:t>": "GRP1“</a:t>
            </a:r>
          </a:p>
          <a:p>
            <a:pPr>
              <a:lnSpc>
                <a:spcPts val="1350"/>
              </a:lnSpc>
              <a:buNone/>
            </a:pPr>
            <a:r>
              <a:rPr lang="en-IN" sz="1200" dirty="0">
                <a:latin typeface="IBMPlexMono"/>
              </a:rPr>
              <a:t>}</a:t>
            </a:r>
            <a:endParaRPr lang="en-IN" sz="1200" b="0" dirty="0">
              <a:effectLst/>
              <a:latin typeface="IBMPlexMono"/>
            </a:endParaRPr>
          </a:p>
        </p:txBody>
      </p:sp>
      <p:pic>
        <p:nvPicPr>
          <p:cNvPr id="8" name="Picture 7">
            <a:extLst>
              <a:ext uri="{FF2B5EF4-FFF2-40B4-BE49-F238E27FC236}">
                <a16:creationId xmlns:a16="http://schemas.microsoft.com/office/drawing/2014/main" id="{8AEF89FE-C333-6202-C9D5-DBE8BDA53585}"/>
              </a:ext>
            </a:extLst>
          </p:cNvPr>
          <p:cNvPicPr>
            <a:picLocks noChangeAspect="1"/>
          </p:cNvPicPr>
          <p:nvPr/>
        </p:nvPicPr>
        <p:blipFill>
          <a:blip r:embed="rId2"/>
          <a:stretch>
            <a:fillRect/>
          </a:stretch>
        </p:blipFill>
        <p:spPr>
          <a:xfrm>
            <a:off x="0" y="1095079"/>
            <a:ext cx="6553200" cy="2953342"/>
          </a:xfrm>
          <a:prstGeom prst="rect">
            <a:avLst/>
          </a:prstGeom>
        </p:spPr>
      </p:pic>
    </p:spTree>
    <p:extLst>
      <p:ext uri="{BB962C8B-B14F-4D97-AF65-F5344CB8AC3E}">
        <p14:creationId xmlns:p14="http://schemas.microsoft.com/office/powerpoint/2010/main" val="2649088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073C7-A573-8D10-EE6B-98ADA6998A4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AF07877-8E4A-FEBB-EB60-ED28BA66CDF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30993EE6-DBFE-DD31-4388-A2CF11CE39EC}"/>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8</a:t>
            </a:fld>
            <a:endParaRPr lang="en-US" dirty="0"/>
          </a:p>
        </p:txBody>
      </p:sp>
      <p:sp>
        <p:nvSpPr>
          <p:cNvPr id="5" name="Title 4">
            <a:extLst>
              <a:ext uri="{FF2B5EF4-FFF2-40B4-BE49-F238E27FC236}">
                <a16:creationId xmlns:a16="http://schemas.microsoft.com/office/drawing/2014/main" id="{139016E8-3F3A-555F-6F42-8BB0377D4F8C}"/>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JSON</a:t>
            </a:r>
          </a:p>
        </p:txBody>
      </p:sp>
      <p:sp>
        <p:nvSpPr>
          <p:cNvPr id="2" name="TextBox 1">
            <a:extLst>
              <a:ext uri="{FF2B5EF4-FFF2-40B4-BE49-F238E27FC236}">
                <a16:creationId xmlns:a16="http://schemas.microsoft.com/office/drawing/2014/main" id="{5ACFC16C-C5A5-4074-4A90-1378D71E5FA9}"/>
              </a:ext>
            </a:extLst>
          </p:cNvPr>
          <p:cNvSpPr txBox="1"/>
          <p:nvPr/>
        </p:nvSpPr>
        <p:spPr>
          <a:xfrm>
            <a:off x="228600" y="819150"/>
            <a:ext cx="5029200" cy="1477328"/>
          </a:xfrm>
          <a:prstGeom prst="rect">
            <a:avLst/>
          </a:prstGeom>
          <a:noFill/>
        </p:spPr>
        <p:txBody>
          <a:bodyPr wrap="square" rtlCol="0">
            <a:spAutoFit/>
          </a:bodyPr>
          <a:lstStyle/>
          <a:p>
            <a:r>
              <a:rPr lang="en-IN" b="1" dirty="0"/>
              <a:t>{</a:t>
            </a:r>
          </a:p>
          <a:p>
            <a:r>
              <a:rPr lang="en-IN" b="1" dirty="0"/>
              <a:t>    key: ‘value’,</a:t>
            </a:r>
          </a:p>
          <a:p>
            <a:r>
              <a:rPr lang="en-IN" b="1" dirty="0"/>
              <a:t>    key: ‘value’,</a:t>
            </a:r>
          </a:p>
          <a:p>
            <a:r>
              <a:rPr lang="en-IN" b="1" dirty="0"/>
              <a:t>    key: ‘value’</a:t>
            </a:r>
          </a:p>
          <a:p>
            <a:r>
              <a:rPr lang="en-IN" b="1" dirty="0"/>
              <a:t>}</a:t>
            </a:r>
          </a:p>
        </p:txBody>
      </p:sp>
      <p:graphicFrame>
        <p:nvGraphicFramePr>
          <p:cNvPr id="6" name="Table 5">
            <a:extLst>
              <a:ext uri="{FF2B5EF4-FFF2-40B4-BE49-F238E27FC236}">
                <a16:creationId xmlns:a16="http://schemas.microsoft.com/office/drawing/2014/main" id="{EA203EF2-5312-8232-B3E8-316965C6EDAC}"/>
              </a:ext>
            </a:extLst>
          </p:cNvPr>
          <p:cNvGraphicFramePr>
            <a:graphicFrameLocks noGrp="1"/>
          </p:cNvGraphicFramePr>
          <p:nvPr/>
        </p:nvGraphicFramePr>
        <p:xfrm>
          <a:off x="2743200" y="1433158"/>
          <a:ext cx="6096000" cy="370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165643659"/>
                    </a:ext>
                  </a:extLst>
                </a:gridCol>
                <a:gridCol w="1219200">
                  <a:extLst>
                    <a:ext uri="{9D8B030D-6E8A-4147-A177-3AD203B41FA5}">
                      <a16:colId xmlns:a16="http://schemas.microsoft.com/office/drawing/2014/main" val="4136994743"/>
                    </a:ext>
                  </a:extLst>
                </a:gridCol>
                <a:gridCol w="1219200">
                  <a:extLst>
                    <a:ext uri="{9D8B030D-6E8A-4147-A177-3AD203B41FA5}">
                      <a16:colId xmlns:a16="http://schemas.microsoft.com/office/drawing/2014/main" val="3350471309"/>
                    </a:ext>
                  </a:extLst>
                </a:gridCol>
                <a:gridCol w="1219200">
                  <a:extLst>
                    <a:ext uri="{9D8B030D-6E8A-4147-A177-3AD203B41FA5}">
                      <a16:colId xmlns:a16="http://schemas.microsoft.com/office/drawing/2014/main" val="994915914"/>
                    </a:ext>
                  </a:extLst>
                </a:gridCol>
                <a:gridCol w="1219200">
                  <a:extLst>
                    <a:ext uri="{9D8B030D-6E8A-4147-A177-3AD203B41FA5}">
                      <a16:colId xmlns:a16="http://schemas.microsoft.com/office/drawing/2014/main" val="3972085618"/>
                    </a:ext>
                  </a:extLst>
                </a:gridCol>
              </a:tblGrid>
              <a:tr h="370840">
                <a:tc>
                  <a:txBody>
                    <a:bodyPr/>
                    <a:lstStyle/>
                    <a:p>
                      <a:r>
                        <a:rPr lang="en-IN" dirty="0"/>
                        <a:t>101</a:t>
                      </a:r>
                    </a:p>
                  </a:txBody>
                  <a:tcPr/>
                </a:tc>
                <a:tc>
                  <a:txBody>
                    <a:bodyPr/>
                    <a:lstStyle/>
                    <a:p>
                      <a:r>
                        <a:rPr lang="en-IN" dirty="0"/>
                        <a:t>SHIP1</a:t>
                      </a:r>
                    </a:p>
                  </a:txBody>
                  <a:tcPr/>
                </a:tc>
                <a:tc>
                  <a:txBody>
                    <a:bodyPr/>
                    <a:lstStyle/>
                    <a:p>
                      <a:r>
                        <a:rPr lang="en-IN" dirty="0"/>
                        <a:t>20251212</a:t>
                      </a:r>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652445291"/>
                  </a:ext>
                </a:extLst>
              </a:tr>
            </a:tbl>
          </a:graphicData>
        </a:graphic>
      </p:graphicFrame>
      <p:sp>
        <p:nvSpPr>
          <p:cNvPr id="7" name="TextBox 6">
            <a:extLst>
              <a:ext uri="{FF2B5EF4-FFF2-40B4-BE49-F238E27FC236}">
                <a16:creationId xmlns:a16="http://schemas.microsoft.com/office/drawing/2014/main" id="{9A76F90A-2C3E-B771-3C93-C94451E49989}"/>
              </a:ext>
            </a:extLst>
          </p:cNvPr>
          <p:cNvSpPr txBox="1"/>
          <p:nvPr/>
        </p:nvSpPr>
        <p:spPr>
          <a:xfrm>
            <a:off x="2819400" y="1123950"/>
            <a:ext cx="6019800" cy="369332"/>
          </a:xfrm>
          <a:prstGeom prst="rect">
            <a:avLst/>
          </a:prstGeom>
          <a:noFill/>
        </p:spPr>
        <p:txBody>
          <a:bodyPr wrap="square" rtlCol="0">
            <a:spAutoFit/>
          </a:bodyPr>
          <a:lstStyle/>
          <a:p>
            <a:r>
              <a:rPr lang="en-IN" dirty="0" err="1"/>
              <a:t>orderNo</a:t>
            </a:r>
            <a:r>
              <a:rPr lang="en-IN" dirty="0"/>
              <a:t>       </a:t>
            </a:r>
            <a:r>
              <a:rPr lang="en-IN" dirty="0" err="1"/>
              <a:t>shipTo</a:t>
            </a:r>
            <a:r>
              <a:rPr lang="en-IN" dirty="0"/>
              <a:t>             date</a:t>
            </a:r>
          </a:p>
        </p:txBody>
      </p:sp>
    </p:spTree>
    <p:extLst>
      <p:ext uri="{BB962C8B-B14F-4D97-AF65-F5344CB8AC3E}">
        <p14:creationId xmlns:p14="http://schemas.microsoft.com/office/powerpoint/2010/main" val="1091584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49A91-9CCE-D194-2F1E-488EA18BAFD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BCFD143-0DF2-50BD-4070-A161621645E5}"/>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140BDB00-DC60-80E6-04F5-6B41F4B87208}"/>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9</a:t>
            </a:fld>
            <a:endParaRPr lang="en-US" dirty="0"/>
          </a:p>
        </p:txBody>
      </p:sp>
      <p:sp>
        <p:nvSpPr>
          <p:cNvPr id="5" name="Title 4">
            <a:extLst>
              <a:ext uri="{FF2B5EF4-FFF2-40B4-BE49-F238E27FC236}">
                <a16:creationId xmlns:a16="http://schemas.microsoft.com/office/drawing/2014/main" id="{69B825DE-D275-21D9-5079-6B46978EEF82}"/>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Scenario</a:t>
            </a:r>
          </a:p>
        </p:txBody>
      </p:sp>
      <p:pic>
        <p:nvPicPr>
          <p:cNvPr id="6" name="Picture 5" descr="A person pointing at a computer&#10;&#10;Description automatically generated">
            <a:extLst>
              <a:ext uri="{FF2B5EF4-FFF2-40B4-BE49-F238E27FC236}">
                <a16:creationId xmlns:a16="http://schemas.microsoft.com/office/drawing/2014/main" id="{6E25B006-F379-0963-9334-A18A5839D0A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36075" y="971550"/>
            <a:ext cx="2126125" cy="1450219"/>
          </a:xfrm>
          <a:prstGeom prst="rect">
            <a:avLst/>
          </a:prstGeom>
        </p:spPr>
      </p:pic>
      <p:pic>
        <p:nvPicPr>
          <p:cNvPr id="8" name="Picture 7" descr="A person wearing a headset and looking at a computer&#10;&#10;Description automatically generated">
            <a:extLst>
              <a:ext uri="{FF2B5EF4-FFF2-40B4-BE49-F238E27FC236}">
                <a16:creationId xmlns:a16="http://schemas.microsoft.com/office/drawing/2014/main" id="{CB379A3E-C337-0EF8-8937-7E680FAEC84F}"/>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507864" y="715798"/>
            <a:ext cx="1309939" cy="1480602"/>
          </a:xfrm>
          <a:prstGeom prst="rect">
            <a:avLst/>
          </a:prstGeom>
        </p:spPr>
      </p:pic>
      <p:sp>
        <p:nvSpPr>
          <p:cNvPr id="9" name="TextBox 8">
            <a:extLst>
              <a:ext uri="{FF2B5EF4-FFF2-40B4-BE49-F238E27FC236}">
                <a16:creationId xmlns:a16="http://schemas.microsoft.com/office/drawing/2014/main" id="{5A0B23B1-780E-AEA9-725D-C38C97CD7437}"/>
              </a:ext>
            </a:extLst>
          </p:cNvPr>
          <p:cNvSpPr txBox="1"/>
          <p:nvPr/>
        </p:nvSpPr>
        <p:spPr>
          <a:xfrm>
            <a:off x="236075" y="2495550"/>
            <a:ext cx="2126125" cy="523220"/>
          </a:xfrm>
          <a:prstGeom prst="rect">
            <a:avLst/>
          </a:prstGeom>
          <a:noFill/>
        </p:spPr>
        <p:txBody>
          <a:bodyPr wrap="square" rtlCol="0">
            <a:spAutoFit/>
          </a:bodyPr>
          <a:lstStyle/>
          <a:p>
            <a:r>
              <a:rPr lang="en-IN" sz="1400" b="1" dirty="0"/>
              <a:t>Sales Representative</a:t>
            </a:r>
          </a:p>
          <a:p>
            <a:r>
              <a:rPr lang="en-IN" sz="1400" b="1" dirty="0"/>
              <a:t>(</a:t>
            </a:r>
            <a:r>
              <a:rPr lang="en-IN" sz="1400" b="1" dirty="0" err="1"/>
              <a:t>fedEx</a:t>
            </a:r>
            <a:r>
              <a:rPr lang="en-IN" sz="1400" b="1" dirty="0"/>
              <a:t> office)</a:t>
            </a:r>
          </a:p>
        </p:txBody>
      </p:sp>
      <p:sp>
        <p:nvSpPr>
          <p:cNvPr id="10" name="Rectangle: Rounded Corners 9">
            <a:extLst>
              <a:ext uri="{FF2B5EF4-FFF2-40B4-BE49-F238E27FC236}">
                <a16:creationId xmlns:a16="http://schemas.microsoft.com/office/drawing/2014/main" id="{DC4F5F70-E8AA-D171-1092-2DDD578A9EA1}"/>
              </a:ext>
            </a:extLst>
          </p:cNvPr>
          <p:cNvSpPr/>
          <p:nvPr/>
        </p:nvSpPr>
        <p:spPr>
          <a:xfrm>
            <a:off x="2895600" y="959497"/>
            <a:ext cx="990600" cy="144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Sales Order</a:t>
            </a:r>
          </a:p>
        </p:txBody>
      </p:sp>
      <p:sp>
        <p:nvSpPr>
          <p:cNvPr id="11" name="Rectangle 10">
            <a:extLst>
              <a:ext uri="{FF2B5EF4-FFF2-40B4-BE49-F238E27FC236}">
                <a16:creationId xmlns:a16="http://schemas.microsoft.com/office/drawing/2014/main" id="{D660C656-96C5-CE72-3EDC-1CC0227806E4}"/>
              </a:ext>
            </a:extLst>
          </p:cNvPr>
          <p:cNvSpPr/>
          <p:nvPr/>
        </p:nvSpPr>
        <p:spPr>
          <a:xfrm>
            <a:off x="2061137" y="3368119"/>
            <a:ext cx="2126125" cy="685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S/4HANA</a:t>
            </a:r>
          </a:p>
        </p:txBody>
      </p:sp>
      <p:sp>
        <p:nvSpPr>
          <p:cNvPr id="12" name="Arrow: Right 11">
            <a:extLst>
              <a:ext uri="{FF2B5EF4-FFF2-40B4-BE49-F238E27FC236}">
                <a16:creationId xmlns:a16="http://schemas.microsoft.com/office/drawing/2014/main" id="{5B757AC3-0308-30BC-D283-5E6B2149DF90}"/>
              </a:ext>
            </a:extLst>
          </p:cNvPr>
          <p:cNvSpPr/>
          <p:nvPr/>
        </p:nvSpPr>
        <p:spPr>
          <a:xfrm>
            <a:off x="2362200" y="1428750"/>
            <a:ext cx="533400" cy="5232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Connector: Elbow 13">
            <a:extLst>
              <a:ext uri="{FF2B5EF4-FFF2-40B4-BE49-F238E27FC236}">
                <a16:creationId xmlns:a16="http://schemas.microsoft.com/office/drawing/2014/main" id="{91E64308-056C-8A45-3AEB-755540EBA7AE}"/>
              </a:ext>
            </a:extLst>
          </p:cNvPr>
          <p:cNvCxnSpPr>
            <a:stCxn id="10" idx="2"/>
            <a:endCxn id="11" idx="0"/>
          </p:cNvCxnSpPr>
          <p:nvPr/>
        </p:nvCxnSpPr>
        <p:spPr>
          <a:xfrm rot="5400000">
            <a:off x="2777139" y="2754358"/>
            <a:ext cx="960822" cy="266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A555106-A687-82CC-4F6D-60C560D2878C}"/>
              </a:ext>
            </a:extLst>
          </p:cNvPr>
          <p:cNvSpPr/>
          <p:nvPr/>
        </p:nvSpPr>
        <p:spPr>
          <a:xfrm>
            <a:off x="4876800" y="590550"/>
            <a:ext cx="2478665" cy="3886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r>
              <a:rPr lang="en-IN" dirty="0"/>
              <a:t>Build Process Automation</a:t>
            </a:r>
          </a:p>
          <a:p>
            <a:pPr algn="ctr"/>
            <a:r>
              <a:rPr lang="en-IN" dirty="0"/>
              <a:t>BTP</a:t>
            </a:r>
          </a:p>
        </p:txBody>
      </p:sp>
      <p:sp>
        <p:nvSpPr>
          <p:cNvPr id="16" name="Rectangle 15">
            <a:extLst>
              <a:ext uri="{FF2B5EF4-FFF2-40B4-BE49-F238E27FC236}">
                <a16:creationId xmlns:a16="http://schemas.microsoft.com/office/drawing/2014/main" id="{B67E1720-8547-A044-6E7F-012864CA47ED}"/>
              </a:ext>
            </a:extLst>
          </p:cNvPr>
          <p:cNvSpPr/>
          <p:nvPr/>
        </p:nvSpPr>
        <p:spPr>
          <a:xfrm>
            <a:off x="5811332" y="1151300"/>
            <a:ext cx="609600"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t>approval</a:t>
            </a:r>
          </a:p>
        </p:txBody>
      </p:sp>
      <p:sp>
        <p:nvSpPr>
          <p:cNvPr id="17" name="Oval 16">
            <a:extLst>
              <a:ext uri="{FF2B5EF4-FFF2-40B4-BE49-F238E27FC236}">
                <a16:creationId xmlns:a16="http://schemas.microsoft.com/office/drawing/2014/main" id="{580BC323-2446-FCDE-0A01-2D53BF1587D0}"/>
              </a:ext>
            </a:extLst>
          </p:cNvPr>
          <p:cNvSpPr/>
          <p:nvPr/>
        </p:nvSpPr>
        <p:spPr>
          <a:xfrm>
            <a:off x="5963732" y="710148"/>
            <a:ext cx="304800" cy="2471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3D46BD2C-AAF6-0157-E21E-E70F9BA07118}"/>
              </a:ext>
            </a:extLst>
          </p:cNvPr>
          <p:cNvSpPr/>
          <p:nvPr/>
        </p:nvSpPr>
        <p:spPr>
          <a:xfrm>
            <a:off x="5177872" y="1712635"/>
            <a:ext cx="609600"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form</a:t>
            </a:r>
          </a:p>
        </p:txBody>
      </p:sp>
      <p:sp>
        <p:nvSpPr>
          <p:cNvPr id="19" name="Rectangle 18">
            <a:extLst>
              <a:ext uri="{FF2B5EF4-FFF2-40B4-BE49-F238E27FC236}">
                <a16:creationId xmlns:a16="http://schemas.microsoft.com/office/drawing/2014/main" id="{501E0D3B-5331-316A-F69D-5422BF9C3919}"/>
              </a:ext>
            </a:extLst>
          </p:cNvPr>
          <p:cNvSpPr/>
          <p:nvPr/>
        </p:nvSpPr>
        <p:spPr>
          <a:xfrm>
            <a:off x="6473272" y="1706883"/>
            <a:ext cx="609600" cy="304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mail</a:t>
            </a:r>
          </a:p>
        </p:txBody>
      </p:sp>
      <p:sp>
        <p:nvSpPr>
          <p:cNvPr id="20" name="Oval 19">
            <a:extLst>
              <a:ext uri="{FF2B5EF4-FFF2-40B4-BE49-F238E27FC236}">
                <a16:creationId xmlns:a16="http://schemas.microsoft.com/office/drawing/2014/main" id="{1E1B94AD-D938-4137-CC3B-99DA10F556CF}"/>
              </a:ext>
            </a:extLst>
          </p:cNvPr>
          <p:cNvSpPr/>
          <p:nvPr/>
        </p:nvSpPr>
        <p:spPr>
          <a:xfrm>
            <a:off x="6019800" y="2564607"/>
            <a:ext cx="248732" cy="23574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Connector: Elbow 21">
            <a:extLst>
              <a:ext uri="{FF2B5EF4-FFF2-40B4-BE49-F238E27FC236}">
                <a16:creationId xmlns:a16="http://schemas.microsoft.com/office/drawing/2014/main" id="{D5996196-E1BE-078D-5F96-3F59DC91C490}"/>
              </a:ext>
            </a:extLst>
          </p:cNvPr>
          <p:cNvCxnSpPr>
            <a:stCxn id="11" idx="3"/>
            <a:endCxn id="15" idx="1"/>
          </p:cNvCxnSpPr>
          <p:nvPr/>
        </p:nvCxnSpPr>
        <p:spPr>
          <a:xfrm flipV="1">
            <a:off x="4187262" y="2533650"/>
            <a:ext cx="689538" cy="11773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1EA5F03-E228-AA1C-C8FC-18F680677EAB}"/>
              </a:ext>
            </a:extLst>
          </p:cNvPr>
          <p:cNvCxnSpPr>
            <a:stCxn id="10" idx="3"/>
          </p:cNvCxnSpPr>
          <p:nvPr/>
        </p:nvCxnSpPr>
        <p:spPr>
          <a:xfrm>
            <a:off x="3886200" y="1683397"/>
            <a:ext cx="1020631" cy="234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B04F91E-5EE1-3BA7-4F20-44FE53A88135}"/>
              </a:ext>
            </a:extLst>
          </p:cNvPr>
          <p:cNvCxnSpPr>
            <a:cxnSpLocks/>
            <a:stCxn id="17" idx="4"/>
            <a:endCxn id="16" idx="0"/>
          </p:cNvCxnSpPr>
          <p:nvPr/>
        </p:nvCxnSpPr>
        <p:spPr>
          <a:xfrm>
            <a:off x="6116132" y="957264"/>
            <a:ext cx="0" cy="19403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9" name="Connector: Elbow 28">
            <a:extLst>
              <a:ext uri="{FF2B5EF4-FFF2-40B4-BE49-F238E27FC236}">
                <a16:creationId xmlns:a16="http://schemas.microsoft.com/office/drawing/2014/main" id="{CA563B2D-746A-9D23-D5DC-C1435D02EC5F}"/>
              </a:ext>
            </a:extLst>
          </p:cNvPr>
          <p:cNvCxnSpPr>
            <a:stCxn id="16" idx="2"/>
            <a:endCxn id="18" idx="0"/>
          </p:cNvCxnSpPr>
          <p:nvPr/>
        </p:nvCxnSpPr>
        <p:spPr>
          <a:xfrm rot="5400000">
            <a:off x="5671135" y="1267637"/>
            <a:ext cx="256535" cy="633460"/>
          </a:xfrm>
          <a:prstGeom prst="bentConnector3">
            <a:avLst/>
          </a:prstGeom>
          <a:ln>
            <a:solidFill>
              <a:srgbClr val="92D050"/>
            </a:solidFill>
            <a:tailEnd type="triangle"/>
          </a:ln>
        </p:spPr>
        <p:style>
          <a:lnRef idx="1">
            <a:schemeClr val="accent2"/>
          </a:lnRef>
          <a:fillRef idx="0">
            <a:schemeClr val="accent2"/>
          </a:fillRef>
          <a:effectRef idx="0">
            <a:schemeClr val="accent2"/>
          </a:effectRef>
          <a:fontRef idx="minor">
            <a:schemeClr val="tx1"/>
          </a:fontRef>
        </p:style>
      </p:cxnSp>
      <p:cxnSp>
        <p:nvCxnSpPr>
          <p:cNvPr id="30" name="Connector: Elbow 29">
            <a:extLst>
              <a:ext uri="{FF2B5EF4-FFF2-40B4-BE49-F238E27FC236}">
                <a16:creationId xmlns:a16="http://schemas.microsoft.com/office/drawing/2014/main" id="{0A87D117-BA17-069E-3F18-06FFA0282869}"/>
              </a:ext>
            </a:extLst>
          </p:cNvPr>
          <p:cNvCxnSpPr>
            <a:cxnSpLocks/>
            <a:stCxn id="16" idx="2"/>
            <a:endCxn id="19" idx="0"/>
          </p:cNvCxnSpPr>
          <p:nvPr/>
        </p:nvCxnSpPr>
        <p:spPr>
          <a:xfrm rot="16200000" flipH="1">
            <a:off x="6321711" y="1250521"/>
            <a:ext cx="250783" cy="661940"/>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Connector: Elbow 33">
            <a:extLst>
              <a:ext uri="{FF2B5EF4-FFF2-40B4-BE49-F238E27FC236}">
                <a16:creationId xmlns:a16="http://schemas.microsoft.com/office/drawing/2014/main" id="{B4980469-6E05-7BC4-7D0D-3A22DF25AE8B}"/>
              </a:ext>
            </a:extLst>
          </p:cNvPr>
          <p:cNvCxnSpPr>
            <a:stCxn id="18" idx="2"/>
            <a:endCxn id="20" idx="0"/>
          </p:cNvCxnSpPr>
          <p:nvPr/>
        </p:nvCxnSpPr>
        <p:spPr>
          <a:xfrm rot="16200000" flipH="1">
            <a:off x="5539833" y="1960274"/>
            <a:ext cx="547172" cy="661494"/>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Connector: Elbow 34">
            <a:extLst>
              <a:ext uri="{FF2B5EF4-FFF2-40B4-BE49-F238E27FC236}">
                <a16:creationId xmlns:a16="http://schemas.microsoft.com/office/drawing/2014/main" id="{96177CBC-1AF7-4F6D-159F-83A1D15F3CD5}"/>
              </a:ext>
            </a:extLst>
          </p:cNvPr>
          <p:cNvCxnSpPr>
            <a:cxnSpLocks/>
            <a:stCxn id="19" idx="2"/>
            <a:endCxn id="20" idx="0"/>
          </p:cNvCxnSpPr>
          <p:nvPr/>
        </p:nvCxnSpPr>
        <p:spPr>
          <a:xfrm rot="5400000">
            <a:off x="6184657" y="1971192"/>
            <a:ext cx="552924" cy="633906"/>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38" name="TextBox 37">
            <a:extLst>
              <a:ext uri="{FF2B5EF4-FFF2-40B4-BE49-F238E27FC236}">
                <a16:creationId xmlns:a16="http://schemas.microsoft.com/office/drawing/2014/main" id="{98FB7C25-1FE6-1EB8-C456-F0EB8B3C060F}"/>
              </a:ext>
            </a:extLst>
          </p:cNvPr>
          <p:cNvSpPr txBox="1"/>
          <p:nvPr/>
        </p:nvSpPr>
        <p:spPr>
          <a:xfrm>
            <a:off x="7712159" y="2225873"/>
            <a:ext cx="990600" cy="307777"/>
          </a:xfrm>
          <a:prstGeom prst="rect">
            <a:avLst/>
          </a:prstGeom>
          <a:noFill/>
        </p:spPr>
        <p:txBody>
          <a:bodyPr wrap="square" rtlCol="0">
            <a:spAutoFit/>
          </a:bodyPr>
          <a:lstStyle/>
          <a:p>
            <a:r>
              <a:rPr lang="en-IN" sz="1400" b="1" dirty="0"/>
              <a:t>Manager</a:t>
            </a:r>
          </a:p>
        </p:txBody>
      </p:sp>
      <p:sp>
        <p:nvSpPr>
          <p:cNvPr id="41" name="TextBox 40">
            <a:extLst>
              <a:ext uri="{FF2B5EF4-FFF2-40B4-BE49-F238E27FC236}">
                <a16:creationId xmlns:a16="http://schemas.microsoft.com/office/drawing/2014/main" id="{66E6C033-B265-371B-F138-560681CD348C}"/>
              </a:ext>
            </a:extLst>
          </p:cNvPr>
          <p:cNvSpPr txBox="1"/>
          <p:nvPr/>
        </p:nvSpPr>
        <p:spPr>
          <a:xfrm>
            <a:off x="4038600" y="1456099"/>
            <a:ext cx="782131" cy="276999"/>
          </a:xfrm>
          <a:prstGeom prst="rect">
            <a:avLst/>
          </a:prstGeom>
          <a:noFill/>
        </p:spPr>
        <p:txBody>
          <a:bodyPr wrap="square" rtlCol="0">
            <a:spAutoFit/>
          </a:bodyPr>
          <a:lstStyle/>
          <a:p>
            <a:r>
              <a:rPr lang="en-IN" sz="1200" b="1" dirty="0"/>
              <a:t>&lt;data&gt;</a:t>
            </a:r>
          </a:p>
        </p:txBody>
      </p:sp>
      <p:sp>
        <p:nvSpPr>
          <p:cNvPr id="42" name="TextBox 41">
            <a:extLst>
              <a:ext uri="{FF2B5EF4-FFF2-40B4-BE49-F238E27FC236}">
                <a16:creationId xmlns:a16="http://schemas.microsoft.com/office/drawing/2014/main" id="{303E11A3-A380-7F42-2D6A-966159D8F8B9}"/>
              </a:ext>
            </a:extLst>
          </p:cNvPr>
          <p:cNvSpPr txBox="1"/>
          <p:nvPr/>
        </p:nvSpPr>
        <p:spPr>
          <a:xfrm>
            <a:off x="4114600" y="2349403"/>
            <a:ext cx="782131" cy="276999"/>
          </a:xfrm>
          <a:prstGeom prst="rect">
            <a:avLst/>
          </a:prstGeom>
          <a:noFill/>
        </p:spPr>
        <p:txBody>
          <a:bodyPr wrap="square" rtlCol="0">
            <a:spAutoFit/>
          </a:bodyPr>
          <a:lstStyle/>
          <a:p>
            <a:r>
              <a:rPr lang="en-IN" sz="1200" b="1" dirty="0"/>
              <a:t>&lt;data&gt;</a:t>
            </a:r>
          </a:p>
        </p:txBody>
      </p:sp>
      <p:sp>
        <p:nvSpPr>
          <p:cNvPr id="2" name="Rectangle 1">
            <a:extLst>
              <a:ext uri="{FF2B5EF4-FFF2-40B4-BE49-F238E27FC236}">
                <a16:creationId xmlns:a16="http://schemas.microsoft.com/office/drawing/2014/main" id="{C40F370C-B5D8-27DE-1196-039DDEAEF283}"/>
              </a:ext>
            </a:extLst>
          </p:cNvPr>
          <p:cNvSpPr/>
          <p:nvPr/>
        </p:nvSpPr>
        <p:spPr>
          <a:xfrm>
            <a:off x="7620000" y="2800350"/>
            <a:ext cx="1219200" cy="990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Build </a:t>
            </a:r>
            <a:r>
              <a:rPr lang="en-IN" dirty="0" err="1"/>
              <a:t>workzone</a:t>
            </a:r>
            <a:endParaRPr lang="en-IN" dirty="0"/>
          </a:p>
          <a:p>
            <a:pPr algn="ctr"/>
            <a:r>
              <a:rPr lang="en-IN" dirty="0"/>
              <a:t>My Inbox</a:t>
            </a:r>
          </a:p>
        </p:txBody>
      </p:sp>
      <p:cxnSp>
        <p:nvCxnSpPr>
          <p:cNvPr id="13" name="Connector: Elbow 12">
            <a:extLst>
              <a:ext uri="{FF2B5EF4-FFF2-40B4-BE49-F238E27FC236}">
                <a16:creationId xmlns:a16="http://schemas.microsoft.com/office/drawing/2014/main" id="{8D1C4534-5D93-6752-6081-B2FD57165929}"/>
              </a:ext>
            </a:extLst>
          </p:cNvPr>
          <p:cNvCxnSpPr>
            <a:stCxn id="2" idx="2"/>
          </p:cNvCxnSpPr>
          <p:nvPr/>
        </p:nvCxnSpPr>
        <p:spPr>
          <a:xfrm rot="5400000">
            <a:off x="7661049" y="3485367"/>
            <a:ext cx="262969" cy="87413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60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1448</TotalTime>
  <Words>1323</Words>
  <Application>Microsoft Office PowerPoint</Application>
  <PresentationFormat>On-screen Show (16:9)</PresentationFormat>
  <Paragraphs>202</Paragraphs>
  <Slides>17</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72</vt:lpstr>
      <vt:lpstr>Arial</vt:lpstr>
      <vt:lpstr>Calibri</vt:lpstr>
      <vt:lpstr>Cambria</vt:lpstr>
      <vt:lpstr>Cooper Black</vt:lpstr>
      <vt:lpstr>IBMPlexMono</vt:lpstr>
      <vt:lpstr>Monaco</vt:lpstr>
      <vt:lpstr>Segoe UI</vt:lpstr>
      <vt:lpstr>Segoe UI Light</vt:lpstr>
      <vt:lpstr>Office Theme</vt:lpstr>
      <vt:lpstr>SAP Build Training for Corporate Professionals</vt:lpstr>
      <vt:lpstr>PowerPoint Presentation</vt:lpstr>
      <vt:lpstr>Agenda</vt:lpstr>
      <vt:lpstr>PowerPoint Presentation</vt:lpstr>
      <vt:lpstr>What is Environment in Build Process Automation</vt:lpstr>
      <vt:lpstr>Data types</vt:lpstr>
      <vt:lpstr>Create data type for Sales order</vt:lpstr>
      <vt:lpstr>JSON</vt:lpstr>
      <vt:lpstr>Scenario</vt:lpstr>
      <vt:lpstr>What is API?</vt:lpstr>
      <vt:lpstr>API HUB</vt:lpstr>
      <vt:lpstr>The Postman tool</vt:lpstr>
      <vt:lpstr>Requirement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Anubhav Oberoy</cp:lastModifiedBy>
  <cp:revision>82</cp:revision>
  <dcterms:created xsi:type="dcterms:W3CDTF">2013-12-05T19:37:13Z</dcterms:created>
  <dcterms:modified xsi:type="dcterms:W3CDTF">2025-07-16T05:26:44Z</dcterms:modified>
</cp:coreProperties>
</file>