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494" r:id="rId3"/>
    <p:sldId id="265" r:id="rId4"/>
    <p:sldId id="357" r:id="rId5"/>
    <p:sldId id="358" r:id="rId6"/>
    <p:sldId id="379" r:id="rId7"/>
    <p:sldId id="380" r:id="rId8"/>
    <p:sldId id="381" r:id="rId9"/>
    <p:sldId id="495" r:id="rId10"/>
    <p:sldId id="496" r:id="rId11"/>
    <p:sldId id="497"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7/25/2025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19.990"/>
    </inkml:context>
    <inkml:brush xml:id="br0">
      <inkml:brushProperty name="width" value="0.05" units="cm"/>
      <inkml:brushProperty name="height" value="0.05" units="cm"/>
    </inkml:brush>
  </inkml:definitions>
  <inkml:trace contextRef="#ctx0" brushRef="#br0">1 0 23938,'0'1025'0,"6112"-1025"0,-6112-1025 0,-6112 1025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6.642"/>
    </inkml:context>
    <inkml:brush xml:id="br0">
      <inkml:brushProperty name="width" value="0.05" units="cm"/>
      <inkml:brushProperty name="height" value="0.05" units="cm"/>
    </inkml:brush>
  </inkml:definitions>
  <inkml:trace contextRef="#ctx0" brushRef="#br0">0 84 24575,'0'-4'0,"0"-5"0,3-2 0,2-2 0,4-1 0,4 2 0,4 3 0,5 3 0,5 2 0,3 3 0,2 0 0,-3 2-8191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8.245"/>
    </inkml:context>
    <inkml:brush xml:id="br0">
      <inkml:brushProperty name="width" value="0.05" units="cm"/>
      <inkml:brushProperty name="height" value="0.05" units="cm"/>
    </inkml:brush>
  </inkml:definitions>
  <inkml:trace contextRef="#ctx0" brushRef="#br0">229 175 24575,'-7'-16'0,"-1"0"0,0 1 0,-1 0 0,-1 0 0,-1 1 0,0 1 0,0 0 0,-2 0 0,1 1 0,-17-11 0,28 22 0,-1-1 0,1 2 0,-1-1 0,1 0 0,-1 0 0,1 0 0,-1 1 0,1-1 0,-1 1 0,0-1 0,1 1 0,-1 0 0,0 0 0,1-1 0,-1 1 0,0 0 0,0 1 0,-2-1 0,3 1 0,0-1 0,0 1 0,0 0 0,0 0 0,0 0 0,0-1 0,0 1 0,1 0 0,-1 0 0,0 0 0,1 0 0,-1 0 0,1 0 0,-1 0 0,1 0 0,-1 1 0,1-1 0,0 0 0,-1 0 0,1 0 0,0 0 0,0 1 0,0-1 0,0 0 0,0 0 0,0 3 0,1 10 0,1 1 0,1-1 0,0 0 0,0 1 0,1-1 0,7 15 0,41 79 0,-49-103 0,1 3 0,35 60 0,-35-62 0,0 0 0,0 0 0,1-1 0,0 1 0,1-1 0,-1 0 0,1-1 0,7 6 0,-12-10 0,-1 1 0,1-1 0,0 1 0,0-1 0,0 1 0,-1-1 0,1 0 0,0 1 0,0-1 0,0 0 0,0 0 0,0 0 0,0 0 0,0 0 0,-1 0 0,1 0 0,0 0 0,0 0 0,0 0 0,0 0 0,0 0 0,0-1 0,0 1 0,-1 0 0,1-1 0,1 0 0,0 0 0,-1-1 0,0 1 0,0 0 0,0-1 0,0 1 0,0-1 0,0 0 0,0 1 0,-1-1 0,1 0 0,-1 1 0,2-4 0,-1-4 0,0 1 0,0-1 0,-1 0 0,-1-13 0,0 5 0,-2-1 0,0 1 0,-1 0 0,-1 0 0,0 0 0,-1 1 0,-1 0 0,-1 0 0,-17-27 0,24 41 0,-1-1 0,0 1 0,0 0 0,1 0 0,-1 0 0,0 0 0,-1 1 0,1-1 0,0 1 0,0-1 0,-1 1 0,1-1 0,-1 1 0,1 0 0,-1 0 0,0 1 0,1-1 0,-1 0 0,0 1 0,0 0 0,1-1 0,-1 1 0,0 0 0,0 1 0,1-1 0,-1 0 0,0 1 0,0-1 0,1 1 0,-1 0 0,1 0 0,-1 0 0,1 0 0,-1 1 0,1-1 0,-1 1 0,1-1 0,-3 4 0,-5 3 0,1 0 0,1 1 0,0-1 0,0 2 0,1-1 0,0 1 0,-9 18 0,10-17 69,1 0-1,0 1 0,1 0 0,-4 16 1,7-22-212,0 0 1,0-1 0,0 1 0,1 0-1,0 0 1,1 0 0,-1 0 0,1 0 0,0-1-1,0 1 1,3 7 0,5 5-6684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9.115"/>
    </inkml:context>
    <inkml:brush xml:id="br0">
      <inkml:brushProperty name="width" value="0.05" units="cm"/>
      <inkml:brushProperty name="height" value="0.05" units="cm"/>
    </inkml:brush>
  </inkml:definitions>
  <inkml:trace contextRef="#ctx0" brushRef="#br0">0 77 24575,'3'-10'0,"-1"0"0,0 0 0,1-12 0,0-3 0,-4 42 0,1-1 0,1 18 0,1 12 0,2 164 0,-1-151 0,19 90 0,-21-143 0,5 22 0,-5-27 0,-1 0 0,0 0 0,0 0 0,1 1 0,-1-1 0,1 0 0,-1 0 0,1 0 0,-1 0 0,1 0 0,0 0 0,0 0 0,-1 0 0,1 0 0,0 0 0,1 0 0,-1-19 0,-10-42 0,4 35 0,-1-33 0,6 52 0,0-1 0,0 1 0,0 0 0,1-1 0,0 1 0,0 0 0,1-1 0,0 1 0,0 0 0,3-7 0,-3 11 0,0-1 0,-1 1 0,1-1 0,0 1 0,0-1 0,0 1 0,1 0 0,-1 0 0,1 0 0,-1 0 0,1 0 0,-1 1 0,1-1 0,0 1 0,4-2 0,-1 2 0,0-1 0,0 1 0,0 0 0,0 0 0,0 1 0,0 0 0,9 1 0,2 1 0,0 1 0,0 1 0,-1 0 0,28 12 0,24 15 0,-63-28 0,1 1 0,0 0 0,-1-1 0,0 2 0,0-1 0,0 1 0,0-1 0,-1 1 0,5 6 0,-9-10 0,1-1 0,-1 1 0,1 0 0,-1-1 0,1 1 0,-1 0 0,0-1 0,1 1 0,-1 0 0,0 0 0,0-1 0,1 1 0,-1 0 0,0 0 0,0-1 0,0 1 0,0 0 0,0 0 0,0 0 0,0-1 0,0 1 0,-1 0 0,1 0 0,0-1 0,0 1 0,-1 0 0,0 1 0,0-1 0,0 0 0,0-1 0,0 1 0,0 0 0,0-1 0,0 1 0,0 0 0,-1-1 0,1 0 0,0 1 0,0-1 0,-1 0 0,1 1 0,0-1 0,-2 0 0,-2 0 0,1 0 0,-1 0 0,1 0 0,-1 0 0,1-1 0,-1 0 0,1 0 0,-9-3 0,12 3 0,-1 1 0,1-1 0,0 0 0,-1 0 0,1 1 0,0-1 0,0 0 0,0 0 0,-1 0 0,1-1 0,0 1 0,0 0 0,1 0 0,-1 0 0,0-1 0,0 1 0,1 0 0,-1-1 0,0 1 0,1-1 0,-1 1 0,1-1 0,0 1 0,0-1 0,-1 1 0,1-1 0,0 1 0,0-1 0,1 1 0,-1-1 0,0 1 0,0-1 0,1 1 0,-1-1 0,1 1 0,-1-1 0,1 1 0,-1 0 0,1-1 0,0 1 0,1-2 0,1-1 0,0 0 0,0 0 0,1 0 0,0 1 0,-1-1 0,1 1 0,1 0 0,-1 0 0,0 0 0,1 1 0,4-3 0,5 0 0,-1 1 0,0 1 0,1 0 0,0 0 0,0 2 0,0-1 0,26 2 0,0 4 0,55 12 0,-3 0 0,-87-16 0,0 1 0,-1-1 0,1 0 0,0 0 0,-1-1 0,1 1 0,-1-1 0,1 0 0,-1 0 0,1-1 0,-1 1 0,0-1 0,0 0 0,7-4 0,-10 5 0,1-1 0,0 1 0,0-1 0,-1 0 0,1 1 0,-1-1 0,0 0 0,1 0 0,-1 0 0,0 0 0,0 0 0,0 0 0,0 0 0,-1 0 0,1 0 0,-1-1 0,1 1 0,-1 0 0,0 0 0,1-1 0,-1 1 0,-1 0 0,1 0 0,0-1 0,0 1 0,-1 0 0,1 0 0,-1-1 0,0 1 0,-1-4 0,0 2 0,0 1 0,0-1 0,0 1 0,-1-1 0,1 1 0,-1 0 0,1 0 0,-1 0 0,0 0 0,0 1 0,-1-1 0,1 1 0,-1-1 0,1 1 0,-1 0 0,1 1 0,-1-1 0,0 1 0,0-1 0,0 1 0,0 0 0,0 1 0,0-1 0,0 1 0,-6 0 0,1-1 0,0 2 0,1-1 0,-1 1 0,0 1 0,0-1 0,1 1 0,-1 1 0,1 0 0,-1 0 0,-12 8 0,12-6 0,0 1 0,1 0 0,0 1 0,1 0 0,-1 0 0,1 1 0,1 0 0,-1 0 0,-6 13 0,10-17 0,1-1 0,0 1 0,0 0 0,1 0 0,-1 0 0,1 0 0,0 0 0,0 1 0,0-1 0,0 0 0,1 0 0,0 1 0,0-1 0,0 0 0,0 1 0,1-1 0,-1 0 0,1 1 0,0-1 0,1 0 0,-1 0 0,1 0 0,0 0 0,4 7 0,-4-8 0,1 1 0,0-1 0,0-1 0,0 1 0,0 0 0,1-1 0,-1 1 0,1-1 0,-1 0 0,1 0 0,0-1 0,0 1 0,0-1 0,0 0 0,0 0 0,0 0 0,0 0 0,0-1 0,0 1 0,0-1 0,1 0 0,-1 0 0,0-1 0,0 0 0,0 1 0,5-3 0,-1 1 0,-1 0 0,1-1 0,-1 0 0,0 0 0,0 0 0,0-1 0,0 0 0,-1-1 0,0 1 0,0-1 0,0-1 0,0 1 0,5-8 0,-6 5 0,0 1 0,0-1 0,-1-1 0,4-12 0,-10 30 0,-1 0 0,2 0 0,-1 0 0,1 15 0,0-18 0,1 0 0,0 0 0,1 0 0,-1-1 0,1 1 0,0 0 0,1 0 0,0-1 0,4 11 0,-5-14-49,1 0 1,-1 0-1,1 0 0,0 0 0,-1-1 1,1 1-1,0 0 0,0-1 0,0 1 1,0-1-1,1 0 0,-1 0 0,0 0 1,1 0-1,-1 0 0,0 0 0,1-1 1,-1 1-1,1-1 0,-1 0 0,1 0 1,-1 1-1,1-2 0,-1 1 0,1 0 0,-1 0 1,5-2-1,14-3-6777</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9.615"/>
    </inkml:context>
    <inkml:brush xml:id="br0">
      <inkml:brushProperty name="width" value="0.05" units="cm"/>
      <inkml:brushProperty name="height" value="0.05" units="cm"/>
    </inkml:brush>
  </inkml:definitions>
  <inkml:trace contextRef="#ctx0" brushRef="#br0">69 38 24575,'2'-2'0,"2"-4"0,-4-2 0,-3 0 0,-4 1 0,-2 2 0,-3 4 0,-1 2 0,1 3 0,3 4 0,3 2 0,3 2 0,4-1 0,3 0 0,5 0 0,-3-1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0.191"/>
    </inkml:context>
    <inkml:brush xml:id="br0">
      <inkml:brushProperty name="width" value="0.05" units="cm"/>
      <inkml:brushProperty name="height" value="0.05" units="cm"/>
    </inkml:brush>
  </inkml:definitions>
  <inkml:trace contextRef="#ctx0" brushRef="#br0">0 174 24575,'1'-29'0,"2"1"0,0-1 0,2 1 0,9-31 0,-19 88 0,-2 40 0,3-26 0,-6 320-1365,10-350-5461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0.391"/>
    </inkml:context>
    <inkml:brush xml:id="br0">
      <inkml:brushProperty name="width" value="0.05" units="cm"/>
      <inkml:brushProperty name="height" value="0.05" units="cm"/>
    </inkml:brush>
  </inkml:definitions>
  <inkml:trace contextRef="#ctx0" brushRef="#br0">0 161 24575,'0'-2'0,"0"-3"0,3-4 0,2-1 0,6-3 0,5 2 0,7 0 0,9 0 0,10-1 0,10 0 0,8-1 0,4 0 0,4-1 0,-1 0 0,-12 3-8191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1.865"/>
    </inkml:context>
    <inkml:brush xml:id="br0">
      <inkml:brushProperty name="width" value="0.05" units="cm"/>
      <inkml:brushProperty name="height" value="0.05" units="cm"/>
    </inkml:brush>
  </inkml:definitions>
  <inkml:trace contextRef="#ctx0" brushRef="#br0">1 82 24575,'0'-7'0,"0"0"0,1 0 0,-1 0 0,1 0 0,1 0 0,-1 0 0,1 1 0,0-1 0,6-11 0,-7 18 0,-1-1 0,0 1 0,0 0 0,0 0 0,0 0 0,0 0 0,1 0 0,-1 0 0,0 0 0,0 0 0,0 0 0,0-1 0,1 1 0,-1 0 0,0 0 0,0 0 0,0 0 0,0 0 0,1 0 0,-1 0 0,0 0 0,0 0 0,0 0 0,1 0 0,-1 0 0,0 1 0,0-1 0,0 0 0,0 0 0,1 0 0,-1 0 0,0 0 0,0 0 0,0 0 0,0 0 0,0 0 0,1 1 0,-1-1 0,0 0 0,0 0 0,0 0 0,0 0 0,0 0 0,0 1 0,0-1 0,0 0 0,0 0 0,1 0 0,-1 0 0,0 1 0,0-1 0,0 0 0,0 0 0,0 0 0,0 1 0,0-1 0,0 0 0,0 0 0,0 0 0,0 0 0,0 1 0,0-1 0,-1 0 0,1 0 0,0 1 0,2 14 0,0 62 0,-15 133 0,1-52 0,9 84-1365,3-221-5461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6.028"/>
    </inkml:context>
    <inkml:brush xml:id="br0">
      <inkml:brushProperty name="width" value="0.05" units="cm"/>
      <inkml:brushProperty name="height" value="0.05" units="cm"/>
    </inkml:brush>
  </inkml:definitions>
  <inkml:trace contextRef="#ctx0" brushRef="#br0">4 68 24575,'0'0'0,"-1"0"0,1-1 0,0 1 0,0 0 0,0 0 0,-1 0 0,1 0 0,0 0 0,0 0 0,0 0 0,0-1 0,-1 1 0,1 0 0,0 0 0,0 0 0,0-1 0,0 1 0,0 0 0,0 0 0,-1 0 0,1-1 0,0 1 0,0 0 0,0 0 0,0 0 0,0-1 0,0 1 0,0 0 0,0 0 0,0-1 0,0 1 0,0 0 0,0 0 0,0 0 0,0-1 0,0 1 0,0 0 0,0 0 0,0-1 0,1 1 0,-1 0 0,0 0 0,0 0 0,0 0 0,0-1 0,0 1 0,1 0 0,-1 0 0,0 0 0,0 0 0,0-1 0,0 1 0,1 0 0,-1 0 0,0 0 0,10-12 0,-2 8 0,0-1 0,0 1 0,1 1 0,-1 0 0,1 0 0,0 1 0,-1 0 0,1 0 0,0 1 0,1 0 0,14 1 0,-20 0 0,0 0 0,1 1 0,-1-1 0,0 1 0,0 0 0,0 0 0,0 1 0,0-1 0,0 1 0,0 0 0,-1 0 0,5 3 0,-6-4 0,-1 1 0,1 0 0,0 0 0,0 0 0,-1 0 0,1 0 0,-1 1 0,0-1 0,1 0 0,-1 1 0,0-1 0,-1 1 0,1-1 0,0 1 0,-1-1 0,1 1 0,-1 0 0,0-1 0,0 1 0,0 4 0,-1-3 0,1 0 0,-1-1 0,0 1 0,0-1 0,-1 1 0,1-1 0,-1 0 0,1 0 0,-1 1 0,0-1 0,0 0 0,0 0 0,-1-1 0,1 1 0,-1 0 0,0-1 0,1 0 0,-1 1 0,0-1 0,-1 0 0,1-1 0,0 1 0,0 0 0,-1-1 0,1 0 0,-1 0 0,1 0 0,-1 0 0,1 0 0,-1-1 0,0 0 0,-5 0 0,5 1 0,0-1 0,-1-1 0,1 1 0,-1-1 0,1 1 0,0-1 0,0 0 0,-1-1 0,1 1 0,0-1 0,0 0 0,-4-2 0,5 2 0,1 0 0,0 0 0,0 0 0,0 0 0,-1 0 0,2 0 0,-1 0 0,0-1 0,0 1 0,1-1 0,-1 1 0,1-1 0,0 0 0,0 1 0,0-1 0,0 0 0,0 0 0,1 0 0,-1-3 0,1 2 0,1 0 0,-1-1 0,1 1 0,0 0 0,0 0 0,0 0 0,0 0 0,1 0 0,0 0 0,-1 0 0,2 1 0,-1-1 0,0 0 0,1 1 0,-1 0 0,1 0 0,0-1 0,0 2 0,1-1 0,-1 0 0,0 1 0,1-1 0,0 1 0,-1 0 0,1 0 0,0 1 0,0-1 0,0 1 0,7-2 0,-9 3 0,-1 0 0,0 0 0,1 1 0,-1-1 0,0 0 0,1 1 0,-1-1 0,0 1 0,0-1 0,1 1 0,-1 0 0,0-1 0,0 1 0,0 0 0,0 0 0,0 0 0,0 0 0,0 0 0,0 0 0,0 0 0,0 0 0,-1 0 0,1 0 0,0 1 0,-1-1 0,1 0 0,-1 0 0,1 1 0,-1-1 0,0 0 0,0 1 0,1-1 0,-1 0 0,0 1 0,0-1 0,0 2 0,0 2 0,0 1 0,0-1 0,-1 0 0,1 1 0,-1-1 0,0 0 0,-4 11 0,2-9 0,0-1 0,-1 1 0,1 0 0,-2-1 0,1 0 0,-1 0 0,0 0 0,0-1 0,0 0 0,-1 0 0,-10 7 0,16-11 0,-1-1 0,0 1 0,0-1 0,1 1 0,-1-1 0,0 0 0,0 1 0,0-1 0,0 0 0,1 0 0,-1 1 0,0-1 0,0 0 0,0 0 0,0 0 0,0 0 0,1 0 0,-1 0 0,0 0 0,0-1 0,0 1 0,0 0 0,0 0 0,1-1 0,-1 1 0,0 0 0,0-1 0,1 1 0,-1-1 0,0 1 0,0-1 0,1 0 0,-1 1 0,1-1 0,-1 1 0,0-1 0,1 0 0,-1 0 0,1 1 0,0-1 0,-1 0 0,1 0 0,0 1 0,-1-1 0,1 0 0,0 0 0,0 0 0,0 0 0,0 0 0,-1-1 0,1-2 0,-1-1 0,1 0 0,0 1 0,0-1 0,0 1 0,1-1 0,0 1 0,1-7 0,1 4 0,0 0 0,0 1 0,1-1 0,0 1 0,0 0 0,8-9 0,-9 11 0,1 1 0,-1 0 0,0 0 0,1 0 0,-1 0 0,1 1 0,0-1 0,0 1 0,0 0 0,0 0 0,8-2 0,-11 3 11,0 1 0,0 0-1,0 0 1,-1 0 0,1 0-1,0 0 1,0 0 0,0 0-1,-1 0 1,1 0 0,0 0-1,0 0 1,0 0 0,-1 0-1,1 0 1,0 1 0,0-1-1,-1 0 1,1 1 0,0-1-1,-1 1 1,1-1 0,0 1-1,-1-1 1,1 1 0,-1-1-1,1 1 1,0-1 0,-1 1-1,0 0 1,2 1 0,-2-1-154,1 1 1,-1 0 0,1 0 0,-1 0-1,0 0 1,1 0 0,-1 0 0,0 0 0,0 0-1,-1 0 1,1 3 0,-3 7-6684</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6.420"/>
    </inkml:context>
    <inkml:brush xml:id="br0">
      <inkml:brushProperty name="width" value="0.05" units="cm"/>
      <inkml:brushProperty name="height" value="0.05" units="cm"/>
    </inkml:brush>
  </inkml:definitions>
  <inkml:trace contextRef="#ctx0" brushRef="#br0">820 70 24575,'1'-6'0,"-1"1"0,1-1 0,0 0 0,3-9 0,2-10 0,-6 25 0,0 0 0,0-1 0,0 1 0,0 0 0,0 0 0,0 0 0,0-1 0,0 1 0,0 0 0,0 0 0,0 0 0,0-1 0,0 1 0,0 0 0,0 0 0,0 0 0,0-1 0,0 1 0,0 0 0,0 0 0,0 0 0,0-1 0,0 1 0,-1 0 0,1 0 0,0 0 0,0 0 0,0 0 0,0-1 0,0 1 0,-1 0 0,1 0 0,0 0 0,0 0 0,0 0 0,0 0 0,-1 0 0,1 0 0,0-1 0,-10 4 0,-10 10 0,20-13 0,-138 108 0,-73 53 0,55-50 0,-112 81 0,245-172 0,20-17 0,14-17 0,37-48-1365,-32 40-5461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6.714"/>
    </inkml:context>
    <inkml:brush xml:id="br0">
      <inkml:brushProperty name="width" value="0.05" units="cm"/>
      <inkml:brushProperty name="height" value="0.05" units="cm"/>
    </inkml:brush>
  </inkml:definitions>
  <inkml:trace contextRef="#ctx0" brushRef="#br0">145 0 24575,'-60'110'0,"34"-64"0,11-19 0,1 0 0,-13 34 0,27-60 0,-1 0 0,1-1 0,0 1 0,0 0 0,-1 0 0,1 0 0,0 0 0,0 0 0,0 0 0,0-1 0,0 1 0,0 0 0,0 0 0,0 0 0,0 0 0,1 0 0,-1 0 0,0 0 0,0-1 0,1 1 0,-1 0 0,1 0 0,-1 0 0,1-1 0,0 2 0,0-1 0,0 0 0,0-1 0,1 1 0,-1 0 0,0-1 0,1 1 0,-1-1 0,1 1 0,-1-1 0,1 1 0,-1-1 0,1 0 0,2 0 0,6 0 0,1-1 0,-1 0 0,16-4 0,-17 3 0,24-4-1365,-3 1-5461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5.023"/>
    </inkml:context>
    <inkml:brush xml:id="br0">
      <inkml:brushProperty name="width" value="0.05" units="cm"/>
      <inkml:brushProperty name="height" value="0.05" units="cm"/>
    </inkml:brush>
  </inkml:definitions>
  <inkml:trace contextRef="#ctx0" brushRef="#br0">54 115 24575,'1'0'0,"0"-1"0,0 1 0,-1-1 0,1 1 0,0-1 0,0 0 0,0 1 0,-1-1 0,1 0 0,0 0 0,-1 1 0,1-1 0,-1 0 0,1 0 0,-1 0 0,1 0 0,-1 0 0,1 0 0,-1-2 0,8-19 0,-5 7 0,-2 0 0,1-27 0,-2 38 0,-3 77 171,-19 101 0,-29 69-1878,47-225-5119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7.170"/>
    </inkml:context>
    <inkml:brush xml:id="br0">
      <inkml:brushProperty name="width" value="0.05" units="cm"/>
      <inkml:brushProperty name="height" value="0.05" units="cm"/>
    </inkml:brush>
  </inkml:definitions>
  <inkml:trace contextRef="#ctx0" brushRef="#br0">3 200 24575,'0'0'0,"0"0"0,0 0 0,0 0 0,0-1 0,0 1 0,1 0 0,-1 0 0,0 0 0,0 0 0,0 0 0,0-1 0,0 1 0,0 0 0,0 0 0,0 0 0,0 0 0,0 0 0,0-1 0,1 1 0,-1 0 0,0 0 0,0 0 0,0 0 0,0-1 0,0 1 0,0 0 0,-1 0 0,1 0 0,0 0 0,0-1 0,0 1 0,0 0 0,0 0 0,0 0 0,0 0 0,0-1 0,0 1 0,0 0 0,0 0 0,0 0 0,-1 0 0,1 0 0,0 0 0,0-1 0,0 1 0,0 0 0,0 0 0,-1 0 0,1 0 0,0 0 0,0 0 0,0 0 0,0 0 0,-1 0 0,1 0 0,0 0 0,0 0 0,14-9 0,8 2 0,1 1 0,-1 1 0,37-2 0,-21 2 0,696-75-398,2 25 0,-672 51 398,78-8 0,-127 9-1232</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7.926"/>
    </inkml:context>
    <inkml:brush xml:id="br0">
      <inkml:brushProperty name="width" value="0.05" units="cm"/>
      <inkml:brushProperty name="height" value="0.05" units="cm"/>
    </inkml:brush>
  </inkml:definitions>
  <inkml:trace contextRef="#ctx0" brushRef="#br0">110 234 24575,'-31'-33'0,"30"32"0,1 1 0,0 0 0,0 0 0,0 0 0,0 0 0,0 0 0,0 0 0,-1 0 0,1 0 0,0-1 0,0 1 0,0 0 0,0 0 0,0 0 0,-1 0 0,1 0 0,0 0 0,0 0 0,0 0 0,0 0 0,-1 0 0,1 0 0,0 0 0,0 0 0,0 0 0,0 0 0,-1 0 0,1 0 0,0 0 0,0 0 0,0 0 0,0 0 0,0 1 0,-1-1 0,1 0 0,0 0 0,0 0 0,0 0 0,0 0 0,0 0 0,0 0 0,-1 1 0,-2 9 0,1 14 0,2-22 0,-1 64 0,-8 189 0,8-251 0,1 0 0,-1 0 0,0-1 0,0 1 0,0 0 0,0 0 0,0-1 0,-3 5 0,4-8 0,0 0 0,-1 1 0,1-1 0,0 0 0,0 0 0,0 1 0,0-1 0,-1 0 0,1 0 0,0 0 0,0 0 0,0 1 0,-1-1 0,1 0 0,0 0 0,0 0 0,0 0 0,-1 0 0,1 0 0,0 1 0,0-1 0,-1 0 0,1 0 0,0 0 0,0 0 0,-1 0 0,1 0 0,0 0 0,-1 0 0,1 0 0,0 0 0,0 0 0,-1-1 0,1 1 0,0 0 0,0 0 0,-1 0 0,1 0 0,0 0 0,-2-2 0,1 1 0,0-1 0,0 1 0,0-1 0,0 0 0,1 1 0,-1-1 0,0 0 0,1 0 0,-2-2 0,-6-29 0,2 1 0,1-1 0,-2-38 0,9-102 0,0 151 0,0 1 0,1-1 0,1 0 0,2 1 0,11-32 0,-15 47 0,1 1 0,-1 0 0,1 0 0,1 0 0,-1 0 0,1 0 0,-1 1 0,1-1 0,1 1 0,-1 0 0,6-4 0,-6 6 0,-1 0 0,1 0 0,0 1 0,0-1 0,0 1 0,0 0 0,0 0 0,0 0 0,0 1 0,0-1 0,1 1 0,-1 0 0,0 0 0,0 1 0,0-1 0,0 1 0,7 2 0,-1 0 0,0 1 0,0-1 0,-1 2 0,1 0 0,-1 0 0,0 0 0,-1 1 0,1 1 0,-1-1 0,0 1 0,-1 1 0,0-1 0,8 11 0,-11-13 0,-1 1 0,1-1 0,-1 1 0,0 0 0,0-1 0,-1 1 0,1 1 0,-2-1 0,1 0 0,0 0 0,-1 1 0,0-1 0,-1 1 0,0-1 0,0 0 0,0 1 0,-1-1 0,1 1 0,-1-1 0,-1 1 0,0-1 0,-2 8 0,-1-5 0,1 0 0,-1-1 0,-1 0 0,1 1 0,-1-2 0,-1 1 0,-10 9 0,-4 2 0,-30 19 0,5-4 0,45-34 0,1 0 0,0 0 0,-1 0 0,1 1 0,0-1 0,-1 0 0,1 0 0,0 1 0,0-1 0,-1 0 0,1 0 0,0 1 0,0-1 0,0 0 0,-1 1 0,1-1 0,0 0 0,0 1 0,0-1 0,0 0 0,0 1 0,0-1 0,-1 1 0,1-1 0,0 0 0,0 1 0,0-1 0,0 0 0,0 1 0,1-1 0,-1 0 0,0 1 0,0-1 0,0 1 0,0-1 0,0 0 0,0 1 0,1-1 0,-1 0 0,0 1 0,0-1 0,0 0 0,1 0 0,-1 1 0,0-1 0,1 0 0,-1 0 0,0 1 0,0-1 0,1 0 0,-1 0 0,0 0 0,1 1 0,-1-1 0,0 0 0,1 0 0,-1 0 0,1 0 0,-1 0 0,0 0 0,1 0 0,-1 0 0,1 0 0,34 8 0,-23-6 0,2 1 0,81 23 0,-85-23 0,-1 1 0,0 0 0,0 0 0,-1 1 0,1 0 0,-1 0 0,13 12 0,-20-16 0,1 0 0,-1 0 0,0 1 0,0-1 0,0 1 0,0-1 0,0 1 0,0-1 0,0 1 0,0 0 0,0-1 0,-1 1 0,1 0 0,-1 0 0,1-1 0,-1 1 0,0 0 0,0 0 0,0 0 0,0 0 0,0-1 0,0 4 0,-1-2 0,0 0 0,-1 0 0,1 0 0,0 0 0,-1-1 0,0 1 0,0 0 0,0-1 0,0 1 0,0-1 0,-5 4 0,-4 3 0,-1-1 0,0 0 0,0-1 0,-22 10 0,15-9-170,0 0-1,0-1 0,-1-1 1,0-1-1,0-1 0,0 0 1,-36 0-1,36-5-6655</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8.111"/>
    </inkml:context>
    <inkml:brush xml:id="br0">
      <inkml:brushProperty name="width" value="0.05" units="cm"/>
      <inkml:brushProperty name="height" value="0.05" units="cm"/>
    </inkml:brush>
  </inkml:definitions>
  <inkml:trace contextRef="#ctx0" brushRef="#br0">1 0 24575,'2'0'0,"0"0"0,0 0 0,0 0 0,0 0 0,0 1 0,0-1 0,-1 1 0,1-1 0,0 1 0,0-1 0,0 1 0,0 0 0,-1 0 0,1 0 0,0 0 0,-1 0 0,1 0 0,-1 0 0,1 1 0,-1-1 0,1 1 0,-1-1 0,0 1 0,0-1 0,0 1 0,0 0 0,0-1 0,0 1 0,0 0 0,-1 0 0,1 0 0,-1 0 0,1 0 0,-1 2 0,1 7 0,0 0 0,-1 0 0,0 1 0,-1-1 0,-3 12 0,0 11 0,3-16 0,0-2 0,0 0 0,1 0 0,1 0 0,0 0 0,4 17 0,-5-32-80,0 0 0,1 1-1,-1-1 1,1 0 0,-1 0-1,1 1 1,-1-1 0,1 0-1,0 0 1,0 0 0,0 0 0,-1 0-1,1 0 1,0 0 0,0 0-1,2 1 1,4 1-6746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8.236"/>
    </inkml:context>
    <inkml:brush xml:id="br0">
      <inkml:brushProperty name="width" value="0.05" units="cm"/>
      <inkml:brushProperty name="height" value="0.05" units="cm"/>
    </inkml:brush>
  </inkml:definitions>
  <inkml:trace contextRef="#ctx0" brushRef="#br0">39 100 24575,'2'-7'0,"1"-7"0,0-5 0,-1-2 0,-2 2 0,-5 5 0,-2 9 0,-1 8 0,-1 8 0,0 6 0,3 6 0,2-1-8191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8.751"/>
    </inkml:context>
    <inkml:brush xml:id="br0">
      <inkml:brushProperty name="width" value="0.05" units="cm"/>
      <inkml:brushProperty name="height" value="0.05" units="cm"/>
    </inkml:brush>
  </inkml:definitions>
  <inkml:trace contextRef="#ctx0" brushRef="#br0">149 64 24575,'2'2'0,"-1"-1"0,0 0 0,1 1 0,0-1 0,-1 0 0,1 0 0,0 0 0,-1-1 0,1 1 0,0 0 0,0-1 0,0 1 0,-1-1 0,1 1 0,0-1 0,0 0 0,0 0 0,0 0 0,0 0 0,0 0 0,0 0 0,0 0 0,0-1 0,-1 1 0,1-1 0,3-1 0,-1 1 0,-1-1 0,0 0 0,1 0 0,-1 0 0,0 0 0,0 0 0,0-1 0,0 1 0,-1-1 0,1 0 0,-1 0 0,4-4 0,-5 4 0,1 0 0,-1 0 0,0 0 0,1 1 0,-1-1 0,0 0 0,0-6 0,0 9 0,-1-1 0,0 1 0,0 0 0,0-1 0,0 1 0,0-1 0,-1 1 0,1 0 0,0-1 0,0 1 0,0-1 0,0 1 0,0 0 0,0-1 0,-1 1 0,1 0 0,0-1 0,0 1 0,0 0 0,-1-1 0,1 1 0,0 0 0,-1 0 0,0-1 0,1 1 0,-1-1 0,0 1 0,0 0 0,0 0 0,0 0 0,0 0 0,0 0 0,0 0 0,0 0 0,0 0 0,0 0 0,0 0 0,1 1 0,-1-1 0,-2 1 0,-23 10 0,-1 2 0,2 0 0,0 2 0,-33 25 0,38-26 0,10-8 0,6-4 0,1 0 0,-1 1 0,1-1 0,-1 1 0,1-1 0,0 1 0,0 0 0,0 0 0,0 1 0,1-1 0,-3 4 0,5-6 0,0-1 0,0 0 0,0 0 0,0 0 0,0 0 0,0 0 0,0 0 0,0 0 0,0 1 0,0-1 0,0 0 0,0 0 0,0 0 0,0 0 0,0 0 0,0 0 0,0 0 0,0 1 0,0-1 0,0 0 0,0 0 0,0 0 0,0 0 0,1 0 0,-1 0 0,0 0 0,0 0 0,0 0 0,0 0 0,0 1 0,0-1 0,0 0 0,0 0 0,1 0 0,-1 0 0,0 0 0,0 0 0,0 0 0,0 0 0,0 0 0,0 0 0,1 0 0,-1 0 0,0 0 0,0 0 0,0 0 0,0 0 0,0 0 0,11-2 0,10-5 0,29-16 0,-36 15 0,1 1 0,1 0 0,-1 1 0,1 1 0,18-3 0,-33 7 0,1 1 0,-1 0 0,0 0 0,1 0 0,-1 0 0,0 0 0,0 0 0,1 0 0,-1 1 0,0-1 0,0 0 0,1 1 0,-1-1 0,0 1 0,0-1 0,0 1 0,0 0 0,0 0 0,0-1 0,0 1 0,0 0 0,0 0 0,0 0 0,0 0 0,0 0 0,-1 0 0,1 0 0,0 0 0,-1 0 0,1 0 0,-1 1 0,1-1 0,-1 0 0,1 0 0,-1 0 0,0 1 0,0-1 0,1 2 0,-1 6 0,1-1 0,-1 1 0,0 0 0,-2 12 0,1-14 0,-33 193 0,22-139 0,-15 49 0,22-93 0,-1-1 0,-1 0 0,0 0 0,-14 22 0,19-36 0,0 1 0,1-1 0,-2 0 0,1 1 0,0-1 0,0 0 0,-1 0 0,1-1 0,-1 1 0,1 0 0,-6 2 0,8-4 0,-1 0 0,1 0 0,-1 0 0,1 0 0,-1 0 0,1 0 0,-1 0 0,1 0 0,-1 1 0,1-2 0,0 1 0,-1 0 0,1 0 0,-1 0 0,1 0 0,-1 0 0,1 0 0,-1 0 0,1-1 0,0 1 0,-1 0 0,1 0 0,-1 0 0,1-1 0,0 1 0,-1 0 0,1-1 0,-1 0 0,0 0 0,1 0 0,-1-1 0,1 1 0,0-1 0,-1 1 0,1-1 0,0 1 0,0-1 0,0 1 0,0-1 0,0 1 0,0-1 0,0 1 0,1-2 0,2-13 0,1 1 0,1-1 0,1 1 0,0 1 0,0-1 0,14-20 0,4-3 0,31-36 0,-30 44 0,0 1 0,36-31 0,-47 48 0,0 1 0,1 0 0,0 1 0,0 1 0,1 0 0,32-12 0,-42 19 0,0 0 0,0 1 0,0-1 0,0 1 0,0 1 0,0-1 0,7 1 0,-11 0 0,-1 0 0,0 0 0,1 0 0,-1 1 0,1-1 0,-1 0 0,1 1 0,-1-1 0,0 1 0,1 0 0,-1-1 0,0 1 0,0 0 0,1 0 0,-1 0 0,0 0 0,0 0 0,0 0 0,0 0 0,0 0 0,0 0 0,0 0 0,-1 0 0,1 1 0,0-1 0,-1 0 0,1 1 0,-1-1 0,1 1 0,-1-1 0,0 0 0,1 1 0,-1-1 0,0 3 0,0 1-136,-1 0-1,1 1 1,-1-1-1,0 0 1,-1 0-1,1 1 1,-1-1-1,0 0 0,-4 6 1,-9 17-6690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9.513"/>
    </inkml:context>
    <inkml:brush xml:id="br0">
      <inkml:brushProperty name="width" value="0.05" units="cm"/>
      <inkml:brushProperty name="height" value="0.05" units="cm"/>
    </inkml:brush>
  </inkml:definitions>
  <inkml:trace contextRef="#ctx0" brushRef="#br0">462 1 24575,'-6'0'0,"1"1"0,-1 0 0,0 0 0,1 1 0,-1 0 0,1 0 0,-1 0 0,1 0 0,-8 6 0,-45 33 0,53-38 0,-26 23 0,2 1 0,0 2 0,2 1 0,1 1 0,1 1 0,2 1 0,1 1 0,2 1 0,1 1 0,2 0 0,2 2 0,1 0 0,-12 55 0,21-72 0,2 0 0,0 0 0,2 0 0,0 0 0,1 0 0,1 0 0,2-1 0,-1 1 0,7 21 0,-4-27 0,0 0 0,0 0 0,2-1 0,0 0 0,0 0 0,1-1 0,1 0 0,0 0 0,1-1 0,1 0 0,0-1 0,21 18 0,-13-15 69,1-1-1,0-1 0,1 0 0,42 15 1,-24-13-923,77 16 1,-11-12-5973</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19.693"/>
    </inkml:context>
    <inkml:brush xml:id="br0">
      <inkml:brushProperty name="width" value="0.05" units="cm"/>
      <inkml:brushProperty name="height" value="0.05" units="cm"/>
    </inkml:brush>
  </inkml:definitions>
  <inkml:trace contextRef="#ctx0" brushRef="#br0">239 0 24575,'-3'0'0,"-4"0"0,-5 5 0,1 5 0,2 9 0,4 13 0,6 9 0,5 13 0,4 10 0,0 10 0,-4 7 0,-8 6 0,-10 2 0,-17-3 0,-17-4 0,-22-10 0,0-16-8191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8.338"/>
    </inkml:context>
    <inkml:brush xml:id="br0">
      <inkml:brushProperty name="width" value="0.05" units="cm"/>
      <inkml:brushProperty name="height" value="0.05" units="cm"/>
    </inkml:brush>
  </inkml:definitions>
  <inkml:trace contextRef="#ctx0" brushRef="#br0">134 300 24575,'-2'0'0,"0"0"0,-1-1 0,1 0 0,0 1 0,0-1 0,0 0 0,0 0 0,0 0 0,0-1 0,0 1 0,0 0 0,1-1 0,-1 1 0,0-1 0,1 0 0,-1 1 0,0-3 0,-2-1 0,0 0 0,1 0 0,0 0 0,0 0 0,-2-7 0,2 5 0,2-1 0,-1 1 0,1 0 0,0 0 0,0-1 0,1 1 0,0-1 0,1 1 0,-1 0 0,1-1 0,1 1 0,-1 0 0,1 0 0,0 0 0,1 0 0,0 0 0,0 0 0,6-8 0,-5 8 0,1 0 0,0 0 0,0 1 0,1-1 0,-1 1 0,1 1 0,1-1 0,-1 1 0,1 0 0,0 0 0,0 1 0,1 0 0,-1 0 0,1 1 0,15-5 0,-15 6 0,0 0 0,1 1 0,-1 0 0,0 1 0,1 0 0,-1 0 0,1 1 0,-1 0 0,0 0 0,0 1 0,0 0 0,0 0 0,0 1 0,15 7 0,-18-7 0,1 0 0,-1 1 0,-1 0 0,1 0 0,0 0 0,-1 0 0,0 1 0,0 0 0,0 0 0,-1 0 0,0 0 0,0 0 0,0 1 0,0-1 0,-1 1 0,0 0 0,0 0 0,-1 0 0,0 0 0,0 0 0,1 6 0,-2-2 0,0 1 0,0-1 0,-1 0 0,0 0 0,-1 0 0,0-1 0,-1 1 0,0 0 0,-4 10 0,0-5 0,-1-1 0,0 0 0,0-1 0,-2 0 0,-12 16 0,3-9 0,-1-1 0,-1-1 0,0 0 0,-1-2 0,-1 0 0,-34 16 0,47-27 0,-51 24 0,55-27 0,0 0 0,0 0 0,0 0 0,0-1 0,-1 0 0,1 0 0,-13 0 0,18-1 0,0 0 0,1 0 0,-1 0 0,0 0 0,0 0 0,0 0 0,0 0 0,1 0 0,-1-1 0,0 1 0,0 0 0,0 0 0,1-1 0,-1 1 0,0 0 0,0-1 0,1 1 0,-1-1 0,0 1 0,1-1 0,-1 1 0,1-1 0,-1 0 0,1 1 0,-1-1 0,1 0 0,-1 1 0,1-1 0,-1 0 0,1 0 0,0 1 0,-1-1 0,1 0 0,0 0 0,0 0 0,0 1 0,0-1 0,0 0 0,0 0 0,0 0 0,0 1 0,0-1 0,0 0 0,0 0 0,0 0 0,0 0 0,1 1 0,-1-1 0,0 0 0,1 0 0,-1 1 0,1-2 0,2-3 0,-1 0 0,1 1 0,0-1 0,1 1 0,-1 0 0,8-7 0,-2 4 0,1 0 0,-1 0 0,1 1 0,1 0 0,-1 1 0,1 0 0,0 1 0,1 0 0,-1 1 0,0 0 0,1 0 0,0 1 0,-1 1 0,21 0 0,-10 2 0,1 1 0,-1 1 0,0 1 0,-1 0 0,1 2 0,38 16 0,-46-17-455,0 0 0,20 5 0,-18-7-6371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8.583"/>
    </inkml:context>
    <inkml:brush xml:id="br0">
      <inkml:brushProperty name="width" value="0.05" units="cm"/>
      <inkml:brushProperty name="height" value="0.05" units="cm"/>
    </inkml:brush>
  </inkml:definitions>
  <inkml:trace contextRef="#ctx0" brushRef="#br0">142 101 24575,'4'-13'0,"-1"0"0,2 1 0,7-18 0,-11 28 0,0 0 0,0 0 0,0 0 0,0 0 0,1 0 0,-1 0 0,0 1 0,1-1 0,0 0 0,-1 1 0,1-1 0,0 1 0,0 0 0,0-1 0,0 1 0,0 0 0,0 0 0,0 0 0,0 1 0,4-2 0,-4 2 0,-1 0 0,1 0 0,0 1 0,-1-1 0,1 0 0,-1 1 0,1-1 0,-1 1 0,1 0 0,-1-1 0,1 1 0,-1 0 0,0 0 0,1 0 0,-1 0 0,0 0 0,0 0 0,0 0 0,1 0 0,0 3 0,18 28 0,-20-32 0,9 19 0,-1 0 0,-2 1 0,1 0 0,-2 0 0,-1 0 0,3 35 0,-4-14 0,-2-1 0,-7 59 0,3-71 0,-2 0 0,-1-1 0,-1 0 0,-1 0 0,-18 41 0,18-51 0,-1-1 0,0 0 0,-1 0 0,-1-1 0,-1 0 0,0 0 0,0-2 0,-2 1 0,-18 14 0,27-25-91,0 1 0,0-1 0,0 1 0,-1-2 0,1 1 0,-1 0 0,1-1 0,-1 0 0,0-1 0,0 1 0,0-1 0,0 0 0,0-1 0,-9 1 0,-7-4-6735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28.479"/>
    </inkml:context>
    <inkml:brush xml:id="br0">
      <inkml:brushProperty name="width" value="0.05" units="cm"/>
      <inkml:brushProperty name="height" value="0.05" units="cm"/>
    </inkml:brush>
  </inkml:definitions>
  <inkml:trace contextRef="#ctx0" brushRef="#br0">1 162 24575,'0'-3'0,"1"-1"0,0 1 0,-1 0 0,1 0 0,0 0 0,1 0 0,-1 0 0,1 0 0,-1 0 0,1 1 0,0-1 0,0 0 0,0 1 0,3-4 0,-2 3 0,1 0 0,-1-1 0,1 1 0,0 0 0,0 1 0,0-1 0,0 1 0,9-4 0,-11 5 0,0 0 0,0 1 0,1-1 0,-1 1 0,0 0 0,1-1 0,-1 1 0,0 0 0,1 0 0,-1 1 0,0-1 0,1 0 0,-1 1 0,0 0 0,0-1 0,0 1 0,1 0 0,2 2 0,-2-1 0,-1 0 0,1 0 0,-1 0 0,1 1 0,-1-1 0,0 1 0,0 0 0,0 0 0,0-1 0,-1 1 0,3 5 0,1 5 0,-1 0 0,-1 0 0,0 0 0,0 1 0,0 16 0,-1-1 0,0 1 0,-2 0 0,-2-1 0,0 1 0,-2-1 0,-2 0 0,-10 37 0,3-42 0,6-19 0,5-17 0,6-15 0,1-1 0,1 1 0,18-48 0,-14 45 0,-2 5 0,43-116 0,-43 123 0,0 0 0,2 0 0,0 1 0,1 0 0,18-20 0,-26 34 0,0-1 0,0 1 0,0 0 0,1 0 0,0 1 0,-1-1 0,1 1 0,8-4 0,-11 6 0,0-1 0,1 1 0,-1-1 0,0 1 0,1 0 0,-1 0 0,1 0 0,-1 0 0,0 0 0,1 0 0,-1 0 0,0 0 0,1 0 0,-1 0 0,1 1 0,-1-1 0,0 1 0,0-1 0,1 1 0,-1 0 0,0-1 0,0 1 0,0 0 0,0 0 0,0-1 0,0 1 0,0 0 0,0 0 0,0 1 0,0-1 0,0 0 0,0 1 0,3 5 0,-1 1 0,0-1 0,0 0 0,-1 1 0,0 0 0,0-1 0,-1 1 0,0 0 0,0 0 0,-1 12 0,-1 8 0,-7 44 0,-18 52 0,16-81 0,9-41 0,1 1 0,-1-1 0,1 0 0,-1 0 0,1 1 0,0-1 0,0 0 0,0 0 0,0 1 0,1 2 0,-1-5 0,1 0 0,-1 1 0,0-1 0,0 0 0,0 0 0,1 0 0,-1 1 0,0-1 0,0 0 0,1 0 0,-1 0 0,0 0 0,0 0 0,1 0 0,-1 0 0,0 1 0,0-1 0,1 0 0,-1 0 0,0 0 0,1 0 0,-1 0 0,0 0 0,0 0 0,1 0 0,-1-1 0,0 1 0,0 0 0,1 0 0,-1 0 0,0 0 0,1 0 0,-1 0 0,0 0 0,0-1 0,0 1 0,1 0 0,-1 0 0,0 0 0,0-1 0,0 1 0,1 0 0,5-6 0,0 0 0,-1 0 0,1 0 0,4-9 0,75-114 0,43-59 0,-124 182 0,1 0 0,0 0 0,0 1 0,10-8 0,-14 13 0,-1-1 0,1 1 0,0-1 0,-1 1 0,1-1 0,0 1 0,-1 0 0,1-1 0,0 1 0,0 0 0,0-1 0,-1 1 0,1 0 0,0 0 0,0 0 0,0 0 0,-1 0 0,1 0 0,0 0 0,0 0 0,0 0 0,0 0 0,-1 0 0,1 1 0,0-1 0,0 0 0,0 0 0,-1 1 0,1-1 0,0 1 0,-1-1 0,1 1 0,0-1 0,-1 1 0,1-1 0,0 1 0,-1-1 0,1 1 0,-1 0 0,1-1 0,-1 1 0,0 0 0,1 0 0,-1-1 0,0 1 0,1 0 0,-1 0 0,0-1 0,0 1 0,1 0 0,-1 0 0,0 1 0,3 12 0,0 0 0,-1 0 0,-1 0 0,1 23 0,-8 62 0,2-59 0,1-1 101,-2 52 102,5-79-481,0-1 0,2 1 0,-1-1-1,1 1 1,6 17 0,0-11-6548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28.869"/>
    </inkml:context>
    <inkml:brush xml:id="br0">
      <inkml:brushProperty name="width" value="0.05" units="cm"/>
      <inkml:brushProperty name="height" value="0.05" units="cm"/>
    </inkml:brush>
  </inkml:definitions>
  <inkml:trace contextRef="#ctx0" brushRef="#br0">232 161 24575,'-1'-8'0,"1"0"0,-1 0 0,-1 1 0,1-1 0,-1 0 0,-1 1 0,1-1 0,-1 1 0,-1 0 0,1 0 0,-9-12 0,9 14 0,-1 1 0,1-1 0,-1 1 0,-1-1 0,1 1 0,0 1 0,-1-1 0,0 1 0,0-1 0,0 1 0,0 1 0,-1-1 0,1 1 0,-1 0 0,1 0 0,-9-1 0,11 2 0,0 1 0,0 0 0,-1 0 0,1 0 0,0 1 0,0-1 0,0 1 0,0 0 0,0 0 0,0 0 0,0 0 0,1 0 0,-1 0 0,0 1 0,0 0 0,1-1 0,-1 1 0,1 0 0,0 0 0,-1 1 0,1-1 0,0 0 0,0 1 0,1-1 0,-1 1 0,0-1 0,1 1 0,-2 3 0,-2 6 0,0 0 0,0 0 0,1 0 0,1 1 0,-3 18 0,3-9 0,1 0 0,1 1 0,3 39 0,-1-50 0,1 1 0,1-1 0,-1 0 0,2 1 0,0-1 0,0-1 0,1 1 0,8 13 0,-12-22 0,1 0 0,0-1 0,0 1 0,0 0 0,0 0 0,0-1 0,1 0 0,-1 1 0,1-1 0,-1 0 0,1 0 0,0 0 0,0 0 0,0-1 0,0 1 0,0-1 0,0 0 0,1 0 0,-1 0 0,0 0 0,1-1 0,-1 1 0,0-1 0,1 0 0,-1 0 0,1 0 0,-1 0 0,0-1 0,1 1 0,-1-1 0,0 0 0,0 0 0,1 0 0,-1 0 0,0-1 0,0 1 0,0-1 0,0 0 0,0 0 0,-1 0 0,1 0 0,-1 0 0,1-1 0,2-2 0,3-5 0,0 1 0,-1-1 0,0-1 0,0 1 0,-1-1 0,-1 0 0,8-22 0,-2-5 0,8-43 0,-7 23 0,-6 45 0,-3 20 0,-1 25 0,-8 83 305,1-61-1140,5 67 0,2-93-5991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0.046"/>
    </inkml:context>
    <inkml:brush xml:id="br0">
      <inkml:brushProperty name="width" value="0.05" units="cm"/>
      <inkml:brushProperty name="height" value="0.05" units="cm"/>
    </inkml:brush>
  </inkml:definitions>
  <inkml:trace contextRef="#ctx0" brushRef="#br0">1008 262 24575,'-198'-1'0,"-210"2"0,197 12 0,211-13 0,-1 0 0,1 0 0,-1 0 0,1 0 0,-1-1 0,1 1 0,-1 0 0,1 0 0,-1 0 0,1 1 0,-1-1 0,1 0 0,-1 0 0,1 0 0,-1 0 0,1 0 0,0 0 0,-1 1 0,1-1 0,-1 0 0,1 0 0,-1 1 0,1-1 0,0 0 0,-1 1 0,1-1 0,0 0 0,-1 1 0,1-1 0,0 1 0,0-1 0,-1 1 0,1-1 0,0 0 0,0 1 0,0-1 0,-1 1 0,10 16 0,0-2 0,-4-1 0,-2 0 0,0 1 0,-1-1 0,0 1 0,-1 0 0,-1-1 0,-2 21 0,1-1 0,36 625 0,-8-277 0,4 764 0,-38-941 0,-8 1 0,-9-2 0,-90 359 0,92-480 0,-64 280 0,74-290 0,2 0 0,4 1 0,3 76 0,2-148 0,1 0 0,0-1 0,0 1 0,1-1 0,-1 1 0,0-1 0,0 1 0,1 0 0,-1-1 0,1 1 0,-1-1 0,1 0 0,0 1 0,0-1 0,-1 1 0,1-1 0,0 0 0,0 0 0,0 1 0,0-1 0,1 0 0,1 1 0,0 0 0,1-1 0,-1 0 0,1 0 0,-1 0 0,1-1 0,0 1 0,-1-1 0,1 0 0,4 0 0,211-13 0,-98 4 0,2117-64-3788,3 68-1559,-1468 6 4778,719-7-377,-2-39 2462,-1280 33 380,232-7 4872,-438 19-6742,-1 0-1,0 0 1,1 0-1,-1-1 0,0 1 1,1-1-1,-1 0 1,0 0-1,0 0 1,0 0-1,4-2 1,-7 2-21,1 1 1,0-1-1,-1 1 1,1-1 0,-1 1-1,1-1 1,-1 0-1,1 1 1,-1-1 0,0 0-1,1 1 1,-1-1-1,0 0 1,0 1 0,1-1-1,-1 0 1,0 0-1,0 1 1,0-1 0,0-1-1,0 1-1,0-1 0,0 0 0,-1 0 0,1 0 0,-1 1 0,0-1 0,1 0 0,-1 0-1,0 1 1,0-1 0,-2-2 0,-8-13-4,-8-9 0,2 0 0,1-2 0,1 0 0,-14-36 0,4-18 0,3-1 0,4-2 0,-12-132 0,11-260 0,9 77 0,-30 1 0,13 257 0,-45-139 0,-64-132 0,-37-133 0,160 487 0,1-1 0,-4-93 0,13-122 0,3 252 0,-1 11 0,1-1 0,0 1 0,1 0 0,1-1 0,0 1 0,0 0 0,1 0 0,0 0 0,11-22 0,-7 20 0,-2 6 0,0 0 0,-1 0 0,0-1 0,-1 0 0,3-9 0,-6 15 0,1 0 0,-1 0 0,0 0 0,0 0 0,0 0 0,0-1 0,-1 1 0,1 0 0,-1 0 0,0 1 0,1-1 0,-2 0 0,1 0 0,0 0 0,0 0 0,-1 1 0,1-1 0,-1 1 0,-4-5 0,-5-4 0,0 0 0,-1 0 0,0 1 0,-1 1 0,0 0 0,0 1 0,-1 0 0,0 1 0,-1 1 0,1 0 0,-1 1 0,-19-4 0,-23-3 0,-114-8 0,138 18 0,-1354-85 0,1210 83 0,-438-5 0,580 9 0,-28 0 0,-66 8 0,127-8 0,1 0 0,-1 0 0,1 0 0,0 0 0,-1 0 0,1 0 0,-1-1 0,1 1 0,0-1 0,-1 1 0,1-1 0,0 1 0,0-1 0,-1 0 0,1 0 0,0 1 0,0-1 0,-1-1 0,-20-24 0,1 2 0,16 21 0,0 1 0,0-1 0,-1 1 0,1 0 0,0 0 0,-1 1 0,1 0 0,-1 0 0,1 0 0,-1 0 0,1 1 0,-1 0 0,0 0 0,1 1 0,-1-1 0,1 1 0,-1 0 0,-7 3 0,8 0 342,9-12-2049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29.256"/>
    </inkml:context>
    <inkml:brush xml:id="br0">
      <inkml:brushProperty name="width" value="0.05" units="cm"/>
      <inkml:brushProperty name="height" value="0.05" units="cm"/>
    </inkml:brush>
  </inkml:definitions>
  <inkml:trace contextRef="#ctx0" brushRef="#br0">44 207 24575,'0'-11'0,"0"0"0,0 1 0,-1-1 0,0 1 0,-1-1 0,-5-15 0,7 26 0,0-1 0,0 0 0,-1 1 0,1-1 0,0 0 0,0 1 0,-1-1 0,1 1 0,0-1 0,-1 0 0,1 1 0,-1-1 0,1 1 0,0-1 0,-1 1 0,0 0 0,1-1 0,-1 1 0,1-1 0,-1 1 0,-1-1 0,2 1 0,0 1 0,-1-1 0,1 0 0,-1 0 0,1 0 0,-1 1 0,1-1 0,0 0 0,-1 0 0,1 1 0,0-1 0,-1 0 0,1 1 0,0-1 0,-1 1 0,1-1 0,0 0 0,0 1 0,-1-1 0,1 1 0,0-1 0,0 1 0,-9 32 0,5 20 0,1 0 0,8 76 0,22 107 0,-15-149 0,-23-153 0,-12-83 0,16-66 0,8 192 0,1 0 0,1-1 0,1 2 0,1-1 0,1 0 0,1 1 0,11-26 0,-15 42 0,1 0 0,-1 1 0,1-1 0,0 1 0,0-1 0,1 1 0,-1 0 0,8-5 0,-11 9 0,1 0 0,-1 0 0,1 0 0,0 0 0,-1 0 0,1 0 0,0 0 0,-1 0 0,1 1 0,0-1 0,0 1 0,0-1 0,-1 1 0,1 0 0,0 0 0,0 0 0,0 0 0,0 0 0,0 0 0,-1 0 0,1 1 0,0-1 0,0 1 0,0-1 0,-1 1 0,1 0 0,0 0 0,-1 0 0,1 0 0,0 0 0,-1 0 0,0 0 0,1 0 0,1 2 0,1 2 0,0 0 0,0 0 0,-1 1 0,1-1 0,-1 1 0,0 0 0,-1 0 0,1 0 0,-1 0 0,-1 1 0,1-1 0,-1 0 0,0 1 0,0-1 0,-1 9 0,0-2 0,0 0 0,-1 0 0,-1 0 0,0 0 0,-1 0 0,-8 21 0,6-20-105,-1-1 0,-1 1 0,0-1 0,-1-1 0,0 1 0,-1-2 0,0 1 0,-1-1 0,0 0 0,-1-1 0,0 0 0,-20 13 0,3-7-6721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29.724"/>
    </inkml:context>
    <inkml:brush xml:id="br0">
      <inkml:brushProperty name="width" value="0.05" units="cm"/>
      <inkml:brushProperty name="height" value="0.05" units="cm"/>
    </inkml:brush>
  </inkml:definitions>
  <inkml:trace contextRef="#ctx0" brushRef="#br0">39 210 24575,'-6'-72'0,"20"123"0,-3 28 0,-4 0 0,-5 119 0,-3-169 0,2-19 0,-1-7 0,0 0 0,1 0 0,-1 0 0,-1 0 0,1-1 0,0 1 0,-1 0 0,1 0 0,-1 0 0,0 0 0,0 0 0,-2 4 0,3-7 0,-1 0 0,1 0 0,0 0 0,0 0 0,-1 0 0,1 1 0,0-1 0,-1 0 0,1 0 0,0 0 0,-1 0 0,1 0 0,0-1 0,0 1 0,-1 0 0,1 0 0,0 0 0,-1 0 0,1 0 0,0 0 0,0 0 0,-1-1 0,1 1 0,0 0 0,0 0 0,-1 0 0,1-1 0,0 1 0,0 0 0,0 0 0,-1 0 0,1-1 0,0 1 0,0 0 0,0-1 0,0 1 0,0 0 0,0 0 0,-1-1 0,1 1 0,0 0 0,0-1 0,0 1 0,0 0 0,0 0 0,0-1 0,-5-16 0,0-26 0,2 1 0,2-1 0,1 0 0,7-43 0,-4 41 0,20-170 0,-13 131 0,-10 107 0,0 2 0,-1 1 0,-5 32 0,4-49-105,0 0 0,0 0 0,-1 0 0,0 0 0,0-1 0,-1 0 0,0 1 0,-1-1 0,0-1 0,0 1 0,-1-1 0,-10 11 0,5-9-6721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29.912"/>
    </inkml:context>
    <inkml:brush xml:id="br0">
      <inkml:brushProperty name="width" value="0.05" units="cm"/>
      <inkml:brushProperty name="height" value="0.05" units="cm"/>
    </inkml:brush>
  </inkml:definitions>
  <inkml:trace contextRef="#ctx0" brushRef="#br0">0 14 24575,'2'-2'0,"4"-1"0,0-3 0,-1 3 0,-1 4 0,-1 4 0,1 3 0,-1 3 0,3 5 0,2 3 0,-1 3 0,2 4 0,-2-2 0,1-2 0,-1-2 0,-2-3 0,-2-4-8191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0.071"/>
    </inkml:context>
    <inkml:brush xml:id="br0">
      <inkml:brushProperty name="width" value="0.05" units="cm"/>
      <inkml:brushProperty name="height" value="0.05" units="cm"/>
    </inkml:brush>
  </inkml:definitions>
  <inkml:trace contextRef="#ctx0" brushRef="#br0">43 34 24575,'-2'-5'0,"-1"-3"0,-2-1 0,-3 1 0,0 5 0,2 5 0,1 6 0,2 5 0,2 4 0,0 4 0,1-1-8191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0.766"/>
    </inkml:context>
    <inkml:brush xml:id="br0">
      <inkml:brushProperty name="width" value="0.05" units="cm"/>
      <inkml:brushProperty name="height" value="0.05" units="cm"/>
    </inkml:brush>
  </inkml:definitions>
  <inkml:trace contextRef="#ctx0" brushRef="#br0">1 104 24575,'0'-1'0,"0"-1"0,1 0 0,-1 0 0,0 1 0,1-1 0,-1 1 0,1-1 0,0 0 0,0 1 0,-1-1 0,1 1 0,0 0 0,0-1 0,1 1 0,-1 0 0,0-1 0,0 1 0,2-1 0,-2 1 0,0 1 0,0-1 0,0 1 0,0 0 0,0-1 0,0 1 0,0 0 0,0 0 0,0-1 0,0 1 0,0 0 0,0 0 0,0 0 0,0 0 0,0 0 0,0 1 0,0-1 0,0 0 0,0 0 0,0 1 0,0-1 0,0 0 0,-1 1 0,1-1 0,0 1 0,0-1 0,0 1 0,0 0 0,-1-1 0,1 1 0,0 0 0,-1 0 0,1-1 0,0 1 0,-1 0 0,1 0 0,-1 0 0,1 1 0,2 3 0,-1 0 0,0-1 0,0 1 0,-1 0 0,1 0 0,-1 0 0,0 0 0,0 0 0,-1 8 0,7 26 0,-7-38 0,0 0 0,1 0 0,-1-1 0,0 1 0,1 0 0,-1 0 0,1 0 0,-1-1 0,1 1 0,-1 0 0,1-1 0,0 1 0,-1 0 0,1-1 0,0 1 0,-1-1 0,1 1 0,0-1 0,0 1 0,-1-1 0,1 1 0,0-1 0,0 0 0,0 1 0,0-1 0,0 0 0,-1 0 0,1 0 0,0 0 0,0 0 0,0 0 0,0 0 0,0 0 0,0 0 0,0 0 0,0 0 0,-1-1 0,1 1 0,0 0 0,0-1 0,0 1 0,0 0 0,-1-1 0,1 1 0,1-2 0,5-2 0,1-1 0,-1-1 0,13-10 0,-8 5 0,-8 8 0,-1 0 0,2 0 0,-1 0 0,0 1 0,1 0 0,-1 0 0,7-2 0,-10 3 0,1 1 0,0 0 0,0 0 0,-1 0 0,1 0 0,0 0 0,0 0 0,-1 0 0,1 1 0,0-1 0,0 1 0,-1-1 0,1 1 0,0 0 0,-1-1 0,1 1 0,-1 0 0,1 0 0,-1 0 0,1 0 0,-1 0 0,0 1 0,2 1 0,2 2 0,-1 0 0,1-1 0,0 0 0,0 0 0,0 0 0,10 5 0,-12-8 0,0 0 0,0 0 0,0 0 0,0 0 0,0-1 0,0 1 0,0-1 0,0 0 0,0 0 0,0 0 0,0-1 0,0 1 0,0-1 0,0 1 0,0-1 0,5-2 0,2-1 0,8-3 0,1 0 0,0 2 0,32-6 0,-43 10 0,-1 0 0,0-1 0,1 0 0,-1 0 0,0 0 0,0-1 0,0 0 0,-1 0 0,1-1 0,10-7 0,-15 8 0,1 1 0,-1 0 0,0-1 0,1 1 0,-1-1 0,0 1 0,-1-1 0,1 0 0,0 0 0,-1 0 0,1 0 0,-1 0 0,0 0 0,0-1 0,-1 1 0,1 0 0,0 0 0,-1-1 0,0 1 0,0 0 0,0-1 0,0 1 0,-1 0 0,1-1 0,-1 1 0,-1-4 0,2 6 0,0-1 0,-1 1 0,1 0 0,-1-1 0,1 1 0,-1 0 0,1 0 0,-1-1 0,0 1 0,1 0 0,-1 0 0,0 0 0,0 0 0,0 0 0,0 0 0,0 0 0,0 0 0,0 0 0,-2 0 0,2 0 0,-1 1 0,1 0 0,0 0 0,0 0 0,0 0 0,0 0 0,0 0 0,-1 0 0,1 0 0,0 0 0,0 0 0,0 1 0,0-1 0,0 0 0,0 1 0,0-1 0,0 1 0,-2 0 0,-1 2 0,1 0 0,-1 0 0,0 0 0,1 0 0,0 1 0,0-1 0,0 1 0,0 0 0,0 0 0,-2 5 0,-5 15 0,1 1 0,1 0 0,1 1 0,1-1 0,-3 37 0,-2 136 0,11-173 0,0 99 0,2-62 0,-13 121 0,10-177 0,0 0 0,0 0 0,-1 1 0,0-1 0,-1 0 0,1-1 0,-1 1 0,0 0 0,-4 5 0,6-10 0,0 1 0,0-1 0,0 0 0,-1 0 0,1 0 0,0 0 0,0 0 0,0 0 0,-1 0 0,1-1 0,-1 1 0,1 0 0,0-1 0,-1 1 0,1-1 0,-1 1 0,1-1 0,-1 0 0,1 0 0,-1 0 0,0 1 0,1-1 0,-1-1 0,1 1 0,-1 0 0,1 0 0,-1-1 0,1 1 0,-1-1 0,1 1 0,-1-1 0,1 1 0,0-1 0,-1 0 0,1 0 0,0 0 0,-1 0 0,1 0 0,0 0 0,0 0 0,-2-2 0,-1-2 0,-1 0 0,1-1 0,0 1 0,0-1 0,1 1 0,0-1 0,0-1 0,0 1 0,1 0 0,0 0 0,0-1 0,0 1 0,1-1 0,0 0 0,0-11 0,1 2 0,0 0 0,1-1 0,1 1 0,0 0 0,7-22 0,-3 20 0,1 0 0,0 0 0,1 0 0,2 1 0,-1 0 0,2 0 0,0 1 0,1 1 0,1 0 0,0 1 0,16-14 0,-19 19 0,-1 1 0,1 1 0,1 0 0,-1 0 0,1 1 0,1 0 0,-1 1 0,1 0 0,0 1 0,0 0 0,0 1 0,0 0 0,1 1 0,-1 1 0,1 0 0,-1 0 0,1 1 0,14 2 0,-21-1-124,0 1 0,0-1 0,-1 1 0,1 0 0,0 0 0,-1 1-1,1 0 1,-1-1 0,0 2 0,8 5 0,7 12-6702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1.065"/>
    </inkml:context>
    <inkml:brush xml:id="br0">
      <inkml:brushProperty name="width" value="0.05" units="cm"/>
      <inkml:brushProperty name="height" value="0.05" units="cm"/>
    </inkml:brush>
  </inkml:definitions>
  <inkml:trace contextRef="#ctx0" brushRef="#br0">43 367 24575,'-38'5'0,"33"-5"0,27-6 0,591-97-1510,-560 96 1350,1671-155-5748,5 87 4038,-1536 68 3679,-169 3-1527,-19 0 2483,-33 2-2916,-9 1-3297</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5.036"/>
    </inkml:context>
    <inkml:brush xml:id="br0">
      <inkml:brushProperty name="width" value="0.05" units="cm"/>
      <inkml:brushProperty name="height" value="0.05" units="cm"/>
    </inkml:brush>
  </inkml:definitions>
  <inkml:trace contextRef="#ctx0" brushRef="#br0">426 9 24575,'0'0'0,"1"0"0,-1-1 0,0 1 0,0-1 0,0 1 0,0 0 0,0-1 0,0 1 0,1-1 0,-1 1 0,0 0 0,0-1 0,0 1 0,1 0 0,-1-1 0,0 1 0,1 0 0,-1-1 0,0 1 0,1 0 0,-1 0 0,0-1 0,1 1 0,-1 0 0,0 0 0,1 0 0,-1 0 0,1-1 0,-1 1 0,0 0 0,1 0 0,-1 0 0,1 0 0,-1 0 0,1 0 0,-1 0 0,0 0 0,1 0 0,-1 0 0,1 1 0,-1-1 0,0 0 0,1 0 0,-1 0 0,1 0 0,-1 0 0,0 1 0,1-1 0,-1 0 0,0 0 0,1 1 0,23 12 0,-23-12 0,25 17 0,-1 0 0,-1 2 0,-1 0 0,-1 2 0,0 1 0,-2 0 0,-1 2 0,19 30 0,-14-13 0,-1 1 0,-2 1 0,-2 1 0,20 70 0,-29-78 0,52 192 0,-51-176 0,-2 1 0,2 74 0,-11-63 0,-3 0 0,-3 0 0,-2 0 0,-4-1 0,-2 0 0,-3-2 0,-3 1 0,-34 73 0,35-94 0,-2-1 0,-2 0 0,-2-2 0,-41 50 0,45-64 0,-1-2 0,-1-1 0,-2 0 0,0-2 0,-1-1 0,0-1 0,-36 17 0,8-7 0,3-4 0,1 3 0,-71 51 0,5 12 0,116-90-20,0 0-1,0 0 0,0-1 1,0 1-1,0 0 0,0 0 0,0 0 1,0 0-1,0 0 0,0 0 1,0-1-1,0 1 0,0 0 1,0 0-1,0 0 0,0 0 1,-1 0-1,1 0 0,0 0 1,0-1-1,0 1 0,0 0 0,0 0 1,0 0-1,0 0 0,0 0 1,-1 0-1,1 0 0,0 0 1,0 0-1,0 0 0,0 0 1,0 0-1,0 0 0,-1 0 1,1 0-1,0 0 0,0 0 0,0 0 1,0 0-1,0 0 0,0 0 1,-1 0-1,1 0 0,0 0 1,0 0-1,0 0 0,0 0 1,0 0-1,0 0 0,-1 0 1,1 0-1,0 0 0,0 0 0,0 0 1,0 0-1,0 1 0,0-1 1,0 0-1,0 0 0,0 0 1,0 0-1,-1 0 0,1 0 1,0 1-1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7.115"/>
    </inkml:context>
    <inkml:brush xml:id="br0">
      <inkml:brushProperty name="width" value="0.05" units="cm"/>
      <inkml:brushProperty name="height" value="0.05" units="cm"/>
    </inkml:brush>
  </inkml:definitions>
  <inkml:trace contextRef="#ctx0" brushRef="#br0">67 0 24575,'4'5'0,"1"1"0,-1-1 0,0 1 0,-1 0 0,1 0 0,-1 0 0,-1 0 0,1 1 0,2 10 0,-5-10 0,0-1 0,-1 1 0,0 0 0,-1-1 0,1 1 0,-1-1 0,-1 1 0,1-1 0,-5 8 0,-3 12 0,-3 9 0,0 0 0,0 2 0,3 0 0,1 0 0,-6 56 0,15-89 0,-1 1 0,1 0 0,0 0 0,0-1 0,1 1 0,-1 0 0,1 0 0,0-1 0,1 1 0,-1 0 0,1-1 0,0 0 0,0 1 0,0-1 0,0 0 0,1 0 0,0 0 0,0 0 0,0-1 0,0 1 0,0-1 0,1 1 0,0-1 0,-1 0 0,1-1 0,0 1 0,1-1 0,-1 0 0,0 0 0,1 0 0,-1 0 0,1-1 0,6 2 0,15 1 0,1 0 0,-1-2 0,1-1 0,32-2 0,107-17 0,-151 16 0,36-6-1365,-10 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8.534"/>
    </inkml:context>
    <inkml:brush xml:id="br0">
      <inkml:brushProperty name="width" value="0.05" units="cm"/>
      <inkml:brushProperty name="height" value="0.05" units="cm"/>
    </inkml:brush>
  </inkml:definitions>
  <inkml:trace contextRef="#ctx0" brushRef="#br0">43 68 24575,'0'-4'0,"0"0"0,0 0 0,0 0 0,0 0 0,1 0 0,0 0 0,0 0 0,0 0 0,3-6 0,-3 9 0,0-1 0,0 0 0,1 1 0,-1-1 0,1 1 0,-1 0 0,1-1 0,0 1 0,0 0 0,-1 0 0,1 0 0,0 0 0,0 0 0,0 0 0,0 1 0,0-1 0,0 1 0,0-1 0,0 1 0,3 0 0,6-1 0,0 1 0,0 1 0,0-1 0,0 2 0,0 0 0,0 0 0,0 1 0,-1 0 0,0 1 0,1 0 0,-1 1 0,0 0 0,-1 1 0,0 0 0,16 12 0,-18-12 0,-1 0 0,1 0 0,-1 1 0,0 0 0,-1 0 0,1 0 0,-1 1 0,6 14 0,-8-16 0,-1 0 0,0-1 0,-1 1 0,1 0 0,-1 0 0,-1 0 0,1 0 0,-1 0 0,0 0 0,0 0 0,0 0 0,-1-1 0,-3 13 0,3-14 0,-1 1 0,0-1 0,0 0 0,0 1 0,0-1 0,-1 0 0,1-1 0,-1 1 0,0 0 0,0-1 0,-1 1 0,-5 4 0,3-4 0,-1 1 0,0-1 0,0-1 0,0 1 0,-1-1 0,-14 4 0,6-3 0,-1-1 0,0 0 0,-1-1 0,1-1 0,0-1 0,-22-2 0,34 1 0,0 0 0,0 1 0,0-1 0,0-1 0,0 1 0,0-1 0,0 0 0,0 0 0,1 0 0,-1-1 0,1 1 0,0-1 0,0 0 0,-6-6 0,8 7 0,0-1 0,0 0 0,0 0 0,1 1 0,-1-1 0,1-1 0,0 1 0,-1 0 0,1 0 0,1 0 0,-1-1 0,0 1 0,1 0 0,0-1 0,0 1 0,0 0 0,0-1 0,0 1 0,1 0 0,-1-1 0,1 1 0,0 0 0,1-4 0,3-6 0,1 1 0,0 0 0,1 0 0,0 0 0,1 1 0,0 0 0,1 1 0,0-1 0,1 2 0,0-1 0,0 1 0,1 1 0,0 0 0,1 1 0,13-7 0,-22 12-38,-1 1 0,1 0 0,0 0 1,-1 1-1,1-1 0,0 0 0,0 1 0,-1 0 0,1 0 0,0 0 0,0 0 0,0 0 0,-1 0 0,1 1 0,0-1 0,0 1 1,-1 0-1,1 0 0,0 0 0,-1 0 0,1 0 0,-1 0 0,1 1 0,-1-1 0,0 1 0,0 0 0,0 0 0,0 0 0,0 0 1,0 0-1,0 0 0,0 0 0,-1 1 0,1-1 0,1 4 0,7 18-6788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9.346"/>
    </inkml:context>
    <inkml:brush xml:id="br0">
      <inkml:brushProperty name="width" value="0.05" units="cm"/>
      <inkml:brushProperty name="height" value="0.05" units="cm"/>
    </inkml:brush>
  </inkml:definitions>
  <inkml:trace contextRef="#ctx0" brushRef="#br0">10 147 24575,'-1'0'0,"1"0"0,-1-1 0,1 1 0,-1 0 0,1 0 0,-1 0 0,1-1 0,0 1 0,-1 0 0,1-1 0,-1 1 0,1 0 0,0-1 0,-1 1 0,1-1 0,0 1 0,-1 0 0,1-1 0,0 1 0,0-1 0,-1 1 0,1-1 0,0 1 0,0-1 0,0 1 0,0-1 0,0 1 0,0-1 0,0 1 0,0-1 0,0 1 0,0-1 0,0 1 0,0-1 0,0 1 0,0-1 0,0 1 0,0-1 0,1 0 0,5-21 0,-2 16 0,0 1 0,0-1 0,1 1 0,0 0 0,0 0 0,0 1 0,1-1 0,-1 1 0,1 1 0,0-1 0,0 1 0,0 0 0,1 0 0,-1 0 0,1 1 0,0 0 0,7-1 0,1 0 0,-1 1 0,1 0 0,0 0 0,0 2 0,0 0 0,29 4 0,-35-2 0,-1 0 0,0 0 0,0 1 0,0 0 0,-1 0 0,1 1 0,-1 0 0,1 0 0,-1 1 0,-1 0 0,1 0 0,-1 1 0,11 12 0,-13-14 0,-1 0 0,0 0 0,-1 0 0,1 0 0,-1 1 0,0-1 0,0 1 0,0 0 0,-1-1 0,0 1 0,0 0 0,0 0 0,0 0 0,-1 0 0,0 0 0,0 0 0,0 0 0,0 0 0,-1 0 0,0 0 0,0 0 0,0-1 0,-1 1 0,-3 7 0,1-4 0,-1 0 0,0-1 0,0 0 0,-1 0 0,1 0 0,-2-1 0,1 1 0,-1-1 0,0-1 0,0 1 0,-1-1 0,1-1 0,-1 0 0,0 0 0,0 0 0,-1-1 0,-8 3 0,8-4 0,1 1 0,-1-1 0,0-1 0,0 0 0,1 0 0,-1 0 0,0-1 0,0-1 0,0 1 0,0-2 0,1 1 0,-1-1 0,0 0 0,1-1 0,-1 0 0,1 0 0,-9-6 0,13 6 0,0 1 0,0-1 0,0-1 0,0 1 0,1 0 0,0-1 0,0 0 0,0 1 0,0-1 0,0 0 0,1-1 0,0 1 0,0 0 0,0-1 0,-2-6 0,3 4 0,-1 0 0,1 0 0,1-1 0,-1 1 0,1 0 0,1-1 0,-1 1 0,1 0 0,3-11 0,-1 7 0,0 1 0,1-1 0,0 1 0,0 0 0,1 1 0,1-1 0,-1 1 0,2 0 0,-1 0 0,1 1 0,0 0 0,1 0 0,14-11 0,-18 17 29,0-1-1,0 1 1,0 0-1,0 0 0,1 0 1,-1 0-1,1 1 1,-1 0-1,1 0 1,0 0-1,7 0 1,-8 1-124,-1 0 0,0 0 0,0 1 0,0-1 1,1 1-1,-1 0 0,0 0 0,0 0 0,0 1 0,0-1 1,0 1-1,0-1 0,-1 1 0,1 0 0,-1 0 1,1 0-1,3 4 0,8 11-6731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0.207"/>
    </inkml:context>
    <inkml:brush xml:id="br0">
      <inkml:brushProperty name="width" value="0.05" units="cm"/>
      <inkml:brushProperty name="height" value="0.05" units="cm"/>
    </inkml:brush>
  </inkml:definitions>
  <inkml:trace contextRef="#ctx0" brushRef="#br0">352 334 24575,'4'-31'0,"-3"27"0,0-1 0,0 1 0,-1 0 0,0 0 0,0-1 0,0 1 0,-1-6 0,1 8 0,-1 0 0,0 1 0,1-1 0,-1 0 0,0 1 0,0-1 0,0 0 0,0 1 0,-1-1 0,1 1 0,0 0 0,-1-1 0,1 1 0,0 0 0,-1 0 0,0 0 0,1 0 0,-1 0 0,0 0 0,1 1 0,-4-2 0,-3 0 0,1 0 0,-1 1 0,0 0 0,1 0 0,-1 0 0,0 1 0,0 0 0,0 1 0,1 0 0,-1 0 0,0 1 0,1 0 0,-11 4 0,0 0 0,1 1 0,0 2 0,0-1 0,-22 17 0,23-14 0,0 1 0,-16 16 0,28-24 0,1-1 0,0 1 0,0 0 0,0 0 0,0 0 0,0 0 0,1 0 0,-1 1 0,1-1 0,0 1 0,1-1 0,-1 1 0,1 0 0,-1 7 0,2-9 0,0-1 0,0 1 0,1-1 0,-1 1 0,1 0 0,0-1 0,-1 1 0,1-1 0,0 0 0,1 1 0,-1-1 0,0 0 0,1 0 0,-1 1 0,1-1 0,-1 0 0,1-1 0,0 1 0,0 0 0,0 0 0,0-1 0,0 1 0,1-1 0,-1 0 0,0 1 0,1-1 0,-1 0 0,0-1 0,6 2 0,2 1 0,1-1 0,-1 0 0,1 0 0,-1-1 0,1-1 0,11 0 0,-7-2 0,1 1 0,0-2 0,-1 0 0,0-1 0,0-1 0,0 0 0,0-1 0,-1-1 0,0 0 0,0 0 0,14-11 0,-18 10 0,0 0 0,-1 0 0,0-1 0,0 0 0,-1-1 0,0 0 0,-1 0 0,0 0 0,0-1 0,-1 0 0,0-1 0,-1 1 0,-1-1 0,5-16 0,-5 8 0,-1 0 0,0 0 0,-1-39 0,-2 49 0,-1 0 0,0 0 0,0 0 0,-1 0 0,0 1 0,-1-1 0,0 1 0,-1-1 0,-9-16 0,13 25 0,0 0 0,-1 0 0,0 0 0,1 0 0,-1 1 0,1-1 0,-1 0 0,0 0 0,0 0 0,0 0 0,1 1 0,-1-1 0,0 0 0,0 1 0,0-1 0,0 1 0,0-1 0,0 1 0,0-1 0,0 1 0,-2-1 0,3 2 0,-1-1 0,0 0 0,1 0 0,-1 1 0,0-1 0,0 1 0,1-1 0,-1 0 0,1 1 0,-1-1 0,0 1 0,1 0 0,-1-1 0,1 1 0,-1-1 0,1 1 0,-1 0 0,1-1 0,0 1 0,-1 0 0,1 0 0,0 0 0,-3 6 0,1 1 0,0-1 0,0 0 0,0 13 0,-1 18 114,2-1 0,5 60 0,-1-74-399,1 0 1,1 0-1,1-1 1,0 1-1,14 28 1,-2-16-6542</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39.952"/>
    </inkml:context>
    <inkml:brush xml:id="br0">
      <inkml:brushProperty name="width" value="0.05" units="cm"/>
      <inkml:brushProperty name="height" value="0.05" units="cm"/>
    </inkml:brush>
  </inkml:definitions>
  <inkml:trace contextRef="#ctx0" brushRef="#br0">14 106 24575,'-2'-2'0,"1"1"0,0 0 0,0-1 0,0 1 0,0-1 0,0 1 0,0-1 0,0 0 0,1 1 0,-1-1 0,0 0 0,1 0 0,0 1 0,-1-1 0,1 0 0,0 0 0,0 0 0,0 1 0,0-1 0,0 0 0,0 0 0,1 0 0,-1 1 0,0-1 0,1 0 0,0 0 0,-1 1 0,1-1 0,0 0 0,1-1 0,0-1 0,0 1 0,1 0 0,0-1 0,-1 1 0,1 0 0,0 1 0,0-1 0,1 0 0,-1 1 0,1 0 0,-1 0 0,5-2 0,-2 1 0,0 1 0,0 0 0,1 0 0,-1 1 0,0-1 0,1 1 0,-1 1 0,1 0 0,-1-1 0,1 2 0,-1-1 0,1 1 0,-1 0 0,0 0 0,1 1 0,8 3 0,-7-1 0,0 0 0,0 1 0,-1 0 0,1 0 0,-1 0 0,0 1 0,-1 0 0,0 1 0,1-1 0,-2 1 0,6 8 0,-4-4 0,0 0 0,0 1 0,-1 0 0,-1 0 0,0 1 0,0-1 0,-1 1 0,-1 0 0,-1 0 0,1 0 0,-2 1 0,0-1 0,-1 0 0,0 1 0,-1-1 0,-2 15 0,1-22 0,1-1 0,-1 1 0,0-1 0,-1 0 0,1 1 0,-1-1 0,0 0 0,0-1 0,-1 1 0,1 0 0,-1-1 0,0 0 0,0 0 0,-1 0 0,1-1 0,-1 1 0,0-1 0,0 0 0,0 0 0,0-1 0,0 1 0,-1-1 0,1 0 0,-1-1 0,1 1 0,-1-1 0,0-1 0,0 1 0,1-1 0,-1 1 0,0-2 0,0 1 0,1-1 0,-1 0 0,0 0 0,1 0 0,-1-1 0,1 0 0,-1 0 0,1 0 0,0-1 0,0 1 0,0-1 0,0-1 0,0 1 0,-7-8 0,7 6 0,1 0 0,-1-1 0,1 1 0,1-1 0,-1 0 0,1 0 0,0-1 0,0 1 0,1 0 0,-1-1 0,2 0 0,-1 1 0,1-1 0,0 0 0,0 0 0,1 0 0,0 0 0,0 0 0,1 0 0,-1 0 0,1 1 0,4-14 0,-2 12 0,0-1 0,0 0 0,0 1 0,1 0 0,0 0 0,1 0 0,0 0 0,0 1 0,1 0 0,0 0 0,0 0 0,0 1 0,1 0 0,0 0 0,0 0 0,1 1 0,7-4 0,-11 7-91,0 0 0,0 0 0,0 1 0,1 0 0,-1 0 0,0 0 0,0 1 0,1-1 0,-1 1 0,0 0 0,1 0 0,-1 0 0,0 1 0,7 1 0,7 4-6735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40.806"/>
    </inkml:context>
    <inkml:brush xml:id="br0">
      <inkml:brushProperty name="width" value="0.05" units="cm"/>
      <inkml:brushProperty name="height" value="0.05" units="cm"/>
    </inkml:brush>
  </inkml:definitions>
  <inkml:trace contextRef="#ctx0" brushRef="#br0">20 134 24575,'-3'-3'0,"1"1"0,0 1 0,0-1 0,1 0 0,-1 1 0,1-1 0,-1 0 0,-1-5 0,2 7 0,1-1 0,0 0 0,0 1 0,0-1 0,0 0 0,0 0 0,0 1 0,0-1 0,0 0 0,0 0 0,0 1 0,1-1 0,-1 0 0,0 0 0,0 1 0,1-1 0,-1 0 0,1 1 0,-1-1 0,0 1 0,1-1 0,-1 0 0,1 1 0,-1-1 0,1 1 0,0-1 0,-1 1 0,1 0 0,-1-1 0,1 1 0,0-1 0,0 1 0,7-4 0,0 0 0,0 0 0,0 1 0,0 0 0,1 1 0,-1 0 0,1 0 0,0 1 0,0 0 0,-1 1 0,1 0 0,0 0 0,12 2 0,-2 1 0,-1 0 0,0 1 0,0 1 0,0 1 0,22 10 0,-33-13 0,0 1 0,0 0 0,0 0 0,-1 1 0,1 0 0,-1 0 0,0 0 0,-1 1 0,7 8 0,-10-12 0,-1 0 0,1 0 0,-1 0 0,0 0 0,0 1 0,0-1 0,0 0 0,0 1 0,-1-1 0,1 1 0,0-1 0,-1 0 0,0 1 0,0-1 0,0 1 0,0-1 0,0 1 0,0-1 0,-1 1 0,1-1 0,-1 1 0,0-1 0,1 0 0,-1 1 0,0-1 0,0 0 0,-1 0 0,1 1 0,0-1 0,-1 0 0,1 0 0,-1-1 0,-2 4 0,-4 1 0,-1 0 0,1 0 0,-1 0 0,0-1 0,0 0 0,0-1 0,-1 0 0,0-1 0,0 0 0,0 0 0,0-1 0,0 0 0,0-1 0,-1 0 0,1 0 0,0-1 0,-1-1 0,1 0 0,0 0 0,0-1 0,0 0 0,-19-8 0,26 9 0,-1-1 0,1 0 0,0 0 0,0 0 0,0 0 0,0 0 0,0-1 0,0 0 0,1 1 0,-1-1 0,1 0 0,0 0 0,0 0 0,0-1 0,0 1 0,1 0 0,-2-5 0,2 3 0,0 1 0,0-1 0,0 0 0,1 0 0,0 0 0,0 0 0,0 0 0,1 0 0,-1 0 0,1 0 0,3-7 0,-1 1 0,1 1 0,1 0 0,0 1 0,0-1 0,1 1 0,0 0 0,1 0 0,-1 1 0,2 0 0,-1 0 0,10-7 0,-10 9-65,0 1 0,0 0 0,0 1 0,1 0 0,-1 0 0,1 0 0,0 1 0,1 0 0,-1 1 0,0 0 0,1 0 0,-1 1 0,1 0 0,-1 0 0,1 1 0,0 0 0,-1 1 0,1 0 0,0 0 0,15 5 0,-2 2-6761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43.593"/>
    </inkml:context>
    <inkml:brush xml:id="br0">
      <inkml:brushProperty name="width" value="0.05" units="cm"/>
      <inkml:brushProperty name="height" value="0.05" units="cm"/>
    </inkml:brush>
  </inkml:definitions>
  <inkml:trace contextRef="#ctx0" brushRef="#br0">187 80 24575,'22'-28'0,"-17"21"0,0 0 0,1 0 0,9-9 0,-14 15 0,1-1 0,0 1 0,0 0 0,0-1 0,0 1 0,0 0 0,0 0 0,0 0 0,0 1 0,0-1 0,1 0 0,-1 1 0,0-1 0,0 1 0,1 0 0,-1 0 0,4 0 0,-4 1 0,0-1 0,0 1 0,0 0 0,0-1 0,0 1 0,0 0 0,0 1 0,-1-1 0,1 0 0,0 0 0,-1 1 0,1-1 0,-1 1 0,1-1 0,-1 1 0,0 0 0,0-1 0,0 1 0,0 0 0,0 0 0,1 3 0,3 5 0,-2 1 0,5 18 0,-7-27 0,6 37 0,-1 0 0,-2 1 0,-2-1 0,-1 1 0,-8 68 0,-47 193 0,33-222 0,14-55 0,0 1 0,1 0 0,2 0 0,0 0 0,0 47 0,5-69 0,-1-1 0,1 1 0,-1 0 0,1 0 0,0-1 0,0 1 0,0-1 0,1 1 0,-1-1 0,1 1 0,-1-1 0,1 0 0,0 0 0,0 0 0,0 0 0,0 0 0,2 2 0,6 3 0,0 0 0,20 10 0,3 1 0,-25-12 0,0 0 0,0 1 0,-1 0 0,0 1 0,0-1 0,0 1 0,-1 0 0,-1 1 0,1 0 0,-1 0 0,-1 0 0,1 0 0,-2 1 0,1-1 0,-1 1 0,-1 0 0,0 0 0,0 0 0,-1 1 0,0-1 0,-1 0 0,0 0 0,-3 17 0,0-4 0,-2-1 0,0 0 0,-1 0 0,-2 0 0,0 0 0,-1-1 0,-1-1 0,-1 1 0,-21 28 0,11-21 0,0-2 0,-2-1 0,-1 0 0,-33 25 0,42-38 0,0 0 0,-1-2 0,0 0 0,-1-1 0,0 0 0,0-1 0,-1-2 0,0 1 0,-20 3 0,23-5 0,24 1 0,6 2 0,-1 1 0,-1 0 0,-1 1 0,0 1 0,0-1 0,-1 2 0,-1 0 0,0 0 0,0 1 0,10 18 0,-10-12 0,-1 1 0,0 0 0,-2 0 0,0 1 0,-2 0 0,5 25 0,-5-1 0,-2 1 0,-2 0 0,-2 0 0,-1 0 0,-18 84 0,15-103 0,-2 7 0,2 1 0,-2 42 0,7-65 0,0 0 0,1 0 0,1 0 0,0-1 0,0 1 0,1 0 0,1-1 0,0 0 0,0 0 0,9 15 0,-8-17-91,0 0 0,1 0 0,0-1 0,0 0 0,1 0 0,0 0 0,0-1 0,1 0 0,0 0 0,0-1 0,0 0 0,1-1 0,0 0 0,18 8 0,2-5-6735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44.464"/>
    </inkml:context>
    <inkml:brush xml:id="br0">
      <inkml:brushProperty name="width" value="0.05" units="cm"/>
      <inkml:brushProperty name="height" value="0.05" units="cm"/>
    </inkml:brush>
  </inkml:definitions>
  <inkml:trace contextRef="#ctx0" brushRef="#br0">99 164 24575,'-3'-35'0,"1"31"0,2 1 0,-1-1 0,0 1 0,1-1 0,-1 0 0,1 1 0,0-1 0,1 0 0,-1 1 0,0-1 0,1 1 0,0-1 0,0 0 0,0 1 0,0 0 0,1-1 0,-1 1 0,1 0 0,0 0 0,4-6 0,-1 4 0,1 1 0,-1-1 0,1 1 0,0 0 0,0 0 0,1 1 0,-1 0 0,1 0 0,0 1 0,-1-1 0,1 1 0,0 1 0,10-2 0,-5 1 0,0 1 0,0 1 0,0 0 0,-1 0 0,1 1 0,0 1 0,16 3 0,-20-3 0,-1 1 0,1 0 0,-1 0 0,1 0 0,-1 1 0,0 0 0,-1 1 0,1 0 0,-1 0 0,1 0 0,-2 0 0,1 1 0,-1 0 0,1 1 0,-2-1 0,1 1 0,-1 0 0,0 0 0,0 0 0,3 10 0,-3-4 0,0 0 0,-2 0 0,1 0 0,-1 0 0,-1 0 0,-1 1 0,0-1 0,0 0 0,-1 0 0,-1 0 0,-6 23 0,-1-6 0,-1-2 0,-1 0 0,-1 0 0,-2-1 0,-1 0 0,-23 31 0,-124 138 0,57-75 0,95-110 0,1 1 0,0 1 0,1 0 0,1 0 0,0 0 0,0 1 0,-6 21 0,11-28 0,1 0 0,0 0 0,0 0 0,0 0 0,1 0 0,0 0 0,0 0 0,1 0 0,0 0 0,0-1 0,1 1 0,0 0 0,0 0 0,0-1 0,1 1 0,0-1 0,0 0 0,6 8 0,0-2 0,1 1 0,0-2 0,1 1 0,0-1 0,1-1 0,0 0 0,1-1 0,0 0 0,0-1 0,17 8 0,18 5 0,86 26 0,-37-15 0,-94-31 0,0 0 0,0 0 0,0 0 0,-1 0 0,1 1 0,-1-1 0,1 1 0,-1 0 0,1 0 0,-1 0 0,0 0 0,3 3 0,-5-4 0,1 0 0,-1 0 0,0 1 0,1-1 0,-1 0 0,0 0 0,0 1 0,0-1 0,0 0 0,0 0 0,0 0 0,0 1 0,0-1 0,-1 0 0,1 0 0,0 0 0,-1 1 0,1-1 0,-1 0 0,1 0 0,-1 0 0,1 0 0,-1 0 0,0 0 0,0 0 0,0 0 0,1 0 0,-1 0 0,0-1 0,0 1 0,-2 1 0,-25 21 0,-1-1 0,-51 30 0,-3 2 0,72-47 0,0 1 0,1 0 0,0 1 0,1 0 0,0 1 0,-15 19 0,21-24 0,1 0 0,-1 0 0,1 0 0,0 1 0,0-1 0,0 1 0,1-1 0,0 1 0,0-1 0,0 1 0,1 0 0,0-1 0,0 1 0,0 0 0,1-1 0,0 1 0,0 0 0,3 7 0,7 17 0,2 1 0,2-2 0,0 0 0,30 41 0,-3-4 0,-25-36 0,-1 0 0,-1 1 0,17 54 0,-27-69 0,-1 0 0,0 1 0,-2 0 0,0-1 0,-1 1 0,0 0 0,-2 0 0,0 0 0,-4 23 0,-10 14 0,-2-1 0,-3 0 0,-38 72 0,18-39 0,37-79-273,0-1 0,-1 1 0,0 0 0,-9 11 0,0-5-6553</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08.960"/>
    </inkml:context>
    <inkml:brush xml:id="br0">
      <inkml:brushProperty name="width" value="0.05" units="cm"/>
      <inkml:brushProperty name="height" value="0.05" units="cm"/>
    </inkml:brush>
  </inkml:definitions>
  <inkml:trace contextRef="#ctx0" brushRef="#br0">1104 208 24575,'-2'-1'0,"1"-1"0,0 0 0,0 0 0,0 1 0,0-1 0,0 0 0,0 0 0,1 0 0,-1 0 0,0 0 0,1 0 0,0 0 0,-1 0 0,1-5 0,3-32 0,-2 30 0,2-19 0,-1 17 0,-1 0 0,0-1 0,0 1 0,-1 0 0,-3-21 0,3 31 0,-1 1 0,1-1 0,0 1 0,0-1 0,0 1 0,-1-1 0,1 1 0,0-1 0,-1 1 0,1-1 0,0 1 0,-1-1 0,1 1 0,0 0 0,-1-1 0,1 1 0,-1 0 0,1-1 0,-1 1 0,1 0 0,-1 0 0,1-1 0,-1 1 0,1 0 0,-1 0 0,1 0 0,-1 0 0,1 0 0,-1 0 0,0 0 0,1 0 0,-1 0 0,1 0 0,-1 0 0,1 0 0,-1 0 0,1 0 0,-1 0 0,1 0 0,-1 1 0,1-1 0,-1 0 0,1 0 0,-1 1 0,1-1 0,-1 0 0,1 1 0,-1-1 0,0 1 0,-26 21 0,24-19 0,-388 367 0,229-216 0,-222 193 0,375-340 30,-4 4-379,-2 0 0,1-1 1,-32 17-1,32-22-6477</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09.240"/>
    </inkml:context>
    <inkml:brush xml:id="br0">
      <inkml:brushProperty name="width" value="0.05" units="cm"/>
      <inkml:brushProperty name="height" value="0.05" units="cm"/>
    </inkml:brush>
  </inkml:definitions>
  <inkml:trace contextRef="#ctx0" brushRef="#br0">130 17 24575,'0'0'0,"-1"-1"0,1 0 0,0 0 0,0 0 0,0 1 0,-1-1 0,1 0 0,0 0 0,-1 1 0,1-1 0,-1 0 0,1 1 0,-1-1 0,1 0 0,-1 1 0,1-1 0,-1 1 0,0-1 0,1 1 0,-1-1 0,0 1 0,0-1 0,1 1 0,-1 0 0,0-1 0,0 1 0,1 0 0,-1 0 0,0 0 0,0 0 0,0-1 0,1 1 0,-1 0 0,0 0 0,0 0 0,0 1 0,1-1 0,-1 0 0,0 0 0,0 0 0,0 1 0,1-1 0,-1 0 0,0 1 0,0-1 0,1 0 0,-1 1 0,0-1 0,1 1 0,-1 0 0,1-1 0,-1 1 0,0-1 0,1 1 0,-1 0 0,1 0 0,-14 19 0,2 0 0,0 1 0,2 1 0,0 0 0,1 0 0,2 1 0,-9 39 0,15-58 0,0 1 0,0-1 0,0 0 0,1 0 0,0 0 0,0 1 0,0-1 0,0 0 0,0 0 0,1 0 0,0 1 0,0-1 0,0 0 0,1 0 0,-1 0 0,1 0 0,0-1 0,0 1 0,0 0 0,1-1 0,-1 1 0,1-1 0,0 0 0,0 0 0,0 0 0,0 0 0,0-1 0,1 1 0,-1-1 0,1 0 0,0 0 0,-1 0 0,1 0 0,0-1 0,0 1 0,0-1 0,5 1 0,13 2-247,-1-1 0,1-1 0,-1-1 0,35-3 0,-53 2 117,49-3-6696</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0.174"/>
    </inkml:context>
    <inkml:brush xml:id="br0">
      <inkml:brushProperty name="width" value="0.05" units="cm"/>
      <inkml:brushProperty name="height" value="0.05" units="cm"/>
    </inkml:brush>
  </inkml:definitions>
  <inkml:trace contextRef="#ctx0" brushRef="#br0">13 1 24575,'-2'0'0,"-1"2"0,0 3 0,1 6 0,0 7 0,3 8 0,2 6 0,-1 8 0,3 8 0,0 7 0,-1 6 0,-1 2 0,-1-1 0,-1-1 0,-1-11-8191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0.544"/>
    </inkml:context>
    <inkml:brush xml:id="br0">
      <inkml:brushProperty name="width" value="0.05" units="cm"/>
      <inkml:brushProperty name="height" value="0.05" units="cm"/>
    </inkml:brush>
  </inkml:definitions>
  <inkml:trace contextRef="#ctx0" brushRef="#br0">0 257 24575,'1'-2'0,"1"1"0,-1-1 0,0 1 0,1 0 0,-1 0 0,1 0 0,0 0 0,-1 0 0,1 0 0,0 0 0,-1 1 0,1-1 0,0 0 0,0 1 0,-1 0 0,3-1 0,0 0 0,58-15 0,-1 4 0,64-6 0,-64 11 0,-1-3 0,72-20 0,-123 27 0,0-1 0,-1 1 0,0-1 0,0-1 0,0 0 0,-1 0 0,12-10 0,-17 14 0,-1 0 0,1-1 0,0 1 0,-1-1 0,1 0 0,-1 0 0,1 0 0,-1 1 0,0-1 0,0 0 0,0 0 0,0-1 0,0 1 0,-1 0 0,1 0 0,0 0 0,-1-1 0,0 1 0,1 0 0,-1 0 0,0-1 0,0 1 0,-1 0 0,1-1 0,0 1 0,-1 0 0,1 0 0,-1 0 0,0-1 0,1 1 0,-1 0 0,0 0 0,-1 0 0,-1-3 0,1 2 0,0 1 0,0 0 0,0 0 0,0 0 0,0 0 0,0 0 0,0 1 0,0-1 0,-1 1 0,1-1 0,-1 1 0,1 0 0,-1 0 0,0 0 0,1 0 0,-1 0 0,0 1 0,1-1 0,-1 1 0,0 0 0,0 0 0,0 0 0,1 0 0,-1 0 0,0 1 0,0-1 0,1 1 0,-1 0 0,0-1 0,1 1 0,-1 1 0,-2 0 0,-1 1 0,-1 1 0,2 0 0,-1 0 0,0 0 0,1 1 0,0-1 0,0 1 0,0 0 0,1 1 0,0-1 0,0 1 0,-4 6 0,3-1 34,0 1 1,0 0-1,1 0 0,0 0 0,1 0 0,1 0 0,0 1 0,1-1 0,0 17 1,1-23-117,0 0 1,0 0 0,1 0 0,0 0-1,0 0 1,1 0 0,-1 0-1,1 0 1,1 0 0,-1-1 0,1 1-1,0-1 1,0 0 0,1 0 0,-1 0-1,1 0 1,0 0 0,1-1 0,-1 0-1,9 7 1,9 1-6745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1.057"/>
    </inkml:context>
    <inkml:brush xml:id="br0">
      <inkml:brushProperty name="width" value="0.05" units="cm"/>
      <inkml:brushProperty name="height" value="0.05" units="cm"/>
    </inkml:brush>
  </inkml:definitions>
  <inkml:trace contextRef="#ctx0" brushRef="#br0">19 120 24575,'-1'-4'0,"1"0"0,-1 0 0,0 0 0,0 1 0,0-1 0,-3-5 0,2 7 0,1-1 0,0 1 0,0-1 0,0 1 0,0-1 0,0 0 0,1 1 0,0-1 0,-1 0 0,1 1 0,0-1 0,0-4 0,0 7 0,0 0 0,0 0 0,0 0 0,0-1 0,1 1 0,-1 0 0,0 0 0,0 0 0,0 0 0,0 0 0,0 0 0,0 0 0,0 0 0,0 0 0,0 0 0,0 0 0,0-1 0,1 1 0,-1 0 0,0 0 0,0 0 0,0 0 0,0 0 0,0 0 0,0 0 0,0 0 0,1 0 0,-1 0 0,0 0 0,0 0 0,0 0 0,0 0 0,0 0 0,0 0 0,0 0 0,1 0 0,-1 0 0,0 0 0,0 0 0,0 1 0,0-1 0,0 0 0,0 0 0,0 0 0,0 0 0,1 0 0,-1 0 0,0 0 0,0 0 0,7 8 0,6 9 0,-5-3 0,-1 0 0,-1 1 0,0 0 0,-1 0 0,0 0 0,-1 1 0,-1 0 0,2 29 0,-2-64 0,2 0 0,6-18 0,-3 9 0,-1 3 0,11-24 0,-16 44 0,0 0 0,0 0 0,1 0 0,0 0 0,0 0 0,0 1 0,1 0 0,0-1 0,-1 1 0,9-6 0,-11 10 0,0-1 0,-1 1 0,1-1 0,0 1 0,-1-1 0,1 1 0,0 0 0,0-1 0,0 1 0,-1 0 0,1 0 0,0 0 0,0 0 0,0-1 0,0 1 0,0 0 0,-1 0 0,1 1 0,0-1 0,0 0 0,0 0 0,0 0 0,-1 1 0,1-1 0,0 0 0,0 1 0,0-1 0,-1 0 0,1 1 0,0-1 0,-1 1 0,1-1 0,0 1 0,-1 0 0,1-1 0,-1 1 0,1 0 0,-1-1 0,1 1 0,-1 0 0,1-1 0,-1 1 0,0 0 0,1 0 0,-1 1 0,3 5 0,-1 1 0,0-1 0,0 1 0,0 7 0,0-7 0,2 34 0,-3-32 0,0 0 0,0 1 0,5 17 0,-5-28 0,-1 1 0,0-1 0,0 1 0,0-1 0,1 1 0,-1-1 0,0 1 0,0-1 0,1 1 0,-1-1 0,0 1 0,1-1 0,-1 0 0,1 1 0,-1-1 0,1 0 0,-1 1 0,0-1 0,1 0 0,-1 0 0,1 0 0,-1 1 0,1-1 0,-1 0 0,1 0 0,-1 0 0,1 0 0,0 0 0,-1 0 0,1 0 0,-1 0 0,1 0 0,-1 0 0,1 0 0,-1 0 0,1 0 0,-1 0 0,1-1 0,-1 1 0,1 0 0,-1 0 0,1 0 0,-1-1 0,1 1 0,-1 0 0,0-1 0,1 1 0,-1-1 0,1 0 0,24-23 0,-20 18 0,16-17 0,-8 8 0,23-20 0,-32 32 0,1-1 0,-1 1 0,1-1 0,0 1 0,1 1 0,-1-1 0,0 1 0,1 0 0,9-2 0,-13 3 11,0 1-1,0 0 1,0 0 0,1 0-1,-1 1 1,0-1-1,0 0 1,0 1-1,0-1 1,1 1-1,-1 0 1,0 0 0,0 0-1,0 0 1,-1 0-1,1 0 1,0 0-1,0 1 1,-1-1 0,1 1-1,0-1 1,-1 1-1,0 0 1,1-1-1,-1 1 1,0 0 0,0 0-1,0 0 1,1 3-1,4 9-172,0-1 0,-2 1-1,5 21 1,-2-11-871,-1-5-5793</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1.460"/>
    </inkml:context>
    <inkml:brush xml:id="br0">
      <inkml:brushProperty name="width" value="0.05" units="cm"/>
      <inkml:brushProperty name="height" value="0.05" units="cm"/>
    </inkml:brush>
  </inkml:definitions>
  <inkml:trace contextRef="#ctx0" brushRef="#br0">0 151 24575,'3'-7'0,"-1"1"0,0-1 0,0 0 0,-1 0 0,0 0 0,0-9 0,0 1 0,8 66 0,-3 17 0,-3 1 0,-12 126 0,9-194 0,-5 26 0,5-26 0,0 0 0,0 0 0,0 0 0,-1 0 0,1 0 0,0 0 0,-1 0 0,1 0 0,0 0 0,-1 0 0,1 0 0,-1-1 0,1 1 0,-1 0 0,0 0 0,1 0 0,-1-1 0,0 1 0,-1 1 0,1-3 0,1 0 0,-1 0 0,1 0 0,-1 0 0,1 0 0,-1 0 0,1 0 0,-1 0 0,1 0 0,0 0 0,0 0 0,0 0 0,-1 0 0,1 0 0,0 0 0,0 0 0,1-2 0,-2 1 0,1-38 0,2 0 0,2 0 0,1 0 0,12-44 0,-7 30 0,-3 11 0,-4 24 0,0 0 0,1 0 0,0 1 0,2-1 0,7-17 0,-12 35 0,-1 0 0,0 0 0,1 0 0,-1 1 0,1-1 0,-1 0 0,1 0 0,-1 0 0,1 1 0,0-1 0,-1 0 0,1 1 0,0-1 0,0 1 0,-1-1 0,1 1 0,0-1 0,0 1 0,0-1 0,0 1 0,0 0 0,-1-1 0,1 1 0,2 0 0,-2 0 0,0 0 0,1 1 0,-1-1 0,0 0 0,0 1 0,0-1 0,1 1 0,-1 0 0,0-1 0,0 1 0,0 0 0,0 0 0,0 0 0,0 0 0,1 1 0,4 6 0,0 0 0,-1 0 0,8 15 0,-11-19 0,4 8 0,0-1 0,-1 1 0,0 0 0,-1 0 0,-1 1 0,3 13 0,-5-23 0,-1-1 0,1 1 0,-1 0 0,0 0 0,0 0 0,0 0 0,-1 0 0,1 0 0,-1 0 0,0 0 0,1-1 0,-1 1 0,0 0 0,-1 0 0,1-1 0,0 1 0,-1-1 0,1 1 0,-1-1 0,0 0 0,0 1 0,0-1 0,0 0 0,0 0 0,-1 0 0,1-1 0,0 1 0,-1-1 0,1 1 0,-1-1 0,0 0 0,-4 2 0,-19 3-1365,0-3-5461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0.828"/>
    </inkml:context>
    <inkml:brush xml:id="br0">
      <inkml:brushProperty name="width" value="0.05" units="cm"/>
      <inkml:brushProperty name="height" value="0.05" units="cm"/>
    </inkml:brush>
  </inkml:definitions>
  <inkml:trace contextRef="#ctx0" brushRef="#br0">257 282 24575,'0'-1'0,"0"1"0,0 0 0,1-1 0,-1 1 0,0 0 0,0-1 0,0 1 0,0-1 0,0 1 0,0 0 0,0-1 0,0 1 0,0 0 0,0-1 0,0 1 0,0 0 0,0-1 0,0 1 0,0 0 0,-1-1 0,1 1 0,0 0 0,0-1 0,0 1 0,0 0 0,-1-1 0,1 1 0,0 0 0,0 0 0,-1-1 0,1 1 0,-1 0 0,-9-16 0,10 16 0,-3-5 0,-1 0 0,0 0 0,0 1 0,0-1 0,0 1 0,0 0 0,-1 0 0,0 1 0,-6-5 0,8 7 0,1 0 0,-1 0 0,1 1 0,-1-1 0,1 1 0,-1-1 0,0 1 0,1 0 0,-1 0 0,0 0 0,1 0 0,-1 1 0,0-1 0,1 1 0,-1-1 0,1 1 0,-1 0 0,1 0 0,-1 0 0,1 0 0,-1 1 0,1-1 0,-3 3 0,-10 7 0,1 0 0,1 0 0,-19 22 0,24-25 0,1 0 0,1 1 0,0 0 0,0 0 0,0 0 0,1 1 0,-4 11 0,8-20 0,1 1 0,-1-1 0,1 1 0,-1-1 0,1 1 0,-1-1 0,1 1 0,0 0 0,0-1 0,0 1 0,0-1 0,0 1 0,0-1 0,0 1 0,1 0 0,-1-1 0,0 1 0,1-1 0,-1 1 0,1-1 0,0 0 0,-1 1 0,1-1 0,0 1 0,0-1 0,0 0 0,0 0 0,0 0 0,0 1 0,0-1 0,1 0 0,-1 0 0,0-1 0,0 1 0,1 0 0,-1 0 0,1-1 0,-1 1 0,1 0 0,-1-1 0,1 0 0,-1 1 0,1-1 0,-1 0 0,1 0 0,1 0 0,6 1 0,1-1 0,-1 0 0,0 0 0,0-1 0,0 0 0,16-5 0,-15 3 0,0 0 0,1 0 0,-1-1 0,0-1 0,-1 0 0,1 0 0,8-7 0,-14 9 0,-1 0 0,1-1 0,-1 1 0,0-1 0,0 1 0,0-1 0,-1 0 0,1 0 0,-1 0 0,0 0 0,0 0 0,0-1 0,-1 1 0,1-1 0,-1 1 0,0-1 0,-1 0 0,1-7 0,-1 9 0,1-2 0,-1-1 0,0 1 0,0-1 0,-3-9 0,0 51 0,3-23 0,0 1 0,1 0 0,0-1 0,1 1 0,4 15 0,-5-26 0,-1-1 0,1 1 0,0-1 0,0 0 0,0 1 0,0-1 0,0 0 0,1 0 0,-1 0 0,0 0 0,1 0 0,0 0 0,-1 0 0,1-1 0,0 1 0,0 0 0,0-1 0,0 0 0,1 1 0,-1-1 0,0 0 0,0 0 0,1 0 0,-1 0 0,0-1 0,1 1 0,-1-1 0,1 1 0,-1-1 0,1 0 0,-1 0 0,1 0 0,-1 0 0,1-1 0,-1 1 0,3-1 0,2-1 0,-1 0 0,1 0 0,-1 0 0,0-1 0,0 0 0,0 0 0,0 0 0,0-1 0,-1 0 0,1 0 0,6-7 0,-5 3 0,0 0 0,0-1 0,-1 1 0,-1-1 0,1 0 0,6-18 0,-4 5 0,-1 0 0,-1-1 0,-1 0 0,-1-1 0,2-42 0,-5 51 0,0 5 0,0 1 0,-1-1 0,0 0 0,0 1 0,-1-1 0,-1 0 0,0 1 0,-4-15 0,6 23 0,0 1 0,-1-1 0,1 1 0,0 0 0,0-1 0,0 1 0,0-1 0,-1 1 0,1 0 0,0-1 0,0 1 0,-1 0 0,1-1 0,0 1 0,-1 0 0,1-1 0,0 1 0,-1 0 0,1 0 0,0-1 0,-1 1 0,1 0 0,-1 0 0,1 0 0,0-1 0,-1 1 0,1 0 0,-1 0 0,1 0 0,-1 0 0,1 0 0,0 0 0,-1 0 0,1 0 0,-1 0 0,1 0 0,-1 0 0,1 0 0,-1 1 0,1-1 0,0 0 0,-1 0 0,1 0 0,-1 0 0,1 1 0,0-1 0,-1 0 0,1 0 0,0 1 0,-1-1 0,1 0 0,0 1 0,0-1 0,-1 0 0,1 1 0,0-1 0,0 1 0,-1-1 0,1 0 0,0 2 0,-14 26 0,7-7-114,2 0 1,0 0-1,1 1 0,1 0 0,1 0 1,0 0-1,2 0 0,1 0 0,1 0 1,1 0-1,7 32 0,-1-29-6712</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1.663"/>
    </inkml:context>
    <inkml:brush xml:id="br0">
      <inkml:brushProperty name="width" value="0.05" units="cm"/>
      <inkml:brushProperty name="height" value="0.05" units="cm"/>
    </inkml:brush>
  </inkml:definitions>
  <inkml:trace contextRef="#ctx0" brushRef="#br0">1 1 24575,'4'0'0,"5"0"0,2 2 0,2 6 0,1 6 0,-2 7 0,0 8 0,-1 5 0,-1 6 0,-1 6 0,-1 1 0,-3 3 0,-2 2 0,-1-2 0,-1-1 0,-1-5 0,0-6 0,-1-8-8191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2.643"/>
    </inkml:context>
    <inkml:brush xml:id="br0">
      <inkml:brushProperty name="width" value="0.05" units="cm"/>
      <inkml:brushProperty name="height" value="0.05" units="cm"/>
    </inkml:brush>
  </inkml:definitions>
  <inkml:trace contextRef="#ctx0" brushRef="#br0">136 491 24575,'7'-9'0,"1"-1"0,-2 0 0,1-1 0,-1 1 0,-1-1 0,0-1 0,0 1 0,-1 0 0,-1-1 0,0 0 0,0 0 0,0-14 0,-3 23 0,1 0 0,-1 0 0,0-1 0,0 1 0,-1 0 0,1 0 0,-1 0 0,1 0 0,-1 0 0,0 0 0,0 0 0,0 0 0,-1 0 0,1 0 0,-1 0 0,0 0 0,-3-3 0,4 4 0,-1 1 0,0 0 0,1 0 0,-1 0 0,0 0 0,0 0 0,0 0 0,0 1 0,0-1 0,0 1 0,0-1 0,0 1 0,0 0 0,0-1 0,0 1 0,0 0 0,0 0 0,0 1 0,0-1 0,0 0 0,0 1 0,0-1 0,0 1 0,0 0 0,1-1 0,-1 1 0,0 0 0,-2 2 0,-6 2 0,1 1 0,0 1 0,0-1 0,1 1 0,0 1 0,0-1 0,1 1 0,0 1 0,0-1 0,1 1 0,0 0 0,1 1 0,0 0 0,0-1 0,1 2 0,0-1 0,-3 17 0,6-25 0,1 0 0,-1 0 0,1 0 0,0 1 0,-1-1 0,1 0 0,0 0 0,1 0 0,-1 1 0,0-1 0,1 0 0,-1 0 0,1 0 0,-1 0 0,1 0 0,0 0 0,0 0 0,0 0 0,0 0 0,1 0 0,-1 0 0,0 0 0,1-1 0,-1 1 0,1-1 0,0 1 0,-1-1 0,1 1 0,0-1 0,0 0 0,0 0 0,0 0 0,0 0 0,0 0 0,0-1 0,0 1 0,0 0 0,0-1 0,0 0 0,5 1 0,2-1 0,0 1 0,0-1 0,0-1 0,0 0 0,1 0 0,-1-1 0,-1 0 0,16-6 0,-17 5 0,0 0 0,0 0 0,-1-1 0,1 0 0,-1-1 0,0 1 0,0-1 0,-1 0 0,10-11 0,-13 14 0,-1 0 0,1-1 0,0 1 0,-1 0 0,1-1 0,-1 1 0,0-1 0,0 0 0,0 1 0,0-1 0,-1 0 0,1 0 0,-1 1 0,0-1 0,1 0 0,-1 0 0,0 0 0,-1 0 0,1 1 0,0-1 0,-1 0 0,0 0 0,1 1 0,-1-1 0,0 0 0,-1 1 0,1-1 0,0 1 0,-3-4 0,4 6 0,0-1 0,0 1 0,-1 0 0,1-1 0,0 1 0,0-1 0,-1 1 0,1 0 0,0-1 0,-1 1 0,1 0 0,0-1 0,-1 1 0,1 0 0,-1 0 0,1-1 0,-1 1 0,1 0 0,-1 0 0,1 0 0,0-1 0,-1 1 0,1 0 0,-1 0 0,1 0 0,-1 0 0,1 0 0,-1 0 0,0 0 0,-8 12 0,-1 21 0,9-23 0,0 0 0,1 1 0,0-1 0,1 0 0,0 1 0,0-1 0,1 0 0,1 0 0,-1 0 0,2 0 0,-1-1 0,1 1 0,7 10 0,-8-15 0,0-1 0,-1 0 0,2 0 0,-1 0 0,0-1 0,1 1 0,0-1 0,0 0 0,0 0 0,0 0 0,0 0 0,1-1 0,-1 1 0,1-1 0,0-1 0,-1 1 0,1-1 0,0 1 0,0-1 0,0-1 0,0 1 0,0-1 0,0 0 0,0 0 0,0 0 0,0-1 0,0 1 0,9-4 0,-5 2 0,-1-1 0,0 1 0,0-2 0,-1 1 0,1-1 0,-1-1 0,1 1 0,-1-1 0,-1-1 0,10-8 0,-6 4 0,-1-1 0,-1 0 0,1 0 0,-2-1 0,12-22 0,-4-3 0,-1-1 0,-2 0 0,10-57 0,-17 74 0,5-22 0,-2-1 0,-2 1 0,0-47 0,-8 82 0,-1 14 0,-4 18 0,-1 25 0,1 0 0,1 55 0,10 102 0,-3-192 0,1 31 0,-2-43 0,0 0 0,-1 0 0,1 1 0,0-1 0,-1 0 0,1 0 0,-1 0 0,0 0 0,0 0 0,0 0 0,0 0 0,0 0 0,0 0 0,0 0 0,-4 3 0,4-5 0,0 1 0,0 0 0,0-1 0,-1 1 0,1-1 0,0 1 0,-1-1 0,1 0 0,-1 1 0,1-1 0,0 0 0,-1 0 0,1 0 0,-1 0 0,1 0 0,0 0 0,-1-1 0,1 1 0,-1 0 0,1-1 0,0 1 0,0-1 0,-1 1 0,1-1 0,0 0 0,0 1 0,-1-1 0,1 0 0,0 0 0,0 0 0,0 0 0,0 0 0,0 0 0,0-1 0,-3-3 0,0 1 0,0-1 0,1 1 0,-1-1 0,1 0 0,1 0 0,-3-6 0,4 9 0,0 0 0,0 0 0,0 0 0,1 0 0,-1 0 0,1 0 0,0 0 0,-1 0 0,1 0 0,0 0 0,0 0 0,0 0 0,1 0 0,-1 0 0,0 0 0,1 0 0,-1 0 0,1 0 0,0 0 0,0 0 0,0 0 0,2-3 0,-1 3 0,1 0 0,-1 0 0,1 0 0,-1 1 0,1-1 0,0 1 0,0-1 0,0 1 0,0 0 0,0 0 0,0 0 0,0 1 0,0-1 0,4 0 0,162-16 0,20-2 0,-156 13 0,1-1 0,-1-2 0,48-19 0,-68 23 0,-1-1 0,22-13 0,-31 17 0,0 0 0,0 0 0,0-1 0,0 1 0,-1-1 0,1 1 0,-1-1 0,0 0 0,0 0 0,0 0 0,0 0 0,0 0 0,-1-1 0,1 1 0,1-7 0,-3 9 0,0 0 0,1-1 0,-1 1 0,0-1 0,0 1 0,0 0 0,-1-1 0,1 1 0,0 0 0,0-1 0,-1 1 0,1 0 0,-1-1 0,1 1 0,-1 0 0,1-1 0,-1 1 0,0 0 0,0 0 0,0 0 0,1 0 0,-3-1 0,1 0 0,0 0 0,-1 1 0,1-1 0,-1 1 0,0-1 0,1 1 0,-1 0 0,0 0 0,0 0 0,-3 0 0,-4 0 0,0-1 0,-1 2 0,1-1 0,0 2 0,-12 0 0,2 3 0,0 0 0,0 1 0,0 1 0,1 1 0,0 0 0,-26 15 0,34-16 0,0 1 0,1 0 0,0 0 0,0 1 0,0 0 0,1 1 0,0 0 0,1 0 0,0 1 0,0 0 0,-10 18 0,16-24 10,0 0-1,0 0 1,1 0-1,-1 0 1,1 0-1,0 1 1,0-1-1,0 0 1,1 1-1,-1-1 1,1 0-1,0 1 1,0-1-1,1 0 0,-1 1 1,1-1-1,0 0 1,0 1-1,1-1 1,-1 0-1,1 0 1,0 0-1,0 0 1,0 0-1,1-1 1,-1 1-1,1-1 1,0 1-1,0-1 1,0 0-1,0 0 1,0 0-1,1-1 1,-1 1-1,6 2 1,4 2-181,0 0 0,0-1 1,1-1-1,0 0 0,0-1 1,0 0-1,0-1 0,0-1 1,22 1-1,8-2-6655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2.940"/>
    </inkml:context>
    <inkml:brush xml:id="br0">
      <inkml:brushProperty name="width" value="0.05" units="cm"/>
      <inkml:brushProperty name="height" value="0.05" units="cm"/>
    </inkml:brush>
  </inkml:definitions>
  <inkml:trace contextRef="#ctx0" brushRef="#br0">1 121 24575,'19'-8'0,"22"-3"0,138-22-415,230-13 1,189 24-1102,592 25-692,-810 2 1536,-196-3-2294</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4.916"/>
    </inkml:context>
    <inkml:brush xml:id="br0">
      <inkml:brushProperty name="width" value="0.05" units="cm"/>
      <inkml:brushProperty name="height" value="0.05" units="cm"/>
    </inkml:brush>
  </inkml:definitions>
  <inkml:trace contextRef="#ctx0" brushRef="#br0">465 289 24575,'-8'-31'0,"3"12"0,-3-26 0,-9-37 0,15 73 0,-1 0 0,-1 0 0,1 1 0,-1-1 0,-1 1 0,-7-12 0,9 17 0,0-1 0,1 1 0,-1 0 0,-1 0 0,1 1 0,0-1 0,-1 1 0,1 0 0,-1-1 0,0 2 0,1-1 0,-1 0 0,0 1 0,-8-2 0,5 2 0,0 0 0,0 0 0,0 1 0,0 0 0,0 1 0,0-1 0,0 1 0,-8 3 0,-2 1 0,1 1 0,0 0 0,0 1 0,1 1 0,0 0 0,-20 16 0,20-13 0,0 1 0,1 1 0,1 0 0,0 1 0,-12 17 0,20-25 0,1 0 0,0 1 0,0-1 0,0 1 0,1 0 0,0 0 0,0 0 0,1 1 0,0-1 0,1 1 0,-1-1 0,1 1 0,1 0 0,-1-1 0,2 11 0,-1-15 0,0-1 0,1 1 0,-1-1 0,1 1 0,0 0 0,0-1 0,0 1 0,0-1 0,0 0 0,0 1 0,1-1 0,-1 0 0,1 0 0,0 0 0,-1 0 0,1 0 0,0 0 0,0 0 0,0-1 0,3 2 0,-1-1 0,-1 0 0,1-1 0,0 0 0,0 0 0,0 0 0,0 0 0,0-1 0,0 0 0,0 0 0,0 0 0,0 0 0,4-1 0,6-1 0,0-2 0,0 1 0,0-2 0,-1 0 0,0 0 0,18-11 0,-20 9 0,0-1 0,0 0 0,-1 0 0,0-1 0,-1 0 0,0-1 0,9-12 0,5-10 0,19-37 0,-30 53 0,-12 16 0,0 0 0,0 0 0,1 0 0,-1 0 0,0 0 0,0 0 0,0 1 0,0-1 0,1 0 0,-1 0 0,0 0 0,0 0 0,0 0 0,0 0 0,1 1 0,-1-1 0,0 0 0,0 0 0,0 0 0,0 0 0,0 1 0,0-1 0,0 0 0,1 0 0,-1 0 0,0 1 0,0-1 0,0 0 0,0 0 0,0 0 0,0 1 0,0-1 0,0 0 0,0 0 0,0 0 0,0 1 0,0-1 0,0 0 0,0 0 0,0 0 0,-1 1 0,-3 37 0,3-34 0,-6 41 171,-2 46 0,8-75-415,1 0 0,1 0 0,0 0 0,1 0 1,1 0-1,7 24 0,1-14-6582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5.493"/>
    </inkml:context>
    <inkml:brush xml:id="br0">
      <inkml:brushProperty name="width" value="0.05" units="cm"/>
      <inkml:brushProperty name="height" value="0.05" units="cm"/>
    </inkml:brush>
  </inkml:definitions>
  <inkml:trace contextRef="#ctx0" brushRef="#br0">19 110 24575,'-4'-9'0,"1"-1"0,0 0 0,1 1 0,0-1 0,0 0 0,0-18 0,2 28 0,0 0 0,0-1 0,-1 1 0,1 0 0,0-1 0,0 1 0,0 0 0,0-1 0,0 1 0,0 0 0,0 0 0,0-1 0,0 1 0,0 0 0,1-1 0,-1 1 0,0 0 0,0-1 0,0 1 0,0 0 0,0 0 0,1-1 0,-1 1 0,0 0 0,0-1 0,0 1 0,1 0 0,-1 0 0,0 0 0,0-1 0,1 1 0,-1 0 0,0 0 0,0 0 0,1 0 0,-1 0 0,0-1 0,1 1 0,-1 0 0,1 0 0,11 9 0,10 21 0,-7-7 0,-2 2 0,-1-1 0,16 45 0,-24-56 0,0 1 0,0 0 0,-2 0 0,0 0 0,0 0 0,-1 0 0,-1 0 0,-1 0 0,-2 15 0,3-26 0,-1-1 0,1 1 0,-1-1 0,0 1 0,0-1 0,0 1 0,-1-1 0,1 0 0,0 0 0,-1 1 0,1-1 0,-1 0 0,0-1 0,-3 4 0,5-5 0,0 0 0,-1 1 0,1-1 0,-1 0 0,1 0 0,-1 1 0,1-1 0,-1 0 0,1 0 0,-1 0 0,1 0 0,-1 0 0,1 0 0,-1 0 0,1 0 0,-1 0 0,0 0 0,1 0 0,-1 0 0,1 0 0,-1 0 0,1 0 0,-1 0 0,1-1 0,-1 1 0,0 0 0,0-1 0,0-1 0,0 1 0,0 0 0,0 0 0,0 0 0,1-1 0,-1 1 0,0 0 0,1-1 0,-1 1 0,0 0 0,1-1 0,0 1 0,-1-3 0,-1-7 0,1 0 0,0 0 0,1 0 0,0-1 0,1 1 0,0 0 0,1 0 0,0 0 0,7-19 0,0 4 0,1 1 0,26-46 0,-28 57 0,1 1 0,0 0 0,16-17 0,-21 26 0,-1 0 0,1 0 0,0 1 0,0 0 0,1 0 0,-1 0 0,1 0 0,-1 1 0,1-1 0,0 1 0,0 0 0,0 1 0,0-1 0,7 0 0,-10 2 0,0 0 0,0 0 0,0 0 0,0 0 0,0 0 0,0 0 0,0 1 0,0-1 0,0 1 0,0-1 0,0 1 0,-1 0 0,1 0 0,0 0 0,0 0 0,-1 0 0,1 0 0,2 3 0,-1-1 0,-1-1 0,0 1 0,0 0 0,0 1 0,0-1 0,-1 0 0,1 0 0,-1 1 0,2 5 0,0 6 0,-1 0 0,0 1 0,-1 28 0,0-39 0,-1 12 0,0 0 0,-1 0 0,-1 0 0,0 0 0,-2 0 0,-6 21 0,6-31 0,2-10 0,4-13 0,8-7 0,0 0 0,1 0 0,1 1 0,28-38 0,-33 51 0,0-1 0,1 1 0,0 1 0,1-1 0,0 1 0,0 1 0,1 0 0,0 0 0,0 1 0,1 0 0,0 1 0,14-6 0,-21 10 0,0 0 0,0 0 0,0 0 0,0 1 0,0-1 0,1 1 0,-1 0 0,0 0 0,0 1 0,0-1 0,0 1 0,0 0 0,0 0 0,0 0 0,0 0 0,0 1 0,0 0 0,-1 0 0,1 0 0,0 0 0,-1 0 0,0 1 0,0 0 0,0-1 0,0 1 0,0 0 0,0 0 0,-1 1 0,1-1 0,-1 1 0,0-1 0,0 1 0,2 5 0,1 3 0,-1 0 0,0 0 0,0 0 0,-2 1 0,1-1 0,-2 1 0,0-1 0,0 1 0,-2 24 0,-1-24-195,0 1 0,0-1 0,-1 0 0,-1 0 0,0 0 0,-11 21 0,6-17-6631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6.425"/>
    </inkml:context>
    <inkml:brush xml:id="br0">
      <inkml:brushProperty name="width" value="0.05" units="cm"/>
      <inkml:brushProperty name="height" value="0.05" units="cm"/>
    </inkml:brush>
  </inkml:definitions>
  <inkml:trace contextRef="#ctx0" brushRef="#br0">117 83 24575,'6'-26'0,"-5"24"0,0 0 0,0-1 0,0 1 0,-1 0 0,1-1 0,-1 1 0,1 0 0,-1-1 0,0 1 0,0-1 0,0 1 0,0-1 0,-1-3 0,0 6 0,1 0 0,0-1 0,0 1 0,0 0 0,0 0 0,0-1 0,0 1 0,0 0 0,-1 0 0,1-1 0,0 1 0,0 0 0,0 0 0,0-1 0,-1 1 0,1 0 0,0 0 0,0 0 0,-1-1 0,1 1 0,0 0 0,0 0 0,-1 0 0,1 0 0,0 0 0,-1 0 0,1 0 0,0-1 0,-1 1 0,1 0 0,0 0 0,0 0 0,-1 0 0,1 0 0,-1 0 0,-11 8 0,-8 14 0,8-5 0,0 1 0,2 0 0,0 0 0,-12 35 0,17-40 0,1 0 0,1 0 0,0 0 0,1 0 0,0 0 0,1 1 0,0-1 0,2 21 0,-1-31 0,1 0 0,-1 0 0,1 0 0,-1 0 0,1 0 0,0-1 0,0 1 0,0 0 0,1 0 0,-1 0 0,1-1 0,-1 1 0,1-1 0,0 1 0,0-1 0,0 0 0,0 0 0,0 0 0,1 0 0,-1 0 0,1 0 0,-1 0 0,1-1 0,0 0 0,-1 1 0,1-1 0,0 0 0,0 0 0,0 0 0,0-1 0,0 1 0,0-1 0,0 0 0,0 0 0,0 0 0,0 0 0,0 0 0,0 0 0,0-1 0,0 0 0,0 1 0,0-1 0,0 0 0,0-1 0,2 0 0,2-2 0,1-1 0,-1 1 0,-1-1 0,1 0 0,-1 0 0,0-1 0,0 0 0,0 0 0,-1-1 0,0 1 0,0-1 0,-1 0 0,0 0 0,0-1 0,-1 1 0,1-1 0,-2 0 0,3-9 0,-2 6 0,0 1 0,-1-1 0,-1 0 0,0 0 0,0 0 0,-1 0 0,0 0 0,-1 0 0,-1 1 0,1-1 0,-2 0 0,1 0 0,-7-13 0,7 18 0,-1 1 0,0-1 0,0 1 0,-1 0 0,0 0 0,0 1 0,0-1 0,0 1 0,0 0 0,-1 0 0,0 0 0,0 1 0,0 0 0,0 0 0,-7-3 0,45 25 0,-10-10 0,0-2 0,0-1 0,1 0 0,0-2 0,0-1 0,1 0 0,-1-2 0,28-2 0,-50 1 0,-1 0 0,0 0 0,0 0 0,0 0 0,1-1 0,-1 1 0,0 0 0,0 0 0,0-1 0,0 1 0,1-1 0,-1 1 0,0-1 0,0 1 0,0-1 0,0 0 0,0 1 0,0-1 0,0 0 0,-1 0 0,1 0 0,0 0 0,0 0 0,0-1 0,-2 0 0,-4 6 0,-5 9 0,4 10 0,1 0 0,1 0 0,1 0 0,0 43 0,3-54 0,1-1 0,0 1 0,0-1 0,1 1 0,5 15 0,-6-23 0,0 0 0,0-1 0,1 1 0,0 0 0,-1-1 0,1 1 0,1-1 0,-1 1 0,0-1 0,1 0 0,0 0 0,-1 0 0,1 0 0,0-1 0,1 1 0,-1-1 0,0 0 0,1 0 0,3 2 0,-4-3 0,1-1 0,-1 1 0,0-1 0,0 0 0,1 0 0,-1 0 0,0 0 0,0-1 0,1 1 0,-1-1 0,0 0 0,0 0 0,0 0 0,0 0 0,0 0 0,0-1 0,0 1 0,0-1 0,-1 0 0,4-2 0,4-4 0,-1 0 0,0-1 0,15-18 0,-7 3 0,-1 0 0,-1-1 0,-1-1 0,-2 0 0,0-1 0,-2 0 0,11-45 0,-18 53 0,-3 19 0,0 0 0,0 0 0,0 0 0,0 0 0,0 0 0,0 0 0,0 0 0,0 0 0,0 0 0,0 0 0,0 0 0,-1 0 0,1 0 0,0 0 0,0 0 0,0 0 0,0 0 0,0 0 0,0 0 0,0 0 0,0 0 0,0 0 0,0 0 0,0 0 0,0 0 0,0 0 0,-1 0 0,1 0 0,0 0 0,0 0 0,0 0 0,0 0 0,0 0 0,0 0 0,0 0 0,0 0 0,0 0 0,0 0 0,0-1 0,0 1 0,0 0 0,0 0 0,0 0 0,0 0 0,0 0 0,0 0 0,0 0 0,0 0 0,0 0 0,0 0 0,0 0 0,0 0 0,0 0 0,0 0 0,0-1 0,0 1 0,-12 29 0,6-8 0,1 0 0,1 1 0,-1 36 0,4-48 0,1-1 0,1 1 0,0 0 0,0-1 0,1 1 0,0 0 0,0-1 0,1 0 0,1 0 0,6 15 0,-8-22 17,-1 1 0,1-1 0,0 0 1,-1 1-1,1-1 0,0 0 0,1 0 0,-1 0 0,0-1 0,0 1 0,1 0 0,-1-1 0,1 0 0,-1 1 0,1-1 0,0 0 0,-1 0 0,1-1 1,5 2-1,-4-2-139,0 0 0,0 0 0,1 0 0,-1-1 0,0 1 0,0-1 0,0 0 0,0 0 0,-1-1 1,1 1-1,0-1 0,0 0 0,3-2 0,12-8-6704</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6.986"/>
    </inkml:context>
    <inkml:brush xml:id="br0">
      <inkml:brushProperty name="width" value="0.05" units="cm"/>
      <inkml:brushProperty name="height" value="0.05" units="cm"/>
    </inkml:brush>
  </inkml:definitions>
  <inkml:trace contextRef="#ctx0" brushRef="#br0">4 319 24575,'-1'-19'0,"0"16"0,0-1 0,1 1 0,0-1 0,0 1 0,0-1 0,0 1 0,0 0 0,1-1 0,1-3 0,-2 7 0,0 0 0,0-1 0,0 1 0,0 0 0,0 0 0,1 0 0,-1-1 0,0 1 0,0 0 0,0 0 0,0 0 0,1 0 0,-1-1 0,0 1 0,0 0 0,1 0 0,-1 0 0,0 0 0,0 0 0,0 0 0,1 0 0,-1 0 0,0 0 0,0 0 0,1 0 0,-1 0 0,0 0 0,0 0 0,1 0 0,-1 0 0,0 0 0,0 0 0,1 0 0,-1 0 0,0 0 0,0 0 0,1 0 0,-1 1 0,12 8 0,8 13 0,-13-12 0,0 1 0,0-1 0,-1 1 0,-1 1 0,0-1 0,-1 1 0,0 0 0,0 0 0,-1 0 0,-1 0 0,0 1 0,-1-1 0,0 0 0,-1 1 0,-1 13 0,49-80 0,-37 42 0,-2 0 0,2 0 0,-1 0 0,1 1 0,1 1 0,0 0 0,1 1 0,22-14 0,-34 23 0,0-1 0,0 0 0,1 1 0,-1-1 0,0 1 0,0-1 0,1 1 0,-1-1 0,1 1 0,-1 0 0,0 0 0,1 0 0,-1 0 0,0 0 0,1 0 0,-1 0 0,1 0 0,-1 0 0,0 1 0,1-1 0,-1 0 0,0 1 0,1-1 0,-1 1 0,0 0 0,0-1 0,0 1 0,1 0 0,-1 0 0,0 0 0,0 0 0,0 0 0,0 0 0,-1 0 0,1 0 0,0 0 0,0 0 0,0 2 0,2 5 0,-1-1 0,0 1 0,0 0 0,0 0 0,0 14 0,3 11 0,-5-32 0,0 0 0,0-1 0,0 1 0,0 0 0,1-1 0,-1 1 0,0 0 0,1-1 0,-1 1 0,0-1 0,1 1 0,-1-1 0,1 1 0,-1-1 0,1 1 0,-1-1 0,1 1 0,-1-1 0,1 1 0,0-1 0,-1 0 0,1 1 0,-1-1 0,1 0 0,0 0 0,-1 0 0,1 1 0,0-1 0,-1 0 0,1 0 0,1 0 0,0-1 0,0 1 0,1-1 0,-1 1 0,0-1 0,0 0 0,0 0 0,0 0 0,0 0 0,0 0 0,2-3 0,3-2 0,1-1 0,-1 0 0,11-13 0,-10 7 0,0-1 0,0 0 0,-2 0 0,0 0 0,0-1 0,-1 0 0,-1 0 0,-1-1 0,0 1 0,1-18 0,-2-3 0,-1-1 0,-1 0 0,-7-42 0,3 58 0,2 14 0,0 11 0,-2 57 39,4-1 0,1 1 0,13 72 0,-1 8-1560,-11-115-5305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7.127"/>
    </inkml:context>
    <inkml:brush xml:id="br0">
      <inkml:brushProperty name="width" value="0.05" units="cm"/>
      <inkml:brushProperty name="height" value="0.05" units="cm"/>
    </inkml:brush>
  </inkml:definitions>
  <inkml:trace contextRef="#ctx0" brushRef="#br0">10 206 24575,'0'-5'0,"-2"-8"0,-1-6 0,0-6 0,1-2 0,3 1 0,5 2 0,7 4 0,6 2 0,6 4 0,7 5 0,3 4 0,4 5 0,2 2 0,-1 4 0,-6 0 0,-8 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7.732"/>
    </inkml:context>
    <inkml:brush xml:id="br0">
      <inkml:brushProperty name="width" value="0.05" units="cm"/>
      <inkml:brushProperty name="height" value="0.05" units="cm"/>
    </inkml:brush>
  </inkml:definitions>
  <inkml:trace contextRef="#ctx0" brushRef="#br0">409 524 24575,'7'-18'0,"0"0"0,-2 0 0,0-1 0,4-31 0,-1 5 0,4-8 0,12-71 0,-22 105 0,0 1 0,-1 0 0,-1 0 0,-4-31 0,4 46 0,0 0 0,-1 0 0,1 0 0,-1 1 0,0-1 0,0 0 0,0 1 0,0-1 0,-1 0 0,1 1 0,-1 0 0,1-1 0,-1 1 0,0 0 0,0 0 0,0 0 0,0 0 0,0 0 0,-5-3 0,5 4 0,-1 0 0,1 1 0,-1-1 0,0 1 0,0-1 0,1 1 0,-1 0 0,0 0 0,0 0 0,1 0 0,-1 0 0,0 1 0,0-1 0,1 1 0,-1 0 0,0 0 0,1 0 0,-1 0 0,1 0 0,-4 2 0,-8 6 0,1 0 0,0 1 0,0 0 0,1 1 0,1 0 0,-17 21 0,0 5 0,-26 44 0,26-32 0,1 2 0,3 2 0,3 0 0,1 1 0,3 1 0,-16 92 0,18-37 0,4 1 0,5 162 0,6-249 59,1 25-771,-6 54 0,1-68-6114</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7.889"/>
    </inkml:context>
    <inkml:brush xml:id="br0">
      <inkml:brushProperty name="width" value="0.05" units="cm"/>
      <inkml:brushProperty name="height" value="0.05" units="cm"/>
    </inkml:brush>
  </inkml:definitions>
  <inkml:trace contextRef="#ctx0" brushRef="#br0">1 82 24575,'2'-5'0,"6"-5"0,6-5 0,5 2 0,4 2 0,2 1 0,5 2 0,1 2 0,0 3 0,2 3 0,0 3 0,-3 0 0,-7-1-8191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1.304"/>
    </inkml:context>
    <inkml:brush xml:id="br0">
      <inkml:brushProperty name="width" value="0.05" units="cm"/>
      <inkml:brushProperty name="height" value="0.05" units="cm"/>
    </inkml:brush>
  </inkml:definitions>
  <inkml:trace contextRef="#ctx0" brushRef="#br0">35 220 24575,'-7'-8'0,"0"0"0,1 0 0,-8-13 0,14 21 0,0-1 0,0 1 0,0-1 0,0 1 0,0-1 0,0 1 0,0 0 0,0-1 0,0 1 0,0-1 0,0 1 0,0 0 0,1-1 0,-1 1 0,0 0 0,0-1 0,1 1 0,-1 0 0,0-1 0,0 1 0,1 0 0,-1-1 0,0 1 0,1 0 0,-1 0 0,0-1 0,1 1 0,-1 0 0,0 0 0,1 0 0,-1 0 0,1-1 0,-1 1 0,0 0 0,1 0 0,-1 0 0,1 0 0,-1 0 0,1 0 0,-1 0 0,0 0 0,1 0 0,0 0 0,24-1 0,-23 1 0,1 0 0,150-7 0,-127 5 0,0-2 0,0-1 0,46-15 0,-69 19 0,1-1 0,-1 1 0,1-1 0,-1 0 0,0 0 0,0 0 0,0 0 0,0 0 0,0-1 0,0 1 0,0-1 0,-1 0 0,0 0 0,1 0 0,1-4 0,-3 5 0,0 0 0,-1 1 0,1-1 0,-1 0 0,0 0 0,0 0 0,1 0 0,-1 0 0,0 0 0,-1 0 0,1 0 0,0 0 0,-1 0 0,1 0 0,-1 0 0,1 0 0,-1 0 0,0 1 0,0-1 0,0 0 0,0 0 0,0 1 0,0-1 0,0 1 0,-1-1 0,1 1 0,0-1 0,-1 1 0,1 0 0,-3-1 0,0-2 0,0 1 0,-1 0 0,1 0 0,-1 1 0,1-1 0,-1 1 0,0 0 0,0 1 0,0-1 0,0 1 0,0 0 0,-1 0 0,1 0 0,0 1 0,0 0 0,-1 0 0,1 0 0,0 1 0,0-1 0,-1 1 0,1 1 0,0-1 0,0 1 0,0 0 0,1 0 0,-1 0 0,0 1 0,1-1 0,-1 1 0,1 0 0,0 0 0,0 1 0,0 0 0,0-1 0,1 1 0,-1 0 0,1 1 0,0-1 0,-3 7 0,3-4 0,0-1 0,1 1 0,0 0 0,0 0 0,1 1 0,-1-1 0,2 0 0,-1 0 0,1 1 0,0-1 0,0 0 0,1 0 0,0 1 0,0-1 0,1 0 0,3 9 0,-4-13 0,1 1 0,-1 0 0,1 0 0,0-1 0,0 1 0,1-1 0,-1 0 0,1 0 0,-1 1 0,1-2 0,0 1 0,0 0 0,0-1 0,1 1 0,-1-1 0,1 0 0,-1 0 0,1 0 0,0 0 0,-1-1 0,1 0 0,0 0 0,0 0 0,0 0 0,0 0 0,0-1 0,0 0 0,0 1 0,0-2 0,6 0 0,-4 0 0,0 0 0,0-1 0,-1 0 0,1 0 0,-1-1 0,1 1 0,-1-1 0,0 0 0,0-1 0,0 1 0,0-1 0,-1 0 0,0 0 0,1-1 0,-1 1 0,-1-1 0,1 0 0,-1 0 0,4-7 0,-5 19 0,-1 1 0,1 0 0,0-1 0,1 1 0,6 12 0,0-11-1365,1-3-5461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8.274"/>
    </inkml:context>
    <inkml:brush xml:id="br0">
      <inkml:brushProperty name="width" value="0.05" units="cm"/>
      <inkml:brushProperty name="height" value="0.05" units="cm"/>
    </inkml:brush>
  </inkml:definitions>
  <inkml:trace contextRef="#ctx0" brushRef="#br0">95 163 24575,'1'1'0,"-1"-1"0,1 1 0,-1 0 0,1 0 0,-1 0 0,1-1 0,0 1 0,-1 0 0,1-1 0,0 1 0,0-1 0,-1 1 0,1 0 0,0-1 0,0 0 0,0 1 0,0-1 0,0 0 0,-1 1 0,1-1 0,0 0 0,0 0 0,0 0 0,0 0 0,0 0 0,2 0 0,27 2 0,-26-3 0,-1 1 0,1 0 0,0-1 0,0 0 0,0 0 0,-1 0 0,1 0 0,0-1 0,-1 0 0,0 1 0,1-1 0,-1 0 0,0-1 0,0 1 0,0 0 0,0-1 0,0 0 0,-1 0 0,1 0 0,-1 0 0,1 0 0,-1 0 0,0 0 0,-1-1 0,1 1 0,-1-1 0,1 0 0,-1 1 0,0-1 0,0 0 0,-1 0 0,1 1 0,-1-1 0,1 0 0,-1 0 0,-1 0 0,1 0 0,0 0 0,-1 1 0,0-1 0,0 0 0,0 0 0,0 1 0,-1-1 0,0 1 0,1-1 0,-1 1 0,0 0 0,-1 0 0,-3-5 0,4 6 0,1-1 0,-2 1 0,1 0 0,0 0 0,0 0 0,0 0 0,-1 1 0,1-1 0,-1 1 0,0-1 0,1 1 0,-1 0 0,0 0 0,0 0 0,0 0 0,0 1 0,1-1 0,-1 1 0,0 0 0,0-1 0,0 2 0,0-1 0,0 0 0,0 0 0,0 1 0,0 0 0,0-1 0,0 1 0,1 0 0,-1 0 0,0 1 0,0-1 0,1 1 0,-1-1 0,-3 4 0,-2 2 0,-1 0 0,1 0 0,1 1 0,-1 0 0,1 1 0,1 0 0,-1 0 0,-6 14 0,6-10 38,1 1 0,1 0 0,0 1 0,1-1 0,0 1 0,1-1 0,1 1 0,-1 30 0,3-38-73,1 0 1,-1 0 0,2 0 0,-1 0 0,1 0 0,0 0 0,0 0 0,0 0-1,5 7 1,-5-10-57,1 0 0,0 0 0,0-1 0,0 1 0,0-1 0,0 1 0,1-1 0,0 0 0,-1 0 0,1-1 0,0 1 0,1-1 0,-1 0 0,9 4 0,12 1-6735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18.619"/>
    </inkml:context>
    <inkml:brush xml:id="br0">
      <inkml:brushProperty name="width" value="0.05" units="cm"/>
      <inkml:brushProperty name="height" value="0.05" units="cm"/>
    </inkml:brush>
  </inkml:definitions>
  <inkml:trace contextRef="#ctx0" brushRef="#br0">80 230 24575,'2'-2'0,"0"0"0,-1 0 0,1-1 0,0 1 0,-1 0 0,0-1 0,1 1 0,-1-1 0,0 0 0,0 1 0,-1-1 0,1 0 0,0 0 0,-1 1 0,0-1 0,0 0 0,0 0 0,0 0 0,0 1 0,0-1 0,-1 0 0,1 0 0,-1 0 0,0 1 0,-1-4 0,1 4 0,0 0 0,0 0 0,0 1 0,0-1 0,-1 0 0,1 1 0,-1-1 0,1 1 0,-1-1 0,1 1 0,-1 0 0,0-1 0,0 1 0,1 0 0,-1 0 0,0 0 0,0 1 0,0-1 0,0 0 0,0 1 0,0-1 0,0 1 0,-1 0 0,1 0 0,0 0 0,0 0 0,0 0 0,0 0 0,0 0 0,0 1 0,0-1 0,0 1 0,-3 0 0,5-1 0,-1 0 0,1 0 0,0 0 0,0 0 0,0 0 0,-1 0 0,1 0 0,0 0 0,0 0 0,0 0 0,-1 0 0,1 0 0,0 0 0,0 1 0,0-1 0,-1 0 0,1 0 0,0 0 0,0 0 0,0 0 0,-1 0 0,1 0 0,0 1 0,0-1 0,0 0 0,0 0 0,0 0 0,-1 0 0,1 1 0,0-1 0,0 0 0,0 0 0,0 0 0,0 0 0,0 1 0,0-1 0,0 0 0,0 0 0,0 0 0,0 1 0,0-1 0,0 0 0,0 1 0,10 3 0,18 0 0,-21-4 0,16 2 0,0-2 0,27-2 0,-45 1 0,1 1 0,-1-1 0,0 0 0,0-1 0,0 1 0,0-1 0,0 0 0,0 0 0,0 0 0,0-1 0,-1 0 0,1 0 0,-1 0 0,0 0 0,6-7 0,-9 9 0,0 0 0,0-1 0,0 1 0,0-1 0,0 1 0,0-1 0,-1 0 0,1 1 0,0-1 0,-1 0 0,0 1 0,1-1 0,-1 0 0,0 0 0,0 1 0,0-1 0,0 0 0,0 0 0,0 1 0,0-1 0,-1-3 0,0 2 0,-1 0 0,1 1 0,-1-1 0,1 0 0,-1 0 0,0 1 0,0 0 0,0-1 0,-1 1 0,1 0 0,-4-3 0,-1 0 0,0 1 0,0-1 0,0 1 0,-1 1 0,1-1 0,-1 1 0,0 1 0,-13-3 0,17 4 0,-1 0 0,0 1 0,0 0 0,0 0 0,0 0 0,0 1 0,1 0 0,-1 0 0,0 0 0,0 0 0,1 1 0,-1 0 0,1 0 0,-1 0 0,1 0 0,-5 4 0,4-2 0,1 0 0,-1 1 0,0-1 0,1 1 0,0 0 0,0 1 0,1-1 0,-1 0 0,1 1 0,1 0 0,-3 6 0,1 0 0,0 0 0,1 0 0,1 0 0,0 0 0,0 1 0,1-1 0,1 1 0,0-1 0,1 0 0,0 1 0,1-1 0,4 15 0,-4-20-52,0-1-1,0 1 1,1-1-1,0 0 1,0 0-1,1 0 1,0 0-1,0-1 1,0 1-1,0-1 1,1 0-1,0-1 1,0 1-1,0-1 1,1 0-1,-1 0 1,1 0-1,0-1 1,0 0-1,1 0 0,-1 0 1,0-1-1,1 0 1,-1-1-1,12 2 1,15-1-6774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20.252"/>
    </inkml:context>
    <inkml:brush xml:id="br0">
      <inkml:brushProperty name="width" value="0.05" units="cm"/>
      <inkml:brushProperty name="height" value="0.05" units="cm"/>
    </inkml:brush>
  </inkml:definitions>
  <inkml:trace contextRef="#ctx0" brushRef="#br0">60 39 24575,'25'-28'0,"-16"17"0,-9 11 0,1 0 0,-1 0 0,0 0 0,0 0 0,0 0 0,0 0 0,0 0 0,0 0 0,0 0 0,0 0 0,0 0 0,0 0 0,0 0 0,0 0 0,0 1 0,0-1 0,0 0 0,0 0 0,0-1 0,-15 30 0,1 0 0,2 1 0,0 1 0,2 0 0,2 0 0,0 0 0,2 1 0,-2 41 0,7-53 0,1 1 0,1-1 0,0 1 0,2-1 0,0 0 0,1 0 0,1 0 0,1-1 0,1 1 0,1-1 0,0-1 0,2 1 0,0-2 0,15 22 0,-9-20-195,1-1 0,1 0 0,1-1 0,0-1 0,1-1 0,40 23 0,37 14-6631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20.830"/>
    </inkml:context>
    <inkml:brush xml:id="br0">
      <inkml:brushProperty name="width" value="0.05" units="cm"/>
      <inkml:brushProperty name="height" value="0.05" units="cm"/>
    </inkml:brush>
  </inkml:definitions>
  <inkml:trace contextRef="#ctx0" brushRef="#br0">0 20 24575,'3'-3'0,"4"-2"0,9-1 0,9 0 0,8 7 0,12 9 0,6 13 0,6 14 0,1 14 0,-6 12 0,-10 13 0,-19 8 0,-21 7 0,-27 1 0,-29-3 0,-27-8 0,-28-10 0,4-17-8191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21.589"/>
    </inkml:context>
    <inkml:brush xml:id="br0">
      <inkml:brushProperty name="width" value="0.05" units="cm"/>
      <inkml:brushProperty name="height" value="0.05" units="cm"/>
    </inkml:brush>
  </inkml:definitions>
  <inkml:trace contextRef="#ctx0" brushRef="#br0">26 1 24575,'-13'4'0,"0"2"0,15-4 0,9-1 0,250 10-78,719 18-536,-883-30-636,-20-1-4999</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21.821"/>
    </inkml:context>
    <inkml:brush xml:id="br0">
      <inkml:brushProperty name="width" value="0.05" units="cm"/>
      <inkml:brushProperty name="height" value="0.05" units="cm"/>
    </inkml:brush>
  </inkml:definitions>
  <inkml:trace contextRef="#ctx0" brushRef="#br0">0 104 24575,'2'0'0,"6"-2"0,10-1 0,14-2 0,18-3 0,18-2 0,22-2 0,22-1 0,20 0 0,16 1-801,10 1 801,4 2 0,-27 3-7390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29.893"/>
    </inkml:context>
    <inkml:brush xml:id="br0">
      <inkml:brushProperty name="width" value="0.05" units="cm"/>
      <inkml:brushProperty name="height" value="0.05" units="cm"/>
    </inkml:brush>
  </inkml:definitions>
  <inkml:trace contextRef="#ctx0" brushRef="#br0">52 4 24575,'11'-3'0,"-5"3"0,-9 7 0,-10 17 0,0 0 0,-12 34 0,22-50 0,0 1 0,1-1 0,0 1 0,0 0 0,1-1 0,0 1 0,1 0 0,0 0 0,0 0 0,1-1 0,1 12 0,-1-17-49,0-1 1,0 1-1,1 0 0,-1-1 0,0 1 1,1-1-1,-1 1 0,1-1 0,0 0 1,0 1-1,0-1 0,0 0 0,0 0 1,1-1-1,-1 1 0,1 0 0,-1-1 1,1 1-1,-1-1 0,1 0 0,0 0 1,0 0-1,-1 0 0,1 0 0,0-1 0,0 0 1,3 1-1,18 1-6777</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0.049"/>
    </inkml:context>
    <inkml:brush xml:id="br0">
      <inkml:brushProperty name="width" value="0.05" units="cm"/>
      <inkml:brushProperty name="height" value="0.05" units="cm"/>
    </inkml:brush>
  </inkml:definitions>
  <inkml:trace contextRef="#ctx0" brushRef="#br0">94 24 24575,'-5'0'0,"-5"-2"0,-5-4 0,-1 0 0,0 1 0,0 0 0,5 5 0,6 4 0,8 1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0.474"/>
    </inkml:context>
    <inkml:brush xml:id="br0">
      <inkml:brushProperty name="width" value="0.05" units="cm"/>
      <inkml:brushProperty name="height" value="0.05" units="cm"/>
    </inkml:brush>
  </inkml:definitions>
  <inkml:trace contextRef="#ctx0" brushRef="#br0">0 69 24575,'0'0'0,"1"0"0,-1 1 0,0-1 0,0 0 0,0 0 0,0 1 0,0-1 0,0 0 0,1 0 0,-1 1 0,0-1 0,0 0 0,0 0 0,1 0 0,-1 1 0,0-1 0,0 0 0,1 0 0,-1 0 0,0 0 0,0 0 0,1 1 0,-1-1 0,0 0 0,1 0 0,-1 0 0,0 0 0,0 0 0,1 0 0,-1 0 0,0 0 0,1 0 0,-1 0 0,0 0 0,0 0 0,1 0 0,-1 0 0,0 0 0,1 0 0,-1-1 0,0 1 0,0 0 0,1 0 0,-1 0 0,0 0 0,0-1 0,1 1 0,18-9 0,-15 7 0,1 0 0,1-1 0,-1 1 0,1 1 0,0-1 0,0 1 0,-1 0 0,1 0 0,0 1 0,0 0 0,9 0 0,-14 0 0,1 1 0,0-1 0,0 0 0,0 1 0,0 0 0,0-1 0,-1 1 0,1 0 0,0 0 0,-1 0 0,1 0 0,0 0 0,-1 0 0,1 0 0,-1 0 0,0 1 0,1-1 0,-1 1 0,0-1 0,0 1 0,0-1 0,0 1 0,0 0 0,0-1 0,0 1 0,-1 0 0,1 0 0,-1 0 0,1 0 0,-1 0 0,0-1 0,1 1 0,-1 0 0,0 0 0,0 0 0,-1 2 0,0 3 0,0 0 0,-1 0 0,0 0 0,0 0 0,-1-1 0,1 1 0,-2-1 0,1 1 0,-1-1 0,0 0 0,0 0 0,0-1 0,-1 1 0,0-1 0,0 0 0,-10 7 0,14-11 0,1-1 0,-1 1 0,0-1 0,1 0 0,-1 1 0,0-1 0,1 0 0,-1 0 0,0 0 0,1 1 0,-1-1 0,0 0 0,0 0 0,1 0 0,-1 0 0,0 0 0,0 0 0,1 0 0,-2-1 0,2 1 0,-1 0 0,1-1 0,0 1 0,-1 0 0,1-1 0,0 1 0,-1 0 0,1-1 0,0 1 0,0-1 0,0 1 0,-1 0 0,1-1 0,0 1 0,0-1 0,0 1 0,0-1 0,0 1 0,0 0 0,0-1 0,0 1 0,0-2 0,0-1 0,0 1 0,1-1 0,-1 0 0,1 0 0,0 0 0,0 0 0,0 0 0,2-2 0,8-14 0,1 0 0,0 1 0,25-26 0,-29 36 0,0 0 0,0 0 0,1 1 0,0 0 0,1 0 0,0 1 0,-1 0 0,20-7 0,-26 12 0,0 0 0,0 0 0,0 0 0,0 1 0,0-1 0,0 1 0,0 0 0,0 0 0,0 0 0,0 0 0,0 0 0,0 1 0,0-1 0,0 1 0,0 0 0,0 0 0,6 2 0,-6 0 0,1-1 0,-1 1 0,1 0 0,-1 0 0,0 0 0,0 0 0,0 0 0,-1 1 0,1 0 0,-1-1 0,3 7 0,2 7 0,0 1 0,-2 0 0,0 0 0,5 31 0,-8-31 137,0-6-638,0 1 1,8 22-1,-4-20-6325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0.627"/>
    </inkml:context>
    <inkml:brush xml:id="br0">
      <inkml:brushProperty name="width" value="0.05" units="cm"/>
      <inkml:brushProperty name="height" value="0.05" units="cm"/>
    </inkml:brush>
  </inkml:definitions>
  <inkml:trace contextRef="#ctx0" brushRef="#br0">28 78 24575,'2'-10'0,"4"-7"0,0-5 0,-1 3 0,-1 9 0,-4 14 0,-3 15 0,-3 11 0,-1 10 0,0 8 0,-1 4 0,0 3 0,3-1 0,1-5 0,2-11-8191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1.491"/>
    </inkml:context>
    <inkml:brush xml:id="br0">
      <inkml:brushProperty name="width" value="0.05" units="cm"/>
      <inkml:brushProperty name="height" value="0.05" units="cm"/>
    </inkml:brush>
  </inkml:definitions>
  <inkml:trace contextRef="#ctx0" brushRef="#br0">55 120 24575,'-3'-9'0,"0"0"0,0 0 0,-2-13 0,4 16 0,0 0 0,0 0 0,0 1 0,-1-1 0,0 1 0,0-1 0,-1 1 0,1 0 0,-1 0 0,-7-9 0,10 14 0,0 0 0,0 0 0,0-1 0,0 1 0,0 0 0,0 0 0,0 0 0,-1 0 0,1 0 0,0 0 0,0 0 0,0 0 0,0 0 0,0 0 0,0 0 0,-1 0 0,1 0 0,0 0 0,0 0 0,0 0 0,0 0 0,0 0 0,-1 0 0,1 0 0,0 0 0,0 0 0,0 0 0,0 0 0,0 0 0,0 0 0,-1 0 0,1 0 0,0 0 0,0 0 0,0 1 0,0-1 0,0 0 0,0 0 0,0 0 0,0 0 0,-1 0 0,1 0 0,0 0 0,0 1 0,0-1 0,0 0 0,0 0 0,0 0 0,0 0 0,-4 12 0,1 13 0,2 82-682,24 197-1,-20-276-6143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0.769"/>
    </inkml:context>
    <inkml:brush xml:id="br0">
      <inkml:brushProperty name="width" value="0.05" units="cm"/>
      <inkml:brushProperty name="height" value="0.05" units="cm"/>
    </inkml:brush>
  </inkml:definitions>
  <inkml:trace contextRef="#ctx0" brushRef="#br0">0 202 24575,'3'-7'0,"2"-9"0,3-6 0,5-7 0,7-3 0,5 2 0,5 4 0,4 5 0,4 8 0,1 7 0,0 8 0,-7 3-8191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6.677"/>
    </inkml:context>
    <inkml:brush xml:id="br0">
      <inkml:brushProperty name="width" value="0.05" units="cm"/>
      <inkml:brushProperty name="height" value="0.05" units="cm"/>
    </inkml:brush>
  </inkml:definitions>
  <inkml:trace contextRef="#ctx0" brushRef="#br0">12 60 24575,'-2'0'0,"-4"0"0,3 0 0,3 0 0,6 0 0,8-3 0,7-2 0,8-1 0,7-1 0,8-3 0,3-1 0,0 1 0,-7 2-8191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7.049"/>
    </inkml:context>
    <inkml:brush xml:id="br0">
      <inkml:brushProperty name="width" value="0.05" units="cm"/>
      <inkml:brushProperty name="height" value="0.05" units="cm"/>
    </inkml:brush>
  </inkml:definitions>
  <inkml:trace contextRef="#ctx0" brushRef="#br0">226 94 24575,'10'-5'0,"-2"2"0,1-2 0,-1 1 0,1-1 0,-1 0 0,-1-1 0,1 1 0,-1-2 0,0 1 0,7-9 0,-14 14 0,1 1 0,-1-1 0,1 1 0,-1-1 0,0 1 0,0-1 0,1 1 0,-1-1 0,0 1 0,0-1 0,1 1 0,-1-1 0,0 0 0,0 1 0,0-1 0,0 1 0,0-1 0,0 0 0,0 1 0,0-1 0,0 1 0,-1-1 0,1 0 0,0 1 0,0-1 0,0 1 0,-1-1 0,1 1 0,0-1 0,0 1 0,-1-1 0,1 1 0,-1-1 0,1 1 0,0-1 0,-1 1 0,1-1 0,-1 1 0,1 0 0,-1-1 0,1 1 0,-1 0 0,1 0 0,-1-1 0,0 1 0,1 0 0,-2 0 0,-1-1 0,-1 0 0,0 0 0,1 0 0,-1 1 0,0 0 0,-6 0 0,-8 2 0,0 0 0,-1 2 0,1 0 0,0 1 0,1 0 0,-1 2 0,1 0 0,1 1 0,-1 1 0,1 0 0,1 1 0,0 1 0,-16 14 0,28-23 0,1 0 0,0 0 0,0 1 0,0-1 0,0 0 0,0 1 0,0-1 0,1 1 0,-1-1 0,1 1 0,0 0 0,0 0 0,0-1 0,0 1 0,0 0 0,1 0 0,-1 0 0,1 0 0,0 0 0,0 0 0,0 0 0,0 0 0,0 0 0,1 0 0,-1 0 0,1 0 0,0 0 0,0 0 0,0 0 0,0-1 0,0 1 0,1 0 0,-1-1 0,1 1 0,0-1 0,0 1 0,0-1 0,0 0 0,0 0 0,0 0 0,0 0 0,5 3 0,9 5 0,0-1 0,1 0 0,0-1 0,0-1 0,1 0 0,29 6 0,-23-6 0,0 0 0,41 20 0,-64-26 0,0-1 0,1 1 0,-1-1 0,0 1 0,0 0 0,0-1 0,0 1 0,0 0 0,0 0 0,0 0 0,-1 0 0,1-1 0,0 1 0,0 1 0,-1-1 0,1 0 0,0 0 0,-1 0 0,1 0 0,0 2 0,-1-2 0,-1 0 0,1 0 0,0 0 0,0 0 0,0 0 0,-1 0 0,1 0 0,0 0 0,-1 0 0,1 0 0,-1 0 0,1-1 0,-1 1 0,0 0 0,1 0 0,-1 0 0,0-1 0,0 1 0,-1 0 0,-3 3 0,0 0 0,-1-1 0,0 0 0,0 0 0,0-1 0,-8 3 0,-5 0-227,1-1-1,-1-1 1,0-1-1,0 0 1,-31-2-1,22-2-6598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7.255"/>
    </inkml:context>
    <inkml:brush xml:id="br0">
      <inkml:brushProperty name="width" value="0.05" units="cm"/>
      <inkml:brushProperty name="height" value="0.05" units="cm"/>
    </inkml:brush>
  </inkml:definitions>
  <inkml:trace contextRef="#ctx0" brushRef="#br0">0 52 24575,'16'-20'0,"-14"17"0,1 0 0,-1 0 0,0 0 0,1 0 0,0 1 0,-1-1 0,1 1 0,0-1 0,7-2 0,-10 4 0,0 1 0,1 0 0,-1 0 0,1 0 0,-1 0 0,0-1 0,1 1 0,-1 0 0,1 0 0,-1 0 0,0 0 0,1 0 0,-1 0 0,1 0 0,-1 0 0,0 1 0,1-1 0,-1 0 0,1 0 0,-1 0 0,0 0 0,1 0 0,-1 1 0,0-1 0,1 0 0,-1 0 0,0 1 0,1-1 0,-1 0 0,1 1 0,4 15 0,-4 19 0,-1-34 0,-3 50 61,-2 116 199,6-133-822,1 0 0,13 63 0,-9-70-6264</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37.565"/>
    </inkml:context>
    <inkml:brush xml:id="br0">
      <inkml:brushProperty name="width" value="0.05" units="cm"/>
      <inkml:brushProperty name="height" value="0.05" units="cm"/>
    </inkml:brush>
  </inkml:definitions>
  <inkml:trace contextRef="#ctx0" brushRef="#br0">1 223 24575,'0'-7'0,"0"-5"0,0-1 0,0 0 0,2 1 0,5-25 0,-7 34 0,2 0 0,-1 0 0,0 0 0,1 0 0,-1 0 0,1 0 0,0 0 0,0 1 0,0-1 0,0 1 0,1-1 0,-1 1 0,1 0 0,-1 0 0,1 0 0,0 0 0,0 0 0,0 0 0,0 1 0,0 0 0,0 0 0,0-1 0,6 0 0,0 1 0,0 0 0,1 1 0,-1 0 0,0 0 0,1 1 0,-1 0 0,0 0 0,0 1 0,1 1 0,-1-1 0,-1 1 0,13 7 0,-9-5 0,0 1 0,0 1 0,-1 0 0,0 1 0,-1 0 0,0 0 0,0 1 0,10 13 0,-17-18 0,0 0 0,-1 0 0,0 1 0,0-1 0,0 0 0,0 1 0,-1-1 0,2 8 0,-2-11 0,-1 0 0,0 0 0,0 0 0,0 0 0,1 0 0,-1 0 0,0 0 0,0-1 0,0 1 0,0 0 0,0 0 0,-1 0 0,1 0 0,0 0 0,0 0 0,-1 0 0,1-1 0,0 1 0,-1 0 0,1 0 0,-1 0 0,1-1 0,-1 1 0,1 0 0,-1-1 0,0 1 0,1 0 0,-1-1 0,0 1 0,1-1 0,-1 1 0,0-1 0,0 1 0,0-1 0,1 0 0,-1 1 0,0-1 0,0 0 0,0 0 0,0 1 0,0-1 0,0 0 0,0 0 0,1 0 0,-1 0 0,0 0 0,0 0 0,0-1 0,0 1 0,0 0 0,-1-1 0,1 1 0,-1 0 0,0 0 0,0-1 0,1 1 0,-1-1 0,0 0 0,1 1 0,-1-1 0,1 0 0,-1 0 0,1 0 0,-1 0 0,1 0 0,0 0 0,-1 0 0,1-1 0,0 1 0,0 0 0,0-1 0,-1-1 0,1 0 0,0 1 0,0-1 0,0 0 0,0 0 0,1 1 0,-1-1 0,1 0 0,0 0 0,0 0 0,0 0 0,1-3 0,0-4 0,1 1 0,0 0 0,1 0 0,0 0 0,1 0 0,6-13 0,-2 10 0,0 0 0,0 0 0,1 1 0,11-12 0,-16 19 0,1-1 0,-1 1 0,1 0 0,1 0 0,-1 1 0,0-1 0,1 1 0,0 0 0,0 1 0,0 0 0,9-3 0,-13 5-41,0-1 0,0 1-1,0 0 1,0 0-1,0 0 1,0 1 0,0-1-1,0 0 1,0 1 0,0 0-1,-1-1 1,1 1-1,0 0 1,0 0 0,0 0-1,-1 0 1,1 0 0,0 0-1,-1 0 1,1 1-1,-1-1 1,0 1 0,1-1-1,-1 1 1,0-1 0,0 1-1,0 0 1,0-1-1,0 1 1,0 0 0,0 0-1,0 3 1,7 20-6785</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4.077"/>
    </inkml:context>
    <inkml:brush xml:id="br0">
      <inkml:brushProperty name="width" value="0.05" units="cm"/>
      <inkml:brushProperty name="height" value="0.05" units="cm"/>
    </inkml:brush>
  </inkml:definitions>
  <inkml:trace contextRef="#ctx0" brushRef="#br0">288 197 24575,'1'-6'0,"0"0"0,0 0 0,1 0 0,-1 1 0,1-1 0,0 0 0,1 1 0,-1-1 0,1 1 0,0 0 0,1 0 0,-1 0 0,6-5 0,8-9 0,32-28 0,-48 47 0,12-11 0,-10 9 0,0 1 0,-1-1 0,1-1 0,0 1 0,-1 0 0,0-1 0,1 1 0,-1-1 0,0 0 0,0 0 0,1-3 0,-3 6 0,0 0 0,0-1 0,1 1 0,-1 0 0,0 0 0,0 0 0,0 0 0,0 0 0,0-1 0,0 1 0,0 0 0,0 0 0,0 0 0,-1 0 0,1 0 0,0-1 0,0 1 0,0 0 0,0 0 0,0 0 0,0 0 0,0 0 0,0-1 0,0 1 0,0 0 0,0 0 0,-1 0 0,1 0 0,0 0 0,0 0 0,0 0 0,0-1 0,0 1 0,0 0 0,-1 0 0,1 0 0,0 0 0,0 0 0,0 0 0,0 0 0,0 0 0,-1 0 0,1 0 0,0 0 0,0 0 0,-12 1 0,-10 7 0,-10 7 0,-1 2 0,2 1 0,1 1 0,0 2 0,-37 33 0,62-49 0,0 0 0,0 0 0,1 1 0,0-1 0,0 1 0,0 0 0,1 0 0,0 0 0,-4 10 0,6-13 0,1 1 0,-1-1 0,0 0 0,1 1 0,0-1 0,0 1 0,0 0 0,0-1 0,0 1 0,1-1 0,0 1 0,-1-1 0,1 0 0,1 1 0,-1-1 0,0 0 0,1 0 0,0 0 0,-1 0 0,4 4 0,7 7 0,0-1 0,1-1 0,0 0 0,1-1 0,1 0 0,21 11 0,-20-12 0,0 1 0,0 0 0,-1 1 0,-1 0 0,20 22 0,-32-33 0,-1 1 0,0 0 0,1 0 0,-1-1 0,0 1 0,0 0 0,1 0 0,-2 0 0,1 0 0,0 0 0,0 1 0,-1-1 0,1 0 0,-1 0 0,1 0 0,-1 1 0,0-1 0,0 0 0,0 0 0,0 0 0,-1 1 0,1-1 0,-1 0 0,1 0 0,-1 0 0,0 1 0,-1 2 0,-1-1 0,0-1 0,0 1 0,0-1 0,0 0 0,-1 0 0,1 0 0,-1-1 0,0 1 0,1-1 0,-1 0 0,0 0 0,-1 0 0,-4 1 0,-17 4 0,0 0 0,0-2 0,-1-1 0,0-1 0,0-1 0,0-1 0,-40-4 0,26-4-1365,9-3-5461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4.275"/>
    </inkml:context>
    <inkml:brush xml:id="br0">
      <inkml:brushProperty name="width" value="0.05" units="cm"/>
      <inkml:brushProperty name="height" value="0.05" units="cm"/>
    </inkml:brush>
  </inkml:definitions>
  <inkml:trace contextRef="#ctx0" brushRef="#br0">70 8 24575,'-2'0'0,"-6"0"0,-3 0 0,-5 0 0,-2 0 0,5 0 0,11 0 0,13 0 0,14 0 0,16 0 0,16 0 0,13 0 0,10 0 0,6 0 0,4-2 0,-4-1 0,-15 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4.491"/>
    </inkml:context>
    <inkml:brush xml:id="br0">
      <inkml:brushProperty name="width" value="0.05" units="cm"/>
      <inkml:brushProperty name="height" value="0.05" units="cm"/>
    </inkml:brush>
  </inkml:definitions>
  <inkml:trace contextRef="#ctx0" brushRef="#br0">166 93 24575,'-129'-76'0,"116"69"0,-9-3 0,20 12 0,5 2 0,31 27 0,8 3 0,64 57 0,-92-78 0,0 1 0,-2 1 0,0 0 0,20 33 0,-30-45 0,0-1 0,-1 1 0,1 0 0,-1 0 0,0 0 0,0 0 0,0 0 0,-1 0 0,1 0 0,-1 0 0,1 0 0,-1 0 0,0 0 0,0 0 0,0 0 0,-1 1 0,1-1 0,-1 0 0,0 0 0,0 0 0,0 0 0,0-1 0,0 1 0,-3 4 0,0-2 0,1-1 0,-1 0 0,0-1 0,0 1 0,-1-1 0,1 0 0,-1 0 0,0 0 0,0 0 0,0-1 0,0 0 0,-10 3 0,-20 4-1365,3-3-5461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4.910"/>
    </inkml:context>
    <inkml:brush xml:id="br0">
      <inkml:brushProperty name="width" value="0.05" units="cm"/>
      <inkml:brushProperty name="height" value="0.05" units="cm"/>
    </inkml:brush>
  </inkml:definitions>
  <inkml:trace contextRef="#ctx0" brushRef="#br0">38 84 24575,'-17'147'0,"-4"26"0,23-147 0,-2-26 0,0 0 0,0 0 0,0 0 0,0 0 0,0 1 0,0-1 0,0 0 0,0 0 0,1 0 0,-1 0 0,0 0 0,0 0 0,0 1 0,0-1 0,0 0 0,0 0 0,0 0 0,0 0 0,0 0 0,1 0 0,-1 0 0,0 0 0,0 0 0,0 0 0,0 0 0,0 0 0,1 1 0,-1-1 0,0 0 0,0 0 0,0 0 0,0 0 0,0 0 0,0 0 0,1 0 0,-1 0 0,0 0 0,0 0 0,0 0 0,0-1 0,0 1 0,1 0 0,7-11 0,25-53 0,65-113 0,-84 156 0,1 0 0,1 1 0,1 0 0,0 2 0,38-32 0,-51 47 0,1 0 0,0-1 0,0 1 0,0 1 0,0-1 0,0 1 0,0 0 0,1 0 0,-1 0 0,1 1 0,-1 0 0,1 0 0,5 0 0,-7 1 0,-1 1 0,1-1 0,-1 1 0,1 0 0,-1 0 0,1 0 0,-1 0 0,0 0 0,0 1 0,0 0 0,1 0 0,-2-1 0,1 2 0,0-1 0,0 0 0,-1 0 0,1 1 0,-1 0 0,0-1 0,1 1 0,-1 0 0,1 4 0,5 7 0,-1 0 0,-1 0 0,-1 1 0,0 0 0,-1 1 0,0-1 0,3 32 0,-5-9 0,0 0 0,-5 44 0,-1-47-1365,1-7-5461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5.673"/>
    </inkml:context>
    <inkml:brush xml:id="br0">
      <inkml:brushProperty name="width" value="0.05" units="cm"/>
      <inkml:brushProperty name="height" value="0.05" units="cm"/>
    </inkml:brush>
  </inkml:definitions>
  <inkml:trace contextRef="#ctx0" brushRef="#br0">97 2 24575,'-18'-1'0,"-25"1"0,41 0 0,0 0 0,0 0 0,0 0 0,0 1 0,0-1 0,0 1 0,0-1 0,0 1 0,0 0 0,0 0 0,0 0 0,0 0 0,0 0 0,-2 3 0,4-4 0,-1 1 0,1-1 0,0 1 0,-1-1 0,1 1 0,0 0 0,0-1 0,-1 1 0,1-1 0,0 1 0,0 0 0,0-1 0,0 1 0,0 0 0,0-1 0,0 1 0,0 0 0,0-1 0,0 1 0,0-1 0,1 1 0,-1 0 0,0-1 0,0 1 0,1 0 0,-1-1 0,0 1 0,1-1 0,0 2 0,15 16 0,-15-17 0,27 23 0,1-1 0,2-1 0,51 28 0,-38-24 0,284 161-1437,538 223-1,-533-288 552,-200-82-3544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2.081"/>
    </inkml:context>
    <inkml:brush xml:id="br0">
      <inkml:brushProperty name="width" value="0.05" units="cm"/>
      <inkml:brushProperty name="height" value="0.05" units="cm"/>
    </inkml:brush>
  </inkml:definitions>
  <inkml:trace contextRef="#ctx0" brushRef="#br0">13 121 24575,'0'-2'0,"0"1"0,0-1 0,-1 1 0,1-1 0,-1 1 0,1-1 0,-1 1 0,0-1 0,1 1 0,-3-3 0,-3-8 0,6 12 0,1-1 0,-1 1 0,1 0 0,-1-1 0,0 1 0,1 0 0,-1 0 0,1-1 0,-1 1 0,0 0 0,1 0 0,-1 0 0,1-1 0,-1 1 0,1 0 0,-1 0 0,1 0 0,-1 0 0,1 0 0,-1 0 0,0 0 0,1 0 0,-1 0 0,1 0 0,-1 0 0,1 1 0,20 0 0,-18 0 0,18 1 0,1-1 0,-1-1 0,0-1 0,1-1 0,-1-1 0,0 0 0,32-11 0,-51 14 0,0-1 0,0 0 0,-1 0 0,1 0 0,0 0 0,0 0 0,-1 0 0,1 0 0,-1-1 0,1 1 0,-1 0 0,0-1 0,1 0 0,-1 1 0,0-1 0,0 0 0,0 1 0,0-1 0,0 0 0,-1 0 0,1 0 0,0 0 0,-1 0 0,1-3 0,-1 4 0,0 0 0,-1-1 0,1 1 0,0 0 0,0-1 0,-1 1 0,1 0 0,-1-1 0,0 1 0,1 0 0,-1 0 0,0 0 0,0 0 0,1 0 0,-1-1 0,0 1 0,0 1 0,0-1 0,0 0 0,0 0 0,-1 0 0,1 0 0,0 1 0,0-1 0,0 1 0,-1-1 0,1 1 0,0-1 0,-1 1 0,1 0 0,0 0 0,-1-1 0,1 1 0,0 0 0,-1 0 0,0 1 0,0-2 0,0 1 0,1 0 0,-1 1 0,0-1 0,1 0 0,-1 0 0,0 1 0,1-1 0,-1 1 0,1-1 0,-1 1 0,1 0 0,-1 0 0,1 0 0,-1 0 0,1 0 0,0 0 0,-2 2 0,0-1 0,1 1 0,0 0 0,0 0 0,0 0 0,1 0 0,-1 1 0,1-1 0,-2 5 0,0 4 0,0 1 0,1-1 0,-1 23 0,3-27 0,0 0 0,1 0 0,0 0 0,0 0 0,1 0 0,0 0 0,0-1 0,1 1 0,0 0 0,0-1 0,1 0 0,5 8 0,-8-12 0,1-1 0,0 0 0,-1 1 0,1-1 0,0 0 0,0 0 0,1 0 0,-1-1 0,0 1 0,1 0 0,-1-1 0,1 1 0,-1-1 0,1 0 0,0 0 0,-1 0 0,1 0 0,0-1 0,0 1 0,0-1 0,0 1 0,0-1 0,-1 0 0,1 0 0,0-1 0,0 1 0,0 0 0,0-1 0,0 0 0,-1 0 0,1 0 0,0 0 0,-1 0 0,1 0 0,-1-1 0,5-2 0,-2 0 0,1 0 0,-1 0 0,0-1 0,0 0 0,-1 0 0,1 0 0,-1-1 0,0 0 0,-1 1 0,1-1 0,-1-1 0,0 1 0,2-7 0,-1 1 0,-1 0 0,0-1 0,0 1 0,-1-1 0,-1 1 0,0-15 0,-3 10 0,-3 27 0,-3 30 0,-3 171 0,6-64 0,4-140 0,1 1 0,-1-1 0,0 1 0,-1-1 0,0 1 0,-3 7 0,5-14 0,-1 0 0,0 0 0,1 0 0,-1 0 0,0 0 0,1 0 0,-1 0 0,0 0 0,0 0 0,0 0 0,0 0 0,0-1 0,0 1 0,0 0 0,0-1 0,0 1 0,-3 0 0,2-1 0,1 1 0,-1-1 0,0 0 0,0 0 0,0-1 0,0 1 0,0 0 0,1-1 0,-1 1 0,0-1 0,0 1 0,1-1 0,-1 0 0,0 0 0,-2-1 0,-7-5 0,1 0 0,0-1 0,1 0 0,0 0 0,0-1 0,1 0 0,0-1 0,-8-11 0,12 15 0,0 1 0,1-1 0,-1-1 0,1 1 0,1 0 0,-1-1 0,1 1 0,0-1 0,1 0 0,-1 0 0,1 1 0,0-1 0,1 0 0,0 0 0,0 0 0,1-7 0,1 9-97,0 0-1,0 0 1,0 0-1,0 1 1,1-1-1,0 1 1,0-1-1,0 1 1,0 0-1,1 0 1,0 0-1,0 1 0,7-6 1,13-8-6729</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5.829"/>
    </inkml:context>
    <inkml:brush xml:id="br0">
      <inkml:brushProperty name="width" value="0.05" units="cm"/>
      <inkml:brushProperty name="height" value="0.05" units="cm"/>
    </inkml:brush>
  </inkml:definitions>
  <inkml:trace contextRef="#ctx0" brushRef="#br0">1739 80 24575,'-7'-12'0,"-9"-10"0,-14-2 0,-17 6 0,-20 15 0,-24 22 0,-28 26 0,-31 26 0,-35 24-1909,-35 22 1909,-37 13-2947,-34 7 2947,32-22-3335</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1.525"/>
    </inkml:context>
    <inkml:brush xml:id="br0">
      <inkml:brushProperty name="width" value="0.05" units="cm"/>
      <inkml:brushProperty name="height" value="0.05" units="cm"/>
    </inkml:brush>
  </inkml:definitions>
  <inkml:trace contextRef="#ctx0" brushRef="#br0">48 0 24575,'-4'0'0,"0"0"0,0 0 0,0 1 0,0-1 0,0 1 0,0 0 0,-4 1 0,7-2 0,0 1 0,1-1 0,-1 1 0,0-1 0,1 1 0,-1-1 0,0 1 0,1 0 0,-1-1 0,1 1 0,-1 0 0,1-1 0,-1 1 0,1 0 0,-1 0 0,1-1 0,0 1 0,0 0 0,-1 0 0,1 0 0,0 0 0,0 0 0,0-1 0,0 1 0,0 0 0,0 0 0,0 0 0,0 0 0,0 0 0,0-1 0,0 1 0,1 0 0,-1 0 0,0 0 0,1 0 0,-1-1 0,1 1 0,0 1 0,6 11 0,1 0 0,0-1 0,1 0 0,0-1 0,22 21 0,-8-8 0,32 38 0,67 97 0,-95-116 0,-1 1 0,-2 0 0,29 78 0,-23-28-116,-3 2 0,23 161-1,-8 202-232,-32-142 631,-57 576 0,36-807-136,-5 48-158,16-129 77,-1-2 165,0-4-264,-3-6-1592</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2.221"/>
    </inkml:context>
    <inkml:brush xml:id="br0">
      <inkml:brushProperty name="width" value="0.05" units="cm"/>
      <inkml:brushProperty name="height" value="0.05" units="cm"/>
    </inkml:brush>
  </inkml:definitions>
  <inkml:trace contextRef="#ctx0" brushRef="#br0">6 39 24575,'-2'-13'0,"-1"-8"0,8 16 0,9 8 0,-5 1 0,-1 0 0,0 0 0,0 1 0,-1 1 0,0-1 0,1 1 0,7 9 0,43 52 0,-27-23 0,52 95 0,-36-56 0,-45-80 0,0 1 0,0-1 0,1 1 0,-1-1 0,1 0 0,0 0 0,0 0 0,5 4 0,-7-7 0,0 1 0,0-1 0,0 1 0,0-1 0,0 0 0,1 1 0,-1-1 0,0 0 0,0 0 0,0 0 0,0 1 0,1-1 0,-1-1 0,0 1 0,0 0 0,0 0 0,0 0 0,1-1 0,-1 1 0,0 0 0,0-1 0,0 1 0,0-1 0,0 1 0,0-1 0,0 0 0,0 1 0,0-1 0,0 0 0,0 0 0,-1 0 0,1 0 0,0 1 0,1-3 0,6-9 0,-1 1 0,0-1 0,0-1 0,7-18 0,4-10 0,4-2 0,2 0 0,2 2 0,37-47 0,-60 84 43,0 1 0,1 0-1,-1 0 1,0 0 0,1 0-1,0 1 1,4-3 0,-7 4-81,-1 1 1,1 0 0,0-1 0,-1 1 0,1 0 0,0 0 0,0-1 0,0 1 0,-1 0 0,1 0-1,0 0 1,0 0 0,-1 0 0,1 0 0,0 0 0,0 0 0,0 1 0,-1-1 0,1 0 0,0 0-1,0 1 1,-1-1 0,1 0 0,0 1 0,-1-1 0,1 1 0,0-1 0,-1 1 0,1-1 0,-1 1-1,1-1 1,0 1 0,-1 0 0,0-1 0,1 1 0,-1 0 0,1-1 0,-1 1 0,0 0 0,1-1-1,-1 1 1,0 0 0,0 0 0,0 0 0,1 1 0,1 12-6789</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2.861"/>
    </inkml:context>
    <inkml:brush xml:id="br0">
      <inkml:brushProperty name="width" value="0.05" units="cm"/>
      <inkml:brushProperty name="height" value="0.05" units="cm"/>
    </inkml:brush>
  </inkml:definitions>
  <inkml:trace contextRef="#ctx0" brushRef="#br0">338 149 24575,'0'-6'0,"1"1"0,0-1 0,1 1 0,-1 0 0,1 0 0,3-6 0,5-18 0,-10 26 0,1 1 0,-1-1 0,1 1 0,-1-1 0,0 0 0,0 1 0,0-1 0,0 1 0,-1-1 0,1 1 0,-1-1 0,1 1 0,-1-1 0,0 1 0,0-1 0,0 1 0,0 0 0,0 0 0,-1-1 0,1 1 0,-1 0 0,1 0 0,-4-3 0,2 3 0,0 1 0,0-1 0,0 0 0,0 1 0,0-1 0,0 1 0,-1 0 0,1 0 0,-1 0 0,1 1 0,0-1 0,-1 1 0,1 0 0,-1 0 0,1 0 0,-1 0 0,-4 2 0,-3 0 0,-1 1 0,1 1 0,0 0 0,0 0 0,1 1 0,-1 1 0,1 0 0,0 0 0,0 1 0,1 0 0,-14 14 0,6-4 0,1 0 0,2 1 0,-1 1 0,-21 39 0,29-46 0,1 0 0,1 1 0,0 0 0,1 0 0,0 0 0,1 0 0,0 1 0,-1 24 0,4-33 0,0 1 0,0-1 0,0 1 0,1-1 0,0 1 0,0-1 0,0 0 0,1 0 0,0 1 0,0-1 0,0 0 0,1 0 0,-1-1 0,1 1 0,0-1 0,1 1 0,-1-1 0,1 0 0,0 0 0,0 0 0,0-1 0,0 1 0,1-1 0,8 4 0,-4-2-227,1-1-1,0-1 1,1 0-1,-1 0 1,20 2-1,11-1-6598</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3.554"/>
    </inkml:context>
    <inkml:brush xml:id="br0">
      <inkml:brushProperty name="width" value="0.05" units="cm"/>
      <inkml:brushProperty name="height" value="0.05" units="cm"/>
    </inkml:brush>
  </inkml:definitions>
  <inkml:trace contextRef="#ctx0" brushRef="#br0">109 133 24575,'-1'-3'0,"1"0"0,-1 0 0,0 0 0,1 0 0,-1 0 0,-1 1 0,1-1 0,0 0 0,-1 0 0,1 1 0,-1-1 0,0 1 0,0-1 0,0 1 0,0 0 0,-5-4 0,6 5 0,0 0 0,0 0 0,0 0 0,0 0 0,0 1 0,0-1 0,0 0 0,0 1 0,-1-1 0,1 1 0,0 0 0,0-1 0,-1 1 0,1 0 0,0-1 0,-1 1 0,1 0 0,0 0 0,-1 0 0,1 0 0,0 1 0,-1-1 0,1 0 0,0 0 0,-1 1 0,1-1 0,0 1 0,0-1 0,0 1 0,-1 0 0,1-1 0,0 1 0,0 0 0,0 0 0,0 0 0,0 0 0,0 0 0,0 0 0,0 1 0,-3 5 0,0 0 0,0 0 0,1 0 0,1 0 0,-1 0 0,1 1 0,0-1 0,0 9 0,-2 8 0,1 30 0,3-46 0,0 1 0,0-1 0,1 1 0,0-1 0,1 0 0,0 1 0,4 10 0,-5-17 0,-1 0 0,1 0 0,1 1 0,-1-2 0,0 1 0,0 0 0,1 0 0,-1 0 0,1 0 0,-1-1 0,1 1 0,0-1 0,0 1 0,0-1 0,0 0 0,0 0 0,0 0 0,0 0 0,0 0 0,0 0 0,0 0 0,0-1 0,1 1 0,-1-1 0,0 0 0,1 1 0,-1-1 0,0 0 0,1 0 0,-1-1 0,4 0 0,1-1 0,1 0 0,-1-1 0,0 0 0,1 0 0,-1-1 0,-1 1 0,1-2 0,0 1 0,-1-1 0,0 0 0,0 0 0,-1-1 0,9-10 0,-10 12 0,0-1 0,-1 0 0,1 0 0,-1 0 0,0 0 0,-1 0 0,1 0 0,-1-1 0,0 1 0,0-1 0,-1 0 0,0 1 0,0-1 0,0 0 0,-1 0 0,1 0 0,-1 0 0,-2-10 0,1 13 0,0 0 0,-1 0 0,1 0 0,-1 0 0,0 0 0,0 0 0,0 1 0,0-1 0,0 1 0,0-1 0,-1 1 0,1 0 0,-1 0 0,0 0 0,1 0 0,-1 1 0,0-1 0,0 1 0,0-1 0,-1 1 0,1 0 0,0 0 0,0 1 0,-6-2 0,2 1 0,1 1 0,-1-1 0,1 1 0,-1 0 0,0 0 0,1 1 0,-1 0 0,1 0 0,0 1 0,-1 0 0,-9 4 0,16-6 0,-1 0 0,1 0 0,0 0 0,0 0 0,-1 0 0,1 0 0,0 0 0,-1 0 0,1 0 0,0 0 0,0 0 0,-1 0 0,1 1 0,0-1 0,0 0 0,-1 0 0,1 0 0,0 0 0,0 1 0,0-1 0,-1 0 0,1 0 0,0 0 0,0 1 0,0-1 0,0 0 0,-1 1 0,1-1 0,0 0 0,0 0 0,0 1 0,0-1 0,0 0 0,0 0 0,0 1 0,0-1 0,0 0 0,0 1 0,0-1 0,0 0 0,0 0 0,0 1 0,1-1 0,-1 1 0,1-1 0,0 0 0,-1 0 0,1 0 0,0 0 0,-1 0 0,1 0 0,0 0 0,-1 0 0,1 0 0,0 0 0,-1 0 0,1 0 0,-1-1 0,1 1 0,0 0 0,-1 0 0,2-1 0,65-37 0,-53 29 0,-1 0 0,2 2 0,-1 0 0,1 0 0,-1 1 0,23-5 0,-34 10 0,0 1 0,-1-1 0,1 1 0,0 0 0,-1 0 0,1 0 0,0 1 0,0-1 0,-1 0 0,1 1 0,-1 0 0,1 0 0,0 0 0,-1 0 0,1 0 0,-1 0 0,0 0 0,4 3 0,-3-1 0,0 0 0,0 1 0,0-1 0,0 1 0,0-1 0,-1 1 0,0 0 0,0 0 0,0 0 0,2 5 0,1 7 0,-1-1 0,-1 1 0,0 0 0,-1 0 0,0 18 0,-4 52 0,2-101 0,2 0 0,-1 0 0,2 0 0,0 0 0,1 0 0,0 1 0,8-18 0,-2 11 0,0 0 0,1 1 0,1 1 0,17-22 0,-25 37 0,0-1 0,0 1 0,0-1 0,1 1 0,0 1 0,9-7 0,-13 9 0,0 1 0,0-1 0,0 0 0,0 1 0,1-1 0,-1 1 0,0 0 0,0-1 0,1 1 0,-1 0 0,0 0 0,1-1 0,-1 1 0,0 0 0,0 1 0,1-1 0,-1 0 0,0 0 0,1 0 0,-1 1 0,0-1 0,0 1 0,1-1 0,-1 1 0,0-1 0,0 1 0,0 0 0,0 0 0,0-1 0,0 1 0,0 0 0,0 0 0,0 0 0,0 0 0,0 0 0,-1 0 0,2 2 0,1 3 0,0 0 0,0 0 0,-1 1 0,1-1 0,-1 1 0,-1-1 0,1 1 0,0 10 0,-1 61 0,-1-39 0,0-20 0,-1-6 0,1 1 0,1-1 0,0 0 0,1 0 0,7 24 0,-3-27-1365</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3.912"/>
    </inkml:context>
    <inkml:brush xml:id="br0">
      <inkml:brushProperty name="width" value="0.05" units="cm"/>
      <inkml:brushProperty name="height" value="0.05" units="cm"/>
    </inkml:brush>
  </inkml:definitions>
  <inkml:trace contextRef="#ctx0" brushRef="#br0">20 160 24575,'-1'-1'0,"0"1"0,0 0 0,0 0 0,0-1 0,1 1 0,-1 0 0,0-1 0,0 1 0,0-1 0,0 1 0,0-1 0,1 0 0,-1 1 0,0-1 0,1 0 0,-1 1 0,0-1 0,1 0 0,-1 0 0,1 0 0,-1 1 0,1-1 0,-1 0 0,1 0 0,-1-2 0,1 3 0,0-1 0,0 1 0,0 0 0,0-1 0,-1 1 0,1-1 0,0 1 0,0-1 0,0 1 0,0-1 0,0 1 0,0-1 0,0 1 0,0-1 0,1 1 0,-1-1 0,0 1 0,0-1 0,0 1 0,0-1 0,1 1 0,-1 0 0,0-1 0,0 1 0,1-1 0,-1 1 0,0 0 0,1-1 0,-1 1 0,0 0 0,1-1 0,-1 1 0,1 0 0,-1 0 0,1-1 0,-1 1 0,0 0 0,1 0 0,-1 0 0,1 0 0,-1-1 0,1 1 0,-1 0 0,1 0 0,-1 0 0,1 0 0,-1 0 0,1 0 0,-1 0 0,1 1 0,3-1 0,0 1 0,0 1 0,0-1 0,0 1 0,0-1 0,0 1 0,0 0 0,-1 1 0,1-1 0,-1 0 0,0 1 0,3 3 0,36 38 0,-41-43 0,20 27 0,-1 1 0,29 54 0,-22-33 0,-26-49 0,0 1 0,0-1 0,0 1 0,0-1 0,0 1 0,0-1 0,1 1 0,-1-1 0,0 0 0,3 2 0,-4-3 0,1 0 0,-1 0 0,0 0 0,1 0 0,-1 1 0,0-1 0,1 0 0,-1 0 0,1 0 0,-1 0 0,0 0 0,1 0 0,-1 0 0,0 0 0,1-1 0,-1 1 0,0 0 0,1 0 0,-1 0 0,0 0 0,1 0 0,-1 0 0,0-1 0,0 1 0,1 0 0,-1 0 0,0-1 0,1 1 0,-1 0 0,0 0 0,1-1 0,1-3 0,0 0 0,0-1 0,-1 1 0,1 0 0,-1-1 0,2-6 0,13-63 0,0-2 0,39-112 0,-54 186 31,7-17 270,-8 18-340,1 1-1,-1 0 1,0-1-1,0 1 1,0 0-1,0-1 1,1 1-1,-1 0 1,0-1-1,0 1 1,0 0 0,1 0-1,-1-1 1,0 1-1,1 0 1,-1 0-1,0 0 1,1-1-1,-1 1 1,0 0-1,1 0 1,-1 0-1,0 0 1,1 0-1,-1 0 1,0-1-1,1 1 1,-1 0 0,0 0-1,1 0 1,-1 0-1,1 0 1,-1 1-1,0-1 1,1 0-1,-1 0 1,0 0-1,1 0 1,-1 0-1,0 0 1,1 1-1,-1-1 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4.646"/>
    </inkml:context>
    <inkml:brush xml:id="br0">
      <inkml:brushProperty name="width" value="0.05" units="cm"/>
      <inkml:brushProperty name="height" value="0.05" units="cm"/>
    </inkml:brush>
  </inkml:definitions>
  <inkml:trace contextRef="#ctx0" brushRef="#br0">0 79 24575,'0'-8'0,"1"0"0,0 0 0,1 1 0,-1-1 0,1 1 0,1-1 0,6-13 0,-9 21 0,0-1 0,0 1 0,0 0 0,0 0 0,0 0 0,0-1 0,1 1 0,-1 0 0,0 0 0,0 0 0,0 0 0,0 0 0,1-1 0,-1 1 0,0 0 0,0 0 0,0 0 0,0 0 0,1 0 0,-1 0 0,0 0 0,0 0 0,0 0 0,1 0 0,-1-1 0,0 1 0,0 0 0,1 0 0,-1 0 0,0 0 0,0 1 0,0-1 0,1 0 0,-1 0 0,0 0 0,0 0 0,0 0 0,1 0 0,-1 0 0,0 0 0,6 11 0,0 14 0,13 98-682,6 216-1,-25-312-6143</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5.032"/>
    </inkml:context>
    <inkml:brush xml:id="br0">
      <inkml:brushProperty name="width" value="0.05" units="cm"/>
      <inkml:brushProperty name="height" value="0.05" units="cm"/>
    </inkml:brush>
  </inkml:definitions>
  <inkml:trace contextRef="#ctx0" brushRef="#br0">0 29 24575,'14'-2'0,"-13"2"0,-1 0 0,1-1 0,0 1 0,0 0 0,0 0 0,1 0 0,-1 0 0,0 0 0,0 0 0,0 0 0,0 0 0,0 0 0,0 1 0,0-1 0,-1 0 0,1 1 0,0-1 0,0 1 0,0-1 0,0 1 0,0-1 0,0 1 0,-1-1 0,3 2 0,3 5 0,1 0 0,-1 0 0,-1 1 0,1-1 0,6 15 0,-6-12 0,-1-1 0,1 0 0,12 13 0,-15-19 0,-1-1 0,1 1 0,0-1 0,0 0 0,0 0 0,0 0 0,0 0 0,0-1 0,1 0 0,-1 1 0,0-1 0,1 0 0,-1 0 0,1-1 0,4 1 0,-3 0 0,-1-1 0,1 0 0,0 0 0,0-1 0,0 1 0,0-1 0,-1 0 0,1-1 0,0 1 0,-1-1 0,1 0 0,-1 0 0,0 0 0,1 0 0,-1-1 0,0 0 0,0 0 0,-1 0 0,1 0 0,3-5 0,-1 1 0,0-1 0,-1 0 0,0-1 0,0 1 0,-1-1 0,0 0 0,-1 0 0,0-1 0,2-9 0,6-14-1365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6.417"/>
    </inkml:context>
    <inkml:brush xml:id="br0">
      <inkml:brushProperty name="width" value="0.05" units="cm"/>
      <inkml:brushProperty name="height" value="0.05" units="cm"/>
    </inkml:brush>
  </inkml:definitions>
  <inkml:trace contextRef="#ctx0" brushRef="#br0">207 197 24575,'8'-8'0,"0"-1"0,0-1 0,-1 1 0,0-2 0,0 1 0,-1 0 0,-1-1 0,0 0 0,0-1 0,-1 1 0,4-20 0,-8 30 0,1-1 0,-1 0 0,0 0 0,0 0 0,0 1 0,0-1 0,0 0 0,0 0 0,0 0 0,0 1 0,-1-1 0,1 0 0,-1 1 0,1-1 0,-1 0 0,0 1 0,0-1 0,0 0 0,0 1 0,0-1 0,0 1 0,0 0 0,0-1 0,0 1 0,-1 0 0,1 0 0,-1 0 0,1-1 0,-1 2 0,1-1 0,-1 0 0,1 0 0,-1 0 0,0 1 0,1-1 0,-5 0 0,1 0 0,0 1 0,0 0 0,0 0 0,0 0 0,0 0 0,0 1 0,0 0 0,0 0 0,1 0 0,-1 1 0,0-1 0,-5 4 0,-5 3 0,0 1 0,0 0 0,1 2 0,1-1 0,-21 22 0,25-23 0,0 1 0,1 0 0,1 0 0,-1 1 0,2 0 0,-1 0 0,2 0 0,-7 17 0,11-25 0,0 0 0,0 0 0,1-1 0,-1 1 0,1 0 0,0 0 0,0 0 0,0 0 0,0 0 0,0-1 0,0 1 0,1 0 0,-1 0 0,1 0 0,0 0 0,1 3 0,0-4 0,-1 0 0,1-1 0,-1 1 0,1 0 0,-1 0 0,1-1 0,0 1 0,0-1 0,0 0 0,0 1 0,0-1 0,0 0 0,0 0 0,0 0 0,1-1 0,-1 1 0,0 0 0,0-1 0,1 1 0,2-1 0,9 1 0,0-1 0,0-1 0,0 0 0,0-1 0,0 0 0,0-1 0,-1-1 0,1 0 0,-1-1 0,0 0 0,-1-1 0,1 0 0,-1-1 0,0-1 0,-1 0 0,1 0 0,-2-1 0,1-1 0,-1 0 0,11-15 0,-12 12 0,-12 17 0,-13 25 0,13-18 0,0 1 0,1-1 0,0 1 0,0 0 0,1-1 0,1 1 0,2 21 0,-2-30 0,0 0 0,1 1 0,0-1 0,0 0 0,0 0 0,0 0 0,1 0 0,-1 0 0,1 0 0,0 0 0,-1 0 0,1-1 0,5 5 0,-5-5 0,0-1 0,0 1 0,1-1 0,-1 0 0,1 1 0,-1-1 0,1-1 0,-1 1 0,1 0 0,0-1 0,-1 1 0,1-1 0,0 0 0,-1 1 0,1-2 0,0 1 0,-1 0 0,1 0 0,4-2 0,-2 1 0,0-1 0,0 1 0,0-1 0,0-1 0,0 1 0,-1-1 0,1 1 0,-1-1 0,1-1 0,-1 1 0,0 0 0,0-1 0,-1 0 0,1 0 0,-1 0 0,5-7 0,-4 3 0,1 1 0,-1-1 0,-1 0 0,0 0 0,0 0 0,0 0 0,-1-1 0,0 1 0,1-14 0,-3 21 0,0 1 0,0-1 0,0 0 0,0 0 0,0 0 0,0 0 0,0 0 0,0 0 0,0 1 0,-1-1 0,1 0 0,0 0 0,0 0 0,-1 0 0,1 1 0,-1-1 0,0-1 0,1 2 0,-1 0 0,1 0 0,-1 0 0,1 0 0,0 1 0,-1-1 0,1 0 0,0 0 0,-1 0 0,1 1 0,0-1 0,-1 0 0,1 1 0,0-1 0,-1 0 0,1 1 0,0-1 0,0 0 0,0 1 0,-1-1 0,1 1 0,0-1 0,0 0 0,0 1 0,0-1 0,0 1 0,0-1 0,0 0 0,0 1 0,0-1 0,0 1 0,0-1 0,0 1 0,0-1 0,0 1 0,-3 50 0,3-47 0,0 0 0,1 0 0,-1 0 0,1 0 0,0 0 0,0 0 0,1 0 0,-1-1 0,1 1 0,3 5 0,-5-8 0,0-1 0,1 0 0,-1 1 0,0-1 0,1 0 0,-1 0 0,0 1 0,1-1 0,-1 0 0,1 0 0,-1 0 0,0 1 0,1-1 0,-1 0 0,1 0 0,-1 0 0,1 0 0,-1 0 0,0 0 0,1 0 0,-1 0 0,1 0 0,-1 0 0,1 0 0,-1 0 0,1 0 0,-1 0 0,0 0 0,1-1 0,-1 1 0,1 0 0,-1 0 0,0-1 0,1 1 0,-1 0 0,0 0 0,1-1 0,-1 1 0,0 0 0,1-1 0,-1 1 0,0 0 0,1-1 0,-1 1 0,0 0 0,0-1 0,17-24 0,-13 17 0,5-4 0,15-23 0,-22 33 0,-1 0 0,0 0 0,0 0 0,0 0 0,0-1 0,-1 1 0,1 0 0,-1-1 0,1 1 0,-1 0 0,0-1 0,0 1 0,0-4 0,-3 5 0,-1 7 0,-4 10 0,-1 12 0,1 1 0,2 0 0,0 0 0,-1 38 0,5 118 0,-1-201 0,1 0 0,0-19 0,4-1 0,2 0 0,2 1 0,1 0 0,1 0 0,2 1 0,2 0 0,1 1 0,1 0 0,25-40 0,-33 64 0,0 1 0,0 0 0,1 0 0,0 1 0,0-1 0,1 2 0,13-10 0,-20 14 0,1 1 0,0 0 0,0 0 0,0 0 0,0 0 0,0 0 0,0 1 0,0-1 0,0 0 0,0 1 0,0 0 0,0-1 0,0 1 0,0 0 0,0 0 0,1 0 0,-1 0 0,0 1 0,0-1 0,0 0 0,0 1 0,0 0 0,0-1 0,0 1 0,0 0 0,0 0 0,0 0 0,0 0 0,-1 1 0,1-1 0,0 0 0,-1 1 0,1-1 0,-1 1 0,1-1 0,-1 1 0,0 0 0,0 0 0,0 0 0,0-1 0,2 5 0,0 1 0,0 0 0,0 0 0,-1 0 0,1 1 0,-2-1 0,1 1 0,-1-1 0,0 1 0,0 0 0,-1-1 0,0 1 0,-1 0 0,0-1 0,0 1 0,0-1 0,-1 1 0,0-1 0,-1 0 0,1 1 0,-1-1 0,-1 0 0,-6 10 0,4-8 0,0 0 0,-1-1 0,0 0 0,-1 0 0,1 0 0,-2-1 0,1-1 0,-1 1 0,1-1 0,-2-1 0,1 1 0,-1-2 0,0 1 0,0-1 0,-17 4 0,-24 0-1365,4-3-5461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57.153"/>
    </inkml:context>
    <inkml:brush xml:id="br0">
      <inkml:brushProperty name="width" value="0.05" units="cm"/>
      <inkml:brushProperty name="height" value="0.05" units="cm"/>
    </inkml:brush>
  </inkml:definitions>
  <inkml:trace contextRef="#ctx0" brushRef="#br0">1 135 24575,'0'-5'0,"0"0"0,1-1 0,0 1 0,0 0 0,0 0 0,1 0 0,-1 0 0,1 0 0,3-6 0,-4 10 0,0 0 0,-1 0 0,1-1 0,0 1 0,0 0 0,0 0 0,0 0 0,0 0 0,0 0 0,0 0 0,0 0 0,1 0 0,-1 0 0,0 1 0,0-1 0,1 0 0,-1 1 0,0-1 0,1 1 0,-1-1 0,1 1 0,-1 0 0,1 0 0,-1 0 0,1 0 0,-1 0 0,1 0 0,-1 0 0,0 0 0,1 0 0,-1 1 0,1-1 0,-1 0 0,1 1 0,-1 0 0,0-1 0,3 2 0,-1 0 0,0 1 0,-1-1 0,1 0 0,-1 1 0,1-1 0,-1 1 0,0 0 0,0 0 0,0 0 0,-1 0 0,1 0 0,-1 0 0,1 1 0,-1-1 0,0 0 0,0 1 0,-1-1 0,1 1 0,-1-1 0,0 1 0,0-1 0,0 6 0,0-1 0,0 1 0,-1-1 0,0 0 0,-1 1 0,0-1 0,0 0 0,-1 0 0,-4 10 0,29-59 0,2 1 0,54-66 0,-75 102 0,0 1 0,0 0 0,0 0 0,1 0 0,-1 1 0,1-1 0,0 1 0,-1 0 0,1 0 0,0 0 0,5-1 0,-8 3 0,1 0 0,-1 0 0,1 0 0,-1 0 0,1 0 0,-1 0 0,1 0 0,-1 1 0,1-1 0,-1 0 0,1 1 0,-1-1 0,0 1 0,1 0 0,-1-1 0,0 1 0,1 0 0,-1 0 0,0 0 0,0 0 0,0 0 0,0 0 0,0 0 0,0 0 0,0 0 0,0 1 0,0-1 0,-1 0 0,1 0 0,0 1 0,-1-1 0,1 1 0,-1-1 0,1 3 0,4 11 0,-2 0 0,4 21 0,-5-21 0,1 1 0,5 16 0,-8-32 0,0 1 0,0-1 0,0 1 0,0-1 0,0 0 0,0 1 0,0-1 0,1 1 0,-1-1 0,0 1 0,0-1 0,0 1 0,0-1 0,1 0 0,-1 1 0,0-1 0,0 1 0,1-1 0,-1 0 0,0 1 0,1-1 0,-1 0 0,1 1 0,-1-1 0,0 0 0,1 0 0,-1 1 0,1-1 0,-1 0 0,0 0 0,1 0 0,-1 0 0,1 0 0,-1 1 0,1-1 0,-1 0 0,1 0 0,-1 0 0,1 0 0,-1 0 0,1 0 0,-1-1 0,1 1 0,-1 0 0,0 0 0,1 0 0,-1 0 0,1 0 0,-1-1 0,1 1 0,-1 0 0,0 0 0,1-1 0,-1 1 0,0 0 0,1-1 0,-1 1 0,0 0 0,1-1 0,-1 1 0,0-1 0,0 1 0,1 0 0,-1-1 0,0 1 0,0-1 0,19-35 0,-16 30 0,3-9 0,2-4 0,16-25 0,-21 40 0,-1 0 0,0 1 0,1-1 0,0 1 0,0 0 0,0-1 0,0 1 0,1 1 0,-1-1 0,1 0 0,-1 1 0,1 0 0,4-2 0,-6 3 0,0 1 0,0 0 0,1 0 0,-1 0 0,0 0 0,0 0 0,0 0 0,0 0 0,0 1 0,0-1 0,0 1 0,0-1 0,0 1 0,0 0 0,-1 0 0,1 0 0,0 0 0,0 0 0,-1 0 0,1 0 0,0 1 0,-1-1 0,1 1 0,-1-1 0,0 1 0,0-1 0,1 1 0,-1 0 0,0 0 0,0 1 0,6 8 0,-1 1 0,-1 0 0,6 16 0,-11-27 0,6 18 69,16 38 180,-20-53-402,1 0 0,-1 0 0,0 0 0,1 0 0,0-1 0,0 1 0,0-1 0,0 0 0,1 0 0,6 5 0,2-2-6673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2.500"/>
    </inkml:context>
    <inkml:brush xml:id="br0">
      <inkml:brushProperty name="width" value="0.05" units="cm"/>
      <inkml:brushProperty name="height" value="0.05" units="cm"/>
    </inkml:brush>
  </inkml:definitions>
  <inkml:trace contextRef="#ctx0" brushRef="#br0">83 54 24575,'1'0'0,"0"1"0,0-1 0,0 0 0,0 1 0,0-1 0,0 1 0,-1-1 0,1 1 0,0 0 0,-1-1 0,1 1 0,0 0 0,-1 0 0,1-1 0,0 1 0,-1 0 0,1 0 0,-1 0 0,0 0 0,1 0 0,-1-1 0,0 1 0,1 2 0,7 30 0,-6-23 0,4 20 0,-1 1 0,-1 1 0,-2-1 0,-1 0 0,-1 1 0,-7 46 0,3-61 0,1-22 0,1-29 0,0-36 0,4 1 0,13-89 0,-15 155 0,1 0 0,0-1 0,-1 1 0,1 0 0,1 0 0,-1-1 0,0 1 0,1 0 0,0 0 0,-1 0 0,1 1 0,0-1 0,1 0 0,-1 1 0,0-1 0,4-2 0,-3 4 0,-1 0 0,0 0 0,0 0 0,1 0 0,-1 0 0,0 1 0,1-1 0,-1 1 0,0 0 0,1 0 0,-1 0 0,1 0 0,-1 0 0,1 0 0,-1 0 0,0 1 0,1-1 0,-1 1 0,0 0 0,1 0 0,-1 0 0,0 0 0,3 2 0,5 3 0,-1 0 0,0 0 0,0 1 0,14 13 0,-19-16 0,0 0 0,0 1 0,-1-1 0,1 1 0,-1 0 0,0 0 0,0 0 0,-1 0 0,1 1 0,2 9 0,-5-14 0,0 1 0,0-1 0,1 0 0,-1 0 0,0 1 0,0-1 0,0 0 0,-1 1 0,1-1 0,0 0 0,0 1 0,-1-1 0,1 0 0,-1 0 0,1 1 0,-1-1 0,1 0 0,-1 0 0,0 0 0,0 0 0,-1 2 0,0-1 0,0-1 0,0 1 0,-1-1 0,1 1 0,0-1 0,-1 0 0,1 0 0,-1 0 0,1 0 0,-4 0 0,-7 1 0,0 0 0,0-1 0,-20-1 0,27-1 0,-31-1-455,1-2 0,-54-12 0,57 8-6371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26.209"/>
    </inkml:context>
    <inkml:brush xml:id="br0">
      <inkml:brushProperty name="width" value="0.05" units="cm"/>
      <inkml:brushProperty name="height" value="0.05" units="cm"/>
    </inkml:brush>
  </inkml:definitions>
  <inkml:trace contextRef="#ctx0" brushRef="#br0">1143 55 24575,'-80'-1'0,"-89"2"0,156 1 0,0 0 0,0 0 0,0 1 0,0 1 0,0 0 0,0 0 0,-12 8 0,-83 50 0,51-26 0,-10 4 0,1 3 0,-66 58 0,94-68 0,2 1 0,2 2 0,1 1 0,-42 62 0,62-78 0,1 1 0,2 0 0,0 1 0,-11 36 0,-17 99 0,34-138 0,-6 32 0,-4 103 0,14 54 0,2-106 0,-2-93 0,1 0 0,1 1 0,0-1 0,0 0 0,1 0 0,1 0 0,-1 0 0,1 0 0,1-1 0,0 0 0,0 0 0,13 15 0,0-1 0,1-2 0,2-1 0,34 28 0,-35-33 0,1-1 0,1-1 0,1 0 0,46 18 0,103 24 0,-144-47 0,127 32 0,1-7 0,2-7 0,168 5 0,482-18 0,-761-14 0,-7 0 0,1-3 0,-1-1 0,0-2 0,55-17 0,148-65 0,-171 61 0,-30 11 0,-1-2 0,-1-1 0,0-3 0,-2-1 0,-1-2 0,35-31 0,-44 32 0,-1-2 0,-2 0 0,0-2 0,-2-1 0,-2-1 0,0-1 0,25-55 0,-30 54 0,-2-1 0,-1 0 0,-2-1 0,-1 0 0,-2-1 0,-2 0 0,-1 0 0,1-56 0,-7 62 0,0-1 0,-2 1 0,-1 0 0,-1 0 0,-2 0 0,-1 1 0,-1 0 0,-14-30 0,12 37 0,-2-9 0,-2 1 0,-1 0 0,-1 2 0,-38-47 0,34 50 0,-74-77 0,77 85 0,0 2 0,-1 0 0,-38-23 0,14 16 0,0 1 0,-2 3 0,0 1 0,-59-13 0,83 25 0,-65-17 0,-119-13 0,-111-10 0,-124-8 0,244 52 220,94 2-1805,86-1-5241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27.742"/>
    </inkml:context>
    <inkml:brush xml:id="br0">
      <inkml:brushProperty name="width" value="0.05" units="cm"/>
      <inkml:brushProperty name="height" value="0.05" units="cm"/>
    </inkml:brush>
  </inkml:definitions>
  <inkml:trace contextRef="#ctx0" brushRef="#br0">0 0 24575,'0'1'0,"1"-1"0,-1 1 0,0-1 0,1 1 0,-1-1 0,0 1 0,1-1 0,-1 0 0,0 1 0,1-1 0,-1 1 0,1-1 0,-1 0 0,1 1 0,-1-1 0,1 0 0,-1 0 0,1 1 0,-1-1 0,1 0 0,0 0 0,-1 0 0,1 0 0,-1 0 0,1 0 0,-1 0 0,2 0 0,20 2 0,-18-2 0,424 5 0,-252-7 0,-25 1 183,271 11-1731,-400-8-5278</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28.487"/>
    </inkml:context>
    <inkml:brush xml:id="br0">
      <inkml:brushProperty name="width" value="0.05" units="cm"/>
      <inkml:brushProperty name="height" value="0.05" units="cm"/>
    </inkml:brush>
  </inkml:definitions>
  <inkml:trace contextRef="#ctx0" brushRef="#br0">1 0 24575,'0'1'0,"0"0"0,1 0 0,-1 0 0,0 0 0,1 0 0,-1 0 0,1 0 0,-1-1 0,1 1 0,-1 0 0,1 0 0,0-1 0,-1 1 0,1 0 0,0-1 0,0 1 0,-1-1 0,1 1 0,0-1 0,0 1 0,0-1 0,0 1 0,0-1 0,-1 0 0,1 1 0,0-1 0,0 0 0,1 0 0,33 5 0,-29-5 0,388 7 0,-20-2 0,-206 9 293,103 6-1951,-243-19-5168</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3.201"/>
    </inkml:context>
    <inkml:brush xml:id="br0">
      <inkml:brushProperty name="width" value="0.05" units="cm"/>
      <inkml:brushProperty name="height" value="0.05" units="cm"/>
    </inkml:brush>
  </inkml:definitions>
  <inkml:trace contextRef="#ctx0" brushRef="#br0">79 139 24575,'-1'-13'0,"0"1"0,-1-1 0,-1 1 0,-6-19 0,-2-8 0,11 38 0,0 0 0,0 0 0,0 0 0,0 0 0,0 0 0,-1 0 0,1 0 0,0 0 0,-1 0 0,1 0 0,-1 0 0,1 0 0,-1 0 0,0 0 0,1 1 0,-1-1 0,0 0 0,-1-1 0,1 2 0,1 0 0,-1 0 0,1 0 0,-1 0 0,1 1 0,0-1 0,-1 0 0,1 0 0,-1 0 0,1 1 0,-1-1 0,1 0 0,-1 0 0,1 1 0,0-1 0,-1 0 0,1 1 0,-1-1 0,1 0 0,0 1 0,-1-1 0,1 1 0,0-1 0,0 0 0,-1 2 0,-2 4 0,0 0 0,0 0 0,1 0 0,-3 9 0,1 4 57,0 0 0,1 0 0,0 0 0,2 0 0,1 32 0,1-45-143,-1 1 1,1-1 0,0 1-1,1-1 1,0 0 0,0 1-1,0-1 1,0 0 0,1 0-1,0 0 1,1-1 0,-1 1-1,1-1 1,0 1 0,0-1-1,1-1 1,-1 1 0,1 0-1,11 6 1,3 0-6741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3.452"/>
    </inkml:context>
    <inkml:brush xml:id="br0">
      <inkml:brushProperty name="width" value="0.05" units="cm"/>
      <inkml:brushProperty name="height" value="0.05" units="cm"/>
    </inkml:brush>
  </inkml:definitions>
  <inkml:trace contextRef="#ctx0" brushRef="#br0">0 0 24575,'0'3'0,"0"2"0,0 3 0,0 5 0,0 5 0,2 4 0,2 2 0,-1 3 0,-1 1 0,0 0 0,-1 0 0,2 0 0,0-3 0,0-3 0,-1-5-8191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3.728"/>
    </inkml:context>
    <inkml:brush xml:id="br0">
      <inkml:brushProperty name="width" value="0.05" units="cm"/>
      <inkml:brushProperty name="height" value="0.05" units="cm"/>
    </inkml:brush>
  </inkml:definitions>
  <inkml:trace contextRef="#ctx0" brushRef="#br0">0 0 24575,'27'29'0,"42"79"0,-60-92 0,-1 1 0,0 1 0,-2-1 0,9 34 0,-14-48 17,-1 1 0,1 0 0,-1-1 1,0 1-1,0 0 0,0 0 0,0-1 0,-1 1 0,1 0 0,-1-1 0,0 1 0,0-1 0,-1 1 0,1-1 0,-1 1 0,1-1 0,-1 0 0,0 0 1,-3 4-1,0-2-188,0 0 0,0-1 1,0 0-1,0 0 0,-1 0 1,0 0-1,0-1 0,0 0 1,-10 4-1,-19 5-6655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6.429"/>
    </inkml:context>
    <inkml:brush xml:id="br0">
      <inkml:brushProperty name="width" value="0.05" units="cm"/>
      <inkml:brushProperty name="height" value="0.05" units="cm"/>
    </inkml:brush>
  </inkml:definitions>
  <inkml:trace contextRef="#ctx0" brushRef="#br0">28 136 24575,'-1'0'0,"0"1"0,0-1 0,0 0 0,0 1 0,-1-1 0,1 1 0,0-1 0,0 1 0,0-1 0,0 1 0,1 0 0,-1 0 0,0-1 0,0 1 0,0 0 0,0 0 0,1 0 0,-1 0 0,0 0 0,1 0 0,-1 0 0,1 0 0,-1 0 0,1 0 0,0 0 0,-1 0 0,1 1 0,0-1 0,0 1 0,-5 38 0,5-37 0,-1 167 0,2-86 0,-1-83 0,0 0 0,0 0 0,0 0 0,0-1 0,0 1 0,0 0 0,0 0 0,0 0 0,0-1 0,0 1 0,0 0 0,1 0 0,-1-1 0,0 1 0,1 0 0,-1 0 0,0-1 0,1 2 0,6-10 0,6-26 0,-3-8 0,-2-1 0,-2 0 0,0-50 0,-6 92 0,0-21 0,0 0 0,-2 0 0,-1 0 0,0 0 0,-7-21 0,9 41 0,0 0 0,1 0 0,-1 0 0,1 0 0,-1 0 0,1-1 0,0 1 0,0 0 0,0 0 0,1 0 0,-1-1 0,0 1 0,1 0 0,-1 0 0,1 0 0,0 0 0,-1 0 0,1 0 0,0 0 0,1 0 0,0-2 0,0 3 0,-1 0 0,1 0 0,0 0 0,-1 1 0,1-1 0,0 0 0,0 1 0,0-1 0,0 1 0,0-1 0,-1 1 0,1 0 0,0 0 0,0 0 0,0 0 0,0 0 0,0 0 0,0 1 0,0-1 0,0 1 0,0-1 0,-1 1 0,4 1 0,-1-1 0,0 1 0,0 0 0,0-1 0,0 1 0,-1 0 0,1 1 0,-1-1 0,1 1 0,-1 0 0,0 0 0,0 0 0,0 0 0,0 0 0,-1 0 0,1 1 0,-1-1 0,0 1 0,0 0 0,0 0 0,-1 0 0,1 0 0,-1 0 0,0 0 0,0 0 0,0 5 0,-1-2 0,1 0 0,-2 0 0,1 0 0,-1 0 0,0 0 0,-1 0 0,1 0 0,-1 0 0,-1-1 0,1 1 0,-1-1 0,0 1 0,-1-1 0,-5 8 0,3-6-170,-1 0-1,0-1 0,0 0 1,-1 0-1,0 0 0,0-1 1,-10 6-1,9-6-6655</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7.312"/>
    </inkml:context>
    <inkml:brush xml:id="br0">
      <inkml:brushProperty name="width" value="0.05" units="cm"/>
      <inkml:brushProperty name="height" value="0.05" units="cm"/>
    </inkml:brush>
  </inkml:definitions>
  <inkml:trace contextRef="#ctx0" brushRef="#br0">1 114 24575,'0'0'0,"0"0"0,0 0 0,0 0 0,0-1 0,0 1 0,0 0 0,0 0 0,0 0 0,0 0 0,0 0 0,0-1 0,0 1 0,0 0 0,0 0 0,0 0 0,0 0 0,0 0 0,0-1 0,0 1 0,0 0 0,0 0 0,0 0 0,0 0 0,0 0 0,0-1 0,0 1 0,0 0 0,0 0 0,0 0 0,1 0 0,-1 0 0,0 0 0,0 0 0,0-1 0,0 1 0,0 0 0,0 0 0,1 0 0,-1 0 0,0 0 0,0 0 0,0 0 0,0 0 0,0 0 0,1 0 0,-1 0 0,0 0 0,0 0 0,0 0 0,0 0 0,0 0 0,1 0 0,-1 0 0,0 0 0,0 0 0,0 0 0,0 0 0,0 0 0,1 0 0,-1 0 0,0 0 0,6 10 0,-4 5 0,0 1 0,-1-1 0,-1 1 0,-2 20 0,1-20 0,0 0 0,1 0 0,1-1 0,3 20 0,-4-33 0,1 0 0,-1 0 0,0 0 0,1 0 0,0 0 0,-1-1 0,1 1 0,0 0 0,0-1 0,0 1 0,0-1 0,0 1 0,0-1 0,1 1 0,-1-1 0,3 3 0,-3-4 0,0 1 0,1-1 0,-1 1 0,0-1 0,0 0 0,0 0 0,1 1 0,-1-1 0,0 0 0,0 0 0,0 0 0,1 0 0,-1-1 0,0 1 0,0 0 0,0 0 0,1-1 0,-1 1 0,2-2 0,2 0 0,0-1 0,-1 0 0,1-1 0,-1 1 0,1-1 0,-1 0 0,0 0 0,-1-1 0,7-8 0,2-6 0,-1-2 0,0 1 0,-2-2 0,0 1 0,7-27 0,-20 64 0,0 1 0,2 0 0,0 0 0,1 30 0,1-40 0,0 1 0,1-1 0,0 1 0,0-1 0,1 0 0,0 1 0,0-1 0,0 0 0,1 0 0,0 0 0,1-1 0,-1 1 0,1-1 0,1 0 0,6 8 0,-9-12 0,-1-1 0,1 1 0,0-1 0,0 1 0,-1-1 0,1 0 0,0 0 0,0 0 0,0 0 0,0 0 0,0-1 0,0 1 0,1-1 0,-1 1 0,0-1 0,0 0 0,0 1 0,0-1 0,4-1 0,-2 0 0,-1 1 0,0-1 0,0-1 0,0 1 0,-1 0 0,1-1 0,0 1 0,0-1 0,-1 0 0,1 0 0,-1 0 0,3-3 0,3-4 0,-1 0 0,-1 0 0,1 0 0,-1-1 0,-1 0 0,7-16 0,0-8 0,-2-1 0,-1 0 0,-2-1 0,5-71 0,-14 68 0,0 37 0,-2 7 0,-1 10 0,0 7 0,1 1 0,2-1 0,0 1 0,1 0 0,1-1 0,2 1 0,0-1 0,1 1 0,7 24 0,-9-44 0,0 1 0,0-1 0,1 1 0,0-1 0,-1 1 0,1-1 0,0 0 0,0 0 0,1 0 0,-1 0 0,1-1 0,0 1 0,-1-1 0,1 1 0,0-1 0,7 4 0,-8-5 0,1 0 0,-1-1 0,1 1 0,-1 0 0,1-1 0,0 0 0,-1 0 0,1 0 0,-1 0 0,1 0 0,0 0 0,-1 0 0,1-1 0,-1 0 0,1 1 0,-1-1 0,1 0 0,-1 0 0,1 0 0,-1 0 0,0-1 0,0 1 0,1-1 0,-1 0 0,2-1 0,2-4 0,1 0 0,-1 0 0,0 0 0,-1-1 0,1 0 0,-2 0 0,1 0 0,-1 0 0,0-1 0,-1 0 0,0 0 0,2-11 0,1-8 0,-1 0 0,1-51 0,-6 77 0,0-33 0,0 33 0,-1 0 0,1 0 0,0 1 0,-1-1 0,1 0 0,-1 0 0,1 0 0,-1 1 0,0-1 0,0 0 0,0 1 0,0-1 0,0 1 0,0-1 0,-2-1 0,3 3 0,-1 0 0,1 0 0,0 0 0,-1-1 0,1 1 0,0 0 0,-1 0 0,1 0 0,0 0 0,-1 0 0,1 0 0,0 0 0,-1 0 0,1 0 0,0 0 0,-1 0 0,1 0 0,0 1 0,-1-1 0,1 0 0,0 0 0,-1 0 0,1 0 0,0 1 0,-1-1 0,1 0 0,0 0 0,0 0 0,-1 1 0,1-1 0,0 0 0,0 0 0,0 1 0,-1-1 0,1 0 0,0 1 0,0-1 0,0 0 0,0 1 0,-1-1 0,1 1 0,-6 15 0,2 1 0,1 0 0,0 0 0,1 1 0,1 27 0,9 71 0,-5-93 171,10 39 0,-11-53-385,1-1 1,0 1 0,1-1-1,0 1 1,0-1 0,1 0-1,7 9 1,-2-7-6613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8.087"/>
    </inkml:context>
    <inkml:brush xml:id="br0">
      <inkml:brushProperty name="width" value="0.05" units="cm"/>
      <inkml:brushProperty name="height" value="0.05" units="cm"/>
    </inkml:brush>
  </inkml:definitions>
  <inkml:trace contextRef="#ctx0" brushRef="#br0">124 215 24575,'3'0'0,"0"-1"0,0 1 0,0-1 0,0 0 0,0 0 0,-1 0 0,1 0 0,0-1 0,-1 1 0,1-1 0,-1 0 0,1 0 0,-1 1 0,0-2 0,0 1 0,0 0 0,0 0 0,3-5 0,-4 6 0,0 0 0,0 0 0,-1 0 0,1 0 0,-1 0 0,1 0 0,-1-1 0,1 1 0,-1 0 0,0 0 0,1 0 0,-1 0 0,0-1 0,0 1 0,0 0 0,0 0 0,0 0 0,0-1 0,0 1 0,0 0 0,-1 0 0,1 0 0,0 0 0,-1-1 0,1 1 0,-1 0 0,1 0 0,-1 0 0,0 0 0,1 0 0,-1 0 0,0 0 0,0 0 0,0 0 0,1 1 0,-1-1 0,0 0 0,0 0 0,0 1 0,0-1 0,0 1 0,-1-1 0,1 1 0,0-1 0,0 1 0,0 0 0,-2-1 0,-3 0 0,0 0 0,0 1 0,0-1 0,0 1 0,-1 1 0,1-1 0,0 1 0,0 0 0,0 0 0,1 1 0,-1-1 0,0 1 0,0 1 0,1-1 0,-1 1 0,-8 6 0,10-7 0,1 0 0,-1 0 0,1 1 0,0-1 0,0 1 0,1-1 0,-1 1 0,0 0 0,1 0 0,0 0 0,-1 1 0,1-1 0,0 0 0,1 1 0,-1 0 0,1-1 0,-1 1 0,1 0 0,0-1 0,1 1 0,-1 0 0,1 0 0,-1 0 0,1 0 0,0 0 0,1 0 0,0 5 0,0-7 0,0 1 0,0 0 0,0 0 0,0 0 0,1-1 0,-1 1 0,1 0 0,0-1 0,-1 0 0,1 1 0,1-1 0,-1 0 0,0 0 0,0 0 0,1 0 0,-1 0 0,1-1 0,-1 1 0,1-1 0,0 0 0,0 0 0,0 0 0,-1 0 0,1 0 0,0 0 0,0-1 0,0 1 0,0-1 0,0 0 0,0 0 0,5-1 0,-1 1 0,0-1 0,-1 0 0,1-1 0,-1 1 0,1-1 0,-1-1 0,1 1 0,-1-1 0,0 0 0,0-1 0,0 1 0,-1-1 0,7-5 0,-4 0 0,-1 1 0,0-1 0,0 0 0,0-1 0,-1 0 0,-1 0 0,0 0 0,0 0 0,4-17 0,2-9 0,7-56 0,-16 77 0,0 0 0,-4 22 0,-4 24 0,2 7-273,2 0 0,1 0 0,2 0 0,11 68 0,-6-85-6553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8.739"/>
    </inkml:context>
    <inkml:brush xml:id="br0">
      <inkml:brushProperty name="width" value="0.05" units="cm"/>
      <inkml:brushProperty name="height" value="0.05" units="cm"/>
    </inkml:brush>
  </inkml:definitions>
  <inkml:trace contextRef="#ctx0" brushRef="#br0">125 303 24575,'1'-37'0,"0"22"0,-1 0 0,0 0 0,-1 0 0,-3-19 0,4 33 0,-1-1 0,1 1 0,0 0 0,-1-1 0,1 1 0,-1-1 0,0 1 0,1 0 0,-1 0 0,0-1 0,0 1 0,0 0 0,0 0 0,0 0 0,0 0 0,0 0 0,0 0 0,-2-1 0,2 1 0,0 1 0,0 0 0,0-1 0,0 1 0,0 0 0,0 0 0,0 0 0,0 0 0,0 0 0,0 0 0,0 0 0,0 1 0,0-1 0,0 0 0,0 1 0,0-1 0,0 0 0,0 1 0,-2 0 0,-1 2 0,-1 1 0,1-1 0,0 1 0,0 0 0,0 0 0,0 0 0,1 0 0,-4 6 0,0 2 0,0 0 0,1 1 0,0-1 0,-5 21 0,9-28 0,1 0 0,-1 0 0,1 0 0,0 1 0,1-1 0,0 1 0,-1-1 0,2 0 0,-1 1 0,1-1 0,-1 0 0,1 1 0,1-1 0,2 7 0,-4-10 0,1 0 0,0-1 0,0 1 0,0 0 0,0-1 0,1 1 0,-1-1 0,0 1 0,1-1 0,-1 0 0,0 1 0,1-1 0,0 0 0,-1 0 0,1 0 0,0 0 0,-1-1 0,1 1 0,0 0 0,0-1 0,2 1 0,-1-1 0,0 0 0,0 0 0,0 0 0,0 0 0,0-1 0,0 1 0,0-1 0,0 0 0,0 0 0,0 0 0,0-1 0,3-1 0,2-2 0,-1 0 0,1 0 0,-1-1 0,0 0 0,-1-1 0,1 1 0,10-16 0,18-51 0,-35 72 0,0 1 0,0 0 0,0 0 0,0 0 0,0 0 0,0 0 0,0 0 0,0 0 0,1 0 0,-1 0 0,0 0 0,0 0 0,0-1 0,0 1 0,0 0 0,0 0 0,0 0 0,0 0 0,0 0 0,0 0 0,0 0 0,0 0 0,0 0 0,0 0 0,1 0 0,-1 0 0,0 0 0,0 0 0,0 0 0,0 0 0,0 0 0,0 0 0,0 0 0,0 0 0,0 0 0,0 0 0,1 0 0,-1 0 0,0 0 0,0 0 0,0 0 0,0 0 0,0 0 0,0 0 0,0 0 0,0 0 0,0 0 0,0 0 0,0 0 0,0 0 0,1 0 0,-1 0 0,0 1 0,0-1 0,0 0 0,0 0 0,0 0 0,0 0 0,0 0 0,0 0 0,0 0 0,0 0 0,2 10 0,0 14 0,-1-21 0,-1 1 0,0-1 0,0 1 0,1-1 0,-1 0 0,1 1 0,0-1 0,0 0 0,0 0 0,1 0 0,-1 0 0,1 0 0,0 0 0,-1 0 0,1 0 0,1 0 0,-1-1 0,0 1 0,1-1 0,-1 0 0,1 0 0,-1 0 0,1 0 0,0 0 0,0 0 0,0-1 0,0 1 0,5 0 0,-4 0 0,1-2 0,0 1 0,-1-1 0,1 1 0,-1-1 0,1 0 0,0-1 0,-1 1 0,1-1 0,-1 0 0,1 0 0,-1-1 0,1 1 0,-1-1 0,0 0 0,0 0 0,0 0 0,0-1 0,7-5 0,-3 1 0,0-1 0,-1 0 0,0 0 0,0-1 0,-1 0 0,0 0 0,-1-1 0,0 0 0,0 0 0,-1 0 0,0 0 0,3-18 0,-2 5 0,-1-1 0,0 0 0,-2-1 0,-2-38 0,-4 37 0,0 19 0,-2 17 0,1 6 0,2 0 0,0 0 0,0 1 0,2-1 0,0 1 0,1 0 0,2 19 0,3 5 0,17 70 0,-2-40-1365,-16-56-5461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4.205"/>
    </inkml:context>
    <inkml:brush xml:id="br0">
      <inkml:brushProperty name="width" value="0.05" units="cm"/>
      <inkml:brushProperty name="height" value="0.05" units="cm"/>
    </inkml:brush>
  </inkml:definitions>
  <inkml:trace contextRef="#ctx0" brushRef="#br0">0 173 24575,'8'11'0,"-7"-9"0,0 0 0,0-1 0,0 1 0,1 0 0,-1 0 0,0 0 0,0-1 0,1 1 0,0-1 0,-1 1 0,1-1 0,-1 0 0,4 2 0,2-2 0,0-1 0,-1 0 0,1 0 0,-1 0 0,1-1 0,-1 0 0,0-1 0,1 1 0,-1-1 0,0-1 0,10-4 0,-1 1 0,8-2 0,0-2 0,20-12 0,-34 17 0,0-1 0,0 0 0,-1 0 0,1-1 0,-2 0 0,1-1 0,7-9 0,-14 16 0,0 0 0,0 0 0,0 0 0,0-1 0,-1 1 0,1 0 0,0-1 0,-1 1 0,1-1 0,-1 1 0,1-1 0,-1 1 0,0-1 0,0 1 0,0-1 0,1 1 0,-1-1 0,-1 1 0,1-1 0,0 0 0,0 1 0,-1-1 0,1 1 0,-1-2 0,-1 0 0,1 1 0,-1 0 0,1 0 0,-1 0 0,0 0 0,0 0 0,0 0 0,0 0 0,-1 0 0,1 1 0,0 0 0,-5-3 0,-1 1 0,0-1 0,-1 1 0,1 1 0,-1 0 0,0 0 0,1 1 0,-17-1 0,18 2 0,-1 0 0,0 1 0,0 1 0,1-1 0,-1 1 0,1 1 0,-1-1 0,1 1 0,0 0 0,0 1 0,0 0 0,0 0 0,1 0 0,0 1 0,-1 0 0,2 0 0,-1 1 0,1-1 0,0 1 0,0 0 0,0 1 0,1-1 0,0 1 0,0 0 0,1 0 0,0 0 0,0 1 0,1-1 0,-1 1 0,2-1 0,-1 1 0,1 0 0,0-1 0,1 1 0,0 0 0,0 0 0,1 0 0,0 0 0,0-1 0,1 1 0,-1-1 0,2 1 0,5 12 0,-5-14 27,0 1-1,1-1 0,-1 0 0,1 0 1,1-1-1,-1 1 0,1-1 0,0 0 1,1 0-1,-1 0 0,1-1 0,8 5 1,-4-3-271,1-1 0,-1-1 0,1 1 0,0-2 1,0 0-1,22 4 0,9-3-6582</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8:59.251"/>
    </inkml:context>
    <inkml:brush xml:id="br0">
      <inkml:brushProperty name="width" value="0.05" units="cm"/>
      <inkml:brushProperty name="height" value="0.05" units="cm"/>
    </inkml:brush>
  </inkml:definitions>
  <inkml:trace contextRef="#ctx0" brushRef="#br0">10 134 24575,'-9'-2'0,"14"-2"0,17-4 0,21 0 0,59-2 0,32-4 0,-132 13 0,0 1 0,0 0 0,1-1 0,-1 1 0,0-1 0,0 0 0,0 0 0,0 0 0,0 0 0,0 0 0,0 0 0,0 0 0,-1-1 0,1 1 0,0-1 0,-1 1 0,1-1 0,-1 0 0,1 1 0,-1-1 0,1-2 0,-2 2 0,1 0 0,-1 1 0,0-1 0,0 0 0,0 1 0,0-1 0,-1 0 0,1 0 0,0 1 0,-1-1 0,1 1 0,-1-1 0,0 0 0,1 1 0,-1-1 0,0 1 0,0-1 0,0 1 0,0 0 0,0-1 0,0 1 0,-1 0 0,1 0 0,0 0 0,-1 0 0,1 0 0,-3-1 0,1-1 0,1 1 0,-1 0 0,-1 1 0,1-1 0,0 0 0,0 1 0,-1 0 0,1 0 0,0 0 0,-1 0 0,1 0 0,-1 1 0,1-1 0,-1 1 0,0 0 0,1 0 0,-6 1 0,4 0 0,0 1 0,1-1 0,-1 1 0,1 0 0,-1 0 0,1 0 0,0 0 0,0 1 0,0 0 0,0 0 0,-6 7 0,5-6 0,1 1 0,0 0 0,0 0 0,0 0 0,1 0 0,0 1 0,0-1 0,0 1 0,0 0 0,1 0 0,0 0 0,1 0 0,-1 0 0,1 1 0,0-1 0,1 0 0,-1 1 0,1-1 0,1 0 0,0 8 0,0-11 0,-1 0 0,1 0 0,0-1 0,0 1 0,0-1 0,0 1 0,1 0 0,-1-1 0,1 0 0,-1 1 0,1-1 0,0 0 0,0 0 0,0 0 0,0 0 0,0 0 0,0-1 0,1 1 0,-1 0 0,1-1 0,-1 0 0,1 0 0,-1 0 0,1 0 0,0 0 0,-1 0 0,1-1 0,0 1 0,0-1 0,0 1 0,-1-1 0,1 0 0,0-1 0,0 1 0,0 0 0,3-1 0,1-1 0,0 0 0,1 0 0,-1-1 0,0 1 0,0-1 0,0-1 0,0 0 0,-1 0 0,1 0 0,-1 0 0,0-1 0,7-7 0,-8 4 0,1 1 0,-1-1 0,-1 0 0,1 0 0,-2 0 0,1 0 0,2-11 0,7-14 0,-9 43 0,-1 0 0,-1 0 0,2 10 0,14 100-1365,-14-100-5461</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9:00.265"/>
    </inkml:context>
    <inkml:brush xml:id="br0">
      <inkml:brushProperty name="width" value="0.05" units="cm"/>
      <inkml:brushProperty name="height" value="0.05" units="cm"/>
    </inkml:brush>
  </inkml:definitions>
  <inkml:trace contextRef="#ctx0" brushRef="#br0">12 1 24575,'-3'0'0,"-2"0"0,1 0 0,4 0 0,7 0 0,4 0 0,5 0 0,4 0 0,2 0 0,0 0 0,0 0 0,-4 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9:00.453"/>
    </inkml:context>
    <inkml:brush xml:id="br0">
      <inkml:brushProperty name="width" value="0.05" units="cm"/>
      <inkml:brushProperty name="height" value="0.05" units="cm"/>
    </inkml:brush>
  </inkml:definitions>
  <inkml:trace contextRef="#ctx0" brushRef="#br0">1 0 24575,'2'0'0,"3"0"0,4 0 0,1 0 0,5 0 0,4 0 0,3 0 0,0 0 0,2 0 0,-4 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9:01.432"/>
    </inkml:context>
    <inkml:brush xml:id="br0">
      <inkml:brushProperty name="width" value="0.05" units="cm"/>
      <inkml:brushProperty name="height" value="0.05" units="cm"/>
    </inkml:brush>
  </inkml:definitions>
  <inkml:trace contextRef="#ctx0" brushRef="#br0">1 89 24575,'0'-2'0,"1"0"0,-1 0 0,1 0 0,0 0 0,0 1 0,0-1 0,0 0 0,0 1 0,0-1 0,0 0 0,0 1 0,1-1 0,-1 1 0,0 0 0,3-2 0,-1 0 0,1 0 0,0 0 0,0 0 0,0 1 0,6-3 0,0 2 0,-1 1 0,1 0 0,0 0 0,0 1 0,0 0 0,1 1 0,-1 0 0,0 1 0,0 0 0,0 1 0,0 0 0,-1 0 0,1 1 0,0 0 0,10 6 0,-18-8 0,1 0 0,0 1 0,-1-1 0,1 1 0,-1 0 0,0 0 0,0 0 0,1 0 0,-1 0 0,-1 1 0,1-1 0,0 1 0,0-1 0,-1 1 0,0 0 0,1-1 0,-1 1 0,0 0 0,0 0 0,-1 0 0,1 0 0,-1 0 0,1 0 0,-1 0 0,0 0 0,0 0 0,0 0 0,0-1 0,-1 1 0,1 0 0,-1 0 0,0 0 0,0 0 0,0 0 0,0 0 0,0-1 0,-1 1 0,1 0 0,-1-1 0,0 1 0,0-1 0,0 0 0,0 0 0,0 0 0,-4 4 0,-8 4 0,0 0 0,-1 0 0,0-1 0,0-1 0,-1 0 0,-27 8 0,30-15 0,19-9 0,17-10 0,79-51 0,79-55 0,-179 122 0,-1 1 0,1-1 0,0 0 0,0 1 0,-1-1 0,1 0 0,-1 0 0,2-3 0,-3 5 0,1 0 0,-1-1 0,0 1 0,0 0 0,0 0 0,0 0 0,0 0 0,0 0 0,0 0 0,0 0 0,0-1 0,0 1 0,0 0 0,0 0 0,0 0 0,0 0 0,0 0 0,0 0 0,0-1 0,0 1 0,0 0 0,0 0 0,0 0 0,0 0 0,0 0 0,0 0 0,0-1 0,0 1 0,0 0 0,0 0 0,0 0 0,0 0 0,0 0 0,-1 0 0,1 0 0,0 0 0,0 0 0,0-1 0,0 1 0,0 0 0,0 0 0,0 0 0,0 0 0,-1 0 0,1 0 0,0 0 0,0 0 0,-14 5 0,7-1 0,0 0 0,0 1 0,0-1 0,1 2 0,-1-1 0,1 1 0,1 0 0,-9 11 0,12-15 0,1-1 0,0 1 0,0 0 0,0 0 0,0 0 0,0 1 0,0-1 0,0 0 0,0 0 0,1 0 0,0 1 0,-1-1 0,1 0 0,0 1 0,0-1 0,0 0 0,0 0 0,0 1 0,1-1 0,-1 0 0,1 1 0,0-1 0,-1 0 0,1 0 0,0 0 0,0 0 0,0 0 0,1 0 0,-1 0 0,0 0 0,1 0 0,-1-1 0,1 1 0,0 0 0,1 1 0,4 2 0,1 0 0,-1 0 0,1 0 0,0-1 0,0-1 0,0 1 0,0-1 0,0 0 0,13 2 0,-7-3 0,-1 0 0,1-1 0,0 0 0,-1-1 0,20-2 0,-22 0-1365,-2-2-5461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9:59.380"/>
    </inkml:context>
    <inkml:brush xml:id="br0">
      <inkml:brushProperty name="width" value="0.05" units="cm"/>
      <inkml:brushProperty name="height" value="0.05" units="cm"/>
    </inkml:brush>
  </inkml:definitions>
  <inkml:trace contextRef="#ctx0" brushRef="#br0">207 15 24575,'0'-1'0,"1"1"0,-1-1 0,0 1 0,0-1 0,1 0 0,-1 1 0,1-1 0,-1 1 0,0-1 0,1 1 0,-1-1 0,1 1 0,-1-1 0,1 1 0,0-1 0,-1 1 0,1 0 0,-1-1 0,1 1 0,0 0 0,-1 0 0,1-1 0,0 1 0,-1 0 0,1 0 0,0 0 0,-1 0 0,2 0 0,23-2 0,-21 1 0,0 1 0,1 0 0,-1 0 0,1 0 0,0 1 0,-1-1 0,1 1 0,-1 0 0,1 0 0,5 3 0,-7-3 0,-1 0 0,0 1 0,0-1 0,0 1 0,0-1 0,-1 1 0,1 0 0,0 0 0,-1 0 0,1 0 0,-1 0 0,0 0 0,1 0 0,-1 0 0,0 1 0,0-1 0,-1 0 0,1 1 0,0 2 0,4 25 0,-2-1 0,0 1 0,-3 0 0,-4 48 0,2-38 0,-76 814-624,-70-53 498,55-348 127,79-383 124,12-66 362,1-7-411,0-10-1380,0-12-5522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9:59.861"/>
    </inkml:context>
    <inkml:brush xml:id="br0">
      <inkml:brushProperty name="width" value="0.05" units="cm"/>
      <inkml:brushProperty name="height" value="0.05" units="cm"/>
    </inkml:brush>
  </inkml:definitions>
  <inkml:trace contextRef="#ctx0" brushRef="#br0">204 11 24575,'-2'-2'0,"-3"-3"0,-4 1 0,-1 4 0,0 7 0,-3 9 0,-1 10 0,-1 12 0,1 9 0,-1 9 0,-2 6 0,0 2 0,0 2 0,3-4 0,2-2 0,2-8 0,4-8 0,2-11-8191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0.126"/>
    </inkml:context>
    <inkml:brush xml:id="br0">
      <inkml:brushProperty name="width" value="0.05" units="cm"/>
      <inkml:brushProperty name="height" value="0.05" units="cm"/>
    </inkml:brush>
  </inkml:definitions>
  <inkml:trace contextRef="#ctx0" brushRef="#br0">1 30 24575,'0'-1'0,"-1"0"0,1 0 0,0 0 0,1-1 0,-1 1 0,0 0 0,0 0 0,0 0 0,1 0 0,-1 0 0,0 0 0,1 0 0,-1 0 0,1 0 0,-1 0 0,1 0 0,0 0 0,-1 0 0,1 0 0,0 0 0,0 1 0,-1-1 0,1 0 0,0 0 0,0 1 0,0-1 0,0 1 0,0-1 0,0 1 0,0-1 0,0 1 0,0 0 0,0-1 0,0 1 0,1 0 0,-1 0 0,0 0 0,0 0 0,0 0 0,2 0 0,3 0 0,-1 1 0,0 0 0,0 0 0,1 1 0,-1 0 0,0 0 0,6 3 0,10 7 0,0 1 0,-1 1 0,-1 0 0,0 2 0,-1 0 0,23 28 0,3 9 0,37 59 0,-27-30-341,-3 2 0,-4 2-1,47 121 1,-75-154-6485</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3.408"/>
    </inkml:context>
    <inkml:brush xml:id="br0">
      <inkml:brushProperty name="width" value="0.05" units="cm"/>
      <inkml:brushProperty name="height" value="0.05" units="cm"/>
    </inkml:brush>
  </inkml:definitions>
  <inkml:trace contextRef="#ctx0" brushRef="#br0">1116 314 24575,'0'-1'0,"0"-1"0,0 1 0,-1 0 0,1-1 0,-1 1 0,1 0 0,-1 0 0,0-1 0,1 1 0,-1 0 0,0 0 0,0 0 0,0 0 0,0 0 0,0 0 0,0 0 0,-2-1 0,-23-15 0,19 12 0,-5-1 0,0 0 0,0 1 0,0 0 0,0 0 0,-1 2 0,0-1 0,0 2 0,0 0 0,0 0 0,0 1 0,-18 1 0,-16 3 0,-85 16 0,70-8 0,-39 3 0,-94 17 0,186-29 0,0 0 0,1 1 0,-1 0 0,0 0 0,1 1 0,0 0 0,0 1 0,-11 8 0,13-8 0,1 0 0,0 0 0,0 1 0,0 0 0,1 0 0,0 0 0,0 0 0,0 1 0,1 0 0,-5 13 0,-3 18 0,3 1 0,0 0 0,3 0 0,-1 41 0,0-18 0,-65 566-161,-2 7-142,39 3 139,66 68-313,42-3-137,-56-546 582,36 702 32,-66 1 0,9 464-380,15-589 1389,-67-3 113,49-691-1122,-1-1 0,-2 0 0,-2 0 0,-2-1 0,-27 56 0,39-93 0,0 1 0,-1 0 0,1 1 0,-1-1 0,1 0 0,0 0 0,-1 6 0,2-9 0,0 1 0,0-1 0,0 1 0,1 0 0,-1-1 0,0 1 0,0 0 0,0-1 0,0 1 0,1-1 0,-1 1 0,0-1 0,1 1 0,-1-1 0,0 1 0,1-1 0,-1 1 0,1-1 0,-1 1 0,1-1 0,-1 1 0,1-1 0,-1 0 0,1 1 0,-1-1 0,1 0 0,-1 1 0,1-1 0,-1 0 0,1 0 0,0 0 0,-1 0 0,1 1 0,0-1 0,-1 0 0,1 0 0,-1 0 0,1 0 0,0-1 0,-1 1 0,1 0 0,1 0 0,164-15 0,468 17-795,3 27-510,-238-9 950,-262-13 306,1577 56-3712,1049-36 2508,-2054-26 1387,546-3 952,-1211 2-1217,187-5 1364,-160 0 404,86-16 1,-148 19-1487,40-10 951,-46 11-1046,0 0-1,0 0 1,0-1 0,0 1-1,0-1 1,0 0 0,0 0-1,0 0 1,-1 0 0,1 0 0,3-5-1,-5 6-55,-1 0 0,1-1 0,-1 1 0,1 0 0,-1 0 0,0-1 0,0 1 0,1 0 0,-1-1 0,0 1 0,0 0 0,0-1 0,0 1 0,-1 0 0,1 0 0,0-1 0,0 1 0,-1 0 0,1 0 0,-1-1 0,1 1 0,-1 0 0,0 0 0,1 0 0,-1 0 0,0 0 0,0 0 0,0 0 0,0 0 0,0 0 0,-1-1 0,-7-6 0,1 1 0,-18-12 0,16 12 0,-7-6 0,0-1 0,2-1 0,0 0 0,0 0 0,1-2 0,1 0 0,1 0 0,-17-34 0,17 25 0,1 0 0,2 0 0,0-1 0,2-1 0,-7-51 0,9 23 0,3 1 0,4-65 0,20-110 0,-10 125 0,23-252-49,77-705-391,-13-462 342,-132 756 98,4 226 0,26-440-37,48 510 246,36 6 126,-32 195-255,-31 143-80,2-141 0,-17-129 0,-4 248 0,1 80 0,-4 0 0,-2-1 0,-4 2 0,-23-88 0,31 152 0,-12-48 0,-35-81 0,48 131 0,-1 1 0,1 0 0,-1-1 0,0 1 0,0 0 0,0 0 0,0 0 0,-1 0 0,1 0 0,0 1 0,-1-1 0,1 1 0,-1-1 0,0 1 0,1 0 0,-1 0 0,0 0 0,0 0 0,0 1 0,-5-1 0,-7-1 0,0 1 0,-28 2 0,22-1 0,-548-6 0,110-1 0,-557 23-388,358-3 186,-12-2 202,-672 5 0,295 16 582,-28 61-574,592-69-8,462-23 0,-31 5 0,32-3 0,-31 1 0,-150-15 0,186 9 0,1 0 0,-1 2 0,0 0 0,0 0 0,0 2 0,-26 5 0,18-3-1365,13-3-5461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4.698"/>
    </inkml:context>
    <inkml:brush xml:id="br0">
      <inkml:brushProperty name="width" value="0.05" units="cm"/>
      <inkml:brushProperty name="height" value="0.05" units="cm"/>
    </inkml:brush>
  </inkml:definitions>
  <inkml:trace contextRef="#ctx0" brushRef="#br0">1 93 24575,'0'-62'0,"0"37"0,0 19 0,0 8 0,0 1392 0,0-1385 167,0-7-320,0 0 0,0 0 0,0 0-1,0 0 1,0 1 0,0-1 0,1 0-1,-1 0 1,2 3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5.148"/>
    </inkml:context>
    <inkml:brush xml:id="br0">
      <inkml:brushProperty name="width" value="0.05" units="cm"/>
      <inkml:brushProperty name="height" value="0.05" units="cm"/>
    </inkml:brush>
  </inkml:definitions>
  <inkml:trace contextRef="#ctx0" brushRef="#br0">312 46 24575,'1'-1'0,"0"1"0,-1-1 0,1 0 0,0 0 0,0 0 0,-1 1 0,1-1 0,-1 0 0,1 0 0,-1 0 0,1 0 0,-1 0 0,1 0 0,-1 0 0,0 0 0,0 0 0,1 0 0,-1 0 0,0 0 0,0 0 0,0 0 0,0 0 0,0 0 0,0-1 0,-1 1 0,1 0 0,0 0 0,0 0 0,-1 0 0,1 0 0,-1 0 0,1 0 0,-1 1 0,1-1 0,-1 0 0,1 0 0,-2-1 0,0 1 0,1 0 0,0 0 0,0 0 0,0 1 0,-1-1 0,1 0 0,0 1 0,-1-1 0,1 1 0,-1 0 0,1-1 0,-1 1 0,1 0 0,0 0 0,-1 0 0,1 0 0,-1 0 0,1 0 0,-1 0 0,1 0 0,-1 1 0,1-1 0,0 1 0,-1-1 0,1 1 0,0-1 0,-1 1 0,-1 1 0,-13 11 0,0 1 0,1 0 0,0 1 0,1 1 0,1 1 0,-13 20 0,1-4 0,2-2 125,-72 88-1615,81-104-5336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33.208"/>
    </inkml:context>
    <inkml:brush xml:id="br0">
      <inkml:brushProperty name="width" value="0.05" units="cm"/>
      <inkml:brushProperty name="height" value="0.05" units="cm"/>
    </inkml:brush>
  </inkml:definitions>
  <inkml:trace contextRef="#ctx0" brushRef="#br0">818 64 24575,'-30'-13'0,"0"2"0,-1 1 0,0 2 0,0 1 0,-1 1 0,0 2 0,0 1 0,-37 2 0,44 1 0,1 1 0,0 2 0,0 1 0,0 0 0,0 2 0,1 0 0,0 2 0,0 1 0,-25 13 0,32-13 0,2 0 0,-1 1 0,1 1 0,0 0 0,1 1 0,1 0 0,0 1 0,1 0 0,0 1 0,1 1 0,0-1 0,1 1 0,-10 25 0,7-8 0,1 0 0,1 1 0,2 0 0,2 0 0,1 1 0,1 0 0,2 0 0,3 36 0,1-29 0,3 1 0,1-1 0,1 0 0,3 0 0,2-1 0,19 46 0,-20-60 0,1-1 0,1-1 0,1 0 0,2-1 0,0-1 0,1 0 0,1-1 0,24 21 0,-27-30 0,0 0 0,1 0 0,0-2 0,0 0 0,1 0 0,1-2 0,-1 0 0,1-1 0,1-1 0,-1-1 0,1 0 0,28 2 0,-16-5 0,0-1 0,0-2 0,0-1 0,0-2 0,-1-1 0,0-1 0,44-15 0,-25 3 0,0-2 0,-2-2 0,73-45 0,-90 47 0,0-1 0,-1-2 0,-2-1 0,0-1 0,-2-1 0,0-1 0,-2-2 0,-1 0 0,26-48 0,-36 56 0,-2-2 0,-1 0 0,0 0 0,-2 0 0,0-1 0,4-34 0,-9 39 0,-1-1 0,0 0 0,-2 0 0,0 1 0,-1-1 0,-1 0 0,-1 1 0,-10-31 0,8 35 0,0 0 0,-1 0 0,-1 1 0,0 0 0,-1 0 0,0 1 0,-1 0 0,-18-17 0,11 14 0,-1 0 0,0 2 0,-1 0 0,-1 1 0,-27-13 0,0 5 0,-2 3 0,0 1 0,-1 2 0,-84-13 0,111 24 0,-157-24 0,132 22 0,-84 3 0,128 3 49,0 0 0,0 0 0,0 1-1,0 0 1,0 0 0,-4 1 0,8-1-101,-1-1 0,0 0 0,0 1 1,0-1-1,1 1 0,-1-1 1,0 1-1,1-1 0,-1 1 0,0-1 1,1 1-1,-1 0 0,1-1 1,-1 1-1,1 0 0,-1-1 0,1 1 1,0 0-1,-1 0 0,1 0 1,0-1-1,-1 1 0,1 0 0,0 0 1,0 0-1,0 0 0,0 0 1,0-1-1,0 1 0,0 0 0,0 0 1,0 1-1,3 8-6774</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6.869"/>
    </inkml:context>
    <inkml:brush xml:id="br0">
      <inkml:brushProperty name="width" value="0.05" units="cm"/>
      <inkml:brushProperty name="height" value="0.05" units="cm"/>
    </inkml:brush>
  </inkml:definitions>
  <inkml:trace contextRef="#ctx0" brushRef="#br0">299 65 24575,'1'-12'0,"0"11"0,-1 0 0,0 1 0,0-1 0,0 0 0,0 0 0,0 1 0,0-1 0,0 0 0,0 1 0,0-1 0,0 0 0,0 0 0,-1 1 0,1-1 0,0 0 0,0 1 0,-1-1 0,1 0 0,-1 1 0,1-1 0,0 0 0,-1 1 0,1-1 0,-1 1 0,1-1 0,-1 1 0,1-1 0,-1 1 0,0-1 0,1 1 0,-2-1 0,-1-2 0,-1 0 0,0 0 0,1 0 0,-1 1 0,-1-1 0,1 1 0,0 0 0,0 0 0,-1 0 0,1 1 0,-1-1 0,0 1 0,1 0 0,-1 1 0,0-1 0,-4 1 0,3 0 0,0 1 0,0 0 0,0 1 0,0-1 0,0 1 0,0 1 0,1-1 0,-1 1 0,1-1 0,0 2 0,0-1 0,-7 6 0,0 1 0,1 1 0,0 0 0,0 1 0,1 0 0,0 1 0,1 0 0,1 0 0,-10 21 0,12-22 0,1 1 0,0 0 0,1 1 0,0-1 0,1 1 0,0 0 0,1-1 0,1 1 0,0 25 0,1-36 0,0-1 0,1 1 0,-1 0 0,1-1 0,-1 1 0,1-1 0,0 1 0,0-1 0,0 1 0,0-1 0,0 1 0,1-1 0,-1 0 0,1 0 0,0 0 0,-1 0 0,1 0 0,0 0 0,0 0 0,4 2 0,-3-2 0,0-1 0,0 0 0,0 0 0,0-1 0,0 1 0,0 0 0,0-1 0,0 0 0,0 0 0,0 0 0,0 0 0,0 0 0,0-1 0,0 1 0,0-1 0,0 0 0,6-2 0,0-1 0,0-1 0,0 0 0,0 0 0,-1-1 0,0 0 0,0 0 0,0-1 0,-1 0 0,0-1 0,0 1 0,-1-1 0,0-1 0,9-15 0,-8 11 0,0 0 0,-2 0 0,1 0 0,-2-1 0,0 0 0,0 0 0,-1 0 0,-1-1 0,0-14 0,-1 49 69,1 0-1,1 0 0,0 0 0,10 27 1,33 88-1776,-40-121-5119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5.537"/>
    </inkml:context>
    <inkml:brush xml:id="br0">
      <inkml:brushProperty name="width" value="0.05" units="cm"/>
      <inkml:brushProperty name="height" value="0.05" units="cm"/>
    </inkml:brush>
  </inkml:definitions>
  <inkml:trace contextRef="#ctx0" brushRef="#br0">1 25 24575,'0'-1'0,"0"0"0,0 0 0,1 0 0,-1 0 0,0 0 0,1 0 0,-1 0 0,1 0 0,0 0 0,-1 0 0,1 0 0,-1 0 0,1 1 0,0-1 0,0 0 0,0 0 0,-1 1 0,1-1 0,0 0 0,0 1 0,0-1 0,0 1 0,0-1 0,0 1 0,0-1 0,0 1 0,0 0 0,2-1 0,1 1 0,-1-1 0,1 0 0,0 1 0,0-1 0,-1 1 0,1 0 0,4 1 0,6 2 0,-1 0 0,-1 1 0,1 1 0,0 0 0,-1 1 0,13 8 0,71 49 0,-73-47 0,29 21 114,-3 2 0,58 57 0,-87-76-328,-2 1 1,0 0 0,-1 1-1,-2 1 1,0 1 0,-1 0-1,18 45 1,-28-55-6613</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8.218"/>
    </inkml:context>
    <inkml:brush xml:id="br0">
      <inkml:brushProperty name="width" value="0.05" units="cm"/>
      <inkml:brushProperty name="height" value="0.05" units="cm"/>
    </inkml:brush>
  </inkml:definitions>
  <inkml:trace contextRef="#ctx0" brushRef="#br0">41 150 24575,'-5'-5'0,"1"1"0,0-1 0,0 0 0,1 0 0,-1-1 0,1 1 0,0-1 0,1 1 0,-5-13 0,7 16 0,-1 0 0,1 0 0,0 0 0,-1 0 0,1-1 0,0 1 0,0 0 0,0 0 0,1 0 0,-1 0 0,1 0 0,-1-1 0,1 1 0,-1 0 0,1 0 0,0 0 0,0 1 0,0-1 0,0 0 0,1 0 0,-1 0 0,0 1 0,1-1 0,-1 1 0,1-1 0,0 1 0,-1-1 0,1 1 0,0 0 0,0 0 0,0 0 0,2-1 0,7-3 0,0 1 0,0 0 0,1 1 0,-1 0 0,1 1 0,0 1 0,0-1 0,-1 2 0,1 0 0,0 0 0,18 3 0,-28-3 0,0 0 0,0 1 0,0-1 0,0 1 0,0-1 0,0 1 0,-1 0 0,1-1 0,0 1 0,0 0 0,0 0 0,-1 0 0,1 1 0,-1-1 0,1 0 0,-1 1 0,1-1 0,-1 1 0,0-1 0,1 1 0,-1-1 0,0 1 0,0 0 0,0 0 0,0 0 0,-1 0 0,1-1 0,-1 1 0,1 0 0,-1 0 0,1 0 0,-1 0 0,0 0 0,0 0 0,0 0 0,0 0 0,0 0 0,-1 0 0,1 0 0,0 0 0,-1 0 0,0 0 0,1 0 0,-3 3 0,-1 5 0,-2 0 0,1 0 0,-1 0 0,0-1 0,-1 0 0,-12 13 0,-21 15 0,27-27 0,-22 25 0,34-34 0,-1 1 0,1 0 0,0-1 0,0 1 0,0 0 0,1 0 0,-1-1 0,0 1 0,1 0 0,-1 3 0,4 2 0,11-8 0,5-8 0,0-1 0,28-19 0,-8 4 0,-20 14 0,21-12 0,-1-1 0,-2-2 0,44-39 0,-79 64 0,0-1 0,0 1 0,0-1 0,0 0 0,0 0 0,0 0 0,0-1 0,-1 1 0,1 0 0,-1-1 0,1 1 0,-1-1 0,0 1 0,0-1 0,1-3 0,-2 5 0,-1 1 0,1 0 0,0-1 0,-1 1 0,1 0 0,0 0 0,-1 0 0,1-1 0,0 1 0,-1 0 0,1 0 0,0 0 0,-1 0 0,1 0 0,-1 0 0,1-1 0,0 1 0,-1 0 0,1 0 0,-1 0 0,1 0 0,0 0 0,-1 1 0,1-1 0,-1 0 0,1 0 0,0 0 0,-1 0 0,1 0 0,-1 1 0,1-1 0,0 0 0,-1 0 0,1 1 0,-18 7 0,17-7 0,-92 52 0,82-46 0,0 1 0,1 0 0,0 0 0,0 1 0,1 1 0,-9 11 0,17-20 0,0 0 0,0 1 0,0-1 0,0 0 0,1 0 0,-1 1 0,0-1 0,1 1 0,-1-1 0,1 0 0,-1 1 0,1-1 0,0 1 0,-1-1 0,1 1 0,0-1 0,0 1 0,0-1 0,0 1 0,1-1 0,-1 1 0,0-1 0,1 2 0,0-1 0,0-1 0,0 1 0,1-1 0,-1 1 0,0-1 0,1 1 0,-1-1 0,1 0 0,-1 0 0,1 0 0,0 0 0,0 0 0,-1 0 0,1 0 0,2 0 0,9 2 0,0 0 0,-1-1 0,1 0 0,14 0 0,-26-2 0,108 1-1365,-95-1-5461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8.732"/>
    </inkml:context>
    <inkml:brush xml:id="br0">
      <inkml:brushProperty name="width" value="0.05" units="cm"/>
      <inkml:brushProperty name="height" value="0.05" units="cm"/>
    </inkml:brush>
  </inkml:definitions>
  <inkml:trace contextRef="#ctx0" brushRef="#br0">55 0 24575,'1'0'0,"0"1"0,0-1 0,0 0 0,0 0 0,0 0 0,0 0 0,0 1 0,0-1 0,0 1 0,0-1 0,0 1 0,0-1 0,0 1 0,0-1 0,-1 1 0,1 0 0,0-1 0,0 1 0,-1 0 0,1 0 0,0-1 0,-1 1 0,1 0 0,-1 0 0,1 0 0,-1 0 0,1 0 0,-1 0 0,0 0 0,1 0 0,-1 0 0,0 0 0,0 0 0,0 0 0,0 0 0,0 0 0,0 0 0,0 0 0,0 2 0,-1 6 0,0-1 0,-1 1 0,-4 14 0,4-17 0,-2 10 0,-2 1 0,0-1 0,0 0 0,-2-1 0,0 0 0,0 0 0,-13 16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29.479"/>
    </inkml:context>
    <inkml:brush xml:id="br0">
      <inkml:brushProperty name="width" value="0.05" units="cm"/>
      <inkml:brushProperty name="height" value="0.05" units="cm"/>
    </inkml:brush>
  </inkml:definitions>
  <inkml:trace contextRef="#ctx0" brushRef="#br0">12 72 24575,'-1'-1'0,"0"-1"0,-1 0 0,1 0 0,0 0 0,1 1 0,-1-1 0,0 0 0,0 0 0,1 0 0,0 0 0,-1-3 0,-1-3 0,6 79 0,-2-64 0,0-1 0,0 1 0,1-1 0,0 0 0,0 0 0,1 0 0,-1-1 0,1 1 0,0-1 0,1 0 0,-1 0 0,1 0 0,0 0 0,1-1 0,8 6 0,-9-7 0,-1 0 0,0-1 0,1 1 0,-1-1 0,1-1 0,0 1 0,-1 0 0,1-1 0,0 0 0,0 0 0,0-1 0,0 1 0,0-1 0,0 0 0,0-1 0,0 1 0,0-1 0,0 0 0,0 0 0,0 0 0,8-4 0,-8 1 0,1 1 0,-1-1 0,0 0 0,0-1 0,-1 1 0,1-1 0,-1 0 0,0 0 0,0-1 0,-1 1 0,0-1 0,0 1 0,5-12 0,-1-4 0,1-1 0,5-34 0,-12 53 0,-1 1 0,1 0 0,0 0 0,-1-1 0,0 1 0,1 0 0,-1 0 0,0-1 0,0 1 0,0 0 0,-1 0 0,1-1 0,0 1 0,-1 0 0,0-3 0,-1 8 0,0 0 0,0 0 0,1 1 0,-1-1 0,1 0 0,0 1 0,-1 3 0,-2 17 0,1 0 0,1 0 0,1 0 0,4 43 0,22 96 0,-16-115 0,-1 0 0,2 98 0,-10-142 0,0 0 0,-1 0 0,1 0 0,-1-1 0,0 1 0,0 0 0,0 0 0,-1 0 0,1-1 0,-1 1 0,0 0 0,0-1 0,0 0 0,0 0 0,-1 1 0,0-1 0,1 0 0,-1-1 0,-4 4 0,4-4 0,1-1 0,-1 1 0,0-1 0,0 0 0,0 0 0,0 0 0,0 0 0,0-1 0,0 1 0,0-1 0,0 1 0,0-1 0,0 0 0,-1-1 0,1 1 0,0 0 0,0-1 0,0 0 0,0 1 0,0-1 0,0-1 0,1 1 0,-1 0 0,0-1 0,-3-1 0,0-2 0,0 1 0,0-1 0,1 0 0,0 0 0,0 0 0,0-1 0,1 1 0,-1-1 0,1 0 0,1-1 0,-1 1 0,1-1 0,0 0 0,1 1 0,-1-1 0,2 0 0,-1 0 0,1-1 0,0 1 0,0 0 0,1 0 0,-1-1 0,2-6 0,0 4 0,0 0 0,0 1 0,1 0 0,0-1 0,0 1 0,1 0 0,0 0 0,1 0 0,0 0 0,1 1 0,0 0 0,0 0 0,0 0 0,1 0 0,0 1 0,1 0 0,7-7 0,-7 9-85,1 0 0,-1 1-1,1 0 1,0 0 0,0 1-1,1 0 1,-1 0 0,0 1-1,1 0 1,0 0 0,-1 1-1,1 0 1,0 1 0,0 0-1,10 1 1,-7 0-6741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5.333"/>
    </inkml:context>
    <inkml:brush xml:id="br0">
      <inkml:brushProperty name="width" value="0.05" units="cm"/>
      <inkml:brushProperty name="height" value="0.05" units="cm"/>
    </inkml:brush>
  </inkml:definitions>
  <inkml:trace contextRef="#ctx0" brushRef="#br0">14 1 24575,'-6'58'0,"-1"-4"0,6-40 0,1 0 0,1-1 0,0 1 0,0 0 0,2-1 0,0 1 0,5 16 0,-6-25 0,1 0 0,-1 0 0,1 0 0,0-1 0,0 1 0,0-1 0,0 1 0,1-1 0,0 0 0,0-1 0,0 1 0,0 0 0,1-1 0,-1 0 0,1 0 0,0-1 0,0 1 0,0-1 0,0 0 0,0 0 0,7 1 0,-6-2 0,0 0 0,0 0 0,0 0 0,1-1 0,-1 1 0,0-2 0,0 1 0,1-1 0,-1 0 0,0 0 0,0 0 0,0-1 0,0 0 0,0 0 0,-1-1 0,1 1 0,-1-1 0,1-1 0,-1 1 0,5-5 0,-2 1 0,-1-1 0,0 1 0,0-1 0,-1-1 0,0 1 0,-1-1 0,0 0 0,0 0 0,-1-1 0,0 1 0,4-15 0,-4 11 0,0-2 0,-1 1 0,0 0 0,-1-1 0,-1 1 0,0-1 0,-1 0 0,-3-25 0,3 40 0,0 0 0,0 0 0,0-1 0,0 1 0,0 0 0,0 0 0,0-1 0,0 1 0,0 0 0,0 0 0,0-1 0,0 1 0,0 0 0,0 0 0,-1 0 0,1-1 0,0 1 0,0 0 0,0 0 0,0-1 0,0 1 0,-1 0 0,1 0 0,0 0 0,0 0 0,0 0 0,-1-1 0,1 1 0,0 0 0,0 0 0,0 0 0,-1 0 0,1 0 0,0 0 0,0 0 0,-1 0 0,1 0 0,-6 8 0,-2 16 0,2 14 0,3 0 0,0 1 0,5 40 0,16 116 0,-15-164 0,6 29 0,4 46 0,-13-95 0,0-1 0,0 1 0,-1-1 0,0 0 0,-1 1 0,0-1 0,-7 18 0,7-24 0,1 0 0,-1 0 0,-1 0 0,1-1 0,0 1 0,-1-1 0,0 1 0,0-1 0,0 0 0,0 0 0,0 0 0,-1 0 0,1-1 0,-1 1 0,-5 2 0,6-4 0,1 0 0,-1-1 0,1 1 0,-1-1 0,1 1 0,-1-1 0,1 0 0,-1 0 0,1 0 0,-1 0 0,1 0 0,-1-1 0,1 1 0,-1-1 0,1 0 0,0 0 0,-1 0 0,1 0 0,0 0 0,-1 0 0,1 0 0,0-1 0,0 1 0,0-1 0,0 1 0,0-1 0,-2-4 0,-2-1 0,1 0 0,1 0 0,-1 0 0,1-1 0,1 0 0,0 0 0,0 0 0,0 0 0,1 0 0,0-1 0,0 1 0,1-1 0,0 1 0,1-1 0,0 0 0,0 1 0,2-11 0,-1 12 0,0 0 0,0 0 0,1 1 0,-1-1 0,1 0 0,1 1 0,-1 0 0,1-1 0,1 1 0,-1 0 0,1 0 0,0 1 0,0-1 0,0 1 0,1 0 0,0 0 0,0 0 0,0 1 0,1 0 0,-1 0 0,12-6 0,-12 8 0,0 1 0,0 0 0,0 0 0,0 1 0,0-1 0,0 1 0,0 0 0,0 0 0,0 1 0,-1 0 0,1-1 0,0 2 0,0-1 0,0 0 0,4 3 0,-5-2 0,0-1 0,0 1 0,-1 0 0,0 0 0,1 0 0,-1 0 0,0 0 0,0 1 0,0-1 0,0 1 0,0 0 0,-1 0 0,1 0 0,-1 1 0,0-1 0,0 0 0,0 1 0,0-1 0,1 7 0,-3-9-44,1 0 0,-1 1 0,0-1 0,0 1 0,-1-1 0,1 0 0,0 1 0,0-1 0,-1 1 0,1-1 0,-1 0 0,1 1 0,-1-1 0,1 0 0,-1 0 0,0 1 0,0-1 0,0 0-1,1 0 1,-1 0 0,0 0 0,0 0 0,-1 0 0,1 0 0,0 0 0,0-1 0,0 1 0,-1 0 0,1-1 0,-3 2 0,-6 2-6782</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5.825"/>
    </inkml:context>
    <inkml:brush xml:id="br0">
      <inkml:brushProperty name="width" value="0.05" units="cm"/>
      <inkml:brushProperty name="height" value="0.05" units="cm"/>
    </inkml:brush>
  </inkml:definitions>
  <inkml:trace contextRef="#ctx0" brushRef="#br0">0 69 24575,'3'-69'0,"23"203"0,11 147 0,-34-205-1365,-3-60-5461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6.510"/>
    </inkml:context>
    <inkml:brush xml:id="br0">
      <inkml:brushProperty name="width" value="0.05" units="cm"/>
      <inkml:brushProperty name="height" value="0.05" units="cm"/>
    </inkml:brush>
  </inkml:definitions>
  <inkml:trace contextRef="#ctx0" brushRef="#br0">23 175 24575,'-6'-23'0,"0"-1"0,-3-39 0,9 61 0,-1 1 0,1-1 0,0 1 0,0-1 0,0 1 0,0-1 0,0 1 0,0-1 0,0 1 0,1 0 0,-1-1 0,0 1 0,1-1 0,-1 1 0,1-1 0,-1 1 0,1 0 0,0 0 0,0-1 0,0 1 0,-1 0 0,1 0 0,0 0 0,1 0 0,-1 0 0,0 0 0,0 0 0,0 0 0,0 0 0,1 0 0,-1 1 0,0-1 0,1 1 0,-1-1 0,1 1 0,-1-1 0,0 1 0,1 0 0,2-1 0,7 1 0,-1 0 0,0 1 0,1 0 0,19 5 0,-3-1 0,-10-3 0,-4 0 0,-1 0 0,1-1 0,0-1 0,-1 1 0,1-2 0,0 0 0,-1-1 0,14-3 0,-24 4 0,0 0 0,0 0 0,0 0 0,0-1 0,0 1 0,0-1 0,-1 1 0,1-1 0,-1 0 0,2-1 0,-2 2 0,-2 4 0,-3 5 0,1 0 0,1 0 0,0 1 0,0-1 0,0 1 0,1 0 0,0-1 0,1 1 0,0 0 0,1 0 0,0-1 0,0 1 0,0 0 0,1-1 0,1 1 0,-1-1 0,7 13 0,-7-16 0,0 0 0,1 0 0,0 0 0,0 0 0,0 0 0,0-1 0,1 1 0,0-1 0,-1 0 0,2 0 0,-1 0 0,0-1 0,1 0 0,0 1 0,-1-2 0,1 1 0,1 0 0,-1-1 0,0 0 0,0 0 0,1-1 0,-1 0 0,1 1 0,-1-2 0,1 1 0,8-1 0,-11 0 0,1 0 0,-1-1 0,0 0 0,0 1 0,0-1 0,0 0 0,0 0 0,0-1 0,0 1 0,0-1 0,-1 0 0,1 1 0,-1-1 0,1 0 0,-1 0 0,3-3 0,-1 0 0,-1 0 0,0 1 0,0-1 0,0 0 0,0-1 0,-1 1 0,0 0 0,3-9 0,-2 1 0,-1-1 0,0 0 0,0 1 0,-1-1 0,-1 0 0,-3-24 0,2 29 0,0-1 0,-1 1 0,-1 0 0,1 0 0,-6-11 0,8 20 0,0 0 0,0 0 0,0 0 0,0 0 0,0 0 0,0 0 0,0-1 0,0 1 0,0 0 0,0 0 0,0 0 0,0 0 0,0 0 0,0 0 0,0-1 0,0 1 0,0 0 0,-1 0 0,1 0 0,0 0 0,0 0 0,0 0 0,0 0 0,0 0 0,0-1 0,0 1 0,0 0 0,-1 0 0,1 0 0,0 0 0,0 0 0,0 0 0,0 0 0,0 0 0,0 0 0,0 0 0,-1 0 0,1 0 0,0 0 0,0 0 0,0 0 0,0 0 0,0 0 0,-1 0 0,1 0 0,0 0 0,0 0 0,0 0 0,0 0 0,0 0 0,0 0 0,0 0 0,-1 0 0,1 0 0,0 0 0,0 1 0,0-1 0,-3 11 0,0 16 0,3 35 0,3-1 0,2 0 0,3 0 0,24 95 0,-22-120 0,-4-18 0,-1 0 0,0 0 0,-2 0 0,0 1 0,0 25 0,-3-42 0,0-1 0,0 1 0,0 0 0,0-1 0,0 1 0,-1-1 0,1 1 0,-1 0 0,1-1 0,-1 1 0,0-1 0,1 0 0,-1 1 0,0-1 0,0 1 0,0-1 0,0 0 0,0 0 0,0 0 0,0 1 0,-1-1 0,1 0 0,-2 0 0,1 0 0,-1 0 0,1 0 0,-1 0 0,0-1 0,1 1 0,-1-1 0,0 0 0,1 1 0,-1-1 0,0-1 0,1 1 0,-5-1 0,-5-2 0,0 0 0,0-1 0,1 0 0,-22-12 0,23 10 39,-1 1 58,1-1 0,-17-12-1,25 16-195,0 0-1,0 0 0,0 0 1,0 0-1,0 0 0,0-1 1,0 1-1,1-1 0,-1 1 1,1-1-1,0 1 0,0-1 1,0 0-1,0 0 0,0 0 1,0-3-1,0-4-6726</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7.043"/>
    </inkml:context>
    <inkml:brush xml:id="br0">
      <inkml:brushProperty name="width" value="0.05" units="cm"/>
      <inkml:brushProperty name="height" value="0.05" units="cm"/>
    </inkml:brush>
  </inkml:definitions>
  <inkml:trace contextRef="#ctx0" brushRef="#br0">30 250 24575,'-4'-3'0,"0"-1"0,1 0 0,0 0 0,0 0 0,0-1 0,-2-4 0,5 8 0,-1-1 0,0 1 0,1 0 0,-1-1 0,1 1 0,0-1 0,-1 1 0,1-1 0,0 1 0,0 0 0,0-1 0,0 1 0,0-1 0,0 1 0,0-1 0,1 1 0,-1-1 0,1 1 0,-1 0 0,1-1 0,-1 1 0,1 0 0,0-1 0,-1 1 0,1 0 0,1-2 0,-2 3 0,1 0 0,-1-1 0,1 1 0,-1 0 0,1-1 0,-1 1 0,0 0 0,1-1 0,-1 1 0,1 0 0,-1 0 0,1 0 0,0 0 0,-1-1 0,1 1 0,-1 0 0,1 0 0,-1 0 0,1 0 0,-1 0 0,1 0 0,-1 0 0,1 1 0,-1-1 0,1 0 0,-1 0 0,1 0 0,-1 0 0,1 1 0,-1-1 0,1 0 0,-1 1 0,1-1 0,-1 0 0,0 1 0,1-1 0,-1 0 0,1 1 0,-1-1 0,0 1 0,1-1 0,-1 0 0,0 1 0,0-1 0,1 1 0,-1-1 0,0 1 0,0-1 0,0 1 0,0 0 0,10 28 0,1 112 0,-9-96 0,11 71 0,-13-114 0,0-1 0,0 1 0,1-1 0,-1 1 0,1-1 0,-1 1 0,1-1 0,-1 0 0,1 1 0,0-1 0,0 0 0,-1 0 0,1 1 0,2 1 0,1-7 0,-3-12 0,-7-40 0,-19-71 0,-1-17 0,24 131 0,-1-9 0,0-1 0,2 1 0,0-1 0,4-26 0,-3 47 0,0 1 0,0-1 0,1 0 0,-1 0 0,0 0 0,1 1 0,0-1 0,-1 0 0,1 0 0,0 1 0,0-1 0,0 1 0,0-1 0,0 1 0,1-1 0,-1 1 0,0-1 0,1 1 0,-1 0 0,1 0 0,-1 0 0,3-1 0,-2 1 0,1 0 0,-1 1 0,1-1 0,-1 1 0,1 0 0,-1 0 0,1 0 0,-1 0 0,1 0 0,-1 1 0,1-1 0,-1 1 0,1-1 0,2 2 0,6 3 0,-1-1 0,0 2 0,-1-1 0,1 1 0,-1 1 0,10 8 0,-13-9 0,0 0 0,0 0 0,-1 1 0,0-1 0,0 1 0,-1 0 0,0 1 0,0-1 0,-1 1 0,0 0 0,0-1 0,0 1 0,-1 0 0,1 14 0,-2-18 0,-1 1 0,0-1 0,0 1 0,0 0 0,-1-1 0,1 1 0,-1-1 0,0 0 0,-1 1 0,1-1 0,-1 0 0,0 0 0,0 0 0,0 0 0,0 0 0,-1 0 0,1 0 0,-1-1 0,0 1 0,-1-1 0,1 0 0,0 0 0,-1 0 0,1 0 0,-1-1 0,0 0 0,0 1 0,-5 1 0,8-4-62,-1 1 0,1 0 0,-1 0 0,1-1 0,-1 1 0,0-1 0,1 1 0,-1-1 0,0 0 0,1 0 0,-1 1 0,0-1-1,1 0 1,-1-1 0,0 1 0,1 0 0,-1 0 0,1-1 0,-1 1 0,0-1 0,-1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7.381"/>
    </inkml:context>
    <inkml:brush xml:id="br0">
      <inkml:brushProperty name="width" value="0.05" units="cm"/>
      <inkml:brushProperty name="height" value="0.05" units="cm"/>
    </inkml:brush>
  </inkml:definitions>
  <inkml:trace contextRef="#ctx0" brushRef="#br0">11 198 24575,'1'1'0,"0"0"0,0 0 0,0 1 0,-1-1 0,1 1 0,0-1 0,-1 1 0,1-1 0,-1 1 0,0-1 0,1 1 0,-1-1 0,0 1 0,0-1 0,0 1 0,0 0 0,0-1 0,-1 1 0,1-1 0,0 1 0,-1-1 0,1 1 0,-1-1 0,0 1 0,-1 1 0,2-1 0,-1-1 0,1 0 0,-1 0 0,1 0 0,-1 0 0,1 0 0,-1 1 0,1-1 0,0 0 0,0 0 0,0 1 0,0-1 0,0 0 0,0 0 0,0 0 0,0 1 0,0-1 0,1 0 0,-1 0 0,0 1 0,1-1 0,-1 0 0,1 0 0,0 2 0,0-3 0,1 1 0,-1 0 0,1 0 0,-1-1 0,0 1 0,1-1 0,-1 0 0,1 1 0,-1-1 0,1 0 0,-1 0 0,1 0 0,-1 0 0,1 0 0,-1 0 0,1 0 0,-1 0 0,1-1 0,1 1 0,29-10 0,-30 9 0,10-4 0,-1-1 0,1 0 0,-1 0 0,0-1 0,0-1 0,-1 0 0,0 0 0,0-1 0,8-10 0,-13 13 0,0 0 0,0 0 0,-1 0 0,1-1 0,-2 1 0,1-1 0,-1 0 0,0 0 0,0-1 0,-1 1 0,0 0 0,-1-1 0,1 0 0,-1 1 0,-1-1 0,1-11 0,-1 17 0,0 0 0,0 0 0,-1 0 0,1 0 0,0 0 0,-1 0 0,1 0 0,-1 0 0,1 0 0,-1 0 0,0 0 0,0 0 0,0 0 0,0 1 0,0-1 0,0 0 0,-1 1 0,1-1 0,-1 1 0,1-1 0,-1 1 0,1 0 0,-1-1 0,0 1 0,1 0 0,-1 0 0,0 0 0,0 1 0,0-1 0,0 0 0,0 1 0,0-1 0,0 1 0,0-1 0,0 1 0,0 0 0,0 0 0,-3 0 0,-2 1 0,1 0 0,0 1 0,0 0 0,0-1 0,0 2 0,1-1 0,-1 1 0,1 0 0,-1 0 0,1 0 0,-9 8 0,3 0 0,0 0 0,1 1 0,0 0 0,1 1 0,0 0 0,1 0 0,-12 27 0,16-31 0,0 1 0,1-1 0,0 1 0,0 0 0,1 0 0,0 0 0,1 0 0,0 1 0,1-1 0,0 0 0,0 0 0,5 20 0,-3-24-65,0 0 0,0 0 0,1-1 0,0 1 0,0-1 0,1 1 0,0-1 0,0 0 0,0-1 0,0 1 0,1-1 0,-1 0 0,1 0 0,0 0 0,0 0 0,1-1 0,-1 0 0,1 0 0,0 0 0,8 2 0,19 5-6761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7.940"/>
    </inkml:context>
    <inkml:brush xml:id="br0">
      <inkml:brushProperty name="width" value="0.05" units="cm"/>
      <inkml:brushProperty name="height" value="0.05" units="cm"/>
    </inkml:brush>
  </inkml:definitions>
  <inkml:trace contextRef="#ctx0" brushRef="#br0">81 188 24575,'-2'-10'0,"2"9"0,-1 1 0,1-1 0,0 1 0,0-1 0,0 1 0,-1-1 0,1 0 0,0 1 0,0-1 0,0 1 0,0-1 0,0 1 0,0-1 0,0 1 0,0-1 0,0 1 0,0-1 0,0 1 0,1-1 0,-1 0 0,0 1 0,0-1 0,0 1 0,1 0 0,-1-1 0,0 1 0,1-1 0,-1 1 0,0-1 0,1 1 0,-1 0 0,1-1 0,-1 1 0,0 0 0,1-1 0,-1 1 0,1 0 0,-1-1 0,2 1 0,6-4 0,0 0 0,0 1 0,0 0 0,1 1 0,-1-1 0,1 2 0,0-1 0,15 0 0,-14 2 0,1-1 0,-1-1 0,0 0 0,0 0 0,19-8 0,-28 9 0,0 1 0,0-1 0,0 1 0,0-1 0,0 1 0,0-1 0,-1 0 0,1 1 0,0-1 0,0 0 0,-1 0 0,1 0 0,0 0 0,-1 1 0,1-1 0,-1 0 0,1 0 0,-1 0 0,0 0 0,1 0 0,-1 0 0,0 0 0,0-1 0,1-1 0,-2 1 0,1-1 0,0 0 0,-1 1 0,1-1 0,-1 1 0,0-1 0,0 1 0,0-1 0,-3-4 0,1 1 0,-1 0 0,-1 0 0,1 0 0,-1 1 0,0 0 0,-10-9 0,11 12 0,0-1 0,0 1 0,0 1 0,-1-1 0,1 0 0,0 1 0,-1 0 0,1 0 0,0 0 0,-1 1 0,0 0 0,1-1 0,-1 2 0,1-1 0,-1 0 0,1 1 0,-1 0 0,1 0 0,0 0 0,-1 1 0,1-1 0,0 1 0,0 0 0,0 0 0,0 0 0,-6 6 0,1-2 0,1 0 0,1 1 0,-1 0 0,1 0 0,0 0 0,1 1 0,0 0 0,0 1 0,1-1 0,0 1 0,-4 10 0,5-9 0,1 0 0,0 0 0,1 0 0,0 1 0,1-1 0,0 0 0,1 1 0,0-1 0,0 1 0,1-1 0,0 1 0,1-1 0,5 16 0,-5-20 0,0 0 0,0 0 0,1 0 0,0-1 0,0 1 0,1-1 0,0 1 0,0-1 0,0 0 0,0 0 0,1-1 0,0 0 0,0 1 0,0-2 0,0 1 0,1 0 0,-1-1 0,1 0 0,0-1 0,0 1 0,0-1 0,12 3 0,-12-4 0,-1 0 0,1 0 0,0-1 0,-1 1 0,1-1 0,0-1 0,-1 1 0,1-1 0,-1 0 0,1 0 0,-1-1 0,1 1 0,-1-1 0,0 0 0,0-1 0,0 1 0,0-1 0,7-5 0,-6 2 0,0 0 0,0 0 0,0 0 0,-1-1 0,0 0 0,-1 0 0,1 0 0,-1-1 0,-1 1 0,1-1 0,3-14 0,-1-7 0,-1-1 0,1-41 0,-6 71 0,-1 32 0,-2 10 0,3-1 0,5 45 0,-4-82-85,-1 0 0,1 0-1,-1-1 1,1 1 0,0-1-1,1 1 1,-1-1 0,0 1-1,1-1 1,0 1 0,0-1-1,0 0 1,0 0 0,0 0-1,5 4 1,6 1-6741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7.257"/>
    </inkml:context>
    <inkml:brush xml:id="br0">
      <inkml:brushProperty name="width" value="0.05" units="cm"/>
      <inkml:brushProperty name="height" value="0.05" units="cm"/>
    </inkml:brush>
  </inkml:definitions>
  <inkml:trace contextRef="#ctx0" brushRef="#br0">1 100 24575,'0'-6'0,"0"3"0,0 1 0,-1-1 0,1 0 0,0 1 0,1-1 0,-1 1 0,0-1 0,1 1 0,-1-1 0,1 1 0,0-1 0,0 1 0,0 0 0,0-1 0,0 1 0,3-4 0,-3 6 0,-1-1 0,1 1 0,-1 0 0,1 0 0,-1 0 0,1 0 0,-1 0 0,1 0 0,-1 0 0,1 0 0,-1 0 0,1 0 0,-1 0 0,1 1 0,-1-1 0,1 0 0,-1 0 0,0 0 0,1 1 0,-1-1 0,1 0 0,-1 0 0,1 1 0,-1-1 0,0 0 0,1 1 0,-1-1 0,0 1 0,1-1 0,-1 0 0,0 1 0,0-1 0,1 1 0,-1-1 0,0 1 0,0-1 0,0 1 0,11 21 0,-10-19 0,11 30 0,12 57 0,-1-3 0,-23-87 0,0 1 0,0 0 0,0-1 0,0 1 0,0 0 0,1-1 0,-1 1 0,0-1 0,1 1 0,-1 0 0,0-1 0,1 1 0,-1-1 0,0 1 0,1-1 0,-1 1 0,1-1 0,-1 0 0,2 1 0,4-8 0,3-27 0,-7 26 0,8-37 0,3 1 0,33-81 0,-44 120 0,1 0 0,0 1 0,0-1 0,0 1 0,4-5 0,-6 9 0,-1-1 0,0 1 0,1-1 0,-1 1 0,1-1 0,-1 1 0,1 0 0,-1-1 0,1 1 0,-1 0 0,1-1 0,-1 1 0,1 0 0,0 0 0,-1-1 0,1 1 0,0 0 0,-1 0 0,1 0 0,-1 0 0,1 0 0,0 0 0,-1 0 0,1 0 0,0 0 0,-1 0 0,1 0 0,-1 0 0,1 0 0,0 1 0,-1-1 0,1 0 0,-1 0 0,1 1 0,0-1 0,-1 0 0,1 1 0,-1-1 0,1 1 0,-1-1 0,0 0 0,1 1 0,-1-1 0,1 1 0,-1 0 0,0-1 0,1 1 0,-1-1 0,0 1 0,0-1 0,1 1 0,-1 0 0,5 14 0,0 0 0,-1 0 0,-1 1 0,0-1 0,-1 1 0,-1 0 0,-1 27 0,5 36 0,0-53-1365,0-6-5461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8.314"/>
    </inkml:context>
    <inkml:brush xml:id="br0">
      <inkml:brushProperty name="width" value="0.05" units="cm"/>
      <inkml:brushProperty name="height" value="0.05" units="cm"/>
    </inkml:brush>
  </inkml:definitions>
  <inkml:trace contextRef="#ctx0" brushRef="#br0">15 166 24575,'-4'-15'0,"1"0"0,0 0 0,1 0 0,0-1 0,2 1 0,0-1 0,3-26 0,-3 41 0,0 0 0,0 0 0,1 1 0,-1-1 0,0 0 0,0 0 0,0 0 0,1 1 0,-1-1 0,0 0 0,1 0 0,-1 1 0,1-1 0,-1 0 0,0 1 0,1-1 0,0 0 0,-1 1 0,1-1 0,1 0 0,-2 1 0,1 0 0,-1 0 0,1 0 0,-1 0 0,1 0 0,-1 0 0,1 0 0,-1 1 0,1-1 0,-1 0 0,0 0 0,1 0 0,-1 1 0,1-1 0,-1 0 0,1 1 0,-1-1 0,0 0 0,1 1 0,-1-1 0,0 1 0,1-1 0,-1 1 0,18 31 0,-10-3 0,0 1 0,-2-1 0,-1 1 0,-2 0 0,-1 0 0,-1 1 0,-5 44 0,4-72 0,0 0 0,-1-1 0,1 1 0,-1 0 0,0 0 0,0 0 0,-2 3 0,3-6 0,0 0 0,0 0 0,0 0 0,0 0 0,0 0 0,0 0 0,0 0 0,0 1 0,0-1 0,0 0 0,0 0 0,0 0 0,0 0 0,0 0 0,0 0 0,0 0 0,0 0 0,0 0 0,0 0 0,0 0 0,0 0 0,-1 1 0,1-1 0,0 0 0,0 0 0,0 0 0,0 0 0,0 0 0,0 0 0,0 0 0,0 0 0,0 0 0,0 0 0,0 0 0,0 0 0,-1 0 0,1 0 0,0 0 0,0 0 0,0 0 0,0 0 0,0 0 0,0 0 0,0 0 0,0 0 0,0 0 0,0 0 0,0 0 0,-1 0 0,1 0 0,0 0 0,0 0 0,0 0 0,0 0 0,0 0 0,0 0 0,0 0 0,0-1 0,0 1 0,0 0 0,0 0 0,0 0 0,0 0 0,0 0 0,0 0 0,0-15 0,4-8 0,0 0 0,2 0 0,13-35 0,-14 46 0,1-1 0,-1 1 0,2 1 0,0-1 0,0 1 0,1 1 0,18-19 0,-25 27 0,1 0 0,0 0 0,1 0 0,-1 1 0,0-1 0,0 1 0,1-1 0,-1 1 0,1 0 0,-1 0 0,1 0 0,0 0 0,-1 0 0,1 0 0,0 1 0,0 0 0,0-1 0,-1 1 0,1 0 0,0 0 0,0 0 0,-1 1 0,4 0 0,-3 0 0,1 1 0,-2 0 0,1-1 0,0 1 0,0 0 0,-1 0 0,1 1 0,-1-1 0,1 0 0,-1 1 0,0 0 0,0-1 0,0 1 0,0 0 0,-1 0 0,1 0 0,-1 0 0,2 6 0,4 13-136,0 0-1,-2 1 1,-1-1-1,-1 1 1,0 0-1,-2 0 1,-1 0-1,0 1 0,-5 24 1,1-32-6690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8.673"/>
    </inkml:context>
    <inkml:brush xml:id="br0">
      <inkml:brushProperty name="width" value="0.05" units="cm"/>
      <inkml:brushProperty name="height" value="0.05" units="cm"/>
    </inkml:brush>
  </inkml:definitions>
  <inkml:trace contextRef="#ctx0" brushRef="#br0">50 67 24575,'0'-1'0,"0"-1"0,0 1 0,0-1 0,0 0 0,0 1 0,0-1 0,-1 1 0,1-1 0,-1 1 0,1-1 0,-1 1 0,0-3 0,0 4 0,1 0 0,0-1 0,0 1 0,-1 0 0,1 0 0,0 0 0,0 0 0,-1 0 0,1-1 0,0 1 0,-1 0 0,1 0 0,0 0 0,-1 0 0,1 0 0,0 0 0,0 0 0,-1 0 0,1 0 0,0 0 0,-1 0 0,1 0 0,0 1 0,0-1 0,-1 0 0,1 0 0,0 0 0,-1 0 0,1 0 0,0 0 0,0 1 0,-1-1 0,1 0 0,0 0 0,0 0 0,0 1 0,-1-1 0,-1 3 0,0-1 0,0 1 0,0 0 0,0 0 0,0 0 0,1 0 0,-1 0 0,1 0 0,0 1 0,-1 4 0,-4 19 0,2 0 0,1 0 0,1 0 0,1 37 0,2-55 0,0 1 0,0-1 0,0 1 0,1-1 0,1 0 0,-1 0 0,2 0 0,-1 0 0,1 0 0,1-1 0,-1 1 0,1-1 0,1 0 0,-1-1 0,1 1 0,8 6 0,-12-12 0,1 1 0,-1-1 0,1 0 0,0 0 0,0 0 0,0-1 0,0 1 0,0-1 0,0 0 0,0 1 0,0-1 0,1-1 0,-1 1 0,0 0 0,1-1 0,-1 0 0,1 1 0,-1-1 0,0-1 0,1 1 0,-1 0 0,0-1 0,1 0 0,-1 0 0,0 0 0,0 0 0,1 0 0,-1-1 0,0 1 0,0-1 0,-1 0 0,1 0 0,0 0 0,0 0 0,2-4 0,3-2 0,0 0 0,-1-1 0,-1 0 0,1 0 0,-1-1 0,-1 1 0,0-2 0,0 1 0,5-18 0,-4 7 0,-1 0 0,-1 0 0,-1-1 0,0-33 0,-3 44 0,0 1 0,-1 0 0,0 0 0,0-1 0,-1 1 0,-1 0 0,0 1 0,0-1 0,-1 0 0,0 1 0,-10-16 0,13 23 11,0 1 0,0-1 0,0 1 0,0-1 0,0 1 0,0 0 0,-1-1 0,1 1 0,-1 0 0,1 0 0,-1 0 0,1 0 0,-1 0 0,0 1 0,1-1 0,-1 0 0,0 1 0,0-1 0,1 1 0,-1 0 0,0-1 1,0 1-1,0 0 0,0 0 0,1 0 0,-1 0 0,0 1 0,0-1 0,0 0 0,-2 2 0,1-1-118,0 1 0,0-1 1,0 1-1,0 0 0,0 0 1,1 0-1,-1 1 0,1-1 1,-1 1-1,1-1 0,0 1 1,0 0-1,0 0 0,0-1 1,-1 6-1,-4 10-6719</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9.159"/>
    </inkml:context>
    <inkml:brush xml:id="br0">
      <inkml:brushProperty name="width" value="0.05" units="cm"/>
      <inkml:brushProperty name="height" value="0.05" units="cm"/>
    </inkml:brush>
  </inkml:definitions>
  <inkml:trace contextRef="#ctx0" brushRef="#br0">25 147 24575,'-1'-40'0,"0"17"0,1 0 0,4-31 0,-2 47 0,0 7 0,1 16 0,1 27 0,0 33 0,6 271 0,-10-345 0,-5 39 0,5-39 0,0-1 0,0 1 0,0-1 0,-1 0 0,1 1 0,-1-1 0,1 1 0,-1-1 0,1 0 0,-1 1 0,0-1 0,0 0 0,0 0 0,1 0 0,-1 1 0,0-1 0,-1 0 0,1 0 0,0 0 0,0-1 0,0 1 0,-1 0 0,-1 0 0,3-1 0,-1 0 0,0 0 0,0 0 0,0 0 0,0-1 0,1 1 0,-1 0 0,0-1 0,0 1 0,0-1 0,1 1 0,-1-1 0,0 1 0,1-1 0,-1 0 0,1 1 0,-1-1 0,0 0 0,1 1 0,-1-1 0,1 0 0,0 0 0,-1 1 0,1-1 0,0 0 0,-1 0 0,1 0 0,0-1 0,-8-26 0,7 19 0,0 0 0,1 0 0,0 0 0,1 0 0,0 0 0,0 0 0,1 0 0,0 0 0,1 1 0,-1-1 0,2 1 0,-1-1 0,1 1 0,0 0 0,1 1 0,6-8 0,-8 10 0,0 1 0,0-1 0,1 1 0,0 0 0,0 1 0,0-1 0,0 1 0,1 0 0,-1 0 0,1 0 0,0 0 0,0 1 0,0 0 0,0 0 0,0 0 0,0 0 0,0 1 0,1 0 0,-1 0 0,1 1 0,-1-1 0,1 1 0,-1 1 0,0-1 0,1 1 0,-1-1 0,9 4 0,-8-2 0,0 1 0,0 0 0,0 0 0,0 1 0,0 0 0,-1 0 0,0 0 0,0 1 0,0-1 0,0 1 0,-1 0 0,0 1 0,0-1 0,0 1 0,-1 0 0,1 0 0,3 11 0,-5-12 0,1 1 0,-1 0 0,-1 0 0,1 0 0,-1 0 0,0 1 0,-1-1 0,1 0 0,-1 0 0,-1 1 0,1-1 0,-1 0 0,0 0 0,0 0 0,-1 0 0,0 0 0,0 0 0,0 0 0,-5 8 0,4-10 14,0 0 0,0-1-1,-1 1 1,1-1 0,-1 0-1,0 0 1,0 0-1,0-1 1,0 1 0,0-1-1,-1 0 1,1 0 0,-1-1-1,1 1 1,-1-1 0,0 0-1,1 0 1,-1 0 0,0-1-1,0 0 1,0 0 0,0 0-1,1 0 1,-10-3 0,10 3-73,0-1 0,-1 0 0,1 0 0,0 0 0,0-1 0,0 1 1,0-1-1,1 0 0,-1 0 0,0 0 0,1-1 0,0 1 1,-1-1-1,1 0 0,0 0 0,0 0 0,1 0 0,-1-1 0,0 1 1,1-1-1,0 1 0,0-1 0,0 0 0,1 0 0,-1 0 0,1 0 1,0 0-1,-1-5 0,1-16-6767</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09.611"/>
    </inkml:context>
    <inkml:brush xml:id="br0">
      <inkml:brushProperty name="width" value="0.05" units="cm"/>
      <inkml:brushProperty name="height" value="0.05" units="cm"/>
    </inkml:brush>
  </inkml:definitions>
  <inkml:trace contextRef="#ctx0" brushRef="#br0">36 31 24575,'-4'-19'0,"4"19"0,-1-1 0,1 0 0,0 1 0,0-1 0,-1 1 0,1-1 0,0 0 0,-1 1 0,1-1 0,0 1 0,-1-1 0,1 1 0,-1-1 0,1 1 0,-1-1 0,1 1 0,-1 0 0,1-1 0,-1 1 0,0 0 0,1-1 0,-1 1 0,1 0 0,-2-1 0,2 2 0,-1-1 0,1 1 0,0-1 0,-1 0 0,1 1 0,0-1 0,0 1 0,-1-1 0,1 0 0,0 1 0,0-1 0,0 1 0,0-1 0,0 1 0,-1-1 0,1 1 0,0-1 0,0 1 0,0-1 0,0 1 0,0-1 0,1 1 0,-1-1 0,0 1 0,0-1 0,0 1 0,3 17 0,-3-16 0,9 55 0,2 101 0,-12-122 0,0 0 0,-3 0 0,-15 70 0,18-104 0,1 0 0,-1 0 0,0 0 0,0 0 0,0 0 0,0 0 0,0 0 0,0 0 0,-2 1 0,3-3 0,0 0 0,0 0 0,0 0 0,0 1 0,0-1 0,0 0 0,0 0 0,0 0 0,0 0 0,0 0 0,-1 0 0,1 0 0,0 0 0,0 0 0,0 0 0,0 0 0,0 0 0,0 0 0,0 0 0,0 0 0,0 0 0,0 0 0,0 0 0,0 0 0,-1 0 0,1 0 0,0 0 0,0 0 0,0 0 0,0 0 0,0 0 0,0 0 0,0 0 0,0 0 0,0 0 0,0 0 0,0 0 0,0 0 0,0 0 0,-1 0 0,1 0 0,0 0 0,0 0 0,0 0 0,0 0 0,0 0 0,0-1 0,0 1 0,0 0 0,0 0 0,0 0 0,0 0 0,0 0 0,0 0 0,0 0 0,0 0 0,0 0 0,0 0 0,0 0 0,0 0 0,0 0 0,0-1 0,0 1 0,2-13 0,5-13 0,1 0 0,2 1 0,0 0 0,2 1 0,0 0 0,2 1 0,0 0 0,34-39 0,-43 57 0,0 1 0,-1-1 0,1 1 0,1 0 0,-1 1 0,1-1 0,8-3 0,-12 6 0,0 0 0,0 1 0,0-1 0,0 0 0,0 1 0,0 0 0,0-1 0,0 1 0,0 0 0,0 0 0,0 0 0,0 1 0,0-1 0,0 0 0,0 1 0,0-1 0,0 1 0,0 0 0,0-1 0,-1 1 0,1 0 0,0 0 0,0 1 0,-1-1 0,1 0 0,-1 0 0,3 3 0,2 3 0,-1-1 0,-1 1 0,1 1 0,-1-1 0,-1 0 0,1 1 0,-1 0 0,4 15 0,10 72 0,-12-63 0,10 101-1365,-14-113-5461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10.403"/>
    </inkml:context>
    <inkml:brush xml:id="br0">
      <inkml:brushProperty name="width" value="0.05" units="cm"/>
      <inkml:brushProperty name="height" value="0.05" units="cm"/>
    </inkml:brush>
  </inkml:definitions>
  <inkml:trace contextRef="#ctx0" brushRef="#br0">150 201 24575,'3'-1'0,"0"1"0,0 0 0,0-1 0,0 0 0,0 1 0,0-1 0,0 0 0,0-1 0,0 1 0,0 0 0,-1-1 0,1 0 0,-1 1 0,1-1 0,-1 0 0,1 0 0,-1-1 0,0 1 0,0 0 0,0-1 0,0 1 0,-1-1 0,1 0 0,-1 1 0,0-1 0,2-3 0,-1 0 0,0 1 0,0-1 0,-1 0 0,0 0 0,0 0 0,0 0 0,-1 0 0,0 0 0,0 0 0,0 0 0,-1 0 0,-2-9 0,3 12 0,-1-1 0,0 1 0,-1 0 0,1-1 0,-1 1 0,1 0 0,-1 0 0,0 0 0,0 0 0,0 0 0,0 0 0,-1 1 0,1-1 0,-1 1 0,0-1 0,1 1 0,-1 0 0,0 0 0,0 0 0,0 1 0,-1-1 0,1 1 0,0 0 0,-1 0 0,1 0 0,-1 0 0,1 0 0,-1 1 0,1-1 0,-1 1 0,1 0 0,-1 0 0,1 1 0,-1-1 0,1 1 0,-1 0 0,1-1 0,-1 2 0,1-1 0,0 0 0,-1 1 0,1-1 0,0 1 0,0 0 0,0 0 0,0 0 0,1 0 0,-1 1 0,0-1 0,-3 5 0,-3 6 0,0-1 0,1 1 0,0 0 0,1 1 0,1-1 0,0 2 0,1-1 0,0 0 0,1 1 0,1 0 0,0 0 0,1 0 0,1 0 0,0 1 0,1-1 0,4 28 0,-4-40 0,0 0 0,1-1 0,-1 1 0,1 0 0,0-1 0,0 1 0,0-1 0,0 1 0,0-1 0,0 1 0,1-1 0,-1 0 0,1 0 0,0 1 0,-1-1 0,1 0 0,0-1 0,0 1 0,0 0 0,1 0 0,-1-1 0,0 1 0,1-1 0,-1 0 0,1 0 0,-1 0 0,1 0 0,-1 0 0,1-1 0,0 1 0,-1-1 0,1 1 0,0-1 0,0 0 0,-1 0 0,1 0 0,0-1 0,-1 1 0,5-2 0,3 0 0,-1-1 0,0 0 0,0-1 0,0 0 0,-1 0 0,1-1 0,-1 0 0,0 0 0,-1-1 0,9-7 0,-7 4 0,-1 0 0,0-1 0,0 0 0,-1 0 0,-1-1 0,0 0 0,7-16 0,-2-2 0,13-54 0,-24 89 0,0 0 0,0 1 0,1-1 0,-1 0 0,2 0 0,-1 0 0,3 6 0,18 52 0,-12-41 0,27 43 0,-33-58 0,1-2 0,0 1 0,1 0 0,0-1 0,0 0 0,0 0 0,0-1 0,1 0 0,14 8 0,-20-12 0,1 0 0,-1 0 0,0 0 0,1-1 0,-1 1 0,1-1 0,-1 1 0,1-1 0,-1 0 0,1 1 0,0-1 0,-1 0 0,1 0 0,-1 0 0,1 0 0,-1-1 0,1 1 0,0 0 0,-1-1 0,1 1 0,-1 0 0,2-2 0,-1 1 0,-1 0 0,0 0 0,0-1 0,1 1 0,-1-1 0,0 1 0,0-1 0,-1 1 0,1-1 0,0 1 0,0-1 0,-1 0 0,1 1 0,-1-1 0,1 0 0,-1-2 0,1-7 0,0-1 0,-1 1 0,-1-1 0,-2-18 0,-5-11 0,5 27 0,0 0 0,1-1 0,0-27 0,3 37 0,1 6 0,4 14 0,2 23 0,-3 8 0,-2-12 0,12 52 0,-13-78 0,0 1 0,1-1 0,0 1 0,0-1 0,1 0 0,0 0 0,1 0 0,0-1 0,0 0 0,12 13 0,-15-17 0,1-1 0,-1 0 0,1 0 0,-1 0 0,1 0 0,0 0 0,0 0 0,0-1 0,0 0 0,0 1 0,0-1 0,1 0 0,-1-1 0,0 1 0,1 0 0,-1-1 0,0 0 0,7 0 0,-5-1 0,-1 0 0,1 0 0,-1-1 0,0 0 0,1 0 0,-1 0 0,0 0 0,0 0 0,0-1 0,0 0 0,-1 0 0,5-4 0,2-3 0,0-1 0,-1-1 0,-1 0 0,0 0 0,0-1 0,-1 0 0,9-22 0,-9 16 0,-1 0 0,0 0 0,-1-1 0,-2 0 0,0 0 0,1-38 0,-4 57 9,0-1-1,0 0 1,0 0-1,0 0 1,-1 0-1,1 0 1,0 0 0,-1 0-1,0 1 1,1-1-1,-1 0 1,0 0-1,0 1 1,0-1-1,0 1 1,0-1-1,0 1 1,-1-1-1,0-1 1,0 3 0,1-1 0,0 0 0,-1 1 0,1-1 0,-1 1 0,1 0 0,-1-1 0,1 1 0,-1 0 0,1 0 0,-1 0 0,1 0 0,-1 0 0,1 0 0,-1 1 0,1-1 0,0 0 0,-3 2 0,-4 1-253,0 0 0,1 1 0,-1 0 0,1 1 1,0 0-1,-11 10 0,-1 3-6582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13.716"/>
    </inkml:context>
    <inkml:brush xml:id="br0">
      <inkml:brushProperty name="width" value="0.05" units="cm"/>
      <inkml:brushProperty name="height" value="0.05" units="cm"/>
    </inkml:brush>
  </inkml:definitions>
  <inkml:trace contextRef="#ctx0" brushRef="#br0">0 33 24575,'1'0'0,"0"-1"0,1-1 0,-1 1 0,0 0 0,0-1 0,1 1 0,-1 0 0,0-1 0,0 1 0,0-1 0,0 0 0,-1 1 0,1-1 0,0 0 0,-1 0 0,1 1 0,0-4 0,-4 4 0,-1 6 0,-2 9 0,4-5 0,1 1 0,0 0 0,1 0 0,-1-1 0,2 1 0,0 0 0,0 0 0,1-1 0,0 1 0,0-1 0,1 1 0,0-1 0,1 0 0,0 0 0,1 0 0,10 15 0,-10-18 0,0 0 0,0 1 0,1-2 0,-1 1 0,1-1 0,1 0 0,-1 0 0,1 0 0,0-1 0,0 0 0,0-1 0,0 1 0,1-1 0,0-1 0,-1 1 0,1-1 0,0-1 0,0 0 0,0 0 0,16 0 0,-18-2 0,-1 1 0,1-1 0,0-1 0,-1 1 0,1-1 0,-1 0 0,1 0 0,-1-1 0,0 0 0,0 0 0,0 0 0,0 0 0,-1-1 0,1 0 0,-1 0 0,0 0 0,0 0 0,0-1 0,-1 1 0,1-1 0,-1 0 0,-1 0 0,6-11 0,-4 6 0,0-1 0,0 0 0,-1 1 0,-1-1 0,0-1 0,0 1 0,-1 0 0,0 0 0,-1-1 0,0 1 0,-4-19 0,4 28 0,0-1 0,-1 1 0,0-1 0,0 1 0,0 0 0,0-1 0,0 1 0,0 0 0,0 0 0,-1 0 0,1 0 0,-1 0 0,0 0 0,1 0 0,-4-2 0,4 3 0,0 1 0,0 0 0,0-1 0,0 1 0,-1 0 0,1-1 0,0 1 0,0 0 0,0 0 0,0 0 0,0 0 0,0 0 0,0 0 0,0 0 0,0 1 0,0-1 0,0 0 0,-1 1 0,1-1 0,0 0 0,0 1 0,1-1 0,-1 1 0,0 0 0,0-1 0,0 1 0,0 0 0,0-1 0,1 1 0,-1 0 0,0 0 0,1 0 0,-1 0 0,0 0 0,1 0 0,-1 0 0,0 2 0,-2 3 0,0 1 0,0-1 0,1 1 0,0 0 0,0 0 0,0 0 0,1 0 0,0 0 0,1 1 0,0-1 0,0 0 0,0 0 0,1 1 0,3 13 0,3 9 0,1 0 0,13 31 0,-18-55 0,50 124 0,-27-72 0,30 102 0,-53-149 0,0 0 0,-1 1 0,0-1 0,0 23 0,-3-31 0,1 0 0,0-1 0,0 1 0,-1-1 0,1 1 0,-1-1 0,0 1 0,0-1 0,0 1 0,0-1 0,0 0 0,0 1 0,-1-1 0,1 0 0,-1 0 0,0 0 0,1 0 0,-1 0 0,0 0 0,0-1 0,0 1 0,0-1 0,-1 1 0,1-1 0,0 0 0,-1 0 0,-3 2 0,-3-1 0,1-1 0,0 0 0,-1 0 0,1 0 0,0-1 0,-1 0 0,1-1 0,0 0 0,-1 0 0,1-1 0,0 0 0,0 0 0,-13-7 0,6 3 0,1-1 0,-1-1 0,2 0 0,-1-1 0,1-1 0,-15-13 0,21 16 0,0-1 0,0 1 0,1-2 0,0 1 0,0-1 0,1 0 0,0 0 0,0 0 0,1-1 0,1 1 0,-1-1 0,-3-19 0,7 24 0,-1 0 0,1 0 0,-1 0 0,1 0 0,1-1 0,-1 1 0,1 0 0,0 0 0,0 0 0,0 1 0,1-1 0,0 0 0,0 0 0,0 1 0,0-1 0,1 1 0,0-1 0,0 1 0,0 0 0,0 0 0,1 1 0,-1-1 0,1 1 0,0-1 0,0 1 0,0 1 0,9-6 0,-4 4 0,0 1 0,0-1 0,1 1 0,-1 1 0,1 0 0,0 0 0,0 1 0,-1 0 0,1 1 0,0 0 0,0 1 0,13 1 0,-14 0 0,-1-1 0,1 1 0,-1 1 0,1-1 0,-1 1 0,0 1 0,0 0 0,-1 0 0,1 0 0,-1 1 0,0 0 0,0 0 0,0 1 0,7 8 0,-12-12-114,-1 0 1,0 0-1,0-1 0,0 1 0,1 0 1,-2 0-1,1 0 0,0 1 0,0-1 1,-1 0-1,1 4 0,-1 6-6712</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14.028"/>
    </inkml:context>
    <inkml:brush xml:id="br0">
      <inkml:brushProperty name="width" value="0.05" units="cm"/>
      <inkml:brushProperty name="height" value="0.05" units="cm"/>
    </inkml:brush>
  </inkml:definitions>
  <inkml:trace contextRef="#ctx0" brushRef="#br0">24 15 24575,'-2'0'0,"-4"0"0,-2 0 0,2-2 0,4-1 0,6 0 0,5 0 0,5 2 0,4 0 0,6 0 0,3 1 0,2 2 0,-1 1 0,-7 1-8191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14.195"/>
    </inkml:context>
    <inkml:brush xml:id="br0">
      <inkml:brushProperty name="width" value="0.05" units="cm"/>
      <inkml:brushProperty name="height" value="0.05" units="cm"/>
    </inkml:brush>
  </inkml:definitions>
  <inkml:trace contextRef="#ctx0" brushRef="#br0">12 1 24575,'-2'2'0,"-4"1"0,3 0 0,5 0 0,5-2 0,6 0 0,6 0 0,6-1 0,6-2 0,2-1 0,-4-1-8191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15.005"/>
    </inkml:context>
    <inkml:brush xml:id="br0">
      <inkml:brushProperty name="width" value="0.05" units="cm"/>
      <inkml:brushProperty name="height" value="0.05" units="cm"/>
    </inkml:brush>
  </inkml:definitions>
  <inkml:trace contextRef="#ctx0" brushRef="#br0">39 158 24575,'-15'-13'0,"13"11"0,-1 0 0,1 0 0,-1-1 0,1 1 0,0-1 0,-4-5 0,6 7 0,-1-1 0,0 1 0,1-1 0,0 1 0,-1-1 0,1 0 0,0 1 0,0-1 0,0 1 0,0-1 0,0 0 0,0 1 0,1-1 0,-1 1 0,0-1 0,1 1 0,-1-1 0,2-2 0,1-2 0,1 0 0,-1 0 0,1 0 0,0 0 0,1 1 0,-1 0 0,1 0 0,0 0 0,0 1 0,1-1 0,-1 1 0,1 1 0,0-1 0,0 1 0,0 0 0,0 0 0,1 0 0,-1 1 0,1 0 0,0 1 0,0-1 0,-1 1 0,1 1 0,0-1 0,0 1 0,0 0 0,0 1 0,0 0 0,-1 0 0,1 0 0,0 1 0,0 0 0,-1 0 0,0 1 0,1-1 0,-1 1 0,0 1 0,0-1 0,0 1 0,-1 0 0,9 9 0,-9-8 0,0 1 0,0 0 0,-1 0 0,0 0 0,-1 0 0,1 1 0,-1-1 0,0 1 0,-1 0 0,0 0 0,0 0 0,0 0 0,-1 0 0,0 1 0,0-1 0,-1 0 0,0 1 0,0-1 0,-3 13 0,1-11 0,0 0 0,-1-1 0,0 1 0,0-1 0,-1 0 0,0 1 0,-1-2 0,0 1 0,0 0 0,0-1 0,-1 0 0,0 0 0,-1-1 0,0 0 0,-11 9 0,10-9 0,4-3 0,0 0 0,0 0 0,0 0 0,-1 0 0,1-1 0,-1 0 0,0 0 0,0 0 0,-7 2 0,12-4 0,0 0 0,-1 0 0,1 0 0,0 0 0,0 0 0,-1 0 0,1 0 0,0 0 0,-1 0 0,1 0 0,0 0 0,-1 0 0,1 0 0,0-1 0,0 1 0,-1 0 0,1 0 0,0 0 0,0 0 0,-1 0 0,1-1 0,0 1 0,0 0 0,0 0 0,-1 0 0,1-1 0,0 1 0,0 0 0,0 0 0,-1-1 0,1 1 0,0 0 0,0 0 0,0-1 0,0 1 0,0 0 0,0-1 0,0 1 0,0-1 0,5-14 0,14-11 0,-2 9 0,1 2 0,0 0 0,1 1 0,30-17 0,89-40 0,-98 52 0,-20 11 0,-15 6 0,-1 1 0,1-1 0,-1 0 0,0 0 0,0 0 0,0-1 0,0 1 0,6-7 0,-10 9 0,1 0 0,-1 0 0,0-1 0,0 1 0,1 0 0,-1 0 0,0-1 0,0 1 0,0 0 0,0 0 0,1-1 0,-1 1 0,0 0 0,0-1 0,0 1 0,0 0 0,0-1 0,0 1 0,0 0 0,0-1 0,0 1 0,0 0 0,0-1 0,0 1 0,0 0 0,0-1 0,0 1 0,0 0 0,0-1 0,0 1 0,-1 0 0,1-1 0,0 1 0,-12-5 0,-15 5 0,20 1 0,1 1 0,0 0 0,0 0 0,0 1 0,0 0 0,0 0 0,1 0 0,-1 1 0,1 0 0,0 0 0,0 0 0,0 1 0,0 0 0,1-1 0,0 2 0,-4 5 0,5-7 0,0 1 0,1-1 0,0 1 0,0-1 0,0 1 0,0 0 0,1 0 0,0 0 0,-1 0 0,2 0 0,-1 0 0,1 0 0,0 0 0,0 0 0,0 0 0,1 0 0,-1 0 0,1 0 0,1 0 0,-1 0 0,3 5 0,0-2 0,1 1 0,0-2 0,1 1 0,0 0 0,0-1 0,1 0 0,0-1 0,0 1 0,0-1 0,1-1 0,0 1 0,0-1 0,0-1 0,1 1 0,11 3 0,-12-5 0,1 1 0,0-2 0,0 1 0,1-1 0,-1-1 0,0 0 0,1 0 0,-1-1 0,0 0 0,1 0 0,-1-1 0,0 0 0,1-1 0,-1 0 0,14-5 0,-21 6-65,0 0 0,-1 1 0,1-1 0,-1 0 0,1 0 0,-1 0 0,1 0 0,-1 0 0,1 0 0,-1-1 0,0 1 0,0 0 0,0-1 0,1 1 0,-1-1 0,-1 1 0,1-1 0,0 1 0,0-1 0,0-2 0,0-4-6761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36.266"/>
    </inkml:context>
    <inkml:brush xml:id="br0">
      <inkml:brushProperty name="width" value="0.05" units="cm"/>
      <inkml:brushProperty name="height" value="0.05" units="cm"/>
    </inkml:brush>
  </inkml:definitions>
  <inkml:trace contextRef="#ctx0" brushRef="#br0">1 70 24575,'2'0'0,"1"3"0,2 0 0,3 0 0,2-1 0,4-5 0,2-4 0,5-4 0,4-2 0,4 1 0,5 1 0,1 2 0,1 2 0,-1 3 0,-2 1 0,-3 2 0,-6 1 0,-6 1-8191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7.598"/>
    </inkml:context>
    <inkml:brush xml:id="br0">
      <inkml:brushProperty name="width" value="0.05" units="cm"/>
      <inkml:brushProperty name="height" value="0.05" units="cm"/>
    </inkml:brush>
  </inkml:definitions>
  <inkml:trace contextRef="#ctx0" brushRef="#br0">44 20 24575,'-2'1'0,"0"-1"0,0 0 0,0 1 0,0-1 0,0 1 0,1-1 0,-1 1 0,0 0 0,0 0 0,1 0 0,-1 0 0,1 0 0,-1 0 0,1 0 0,-1 0 0,1 1 0,0-1 0,0 0 0,-1 1 0,1-1 0,0 1 0,0 0 0,0-1 0,1 1 0,-1 0 0,0 0 0,1-1 0,-1 1 0,1 0 0,-1 0 0,1 0 0,0 3 0,-1 4 0,0 0 0,1 0 0,0 0 0,0 0 0,3 13 0,1-5 0,1 1 0,0-1 0,2-1 0,-1 1 0,2-1 0,0-1 0,2 1 0,-1-1 0,2-1 0,0 0 0,0 0 0,22 19 0,-31-31 0,1 1 0,0-1 0,-1 0 0,1 0 0,0 0 0,0 0 0,0-1 0,0 1 0,1-1 0,-1 0 0,0 0 0,1 0 0,-1 0 0,0 0 0,1-1 0,-1 0 0,7 0 0,-7 0 0,1-1 0,-1 0 0,0 0 0,0-1 0,0 1 0,-1 0 0,1-1 0,0 0 0,0 0 0,-1 0 0,1 0 0,-1 0 0,0 0 0,0-1 0,0 1 0,0-1 0,0 1 0,0-1 0,2-4 0,4-10 0,0-1 0,-1 0 0,0 0 0,-2 0 0,0-1 0,-1 0 0,-1 0 0,0 0 0,-2 0 0,0 0 0,-1 0 0,-4-25 0,3 39 0,0 0 0,0 1 0,-1-1 0,0 1 0,1-1 0,-1 1 0,-1 0 0,1 0 0,-1 0 0,0 0 0,-6-7 0,8 10 0,0 0 0,0 0 0,0 0 0,-1 1 0,1-1 0,0 0 0,-1 0 0,1 1 0,-1-1 0,1 0 0,-1 1 0,1 0 0,-1-1 0,1 1 0,-1 0 0,1 0 0,-1 0 0,0 0 0,1 0 0,-1 0 0,1 0 0,-1 1 0,1-1 0,-1 0 0,1 1 0,-1-1 0,1 1 0,-1 0 0,1-1 0,0 1 0,-1 0 0,1 0 0,0 0 0,0 0 0,0 0 0,-1 0 0,1 0 0,-1 3 0,-7 8-1365,3 0-5461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36.702"/>
    </inkml:context>
    <inkml:brush xml:id="br0">
      <inkml:brushProperty name="width" value="0.05" units="cm"/>
      <inkml:brushProperty name="height" value="0.05" units="cm"/>
    </inkml:brush>
  </inkml:definitions>
  <inkml:trace contextRef="#ctx0" brushRef="#br0">0 0 24575,'41'8'0,"136"12"0,256 18 0,-428-38 0,4 1 0,1-1 0,-1 0 0,0-1 0,1 0 0,-1 0 0,15-5 0,-24 6 7,0 0 0,1 0-1,-1 0 1,0 0 0,1 0-1,-1 0 1,0 0 0,1 0-1,-1 0 1,0 0 0,1 0 0,-1 0-1,0 0 1,1 0 0,-1-1-1,0 1 1,1 0 0,-1 0-1,0 0 1,0-1 0,1 1 0,-1 0-1,0 0 1,0-1 0,0 1-1,1 0 1,-1-1 0,0 1-1,0 0 1,0 0 0,0-1-1,0 1 1,0 0 0,0-1 0,1 1-1,-1 0 1,0-1 0,0 1-1,0 0 1,0-1 0,0 1-1,0 0 1,-1-1 0,1 1-1,0 0 1,0-1 0,0 1 0,0 0-1,0-1 1,-1 1 0,-14-10-1714,4 5-5119</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5.225"/>
    </inkml:context>
    <inkml:brush xml:id="br0">
      <inkml:brushProperty name="width" value="0.05" units="cm"/>
      <inkml:brushProperty name="height" value="0.05" units="cm"/>
    </inkml:brush>
  </inkml:definitions>
  <inkml:trace contextRef="#ctx0" brushRef="#br0">85 30 24575,'1'0'0,"-1"0"0,1 1 0,-1-1 0,1 0 0,-1 0 0,1 0 0,-1 0 0,1 0 0,-1 0 0,0-1 0,1 1 0,-1 0 0,1 0 0,-1 0 0,1 0 0,-1-1 0,1 1 0,-1 0 0,1 0 0,-1-1 0,0 1 0,1 0 0,-1 0 0,0-1 0,1 1 0,-1-1 0,-5-9 0,3 8 0,0 0 0,0 1 0,0-1 0,0 1 0,-1-1 0,1 1 0,-1 0 0,1 0 0,-4-1 0,4 2 0,-1-1 0,1 1 0,0 1 0,0-1 0,0 0 0,-1 0 0,1 1 0,0-1 0,0 1 0,0 0 0,0 0 0,0 0 0,0 0 0,0 0 0,0 0 0,0 0 0,1 1 0,-1-1 0,0 1 0,1-1 0,-1 1 0,1-1 0,-1 1 0,1 0 0,0 0 0,0 0 0,0 0 0,0 0 0,0 0 0,0 0 0,1 0 0,-1 0 0,0 3 0,-2 9 0,1 0 0,0 0 0,1 0 0,0 15 0,1-20 0,0 510 270,2-204-1905,-2-301-5191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5.766"/>
    </inkml:context>
    <inkml:brush xml:id="br0">
      <inkml:brushProperty name="width" value="0.05" units="cm"/>
      <inkml:brushProperty name="height" value="0.05" units="cm"/>
    </inkml:brush>
  </inkml:definitions>
  <inkml:trace contextRef="#ctx0" brushRef="#br0">387 0 24575,'-14'1'0,"0"1"0,1 0 0,-1 1 0,1 0 0,-1 1 0,1 1 0,1 0 0,-1 1 0,1 0 0,0 0 0,0 2 0,0-1 0,-17 17 0,9-6 0,1 0 0,1 1 0,0 1 0,2 1 0,0 0 0,-15 30 0,22-36 0,2 0 0,0 1 0,1 0 0,1 0 0,0 0 0,1 1 0,1-1 0,0 1 0,2 0 0,-1 21 0,3-28 0,0 0 0,0 0 0,0 0 0,2-1 0,-1 1 0,1 0 0,0-1 0,1 0 0,0 0 0,1 0 0,0 0 0,0-1 0,0 1 0,1-1 0,1-1 0,-1 1 0,1-1 0,14 11 0,-7-9 0,-1-1 0,2 0 0,-1-1 0,1 0 0,0-1 0,0-1 0,1 0 0,0-1 0,31 4 0,-18-6 0,0 0 0,0-2 0,0-1 0,50-8 0,-54 4 0,0-1 0,0-1 0,-1-1 0,0-1 0,0-1 0,-1-1 0,-1-1 0,0-2 0,0 0 0,28-24 0,-39 28 0,1-1 0,-1-1 0,-1 1 0,0-2 0,-1 1 0,0-1 0,-1-1 0,-1 1 0,0-2 0,-1 1 0,0-1 0,-1 1 0,-1-1 0,0-1 0,-1 1 0,0-1 0,-2 1 0,1-21 0,-3 27 12,1-1 1,-1 1-1,-1-1 0,1 1 0,-2-1 0,1 1 1,-1 0-1,-1 0 0,0 0 0,0 1 0,0-1 1,-1 1-1,-12-15 0,9 14 3,0 1 1,-1 0-1,0 0 1,-1 1-1,0 0 1,0 1 0,0 0-1,-1 0 1,1 1-1,-14-4 1,3 3-159,-1 0 1,0 1 0,0 2 0,-1 0-1,1 1 1,-1 1 0,1 1 0,-1 2 0,1 0-1,-1 1 1,-29 8 0,24-2-6684</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6.404"/>
    </inkml:context>
    <inkml:brush xml:id="br0">
      <inkml:brushProperty name="width" value="0.05" units="cm"/>
      <inkml:brushProperty name="height" value="0.05" units="cm"/>
    </inkml:brush>
  </inkml:definitions>
  <inkml:trace contextRef="#ctx0" brushRef="#br0">1 55 24575,'0'2'0,"0"0"0,1-1 0,-1 1 0,1 0 0,0 0 0,-1 0 0,1-1 0,0 1 0,0 0 0,0-1 0,0 1 0,0-1 0,0 1 0,1-1 0,-1 1 0,0-1 0,1 0 0,-1 0 0,1 0 0,-1 1 0,1-2 0,0 1 0,-1 0 0,1 0 0,0 0 0,0-1 0,0 1 0,-1-1 0,1 0 0,0 1 0,2-1 0,6 2 0,0-1 0,1-1 0,-1 1 0,15-3 0,-21 1 0,0 0 0,0 0 0,0 0 0,0-1 0,0 0 0,-1 0 0,1 0 0,-1 0 0,1 0 0,-1-1 0,0 1 0,0-1 0,0 0 0,0 0 0,2-4 0,-4 6 0,0 0 0,0 0 0,0 0 0,0 0 0,-1 0 0,1 0 0,0-1 0,-1 1 0,1 0 0,-1 0 0,1-1 0,-1 1 0,0 0 0,0-1 0,1 1 0,-1-1 0,0 1 0,0 0 0,0-1 0,0 1 0,-1 0 0,1-1 0,0 1 0,-1 0 0,1-1 0,0 1 0,-1 0 0,0 0 0,1-1 0,-1 1 0,0 0 0,1 0 0,-1 0 0,0 0 0,0 0 0,0 0 0,0 0 0,0 0 0,0 0 0,0 0 0,-1 1 0,1-1 0,0 0 0,0 1 0,-1-1 0,-1 0 0,-1 0 0,1 0 0,-1 0 0,1 0 0,-1 0 0,1 1 0,-1 0 0,0-1 0,1 1 0,-1 1 0,0-1 0,1 0 0,-1 1 0,1 0 0,-1 0 0,1 0 0,-1 0 0,1 0 0,0 1 0,0 0 0,-1-1 0,1 1 0,0 1 0,1-1 0,-4 3 0,2-2 0,1 0 0,-1 1 0,1-1 0,0 1 0,0 0 0,1 0 0,-1 0 0,1 0 0,0 0 0,0 1 0,0-1 0,0 1 0,1-1 0,0 1 0,0-1 0,0 1 0,0 8 0,1-10 19,1 1 0,-1-1 0,1 0 0,0 1 0,0-1 0,0 0 0,0 0 0,0 0 0,1 0 0,-1 0 0,1 0 0,0 0 0,0-1 0,0 1 0,0 0 0,0-1 0,5 4 0,-3-3-190,1 0 0,-1 0 1,1 0-1,0 0 0,0-1 1,0 1-1,1-2 0,-1 1 1,9 2-1,6-1-6655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6.775"/>
    </inkml:context>
    <inkml:brush xml:id="br0">
      <inkml:brushProperty name="width" value="0.05" units="cm"/>
      <inkml:brushProperty name="height" value="0.05" units="cm"/>
    </inkml:brush>
  </inkml:definitions>
  <inkml:trace contextRef="#ctx0" brushRef="#br0">21 64 24575,'-1'-5'0,"0"-1"0,0 1 0,0 0 0,-1 0 0,0 0 0,-3-6 0,-3-9 0,9 35 0,1 9 0,0 1 0,-2-1 0,-2 27 0,48-113 0,-40 54 0,4-4 0,0 0 0,16-15 0,-24 25 0,0 1 0,0-1 0,0 0 0,0 1 0,0-1 0,0 1 0,0 0 0,0 0 0,1 0 0,-1 0 0,0 0 0,1 0 0,-1 0 0,1 1 0,-1-1 0,1 1 0,-1 0 0,1 0 0,-1 0 0,1 0 0,-1 0 0,4 1 0,-4 0 0,0 0 0,0 0 0,0 0 0,0 1 0,0-1 0,0 0 0,0 1 0,-1-1 0,1 1 0,-1 0 0,1-1 0,-1 1 0,0 0 0,0 0 0,1 0 0,0 2 0,10 38 0,-12-38 0,1 0 0,0 1 0,0-1 0,0 0 0,0 0 0,1 0 0,0 0 0,0 0 0,0 0 0,0 0 0,0 0 0,1-1 0,0 1 0,4 4 0,3-2-1365,0-3-5461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7.115"/>
    </inkml:context>
    <inkml:brush xml:id="br0">
      <inkml:brushProperty name="width" value="0.05" units="cm"/>
      <inkml:brushProperty name="height" value="0.05" units="cm"/>
    </inkml:brush>
  </inkml:definitions>
  <inkml:trace contextRef="#ctx0" brushRef="#br0">105 213 24575,'4'-5'0,"0"0"0,0 0 0,-1-1 0,0 1 0,0-1 0,0 1 0,0-1 0,-1 0 0,0 0 0,0 0 0,-1 0 0,0-1 0,0 1 0,0 0 0,-1-1 0,0-6 0,0 12 0,0 1 0,0-1 0,0 0 0,-1 0 0,1 1 0,0-1 0,-1 0 0,1 1 0,0-1 0,-1 0 0,1 1 0,-1-1 0,1 1 0,-1-1 0,1 1 0,-1-1 0,0 1 0,1-1 0,-1 1 0,1-1 0,-1 1 0,0 0 0,0-1 0,1 1 0,-1 0 0,0 0 0,-1-1 0,0 1 0,0 0 0,0 0 0,0 1 0,-1-1 0,1 0 0,0 1 0,0 0 0,0-1 0,0 1 0,-2 1 0,-5 3 0,-1 1 0,-15 13 0,24-19 0,-6 6 0,0 0 0,1 0 0,0 1 0,0 0 0,1 0 0,-7 10 0,11-15 0,0 0 0,0 0 0,0-1 0,1 1 0,-1 0 0,0 0 0,1 0 0,0 0 0,-1 0 0,1 0 0,0 0 0,0 0 0,0 0 0,1 3 0,-1-3 0,1-1 0,-1 0 0,1 1 0,0-1 0,0 0 0,0 1 0,0-1 0,0 0 0,0 0 0,0 0 0,0 0 0,0 0 0,0 0 0,0 0 0,1-1 0,-1 1 0,0 0 0,1-1 0,-1 1 0,1 0 0,-1-1 0,3 1 0,-1 0 0,0-1 0,0 1 0,0 0 0,0-1 0,1 0 0,-1 0 0,0 0 0,0 0 0,0 0 0,1-1 0,-1 1 0,0-1 0,0 0 0,0 0 0,0 0 0,0 0 0,3-3 0,-1 1 0,-1 0 0,1 0 0,-1-1 0,0 0 0,0 0 0,0 0 0,0-1 0,-1 1 0,4-7 0,-1 0 0,0-1 0,0 0 0,-1 0 0,-1-1 0,0 0 0,-1 0 0,3-22 0,-5 34 0,0-35 0,-1 35 0,0 0 0,0-1 0,-1 1 0,1 0 0,0-1 0,0 1 0,-1 0 0,1 0 0,-1-1 0,1 1 0,-1 0 0,1 0 0,-1 0 0,0 0 0,1 0 0,-1 0 0,0 0 0,0 0 0,0 0 0,0 0 0,0 0 0,0 0 0,-2 0 0,3 0 0,-1 1 0,1 0 0,-1 0 0,1 0 0,0 0 0,-1 0 0,1 0 0,-1 0 0,1 0 0,-1 0 0,1 0 0,-1 0 0,1 0 0,-1 1 0,1-1 0,0 0 0,-1 0 0,1 0 0,-1 0 0,1 1 0,-1-1 0,1 0 0,0 1 0,-1-1 0,1 0 0,0 1 0,-1 0 0,-8 15 0,0 21 0,9-36 0,-3 24 86,0 1-1,2-1 0,4 47 1,18 73-1793,-11-94-5119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47.925"/>
    </inkml:context>
    <inkml:brush xml:id="br0">
      <inkml:brushProperty name="width" value="0.05" units="cm"/>
      <inkml:brushProperty name="height" value="0.05" units="cm"/>
    </inkml:brush>
  </inkml:definitions>
  <inkml:trace contextRef="#ctx0" brushRef="#br0">1018 270 24575,'0'-4'0,"-1"0"0,0 0 0,0-1 0,0 1 0,0 0 0,0 1 0,-1-1 0,0 0 0,0 0 0,0 1 0,0-1 0,0 1 0,-1-1 0,0 1 0,0 0 0,1 0 0,-2 0 0,1 1 0,0-1 0,-1 1 0,1-1 0,-1 1 0,-5-2 0,-5-3 0,0 2 0,0-1 0,0 2 0,-1 0 0,-18-3 0,-6 2 0,-1 1 0,1 2 0,-1 1 0,0 3 0,0 1 0,1 1 0,0 3 0,0 1 0,-48 17 0,60-15 0,0 0 0,1 2 0,1 1 0,0 1 0,1 1 0,0 1 0,1 1 0,1 1 0,1 1 0,1 1 0,0 0 0,2 2 0,-28 40 0,37-46 0,0 0 0,1 0 0,1 1 0,0 0 0,2 1 0,0 0 0,0-1 0,2 1 0,0 1 0,1-1 0,1 0 0,1 1 0,1-1 0,0 0 0,1 1 0,1-1 0,1 0 0,0-1 0,1 1 0,1-1 0,1 0 0,1 0 0,0 0 0,1-1 0,1-1 0,0 1 0,1-2 0,19 21 0,-10-15 0,2-2 0,-1 0 0,2-1 0,1-2 0,0 0 0,0-1 0,1-2 0,1 0 0,0-2 0,1-1 0,0-1 0,1-1 0,34 4 0,-34-8 0,2-1 0,-1-1 0,0-1 0,0-2 0,0-1 0,0-1 0,-1-2 0,1-1 0,-1-1 0,-1-1 0,0-1 0,46-25 0,-29 8 0,-1-2 0,-2-2 0,0-1 0,-3-2 0,0-2 0,-3-2 0,-1-1 0,-2-1 0,36-58 0,-56 77 0,0 0 0,-1-1 0,-1 0 0,-1-1 0,-1 0 0,-1 0 0,4-25 0,-9 34 0,-1 1 0,0 0 0,0-1 0,-1 1 0,-1 0 0,-1-1 0,0 1 0,0 0 0,-1 0 0,-1 0 0,0 0 0,-1 1 0,0-1 0,-10-14 0,3 9 0,-1 1 0,-1 0 0,0 1 0,-1 1 0,-1 0 0,0 1 0,-1 1 0,-1 0 0,0 1 0,-1 1 0,-33-14 0,14 9 0,-1 1 0,-1 3 0,0 1 0,-1 2 0,-46-5 0,47 11-682,-69 3-1,48 4-6143</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1.931"/>
    </inkml:context>
    <inkml:brush xml:id="br0">
      <inkml:brushProperty name="width" value="0.05" units="cm"/>
      <inkml:brushProperty name="height" value="0.05" units="cm"/>
    </inkml:brush>
  </inkml:definitions>
  <inkml:trace contextRef="#ctx0" brushRef="#br0">121 18 24575,'2'-16'0,"-2"16"0,0 0 0,0 0 0,0 0 0,0 0 0,0 0 0,0 0 0,0 0 0,0 0 0,0-1 0,0 1 0,0 0 0,0 0 0,0 0 0,0 0 0,0 0 0,0 0 0,0 0 0,0 0 0,1 0 0,-1 0 0,0 0 0,0 0 0,0 0 0,0 0 0,0 0 0,0 0 0,0 0 0,0 0 0,0-1 0,0 1 0,0 0 0,1 0 0,-1 0 0,0 0 0,0 0 0,0 0 0,0 0 0,0 0 0,0 1 0,0-1 0,0 0 0,0 0 0,0 0 0,1 0 0,-1 0 0,0 0 0,0 0 0,0 0 0,0 0 0,0 0 0,0 0 0,0 0 0,0 0 0,0 0 0,0 0 0,0 0 0,0 0 0,0 0 0,0 1 0,0-1 0,0 0 0,0 0 0,1 0 0,9 24 0,-4-10 0,8 17 0,25 42 0,-32-61 0,2 0 0,-1 0 0,2-1 0,-1 0 0,23 19 0,-30-29 0,-1 0 0,1 1 0,-1-1 0,1 0 0,0 0 0,0 0 0,-1 0 0,1 0 0,0 0 0,0-1 0,0 1 0,0-1 0,0 1 0,0-1 0,0 0 0,0 1 0,0-1 0,0 0 0,0-1 0,0 1 0,0 0 0,0 0 0,0-1 0,0 1 0,0-1 0,2-1 0,-2 0 0,0 1 0,0-1 0,1 0 0,-2 0 0,1 0 0,0 0 0,0-1 0,-1 1 0,1-1 0,-1 1 0,0-1 0,0 1 0,0-1 0,0 1 0,0-1 0,0 0 0,-1 0 0,1-4 0,1-6 0,-1 0 0,-1-1 0,0 1 0,-1-1 0,0 1 0,-1 0 0,-4-15 0,3 45 0,0 14 0,-15 272 0,11-255 0,-2 0 0,-2-1 0,-2 0 0,-24 57 0,30-86 0,-2-1 0,0 0 0,-18 23 0,24-34 0,-1-1 0,0-1 0,0 1 0,-1 0 0,1-1 0,-1 0 0,0 0 0,0 0 0,-1-1 0,1 0 0,-1 0 0,0 0 0,1-1 0,-10 3 0,11-4 0,1-1 0,0 0 0,0 0 0,-1 0 0,1 0 0,0-1 0,-1 1 0,1-1 0,0 0 0,0 1 0,0-2 0,0 1 0,0 0 0,0-1 0,0 1 0,0-1 0,0 0 0,1 0 0,-1 0 0,1 0 0,-1 0 0,1-1 0,0 1 0,0-1 0,0 1 0,0-1 0,1 0 0,-4-6 0,1 0 0,0-1 0,0 1 0,1-1 0,0 0 0,1 0 0,0 0 0,1 0 0,-1-13 0,2 8 0,1 0 0,0 0 0,1 1 0,1-1 0,0 0 0,1 1 0,0 0 0,1 0 0,1 0 0,0 0 0,10-13 0,-12 20 0,0 1 0,0 0 0,1 0 0,-1 1 0,2-1 0,-1 1 0,0 0 0,1 1 0,0-1 0,0 1 0,1 0 0,-1 1 0,1-1 0,0 1 0,-1 1 0,1-1 0,1 1 0,-1 0 0,0 1 0,0 0 0,1 0 0,-1 0 0,1 1 0,8 1 0,-7 0-105,-1 0 0,1 1 0,-1 0 0,0 1 0,0 0 0,0 0 0,0 1 0,0 0 0,-1 0 0,0 0 0,0 1 0,10 9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2.504"/>
    </inkml:context>
    <inkml:brush xml:id="br0">
      <inkml:brushProperty name="width" value="0.05" units="cm"/>
      <inkml:brushProperty name="height" value="0.05" units="cm"/>
    </inkml:brush>
  </inkml:definitions>
  <inkml:trace contextRef="#ctx0" brushRef="#br0">64 104 24575,'6'-8'0,"-1"-1"0,-1 1 0,1-1 0,-1 0 0,4-15 0,-8 24 0,1-1 0,-1 0 0,1-1 0,0 1 0,-1-1 0,0 1 0,1 0 0,-1-1 0,0 1 0,0-1 0,0 1 0,0-1 0,0 1 0,0-1 0,0 1 0,0-1 0,-1 1 0,1-1 0,-2-1 0,2 2 0,-1 0 0,1 1 0,-1-1 0,0 1 0,1-1 0,-1 1 0,0-1 0,1 1 0,-1 0 0,0-1 0,0 1 0,0 0 0,1-1 0,-1 1 0,0 0 0,0 0 0,0 0 0,0 0 0,1 0 0,-1 0 0,0 0 0,0 0 0,-1 0 0,-2 1 0,-1 0 0,1 1 0,0-1 0,0 1 0,0-1 0,0 1 0,0 1 0,0-1 0,0 0 0,1 1 0,-4 3 0,4-4 0,1 1 0,-1 0 0,1 0 0,0-1 0,0 1 0,0 1 0,0-1 0,1 0 0,-1 0 0,1 1 0,0-1 0,0 1 0,0-1 0,0 1 0,0 5 0,1-4 0,0 1 0,1-1 0,-1 0 0,1 1 0,1-1 0,-1 0 0,1 0 0,0 1 0,3 6 0,6 7 0,1 0 0,1-1 0,1-1 0,17 19 0,-14-18 0,-3-2 0,23 27 0,-34-40 0,-1 0 0,0 1 0,0-1 0,0 1 0,0 0 0,-1-1 0,1 1 0,-1 0 0,0 0 0,1 6 0,-2-9 0,0 1 0,0-1 0,-1 0 0,1 1 0,0-1 0,-1 0 0,1 0 0,-1 1 0,0-1 0,1 0 0,-1 0 0,0 0 0,0 0 0,1 0 0,-1 0 0,0 0 0,0 0 0,0 0 0,0 0 0,0-1 0,-1 1 0,1 0 0,0-1 0,0 1 0,0-1 0,-1 1 0,1-1 0,0 1 0,0-1 0,-1 0 0,1 0 0,0 0 0,-1 0 0,-1 0 0,-4 1 0,-1 0 0,0-1 0,1-1 0,-14-1 0,17 2-76,-1-1 1,0-1-1,0 1 0,0-1 0,1 1 0,-1-1 0,1-1 0,-1 1 1,1-1-1,0 1 0,0-1 0,0 0 0,0-1 0,1 1 1,-1-1-1,1 1 0,-3-6 0,-4-8-6750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2.874"/>
    </inkml:context>
    <inkml:brush xml:id="br0">
      <inkml:brushProperty name="width" value="0.05" units="cm"/>
      <inkml:brushProperty name="height" value="0.05" units="cm"/>
    </inkml:brush>
  </inkml:definitions>
  <inkml:trace contextRef="#ctx0" brushRef="#br0">103 93 24575,'32'6'0,"-26"-5"0,-1 0 0,1 1 0,0-2 0,-1 1 0,1-1 0,10 0 0,-15 0 0,1-1 0,-1 1 0,0-1 0,1 1 0,-1-1 0,0 0 0,1 1 0,-1-1 0,0 0 0,0 0 0,1 0 0,-1 0 0,0 0 0,0 0 0,0 0 0,0 0 0,-1-1 0,1 1 0,0 0 0,0 0 0,-1-1 0,1 1 0,-1-1 0,1 1 0,-1 0 0,1-1 0,-1 1 0,0-1 0,0 1 0,0-1 0,0-1 0,0 0 0,0 1 0,0-1 0,0 0 0,0 1 0,-1-1 0,0 1 0,1-1 0,-1 1 0,0-1 0,0 1 0,0-1 0,0 1 0,-1 0 0,1 0 0,0-1 0,-1 1 0,0 0 0,0 0 0,1 1 0,-1-1 0,0 0 0,0 0 0,-1 1 0,1 0 0,0-1 0,0 1 0,-1 0 0,1 0 0,-1 0 0,1 0 0,-1 1 0,1-1 0,-4 0 0,1 0 0,-1 0 0,1 0 0,-1 1 0,0-1 0,1 1 0,-1 1 0,0-1 0,1 1 0,-1 0 0,1 0 0,-1 0 0,1 1 0,-1 0 0,-7 4 0,8-3 0,0 1 0,0 0 0,0 0 0,1 0 0,-1 0 0,1 1 0,0-1 0,1 1 0,-1 0 0,1 0 0,0 1 0,0-1 0,1 1 0,-1-1 0,1 1 0,1 0 0,-1 0 0,1 0 0,0 0 0,0 0 0,1 0 0,-1 0 0,1 0 0,1 0 0,-1 0 0,1 0 0,0 0 0,1 0 0,-1 0 0,1 0 0,0 0 0,1-1 0,-1 1 0,1-1 0,0 1 0,1-1 0,-1 0 0,6 5 0,-1-1-85,1-2 0,0 1-1,1-1 1,-1 0 0,1-1-1,1 0 1,-1-1 0,1 0-1,0-1 1,0 0 0,0-1-1,1 0 1,-1 0 0,1-2-1,17 2 1,7-3-6741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8.003"/>
    </inkml:context>
    <inkml:brush xml:id="br0">
      <inkml:brushProperty name="width" value="0.05" units="cm"/>
      <inkml:brushProperty name="height" value="0.05" units="cm"/>
    </inkml:brush>
  </inkml:definitions>
  <inkml:trace contextRef="#ctx0" brushRef="#br0">20 60 24575,'-14'-47'0,"8"35"0,12 32 0,11 30 0,-3 1 0,-2 1 0,-2 0 0,-2 1 0,-3-1 0,-2 67 0,-1-132 0,1 0 0,0 0 0,1 1 0,0-1 0,8-13 0,36-70 0,-44 90 0,0 0 0,0 0 0,0 1 0,0 0 0,1 0 0,0 0 0,0 0 0,0 1 0,1 0 0,-1 0 0,9-4 0,-12 7 0,0 0 0,0 0 0,1 1 0,-1-1 0,0 0 0,1 1 0,-1 0 0,1 0 0,-1-1 0,0 1 0,1 1 0,-1-1 0,0 0 0,1 1 0,-1-1 0,0 1 0,1 0 0,-1-1 0,0 1 0,0 0 0,0 0 0,1 1 0,-1-1 0,-1 0 0,1 1 0,0-1 0,0 1 0,0 0 0,-1 0 0,1-1 0,-1 1 0,0 0 0,1 0 0,-1 0 0,1 3 0,2 1 0,-1 1 0,0-1 0,0 1 0,-1-1 0,0 1 0,0 0 0,0 0 0,-1 0 0,0 0 0,0 0 0,-1 1 0,0-1 0,0 0 0,-3 12 0,2-15 0,1-1 0,-1 0 0,-1 1 0,1-1 0,0 0 0,-1 0 0,1 0 0,-1 0 0,0 0 0,0 0 0,0 0 0,-1-1 0,1 1 0,-1-1 0,1 1 0,-1-1 0,0 0 0,0 0 0,0 0 0,0-1 0,0 1 0,0-1 0,-1 1 0,1-1 0,0 0 0,-1 0 0,1-1 0,-1 1 0,1-1 0,0 0 0,-7 0 0,-16-2-1365,2-3-5461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3.233"/>
    </inkml:context>
    <inkml:brush xml:id="br0">
      <inkml:brushProperty name="width" value="0.05" units="cm"/>
      <inkml:brushProperty name="height" value="0.05" units="cm"/>
    </inkml:brush>
  </inkml:definitions>
  <inkml:trace contextRef="#ctx0" brushRef="#br0">78 116 24575,'-12'-22'0,"-1"0"0,-20-23 0,14 18 0,21 44 0,8 14 0,4 4 0,-6-18 0,-1 1 0,-1-1 0,-1 1 0,5 26 0,-10-43 0,0 0 0,0 0 0,0 0 0,0 0 0,0 0 0,0 0 0,0 1 0,0-1 0,-1 0 0,1 0 0,0 0 0,-1 0 0,1 0 0,-1 0 0,1 0 0,-1 0 0,0 0 0,1 0 0,-2 1 0,-5-2 0,1-13 0,6 6 0,-1 0 0,1 0 0,0-1 0,1 1 0,0 0 0,0 0 0,0 0 0,1 0 0,0 0 0,0 0 0,1 0 0,4-8 0,-3 8 0,0-1 0,0 0 0,1 1 0,0 0 0,1 0 0,0 0 0,0 1 0,0 0 0,13-10 0,-17 15 0,-1 0 0,1-1 0,0 1 0,0 0 0,0 0 0,1 0 0,-1 0 0,0 1 0,0-1 0,0 0 0,1 1 0,-1 0 0,0-1 0,1 1 0,-1 0 0,0 0 0,0 1 0,1-1 0,-1 0 0,3 2 0,-2-1 0,-1 0 0,0 0 0,1 1 0,-1 0 0,0-1 0,0 1 0,0 0 0,0 0 0,0 0 0,0 0 0,-1 0 0,1 1 0,-1-1 0,2 4 0,2 5 0,-1 0 0,0 0 0,-1 0 0,-1 0 0,1 1 0,0 19 0,-3 23 317,-1-35-878,1-1 1,2 20-1,1-26-6265</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3.671"/>
    </inkml:context>
    <inkml:brush xml:id="br0">
      <inkml:brushProperty name="width" value="0.05" units="cm"/>
      <inkml:brushProperty name="height" value="0.05" units="cm"/>
    </inkml:brush>
  </inkml:definitions>
  <inkml:trace contextRef="#ctx0" brushRef="#br0">196 297 24575,'13'-52'0,"-13"49"0,1 1 0,-1 0 0,0-1 0,0 1 0,0-1 0,0 1 0,0 0 0,-1-1 0,1 1 0,-1 0 0,1-1 0,-1 1 0,0 0 0,0 0 0,0 0 0,0-1 0,0 1 0,0 0 0,-1 1 0,1-1 0,-1 0 0,0 0 0,1 0 0,-1 1 0,0-1 0,0 1 0,0 0 0,0-1 0,0 1 0,0 0 0,0 0 0,0 0 0,-1 1 0,1-1 0,0 0 0,0 1 0,-1-1 0,1 1 0,-1 0 0,1 0 0,0 0 0,-1 0 0,1 0 0,0 1 0,-1-1 0,1 1 0,-4 1 0,-2 0 0,0 1 0,0 0 0,1 1 0,-1 0 0,1 0 0,0 1 0,0 0 0,0 0 0,1 1 0,0-1 0,0 1 0,0 1 0,1-1 0,0 1 0,-8 14 0,9-16 0,1 1 0,1 1 0,-1-1 0,1 0 0,0 0 0,0 1 0,1-1 0,0 1 0,0 8 0,1-10 0,0-1 0,0 1 0,1-1 0,-1 1 0,1-1 0,1 0 0,-1 1 0,0-1 0,1 0 0,0 0 0,0 0 0,0 0 0,1 0 0,4 5 0,-5-6 0,1 0 0,0 0 0,-1 0 0,1-1 0,0 1 0,1-1 0,-1 0 0,0 0 0,1 0 0,-1 0 0,1-1 0,0 1 0,-1-1 0,1 0 0,0 0 0,0 0 0,0-1 0,0 1 0,0-1 0,0 0 0,0 0 0,-1 0 0,1-1 0,0 0 0,0 1 0,0-1 0,0 0 0,-1-1 0,1 1 0,3-3 0,0 1 0,-1 0 0,0-1 0,0 0 0,0-1 0,0 1 0,-1-1 0,1 0 0,-1 0 0,-1-1 0,1 0 0,-1 1 0,0-2 0,0 1 0,0 0 0,3-10 0,-3 2 0,-1 0 0,0 0 0,-1 0 0,0-1 0,-1 1 0,-1 0 0,0-1 0,-2-15 0,-26-114 0,24 126 0,-9-22 0,9 37 0,1 10 0,2 11 0,4 33 0,2 0 0,20 84 0,-17-95 0,45 169-1365,-41-173-5461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4.844"/>
    </inkml:context>
    <inkml:brush xml:id="br0">
      <inkml:brushProperty name="width" value="0.05" units="cm"/>
      <inkml:brushProperty name="height" value="0.05" units="cm"/>
    </inkml:brush>
  </inkml:definitions>
  <inkml:trace contextRef="#ctx0" brushRef="#br0">111 367 24575,'7'-15'0,"0"0"0,-2-1 0,1 0 0,4-28 0,-9 43 0,-1 0 0,0 0 0,0 0 0,0-1 0,0 1 0,0 0 0,0 0 0,0 0 0,0 0 0,0 0 0,0 0 0,-1 0 0,1 0 0,0 0 0,-1-1 0,0 0 0,1 1 0,-1 1 0,1 0 0,-1-1 0,1 1 0,0 0 0,-1 0 0,1-1 0,-1 1 0,1 0 0,-1 0 0,1 0 0,-1 0 0,1-1 0,-1 1 0,1 0 0,-1 0 0,1 0 0,-1 0 0,1 0 0,-1 0 0,0 0 0,1 1 0,-1-1 0,0 0 0,-2 1 0,0 0 0,0 1 0,0-1 0,0 1 0,0 0 0,0 0 0,1 0 0,-1 0 0,-2 3 0,-6 6 0,1 1 0,1 0 0,0 0 0,1 1 0,0 0 0,1 0 0,0 1 0,1 0 0,1 0 0,0 0 0,1 1 0,0 0 0,-2 28 0,6-39 0,0-1 0,0 0 0,0 0 0,0 1 0,1-1 0,-1 0 0,1 0 0,0 0 0,0 0 0,0 0 0,1 0 0,-1 0 0,1 0 0,-1 0 0,1 0 0,0-1 0,0 1 0,4 3 0,-2-3 0,-1 0 0,1 0 0,0-1 0,0 0 0,0 0 0,1 0 0,-1 0 0,0-1 0,1 1 0,-1-1 0,1 0 0,4 0 0,-1 0 0,-1 0 0,0-1 0,0 0 0,1-1 0,-1 1 0,0-1 0,0-1 0,0 1 0,0-1 0,0-1 0,0 1 0,0-1 0,0 0 0,-1-1 0,0 0 0,10-7 0,-12 7 0,0 0 0,-1 0 0,0 0 0,0 0 0,0-1 0,0 1 0,0-1 0,-1 0 0,0 0 0,0 0 0,-1 0 0,1 0 0,-1-1 0,1-5 0,-2 3 0,1-1 0,-2 1 0,1 0 0,-1-1 0,0 1 0,-1-1 0,0 1 0,-4-11 0,1 6 0,0 1 0,-1 0 0,0 0 0,-1 1 0,0-1 0,-1 1 0,-1 1 0,1 0 0,-2 0 0,1 1 0,-14-10 0,21 17 0,-1 0 0,-1 0 0,1 1 0,0-1 0,0 1 0,-1-1 0,1 1 0,-1 0 0,1 1 0,-1-1 0,1 1 0,-5-1 0,7 1 0,1 0 0,-1 0 0,0 0 0,0 1 0,0-1 0,0 0 0,0 0 0,1 1 0,-1-1 0,0 0 0,0 1 0,0-1 0,1 1 0,-1-1 0,0 1 0,1-1 0,-1 1 0,0 0 0,1-1 0,-2 2 0,2-1 0,-1 1 0,1-1 0,-1 1 0,1-1 0,0 1 0,-1-1 0,1 1 0,0-1 0,0 1 0,0-1 0,0 1 0,0-1 0,1 1 0,-1 0 0,0-1 0,1 2 0,1 0 0,-1 1 0,1-1 0,0 0 0,0 1 0,0-1 0,0 0 0,0-1 0,1 1 0,0 0 0,-1-1 0,1 1 0,0-1 0,0 0 0,0 0 0,0 0 0,1 0 0,-1-1 0,1 1 0,3 0 0,6 3 0,0-1 0,1 0 0,24 3 0,-24-6 0,0-1 0,-1 0 0,1-1 0,0 0 0,-1-1 0,1 0 0,-1-1 0,0-1 0,0 0 0,0-1 0,0 0 0,17-11 0,-30 16 0,1 0 0,-1-1 0,0 1 0,1 0 0,-1 0 0,1 0 0,-1 0 0,0-1 0,1 1 0,-1 0 0,0 0 0,1 0 0,-1 0 0,1 0 0,-1 0 0,0 0 0,1 0 0,-1 0 0,1 0 0,-1 0 0,0 0 0,1 0 0,-1 1 0,0-1 0,1 0 0,-1 0 0,1 0 0,-1 0 0,0 1 0,0-1 0,1 0 0,-1 0 0,0 1 0,1-1 0,-1 0 0,0 1 0,0-1 0,1 0 0,-1 1 0,0-1 0,0 0 0,0 1 0,0-1 0,1 0 0,-1 1 0,0-1 0,0 1 0,0-1 0,0 0 0,0 1 0,0-1 0,0 0 0,0 1 0,0-1 0,0 1 0,0-1 0,0 0 0,0 1 0,-1-1 0,1 1 0,0 0 0,-6 29 0,6-27 0,-7 23 0,2 0 0,-3 46 0,8-64 0,0-1 0,0 1 0,0 0 0,1 0 0,0-1 0,1 1 0,-1-1 0,1 1 0,1-1 0,0 1 0,0-1 0,0 0 0,9 12 0,-11-16 0,1-1 0,0 0 0,0 0 0,0 0 0,0 0 0,0 0 0,1 0 0,-1-1 0,0 1 0,1-1 0,-1 1 0,1-1 0,0 0 0,-1 0 0,1 0 0,0 0 0,0-1 0,-1 1 0,1-1 0,0 0 0,0 0 0,0 0 0,0 0 0,-1 0 0,1 0 0,0-1 0,0 1 0,0-1 0,-1 0 0,1 0 0,0 0 0,-1 0 0,1-1 0,-1 1 0,1-1 0,-1 1 0,3-3 0,2-2 0,0 0 0,0-1 0,0 0 0,-1 0 0,0 0 0,-1-1 0,1 0 0,-1 0 0,-1 0 0,5-10 0,-1-5 0,-1 0 0,-1-1 0,-1 0 0,-1 0 0,1-30 0,-6 45 0,-3 22 0,-3 24 0,6-21 0,-1 10 0,1 41 0,1-61 0,0 0 0,1 0 0,0 0 0,0 0 0,0 0 0,1 0 0,0-1 0,0 1 0,1-1 0,-1 1 0,1-1 0,7 9 0,-8-12 0,0 0 0,0 0 0,0 0 0,0 0 0,1 0 0,-1-1 0,1 1 0,-1-1 0,1 0 0,-1 0 0,1 0 0,0 0 0,0 0 0,-1 0 0,1-1 0,0 1 0,0-1 0,0 0 0,0 0 0,0 0 0,0 0 0,-1-1 0,1 1 0,0-1 0,0 0 0,0 1 0,-1-1 0,1 0 0,0-1 0,-1 1 0,5-3 0,2-2 0,-1 1 0,0-1 0,-1 0 0,1-1 0,-1 0 0,-1 0 0,1-1 0,5-8 0,2-7 0,-1 1 0,-2-2 0,0 0 0,-1 0 0,8-35 0,-7 15 0,-1-1 0,3-56 0,-12 91 0,1-45 0,-2 52 0,0 0 0,-1 0 0,1 1 0,-1-1 0,1 0 0,-1 0 0,0 1 0,0-1 0,0 1 0,0-1 0,0 1 0,-1-1 0,1 1 0,-1 0 0,0-1 0,-2-1 0,3 3 0,0 1 0,1-1 0,-1 0 0,0 1 0,0-1 0,0 1 0,0 0 0,-1-1 0,1 1 0,0 0 0,0-1 0,0 1 0,0 0 0,0 0 0,0 0 0,0 0 0,-1 0 0,1 0 0,0 1 0,0-1 0,0 0 0,0 0 0,0 1 0,0-1 0,0 1 0,0-1 0,0 1 0,0-1 0,0 1 0,0 0 0,0-1 0,0 1 0,1 0 0,-2 1 0,-2 2 0,0 0 0,1 0 0,0 1 0,0-1 0,0 1 0,-2 5 0,-2 5 0,2 1 0,0 0 0,0 1 0,2-1 0,0 1 0,1 0 0,0 0 0,2-1 0,2 35 0,1-21 0,2 0 0,1 0 0,1 0 0,19 47 0,-16-53 0,20 38 0,-26-56 0,0 1 0,0-1 0,1 0 0,0 0 0,0 0 0,0-1 0,1 0 0,-1 0 0,1 0 0,9 4 0,-14-8-36,0 0 0,0-1 0,0 1 1,0-1-1,1 1 0,-1-1 0,0 1 0,0-1 0,0 0 0,1 0 0,-1 0 0,0 0 0,0 0 0,0 0 0,1 0 0,-1 0 0,0 0 1,0 0-1,1-1 0,-1 1 0,0 0 0,0-1 0,0 1 0,0-1 0,0 1 0,0-1 0,0 0 0,0 1 0,0-1 0,0 0 0,0 0 1,0 0-1,0 0 0,0 0 0,-1 0 0,1 0 0,1-2 0,5-12-6790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4.963"/>
    </inkml:context>
    <inkml:brush xml:id="br0">
      <inkml:brushProperty name="width" value="0.05" units="cm"/>
      <inkml:brushProperty name="height" value="0.05" units="cm"/>
    </inkml:brush>
  </inkml:definitions>
  <inkml:trace contextRef="#ctx0" brushRef="#br0">57 165 24575,'-2'-5'0,"-3"-6"0,-4-5 0,-1-4 0,-2 1 0,0 1 0,6 0 0,6 5 0,7 1 0,7 3 0,6 1 0,5 1 0,1 3 0,0 1 0,-5 1-8191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00:57.589"/>
    </inkml:context>
    <inkml:brush xml:id="br0">
      <inkml:brushProperty name="width" value="0.05" units="cm"/>
      <inkml:brushProperty name="height" value="0.05" units="cm"/>
    </inkml:brush>
  </inkml:definitions>
  <inkml:trace contextRef="#ctx0" brushRef="#br0">990 47 24575,'-2'-3'0,"-1"-1"0,0 1 0,1 0 0,-1 0 0,0 0 0,0 0 0,-1 1 0,1-1 0,0 1 0,-1 0 0,0 0 0,1 0 0,-1 0 0,0 1 0,0 0 0,0-1 0,0 1 0,0 1 0,-7-2 0,-2 1 0,0 0 0,0 1 0,-1 0 0,-24 4 0,7 3 0,0 1 0,1 1 0,0 2 0,0 1 0,2 1 0,-1 2 0,2 0 0,-40 30 0,20-8 0,1 1 0,2 3 0,-63 75 0,72-73 0,2 1 0,2 2 0,2 1 0,2 2 0,2 0 0,2 2 0,-16 54 0,30-73 0,1 0 0,2 1 0,1 0 0,1 0 0,2 49 0,3-57 0,1-1 0,2 1 0,0-1 0,1 1 0,2-1 0,1-1 0,0 1 0,13 22 0,-8-22-42,2-1 0,0-1 0,1 0 0,2-1 0,0-1 0,1-1 0,1-1 0,1 0 0,0-1 0,47 27 0,-18-17-50,1-2 0,2-2-1,0-2 1,68 16 0,-6-9-328,2-6 0,219 13 0,242-41-956,-322-15 242,438-92-1,-524 71 1180,-3-7 0,-2-7 0,235-115 0,-142 22-581,-220 123 401,-1-2 1,-2-2-1,0-1 1,38-46-1,-61 64 159,-1-2 0,-1 1 0,0-1 0,-1 0 0,-1-1 0,0 0 0,10-33 0,-16 41-22,0-1-1,0 0 0,-1 1 0,-1-1 1,1 0-1,-1 0 0,-1 0 0,1 1 1,-2-1-1,1 0 0,-1 1 0,0-1 1,-1 1-1,0 0 0,-1 0 0,1 0 1,-9-13-1,3 8-1,-1 1 0,0 0 0,0 0 0,-1 1 0,-1 1 0,0 0 0,-14-9 0,-4-1 0,-1 2 0,-39-16 0,-10 1-60,-1 3 1,-114-26 0,-183-15-197,-858-44-1824,-7 100 1361,937 18 115,49 2 2892</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2.639"/>
    </inkml:context>
    <inkml:brush xml:id="br0">
      <inkml:brushProperty name="width" value="0.05" units="cm"/>
      <inkml:brushProperty name="height" value="0.05" units="cm"/>
    </inkml:brush>
  </inkml:definitions>
  <inkml:trace contextRef="#ctx0" brushRef="#br0">9 43 24575,'-2'-8'0,"-4"-17"0,6 25 0,0-1 0,0 1 0,0 0 0,0 0 0,0-1 0,0 1 0,0 0 0,0 0 0,0-1 0,0 1 0,0 0 0,0 0 0,0-1 0,0 1 0,0 0 0,0 0 0,0-1 0,0 1 0,0 0 0,0 0 0,0-1 0,0 1 0,0 0 0,1 0 0,-1-1 0,0 1 0,0 0 0,0 0 0,0 0 0,1 0 0,-1-1 0,0 1 0,0 0 0,0 0 0,1 0 0,-1 0 0,0 0 0,0-1 0,0 1 0,1 0 0,-1 0 0,0 0 0,0 0 0,1 0 0,-1 0 0,0 0 0,1 0 0,-1 0 0,0 0 0,0 0 0,1 0 0,-1 0 0,0 0 0,0 0 0,1 0 0,-1 0 0,0 0 0,0 1 0,0-1 0,1 0 0,-1 0 0,0 0 0,0 0 0,0 0 0,1 1 0,-1-1 0,0 0 0,0 0 0,1 1 0,1 1 0,0 0 0,0 0 0,0 0 0,0 0 0,0 1 0,0-1 0,-1 1 0,1-1 0,-1 1 0,2 4 0,10 33 0,-11-35 0,44 194 0,-11-40 0,-34-156 0,0 3 0,1 0 0,0 0 0,0 0 0,4 7 0,-6-13 0,0 1 0,1-1 0,-1 1 0,0-1 0,1 1 0,-1-1 0,0 0 0,1 1 0,-1-1 0,1 1 0,-1-1 0,1 0 0,-1 1 0,1-1 0,-1 0 0,1 0 0,-1 1 0,1-1 0,-1 0 0,1 0 0,1 1 0,-2-2 0,1 1 0,0 0 0,0-1 0,0 1 0,0-1 0,-1 1 0,1 0 0,0-1 0,-1 0 0,1 1 0,0-1 0,-1 1 0,1-1 0,0 0 0,-1 1 0,1-1 0,-1 0 0,1 0 0,0-1 0,22-43 0,-2 0 0,24-79 0,-27 73 0,6-28 0,11-26 0,-29 92-1365</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3.076"/>
    </inkml:context>
    <inkml:brush xml:id="br0">
      <inkml:brushProperty name="width" value="0.05" units="cm"/>
      <inkml:brushProperty name="height" value="0.05" units="cm"/>
    </inkml:brush>
  </inkml:definitions>
  <inkml:trace contextRef="#ctx0" brushRef="#br0">167 167 24575,'-1'-25'0,"-1"0"0,0 1 0,-12-46 0,14 69 0,0 0 0,-1 0 0,1 0 0,0 0 0,0 0 0,0 0 0,-1 0 0,1 1 0,0-1 0,-1 0 0,1 0 0,-1 0 0,1 0 0,-1 1 0,1-1 0,-1 0 0,0 0 0,1 1 0,-1-1 0,0 0 0,1 1 0,-1-1 0,0 1 0,0-1 0,0 1 0,0 0 0,1-1 0,-1 1 0,0 0 0,0-1 0,0 1 0,0 0 0,0 0 0,0 0 0,0 0 0,0 0 0,0 0 0,0 0 0,0 0 0,0 0 0,0 0 0,1 1 0,-1-1 0,0 0 0,0 1 0,0-1 0,0 1 0,0-1 0,1 1 0,-1-1 0,0 1 0,-1 1 0,-5 3 0,0 2 0,0-1 0,1 1 0,-8 9 0,13-14 0,-8 9 0,1 0 0,0 1 0,1 0 0,1 0 0,-10 25 0,13-28 0,0 0 0,1 0 0,0 0 0,1 0 0,0 0 0,0 0 0,1 0 0,0 1 0,3 17 0,-3-24 0,1 0 0,0 0 0,0 0 0,0 0 0,0 0 0,1 0 0,-1 0 0,1 0 0,0 0 0,-1-1 0,1 1 0,1-1 0,-1 1 0,0-1 0,0 0 0,1 0 0,-1 0 0,1 0 0,0 0 0,0-1 0,0 1 0,-1-1 0,1 0 0,0 1 0,1-2 0,-1 1 0,0 0 0,0 0 0,0-1 0,6 0 0,-3 0 0,0 0 0,0 0 0,-1-1 0,1 0 0,0 0 0,-1 0 0,1-1 0,-1 0 0,1 0 0,-1 0 0,0-1 0,0 0 0,0 0 0,0 0 0,0 0 0,6-7 0,-2-2 0,0 0 0,0 0 0,-1-1 0,-1 0 0,0-1 0,0 1 0,7-26 0,9-20 0,-23 59 0,0 0 0,0 0 0,1 0 0,-1 1 0,0-1 0,0 0 0,0 0 0,0 0 0,0 0 0,0 0 0,0 0 0,0 0 0,0 0 0,0 0 0,0 0 0,1 0 0,-1 0 0,0 0 0,0 0 0,0 0 0,0 0 0,0 1 0,0-1 0,0 0 0,0 0 0,1 0 0,-1 0 0,0 0 0,0 0 0,0 0 0,0-1 0,0 1 0,0 0 0,0 0 0,0 0 0,1 0 0,-1 0 0,0 0 0,0 0 0,0 0 0,0 0 0,0 0 0,0 0 0,0 0 0,0 0 0,0 0 0,0 0 0,1 0 0,-1-1 0,0 1 0,0 0 0,0 0 0,0 0 0,0 0 0,0 0 0,0 0 0,0 0 0,0 0 0,0-1 0,0 1 0,0 0 0,0 0 0,0 0 0,0 0 0,0 0 0,2 14 0,0 19 0,-3 2 108,0-19-292,0 0 0,1-1 0,1 1 0,0 0-1,1 0 1,1-1 0,9 29 0,-4-28-6642</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3.384"/>
    </inkml:context>
    <inkml:brush xml:id="br0">
      <inkml:brushProperty name="width" value="0.05" units="cm"/>
      <inkml:brushProperty name="height" value="0.05" units="cm"/>
    </inkml:brush>
  </inkml:definitions>
  <inkml:trace contextRef="#ctx0" brushRef="#br0">14 176 24575,'-7'-55'0,"5"48"0,0-1 0,1 1 0,0-1 0,1 0 0,-1 1 0,1-1 0,1 0 0,0 1 0,2-15 0,-2 21 0,-1 1 0,0-1 0,0 1 0,0-1 0,0 1 0,1-1 0,-1 1 0,0 0 0,0-1 0,1 1 0,-1-1 0,0 1 0,1-1 0,-1 1 0,0 0 0,1-1 0,-1 1 0,1 0 0,-1 0 0,0-1 0,1 1 0,-1 0 0,1 0 0,-1 0 0,1-1 0,-1 1 0,1 0 0,-1 0 0,1 0 0,0 0 0,0 0 0,0 1 0,0-1 0,0 0 0,0 1 0,0-1 0,0 1 0,0 0 0,0-1 0,0 1 0,0 0 0,0-1 0,1 3 0,23 30 0,-24-32 0,76 135 0,-65-113 0,-2 1 0,-1 0 0,0 1 0,4 26 0,-13-29 0,-3-17 0,-4-13 0,2-2 0,1 0 0,0 0 0,1-1 0,0 1 0,0-1 0,1 0 0,1 1 0,0-1 0,0 0 0,1 0 0,2-20 0,1 11 0,0 1 0,1-1 0,2 1 0,-1 0 0,15-29 0,-17 41 43,0 0 0,1 0-1,0 1 1,0 0 0,1 0-1,0 0 1,10-9 0,-14 14-100,1-1 0,0 1 0,0 0 0,-1 0 0,1-1 0,0 1 0,0 1 0,0-1 1,1 0-1,-1 0 0,0 1 0,0-1 0,0 1 0,0 0 0,1 0 0,-1 0 0,0 0 1,0 0-1,0 0 0,1 0 0,-1 1 0,0-1 0,0 1 0,0 0 0,0-1 1,0 1-1,0 0 0,0 0 0,4 3 0,10 8-6769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3.634"/>
    </inkml:context>
    <inkml:brush xml:id="br0">
      <inkml:brushProperty name="width" value="0.05" units="cm"/>
      <inkml:brushProperty name="height" value="0.05" units="cm"/>
    </inkml:brush>
  </inkml:definitions>
  <inkml:trace contextRef="#ctx0" brushRef="#br0">30 48 24575,'-3'0'0,"-2"-3"0,-4 0 0,1-2 0,3 0 0,6 0 0,6 0 0,5-1 0,5 2 0,4 1 0,3 1 0,2 1 0,1 1 0,-1 0 0,-3-2 0,-6-1-8191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3.804"/>
    </inkml:context>
    <inkml:brush xml:id="br0">
      <inkml:brushProperty name="width" value="0.05" units="cm"/>
      <inkml:brushProperty name="height" value="0.05" units="cm"/>
    </inkml:brush>
  </inkml:definitions>
  <inkml:trace contextRef="#ctx0" brushRef="#br0">14 25 24575,'0'-3'0,"-3"-2"0,0-4 0,0 3 0,1 5 0,0 9 0,3 7 0,2 9 0,0 7 0,1 8 0,1 4 0,-1 1 0,-1 0 0,-1-2 0,-1-4 0,2-4 0,0-7-8191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09.078"/>
    </inkml:context>
    <inkml:brush xml:id="br0">
      <inkml:brushProperty name="width" value="0.05" units="cm"/>
      <inkml:brushProperty name="height" value="0.05" units="cm"/>
    </inkml:brush>
  </inkml:definitions>
  <inkml:trace contextRef="#ctx0" brushRef="#br0">12 47 24575,'0'-8'0,"1"4"0,-1 1 0,0 0 0,0 0 0,-1-1 0,1 1 0,0 0 0,-1-1 0,0 1 0,-2-5 0,3 8 0,0 0 0,-1 0 0,1 0 0,0 0 0,0 0 0,-1 0 0,1 0 0,0 0 0,0 0 0,0 0 0,-1 1 0,1-1 0,0 0 0,0 0 0,0 0 0,0 0 0,-1 0 0,1 1 0,0-1 0,0 0 0,0 0 0,0 0 0,0 1 0,0-1 0,0 0 0,-1 0 0,1 0 0,0 1 0,0-1 0,0 0 0,0 0 0,0 1 0,0-1 0,0 0 0,0 0 0,0 0 0,0 1 0,0-1 0,0 0 0,0 0 0,1 1 0,-1-1 0,-2 15 0,4 42 0,10 60 0,-2-26 0,-8-76 0,-2-8 0,0 0 0,1 0 0,-1 0 0,2 0 0,-1 0 0,1 0 0,5 12 0,-7-19 0,0 0 0,1 1 0,-1-1 0,0 0 0,0 0 0,1 0 0,-1 0 0,0 0 0,0 0 0,1 0 0,-1 0 0,0 0 0,1 0 0,-1 1 0,0-1 0,0 0 0,1-1 0,-1 1 0,0 0 0,0 0 0,1 0 0,-1 0 0,0 0 0,1 0 0,-1 0 0,0 0 0,0 0 0,0 0 0,1-1 0,-1 1 0,0 0 0,0 0 0,1 0 0,-1-1 0,0 1 0,0 0 0,0 0 0,0 0 0,1-1 0,-1 1 0,0 0 0,0 0 0,0-1 0,0 1 0,0 0 0,0-1 0,9-13 0,-9 14 0,26-59 0,-13 29 0,24-42 0,-32 65 0,0-1 0,1 1 0,-1 0 0,1 0 0,1 0 0,-1 1 0,1 0 0,1 0 0,14-9 0,-20 14 0,0-1 0,0 1 0,0 0 0,0 1 0,0-1 0,1 0 0,-1 1 0,0-1 0,0 1 0,1-1 0,-1 1 0,0 0 0,0 0 0,1 0 0,-1 0 0,0 1 0,0-1 0,1 1 0,-1-1 0,4 2 0,-4 0 0,1 0 0,0 0 0,-1 0 0,1 0 0,-1 0 0,0 0 0,0 1 0,0-1 0,0 1 0,0-1 0,0 1 0,-1 0 0,2 3 0,3 9 0,-1 0 0,-1 1 0,0-1 0,3 25 0,-7-40 0,1 7 0,0 4 0,1 0 0,0-1 0,1 1 0,5 13 0,-8-22 0,1 0 0,0 0 0,1 0 0,-1 0 0,0 0 0,0 0 0,1 0 0,-1 0 0,1-1 0,0 1 0,-1-1 0,1 1 0,0-1 0,0 1 0,0-1 0,0 0 0,0 0 0,0 0 0,0 0 0,0 0 0,1-1 0,-1 1 0,0-1 0,0 1 0,1-1 0,2 0 0,6-1 0,-1 0 0,0 0 0,0-1 0,0-1 0,0 0 0,0 0 0,-1-1 0,1 0 0,-1-1 0,0 0 0,0 0 0,-1-1 0,1 0 0,-1 0 0,12-14 0,-15 15 0,0 0 0,0-1 0,-1 1 0,0-1 0,0 0 0,0 0 0,-1-1 0,0 1 0,0-1 0,0 1 0,-1-1 0,0 0 0,-1 0 0,1 0 0,-1 0 0,-1 0 0,1-1 0,-1 1 0,-1 0 0,1 0 0,-1 0 0,0 0 0,-3-10 0,3 16 0,1 0 0,0 0 0,-1-1 0,1 1 0,-1 0 0,1 0 0,-1 0 0,1 0 0,-1 0 0,0 0 0,1 0 0,-1 0 0,0 0 0,0 0 0,0 0 0,0 0 0,0 0 0,0 1 0,0-1 0,0 0 0,0 1 0,-2-1 0,2 1 0,0 0 0,-1 0 0,1 0 0,0 0 0,0 0 0,-1 1 0,1-1 0,0 0 0,0 1 0,0-1 0,0 1 0,0 0 0,0-1 0,-1 1 0,1 0 0,1-1 0,-1 1 0,-1 1 0,-5 5 0,1 0 0,1 0 0,-1 1 0,-6 12 0,3-3 0,-1-1 0,1 0 0,0 1 0,1 1 0,1-1 0,-7 31 0,13-47 0,1 0 0,-1 0 0,1 0 0,0 0 0,0 1 0,0-1 0,-1 0 0,1 0 0,0 0 0,0 0 0,0 0 0,1 0 0,-1 0 0,0 0 0,0 0 0,1 0 0,-1 0 0,0 0 0,1 0 0,-1 0 0,1 0 0,-1 0 0,1 0 0,0 0 0,-1-1 0,1 1 0,0 0 0,-1 0 0,1-1 0,0 1 0,0 0 0,0-1 0,0 1 0,0-1 0,0 1 0,0-1 0,0 1 0,0-1 0,0 0 0,0 0 0,0 1 0,0-1 0,0 0 0,0 0 0,0 0 0,2 0 0,2-1 0,-1 1 0,1-1 0,-1 0 0,1-1 0,-1 1 0,1-1 0,-1 0 0,0 0 0,7-4 0,0-2 0,1 0 0,-1 0 0,0-1 0,-1 0 0,0-1 0,-1 0 0,0-1 0,-1 0 0,13-21 0,-9 69 0,-11-32 0,5 12 0,12 28 0,-16-41 0,0 0 0,0 0 0,1 0 0,-1-1 0,1 1 0,-1-1 0,1 0 0,0 0 0,1 0 0,-1 0 0,0 0 0,1-1 0,3 3 0,-5-5 0,-1 1 0,1 0 0,0-1 0,-1 0 0,1 1 0,0-1 0,-1 0 0,1 0 0,0 0 0,0 0 0,-1 0 0,1 0 0,0 0 0,-1-1 0,1 1 0,0-1 0,-1 1 0,3-2 0,0 0 0,-1 0 0,1 0 0,-1 0 0,0-1 0,0 0 0,0 1 0,4-6 0,1-1 0,-1-1 0,0 0 0,-1-1 0,7-14 0,-7 7 0,-5 14 0,0 1 0,0-1 0,1 1 0,-1-1 0,1 1 0,0-1 0,-1 1 0,1 0 0,1 0 0,-1 0 0,0 0 0,1 0 0,3-3 0,-5 6 0,0 0 0,0 0 0,0 0 0,0 0 0,0 0 0,0 0 0,-1 0 0,1 0 0,0 0 0,0 0 0,0 1 0,0-1 0,0 0 0,-1 1 0,1-1 0,0 0 0,0 1 0,0-1 0,-1 1 0,1-1 0,0 1 0,-1 0 0,1-1 0,0 1 0,-1 0 0,1-1 0,-1 1 0,1 0 0,-1 0 0,0-1 0,1 1 0,-1 1 0,17 31 0,-15-26 0,0-3 0,1 3 0,0 0 0,1 0 0,0-1 0,0 1 0,8 9 0,-11-15 0,0 0 0,1 1 0,-1-1 0,1 0 0,-1 0 0,1 0 0,0 0 0,0 0 0,-1 0 0,1-1 0,0 1 0,0 0 0,0-1 0,0 1 0,0-1 0,-1 0 0,1 0 0,0 0 0,0 0 0,0 0 0,0 0 0,0 0 0,0-1 0,0 1 0,0-1 0,0 1 0,2-2 0,1-1 0,1 0 0,-1 0 0,0 0 0,0-1 0,0 0 0,0 0 0,-1 0 0,0 0 0,0-1 0,0 0 0,0 1 0,-1-2 0,0 1 0,5-9 0,-5 8 0,0 0 0,-1 0 0,0-1 0,0 0 0,0 1 0,-1-1 0,1 0 0,-2 0 0,1 0 0,-1 1 0,0-1 0,-2-13 0,2 18-59,-1 0 0,0-1-1,1 1 1,-1 0-1,0 0 1,0-1 0,-1 1-1,1 0 1,0 0 0,-1 0-1,1 1 1,-1-1 0,1 0-1,-1 0 1,0 1-1,0-1 1,0 1 0,0 0-1,0 0 1,0-1 0,0 1-1,-4-1 1,-6-1-6767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4.396"/>
    </inkml:context>
    <inkml:brush xml:id="br0">
      <inkml:brushProperty name="width" value="0.05" units="cm"/>
      <inkml:brushProperty name="height" value="0.05" units="cm"/>
    </inkml:brush>
  </inkml:definitions>
  <inkml:trace contextRef="#ctx0" brushRef="#br0">24 93 24575,'-3'-4'0,"0"0"0,1-1 0,-1 1 0,1-1 0,0 0 0,0 1 0,1-1 0,-1 0 0,1 0 0,0 0 0,0 0 0,1-1 0,-1-6 0,1 12 0,0 0 0,0 0 0,0 0 0,1-1 0,-1 1 0,0 0 0,0 0 0,0 0 0,0-1 0,0 1 0,0 0 0,0 0 0,0 0 0,0 0 0,0-1 0,1 1 0,-1 0 0,0 0 0,0 0 0,0 0 0,0 0 0,1 0 0,-1-1 0,0 1 0,0 0 0,0 0 0,0 0 0,1 0 0,-1 0 0,0 0 0,0 0 0,0 0 0,1 0 0,-1 0 0,0 0 0,0 0 0,0 0 0,1 0 0,-1 0 0,0 0 0,0 0 0,1 0 0,8 8 0,5 13 0,-5 1 0,0 0 0,-2 1 0,0 0 0,-1 0 0,-2 0 0,0 1 0,-2 0 0,0 0 0,-2 29 0,-5-33 0,2-14 0,-1-14 0,3 1 0,0-1 0,1 0 0,0 1 0,0-1 0,1 1 0,0-1 0,3-13 0,21-55 0,-19 60 0,-5 14 0,27-67 0,-25 61 0,1 0 0,1 1 0,-1 0 0,1 0 0,0 0 0,10-9 0,-14 15 0,-1 0 0,1 0 0,0 1 0,-1-1 0,1 0 0,0 1 0,0-1 0,0 0 0,0 1 0,0-1 0,-1 1 0,1 0 0,0-1 0,0 1 0,0 0 0,0-1 0,0 1 0,0 0 0,0 0 0,0 0 0,1 0 0,-1 0 0,0 0 0,0 0 0,0 0 0,1 1 0,-1 0 0,0-1 0,0 1 0,0 0 0,0 0 0,0 0 0,0 1 0,0-1 0,-1 0 0,1 0 0,0 0 0,-1 1 0,1-1 0,-1 0 0,1 1 0,-1-1 0,1 2 0,1 9 0,-1-1 0,0 1 0,0 15 0,-1-26 0,-1 14 0,0-10 0,1-1 0,0 0 0,0 1 0,0-1 0,0 1 0,1-1 0,0 0 0,0 1 0,1 3 0,-2-8 0,0 0 0,0 1 0,1-1 0,-1 0 0,0 0 0,0 0 0,0 0 0,0 0 0,1 0 0,-1 0 0,0 0 0,0 0 0,0 0 0,1 0 0,-1 0 0,0 0 0,0 0 0,0 0 0,1 0 0,-1 0 0,0 0 0,0 0 0,0 0 0,0 0 0,1 0 0,-1 0 0,0 0 0,0-1 0,0 1 0,0 0 0,0 0 0,1 0 0,-1 0 0,0 0 0,0 0 0,0-1 0,0 1 0,0 0 0,0 0 0,0 0 0,1 0 0,-1-1 0,0 1 0,0 0 0,7-10 0,-7 10 0,20-31 0,24-33 0,-38 57 0,-1 1 0,1 0 0,0 0 0,0 1 0,1 0 0,-1 0 0,11-5 0,-15 9 0,0 0 0,-1 0 0,1 0 0,0 1 0,0-1 0,0 1 0,0-1 0,0 1 0,0 0 0,0-1 0,0 1 0,0 0 0,0 1 0,0-1 0,0 0 0,0 0 0,0 1 0,0-1 0,0 1 0,0 0 0,-1-1 0,1 1 0,0 0 0,0 0 0,-1 0 0,1 0 0,0 1 0,-1-1 0,1 0 0,-1 1 0,0-1 0,1 1 0,-1-1 0,0 1 0,0 0 0,0 0 0,0-1 0,1 3 0,3 8 0,0-1 0,0 1 0,-1 0 0,3 21 0,6 44 316,-9-46-1157,13 46 1,-11-60-5986</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4.815"/>
    </inkml:context>
    <inkml:brush xml:id="br0">
      <inkml:brushProperty name="width" value="0.05" units="cm"/>
      <inkml:brushProperty name="height" value="0.05" units="cm"/>
    </inkml:brush>
  </inkml:definitions>
  <inkml:trace contextRef="#ctx0" brushRef="#br0">162 136 24575,'5'-4'0,"-1"0"0,-1-1 0,1 0 0,-1 0 0,1 0 0,-1 0 0,-1 0 0,1-1 0,-1 1 0,0-1 0,0 0 0,1-7 0,-3 10 0,0 1 0,0 0 0,0 0 0,0-1 0,0 1 0,0 0 0,0 0 0,-1-1 0,0 1 0,1 0 0,-1 0 0,0 0 0,0 0 0,0 0 0,0 0 0,0 0 0,0 0 0,-1 0 0,1 1 0,-1-1 0,1 0 0,-1 1 0,0-1 0,0 1 0,1 0 0,-1-1 0,0 1 0,0 0 0,0 0 0,0 0 0,-1 1 0,1-1 0,0 0 0,0 1 0,-3-1 0,1 0 0,0 1 0,-1 0 0,1 0 0,0 0 0,-1 0 0,1 1 0,0-1 0,0 1 0,-1 0 0,1 0 0,0 1 0,0-1 0,0 1 0,1 0 0,-1 0 0,0 1 0,1-1 0,-1 1 0,1-1 0,0 1 0,-1 0 0,1 0 0,1 1 0,-4 4 0,-2 1 0,1 1 0,1 0 0,0 0 0,0 1 0,1 0 0,1 0 0,-7 19 0,10-23 0,-1 0 0,1 0 0,1 0 0,-1 0 0,1 0 0,0 0 0,1 0 0,0 0 0,0 0 0,0 0 0,1 0 0,3 9 0,-4-13 0,1 0 0,-1 1 0,1-1 0,0 0 0,0-1 0,0 1 0,0 0 0,1-1 0,-1 1 0,1-1 0,0 1 0,-1-1 0,1 0 0,0 0 0,0-1 0,0 1 0,0-1 0,1 1 0,-1-1 0,0 0 0,1 0 0,-1 0 0,1-1 0,-1 1 0,1-1 0,5 0 0,-4 0 0,0 0 0,0-1 0,0 0 0,0 0 0,0 0 0,0 0 0,0-1 0,0 0 0,-1 0 0,1 0 0,-1 0 0,1-1 0,-1 0 0,0 0 0,0 0 0,0 0 0,0-1 0,-1 0 0,1 1 0,-1-1 0,0 0 0,4-9 0,-2 5 0,-1-1 0,-1 0 0,1 0 0,-1 0 0,-1 0 0,0-1 0,0 1 0,-1 0 0,0-1 0,-1 0 0,0-10 0,-1 72 273,0-36-601,0-1 0,2 0 1,-1 0-1,7 29 1,-1-24-6499</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5.252"/>
    </inkml:context>
    <inkml:brush xml:id="br0">
      <inkml:brushProperty name="width" value="0.05" units="cm"/>
      <inkml:brushProperty name="height" value="0.05" units="cm"/>
    </inkml:brush>
  </inkml:definitions>
  <inkml:trace contextRef="#ctx0" brushRef="#br0">35 185 24575,'3'-5'0,"-1"0"0,-1-1 0,1 1 0,-1 0 0,0-1 0,0-5 0,1-2 0,-5 33 0,-19 150 0,20-134 0,2 0 0,1 1 0,1-1 0,3-1 0,9 41 0,-7-60 0,-7-16 0,1 0 0,-1 0 0,0 0 0,0 0 0,0 0 0,0 0 0,1 0 0,-1 0 0,0 0 0,0 0 0,0 0 0,1 0 0,-1 0 0,0 0 0,0 0 0,0 0 0,1 0 0,-1 0 0,0 0 0,0-1 0,0 1 0,0 0 0,1 0 0,-1 0 0,0 0 0,0 0 0,0 0 0,0-1 0,0 1 0,1 0 0,-1 0 0,0 0 0,0 0 0,0-1 0,0 1 0,0 0 0,0 0 0,0 0 0,0-1 0,0 1 0,7-31 0,-8-163 0,-2 134 0,3 0 0,2 0 0,11-60 0,-12 114 0,1-1 0,-1 1 0,1 0 0,1 0 0,5-12 0,-8 17 0,0 1 0,1-1 0,-1 0 0,1 0 0,0 1 0,-1-1 0,1 0 0,-1 0 0,1 1 0,0-1 0,0 1 0,-1-1 0,1 1 0,0-1 0,0 1 0,0-1 0,-1 1 0,1 0 0,0-1 0,0 1 0,0 0 0,0 0 0,0 0 0,0 0 0,0-1 0,0 1 0,-1 0 0,1 1 0,0-1 0,0 0 0,0 0 0,0 0 0,0 1 0,0-1 0,0 0 0,0 1 0,-1-1 0,1 0 0,0 1 0,0-1 0,-1 1 0,1 0 0,0-1 0,0 1 0,-1 0 0,1-1 0,-1 1 0,1 0 0,-1 0 0,1 0 0,6 7 0,-1 1 0,0-1 0,0 1 0,-1 1 0,-1-1 0,1 0 0,4 16 0,-4-6 0,0 0 0,-1 0 0,1 23 0,-4-36 0,-1 0 0,0 1 0,0-1 0,0 0 0,-1 1 0,0-1 0,0 0 0,-1 0 0,0 0 0,0 0 0,0 0 0,-1 0 0,0 0 0,0-1 0,0 0 0,-8 10 0,8-12 0,-1 1 0,0-1 0,0 0 0,0 0 0,0 0 0,-1 0 0,1-1 0,-1 0 0,1 0 0,-1 0 0,0 0 0,0-1 0,0 0 0,0 0 0,0 0 0,0-1 0,0 0 0,0 1 0,0-2 0,0 1 0,-7-2 0,-17-4-1365,3-3-5461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5.951"/>
    </inkml:context>
    <inkml:brush xml:id="br0">
      <inkml:brushProperty name="width" value="0.05" units="cm"/>
      <inkml:brushProperty name="height" value="0.05" units="cm"/>
    </inkml:brush>
  </inkml:definitions>
  <inkml:trace contextRef="#ctx0" brushRef="#br0">74 97 24575,'-21'-4'0,"20"4"0,0-1 0,0 1 0,0-1 0,0 1 0,-1 0 0,1-1 0,0 1 0,0 0 0,0 0 0,0 0 0,-1 0 0,1 0 0,0 0 0,0 0 0,0 0 0,-1 0 0,1 0 0,0 1 0,0-1 0,0 1 0,0-1 0,0 1 0,0-1 0,0 1 0,0-1 0,0 1 0,0 0 0,0 0 0,0 0 0,0-1 0,0 1 0,1 0 0,-1 0 0,0 0 0,1 0 0,-1 0 0,0 0 0,1 0 0,0 1 0,-1-1 0,1 0 0,-1 1 0,-3 14 0,1 1 0,1-1 0,0 1 0,1-1 0,1 1 0,3 24 0,-1 4 0,-1 240 0,-3-396 0,0 26 0,3-1 0,13-87 0,-11 156 0,0 0 0,7-17 0,-9 30 0,0 0 0,1 0 0,-1 1 0,1-1 0,0 1 0,0-1 0,0 1 0,0 0 0,1-1 0,0 1 0,-1 0 0,1 1 0,0-1 0,0 1 0,5-4 0,-5 5 0,0 0 0,-1 1 0,1-1 0,0 1 0,0-1 0,0 1 0,0 0 0,0 0 0,-1 0 0,1 1 0,0-1 0,0 1 0,0-1 0,0 1 0,-1 0 0,1 0 0,0 0 0,-1 1 0,1-1 0,-1 1 0,0-1 0,5 4 0,-2-1 0,1 1 0,-1 0 0,1 0 0,-2 0 0,1 1 0,0 0 0,6 12 0,-7-12 15,-1 1 0,0 0 0,0 1 0,-1-1-1,0 0 1,-1 1 0,1-1 0,-1 1 0,-1-1 0,1 1-1,-1-1 1,-1 1 0,1 0 0,-1-1 0,-1 1 0,1-1 0,-1 0-1,-1 1 1,1-1 0,-1 0 0,0 0 0,-5 6 0,1-2-147,0-1 1,-1 0 0,0-1-1,0 0 1,-1 0 0,0-1 0,-1 0-1,1-1 1,-2 0 0,1 0 0,-1-1-1,-22 9 1,15-8-6695</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6.156"/>
    </inkml:context>
    <inkml:brush xml:id="br0">
      <inkml:brushProperty name="width" value="0.05" units="cm"/>
      <inkml:brushProperty name="height" value="0.05" units="cm"/>
    </inkml:brush>
  </inkml:definitions>
  <inkml:trace contextRef="#ctx0" brushRef="#br0">2 6 24575,'9'-3'0,"-9"3"0,0 0 0,0-1 0,1 1 0,-1 0 0,0 0 0,1 0 0,-1-1 0,0 1 0,1 0 0,-1 0 0,0 0 0,1 0 0,-1 0 0,1 0 0,-1 0 0,0 0 0,1 0 0,-1 0 0,0 0 0,1 0 0,-1 0 0,1 0 0,-1 0 0,0 0 0,1 0 0,-1 0 0,0 0 0,1 1 0,-1-1 0,0 0 0,1 0 0,-1 0 0,0 1 0,1-1 0,-1 0 0,0 0 0,0 1 0,1-1 0,-1 0 0,0 1 0,0-1 0,0 0 0,1 1 0,-1-1 0,0 0 0,0 1 0,0-1 0,0 0 0,0 1 0,0-1 0,0 0 0,0 1 0,0-1 0,0 1 0,1 9 0,-1-1 0,0 1 0,-1-1 0,0 1 0,0-1 0,-4 11 0,-1 10 0,1-2-273,2 1 0,0 0 0,2 0 0,5 49 0,-1-64-6553</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6.310"/>
    </inkml:context>
    <inkml:brush xml:id="br0">
      <inkml:brushProperty name="width" value="0.05" units="cm"/>
      <inkml:brushProperty name="height" value="0.05" units="cm"/>
    </inkml:brush>
  </inkml:definitions>
  <inkml:trace contextRef="#ctx0" brushRef="#br0">28 0 24575,'-3'0'0,"-2"3"0,-1 4 0,1 5 0,1 3 0,1 3 0,1-2-8191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9:57.122"/>
    </inkml:context>
    <inkml:brush xml:id="br0">
      <inkml:brushProperty name="width" value="0.05" units="cm"/>
      <inkml:brushProperty name="height" value="0.05" units="cm"/>
    </inkml:brush>
  </inkml:definitions>
  <inkml:trace contextRef="#ctx0" brushRef="#br0">1 29 24575,'0'1'0,"0"-1"0,0 1 0,0-1 0,1 1 0,-1 0 0,0-1 0,1 1 0,-1-1 0,1 1 0,-1-1 0,0 1 0,1-1 0,-1 0 0,1 1 0,-1-1 0,1 1 0,0-1 0,-1 0 0,1 0 0,-1 1 0,1-1 0,0 0 0,-1 0 0,1 0 0,-1 1 0,2-1 0,24 4 0,-13-2 0,-6 0 0,0 0 0,-1 0 0,1 1 0,0 0 0,-1 0 0,10 7 0,-14-8 0,1 0 0,-1 0 0,0 1 0,0-1 0,0 0 0,0 1 0,0-1 0,0 1 0,-1 0 0,1 0 0,-1 0 0,0-1 0,0 1 0,0 1 0,0-1 0,0 0 0,0 4 0,-1-5 0,0 1 0,0-1 0,1 0 0,-1 0 0,1 0 0,-1 0 0,1 0 0,0 0 0,-1 1 0,1-2 0,0 1 0,1 0 0,-1 0 0,0 0 0,3 2 0,-2-3 0,0 1 0,0-1 0,0 0 0,0 0 0,1 0 0,-1-1 0,0 1 0,1-1 0,-1 1 0,0-1 0,1 0 0,-1 1 0,1-1 0,2-1 0,242-1 0,-245 2 0,0 0 0,1-1 0,-1 1 0,0 0 0,0-1 0,1 1 0,-1-1 0,0 0 0,0 0 0,0 0 0,1 0 0,-1 0 0,0 0 0,-1 0 0,1-1 0,0 1 0,0-1 0,0 1 0,-1-1 0,1 0 0,-1 1 0,0-1 0,1 0 0,-1 0 0,0 0 0,0 0 0,0-1 0,0 1 0,0 0 0,-1 0 0,1 0 0,-1-1 0,1-2 0,0-7 0,0-1 0,0 1 0,-2-1 0,-2-23 0,3 35 0,0 0 0,0 0 0,0 0 0,0-1 0,0 1 0,-1 0 0,1 0 0,0 0 0,-1 0 0,1 0 0,0 0 0,-1 0 0,1 0 0,-1 0 0,0 0 0,1 0 0,-1 0 0,0 0 0,0 0 0,1 1 0,-1-1 0,0 0 0,0 0 0,0 1 0,0-1 0,0 1 0,0-1 0,0 1 0,0-1 0,0 1 0,0 0 0,-1-1 0,1 1 0,0 0 0,0 0 0,0 0 0,0 0 0,0 0 0,-1 0 0,1 0 0,0 0 0,0 0 0,-2 1 0,-1 0 0,1 1 0,-1-1 0,1 1 0,0-1 0,0 1 0,0 0 0,0 0 0,0 1 0,0-1 0,0 0 0,0 1 0,-3 5 0,1-1 0,1 0 0,-1 0 0,1 1 0,1-1 0,-1 1 0,2 0 0,-1 0 0,1 1 0,0-1 0,0 0 0,1 1 0,0 11 0,2-9 0,0 0 0,0 0 0,1 0 0,0 0 0,1-1 0,1 1 0,-1-1 0,2 0 0,5 11 0,-4-8 0,15 25 0,20 58 0,-37-84 0,0 0 0,-1 1 0,0-1 0,-1 1 0,0-1 0,-1 1 0,-1 0 0,0-1 0,-3 20 0,3-28 0,0-1 0,-1 0 0,0 0 0,0 0 0,0 0 0,0 0 0,0 0 0,-1 0 0,1 0 0,-1 0 0,0 0 0,0-1 0,0 1 0,0-1 0,0 1 0,-1-1 0,1 0 0,-1 0 0,0 0 0,1 0 0,-1-1 0,0 1 0,0-1 0,0 1 0,0-1 0,0 0 0,0 0 0,0 0 0,-1-1 0,1 1 0,0-1 0,0 0 0,-6 0 0,5 0 0,0-1 0,-1 0 0,1 1 0,0-2 0,0 1 0,-1 0 0,1-1 0,0 0 0,0 0 0,1 0 0,-1 0 0,0-1 0,1 0 0,-1 1 0,1-1 0,0 0 0,0-1 0,0 1 0,0 0 0,1-1 0,-1 0 0,1 0 0,0 1 0,-3-9 0,3 5 23,1 0 0,-1 0 0,1 0-1,0 0 1,1-1 0,-1 1 0,2 0-1,-1-1 1,1 1 0,0 0 0,0 0-1,1 0 1,0 0 0,5-12 0,0 3-365,2 0 1,-1 0 0,2 0-1,19-23 1,-6 11-6485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1.847"/>
    </inkml:context>
    <inkml:brush xml:id="br0">
      <inkml:brushProperty name="width" value="0.05" units="cm"/>
      <inkml:brushProperty name="height" value="0.05" units="cm"/>
    </inkml:brush>
  </inkml:definitions>
  <inkml:trace contextRef="#ctx0" brushRef="#br0">105 44 24575,'-11'0'0,"4"0"0,0 1 0,0-1 0,0 0 0,0-1 0,1 0 0,-1 0 0,0 0 0,0-1 0,1 0 0,-1-1 0,-9-4 0,16 7 0,0 0 0,0 0 0,0 0 0,-1 0 0,1 0 0,0 0 0,0 0 0,0 0 0,0-1 0,-1 1 0,1 0 0,0 0 0,0 0 0,0 0 0,0 0 0,0-1 0,0 1 0,0 0 0,0 0 0,-1 0 0,1 0 0,0-1 0,0 1 0,0 0 0,0 0 0,0 0 0,0 0 0,0-1 0,0 1 0,0 0 0,0 0 0,0 0 0,0-1 0,0 1 0,0 0 0,0 0 0,0 0 0,1 0 0,-1-1 0,0 1 0,0 0 0,0 0 0,0 0 0,0 0 0,0-1 0,0 1 0,1 0 0,-1 0 0,0 0 0,0 0 0,0 0 0,0 0 0,0 0 0,1-1 0,-1 1 0,0 0 0,0 0 0,0 0 0,0 0 0,1 0 0,-1 0 0,0 0 0,15-4 0,-14 4 0,46-7 0,1 2 0,-1 3 0,49 3 0,-18-1 0,564 14-499,-20 0 23,-544-16-727,-21-1-4810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50:42.052"/>
    </inkml:context>
    <inkml:brush xml:id="br0">
      <inkml:brushProperty name="width" value="0.05" units="cm"/>
      <inkml:brushProperty name="height" value="0.05" units="cm"/>
    </inkml:brush>
  </inkml:definitions>
  <inkml:trace contextRef="#ctx0" brushRef="#br0">28 1 24575,'-7'2'0,"-4"3"0,1 1 0,10 0 0,14-2 0,21-2 0,25 0 0,28-1 0,26-1 0,27 0 0,21 0-1068,14-1 1068,6 3 0,-27 1-7123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41:07.950"/>
    </inkml:context>
    <inkml:brush xml:id="br0">
      <inkml:brushProperty name="width" value="0.05" units="cm"/>
      <inkml:brushProperty name="height" value="0.05" units="cm"/>
    </inkml:brush>
  </inkml:definitions>
  <inkml:trace contextRef="#ctx0" brushRef="#br0">885 722 24575,'131'7'0,"-5"0"0,387-7-180,151 2-304,-6 37 206,125 72 278,-693-96 0,62 2 347,209-2 0,-104-8-99,-214-2-248,50 10 0,-64-8 0,0-2 0,0-1 0,1-1 0,45-3 0,-73 0 0,-1 0 0,0 0 0,1-1 0,-1 1 0,0-1 0,0 1 0,1-1 0,-1 0 0,0 1 0,0-1 0,0 0 0,0 0 0,0 0 0,0 0 0,0 0 0,0 0 0,0 0 0,0 0 0,-1 0 0,1 0 0,0-1 0,-1 1 0,1 0 0,-1 0 0,1-1 0,-1 1 0,0 0 0,1-1 0,-1-1 0,1-6 0,0 0 0,-1-1 0,0-12 0,-1 8 0,1-134 0,-25-188 0,20 295 0,-16-81 0,17 106 0,0 0 0,-2 1 0,0-1 0,0 1 0,-13-20 0,16 30 0,-3-5 0,0 1 0,-1 0 0,-8-10 0,12 16 0,0 1 0,0-1 0,0 0 0,-1 1 0,1 0 0,-1 0 0,0 0 0,1 0 0,-1 0 0,0 1 0,0 0 0,-5-1 0,-36-5 0,0 3 0,-52 2 0,34 1 0,-328-12-220,-187-4-467,-631 29 505,1160-9 206,-718 28-181,3-47-78,617 5 299,-369-12 762,507 23-756,1 0-1,0 1 1,0 0-1,0 1 1,-14 4-1,19-5-61,0 0-1,1 1 1,-1-1-1,0 0 1,1 1-1,0 0 1,-1 0-1,1-1 1,0 1-1,0 1 1,0-1-1,0 0 1,0 0-1,1 1 1,-1-1-1,1 1 1,-1-1-1,1 1 1,-2 5-1,-2 20-7,0-1 0,2 1 0,1 0 0,3 37 0,-1-18 0,0 460 0,1-495 0,-1 0 0,2 0 0,-1 0 0,2-1 0,-1 1 0,2 0 0,0-1 0,0 0 0,8 14 0,-7-16 0,0-1 0,1-1 0,0 1 0,0-1 0,1 0 0,-1 0 0,2-1 0,-1 0 0,1 0 0,0-1 0,0 0 0,10 4 0,5 1 0,-1-1 0,1-1 0,42 8 0,76 5 0,-61-10 0,56 3-682,199-5-1,-273-9-6143</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8.418"/>
    </inkml:context>
    <inkml:brush xml:id="br0">
      <inkml:brushProperty name="width" value="0.05" units="cm"/>
      <inkml:brushProperty name="height" value="0.05" units="cm"/>
    </inkml:brush>
  </inkml:definitions>
  <inkml:trace contextRef="#ctx0" brushRef="#br0">68 0 24575,'0'8'0,"-1"-1"0,-1 0 0,1 0 0,-1 0 0,-1 0 0,-3 7 0,-5 18 0,9-24 0,-9 30 0,2 1 0,2 0 0,-5 65 0,12-102 0,0 1 0,0-1 0,0 1 0,0-1 0,1 1 0,-1-1 0,1 0 0,-1 1 0,1-1 0,0 1 0,0-1 0,0 0 0,0 0 0,1 0 0,-1 0 0,1 0 0,-1 0 0,1 0 0,-1 0 0,1 0 0,0 0 0,4 2 0,-2-2 0,0 0 0,0-1 0,0 1 0,1-1 0,-1 0 0,1 0 0,-1 0 0,1-1 0,-1 0 0,1 0 0,8 0 0,30-6 0,-1-2 0,1-1 0,-2-3 0,1-1 0,66-32 0,-103 43-227,0 0-1,0-1 1,0 1-1,-1-1 1,6-4-1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5:56:00.995"/>
    </inkml:context>
    <inkml:brush xml:id="br0">
      <inkml:brushProperty name="width" value="0.05" units="cm"/>
      <inkml:brushProperty name="height" value="0.05" units="cm"/>
    </inkml:brush>
  </inkml:definitions>
  <inkml:trace contextRef="#ctx0" brushRef="#br0">0 0 24575,'0'0'-8191</inkml:trace>
</inkml:ink>
</file>

<file path=ppt/ink/ink25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2-04T13:48:17.697"/>
    </inkml:context>
    <inkml:brush xml:id="br0">
      <inkml:brushProperty name="width" value="0.05292" units="cm"/>
      <inkml:brushProperty name="height" value="0.05292" units="cm"/>
      <inkml:brushProperty name="color" value="#FF0000"/>
    </inkml:brush>
  </inkml:definitions>
  <inkml:trace contextRef="#ctx0" brushRef="#br0">16976 6499 0</inkml:trace>
  <inkml:trace contextRef="#ctx0" brushRef="#br0" timeOffset="1087.56">16976 6489 0</inkml:trace>
  <inkml:trace contextRef="#ctx0" brushRef="#br0" timeOffset="1613.75">19080 6668 0</inkml:trace>
  <inkml:trace contextRef="#ctx0" brushRef="#br0" timeOffset="8430.07">19090 11827 0</inkml:trace>
  <inkml:trace contextRef="#ctx0" brushRef="#br0" timeOffset="8899.6">19100 11787 0</inkml:trace>
  <inkml:trace contextRef="#ctx0" brushRef="#br0" timeOffset="9117.84">19149 11787 0</inkml:trace>
  <inkml:trace contextRef="#ctx0" brushRef="#br0" timeOffset="20662.75">17115 8801 0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8.887"/>
    </inkml:context>
    <inkml:brush xml:id="br0">
      <inkml:brushProperty name="width" value="0.05" units="cm"/>
      <inkml:brushProperty name="height" value="0.05" units="cm"/>
    </inkml:brush>
  </inkml:definitions>
  <inkml:trace contextRef="#ctx0" brushRef="#br0">24 1 24575,'1'0'0,"1"0"0,-1 0 0,1 0 0,0 0 0,-1 0 0,1 1 0,-1-1 0,1 0 0,-1 1 0,1-1 0,-1 1 0,0-1 0,1 1 0,-1 0 0,0 0 0,1 0 0,-1 0 0,0-1 0,0 2 0,0-1 0,0 0 0,0 0 0,2 2 0,-2 0 0,0-1 0,0 1 0,-1 0 0,1-1 0,0 1 0,-1 0 0,0 0 0,0 0 0,1 0 0,-2-1 0,1 1 0,-1 4 0,-3 16 0,-1 0 0,-16 43 0,13-42 0,1 0 0,-8 38 0,15-59 0,-1 0 0,1 0 0,0 0 0,0 0 0,0 0 0,0 0 0,0 0 0,1 0 0,0 1 0,-1-1 0,1 0 0,0-1 0,0 1 0,1 0 0,-1 0 0,0 0 0,1-1 0,0 1 0,0-1 0,0 1 0,0-1 0,0 0 0,0 0 0,0 1 0,1-2 0,-1 1 0,1 0 0,0 0 0,-1-1 0,1 0 0,0 1 0,0-1 0,0 0 0,0 0 0,3 0 0,12 2 0,1 0 0,-1-1 0,0-1 0,34-2 0,-26 0 0,34 0-455,0-3 0,93-17 0,-125 14-6371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9.337"/>
    </inkml:context>
    <inkml:brush xml:id="br0">
      <inkml:brushProperty name="width" value="0.05" units="cm"/>
      <inkml:brushProperty name="height" value="0.05" units="cm"/>
    </inkml:brush>
  </inkml:definitions>
  <inkml:trace contextRef="#ctx0" brushRef="#br0">14 0 24575,'0'0'0,"-1"1"0,1-1 0,-1 0 0,0 1 0,1-1 0,-1 0 0,1 1 0,-1-1 0,0 1 0,1-1 0,-1 1 0,1-1 0,0 1 0,-1-1 0,1 1 0,-1-1 0,1 1 0,0 0 0,-1-1 0,1 1 0,0 0 0,0-1 0,0 1 0,-1 0 0,1-1 0,0 1 0,0 0 0,0 0 0,-2 25 0,2-23 0,0 210 0,0-206 0,1 1 0,0 0 0,0-1 0,1 1 0,-1-1 0,2 0 0,-1 1 0,1-1 0,0 0 0,8 11 0,-8-13 0,0-1 0,1 0 0,0 0 0,0 0 0,0 0 0,0 0 0,1-1 0,-1 0 0,1 0 0,0 0 0,0-1 0,0 0 0,0 0 0,1 0 0,8 2 0,4-1-124,0-1 0,0 0 0,0-2 0,0 0 0,0 0 0,0-2-1,0-1 1,0 0 0,0-1 0,17-6 0,-13 2-6702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19.705"/>
    </inkml:context>
    <inkml:brush xml:id="br0">
      <inkml:brushProperty name="width" value="0.05" units="cm"/>
      <inkml:brushProperty name="height" value="0.05" units="cm"/>
    </inkml:brush>
  </inkml:definitions>
  <inkml:trace contextRef="#ctx0" brushRef="#br0">0 2 24575,'11'-2'0,"-2"2"0,-8 1 0,0 0 0,-1 0 0,1 0 0,-1-1 0,1 1 0,-1 0 0,1 0 0,-1 0 0,0 0 0,0 0 0,1 0 0,-1 0 0,0 0 0,0 2 0,1 16 0,0 0 0,-1 0 0,-1 0 0,-5 23 0,-1 29 0,7-67 0,-1 10 0,1 0 0,0 1 0,1-1 0,4 18 0,-4-28 0,-1-1 0,2 1 0,-1-1 0,0 0 0,1 1 0,-1-1 0,1 0 0,0 0 0,0 0 0,0 0 0,1 0 0,-1-1 0,1 1 0,-1-1 0,1 1 0,0-1 0,0 0 0,0 0 0,0 0 0,0-1 0,0 1 0,5 1 0,3 0 0,0-1 0,0 0 0,1-1 0,-1 0 0,0 0 0,0-2 0,1 1 0,16-4 0,11-3 0,39-13 0,-43 9-1365,-5 0-5461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0.314"/>
    </inkml:context>
    <inkml:brush xml:id="br0">
      <inkml:brushProperty name="width" value="0.05" units="cm"/>
      <inkml:brushProperty name="height" value="0.05" units="cm"/>
    </inkml:brush>
  </inkml:definitions>
  <inkml:trace contextRef="#ctx0" brushRef="#br0">112 210 24575,'1'-8'0,"0"1"0,1-1 0,0 0 0,0 1 0,1 0 0,3-9 0,7-19 0,-12 31 0,9-47 0,-9 47 0,0 0 0,-1-1 0,0 1 0,0-1 0,0 1 0,0-1 0,-1 1 0,0 0 0,-1-5 0,2 8 0,0 1 0,-1-1 0,1 1 0,0-1 0,0 0 0,-1 1 0,1-1 0,-1 1 0,1-1 0,0 1 0,-1-1 0,1 1 0,-1 0 0,1-1 0,-1 1 0,1 0 0,-1-1 0,0 1 0,1 0 0,-1-1 0,1 1 0,-1 0 0,0 0 0,1 0 0,-1 0 0,1 0 0,-1 0 0,0 0 0,1 0 0,-1 0 0,0 0 0,1 0 0,-1 0 0,1 0 0,-1 0 0,0 0 0,1 1 0,-1-1 0,1 0 0,-1 0 0,0 1 0,1-1 0,-1 0 0,1 1 0,-1-1 0,1 1 0,-1 0 0,-23 23 0,13-8 0,1 0 0,0 0 0,2 1 0,0 1 0,1 0 0,-9 36 0,6-12 0,-7 85 0,14-85-341,1 0 0,3 1-1,9 63 1,-7-88-6485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4.514"/>
    </inkml:context>
    <inkml:brush xml:id="br0">
      <inkml:brushProperty name="width" value="0.05" units="cm"/>
      <inkml:brushProperty name="height" value="0.05" units="cm"/>
    </inkml:brush>
  </inkml:definitions>
  <inkml:trace contextRef="#ctx0" brushRef="#br0">144 829 24575,'-12'0'0,"-3"-2"0,15 1 0,0 0 0,0 0 0,0 0 0,0 0 0,0 0 0,0 0 0,0 0 0,0 0 0,1 0 0,-1 0 0,0 1 0,1-1 0,-1 0 0,0 0 0,1 0 0,0-1 0,1-4 0,0 1 0,-1 0 0,1-1 0,-1 1 0,0-1 0,-1 0 0,0 1 0,0-1 0,0 1 0,0-1 0,-1 0 0,-2-7 0,-2-8 0,-17-40 0,5 19 0,2-4 0,-31-99 0,40 121 0,1-1 0,1 1 0,-1-50 0,5 63 0,1 0 0,1 0 0,0 0 0,0 0 0,1 1 0,0-1 0,1 1 0,0 0 0,1 0 0,0 0 0,1 1 0,-1-1 0,2 2 0,11-15 0,-8 13 0,1 0 0,0 0 0,0 1 0,1 0 0,0 1 0,1 0 0,-1 1 0,2 0 0,-1 1 0,21-6 0,-30 11 0,1-1 0,-1 1 0,0 1 0,1-1 0,-1 0 0,0 1 0,1 0 0,-1 0 0,1 1 0,-1-1 0,0 1 0,8 2 0,-10-2 0,0 0 0,1 0 0,-1 0 0,0 1 0,0-1 0,0 1 0,0 0 0,0-1 0,0 1 0,-1 0 0,1 0 0,-1 0 0,1 0 0,-1 1 0,0-1 0,0 0 0,1 1 0,-2-1 0,1 0 0,0 1 0,0-1 0,0 5 0,1 13 0,0-1 0,-1 1 0,0-1 0,-2 1 0,-1 0 0,-7 36 0,8-52 0,0 1 0,-1-1 0,1 0 0,-1 0 0,0 1 0,-1-1 0,1-1 0,-1 1 0,1 0 0,-1 0 0,0-1 0,0 0 0,-5 4 0,6-5 0,-1-1 0,1 1 0,0-1 0,0 0 0,-1 0 0,1 0 0,0 0 0,-1 0 0,1-1 0,-1 1 0,1-1 0,-1 1 0,0-1 0,1 0 0,-1 0 0,1 0 0,-1 0 0,0-1 0,1 1 0,-1-1 0,1 0 0,0 1 0,-1-1 0,-3-2 0,-8-5 80,8 5-41,0 0 0,1 0 0,-1 0 0,0 1 0,-9-3 0,14 5-92,0 0 1,0 0-1,-1 0 1,1 0-1,0 0 1,-1 0-1,1 0 1,0 0-1,0 0 1,-1 0 0,1 1-1,0-1 1,0 1-1,-1-1 1,1 1-1,0-1 1,0 1-1,0 0 1,0-1-1,0 1 1,0 0 0,0 0-1,0 0 1,0 0-1,0 0 1,0 0-1,1 0 1,-1 0-1,0 0 1,1 0-1,-2 2 1,-2 8-6774</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0.468"/>
    </inkml:context>
    <inkml:brush xml:id="br0">
      <inkml:brushProperty name="width" value="0.05" units="cm"/>
      <inkml:brushProperty name="height" value="0.05" units="cm"/>
    </inkml:brush>
  </inkml:definitions>
  <inkml:trace contextRef="#ctx0" brushRef="#br0">1 82 24575,'0'-2'0,"0"-3"0,0-4 0,2 1 0,1-1 0,5 0 0,2 3 0,6 2 0,3-1 0,4 1 0,5-2 0,2 1 0,2 1 0,2 1 0,-6 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0.823"/>
    </inkml:context>
    <inkml:brush xml:id="br0">
      <inkml:brushProperty name="width" value="0.05" units="cm"/>
      <inkml:brushProperty name="height" value="0.05" units="cm"/>
    </inkml:brush>
  </inkml:definitions>
  <inkml:trace contextRef="#ctx0" brushRef="#br0">56 109 24575,'0'1'0,"0"-1"0,0 1 0,0-1 0,0 1 0,0-1 0,-1 1 0,1-1 0,0 0 0,0 1 0,-1-1 0,1 1 0,0-1 0,-1 0 0,1 1 0,0-1 0,-1 1 0,1-1 0,0 0 0,-1 0 0,0 1 0,-2 3 0,13 2 0,-3-4 0,-1 0 0,1-1 0,-1 0 0,1 0 0,-1-1 0,1 0 0,0 0 0,-1 0 0,1-1 0,10-2 0,-14 2 0,0 1 0,1-1 0,-1 0 0,0 0 0,0 0 0,0-1 0,0 1 0,0-1 0,0 0 0,0 0 0,-1 0 0,1 0 0,0 0 0,-1-1 0,0 1 0,0-1 0,1 1 0,-2-1 0,1 0 0,0 0 0,0 0 0,1-4 0,-3 5 0,1 0 0,-1 1 0,0-1 0,1 0 0,-1 1 0,0-1 0,0 0 0,0 1 0,-1-1 0,1 0 0,0 1 0,-1-1 0,1 0 0,-1 1 0,1-1 0,-1 1 0,0-1 0,0 1 0,-1-3 0,0 2 0,-1-1 0,1 0 0,-1 1 0,1-1 0,-1 1 0,0 0 0,0 0 0,-6-3 0,1 1 0,-1 0 0,1 1 0,-1 0 0,0 1 0,0 0 0,-13-1 0,18 2 0,1 1 0,0 0 0,-1 0 0,1 0 0,-1 0 0,1 1 0,0 0 0,-1-1 0,1 1 0,0 0 0,0 1 0,0-1 0,0 0 0,0 1 0,0 0 0,0 0 0,0 0 0,-3 3 0,3-2 0,0 1 0,1-1 0,-1 1 0,1 0 0,0 0 0,0 0 0,0 0 0,1 0 0,-1 0 0,1 0 0,0 0 0,-1 9 0,2-4 0,-1 1 0,1 0 0,1 0 0,-1-1 0,2 1 0,-1 0 0,2-1 0,-1 1 0,1-1 0,0 0 0,1 0 0,6 11 0,-7-16-76,0 1 1,0-1-1,0 0 0,1 0 0,0 0 0,-1-1 0,1 1 0,1-1 1,-1 0-1,0 0 0,1 0 0,0-1 0,-1 0 0,1 0 1,0 0-1,0 0 0,9 1 0,11 1-6750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1.181"/>
    </inkml:context>
    <inkml:brush xml:id="br0">
      <inkml:brushProperty name="width" value="0.05" units="cm"/>
      <inkml:brushProperty name="height" value="0.05" units="cm"/>
    </inkml:brush>
  </inkml:definitions>
  <inkml:trace contextRef="#ctx0" brushRef="#br0">63 90 24575,'0'0'0,"-38"4"0,20 3 0,18-6 0,-1-1 0,1 0 0,0 1 0,0-1 0,-1 1 0,1-1 0,0 0 0,0 1 0,-1-1 0,1 1 0,0-1 0,0 1 0,0-1 0,0 1 0,0-1 0,0 1 0,0-1 0,0 1 0,0-1 0,0 1 0,0-1 0,0 1 0,0-1 0,0 1 0,0-1 0,0 1 0,0-1 0,1 1 0,-1-1 0,1 1 0,0 0 0,0 1 0,0-1 0,0 0 0,0 0 0,0 0 0,1 0 0,-1 0 0,0 0 0,1 0 0,-1 0 0,1-1 0,-1 1 0,1 0 0,0-1 0,-1 1 0,1-1 0,-1 0 0,1 0 0,2 1 0,36 0 0,-30-1 0,-3 0 0,1-1 0,-1 1 0,0-1 0,0-1 0,0 1 0,0-1 0,0 0 0,11-6 0,-16 7 0,0 0 0,0 0 0,-1 0 0,1 0 0,-1 0 0,1 0 0,-1-1 0,1 1 0,-1-1 0,0 1 0,0-1 0,0 1 0,0-1 0,0 0 0,0 0 0,0 1 0,0-1 0,-1 0 0,1 0 0,-1 0 0,1 0 0,-1 0 0,0 0 0,1 0 0,-1 1 0,0-1 0,-1 0 0,1 0 0,0 0 0,0 0 0,-1 0 0,1 0 0,-1 0 0,0 0 0,0 1 0,1-1 0,-3-3 0,2 2 0,-1 0 0,0 0 0,0 0 0,0 0 0,0 0 0,0 0 0,-1 0 0,1 1 0,-1-1 0,0 1 0,1 0 0,-1 0 0,0 0 0,-1 0 0,1 0 0,0 1 0,0-1 0,-1 1 0,1 0 0,-1 0 0,1 0 0,-1 0 0,1 1 0,-1 0 0,1-1 0,-1 1 0,0 0 0,1 1 0,-1-1 0,1 1 0,-1 0 0,1-1 0,-1 1 0,1 1 0,-1-1 0,-5 4 0,5-3 0,0 0 0,0 0 0,0 0 0,1 1 0,-1 0 0,1-1 0,-1 1 0,1 0 0,0 1 0,0-1 0,1 1 0,-1-1 0,1 1 0,-1 0 0,1 0 0,0 0 0,1 0 0,-1 0 0,1 0 0,0 1 0,0-1 0,0 0 0,0 1 0,1-1 0,0 1 0,0-1 0,0 1 0,0-1 0,1 0 0,1 6 0,0-2-80,1 0 0,1 0-1,0 0 1,0-1 0,0 1-1,1-1 1,0 0 0,1 0-1,-1-1 1,1 1 0,1-1 0,-1-1-1,1 1 1,0-1 0,0 0-1,12 6 1,8 1-6746</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5.497"/>
    </inkml:context>
    <inkml:brush xml:id="br0">
      <inkml:brushProperty name="width" value="0.05" units="cm"/>
      <inkml:brushProperty name="height" value="0.05" units="cm"/>
    </inkml:brush>
  </inkml:definitions>
  <inkml:trace contextRef="#ctx0" brushRef="#br0">221 81 24575,'3'-4'0,"1"0"0,0-1 0,0 1 0,0-1 0,0 0 0,5-10 0,-9 14 0,1 0 0,-1 0 0,0 0 0,1 0 0,-1 0 0,0 0 0,0 0 0,0 0 0,0 0 0,0 0 0,0 0 0,0-1 0,0 1 0,0 0 0,0 0 0,-1 0 0,1 0 0,0 0 0,-1 0 0,1 1 0,-1-1 0,1 0 0,-1 0 0,1 0 0,-1 0 0,0 0 0,0 1 0,1-1 0,-1 0 0,0 1 0,0-1 0,0 0 0,1 1 0,-1-1 0,0 1 0,0-1 0,0 1 0,0 0 0,0-1 0,0 1 0,0 0 0,0 0 0,-2-1 0,-3 0 0,0 0 0,0 0 0,0 1 0,0 0 0,-1 0 0,1 0 0,0 0 0,0 1 0,0 0 0,0 1 0,0-1 0,0 1 0,0 0 0,0 1 0,1-1 0,-1 1 0,1 1 0,0-1 0,-6 5 0,1-1 0,1 1 0,0 0 0,0 0 0,1 1 0,0 0 0,1 0 0,0 1 0,0 0 0,-5 11 0,8-12 0,1 0 0,-1 0 0,2 0 0,-1 0 0,1 1 0,0-1 0,1 0 0,0 1 0,1-1 0,0 1 0,1 10 0,0-17 0,-1 1 0,1-1 0,0 0 0,0 0 0,0 1 0,0-1 0,1 0 0,-1 0 0,1 0 0,0 0 0,0-1 0,0 1 0,0 0 0,0-1 0,0 1 0,1-1 0,-1 0 0,1 0 0,0 0 0,0 0 0,0 0 0,0-1 0,0 1 0,0-1 0,0 0 0,0 0 0,0 0 0,1 0 0,-1 0 0,0-1 0,1 0 0,-1 1 0,7-2 0,4 0 0,-1 0 0,1-1 0,-1-1 0,1 0 0,-1-1 0,0 0 0,-1-1 0,20-10 0,1-4 0,56-41 0,-83 57 0,30-27 0,-34 28 0,0 0 0,-1 0 0,1 0 0,0 0 0,-1 0 0,1-1 0,-1 1 0,1 0 0,-1-1 0,0 1 0,0-1 0,-1 1 0,2-6 0,-2 8 0,0 0 0,0 0 0,0-1 0,0 1 0,1 0 0,-1 0 0,0 0 0,0 0 0,0 0 0,0-1 0,0 1 0,0 0 0,0 0 0,0 0 0,0 0 0,0 0 0,0-1 0,0 1 0,-1 0 0,1 0 0,0 0 0,0 0 0,0 0 0,0-1 0,0 1 0,0 0 0,0 0 0,0 0 0,0 0 0,0 0 0,0 0 0,-1 0 0,1-1 0,0 1 0,0 0 0,0 0 0,0 0 0,0 0 0,-1 0 0,1 0 0,0 0 0,0 0 0,0 0 0,0 0 0,0 0 0,-1 0 0,1 0 0,-8 5 0,-7 11 0,12-12 0,0 0 0,1 0 0,0-1 0,0 2 0,0-1 0,0 0 0,0 0 0,1 0 0,0 1 0,0-1 0,0 1 0,0 5 0,1-8 0,0 0 0,0 0 0,1 0 0,-1 0 0,0-1 0,1 1 0,-1 0 0,1 0 0,0 0 0,-1-1 0,1 1 0,0 0 0,0-1 0,0 1 0,0-1 0,1 1 0,-1-1 0,0 0 0,0 1 0,1-1 0,-1 0 0,1 0 0,-1 0 0,1 0 0,0 0 0,-1 0 0,1-1 0,0 1 0,0-1 0,-1 1 0,1-1 0,3 1 0,3 0 0,0 0 0,0 0 0,0-1 0,0 0 0,0-1 0,0 0 0,10-2 0,-16 2 0,0 1 0,0 0 0,0-1 0,0 1 0,0-1 0,0 0 0,0 0 0,0 0 0,0 0 0,-1 0 0,1 0 0,0 0 0,-1 0 0,1-1 0,-1 1 0,1-1 0,-1 1 0,1-1 0,-1 0 0,0 1 0,0-1 0,0 0 0,0 0 0,0 0 0,-1 1 0,1-1 0,0 0 0,-1 0 0,0 0 0,1 0 0,-1-1 0,0 1 0,0-2 0,-1 1 0,0-1 0,-1 1 0,1-1 0,-1 1 0,0 0 0,0 0 0,0 0 0,-1 0 0,1 0 0,0 0 0,-1 1 0,0-1 0,0 1 0,0-1 0,0 1 0,0 0 0,0 0 0,-1 1 0,1-1 0,0 1 0,-1 0 0,1-1 0,-1 2 0,0-1 0,1 0 0,-1 1 0,-4-1 0,67 6 0,-16-10 0,-36 3 0,-1 1 0,1 0 0,0 0 0,-1 0 0,1 1 0,-1 0 0,9 2 0,-14-2 0,0 0 0,-1 1 0,1-1 0,-1 0 0,1 1 0,-1-1 0,1 0 0,-1 1 0,1-1 0,-1 1 0,1-1 0,-1 1 0,1-1 0,-1 1 0,0-1 0,1 1 0,-1 0 0,0-1 0,1 1 0,-1-1 0,0 1 0,0 0 0,0-1 0,0 1 0,0 0 0,0-1 0,0 1 0,0 0 0,-2 24 0,1-15 0,1-6 0,0-1 0,0 1 0,0 0 0,0-1 0,1 1 0,-1-1 0,1 1 0,0-1 0,0 1 0,0-1 0,1 0 0,-1 1 0,1-1 0,0 0 0,0 0 0,0 0 0,4 4 0,-3-5 0,-1 0 0,1 0 0,0 0 0,0 0 0,0-1 0,0 1 0,1-1 0,-1 0 0,0 0 0,0 0 0,1-1 0,-1 1 0,1-1 0,-1 1 0,0-1 0,1 0 0,-1-1 0,7 0 0,-3 0 0,-1 0 0,1-1 0,0 0 0,-1 0 0,1 0 0,-1-1 0,0 0 0,1 0 0,-1-1 0,-1 1 0,1-1 0,-1-1 0,1 1 0,8-11 0,-11 12 0,-1-1 0,1 1 0,-1-1 0,0 0 0,0 0 0,0 0 0,-1 0 0,1 0 0,-1 0 0,0 0 0,0 0 0,-1-1 0,1 1 0,-1 0 0,0-1 0,0 1 0,-1 0 0,1-1 0,-1 1 0,0 0 0,0 0 0,0 0 0,0 0 0,-5-8 0,5 10 0,0-1 0,0 1 0,0 0 0,-1 0 0,1 0 0,-1 0 0,1 1 0,-1-1 0,-4-3 0,6 5 0,0 0 0,0 0 0,-1 0 0,1-1 0,0 1 0,0 0 0,0 0 0,-1 0 0,1 0 0,0 0 0,0 0 0,-1 0 0,1 0 0,0 0 0,-1 0 0,1 0 0,0 0 0,0 0 0,-1 0 0,1 0 0,0 0 0,0 0 0,-1 0 0,1 0 0,0 0 0,0 1 0,0-1 0,-1 0 0,1 0 0,0 0 0,0 0 0,0 1 0,-1-1 0,-2 17 0,3-11-68,0 0 0,1-1-1,-1 1 1,1-1 0,1 1 0,-1-1-1,1 0 1,0 1 0,0-1 0,0 0-1,1 0 1,0 0 0,0-1 0,0 1-1,1-1 1,-1 0 0,1 1-1,0-2 1,9 8 0,-2-5-6758</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5.842"/>
    </inkml:context>
    <inkml:brush xml:id="br0">
      <inkml:brushProperty name="width" value="0.05" units="cm"/>
      <inkml:brushProperty name="height" value="0.05" units="cm"/>
    </inkml:brush>
  </inkml:definitions>
  <inkml:trace contextRef="#ctx0" brushRef="#br0">69 77 24575,'3'-4'0,"-1"1"0,1 0 0,-1-1 0,0 1 0,0-1 0,-1 1 0,1-1 0,-1 0 0,0 0 0,0 0 0,0 0 0,0-4 0,0 7 0,-1 0 0,0 0 0,0 0 0,0 0 0,0-1 0,0 1 0,0 0 0,-1 0 0,1 0 0,0 0 0,0 0 0,-1 0 0,1 0 0,-1 0 0,1 0 0,-1 0 0,1 0 0,-1 1 0,-1-2 0,1 1 0,0 0 0,0 1 0,0 0 0,0-1 0,0 1 0,0 0 0,0 0 0,-1-1 0,1 1 0,0 0 0,0 0 0,0 0 0,0 0 0,0 1 0,-1-1 0,1 0 0,0 0 0,0 1 0,0-1 0,0 0 0,0 1 0,-2 1 0,-1-1 0,0 2 0,1-1 0,-1 0 0,1 1 0,-1-1 0,1 1 0,0 0 0,0 0 0,0 1 0,1-1 0,-1 0 0,1 1 0,0 0 0,-1 0 0,2-1 0,-1 1 0,-2 6 0,3-6 0,0-1 0,0 1 0,1-1 0,-1 1 0,1-1 0,0 1 0,0-1 0,0 1 0,0 0 0,0-1 0,1 1 0,0-1 0,-1 1 0,1-1 0,1 1 0,-1-1 0,0 0 0,1 0 0,0 1 0,0-1 0,2 3 0,27 22 0,3 3 0,-32-29 0,0 0 0,0 0 0,0 0 0,0 1 0,-1-1 0,1 1 0,-1 0 0,1-1 0,-1 1 0,0 0 0,1 4 0,-2-6 0,0-1 0,0 1 0,0 0 0,0 0 0,0-1 0,-1 1 0,1 0 0,0-1 0,0 1 0,0 0 0,-1-1 0,1 1 0,0-1 0,-1 1 0,1 0 0,0-1 0,-1 1 0,1-1 0,-1 1 0,1-1 0,-1 1 0,1-1 0,-1 0 0,1 1 0,-1-1 0,1 1 0,-1-1 0,0 0 0,1 0 0,-1 1 0,0-1 0,1 0 0,-1 0 0,0 0 0,1 0 0,-1 0 0,0 0 0,1 0 0,-1 0 0,0 0 0,1 0 0,-1 0 0,0 0 0,1 0 0,-2-1 0,-2 1 0,0-1 0,0 0 0,0 0 0,0 0 0,0 0 0,-6-3 0,-1-4-1365,1 0-5461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26.339"/>
    </inkml:context>
    <inkml:brush xml:id="br0">
      <inkml:brushProperty name="width" value="0.05" units="cm"/>
      <inkml:brushProperty name="height" value="0.05" units="cm"/>
    </inkml:brush>
  </inkml:definitions>
  <inkml:trace contextRef="#ctx0" brushRef="#br0">1 110 24575,'1'0'0,"0"0"0,0 0 0,0 1 0,0-1 0,0 0 0,0 0 0,0 0 0,0 1 0,0-1 0,0 1 0,0-1 0,-1 1 0,1-1 0,0 1 0,0-1 0,0 1 0,0 0 0,-1-1 0,1 1 0,0 0 0,-1 0 0,1-1 0,-1 1 0,1 0 0,-1 0 0,1 0 0,-1 0 0,1 0 0,-1 0 0,0 0 0,0 0 0,1 0 0,-1 2 0,4 8 0,-4-11 0,0 0 0,0 0 0,1 0 0,-1 0 0,0 1 0,0-1 0,0 0 0,0 0 0,1 0 0,-1 0 0,0 0 0,0 0 0,1 0 0,-1 0 0,0 0 0,0 0 0,0 0 0,1 0 0,-1 0 0,0 0 0,0 0 0,1 0 0,-1 0 0,0 0 0,0 0 0,0 0 0,1 0 0,-1 0 0,0 0 0,0 0 0,0-1 0,1 1 0,-1 0 0,0 0 0,0 0 0,0 0 0,0 0 0,1-1 0,-1 1 0,0 0 0,0 0 0,0 0 0,0-1 0,0 1 0,0 0 0,0 0 0,0 0 0,0-1 0,1 1 0,-1 0 0,0 0 0,0-1 0,0 1 0,0 0 0,7-15 0,-7 14 0,11-20 0,-6 12 0,-1-1 0,1 1 0,-2-1 0,1 0 0,-1 0 0,2-15 0,-5 24 0,0 1 0,0-1 0,0 0 0,0 0 0,0 1 0,0-1 0,0 0 0,0 0 0,-1 1 0,1-1 0,0 0 0,0 1 0,-1-1 0,1 0 0,0 1 0,-1-1 0,1 1 0,-1-1 0,1 0 0,-1 1 0,1-1 0,-1 1 0,1-1 0,-1 1 0,1 0 0,-1-1 0,0 1 0,1 0 0,-1-1 0,0 1 0,1 0 0,-1 0 0,0-1 0,1 1 0,-1 0 0,0 0 0,0 0 0,1 0 0,-1 0 0,0 0 0,1 0 0,-1 0 0,0 0 0,0 0 0,1 1 0,-1-1 0,0 0 0,1 0 0,-1 1 0,0-1 0,0 1 0,-2 0 0,0 0 0,0 0 0,0 1 0,1-1 0,-1 1 0,1-1 0,-1 1 0,1 0 0,-1 0 0,1 0 0,-3 4 0,2-1 14,2-1 1,-1 1-1,0-1 0,1 1 0,0 0 1,0-1-1,1 1 0,-1 0 0,1 0 0,0 0 1,0 0-1,0-1 0,1 1 0,0 0 1,0 0-1,0 0 0,1-1 0,-1 1 0,1-1 1,0 1-1,0-1 0,1 0 0,4 7 1,-2-3-171,2 0 1,-1 0 0,1 0 0,0-1 0,0 0 0,1 0 0,0 0-1,0-1 1,1-1 0,10 6 0,10 2-6671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2.532"/>
    </inkml:context>
    <inkml:brush xml:id="br0">
      <inkml:brushProperty name="width" value="0.05" units="cm"/>
      <inkml:brushProperty name="height" value="0.05" units="cm"/>
    </inkml:brush>
  </inkml:definitions>
  <inkml:trace contextRef="#ctx0" brushRef="#br0">142 79 24575,'-5'9'0,"4"-8"0,1-1 0,0 0 0,-1 1 0,1-1 0,-1 1 0,1-1 0,0 1 0,-1-1 0,1 1 0,0-1 0,-1 1 0,1-1 0,0 1 0,0 0 0,-1-1 0,1 1 0,0-1 0,0 1 0,0 0 0,0-1 0,0 1 0,0-1 0,0 1 0,0 0 0,0-1 0,0 1 0,1 0 0,-1-1 0,0 1 0,0-1 0,0 1 0,1-1 0,-1 1 0,0-1 0,1 1 0,-1-1 0,0 1 0,1-1 0,-1 1 0,1 0 0,1 0 0,1 1 0,-1-1 0,0 0 0,0 0 0,1 0 0,-1 0 0,1 0 0,-1 0 0,1-1 0,-1 1 0,1-1 0,-1 0 0,1 1 0,0-1 0,-1 0 0,1-1 0,-1 1 0,1 0 0,-1-1 0,1 0 0,-1 1 0,1-1 0,-1 0 0,1 0 0,-1 0 0,3-3 0,-1 3 0,-1-1 0,1 0 0,-1 0 0,0-1 0,0 1 0,0 0 0,0-1 0,0 0 0,-1 0 0,1 0 0,-1 0 0,0 0 0,0 0 0,0-1 0,0 1 0,2-8 0,-3 10 0,-1-1 0,0 0 0,0 1 0,0-1 0,0 0 0,0 1 0,0-1 0,0 0 0,0 0 0,-1 1 0,1-1 0,-1 1 0,1-1 0,-1 0 0,1 1 0,-1-1 0,0 1 0,0 0 0,0-1 0,-2-1 0,1 1 0,0 0 0,-1 0 0,1 0 0,-1 0 0,1 1 0,-1-1 0,0 1 0,0 0 0,1 0 0,-6-1 0,0 0 0,0 0 0,0 1 0,0 1 0,1-1 0,-1 1 0,0 0 0,-16 3 0,17-1 0,-1 1 0,1-1 0,0 1 0,0 0 0,0 1 0,0 0 0,1 0 0,0 0 0,-1 1 0,2 0 0,-1 0 0,0 0 0,1 1 0,0 0 0,0 0 0,1 0 0,-5 9 0,6-10 0,1 0 0,-1 1 0,1-1 0,0 1 0,1-1 0,-1 1 0,1-1 0,1 1 0,-1 0 0,1 0 0,0-1 0,0 1 0,0 0 0,1 0 0,0-1 0,0 1 0,0-1 0,1 1 0,0-1 0,0 1 0,0-1 0,1 0 0,5 9 0,-4-9 0,-1-1 0,1 1 0,0-1 0,1 0 0,-1 0 0,0 0 0,1 0 0,0-1 0,0 0 0,0 0 0,1 0 0,-1-1 0,0 0 0,1 0 0,6 2 0,-3-3 0,-1 1 0,0-1 0,1-1 0,-1 0 0,1 0 0,-1-1 0,1 0 0,-1 0 0,0-1 0,9-2 0,-7 1 0,-1-1 0,0 0 0,0 0 0,0-1 0,0 0 0,-1 0 0,0-1 0,11-11 0,-13 13 0,-2-1 0,1-1 0,0 1 0,-1-1 0,0 0 0,-1 0 0,1 0 0,-1 0 0,0-1 0,-1 1 0,0-1 0,2-8 0,-3 10 0,0 0 0,-1 0 0,0 0 0,0 1 0,-2-9 0,2 12 0,0 0 0,0 0 0,0 0 0,0 1 0,0-1 0,0 0 0,0 0 0,-1 0 0,1 1 0,0-1 0,-1 0 0,1 0 0,0 1 0,-1-1 0,1 0 0,-1 1 0,1-1 0,-1 0 0,1 1 0,-1-1 0,0 1 0,1-1 0,-1 1 0,0-1 0,1 1 0,-1 0 0,0-1 0,1 1 0,-1 0 0,0-1 0,0 1 0,0 0 0,1 0 0,-1 0 0,0 0 0,0 0 0,0 0 0,1 0 0,-1 0 0,0 0 0,-1 0 0,1 1 0,0-1 0,-1 1 0,1 0 0,0-1 0,0 1 0,0 0 0,0 0 0,0 0 0,0 0 0,0 0 0,0 0 0,1 0 0,-1 0 0,0 0 0,1 1 0,-1-1 0,0 0 0,1 0 0,0 1 0,-1-1 0,1 0 0,0 1 0,-1-1 0,1 0 0,0 1 0,0-1 0,0 0 0,0 1 0,0-1 0,1 0 0,0 3 0,0 5 0,1 0 0,1 0 0,3 11 0,-5-19 0,0 1 0,9 18 0,-3-19 0,2-11 0,9-21 0,20-32 0,-35 58 0,1 0 0,0 0 0,0 0 0,1 1 0,0 0 0,-1 0 0,1 0 0,1 0 0,5-3 0,-10 6 0,1 1 0,-1-1 0,0 1 0,0-1 0,0 1 0,0 0 0,0-1 0,0 1 0,1 0 0,-1 0 0,0 0 0,0 0 0,0 0 0,1 0 0,-1 0 0,0 0 0,0 1 0,0-1 0,0 0 0,0 1 0,1-1 0,-1 1 0,1 0 0,0 1 0,0-1 0,-1 1 0,1-1 0,-1 1 0,1 0 0,-1 0 0,0 0 0,0 0 0,0 0 0,0 0 0,1 4 0,1 4 0,-1 0 0,0 1 0,0-1 0,-1 13 0,-1-19 0,0 0 0,1 0 0,-1 0 0,1 0 0,0 0 0,0-1 0,2 5 0,-3-7 0,0-1 0,0 0 0,0 1 0,1-1 0,-1 0 0,0 1 0,0-1 0,1 0 0,-1 1 0,0-1 0,1 0 0,-1 0 0,0 1 0,1-1 0,-1 0 0,0 0 0,1 0 0,-1 0 0,1 1 0,-1-1 0,0 0 0,1 0 0,-1 0 0,1 0 0,-1 0 0,0 0 0,1 0 0,1-1 0,-1 1 0,0-1 0,1 1 0,-1-1 0,0 0 0,0 1 0,1-1 0,-1 0 0,0 0 0,0 0 0,0 0 0,1-2 0,24-31 0,-20 25 0,1 0 0,0 0 0,16-15 0,-22 24 0,-1-1 0,1 1 0,-1-1 0,1 1 0,-1-1 0,1 1 0,0 0 0,-1-1 0,1 1 0,0 0 0,-1-1 0,1 1 0,0 0 0,-1 0 0,1 0 0,0-1 0,-1 1 0,1 0 0,0 0 0,0 0 0,-1 0 0,1 0 0,0 1 0,-1-1 0,1 0 0,0 0 0,0 0 0,0 1 0,0 0 0,0 0 0,0 0 0,0 0 0,0 0 0,-1 0 0,1 0 0,0 0 0,-1 0 0,1 0 0,-1 1 0,1-1 0,-1 0 0,1 0 0,-1 2 0,2 9 0,0-1 0,-1 23 0,-1-26 0,1 3 0,0 0 0,0 0 0,1-1 0,0 1 0,1-1 0,0 1 0,5 11 0,-7-20 0,1 1 0,-1-1 0,0 1 0,1-1 0,-1 0 0,1 1 0,0-1 0,0 0 0,0 0 0,0 0 0,0-1 0,0 1 0,1 0 0,-1-1 0,0 0 0,1 1 0,-1-1 0,1 0 0,0 0 0,-1 0 0,1-1 0,0 1 0,-1-1 0,1 1 0,0-1 0,0 0 0,-1 0 0,1 0 0,0 0 0,0-1 0,-1 1 0,1-1 0,3-1 0,3-1 0,-1-1 0,0 0 0,0 0 0,0-1 0,-1 1 0,0-2 0,1 1 0,-2-1 0,1 0 0,8-11 0,-5 5 0,0-1 0,0 0 0,-1-1 0,13-28 0,-18 33 0,0-1 0,-1 0 0,3-18 0,-5 25 0,0 0 0,-1 0 0,0 0 0,0 0 0,0 0 0,0 0 0,0 0 0,0 0 0,-1-1 0,0 1 0,1 1 0,-1-1 0,0 0 0,-1 0 0,1 0 0,0 0 0,-3-2 0,4 4 0,-1 0 0,0 1 0,1-1 0,-1 0 0,0 1 0,0-1 0,1 1 0,-1-1 0,0 1 0,0-1 0,0 1 0,0 0 0,0-1 0,0 1 0,0 0 0,1 0 0,-1-1 0,0 1 0,0 0 0,0 0 0,0 0 0,0 0 0,-1 1 0,-1-1 0,1 1 0,0 0 0,0-1 0,0 1 0,-1 0 0,1 1 0,0-1 0,0 0 0,-2 3 0,-1 0 0,-1 1 0,1 0 0,1 0 0,-1 1 0,-5 9 0,6-8 0,0 1 0,1 0 0,0 0 0,-4 14 0,6-18 0,1 0 0,-1 0 0,0 0 0,1 0 0,0 0 0,0 0 0,0 0 0,1 0 0,-1 0 0,1 0 0,2 7 0,-3-10 0,1 0 0,-1 0 0,0 0 0,1 0 0,-1-1 0,1 1 0,-1 0 0,1 0 0,0-1 0,-1 1 0,1 0 0,0-1 0,-1 1 0,1-1 0,0 1 0,0-1 0,-1 1 0,1-1 0,0 1 0,0-1 0,0 0 0,0 0 0,0 1 0,-1-1 0,1 0 0,0 0 0,1 0 0,1 0 0,-1 0 0,0-1 0,0 0 0,1 1 0,-1-1 0,0 0 0,0 0 0,0 0 0,0 0 0,3-2 0,4-4 0,-1 0 0,0 0 0,11-13 0,7-10 0,-22 31 0,-2 8 0,-1 9 0,-1-17 0,-1 15 0,0 0 0,1-1 0,1 1 0,4 25 0,-5-39 0,0 1 0,1-1 0,-1 1 0,1-1 0,0 1 0,0-1 0,0 0 0,0 1 0,0-1 0,0 0 0,1 0 0,-1 0 0,1 0 0,-1 0 0,1 0 0,0 0 0,0 0 0,0-1 0,0 1 0,0-1 0,0 1 0,0-1 0,0 0 0,0 0 0,1 0 0,-1 0 0,1 0 0,-1-1 0,5 1 0,-4-1 0,1 0 0,-1-1 0,1 0 0,-1 0 0,1 0 0,-1 0 0,0-1 0,0 1 0,1-1 0,-1 1 0,0-1 0,-1 0 0,1-1 0,0 1 0,0 0 0,-1-1 0,0 1 0,1-1 0,-1 0 0,3-6 0,4-5 0,-1 0 0,0 0 0,6-18 0,-4 5 0,8-38 0,-16 153 0,-2-81 17,4 52 303,-3-55-462,-1 0 0,1 0 0,1 0 0,-1 0 1,0 0-1,1 0 0,0 0 0,0-1 0,0 1 1,0 0-1,4 4 0,4 0-6684</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2.688"/>
    </inkml:context>
    <inkml:brush xml:id="br0">
      <inkml:brushProperty name="width" value="0.05" units="cm"/>
      <inkml:brushProperty name="height" value="0.05" units="cm"/>
    </inkml:brush>
  </inkml:definitions>
  <inkml:trace contextRef="#ctx0" brushRef="#br0">91 26 24575,'-2'-2'0,"-4"-4"0,-2 1 0,-3-1 0,-1 2 0,-1 1 0,-1 4 0,2 4 0,3 3 0,5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2.840"/>
    </inkml:context>
    <inkml:brush xml:id="br0">
      <inkml:brushProperty name="width" value="0.05" units="cm"/>
      <inkml:brushProperty name="height" value="0.05" units="cm"/>
    </inkml:brush>
  </inkml:definitions>
  <inkml:trace contextRef="#ctx0" brushRef="#br0">1 0 24575,'0'3'0,"0"2"0,0 3 0,0 5 0,0 5 0,0-1-8191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3.599"/>
    </inkml:context>
    <inkml:brush xml:id="br0">
      <inkml:brushProperty name="width" value="0.05" units="cm"/>
      <inkml:brushProperty name="height" value="0.05" units="cm"/>
    </inkml:brush>
  </inkml:definitions>
  <inkml:trace contextRef="#ctx0" brushRef="#br0">34 3 24575,'0'-2'0,"-3"1"0,0 4 0,0 2 0,-1 9 0,-1 6 0,1 6 0,1 9 0,1 4 0,1 6 0,1 1 0,0 1 0,-2-4 0,-1-9-8191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4.898"/>
    </inkml:context>
    <inkml:brush xml:id="br0">
      <inkml:brushProperty name="width" value="0.05" units="cm"/>
      <inkml:brushProperty name="height" value="0.05" units="cm"/>
    </inkml:brush>
  </inkml:definitions>
  <inkml:trace contextRef="#ctx0" brushRef="#br0">7 87 24575,'-1'0'0,"1"0"0,0 0 0,0 0 0,0 0 0,-1 0 0,1 0 0,0 0 0,0 0 0,0 0 0,0 0 0,-1 0 0,1 0 0,0 0 0,0 0 0,0 0 0,-1 0 0,1 0 0,0 0 0,0 0 0,0 0 0,0 0 0,-1 0 0,1-1 0,0 1 0,0 0 0,0 0 0,0 0 0,0 0 0,0 0 0,-1-1 0,1 1 0,0 0 0,0 0 0,0 0 0,0 0 0,0-1 0,0 1 0,0 0 0,0 0 0,0 0 0,0-1 0,4-8 0,12-6 0,-14 14 0,0-1 0,0 1 0,0 1 0,0-1 0,1 0 0,-1 0 0,0 1 0,0-1 0,1 1 0,-1 0 0,1 0 0,-1 0 0,0 0 0,1 0 0,-1 0 0,0 1 0,1-1 0,2 2 0,-1-1 0,0 1 0,0 0 0,0 0 0,0 1 0,0-1 0,-1 1 0,1 0 0,-1 0 0,5 5 0,-3-2 0,0 0 0,0 0 0,-1 1 0,1 0 0,-2 0 0,1 0 0,-1 0 0,0 1 0,0-1 0,2 14 0,-4-16 0,-1 1 0,0-1 0,0 0 0,-1 1 0,1-1 0,-1 0 0,0 0 0,-1 0 0,1 1 0,-1-1 0,-3 6 0,3-7 0,0-1 0,0 0 0,0 0 0,0 1 0,-1-1 0,1 0 0,-1-1 0,0 1 0,0 0 0,0-1 0,0 0 0,0 0 0,0 0 0,-1 0 0,1 0 0,-5 1 0,7-2 0,0-1 0,1 0 0,-1 0 0,0 1 0,0-1 0,1 0 0,-1 0 0,0 0 0,0 0 0,0 0 0,1 0 0,-1 0 0,0 0 0,0 0 0,0 0 0,1 0 0,-1 0 0,0-1 0,0 1 0,1 0 0,-1-1 0,0 1 0,1 0 0,-1-1 0,0 1 0,1-1 0,-1 1 0,0-1 0,0 0 0,0-1 0,1 1 0,-1-1 0,0 0 0,1 1 0,0-1 0,-1 0 0,1 1 0,0-1 0,0 0 0,0 0 0,0 1 0,0-4 0,1-3 0,0-1 0,1 1 0,0 0 0,5-11 0,1 0 57,2 1 0,-1 0 0,2 1 0,0 0 0,18-18 0,-22 27-200,0 0 1,0 1 0,1 0 0,0 0-1,1 1 1,0 0 0,0 1 0,0 0 0,0 0-1,1 1 1,19-6 0,-14 7-6684</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6.227"/>
    </inkml:context>
    <inkml:brush xml:id="br0">
      <inkml:brushProperty name="width" value="0.05" units="cm"/>
      <inkml:brushProperty name="height" value="0.05" units="cm"/>
    </inkml:brush>
  </inkml:definitions>
  <inkml:trace contextRef="#ctx0" brushRef="#br0">177 14 24575,'7'-10'0,"-13"7"0,4 3 0,1 0 0,-1 0 0,0 0 0,1 0 0,-1 1 0,0-1 0,1 1 0,-1-1 0,1 1 0,-1 0 0,1-1 0,-3 3 0,-7 7 0,0 0 0,0 1 0,1 1 0,0 0 0,1 0 0,1 1 0,0 0 0,0 0 0,1 1 0,-6 20 0,2-2 0,1 0 0,2 1 0,-7 56 0,13-69 86,0 0-1,2-1 0,3 35 1,-2-45-229,0-1 1,1 0 0,0 0 0,1 1-1,0-2 1,0 1 0,0 0 0,1 0 0,0-1-1,1 0 1,6 8 0,10 7-6684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6.687"/>
    </inkml:context>
    <inkml:brush xml:id="br0">
      <inkml:brushProperty name="width" value="0.05" units="cm"/>
      <inkml:brushProperty name="height" value="0.05" units="cm"/>
    </inkml:brush>
  </inkml:definitions>
  <inkml:trace contextRef="#ctx0" brushRef="#br0">314 271 24575,'-58'-42'0,"54"38"0,0 0 0,0 0 0,0 1 0,-1 0 0,1 0 0,-1 0 0,0 0 0,0 0 0,0 1 0,-6-2 0,7 4 0,1-1 0,0 1 0,-1-1 0,1 1 0,0 0 0,-1 0 0,1 1 0,-1-1 0,1 1 0,0-1 0,0 1 0,-1 0 0,1 0 0,0 1 0,0-1 0,0 1 0,0-1 0,-3 4 0,-7 4 0,1 1 0,1 1 0,-1 0 0,2 0 0,0 1 0,0 1 0,1 0 0,0 0 0,2 0 0,-1 1 0,1 0 0,-7 24 0,13-36 0,1 0 0,-1 0 0,1 0 0,0 0 0,-1 0 0,1 0 0,0 0 0,0 1 0,0-1 0,1 0 0,-1 0 0,0 0 0,1 0 0,-1 0 0,1 0 0,0 0 0,0 0 0,0 0 0,0 0 0,1 2 0,0-3 0,-1 0 0,1 0 0,-1 0 0,1 0 0,0 0 0,-1 0 0,1 0 0,0-1 0,0 1 0,0 0 0,-1-1 0,1 0 0,0 1 0,0-1 0,0 0 0,0 0 0,0 0 0,0 0 0,0-1 0,0 1 0,-1 0 0,4-2 0,10-2 0,0-1 0,0-1 0,0 0 0,-1-1 0,0-1 0,-1 0 0,24-19 0,-19 12 0,-1 0 0,-1-1 0,0-1 0,24-34 0,-28 32 0,0-1 0,-2 0 0,-1 0 0,0-1 0,-2 0 0,0 0 0,-1-1 0,5-39 0,-11 59 0,0 0 0,1 0 0,-1 0 0,0 0 0,0 0 0,-1 0 0,1 0 0,0 0 0,0 0 0,-1 1 0,0-1 0,1 0 0,-2-2 0,2 4 0,0 0 0,0-1 0,-1 1 0,1 0 0,0 0 0,0 0 0,0 0 0,-1 0 0,1-1 0,0 1 0,0 0 0,0 0 0,-1 0 0,1 0 0,0 0 0,0 0 0,-1 0 0,1 0 0,0 0 0,0 0 0,-1 0 0,1 0 0,0 0 0,0 0 0,0 0 0,-1 0 0,1 0 0,0 0 0,0 0 0,-1 0 0,1 1 0,0-1 0,0 0 0,-1 0 0,-10 14 0,2 3 0,1 0 0,1 0 0,0 1 0,-8 35 0,7-13 0,-3 51 0,9-76 86,2 0-1,0 0 0,4 29 1,-3-39-208,0 1 0,0-1 0,1 0 0,0 1 0,0-1 0,0 0 0,0 0 0,1 0 0,0-1 1,0 1-1,0-1 0,1 1 0,7 6 0,6 2-6704</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6.886"/>
    </inkml:context>
    <inkml:brush xml:id="br0">
      <inkml:brushProperty name="width" value="0.05" units="cm"/>
      <inkml:brushProperty name="height" value="0.05" units="cm"/>
    </inkml:brush>
  </inkml:definitions>
  <inkml:trace contextRef="#ctx0" brushRef="#br0">70 69 24575,'0'-4'0,"-1"0"0,1-1 0,-1 1 0,0 0 0,0 0 0,0 0 0,-1-1 0,1 1 0,-1 1 0,0-1 0,0 0 0,0 0 0,-1 1 0,1-1 0,-6-4 0,8 8 0,-1 0 0,1-1 0,-1 1 0,1 0 0,-1 0 0,1 0 0,-1 0 0,0 0 0,1 0 0,-1 0 0,1 0 0,-1 0 0,1 0 0,-1 0 0,1 1 0,-1-1 0,1 0 0,-1 0 0,1 0 0,-1 1 0,1-1 0,-1 0 0,1 1 0,-1-1 0,1 0 0,0 1 0,-1-1 0,1 1 0,0-1 0,-1 0 0,1 1 0,0-1 0,-1 1 0,1-1 0,0 1 0,0-1 0,0 1 0,-1-1 0,1 1 0,0-1 0,0 2 0,-8 26 0,7-25 0,-4 24 0,1-1 0,1 1 0,1 0 0,2 0 0,0-1 0,2 1 0,1 0 0,1 0 0,1-1 0,12 36 0,-15-57-195,0 0 0,1 0 0,-1 0 0,1 0 0,0-1 0,5 7 0,4 0-6631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7.262"/>
    </inkml:context>
    <inkml:brush xml:id="br0">
      <inkml:brushProperty name="width" value="0.05" units="cm"/>
      <inkml:brushProperty name="height" value="0.05" units="cm"/>
    </inkml:brush>
  </inkml:definitions>
  <inkml:trace contextRef="#ctx0" brushRef="#br0">24 25 24575,'-2'2'0,"-4"1"0,-2 0 0,2-1 0,4-1 0,5 0 0,5 0 0,5-1 0,5 0 0,6 0 0,4 0 0,2 0 0,2-2 0,1-1 0,0-3 0,-3-1 0,-2-3 0,-7 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37.448"/>
    </inkml:context>
    <inkml:brush xml:id="br0">
      <inkml:brushProperty name="width" value="0.05" units="cm"/>
      <inkml:brushProperty name="height" value="0.05" units="cm"/>
    </inkml:brush>
  </inkml:definitions>
  <inkml:trace contextRef="#ctx0" brushRef="#br0">62 16 24575,'-2'-2'0,"0"0"0,0 0 0,0 1 0,0-1 0,0 1 0,-1-1 0,1 1 0,-3-1 0,4 2 0,1 0 0,-1-1 0,1 1 0,-1 0 0,1 0 0,-1 0 0,1 0 0,-1 0 0,1 0 0,-1 0 0,1 0 0,-1 1 0,1-1 0,-1 0 0,1 0 0,-1 0 0,1 0 0,-1 1 0,1-1 0,-1 0 0,1 1 0,-1-1 0,1 0 0,0 1 0,-1-1 0,1 0 0,0 1 0,-1-1 0,1 1 0,0-1 0,-1 0 0,1 1 0,0-1 0,0 1 0,0-1 0,-1 1 0,1-1 0,0 1 0,0-1 0,0 1 0,0-1 0,0 1 0,0-1 0,0 1 0,0 0 0,0 11 0,0-1 0,1 0 0,0 0 0,1 0 0,0 0 0,7 20 0,-2-3 0,1 4 0,4 16 0,9 71 0,-20-104 0,0 0 0,-1 0 0,0 1 0,-1-1 0,-1 0 0,0 0 0,-1-1 0,-1 1 0,-7 17 0,5-17-455,-2-1 0,-9 15 0,-18 20-6371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0.226"/>
    </inkml:context>
    <inkml:brush xml:id="br0">
      <inkml:brushProperty name="width" value="0.05" units="cm"/>
      <inkml:brushProperty name="height" value="0.05" units="cm"/>
    </inkml:brush>
  </inkml:definitions>
  <inkml:trace contextRef="#ctx0" brushRef="#br0">185 2271 24575,'0'3'0,"-1"0"0,0 0 0,0-1 0,-1 1 0,1 0 0,-1-1 0,1 1 0,-1-1 0,0 1 0,-3 2 0,-1 3 0,-5 9 0,-1-1 0,0-1 0,-2 0 0,1 0 0,-2-2 0,0 0 0,-31 22 0,45-35 0,1 1 0,-1-1 0,0 1 0,1-1 0,-1 0 0,0 1 0,0-1 0,0 0 0,1 1 0,-1-1 0,0 0 0,0 0 0,0 0 0,0 0 0,0 0 0,1 0 0,-1 0 0,0 0 0,0 0 0,0 0 0,0 0 0,-1-1 0,2 1 0,0-1 0,-1 1 0,1-1 0,0 0 0,-1 1 0,1-1 0,0 1 0,0-1 0,0 0 0,-1 1 0,1-1 0,0 0 0,0 1 0,0-1 0,0 0 0,0 1 0,0-1 0,0 0 0,1 1 0,-1-1 0,0-1 0,2-5 0,1-1 0,-1 1 0,7-12 0,6-7 0,1 1 0,2 0 0,31-35 0,76-63 0,-21 32-841,135-89 0,137-59-1559,-45 55 288,359-143-1,386-69-733,198 61 2254,15 87 419,-1155 225 766,329-68 5991,-449 88-6240,38-12 1902,-49 11-1266,-10 3-357,-13 1-316,-13 6-183,-37 10-1,29-5-1494,18-6-5455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0.664"/>
    </inkml:context>
    <inkml:brush xml:id="br0">
      <inkml:brushProperty name="width" value="0.05" units="cm"/>
      <inkml:brushProperty name="height" value="0.05" units="cm"/>
    </inkml:brush>
  </inkml:definitions>
  <inkml:trace contextRef="#ctx0" brushRef="#br0">181 107 24575,'-161'-44'0,"160"44"0,0-1 0,1 1 0,-1 0 0,1 0 0,-1 0 0,0-1 0,1 1 0,-1 0 0,1 0 0,-1 0 0,0 0 0,1 0 0,-1 0 0,0 1 0,1-1 0,-1 0 0,1 0 0,-1 0 0,0 0 0,1 1 0,-1-1 0,1 0 0,-1 1 0,1-1 0,-1 0 0,1 1 0,-1-1 0,0 1 0,1 0 0,-1 0 0,1 1 0,0-1 0,-1 0 0,1 0 0,0 0 0,0 0 0,0 1 0,0-1 0,0 0 0,0 0 0,1 0 0,-1 0 0,1 2 0,3 9 0,0-1 0,9 17 0,-7-16 0,52 125 0,50 102 0,-107-236 0,0-1 0,0 1 0,1-1 0,-1 0 0,1 0 0,0 0 0,-1 0 0,1 0 0,0 0 0,0 0 0,4 2 0,-6-4 0,1 0 0,-1 1 0,1-1 0,-1 0 0,1 0 0,0 0 0,-1 0 0,1 0 0,-1 0 0,1 0 0,-1 0 0,1 0 0,-1 0 0,1 0 0,0 0 0,-1 0 0,1 0 0,-1-1 0,1 1 0,-1 0 0,1-1 0,1 0 0,-1 0 0,0 0 0,0 0 0,0-1 0,1 1 0,-2 0 0,1-1 0,0 1 0,0 0 0,1-3 0,27-63 0,36-124 0,-4-76 0,-58 257 116,-2 13 69,0 19-598,0-13-840,1 14-5573</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1.031"/>
    </inkml:context>
    <inkml:brush xml:id="br0">
      <inkml:brushProperty name="width" value="0.05" units="cm"/>
      <inkml:brushProperty name="height" value="0.05" units="cm"/>
    </inkml:brush>
  </inkml:definitions>
  <inkml:trace contextRef="#ctx0" brushRef="#br0">152 230 24575,'2'-2'0,"-1"0"0,1 0 0,-1-1 0,0 1 0,0 0 0,0-1 0,0 1 0,0-1 0,0 1 0,-1-1 0,1 0 0,-1-4 0,1-37 0,-1 29 0,1-9 0,0 14 0,0 0 0,-1 0 0,0 0 0,-1 0 0,0 0 0,-1 1 0,1-1 0,-5-11 0,6 20 0,-1 1 0,1-1 0,0 1 0,-1-1 0,1 0 0,-1 1 0,1-1 0,-1 1 0,1-1 0,-1 1 0,1-1 0,-1 1 0,1 0 0,-1-1 0,1 1 0,-1 0 0,0-1 0,1 1 0,-1 0 0,0 0 0,1-1 0,-1 1 0,0 0 0,1 0 0,-1 0 0,0 0 0,1 0 0,-1 0 0,0 0 0,1 0 0,-1 0 0,0 0 0,0 0 0,1 1 0,-1-1 0,1 0 0,-1 0 0,0 1 0,1-1 0,-1 0 0,1 1 0,-1-1 0,0 1 0,1-1 0,-1 1 0,1-1 0,-1 1 0,0 0 0,-24 28 0,8-3 0,1 0 0,-19 43 0,28-53 0,1-1 0,1 1 0,0 0 0,1 1 0,1-1 0,-2 22 0,5-37 0,0 0 0,-1 1 0,1-1 0,0 0 0,0 0 0,0 0 0,1 0 0,-1 1 0,0-1 0,0 0 0,1 0 0,-1 0 0,0 0 0,1 1 0,-1-1 0,1 0 0,0 0 0,-1 0 0,1 0 0,1 1 0,-2-2 0,1 0 0,0 1 0,0-1 0,-1 0 0,1 0 0,0 0 0,0 0 0,0 0 0,-1 0 0,1 0 0,0 0 0,0 0 0,0 0 0,-1 0 0,1 0 0,0 0 0,0-1 0,-1 1 0,1 0 0,0-1 0,1 0 0,4-3 0,0 0 0,0 0 0,-1-1 0,1 1 0,4-7 0,80-100 0,-89 111 0,0-1 0,-1 0 0,1 0 0,0 0 0,-1 1 0,1-1 0,0 0 0,0 1 0,0-1 0,-1 1 0,1-1 0,0 1 0,0-1 0,0 1 0,0-1 0,0 1 0,0 0 0,0 0 0,1-1 0,-1 2 0,-1-1 0,1 0 0,-1 0 0,1 1 0,-1-1 0,1 0 0,-1 1 0,0-1 0,1 1 0,-1-1 0,1 0 0,-1 1 0,0-1 0,0 1 0,1-1 0,-1 1 0,0-1 0,0 1 0,1-1 0,-1 1 0,0 0 0,0-1 0,0 1 0,0 0 0,1 8 0,0-1 0,-1 1 0,-1 12 0,1-11 0,-1 4-136,1 1-1,1-1 1,0 0-1,1 0 1,0 0-1,1 0 1,1-1-1,0 1 0,9 19 1,0-10-6690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1.343"/>
    </inkml:context>
    <inkml:brush xml:id="br0">
      <inkml:brushProperty name="width" value="0.05" units="cm"/>
      <inkml:brushProperty name="height" value="0.05" units="cm"/>
    </inkml:brush>
  </inkml:definitions>
  <inkml:trace contextRef="#ctx0" brushRef="#br0">70 178 24575,'-22'-53'0,"20"48"0,-1 1 0,1-1 0,-1 1 0,0 0 0,0 0 0,0 0 0,-1 0 0,-7-6 0,11 10 0,0 0 0,-1 0 0,1 0 0,0-1 0,0 1 0,-1 0 0,1 0 0,0 0 0,-1 0 0,1 0 0,0 0 0,-1 0 0,1 0 0,-1 0 0,1 0 0,0 0 0,-1 0 0,1 0 0,0 0 0,-1 0 0,1 0 0,0 0 0,-1 1 0,1-1 0,0 0 0,0 0 0,-1 0 0,1 1 0,0-1 0,-1 0 0,1 0 0,0 0 0,0 1 0,0-1 0,-1 0 0,1 1 0,0-1 0,0 0 0,0 1 0,0-1 0,-1 0 0,1 0 0,0 1 0,0-1 0,0 0 0,0 1 0,0-1 0,0 1 0,0-1 0,0 0 0,0 1 0,0-1 0,-1 22 0,4 17 0,8 43 0,4 37 0,11-178 0,-18 39 0,41-102 0,-40 103 0,1 0 0,1 1 0,0 0 0,16-19 0,-24 34-65,0 0 0,-1 0 0,1 0 0,1 0 0,-1 0 0,0 1 0,1-1 0,-1 1 0,1 0 0,-1 0 0,1 0 0,0 1 0,0-1 0,0 1 0,0 0 0,0 0 0,0 0 0,0 1 0,1-1 0,6 1 0,6 3-6761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1.511"/>
    </inkml:context>
    <inkml:brush xml:id="br0">
      <inkml:brushProperty name="width" value="0.05" units="cm"/>
      <inkml:brushProperty name="height" value="0.05" units="cm"/>
    </inkml:brush>
  </inkml:definitions>
  <inkml:trace contextRef="#ctx0" brushRef="#br0">0 11 24575,'3'0'0,"0"-2"0,0-3 0,-1 1 0,0 4 0,-1 7 0,0 6 0,-1 6 0,0 7 0,0 3 0,0 2 0,2-1 0,1-2 0,0-6-8191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5.518"/>
    </inkml:context>
    <inkml:brush xml:id="br0">
      <inkml:brushProperty name="width" value="0.05" units="cm"/>
      <inkml:brushProperty name="height" value="0.05" units="cm"/>
    </inkml:brush>
  </inkml:definitions>
  <inkml:trace contextRef="#ctx0" brushRef="#br0">83 37 24575,'0'0'0,"1"0"0,-1 0 0,1 0 0,-1 0 0,0 0 0,1-1 0,-1 1 0,1 0 0,-1 0 0,1-1 0,-1 1 0,1 0 0,-1 0 0,0-1 0,1 1 0,-1-1 0,0 1 0,1 0 0,-1-1 0,0 1 0,1-1 0,-1 1 0,0-1 0,0 1 0,0-1 0,1 1 0,-1-1 0,0 1 0,0-1 0,0 1 0,0-1 0,0 1 0,0-1 0,0 1 0,0-1 0,0 1 0,0-1 0,0 1 0,0-1 0,-1 0 0,1 0 0,0 0 0,0 0 0,-1 0 0,1 0 0,0 0 0,-1 0 0,1 0 0,-1 0 0,1 0 0,-1 0 0,1 0 0,-1 0 0,0 0 0,1 1 0,-1-1 0,0 0 0,0 0 0,1 1 0,-1-1 0,-1 0 0,0 0 0,0 1 0,0 0 0,0 0 0,0 0 0,0 0 0,0 0 0,0 1 0,0-1 0,0 0 0,0 1 0,0 0 0,1-1 0,-1 1 0,0 0 0,0 0 0,1 0 0,-1 0 0,0 0 0,1 0 0,-1 1 0,1-1 0,0 1 0,-1-1 0,1 1 0,0-1 0,0 1 0,0-1 0,0 1 0,-1 2 0,-2 4 0,-1 0 0,2 0 0,-1 1 0,1-1 0,-2 10 0,3-10 0,1 0 0,0 0 0,0 0 0,0 0 0,1 0 0,1 0 0,-1 0 0,4 12 0,-4-17 0,1 0 0,0 0 0,0 0 0,0 0 0,1 0 0,-1 0 0,1-1 0,-1 1 0,1-1 0,0 1 0,0-1 0,0 0 0,0 0 0,1 1 0,-1-1 0,0-1 0,1 1 0,0 0 0,-1-1 0,1 1 0,0-1 0,0 0 0,0 0 0,0 0 0,3 1 0,0-2 0,1 1 0,-1-1 0,1 0 0,-1 0 0,1-1 0,-1 0 0,1 0 0,-1-1 0,0 1 0,1-1 0,-1-1 0,0 1 0,-1-1 0,1 0 0,0 0 0,-1-1 0,7-5 0,-9 7 0,0-1 0,1 1 0,-1-1 0,-1 0 0,1 0 0,0 0 0,-1-1 0,1 1 0,-1-1 0,0 1 0,0-1 0,-1 0 0,1 0 0,-1 0 0,0 0 0,0 0 0,0 0 0,0 0 0,-1 0 0,1 0 0,-1 0 0,0 0 0,0 0 0,-1-1 0,1 1 0,-1 0 0,-2-7 0,1 8 0,1 0 0,-1 1 0,0-1 0,0 1 0,0 0 0,0 0 0,0 0 0,0 0 0,-1 0 0,1 0 0,0 0 0,-1 1 0,0-1 0,1 1 0,-1 0 0,0-1 0,0 1 0,-4-1 0,5 2 0,1 0 0,0-1 0,-1 1 0,1 0 0,0-1 0,-1 1 0,1 0 0,0 0 0,-1 0 0,1 0 0,0 1 0,-1-1 0,1 0 0,0 0 0,-1 1 0,1-1 0,0 1 0,-1-1 0,1 1 0,0 0 0,0-1 0,0 1 0,0 0 0,0 0 0,0 0 0,0 0 0,0 0 0,0 0 0,0 0 0,0 0 0,0 0 0,1 0 0,-1 1 0,1-1 0,-1 0 0,1 0 0,-1 1 0,1-1 0,-1 0 0,1 1 0,0 1 0,0-2 0,0 1 0,0-1 0,0 1 0,0-1 0,1 0 0,-1 1 0,1-1 0,-1 1 0,1-1 0,-1 0 0,1 0 0,0 1 0,-1-1 0,1 0 0,0 0 0,0 0 0,0 0 0,0 0 0,0 0 0,0 0 0,0 0 0,1 0 0,-1 0 0,0-1 0,0 1 0,1 0 0,-1-1 0,0 1 0,1-1 0,-1 1 0,3-1 0,3 2 0,0 0 0,1-1 0,-1 0 0,14-1 0,-3-1 0,0-2 0,-1 0 0,1-1 0,-1-1 0,1 0 0,-1-1 0,26-14 0,-1 1 0,-41 19 0,0-1 0,-1 1 0,1 0 0,0-1 0,-1 1 0,1 0 0,0 0 0,0 0 0,0 0 0,-1 0 0,1 0 0,0 0 0,0 0 0,-1 0 0,1 0 0,0 0 0,0 0 0,0 0 0,-1 0 0,1 1 0,0-1 0,0 0 0,-1 1 0,1-1 0,0 1 0,-1-1 0,1 0 0,-1 1 0,1 0 0,0-1 0,-1 1 0,1-1 0,-1 1 0,1 0 0,-1-1 0,0 1 0,1 0 0,-1-1 0,0 1 0,1 0 0,-1 0 0,0-1 0,0 1 0,0 0 0,1 0 0,-1 1 0,1 6 0,-1-1 0,1 1 0,-2 16 0,0-12 0,7 192 0,-1 13 0,-5-211 0,0 0 0,-1 1 0,0-1 0,0 0 0,0 0 0,0 0 0,-1 0 0,0-1 0,-6 12 0,7-16 0,0 1 0,0-1 0,0 0 0,0 0 0,0 0 0,0 1 0,0-1 0,-1 0 0,1 0 0,0-1 0,-1 1 0,1 0 0,-1 0 0,1-1 0,-1 1 0,-2 0 0,1-1 0,1 1 0,-1-1 0,1-1 0,-1 1 0,1 0 0,-1 0 0,1-1 0,-1 0 0,1 1 0,-1-1 0,1 0 0,-1 0 0,-3-2 0,-4-4 27,-1 0-1,1 0 0,0-1 0,0-1 1,1 0-1,0 0 0,1 0 0,0-1 1,1 0-1,0-1 0,0 0 0,-7-16 1,5 5-312,0 0 1,1-1-1,1 0 1,1 0-1,-4-37 1,5 4-6542</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1.663"/>
    </inkml:context>
    <inkml:brush xml:id="br0">
      <inkml:brushProperty name="width" value="0.05" units="cm"/>
      <inkml:brushProperty name="height" value="0.05" units="cm"/>
    </inkml:brush>
  </inkml:definitions>
  <inkml:trace contextRef="#ctx0" brushRef="#br0">43 12 24575,'-3'-2'0,"-2"-4"0,-1 3 0,-2 3 0,1 7 0,1 8 0,2 7 0,2 7 0,1-2-8191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2.423"/>
    </inkml:context>
    <inkml:brush xml:id="br0">
      <inkml:brushProperty name="width" value="0.05" units="cm"/>
      <inkml:brushProperty name="height" value="0.05" units="cm"/>
    </inkml:brush>
  </inkml:definitions>
  <inkml:trace contextRef="#ctx0" brushRef="#br0">106 434 24575,'4'-5'0,"0"0"0,0 0 0,-1-1 0,1 0 0,-1 1 0,0-1 0,-1 0 0,4-12 0,9-52 0,-14 63 0,0 3 0,0 1 0,0-1 0,-1 0 0,1 1 0,-1-1 0,0 0 0,0 1 0,0-1 0,-1 0 0,1 1 0,-3-8 0,3 11 0,-1 0 0,1-1 0,0 1 0,-1 0 0,1 0 0,0-1 0,-1 1 0,1 0 0,0 0 0,-1 0 0,1-1 0,-1 1 0,1 0 0,0 0 0,-1 0 0,1 0 0,-1 0 0,1 0 0,-1 0 0,1 0 0,0 0 0,-1 0 0,1 0 0,-1 0 0,1 0 0,-1 0 0,1 0 0,0 0 0,-1 1 0,1-1 0,-1 0 0,1 0 0,0 0 0,-1 1 0,1-1 0,0 0 0,-1 0 0,1 1 0,0-1 0,-1 0 0,1 1 0,-15 15 0,-5 13 0,1 0 0,2 1 0,1 1 0,1 1 0,-12 39 0,25-66 0,0 0 0,0 0 0,1 0 0,0 1 0,0-1 0,0 10 0,1-14 0,0 0 0,0 1 0,1-1 0,-1 0 0,0 1 0,1-1 0,-1 0 0,1 0 0,-1 1 0,1-1 0,0 0 0,-1 0 0,1 0 0,0 0 0,0 0 0,0 0 0,0 0 0,0 0 0,0 0 0,0 0 0,0 0 0,0-1 0,0 1 0,1 0 0,-1-1 0,0 1 0,0-1 0,1 1 0,-1-1 0,0 0 0,3 1 0,4 0 0,0-1 0,0 1 0,0-1 0,0 0 0,0-1 0,0 0 0,0 0 0,-1-1 0,10-3 0,8-4 0,33-17 0,-34 14 0,-21 14 0,-3 5 0,0 4 0,0-10 0,0-1 0,0 0 0,0 1 0,0-1 0,0 0 0,1 0 0,-1 1 0,0-1 0,0 0 0,0 0 0,1 0 0,-1 1 0,0-1 0,0 0 0,1 0 0,-1 0 0,0 0 0,0 1 0,1-1 0,-1 0 0,0 0 0,1 0 0,-1 0 0,0 0 0,0 0 0,1 0 0,-1 0 0,0 0 0,1 0 0,-1 0 0,0 0 0,1 0 0,-1 0 0,0 0 0,0 0 0,1 0 0,4-2 0,-1 1 0,0-1 0,1 0 0,-1 0 0,0 0 0,0-1 0,0 1 0,-1-1 0,1 0 0,-1 0 0,1-1 0,2-3 0,35-47 0,-27 31 0,-1-1 0,0 0 0,-2-1 0,-1-1 0,-1 0 0,8-38 0,-6 4 0,7-107 0,-41 271 0,7-2 0,5 1 0,4 205 0,11-281 0,2-22 0,3-13 0,1-7 0,-1-2 0,-1 1 0,8-20 0,-12 23 0,1 1 0,0 0 0,1 1 0,0-1 0,1 1 0,0 1 0,1-1 0,14-14 0,-21 23 0,1 1 0,0-1 0,-1 1 0,1 0 0,0-1 0,0 1 0,-1 0 0,1 0 0,0 0 0,0 0 0,0 0 0,1 1 0,-1-1 0,0 1 0,0-1 0,0 1 0,0 0 0,1 0 0,-1 0 0,0 0 0,0 0 0,0 0 0,0 1 0,1-1 0,-1 1 0,0-1 0,0 1 0,0 0 0,0 0 0,0 0 0,0 0 0,0 0 0,-1 0 0,1 1 0,0-1 0,-1 1 0,1-1 0,-1 1 0,1-1 0,2 5 0,1 2 0,1 0 0,-1 1 0,-1 0 0,1 0 0,-2 0 0,1 0 0,3 18 0,-4-17 0,-2 0 0,1 1 0,-1-1 0,-1 0 0,-2 21 0,2-29 0,0-1 0,0 1 0,0 0 0,0-1 0,-1 1 0,1 0 0,-1-1 0,1 1 0,-1 0 0,0-1 0,1 1 0,-1-1 0,0 1 0,0-1 0,0 1 0,0-1 0,-1 0 0,1 0 0,0 1 0,0-1 0,-1 0 0,1 0 0,-1 0 0,1-1 0,-1 1 0,1 0 0,-1 0 0,0-1 0,1 1 0,-1-1 0,0 1 0,1-1 0,-1 0 0,0 0 0,1 0 0,-1 0 0,0 0 0,0 0 0,1 0 0,-1 0 0,0-1 0,1 1 0,-4-2 0,2 1-72,0 0 1,0-1-1,1 1 0,-1-1 0,1 1 0,-1-1 0,1 0 0,0 0 1,-1 0-1,1 0 0,0-1 0,0 1 0,1-1 0,-1 1 0,0-1 1,1 1-1,0-1 0,-2-3 0,-4-14-6754</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2.627"/>
    </inkml:context>
    <inkml:brush xml:id="br0">
      <inkml:brushProperty name="width" value="0.05" units="cm"/>
      <inkml:brushProperty name="height" value="0.05" units="cm"/>
    </inkml:brush>
  </inkml:definitions>
  <inkml:trace contextRef="#ctx0" brushRef="#br0">98 1 24575,'-3'0'0,"0"0"0,0 0 0,-1 1 0,1-1 0,0 1 0,1 0 0,-1 0 0,0 0 0,0 0 0,0 1 0,0-1 0,1 1 0,-1 0 0,1-1 0,-1 1 0,1 0 0,0 1 0,0-1 0,0 0 0,0 1 0,0-1 0,0 1 0,1-1 0,-1 1 0,1 0 0,0 0 0,-2 5 0,-2 7 0,1 0 0,1 1 0,0 0 0,0 19 0,1-21 0,-8 156 342,11-139-769,0-1 0,2 1 1,10 44-1,-5-44-6399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2.964"/>
    </inkml:context>
    <inkml:brush xml:id="br0">
      <inkml:brushProperty name="width" value="0.05" units="cm"/>
      <inkml:brushProperty name="height" value="0.05" units="cm"/>
    </inkml:brush>
  </inkml:definitions>
  <inkml:trace contextRef="#ctx0" brushRef="#br0">0 294 24575,'2'-2'0,"0"-1"0,-1 1 0,1 0 0,-1-1 0,1 1 0,-1 0 0,0-1 0,0 0 0,1-3 0,-2 4 0,1 0 0,-1 0 0,1 0 0,0 0 0,-1 0 0,1 1 0,0-1 0,0 0 0,0 0 0,1 1 0,-1-1 0,0 1 0,1-1 0,-1 1 0,1-1 0,-1 1 0,1 0 0,-1 0 0,1 0 0,3-2 0,8-1 0,0 0 0,1 0 0,22-2 0,-23 5 0,0-2 0,0 1 0,0-2 0,18-6 0,-28 8 0,1 1 0,-1-1 0,0 0 0,1 0 0,-1-1 0,0 1 0,0-1 0,0 1 0,-1-1 0,1 0 0,-1 0 0,1 0 0,-1 0 0,0-1 0,0 1 0,-1-1 0,1 1 0,-1-1 0,1 1 0,0-6 0,-1 5 0,-1-1 0,0 1 0,0-1 0,0 1 0,0-1 0,-1 1 0,0-1 0,0 1 0,0 0 0,0-1 0,-1 1 0,1 0 0,-1 0 0,0 0 0,0 0 0,-1 0 0,-3-4 0,3 4 0,-1 0 0,1 0 0,-1 1 0,0-1 0,0 1 0,0 0 0,0 0 0,0 0 0,-1 1 0,1-1 0,-1 1 0,0 0 0,0 1 0,0-1 0,0 1 0,0 0 0,0 0 0,-8 0 0,10 1 0,0 0 0,0 0 0,0 1 0,0-1 0,1 1 0,-1 0 0,0 0 0,0 0 0,0 0 0,1 0 0,-1 1 0,0-1 0,1 1 0,0 0 0,-1 0 0,1 0 0,0 0 0,0 0 0,0 0 0,0 0 0,0 1 0,1-1 0,-1 1 0,1-1 0,-1 1 0,1 0 0,0 0 0,0-1 0,0 1 0,0 0 0,1 0 0,-1 0 0,1 3 0,-1 4 0,1 0 0,0 0 0,0 1 0,1-1 0,1 0 0,-1 0 0,2-1 0,-1 1 0,1 0 0,1-1 0,6 14 0,-2-8 0,0-1 0,0 0 0,2-1 0,-1 0 0,2 0 0,16 16 0,-18-21-151,1-1-1,0 1 0,0-2 0,0 1 1,1-2-1,0 1 0,0-2 1,21 7-1,1-3-6674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7.422"/>
    </inkml:context>
    <inkml:brush xml:id="br0">
      <inkml:brushProperty name="width" value="0.05" units="cm"/>
      <inkml:brushProperty name="height" value="0.05" units="cm"/>
    </inkml:brush>
  </inkml:definitions>
  <inkml:trace contextRef="#ctx0" brushRef="#br0">1 202 24575,'1'0'0,"0"0"0,0-1 0,0 1 0,0-1 0,0 1 0,0-1 0,0 0 0,0 1 0,0-1 0,0 0 0,0 1 0,-1-1 0,1 0 0,0 0 0,0 0 0,-1 0 0,1 0 0,-1 0 0,1 0 0,-1 0 0,1-1 0,11-28 0,-10 23 0,0 4 0,-1-1 0,1 1 0,0-1 0,0 1 0,0 0 0,0 0 0,0 0 0,1 0 0,-1 0 0,1 0 0,3-2 0,-5 4 0,0 1 0,1-1 0,-1 0 0,0 1 0,0 0 0,0-1 0,0 1 0,0 0 0,0-1 0,1 1 0,-1 0 0,0 0 0,0 0 0,0 0 0,1 0 0,-1 0 0,0 1 0,0-1 0,0 0 0,0 1 0,1-1 0,-1 0 0,0 1 0,0-1 0,0 1 0,0 0 0,0-1 0,0 1 0,0 0 0,0 0 0,-1 0 0,1-1 0,0 1 0,0 0 0,-1 0 0,1 0 0,0 0 0,-1 0 0,1 2 0,3 4 0,-1-1 0,0 1 0,0 0 0,-1 0 0,0 0 0,0 0 0,-1 0 0,1 1 0,-2-1 0,1 8 0,-1-4 0,0 0 0,-1 0 0,0 0 0,-1 0 0,0-1 0,-4 13 0,4-23 0,1-8 0,1-11 0,5-9 0,0-1 0,13-37 0,-13 50 0,1 1 0,0 0 0,1 1 0,1 0 0,17-25 0,-23 37 0,0-1 0,0 1 0,0-1 0,0 1 0,1 0 0,-1 0 0,1 0 0,-1 0 0,1 1 0,0-1 0,0 0 0,0 1 0,0 0 0,0 0 0,4-1 0,-5 2 0,0 0 0,0 0 0,-1 0 0,1 0 0,0 1 0,0-1 0,-1 1 0,1-1 0,0 1 0,-1 0 0,1-1 0,-1 1 0,1 0 0,-1 0 0,1 0 0,-1 0 0,0 0 0,1 1 0,-1-1 0,0 0 0,0 1 0,0-1 0,0 0 0,0 1 0,0-1 0,0 1 0,-1 0 0,1-1 0,0 3 0,4 12 0,0 0 0,-2 1 0,0-1 0,0 1 0,-2-1 0,0 1 0,-1 0 0,-2 18 0,2 49 0,0-84 0,0 0 0,0 0 0,0 0 0,0 0 0,0 0 0,0-1 0,0 1 0,0 0 0,0 0 0,0 0 0,0 0 0,0 0 0,1 0 0,-1 0 0,0 0 0,0 0 0,0 0 0,0 0 0,0 0 0,0 0 0,0 0 0,0 0 0,0 0 0,0 0 0,0 0 0,0 0 0,1 0 0,-1 0 0,0 0 0,0 0 0,0 0 0,0 0 0,0 0 0,0 0 0,0 0 0,0 0 0,0 0 0,0 0 0,0 0 0,1 0 0,-1 0 0,0 0 0,0 0 0,0 0 0,0 0 0,0 0 0,0 0 0,0 0 0,0 0 0,0 0 0,0 0 0,0 1 0,0-1 0,0 0 0,0 0 0,0 0 0,0 0 0,0 0 0,0 0 0,0 0 0,0 0 0,0 0 0,0 0 0,0 0 0,0 0 0,0 1 0,0-1 0,8-11 0,8-18 0,-13 24 0,25-50 0,-13 24 0,34-51 0,-48 79 0,1 1 0,0-1 0,0 1 0,1-1 0,-1 1 0,0 0 0,4-2 0,-5 3 0,-1 1 0,1 0 0,-1 0 0,1-1 0,-1 1 0,1 0 0,0 0 0,-1 0 0,1 0 0,-1 0 0,1 0 0,0 0 0,-1 0 0,1 0 0,0 0 0,-1 0 0,1 0 0,-1 0 0,1 1 0,-1-1 0,1 0 0,0 0 0,-1 1 0,1-1 0,-1 0 0,1 1 0,-1-1 0,1 0 0,-1 1 0,0-1 0,1 1 0,-1-1 0,1 1 0,-1-1 0,0 1 0,0-1 0,1 1 0,-1-1 0,0 1 0,0 0 0,1-1 0,-1 2 0,4 9 0,-1 1 0,0-1 0,-1 1 0,-1 0 0,1 0 0,-2 0 0,0 0 0,-1 17 0,0-12 0,0 0 0,2 0 0,3 18 0,0-20-1365,2-4-5461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7.764"/>
    </inkml:context>
    <inkml:brush xml:id="br0">
      <inkml:brushProperty name="width" value="0.05" units="cm"/>
      <inkml:brushProperty name="height" value="0.05" units="cm"/>
    </inkml:brush>
  </inkml:definitions>
  <inkml:trace contextRef="#ctx0" brushRef="#br0">1 103 24575,'4'-4'0,"-1"-1"0,1 1 0,0-1 0,-1 0 0,0 0 0,0 0 0,-1-1 0,0 1 0,3-10 0,-6 20 0,0 1 0,1 0 0,-1 0 0,1-1 0,0 1 0,0 0 0,1 0 0,1 5 0,-2-9 0,1 1 0,0-1 0,0 0 0,0 0 0,0 0 0,0 0 0,0 0 0,0 0 0,0 0 0,1-1 0,-1 1 0,1 0 0,-1-1 0,1 1 0,0-1 0,0 1 0,0-1 0,-1 0 0,1 0 0,0 0 0,1 0 0,-1 0 0,0 0 0,0 0 0,0-1 0,0 1 0,1-1 0,2 0 0,2 1 0,0-2 0,0 1 0,0-1 0,0 0 0,0-1 0,0 1 0,0-1 0,-1-1 0,1 1 0,-1-1 0,1 0 0,-1-1 0,0 1 0,0-1 0,6-6 0,-2 1 0,0 0 0,0 0 0,-1-1 0,0 0 0,0-1 0,13-22 0,-17 22 0,-11 16 0,-11 19 0,-30 69 0,-54 154 0,46-105 0,23-64-1365,20-52-5461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8.197"/>
    </inkml:context>
    <inkml:brush xml:id="br0">
      <inkml:brushProperty name="width" value="0.05" units="cm"/>
      <inkml:brushProperty name="height" value="0.05" units="cm"/>
    </inkml:brush>
  </inkml:definitions>
  <inkml:trace contextRef="#ctx0" brushRef="#br0">1 223 24575,'0'-10'0,"1"0"0,0 1 0,1-1 0,0 0 0,0 1 0,1-1 0,0 1 0,1 0 0,0 0 0,10-16 0,-13 25 0,-1-1 0,0 1 0,0-1 0,1 1 0,-1 0 0,0-1 0,1 1 0,-1 0 0,0-1 0,1 1 0,-1 0 0,1-1 0,-1 1 0,1 0 0,-1 0 0,1-1 0,-1 1 0,0 0 0,1 0 0,-1 0 0,1 0 0,-1-1 0,1 1 0,-1 0 0,1 0 0,-1 0 0,1 0 0,-1 0 0,1 1 0,-1-1 0,1 0 0,-1 0 0,1 0 0,-1 0 0,1 0 0,-1 1 0,1-1 0,-1 0 0,1 0 0,-1 1 0,0-1 0,1 0 0,-1 1 0,1-1 0,-1 0 0,0 1 0,1-1 0,-1 1 0,0-1 0,0 1 0,1-1 0,-1 0 0,0 1 0,0-1 0,1 2 0,11 30 0,-12-30 0,36 155 0,6 23 0,-40-175 0,-1 0 0,1 0 0,0-1 0,1 1 0,-1-1 0,5 7 0,-7-11 0,1 1 0,-1-1 0,1 1 0,-1-1 0,1 1 0,-1-1 0,1 1 0,-1-1 0,1 0 0,-1 1 0,1-1 0,0 0 0,-1 0 0,1 1 0,0-1 0,-1 0 0,1 0 0,0 0 0,-1 0 0,1 0 0,-1 0 0,2 0 0,-1 0 0,1-1 0,-1 1 0,0-1 0,0 0 0,0 0 0,0 1 0,0-1 0,0 0 0,0 0 0,-1 0 0,1 0 0,0 0 0,0 0 0,-1 0 0,1 0 0,0-2 0,13-26 0,-2 0 0,-2-1 0,10-41 0,-8 25 0,12-46 0,-11 38 0,32-84 0,-36 124 171,-9 13-166,0 1 0,0 0 0,0 0 0,1 0 0,-1 0 0,0 0 0,0 0 0,0-1 0,1 1 0,-1 0 0,0 0 0,0 0 0,0 0 0,1 0 0,-1 0 0,0 0 0,0 0 0,0 0 0,1 0 0,-1 0 0,0 0 0,0 0 0,0 0 0,1 0 0,-1 0 0,0 0 0,0 0 0,1 0 0,-1 0 0,0 0 1,0 1-1,0-1 0,1 0 0,0 2-161,0-1 1,0 1 0,0 0 0,0 0 0,0 0 0,0-1 0,-1 1-1,1 0 1,-1 0 0,1 3 0,3 15-6671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8.617"/>
    </inkml:context>
    <inkml:brush xml:id="br0">
      <inkml:brushProperty name="width" value="0.05" units="cm"/>
      <inkml:brushProperty name="height" value="0.05" units="cm"/>
    </inkml:brush>
  </inkml:definitions>
  <inkml:trace contextRef="#ctx0" brushRef="#br0">246 270 24575,'7'-16'0,"-1"0"0,0 0 0,0-1 0,-2 0 0,0 0 0,-1 0 0,-1-1 0,-1 1 0,0-1 0,-3-23 0,2 38 0,0 0 0,-1 0 0,1 0 0,-1 0 0,0 0 0,0 0 0,0 0 0,0 0 0,0 0 0,-1 0 0,1 1 0,-1-1 0,0 1 0,0-1 0,0 1 0,-4-5 0,4 6 0,0 0 0,0 0 0,0 0 0,0 1 0,-1-1 0,1 0 0,0 1 0,0-1 0,0 1 0,-1 0 0,1 0 0,0 0 0,0 0 0,0 0 0,-1 0 0,1 1 0,0-1 0,0 1 0,0 0 0,0-1 0,-1 1 0,1 0 0,0 0 0,-2 2 0,-8 4 0,1 0 0,0 1 0,0 1 0,1 0 0,0 0 0,-15 20 0,3-2 0,-26 44 0,44-63 0,-24 43 0,26-48 0,0 1 0,1 0 0,-1 0 0,1 0 0,0 0 0,0 0 0,1 0 0,-1 0 0,1 0 0,0 0 0,0 5 0,1-8 0,-1 0 0,1 0 0,-1 0 0,1 0 0,-1 0 0,1 0 0,-1 0 0,1 0 0,0 0 0,0 0 0,-1-1 0,1 1 0,0 0 0,0 0 0,0-1 0,0 1 0,0-1 0,0 1 0,0-1 0,0 1 0,0-1 0,0 0 0,0 1 0,0-1 0,0 0 0,0 0 0,0 0 0,0 0 0,1 0 0,-1 0 0,0 0 0,2 0 0,3-1 0,1 0 0,-1 0 0,1 0 0,6-3 0,13-7 0,0 0 0,-2-2 0,1 0 0,27-22 0,-2 3 0,-49 31 0,0 0 0,0 1 0,0-1 0,0 1 0,0-1 0,0 1 0,0-1 0,-1 1 0,2 0 0,-1-1 0,0 1 0,0 0 0,0 0 0,0 0 0,0 0 0,0 0 0,0 0 0,0 0 0,2 0 0,-3 1 0,1-1 0,0 1 0,-1-1 0,1 1 0,-1-1 0,1 1 0,-1-1 0,1 1 0,-1 0 0,0-1 0,1 1 0,-1-1 0,0 1 0,1 0 0,-1 0 0,0-1 0,0 1 0,0 0 0,0-1 0,0 1 0,1 1 0,-1 5 0,-1 1 0,1 0 0,-1-1 0,-2 10 0,2-9 0,-1 1-114,0 0 1,1 0-1,0 0 0,0 0 0,1 0 1,1 0-1,-1 0 0,1 0 0,1 0 1,0 0-1,3 9 0,3-1-6712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9.019"/>
    </inkml:context>
    <inkml:brush xml:id="br0">
      <inkml:brushProperty name="width" value="0.05" units="cm"/>
      <inkml:brushProperty name="height" value="0.05" units="cm"/>
    </inkml:brush>
  </inkml:definitions>
  <inkml:trace contextRef="#ctx0" brushRef="#br0">2 137 24575,'0'-37'0,"-1"15"0,3-32 0,-2 54 0,0-1 0,0 1 0,0 0 0,0 0 0,-1 0 0,1 0 0,0 0 0,0 0 0,0 0 0,0-1 0,0 1 0,0 0 0,0 0 0,0 0 0,0 0 0,0 0 0,0 0 0,1 0 0,-1 0 0,0-1 0,0 1 0,0 0 0,0 0 0,0 0 0,0 0 0,0 0 0,0 0 0,0 0 0,0 0 0,0 0 0,0-1 0,0 1 0,0 0 0,1 0 0,-1 0 0,0 0 0,0 0 0,0 0 0,0 0 0,0 0 0,0 0 0,0 0 0,0 0 0,1 0 0,-1 0 0,0 0 0,0 0 0,0 0 0,0 0 0,0 0 0,0 0 0,0 0 0,1 0 0,-1 0 0,0 0 0,0 0 0,0 0 0,0 0 0,0 0 0,0 0 0,0 0 0,1 0 0,5 10 0,5 13 0,50 153 0,-44-214 0,-10 20 0,2 0 0,0 1 0,0-1 0,21-24 0,-25 35 0,1 0 0,0 1 0,0-1 0,0 1 0,1 1 0,0-1 0,0 1 0,1 1 0,0-1 0,-1 1 0,1 0 0,15-4 0,-21 7 0,0 0 0,1 1 0,-1-1 0,0 1 0,0 0 0,0-1 0,1 1 0,-1 0 0,0 0 0,0 0 0,1 0 0,-1 1 0,0-1 0,0 1 0,0-1 0,1 1 0,-1 0 0,0 0 0,0 0 0,0 0 0,0 0 0,0 0 0,-1 1 0,1-1 0,0 1 0,-1-1 0,1 1 0,-1-1 0,1 1 0,-1 0 0,0 0 0,1 0 0,-1 0 0,0 0 0,0 0 0,-1 0 0,1 0 0,0 0 0,-1 0 0,1 1 0,-1-1 0,1 4 0,0 5 0,0 1 0,-1 0 0,-1-1 0,1 1 0,-2 0 0,-4 21 0,3-23 84,-12 40-1533,9-38-5377</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49.171"/>
    </inkml:context>
    <inkml:brush xml:id="br0">
      <inkml:brushProperty name="width" value="0.05" units="cm"/>
      <inkml:brushProperty name="height" value="0.05" units="cm"/>
    </inkml:brush>
  </inkml:definitions>
  <inkml:trace contextRef="#ctx0" brushRef="#br0">11 38 24575,'0'-3'0,"-2"-2"0,-1-3 0,0-3 0,0 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5.675"/>
    </inkml:context>
    <inkml:brush xml:id="br0">
      <inkml:brushProperty name="width" value="0.05" units="cm"/>
      <inkml:brushProperty name="height" value="0.05" units="cm"/>
    </inkml:brush>
  </inkml:definitions>
  <inkml:trace contextRef="#ctx0" brushRef="#br0">22 12 24575,'-2'-3'0,"-4"0"0,-2 0 0,2 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0.038"/>
    </inkml:context>
    <inkml:brush xml:id="br0">
      <inkml:brushProperty name="width" value="0.05" units="cm"/>
      <inkml:brushProperty name="height" value="0.05" units="cm"/>
    </inkml:brush>
  </inkml:definitions>
  <inkml:trace contextRef="#ctx0" brushRef="#br0">177 298 24575,'4'-5'0,"-1"1"0,1-1 0,-1 0 0,0 0 0,-1 0 0,1-1 0,-1 1 0,0-1 0,2-8 0,0-2 0,-1 0 0,0-19 0,-2 33 0,-1 0 0,0 0 0,0-1 0,0 1 0,0 0 0,0 0 0,0 0 0,-1 0 0,1 0 0,-1-1 0,1 1 0,-1 0 0,0 0 0,0 0 0,0 0 0,0 1 0,0-1 0,0 0 0,-1 0 0,1 1 0,-2-3 0,1 3 0,0 1 0,0-1 0,0 0 0,0 1 0,1-1 0,-1 1 0,0-1 0,-1 1 0,1 0 0,0 0 0,0 0 0,0 0 0,0 0 0,0 0 0,0 1 0,0-1 0,0 1 0,0-1 0,1 1 0,-1 0 0,0 0 0,0 0 0,-2 1 0,-8 4 0,0 1 0,1 1 0,0 0 0,0 1 0,0 0 0,1 0 0,1 1 0,-9 11 0,12-14 0,1 0 0,0 0 0,0 0 0,1 1 0,0 0 0,1 0 0,-1 0 0,2 0 0,-1 0 0,1 0 0,0 1 0,1-1 0,-1 18 0,2-23 0,0 0 0,0 0 0,1 0 0,-1 0 0,1 0 0,0-1 0,0 1 0,0 0 0,0 0 0,0 0 0,1-1 0,-1 1 0,1-1 0,0 1 0,0-1 0,0 0 0,0 0 0,4 4 0,-2-4 0,0 1 0,0-1 0,0 0 0,1 0 0,-1 0 0,1 0 0,-1-1 0,1 0 0,0 0 0,7 1 0,2-2 0,-1 0 0,0 0 0,0-1 0,0-1 0,0 0 0,0-1 0,19-6 0,-22 5 0,-1 0 0,0-1 0,0 0 0,0 0 0,-1-1 0,0 0 0,0-1 0,0 0 0,6-8 0,-10 12 0,-1-1 0,0 0 0,0 0 0,-1 0 0,1 0 0,-1 0 0,0 0 0,0-1 0,0 1 0,-1-1 0,1 0 0,-1 1 0,0-1 0,-1 0 0,1 0 0,-1 0 0,0 1 0,0-1 0,0 0 0,-3-9 0,3 13 0,0 1 0,0 0 0,0-1 0,0 1 0,0 0 0,0-1 0,0 1 0,0 0 0,0-1 0,0 1 0,-1 0 0,1-1 0,0 1 0,0 0 0,0-1 0,-1 1 0,1 0 0,0 0 0,0-1 0,-1 1 0,1 0 0,0 0 0,0-1 0,-1 1 0,1 0 0,0 0 0,-1 0 0,1 0 0,0-1 0,-1 1 0,1 0 0,0 0 0,-1 0 0,-9 9 0,-3 18 0,9-14 0,1 0 0,0 0 0,1 1 0,-1 25 0,3-35 0,0 0 0,0 0 0,0 0 0,0 0 0,1 0 0,0 0 0,-1-1 0,2 1 0,-1 0 0,0 0 0,1-1 0,-1 1 0,1 0 0,0-1 0,1 0 0,-1 1 0,0-1 0,1 0 0,0 0 0,-1-1 0,5 4 0,-4-5 0,0 0 0,0 1 0,0-1 0,1 0 0,-1-1 0,0 1 0,1-1 0,-1 1 0,0-1 0,1 0 0,-1 0 0,0-1 0,1 1 0,-1-1 0,0 1 0,1-1 0,-1 0 0,0 0 0,0-1 0,0 1 0,5-3 0,2-2 0,0 0 0,-1 0 0,0-1 0,0 0 0,9-10 0,-8 6 0,-1 0 0,0-1 0,-1 0 0,0 0 0,-1-1 0,0 0 0,-1-1 0,0 0 0,6-26 0,-6 15 0,-1 0 0,-1-1 0,-1 0 0,-2-45 0,-1 68 0,-2-27 0,1 29 0,1 0 0,0 0 0,0 0 0,0-1 0,-1 1 0,1 0 0,0 0 0,-1 0 0,1 0 0,-1 0 0,0 0 0,1 0 0,-1 0 0,0 0 0,0 0 0,1 0 0,-1 0 0,0 0 0,-2-1 0,3 2 0,-1 0 0,0 0 0,1 0 0,-1 1 0,0-1 0,1 0 0,-1 0 0,0 0 0,1 1 0,-1-1 0,1 0 0,-1 0 0,1 1 0,-1-1 0,1 1 0,-1-1 0,1 0 0,-1 1 0,1-1 0,-1 1 0,1-1 0,0 1 0,-1-1 0,1 1 0,0 0 0,-1-1 0,1 1 0,0-1 0,0 1 0,-1 1 0,-7 21 0,7-22 0,-6 31 0,2 0 0,0 1 0,2 0 0,2-1 0,1 1 0,4 35 0,-3-61 0,4 36 0,-5-42 0,1 1 0,-1 0 0,0-1 0,1 1 0,-1-1 0,1 1 0,0-1 0,-1 1 0,1-1 0,0 1 0,0-1 0,0 0 0,0 1 0,0-1 0,0 0 0,0 0 0,1 0 0,-1 0 0,0 0 0,2 1 0,-2-2 0,0 0 0,-1 0 0,1 0 0,0 0 0,0 0 0,-1 0 0,1 0 0,0 0 0,0 0 0,-1-1 0,1 1 0,0 0 0,-1-1 0,1 1 0,0 0 0,-1-1 0,1 1 0,-1-1 0,1 1 0,-1-1 0,1 1 0,-1-1 0,1 0 0,0 0 0,13-21 0,-8 13 0,-1 2 0,0 1 0,0-1 0,1 1 0,0 0 0,0 1 0,0 0 0,1 0 0,0 0 0,0 0 0,0 1 0,9-3 0,-13 6 0,0 0 0,0 0 0,0 0 0,0 1 0,1-1 0,-1 1 0,0-1 0,0 1 0,1 1 0,-1-1 0,0 0 0,0 1 0,1-1 0,-1 1 0,0 0 0,0 0 0,0 0 0,0 1 0,0-1 0,0 1 0,0-1 0,0 1 0,-1 0 0,1 0 0,-1 0 0,1 1 0,-1-1 0,0 1 0,0-1 0,3 5 0,-3-4 0,0 0 0,-1 1 0,1-1 0,-1 0 0,1 0 0,-1 1 0,0-1 0,0 1 0,-1-1 0,1 1 0,-1-1 0,0 1 0,0-1 0,0 1 0,0-1 0,0 1 0,-1-1 0,0 1 0,0-1 0,0 1 0,0-1 0,0 0 0,0 0 0,-1 1 0,0-1 0,0 0 0,0 0 0,0 0 0,0-1 0,0 1 0,-4 3 0,3-3 0,-1 1 0,1-1 0,-1 0 0,0-1 0,0 1 0,0 0 0,0-1 0,0 0 0,0 0 0,-1 0 0,1-1 0,-1 1 0,1-1 0,-1 0 0,1 0 0,-1-1 0,0 1 0,0-1 0,1 0 0,-1-1 0,0 1 0,1-1 0,-8-1 0,10 1 12,0 0 1,0 0-1,0 0 0,0-1 0,0 1 0,0 0 0,0-1 1,0 0-1,1 1 0,-1-1 0,0 0 0,1 0 0,0 0 1,-1 0-1,1 0 0,0 0 0,0 0 0,0 0 0,0 0 1,0-1-1,1 1 0,-1 0 0,1-1 0,0 1 0,-1 0 1,1-1-1,0-4 0,1-4-316,0-1 1,1 0-1,0 1 0,4-14 0,-5 22 117,8-29-6639</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0.226"/>
    </inkml:context>
    <inkml:brush xml:id="br0">
      <inkml:brushProperty name="width" value="0.05" units="cm"/>
      <inkml:brushProperty name="height" value="0.05" units="cm"/>
    </inkml:brush>
  </inkml:definitions>
  <inkml:trace contextRef="#ctx0" brushRef="#br0">0 10 24575,'1'-1'0,"0"0"0,0 0 0,-1 1 0,1-1 0,0 0 0,0 1 0,0-1 0,0 1 0,0-1 0,0 1 0,0-1 0,0 1 0,0 0 0,0 0 0,0-1 0,0 1 0,0 0 0,0 0 0,0 0 0,0 0 0,0 0 0,0 0 0,0 0 0,0 1 0,0-1 0,0 0 0,0 0 0,0 1 0,0-1 0,0 1 0,0-1 0,0 1 0,0-1 0,0 1 0,0 0 0,0-1 0,-1 1 0,1 0 0,0 0 0,-1-1 0,1 1 0,0 0 0,-1 0 0,1 0 0,-1 0 0,1 2 0,4 6 0,-1 0 0,0 0 0,5 19 0,-7-22 0,12 44 151,6 56 0,1 1-1818,-15-83-5159</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0.564"/>
    </inkml:context>
    <inkml:brush xml:id="br0">
      <inkml:brushProperty name="width" value="0.05" units="cm"/>
      <inkml:brushProperty name="height" value="0.05" units="cm"/>
    </inkml:brush>
  </inkml:definitions>
  <inkml:trace contextRef="#ctx0" brushRef="#br0">2 236 24575,'0'-2'0,"0"0"0,0 1 0,1-1 0,-1 0 0,0 1 0,1-1 0,0 0 0,-1 1 0,1-1 0,0 1 0,0-1 0,-1 1 0,1 0 0,0-1 0,0 1 0,1 0 0,-1-1 0,0 1 0,0 0 0,1 0 0,-1 0 0,0 0 0,1 1 0,-1-1 0,1 0 0,0 0 0,-1 1 0,1-1 0,2 0 0,6-1 0,1 0 0,0 0 0,18 0 0,1 0 0,-24 0 0,1 1 0,-1-1 0,1-1 0,-1 1 0,0-1 0,0 0 0,0 0 0,0-1 0,0 0 0,-1 0 0,0 0 0,0-1 0,8-9 0,-11 12 0,0 0 0,0-1 0,-1 1 0,1-1 0,-1 0 0,0 0 0,1 1 0,-1-1 0,0 0 0,-1 0 0,1 0 0,-1 0 0,1 0 0,-1 0 0,0 0 0,0 0 0,0 0 0,0 0 0,-1 0 0,1 0 0,-1 0 0,0 0 0,0 0 0,0 0 0,0 0 0,0 0 0,-1 1 0,1-1 0,-1 0 0,1 1 0,-1-1 0,-4-3 0,2 3 0,0-1 0,0 1 0,0-1 0,0 1 0,-1 0 0,1 1 0,-1-1 0,0 1 0,0 0 0,0 0 0,0 0 0,0 1 0,-1 0 0,1 0 0,0 0 0,-1 1 0,1-1 0,0 1 0,-1 1 0,1-1 0,-1 1 0,1 0 0,0 0 0,0 0 0,0 1 0,-10 4 0,11-4 0,0 0 0,-1 0 0,2 0 0,-1 0 0,0 1 0,0-1 0,1 1 0,-1 0 0,1 0 0,0 0 0,0 1 0,0-1 0,1 1 0,-1 0 0,1 0 0,0 0 0,0 0 0,0 0 0,0 0 0,1 0 0,0 1 0,0-1 0,0 0 0,0 1 0,1-1 0,-1 1 0,1-1 0,0 1 0,1-1 0,-1 1 0,1-1 0,2 7 0,0-2 23,1 0 0,0 0 0,0 0-1,1-1 1,0 0 0,1 0 0,0 0-1,0 0 1,1-1 0,0 0 0,0-1-1,0 0 1,1 0 0,16 9 0,-6-4-308,2-1 1,0-1-1,0-1 1,1 0-1,32 6 1,-2-4-6542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3.953"/>
    </inkml:context>
    <inkml:brush xml:id="br0">
      <inkml:brushProperty name="width" value="0.05" units="cm"/>
      <inkml:brushProperty name="height" value="0.05" units="cm"/>
    </inkml:brush>
  </inkml:definitions>
  <inkml:trace contextRef="#ctx0" brushRef="#br0">586 523 24575,'3'-1'0,"-1"1"0,1 0 0,-1-1 0,1 1 0,-1-1 0,1 0 0,-1 0 0,0 0 0,1 0 0,-1 0 0,0-1 0,0 1 0,0-1 0,0 1 0,0-1 0,0 0 0,0 0 0,-1 0 0,1 0 0,-1 0 0,1 0 0,-1 0 0,0 0 0,0-1 0,0 1 0,1-3 0,2-5 0,-1 0 0,-1-1 0,1 1 0,1-20 0,-3 16 0,-1 0 0,0 1 0,-1-1 0,0 1 0,-1-1 0,0 1 0,-1-1 0,-1 1 0,0 0 0,-1 0 0,-6-12 0,7 18 0,1 1 0,-1 0 0,-1 0 0,1 0 0,-1 1 0,0 0 0,0 0 0,0 0 0,-1 0 0,0 1 0,0 0 0,0 0 0,0 0 0,-1 1 0,1 0 0,-1 0 0,0 1 0,0 0 0,0 0 0,0 1 0,0-1 0,-10 1 0,1 1 0,0 1 0,0 1 0,0 0 0,0 1 0,1 0 0,-1 2 0,1-1 0,0 2 0,-27 14 0,7-1 0,1 2 0,-56 45 0,69-49 0,1 1 0,-27 32 0,41-44 0,1 1 0,0 0 0,0 0 0,1 0 0,-1 0 0,2 1 0,-1 0 0,1-1 0,1 1 0,-1 1 0,1-1 0,-1 12 0,3-18 0,0 0 0,0 1 0,0-1 0,0 1 0,0-1 0,1 0 0,-1 1 0,1-1 0,0 0 0,0 1 0,0-1 0,0 0 0,0 0 0,0 0 0,0 0 0,1 0 0,-1 0 0,1 0 0,2 2 0,0-1 0,0-1 0,0 1 0,0-1 0,0 0 0,0 0 0,0 0 0,0-1 0,1 1 0,7 0 0,4 0 0,0 0 0,0-1 0,0-1 0,30-4 0,-8-2 0,1-2 0,-1-1 0,0-2 0,-1-1 0,0-3 0,-1 0 0,-1-3 0,0 0 0,-2-3 0,0-1 0,31-27 0,-62 48 0,52-53 0,-50 50 0,-1 0 0,1 0 0,-1-1 0,0 0 0,0 1 0,-1-1 0,0 0 0,1 0 0,-2 0 0,1-1 0,1-5 0,-3 10 0,0 1 0,0-1 0,1 0 0,-1 1 0,0-1 0,0 1 0,0-1 0,0 0 0,0 1 0,0-1 0,-1 1 0,1-1 0,0 0 0,0 1 0,0-1 0,-1 1 0,1-1 0,0 0 0,0 1 0,-1-1 0,1 1 0,0-1 0,-1 1 0,1-1 0,-1 1 0,1 0 0,-1-1 0,0 0 0,0 1 0,0 0 0,0 0 0,0 0 0,0 0 0,0 0 0,0 0 0,0 0 0,0 0 0,0 0 0,0 1 0,0-1 0,0 0 0,0 0 0,-1 2 0,-4 0 0,0 2 0,1-1 0,-1 1 0,-5 5 0,-1 2 0,0 1 0,1 0 0,0 1 0,1 1 0,1 0 0,-15 28 0,18-29 0,0 0 0,1 0 0,0 0 0,1 1 0,1 0 0,0 0 0,1 0 0,-1 21 0,3-30 0,0-1 0,1 1 0,-1-1 0,1 1 0,0-1 0,0 1 0,0-1 0,1 1 0,-1-1 0,1 0 0,0 0 0,0 0 0,1 0 0,-1 0 0,1 0 0,0-1 0,0 1 0,0-1 0,0 0 0,1 0 0,0 0 0,-1 0 0,1-1 0,0 1 0,0-1 0,0 0 0,0 0 0,1 0 0,-1-1 0,0 0 0,1 0 0,7 1 0,-1 0 0,-1-1 0,1-1 0,-1 0 0,0 0 0,1-1 0,-1-1 0,0 0 0,0 0 0,0-1 0,0 0 0,0 0 0,0-2 0,14-7 0,-11 3 0,-1 0 0,-1-1 0,1 0 0,-1-1 0,-1 0 0,0-1 0,-1 0 0,0 0 0,-1-1 0,0 0 0,-1-1 0,0 1 0,-1-2 0,-1 1 0,0 0 0,-1-1 0,3-26 0,-10 12 0,3 29 0,0-1 0,0 1 0,0-1 0,0 1 0,0 0 0,0-1 0,-1 1 0,1 0 0,0 0 0,0-1 0,0 1 0,-1 0 0,1-1 0,0 1 0,0 0 0,-1 0 0,1-1 0,0 1 0,-1 0 0,1 0 0,0 0 0,0-1 0,-1 1 0,0 0 0,1 0 0,-1 0 0,0 1 0,1-1 0,-1 0 0,0 1 0,1-1 0,-1 0 0,1 1 0,-1-1 0,1 1 0,-1-1 0,1 1 0,-1-1 0,1 1 0,0-1 0,-1 1 0,1-1 0,0 1 0,-1 1 0,-4 9 0,0 1 0,0 1 0,2-1 0,-1 1 0,2 0 0,-1-1 0,2 1 0,0 0 0,0 0 0,2 0 0,2 22 0,-3-29 0,1 1 0,1-1 0,-1 0 0,1 0 0,0 0 0,0 0 0,1 0 0,0 0 0,0-1 0,0 1 0,1-1 0,0 0 0,0 0 0,0 0 0,9 8 0,-8-10 0,-1-1 0,1 1 0,-1 0 0,1-1 0,0 0 0,0 0 0,0-1 0,0 1 0,0-1 0,0 0 0,0-1 0,1 1 0,-1-1 0,0 0 0,0 0 0,1 0 0,-1-1 0,0 0 0,9-3 0,-4 1 0,-1 0 0,1-1 0,-1-1 0,1 1 0,-1-2 0,0 1 0,-1-1 0,0-1 0,0 1 0,0-1 0,-1-1 0,0 1 0,0-1 0,9-15 0,-1-2 0,-1 0 0,-1-1 0,-2 0 0,9-29 0,-26 76 0,1 0 0,-5 42 0,8-55 0,2 0 0,-1 0 0,1 0 0,0 1 0,1-1 0,0 0 0,0 0 0,1 0 0,0 0 0,0 0 0,1 0 0,0 0 0,4 7 0,-5-13 0,-1 0 0,1 0 0,0 0 0,0-1 0,-1 1 0,1 0 0,0-1 0,0 0 0,1 1 0,-1-1 0,0 0 0,0 0 0,1 0 0,-1 0 0,0-1 0,4 2 0,-1-2 0,-1 1 0,1-1 0,0 0 0,0 0 0,0-1 0,-1 0 0,10-2 0,1-2 0,-1 0 0,0-1 0,0-1 0,16-10 0,-8 3 0,-2-1 0,0-1 0,0-1 0,-2-1 0,0 0 0,-1-2 0,-1 0 0,-1 0 0,15-28 0,-19 29 0,-1-1 0,0 0 0,-2-1 0,0 0 0,-2 0 0,0 0 0,-1-1 0,-1 0 0,-1 0 0,-1-41 0,-2 55 0,-1 1 0,0-1 0,0 0 0,-4-9 0,5 15 0,-1 1 0,1-1 0,-1 1 0,0 0 0,0-1 0,1 1 0,-1 0 0,0-1 0,0 1 0,0 0 0,-1 0 0,0-2 0,1 3 0,0 0 0,1-1 0,-1 1 0,0 0 0,0 0 0,1-1 0,-1 1 0,0 0 0,0 0 0,1 0 0,-1 0 0,0 0 0,0 0 0,1 0 0,-1 0 0,0 1 0,0-1 0,1 0 0,-1 0 0,0 0 0,0 1 0,1-1 0,-1 1 0,0-1 0,1 0 0,-2 1 0,-2 3 0,0 0 0,0 0 0,0 0 0,0 1 0,1-1 0,-1 1 0,1 0 0,0 0 0,1 0 0,-1 0 0,-2 11 0,-3 7 0,-6 33 0,8-23-114,2-1 1,2 1-1,1 0 0,1-1 0,1 1 1,3 0-1,0-1 0,2 0 0,1 0 1,2 0-1,19 46 0,-15-50-6712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4.975"/>
    </inkml:context>
    <inkml:brush xml:id="br0">
      <inkml:brushProperty name="width" value="0.05" units="cm"/>
      <inkml:brushProperty name="height" value="0.05" units="cm"/>
    </inkml:brush>
  </inkml:definitions>
  <inkml:trace contextRef="#ctx0" brushRef="#br0">20 252 24575,'-6'-11'0,"4"7"0,0 1 0,0-1 0,0 0 0,1 0 0,-1 0 0,0-5 0,2 8 0,0 0 0,0 0 0,0 0 0,0 0 0,0 0 0,0 0 0,0-1 0,0 1 0,1 0 0,-1 0 0,0 0 0,1 0 0,-1 0 0,1 0 0,-1 1 0,1-1 0,0 0 0,-1 0 0,1 0 0,0 0 0,-1 1 0,1-1 0,0 0 0,0 1 0,0-1 0,0 0 0,0 1 0,0-1 0,2 0 0,4-2 0,1 0 0,0 1 0,0 0 0,0 0 0,0 1 0,14-2 0,55 4 0,-38 0 0,-14-1 0,189-3 0,-156-1 0,94-17 0,-144 20 0,8-3 0,29-9 0,-43 13 0,1-1 0,-1 0 0,1 0 0,-1 0 0,0 0 0,1-1 0,-1 1 0,0 0 0,0-1 0,0 0 0,0 1 0,0-1 0,-1 0 0,1 0 0,-1 0 0,1 0 0,-1 0 0,1-1 0,1-3 0,-3 4 0,0 0 0,0 0 0,0 1 0,-1-1 0,1 0 0,0 0 0,-1 0 0,1 0 0,-1 1 0,0-1 0,1 0 0,-1 1 0,0-1 0,0 0 0,0 1 0,0-1 0,0 1 0,-1 0 0,1-1 0,0 1 0,-1 0 0,1 0 0,-1-1 0,-2 0 0,-4-3 0,0 0 0,0 0 0,-14-4 0,9 4 0,-1 1 0,0 0 0,1 1 0,-1 1 0,0 0 0,0 1 0,0 1 0,0 0 0,-1 1 0,1 0 0,0 1 0,-19 5 0,25-5 0,1 1 0,0 0 0,-1 0 0,1 0 0,1 1 0,-1 0 0,1 1 0,-1-1 0,1 1 0,-8 9 0,10-9 0,0 0 0,0 0 0,1 0 0,0 1 0,0-1 0,0 1 0,1 0 0,0 0 0,0 0 0,0 0 0,1 0 0,0 0 0,0 0 0,0 10 0,1-8 0,1 1 0,0 0 0,0-1 0,1 1 0,0-1 0,0 0 0,1 0 0,0 0 0,1 0 0,-1 0 0,2 0 0,-1-1 0,1 0 0,0 0 0,0 0 0,1-1 0,0 1 0,0-1 0,1-1 0,-1 1 0,10 4 0,-7-3 0,1-1 0,1 0 0,-1-1 0,1 0 0,0-1 0,0 0 0,0-1 0,1 0 0,-1-1 0,1 0 0,-1-1 0,1 0 0,0-1 0,0 0 0,12-2 0,-15 0 0,1 1 0,-1-2 0,0 0 0,0 0 0,0 0 0,0-1 0,-1-1 0,1 1 0,-1-2 0,0 1 0,0-1 0,-1 0 0,0 0 0,12-14 0,-13 11 0,1 0 0,-1-1 0,0 0 0,-1 0 0,0 0 0,-1-1 0,0 0 0,-1 0 0,0 0 0,-1 0 0,0 0 0,1-14 0,-3 3 0,0 17 0,0-1 0,0 1 0,0-1 0,1 1 0,0 0 0,2-7 0,-3 10 0,1 1 0,0-1 0,-1 1 0,1 0 0,0 0 0,0 0 0,0-1 0,0 1 0,0 0 0,0 0 0,0 0 0,0 0 0,1 0 0,-1 1 0,0-1 0,0 0 0,1 1 0,-1-1 0,1 0 0,-1 1 0,0 0 0,1-1 0,-1 1 0,1 0 0,-1 0 0,1 0 0,2 0 0,9-1 0,0 2 0,0-1 0,0 2 0,-1 0 0,1 0 0,0 1 0,-1 1 0,1 0 0,19 10 0,-25-11 0,-1 1 0,1 0 0,-1 1 0,0 0 0,0 0 0,-1 0 0,1 1 0,-1-1 0,0 1 0,-1 0 0,0 1 0,0-1 0,0 1 0,-1 0 0,1 0 0,-2 0 0,5 14 0,-3 1 0,-1 0 0,-1 0 0,-1 0 0,-1 0 0,-4 36 0,5-75 0,-1 5 0,1 1 0,0 0 0,5-19 0,1 10 0,1 0 0,0 0 0,2 1 0,23-35 0,-28 46 0,0 1 0,1-1 0,0 1 0,1 0 0,0 1 0,0 0 0,0 0 0,1 0 0,-1 1 0,1 0 0,1 0 0,-1 1 0,15-5 0,-20 8 0,0 0 0,0 1 0,1-1 0,-1 1 0,0 0 0,1 0 0,-1 0 0,0 0 0,1 1 0,-1 0 0,0-1 0,0 1 0,0 0 0,1 0 0,-1 1 0,0-1 0,0 1 0,-1-1 0,1 1 0,0 0 0,0 0 0,-1 0 0,1 0 0,-1 1 0,0-1 0,0 1 0,0-1 0,0 1 0,2 4 0,3 4 0,-2 1 0,1 0 0,-2 0 0,0 0 0,0 1 0,2 15 0,-6-27 0,0 1 0,1-1 0,-1 1 0,0-1 0,1 0 0,-1 1 0,1-1 0,-1 0 0,1 1 0,-1-1 0,1 0 0,0 0 0,0 0 0,0 0 0,0 0 0,0 1 0,0-1 0,1 0 0,-1 0 0,-1-1 0,1 0 0,0 0 0,0 0 0,0 0 0,-1 0 0,1 0 0,0 0 0,0 0 0,-1 0 0,1 0 0,0 0 0,0-1 0,-1 1 0,1 0 0,0-1 0,-1 1 0,1 0 0,0-1 0,-1 1 0,1-1 0,0 1 0,0-2 0,6-5 0,0 0 0,0-1 0,-1 0 0,6-10 0,-1 2 0,-7 10 0,1 0 0,0 0 0,1 1 0,0-1 0,0 1 0,0 0 0,7-4 0,-8 7 0,1-1 0,-1 1 0,0 0 0,1 1 0,-1-1 0,1 1 0,0 0 0,-1 1 0,1-1 0,8 1 0,-8 0 0,1 1 0,-1-1 0,0 1 0,1 0 0,-1 1 0,0 0 0,0 0 0,1 0 0,-2 1 0,1-1 0,0 2 0,0-1 0,7 6 0,-7-3 0,1 0 0,-1 1 0,0-1 0,0 1 0,-1 1 0,0-1 0,-1 1 0,1 0 0,3 10 0,5 15 0,-3-8 0,25 47 0,-31-67 0,-1 1 0,0-1 0,1 0 0,0 0 0,1 0 0,-1-1 0,1 1 0,0-1 0,0 0 0,0 0 0,0-1 0,1 0 0,9 5 0,-10-7 0,-1 0 0,1 0 0,0-1 0,-1 1 0,1-1 0,0 0 0,-1-1 0,1 1 0,0-1 0,-1 0 0,1 0 0,-1 0 0,1 0 0,-1-1 0,0 0 0,0 0 0,1 0 0,-1-1 0,-1 1 0,1-1 0,0 0 0,4-4 0,8-8 0,-1-1 0,0-1 0,16-22 0,-27 34 0,28-43 342,-29 44-513,-1-1 0,0 1 1,0-1-1,0 0 0,-1 0 1,1 1-1,-1-1 0,0 0 1,0-6-1,-2 0-6655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8.787"/>
    </inkml:context>
    <inkml:brush xml:id="br0">
      <inkml:brushProperty name="width" value="0.05" units="cm"/>
      <inkml:brushProperty name="height" value="0.05" units="cm"/>
    </inkml:brush>
  </inkml:definitions>
  <inkml:trace contextRef="#ctx0" brushRef="#br0">1 97 24575,'0'1'0,"1"0"0,0 0 0,0-1 0,-1 1 0,1 0 0,0 0 0,0 0 0,0-1 0,0 1 0,0 0 0,0-1 0,0 1 0,0-1 0,0 1 0,1-1 0,-1 0 0,0 1 0,0-1 0,0 0 0,0 0 0,3 0 0,-1 1 0,29 4 0,-1-1 0,1-1 0,42-2 0,99-13 0,-139 9 0,372-38 265,362-25-1895,-747 65-5196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08.994"/>
    </inkml:context>
    <inkml:brush xml:id="br0">
      <inkml:brushProperty name="width" value="0.05" units="cm"/>
      <inkml:brushProperty name="height" value="0.05" units="cm"/>
    </inkml:brush>
  </inkml:definitions>
  <inkml:trace contextRef="#ctx0" brushRef="#br0">4 135 24575,'-2'2'0,"1"1"0,5-2 0,10-2 0,13-3 0,14-2 0,16-6 0,17-3 0,17-3 0,13-1 0,10 0 0,7 2 0,0 0 0,-19 4-8191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12.021"/>
    </inkml:context>
    <inkml:brush xml:id="br0">
      <inkml:brushProperty name="width" value="0.05" units="cm"/>
      <inkml:brushProperty name="height" value="0.05" units="cm"/>
    </inkml:brush>
  </inkml:definitions>
  <inkml:trace contextRef="#ctx0" brushRef="#br0">1 34 24575,'2'0'0,"0"-1"0,0 0 0,0 0 0,0-1 0,0 1 0,0 0 0,0-1 0,0 1 0,2-3 0,8-5 0,-10 7 0,1 1 0,-1 0 0,1-1 0,-1 1 0,1 0 0,0 1 0,-1-1 0,1 0 0,0 1 0,-1 0 0,1-1 0,0 1 0,0 0 0,-1 1 0,1-1 0,0 0 0,4 2 0,-4-1 0,-1 0 0,1 1 0,-1-1 0,1 1 0,-1 0 0,0 0 0,0 0 0,0 0 0,0 0 0,0 0 0,0 1 0,0-1 0,-1 0 0,1 1 0,-1-1 0,2 6 0,4 9 0,-2 0 0,0 0 0,-1 0 0,-1 1 0,2 25 0,-4-9 0,-5 66 0,-4-50-1365,2-32-5461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12.473"/>
    </inkml:context>
    <inkml:brush xml:id="br0">
      <inkml:brushProperty name="width" value="0.05" units="cm"/>
      <inkml:brushProperty name="height" value="0.05" units="cm"/>
    </inkml:brush>
  </inkml:definitions>
  <inkml:trace contextRef="#ctx0" brushRef="#br0">639 92 24575,'0'-4'0,"0"1"0,-1-1 0,1 0 0,-1 1 0,0-1 0,0 1 0,0-1 0,0 1 0,-1-1 0,1 1 0,-1 0 0,0 0 0,0 0 0,0 0 0,0 0 0,-1 0 0,1 0 0,-1 1 0,0-1 0,1 1 0,-1 0 0,0-1 0,0 1 0,-1 1 0,1-1 0,0 0 0,-1 1 0,1 0 0,-1 0 0,-4-1 0,-4-1 0,0 1 0,0 1 0,0 0 0,0 0 0,0 1 0,0 1 0,0 0 0,-13 3 0,1 1 0,-1 1 0,1 1 0,1 1 0,-1 2 0,2 0 0,-1 1 0,1 1 0,1 2 0,0 0 0,1 1 0,-28 27 0,32-26 0,2 1 0,0 0 0,1 1 0,1 0 0,0 1 0,1 0 0,2 1 0,0 0 0,1 0 0,1 1 0,0 0 0,2 1 0,-4 31 0,6-27 0,2 1 0,0-1 0,2 1 0,1-1 0,1 0 0,2 0 0,0 0 0,1 0 0,19 43 0,-19-53 0,2 0 0,0-1 0,1 0 0,0-1 0,1 0 0,1 0 0,0-1 0,1 0 0,0-1 0,1-1 0,0 0 0,1 0 0,0-2 0,1 0 0,31 15 0,-26-17 0,1-1 0,0 0 0,1-2 0,-1 0 0,1-1 0,0-1 0,0-2 0,0 0 0,0-1 0,-1-1 0,1-1 0,0-1 0,-1-1 0,0-1 0,0 0 0,0-2 0,24-13 0,-21 9 0,-1 0 0,-1-2 0,0-1 0,-1-1 0,-1 0 0,0-2 0,-1 0 0,-1-1 0,-1-1 0,0 0 0,-2-2 0,0 1 0,-2-2 0,13-27 0,-16 26 0,-1-2 0,-1 1 0,-2-1 0,0 0 0,-2-1 0,0 1 0,-2-1 0,-1 0 0,-5-49 0,2 60 0,-1 0 0,-1 0 0,0 0 0,-1 1 0,-1-1 0,0 1 0,-12-20 0,11 24 0,-1 0 0,0 0 0,0 1 0,-1 1 0,0 0 0,0 0 0,-1 0 0,-1 1 0,1 1 0,-15-8 0,5 5 0,-1 1 0,0 1 0,0 1 0,-1 1 0,0 0 0,0 2 0,0 1 0,-33-1 0,17 3 0,0 2 0,0 2 0,0 2 0,-43 10 0,64-11-170,-1 0-1,1 1 0,0 2 1,0-1-1,1 2 0,0 0 1,-18 12-1,10 0-6655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13.103"/>
    </inkml:context>
    <inkml:brush xml:id="br0">
      <inkml:brushProperty name="width" value="0.05" units="cm"/>
      <inkml:brushProperty name="height" value="0.05" units="cm"/>
    </inkml:brush>
  </inkml:definitions>
  <inkml:trace contextRef="#ctx0" brushRef="#br0">87 215 24575,'-28'1'0,"15"-1"0,0 0 0,-20-2 0,37 0 0,0-1 0,1 1 0,-1 0 0,0 0 0,10-3 0,124-26 0,166-16 0,-244 39 0,443-48 340,-39 6-2045,-426 45-5121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6.098"/>
    </inkml:context>
    <inkml:brush xml:id="br0">
      <inkml:brushProperty name="width" value="0.05" units="cm"/>
      <inkml:brushProperty name="height" value="0.05" units="cm"/>
    </inkml:brush>
  </inkml:definitions>
  <inkml:trace contextRef="#ctx0" brushRef="#br0">11 128 24575,'-10'-2'0,"16"-1"0,18-4 0,107-9 0,-128 16 0,0 0 0,0-1 0,-1 1 0,1-1 0,0 0 0,-1 0 0,1 0 0,0 0 0,-1 0 0,1 0 0,-1-1 0,0 1 0,1-1 0,-1 0 0,0 1 0,0-1 0,0 0 0,3-4 0,-5 4 0,1 1 0,0-1 0,-1 1 0,1-1 0,-1 0 0,1 1 0,-1-1 0,0 1 0,0-1 0,0 0 0,0 1 0,0-1 0,0 0 0,0 1 0,-1-1 0,1 0 0,0 1 0,-1-1 0,0 1 0,1-1 0,-1 0 0,0 1 0,0 0 0,0-1 0,0 1 0,0-1 0,0 1 0,0 0 0,0 0 0,0 0 0,0 0 0,-3-2 0,1 1 0,1 0 0,-1-1 0,0 1 0,0 0 0,0 1 0,0-1 0,0 1 0,-1-1 0,1 1 0,0 0 0,-1 0 0,1 0 0,-1 1 0,1-1 0,-1 1 0,1 0 0,-1 0 0,1 0 0,-1 0 0,1 0 0,-1 1 0,1 0 0,0 0 0,-1 0 0,1 0 0,0 0 0,-1 1 0,1-1 0,0 1 0,0 0 0,0 0 0,0 0 0,-3 4 0,-1 0 0,0 1 0,1-1 0,0 1 0,0 1 0,1-1 0,0 1 0,0 0 0,1 0 0,0 0 0,0 1 0,-4 16 0,5-16 0,2 1 0,-1-1 0,1 0 0,0 1 0,1-1 0,0 1 0,3 15 0,-3-22 0,1 1 0,0-1 0,0 0 0,0 0 0,0 0 0,1 0 0,-1 0 0,1 0 0,0 0 0,0 0 0,0 0 0,0-1 0,0 1 0,0-1 0,1 0 0,-1 0 0,1 0 0,0 0 0,-1 0 0,1 0 0,0-1 0,0 1 0,0-1 0,1 0 0,2 1 0,2 0-124,-1-1 0,1-1 0,-1 1 0,0-1 0,1-1 0,-1 1-1,1-1 1,-1-1 0,0 1 0,14-6 0,10-4-6702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13.382"/>
    </inkml:context>
    <inkml:brush xml:id="br0">
      <inkml:brushProperty name="width" value="0.05" units="cm"/>
      <inkml:brushProperty name="height" value="0.05" units="cm"/>
    </inkml:brush>
  </inkml:definitions>
  <inkml:trace contextRef="#ctx0" brushRef="#br0">5 165 24575,'-1'0'0,"1"1"0,-1 0 0,1 0 0,-1 0 0,1 0 0,0 0 0,-1 0 0,1 0 0,0 0 0,0 0 0,0 0 0,0 0 0,-1 0 0,1 0 0,0 0 0,1 0 0,-1 0 0,0 0 0,0 0 0,0 0 0,1 0 0,-1 0 0,0-1 0,1 1 0,0 2 0,0-2 0,1 0 0,-1 0 0,0 0 0,1 0 0,-1-1 0,0 1 0,1 0 0,-1-1 0,1 1 0,-1-1 0,1 1 0,0-1 0,-1 0 0,4 1 0,7-1 0,1 0 0,0-1 0,17-3 0,-23 3 0,324-56 0,-65 10 0,218-19 0,-317 45 0,-154 19 147,-22 1 39,-26 1-1212,31 0 354,-19 0-6154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4.486"/>
    </inkml:context>
    <inkml:brush xml:id="br0">
      <inkml:brushProperty name="width" value="0.05" units="cm"/>
      <inkml:brushProperty name="height" value="0.05" units="cm"/>
    </inkml:brush>
  </inkml:definitions>
  <inkml:trace contextRef="#ctx0" brushRef="#br0">787 107 24575,'-1'-10'0,"0"1"0,0 0 0,0-1 0,-1 1 0,-7-17 0,8 24 0,0-1 0,0 1 0,0-1 0,-1 1 0,1-1 0,-1 1 0,0 0 0,0 0 0,1 0 0,-5-4 0,4 6 0,1-1 0,0 0 0,0 1 0,0-1 0,0 1 0,-1 0 0,1-1 0,0 1 0,-1 0 0,1-1 0,0 1 0,-1 0 0,1 0 0,0 0 0,0 0 0,-1 1 0,1-1 0,0 0 0,-1 1 0,1-1 0,0 0 0,0 1 0,-3 1 0,0 0 0,0 1 0,1 0 0,-1 0 0,1 0 0,-1 0 0,1 1 0,0-1 0,0 1 0,0 0 0,1 0 0,-1 0 0,-1 6 0,-4 7 0,-9 31 0,-1 20 0,4 2 0,-8 93 0,13-85 0,-29 227-142,-80 541-530,-19-134 525,-18 109-1025,40-25 1205,95-568-241,15 345 0,29-333 118,-16-191 102,2 0 0,33 91 0,-33-116 84,1 1 0,1-1 0,1-1 0,1 0-1,1-1 1,33 37 0,-34-45 69,1 0 0,0-1 0,1-1 0,1 0 0,0-1-1,1-1 1,-1 0 0,2-2 0,-1 0 0,22 6 0,-5-5-141,0-1 1,0-2 0,62 3-1,112-11-21,-10 0-19,-117 7 16,0 4 0,-1 4 0,132 37 0,-183-38 0,-23-9 0,-1-1 0,1 1 0,0-1 0,-1 0 0,1-1 0,10 2 0,-16-3-68,-1 0 0,1 0-1,0 0 1,0 0 0,0 0 0,-1-1-1,1 1 1,0 0 0,0 0 0,-1-1-1,1 1 1,0 0 0,0-1 0,-1 1-1,1-1 1,0 1 0,-1-1-1,1 1 1,0-2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4.779"/>
    </inkml:context>
    <inkml:brush xml:id="br0">
      <inkml:brushProperty name="width" value="0.05" units="cm"/>
      <inkml:brushProperty name="height" value="0.05" units="cm"/>
    </inkml:brush>
  </inkml:definitions>
  <inkml:trace contextRef="#ctx0" brushRef="#br0">245 125 24575,'-9'-10'0,"0"0"0,1-1 0,0 0 0,-7-12 0,7 9 0,-1 0 0,-11-13 0,14 22 0,9 11 0,11 12 0,120 81 0,-97-74 0,-1 1 0,-1 2 0,36 36 0,-69-62 0,1 0 0,-1 1 0,-1-1 0,1 0 0,0 1 0,0 0 0,-1-1 0,0 1 0,1 0 0,-1 0 0,0 0 0,0 0 0,-1 0 0,1 0 0,0 0 0,-1 0 0,0 4 0,0-4 0,-1 0 0,0 1 0,0-1 0,0 0 0,0 0 0,-1 0 0,1 0 0,-1-1 0,0 1 0,0 0 0,0-1 0,0 1 0,0-1 0,0 1 0,-1-1 0,-3 3 0,-23 15 0,-1-1 0,0-2 0,-1 0 0,-35 11 0,11-3 0,-130 64-1365,137-63-5461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6.938"/>
    </inkml:context>
    <inkml:brush xml:id="br0">
      <inkml:brushProperty name="width" value="0.05" units="cm"/>
      <inkml:brushProperty name="height" value="0.05" units="cm"/>
    </inkml:brush>
  </inkml:definitions>
  <inkml:trace contextRef="#ctx0" brushRef="#br0">1 35 24575,'6'-8'0,"17"-16"0,-23 24 0,1 0 0,-1-1 0,0 1 0,1 0 0,-1 0 0,1-1 0,-1 1 0,1 0 0,-1 0 0,1 0 0,0 0 0,-1-1 0,1 1 0,-1 0 0,1 0 0,-1 0 0,1 0 0,-1 0 0,1 1 0,-1-1 0,1 0 0,0 0 0,-1 0 0,1 0 0,-1 0 0,1 1 0,-1-1 0,1 0 0,-1 1 0,0-1 0,1 0 0,-1 1 0,1-1 0,-1 0 0,0 1 0,1-1 0,-1 1 0,0-1 0,1 0 0,-1 1 0,0-1 0,0 1 0,1-1 0,-1 1 0,0 0 0,0-1 0,0 1 0,0-1 0,0 2 0,3 10 0,0 0 0,-1 1 0,-1-1 0,0 25 0,0 1 0,-1-38 0,5 49-455,-3 0 0,-7 87 0,2-115-6371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7.205"/>
    </inkml:context>
    <inkml:brush xml:id="br0">
      <inkml:brushProperty name="width" value="0.05" units="cm"/>
      <inkml:brushProperty name="height" value="0.05" units="cm"/>
    </inkml:brush>
  </inkml:definitions>
  <inkml:trace contextRef="#ctx0" brushRef="#br0">187 13 24575,'0'-1'0,"0"1"0,0-1 0,0 1 0,0-1 0,0 0 0,0 1 0,0-1 0,1 0 0,-1 1 0,0-1 0,0 1 0,0-1 0,0 1 0,1-1 0,-1 1 0,0-1 0,1 1 0,-1-1 0,1 0 0,8 2 0,-8 0 0,1 1 0,0-1 0,0 1 0,-1-1 0,1 1 0,-1 0 0,0 0 0,1 0 0,0 2 0,16 35 0,-1 2 0,-2 0 0,11 52 0,-20-70 0,-2 1 0,-1 0 0,-1 0 0,-1 0 0,-1 0 0,-1 0 0,-6 35 0,4-44 31,-2 0 0,1-1 0,-2 1 0,0-1 0,-1-1 0,0 1 0,-1-1 0,-1 0 1,0-1-1,-18 20 0,5-11-373,0-1 1,-2 0 0,0-2-1,-36 21 1,3-6-6485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9.580"/>
    </inkml:context>
    <inkml:brush xml:id="br0">
      <inkml:brushProperty name="width" value="0.05" units="cm"/>
      <inkml:brushProperty name="height" value="0.05" units="cm"/>
    </inkml:brush>
  </inkml:definitions>
  <inkml:trace contextRef="#ctx0" brushRef="#br0">315 202 24575,'7'-17'0,"-1"0"0,0 0 0,-1-1 0,-1 0 0,2-25 0,-5 39 0,-1 0 0,0 0 0,0 0 0,0 0 0,0 0 0,-1 0 0,1-1 0,-1 1 0,0 1 0,-3-7 0,4 9 0,-1-1 0,0 1 0,0 0 0,1-1 0,-1 1 0,0 0 0,0 0 0,-1 0 0,1 0 0,0 0 0,0 0 0,0 0 0,-1 0 0,1 0 0,-1 1 0,1-1 0,0 0 0,-1 1 0,1-1 0,-1 1 0,1 0 0,-1-1 0,0 1 0,1 0 0,-1 0 0,1 0 0,-1 0 0,1 0 0,-1 0 0,-2 1 0,-4 1 0,0 1 0,0 0 0,1 0 0,-1 0 0,1 1 0,-1 0 0,1 0 0,1 1 0,-1 0 0,1 0 0,-1 1 0,-4 6 0,-7 7 0,1 2 0,-21 31 0,19-21 0,1 0 0,1 1 0,2 1 0,-22 67 0,31-78 0,1-1 0,1 2 0,0-1 0,2 0 0,0 1 0,2-1 0,0 1 0,2-1 0,4 25 0,-4-37 23,1-1 0,-1 0 0,1-1-1,1 1 1,0 0 0,0-1 0,0 0-1,1 0 1,0 0 0,1-1 0,0 1-1,0-1 1,1-1 0,9 9 0,-7-8-155,0-2 1,0 1 0,1-1-1,-1-1 1,1 0 0,0 0 0,0-1-1,1 0 1,-1-1 0,1 0 0,-1-1-1,14 1 1,22-2-6695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29.877"/>
    </inkml:context>
    <inkml:brush xml:id="br0">
      <inkml:brushProperty name="width" value="0.05" units="cm"/>
      <inkml:brushProperty name="height" value="0.05" units="cm"/>
    </inkml:brush>
  </inkml:definitions>
  <inkml:trace contextRef="#ctx0" brushRef="#br0">89 78 24575,'-48'-47'0,"87"77"0,-19-17 0,-2 2 0,0 0 0,19 20 0,-34-32 0,1 1 0,-1 0 0,0 1 0,0-1 0,0 0 0,-1 1 0,1 0 0,-1 0 0,0-1 0,-1 1 0,1 0 0,-1 0 0,0 1 0,0-1 0,-1 0 0,1 0 0,-1 0 0,0 1 0,-1 7 0,-1-8 0,0 1 0,0-1 0,0 1 0,-1-1 0,0 0 0,0 0 0,0 0 0,0 0 0,-1 0 0,0-1 0,0 0 0,0 0 0,0 0 0,-7 4 0,1 0 0,-1-1 0,0-1 0,0 0 0,0 0 0,-20 6 0,27-11 0,1 0 0,-1 0 0,0 0 0,1-1 0,-1 1 0,0-1 0,1 0 0,-1 0 0,0 0 0,-3-1 0,5 0 0,1 1 0,0 0 0,0-1 0,0 1 0,0-1 0,0 1 0,-1-1 0,1 0 0,0 1 0,0-1 0,0 0 0,0 0 0,1 0 0,-1 0 0,0 0 0,0 0 0,0 0 0,1 0 0,-1 0 0,1 0 0,-1 0 0,1 0 0,-1 0 0,1-1 0,0 1 0,-1 0 0,1 0 0,0 0 0,0-1 0,0 1 0,0 0 0,0-3 0,1-3 0,0-1 0,1 1 0,0 0 0,0-1 0,0 1 0,1 0 0,0 0 0,7-11 0,38-52 0,-47 68 0,22-27 0,41-41 0,-52 58 0,1 1 0,0 0 0,1 1 0,-1 1 0,28-14 0,-37 21-62,-1 1 0,0-1 0,0 1 0,1 0 0,-1 0 0,1 0 0,-1 0 0,1 1 0,-1 0 0,1-1 0,-1 1 0,1 0-1,-1 1 1,1-1 0,-1 1 0,1-1 0,-1 1 0,1 0 0,-1 1 0,0-1 0,4 2 0,9 8-6764</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1.177"/>
    </inkml:context>
    <inkml:brush xml:id="br0">
      <inkml:brushProperty name="width" value="0.05" units="cm"/>
      <inkml:brushProperty name="height" value="0.05" units="cm"/>
    </inkml:brush>
  </inkml:definitions>
  <inkml:trace contextRef="#ctx0" brushRef="#br0">91 511 24575,'-6'-14'0,"-1"-2"0,7 16 0,0-1 0,0 1 0,1-1 0,-1 1 0,0 0 0,0-1 0,0 1 0,1-1 0,-1 1 0,0 0 0,1-1 0,-1 1 0,0 0 0,1-1 0,-1 1 0,0 0 0,1 0 0,-1-1 0,0 1 0,1 0 0,-1 0 0,1 0 0,-1 0 0,1-1 0,-1 1 0,0 0 0,1 0 0,-1 0 0,1 0 0,-1 0 0,1 0 0,-1 0 0,1 0 0,-1 0 0,0 0 0,1 0 0,-1 1 0,1-1 0,8 1 0,-1 1 0,0-1 0,0 2 0,0-1 0,10 5 0,28 8 0,-43-15 0,0 1 0,1 0 0,-1-1 0,0 0 0,0 0 0,1 0 0,-1 0 0,0-1 0,1 1 0,-1-1 0,4-1 0,-4 0 0,-1 1 0,0-1 0,0 1 0,0-1 0,0 0 0,0 0 0,0 0 0,-1 0 0,1 0 0,0 0 0,-1 0 0,0-1 0,1 1 0,-1 0 0,0-1 0,0 1 0,-1-1 0,1 0 0,0 1 0,-1-1 0,0 0 0,1 1 0,-1-4 0,0-7 0,0 1 0,0-1 0,-4-20 0,2 26 0,1 0 0,-1 0 0,-1 0 0,1 0 0,-1 0 0,-1 1 0,1-1 0,-1 1 0,0 0 0,0 0 0,-10-10 0,12 14 0,0 0 0,0 0 0,-1 0 0,1 0 0,-1 1 0,1-1 0,-1 1 0,1 0 0,-1-1 0,0 1 0,0 0 0,1 1 0,-1-1 0,0 0 0,0 1 0,0 0 0,0-1 0,0 1 0,0 0 0,0 1 0,1-1 0,-1 0 0,0 1 0,0 0 0,0 0 0,0 0 0,1 0 0,-1 0 0,0 0 0,1 1 0,-1-1 0,-3 3 0,-3 4 0,0 0 0,0 0 0,0 1 0,1 0 0,1 0 0,-1 1 0,1 0 0,-8 18 0,6-10 0,1 0 0,1 0 0,0 1 0,-6 31 0,11-40 0,1 0 0,0 0 0,0 0 0,1 0 0,0 0 0,1 0 0,0 0 0,1 0 0,0-1 0,0 1 0,5 12 0,-4-17 0,-1 0 0,1 0 0,0 0 0,0-1 0,0 1 0,1-1 0,-1 1 0,1-1 0,0 0 0,1 0 0,-1-1 0,0 1 0,1-1 0,0 0 0,0-1 0,0 1 0,0-1 0,0 0 0,1 0 0,-1 0 0,8 1 0,0-2 0,1 1 0,0-2 0,0 0 0,0 0 0,-1-2 0,1 1 0,0-2 0,-1 0 0,1 0 0,-1-2 0,0 1 0,13-8 0,-3 1 0,0-1 0,-2-2 0,1 0 0,-2-1 0,32-29 0,-39 31 0,-1 0 0,0 0 0,-2-1 0,1 0 0,13-27 0,-21 35 0,1-1 0,-2 0 0,1 1 0,-1-1 0,0 0 0,0-1 0,-1 1 0,0 0 0,0 0 0,-1-1 0,0 1 0,0 0 0,-1 0 0,1-1 0,-2 1 0,-1-9 0,2 13 0,0 0 0,0 1 0,-1-1 0,1 0 0,0 0 0,-1 1 0,0-1 0,1 1 0,-1 0 0,0-1 0,0 1 0,-1 0 0,1 0 0,0 0 0,-1 1 0,1-1 0,-1 0 0,1 1 0,-1 0 0,0-1 0,0 1 0,0 0 0,-4-1 0,3 2 0,1 0 0,0 0 0,-1 0 0,1 0 0,0 1 0,-1-1 0,1 1 0,0 0 0,0 0 0,-1 0 0,1 0 0,0 0 0,0 1 0,0-1 0,1 1 0,-1 0 0,0 0 0,0 0 0,1 0 0,-5 5 0,-3 7 0,0 1 0,0 0 0,2 0 0,0 1 0,0 0 0,2 0 0,0 1 0,1-1 0,0 1 0,-4 35 0,9-48 0,-1 0 0,1 1 0,0-1 0,0 0 0,0 1 0,1-1 0,-1 0 0,1 0 0,0 1 0,2 4 0,-2-8 0,0 1 0,0-1 0,-1 1 0,1-1 0,0 0 0,0 0 0,1 1 0,-1-1 0,0 0 0,0 0 0,1 0 0,-1 0 0,0 0 0,1-1 0,-1 1 0,1 0 0,-1 0 0,1-1 0,-1 1 0,1-1 0,-1 0 0,1 1 0,0-1 0,-1 0 0,1 0 0,-1 0 0,1 0 0,0 0 0,-1-1 0,3 1 0,4-2 0,0 0 0,-1-1 0,1 1 0,0-1 0,-1-1 0,0 0 0,1 0 0,-2 0 0,1-1 0,0 0 0,-1 0 0,0-1 0,0 1 0,-1-1 0,10-13 0,-7 8 0,-1 0 0,0-1 0,0 0 0,-1 0 0,-1-1 0,0 1 0,0-1 0,4-23 0,-9 33 0,3-22 0,-2 24 0,-1 0 0,0-1 0,0 1 0,0 0 0,0 0 0,0 0 0,-1 0 0,1 0 0,0 0 0,0 0 0,-1 0 0,1 0 0,-1 0 0,1 0 0,-1 0 0,1 0 0,-2-2 0,1 3 0,1 0 0,0 0 0,-1 0 0,1 0 0,-1 0 0,1 0 0,-1 0 0,1 1 0,-1-1 0,1 0 0,-1 0 0,1 0 0,0 1 0,-1-1 0,1 0 0,-1 0 0,1 1 0,0-1 0,-1 0 0,1 1 0,0-1 0,-1 1 0,1-1 0,0 0 0,0 1 0,-1-1 0,1 1 0,0-1 0,0 1 0,0-1 0,0 0 0,-1 2 0,-6 15 0,7-16 0,-7 18 0,1 0 0,1 0 0,-5 34 0,9-47 0,0-1 0,1 1 0,0 0 0,0 0 0,0 0 0,1 0 0,0 0 0,0 0 0,1-1 0,-1 1 0,1 0 0,0-1 0,1 0 0,-1 1 0,1-1 0,7 9 0,-8-11 0,0-1 0,1 0 0,-1 0 0,0 0 0,1-1 0,0 1 0,-1 0 0,1-1 0,0 0 0,0 1 0,0-1 0,-1-1 0,1 1 0,0 0 0,1-1 0,-1 1 0,0-1 0,0 0 0,0 0 0,0 0 0,0 0 0,0-1 0,0 1 0,0-1 0,0 0 0,0 0 0,0 0 0,0 0 0,0 0 0,5-4 0,2-1 0,0 0 0,-1-1 0,0 0 0,0-1 0,0 0 0,14-18 0,-6 3 0,-1-1 0,-1-1 0,-1-1 0,-1 0 0,-2-1 0,0 0 0,-2 0 0,-1-1 0,-1-1 0,-2 1 0,-1-1 0,-1 0 0,-1 0 0,-3-40 0,1 65 0,-5-34 0,4 36 0,1 0 0,-1 0 0,1 0 0,-1 0 0,0 0 0,0 0 0,0 0 0,0 0 0,0 1 0,0-1 0,0 0 0,-1 1 0,1-1 0,-1 1 0,-2-3 0,4 4 0,-1 0 0,0-1 0,0 1 0,1 0 0,-1 0 0,0 0 0,0 0 0,0 0 0,1 0 0,-1 0 0,0 0 0,0 0 0,0 0 0,1 0 0,-1 0 0,0 1 0,0-1 0,1 0 0,-1 0 0,0 1 0,1-1 0,-1 1 0,0-1 0,1 1 0,-1-1 0,0 1 0,1-1 0,-1 1 0,1-1 0,-1 1 0,1 0 0,-1 0 0,-15 25 0,15-24 0,-9 21 0,1 1 0,0 0 0,2 0 0,1 1 0,1 0 0,-3 44 0,5-16 0,3 0 0,7 63 0,-6-110 0,7 47 0,-8-50 0,1 0 0,0-1 0,-1 1 0,1 0 0,0-1 0,0 1 0,1-1 0,-1 0 0,0 1 0,1-1 0,0 0 0,-1 0 0,1 0 0,0 0 0,3 3 0,-5-5 0,0 0 0,1 0 0,-1 0 0,0 0 0,0 0 0,1 1 0,-1-1 0,0 0 0,0 0 0,1 0 0,-1 0 0,0 0 0,1 0 0,-1 0 0,0 0 0,0 0 0,1 0 0,-1 0 0,0 0 0,0 0 0,1-1 0,-1 1 0,0 0 0,0 0 0,1 0 0,-1 0 0,0 0 0,0-1 0,1 1 0,-1 0 0,0 0 0,0 0 0,0 0 0,1-1 0,-1 1 0,5-14 0,-1-15 0,-4 28 0,-1-34 0,0 27 0,1-1 0,0 0 0,1 1 0,-1-1 0,3-9 0,-2 17 0,-1-1 0,1 1 0,0 0 0,0 0 0,0 0 0,-1-1 0,1 1 0,0 0 0,0 0 0,1 1 0,-1-1 0,0 0 0,0 0 0,0 0 0,1 1 0,-1-1 0,0 1 0,0-1 0,1 1 0,-1-1 0,1 1 0,-1 0 0,3-1 0,42-1 0,-24 2 0,-2-1 0,0-2 0,0 0 0,-1-1 0,1-1 0,-1-1 0,0-1 0,0 0 0,30-18 0,-46 24 0,-1-1 0,1 0 0,-1 1 0,0-1 0,1 0 0,-1 0 0,0-1 0,-1 1 0,1 0 0,0-1 0,-1 1 0,1-1 0,-1 1 0,0-1 0,1 0 0,-1 1 0,-1-1 0,1 0 0,0 0 0,-1 0 0,1 0 0,-1 0 0,0 1 0,0-1 0,0 0 0,0 0 0,-1 0 0,1 0 0,-1 0 0,0 0 0,0 0 0,0 1 0,0-1 0,0 0 0,0 1 0,-1-1 0,1 1 0,-1-1 0,0 1 0,-2-3 0,2 2 0,-1 0 0,0 0 0,0 0 0,0 0 0,0 1 0,-1-1 0,1 1 0,-1 0 0,1 0 0,-1 0 0,0 0 0,1 1 0,-1-1 0,0 1 0,0 0 0,0 0 0,0 1 0,-1-1 0,1 1 0,0 0 0,0 0 0,0 0 0,0 1 0,0-1 0,0 1 0,0 0 0,0 0 0,-5 2 0,2 1 0,1 1 0,-1-1 0,1 1 0,1 0 0,-1 1 0,1-1 0,0 1 0,0 0 0,0 0 0,1 1 0,0-1 0,0 1 0,-4 12 0,1-1 0,0-1 0,2 2 0,0-1 0,-3 28 0,7-33 38,0-1 0,0 1 0,2-1 0,-1 1 0,2-1 0,0 1 0,0-1 0,6 17 0,-6-22-145,1 0 0,0 0 1,0-1-1,1 1 0,-1-1 1,2 0-1,-1 0 0,1 0 1,-1-1-1,1 1 0,1-1 1,-1-1-1,1 1 0,0-1 1,9 6-1,15 3-6719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1.861"/>
    </inkml:context>
    <inkml:brush xml:id="br0">
      <inkml:brushProperty name="width" value="0.05" units="cm"/>
      <inkml:brushProperty name="height" value="0.05" units="cm"/>
    </inkml:brush>
  </inkml:definitions>
  <inkml:trace contextRef="#ctx0" brushRef="#br0">27 156 24575,'-3'-6'0,"0"1"0,0-1 0,0 0 0,1 0 0,0 0 0,0 0 0,1 0 0,0 0 0,0 0 0,-1-8 0,2 8 0,-1 4 0,-1-21 0,2 22 0,0 0 0,-1 1 0,1-1 0,0 0 0,0 0 0,0 0 0,1 0 0,-1 0 0,0 0 0,0 1 0,0-1 0,1 0 0,-1 0 0,0 0 0,1 1 0,-1-1 0,1 0 0,-1 0 0,1 0 0,0 1 0,-1 0 0,1 1 0,0-1 0,-1 1 0,1-1 0,-1 1 0,1-1 0,-1 1 0,1-1 0,-1 1 0,1-1 0,-1 1 0,1 0 0,-1-1 0,0 1 0,1-1 0,-1 1 0,0 0 0,0 0 0,0-1 0,1 1 0,-1 1 0,7 22 0,-6-22 0,31 140 0,-19-78 0,22 64 0,-32-122 0,-1 0 0,1 0 0,0 1 0,0-2 0,5 9 0,-7-14 0,-1 1 0,1 0 0,-1 0 0,1 0 0,0-1 0,-1 1 0,1 0 0,0-1 0,0 1 0,-1-1 0,1 1 0,0-1 0,0 1 0,0-1 0,0 0 0,0 1 0,-1-1 0,1 0 0,0 0 0,0 1 0,0-1 0,0 0 0,0 0 0,0 0 0,0 0 0,0 0 0,0 0 0,0-1 0,0 1 0,0 0 0,0 0 0,0-1 0,-1 1 0,1 0 0,0-1 0,0 1 0,0-1 0,0 0 0,-1 1 0,1-1 0,0 1 0,-1-1 0,1 0 0,0 0 0,-1 1 0,2-2 0,3-5 0,1-1 0,-1 0 0,-1 0 0,1 0 0,-1 0 0,4-13 0,15-58 0,-15 47 0,16-70 0,17-53 0,-32 139 0,-9 16 0,0 0 0,0 0 0,0 0 0,1 0 0,-1 0 0,0 0 0,0 0 0,0 0 0,1 0 0,-1 0 0,0 0 0,0 0 0,0 0 0,0 0 0,1 0 0,-1 0 0,0 1 0,0-1 0,0 0 0,0 0 0,1 0 0,-1 0 0,0 0 0,0 0 0,0 1 0,0-1 0,0 0 0,0 0 0,0 0 0,0 0 0,1 1 0,-1-1 0,0 0 0,0 0 0,0 0 0,0 1 0,0-1 0,0 0 0,0 0 0,0 0 0,0 0 0,0 1 0,4 33 0,-4-31 0,2 27-1365,0 0-5461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2.245"/>
    </inkml:context>
    <inkml:brush xml:id="br0">
      <inkml:brushProperty name="width" value="0.05" units="cm"/>
      <inkml:brushProperty name="height" value="0.05" units="cm"/>
    </inkml:brush>
  </inkml:definitions>
  <inkml:trace contextRef="#ctx0" brushRef="#br0">181 290 24575,'10'-25'0,"-1"-1"0,-1 0 0,-1 0 0,-1-1 0,3-37 0,-8 58 0,3-42 0,-4 46 0,0 0 0,0 0 0,0 0 0,0 0 0,0 0 0,-1 0 0,1 0 0,-1 0 0,1 0 0,-1 0 0,0 0 0,0 1 0,1-1 0,-1 0 0,0 0 0,-1 1 0,1-1 0,0 1 0,-3-3 0,3 3 0,0 1 0,0 0 0,0 0 0,0-1 0,0 1 0,0 0 0,0 0 0,0 0 0,-1 0 0,1 0 0,0 0 0,0 0 0,0 1 0,0-1 0,0 0 0,0 1 0,0-1 0,0 0 0,0 1 0,0-1 0,0 1 0,0 0 0,0-1 0,-1 2 0,-22 20 0,22-21 0,-18 22 0,1 0 0,1 0 0,1 2 0,-21 39 0,29-46 0,1 0 0,0 0 0,2 1 0,0 0 0,1 0 0,1 1 0,-4 34 0,8-51 0,0-1 0,0 1 0,0-1 0,0 0 0,0 1 0,1-1 0,-1 0 0,1 1 0,0-1 0,-1 0 0,1 1 0,0-1 0,0 0 0,0 0 0,1 0 0,-1 0 0,3 3 0,-3-4 0,1 0 0,-1 0 0,1 0 0,0 0 0,-1-1 0,1 1 0,0 0 0,0-1 0,-1 1 0,1-1 0,0 0 0,0 1 0,0-1 0,0 0 0,0 0 0,0 0 0,-1 0 0,1-1 0,0 1 0,0 0 0,0-1 0,3-1 0,5-2 0,1 0 0,-1-1 0,0-1 0,-1 1 0,1-2 0,-1 1 0,0-1 0,-1-1 0,0 0 0,0 0 0,11-15 0,-1-1 0,-2 0 0,-1-1 0,15-34 0,-19 41 0,-11 18 0,0 0 0,0-1 0,0 1 0,0 0 0,1 0 0,-1 0 0,0 0 0,0 0 0,0 0 0,0 0 0,0 0 0,0 0 0,1-1 0,-1 1 0,0 0 0,0 0 0,0 0 0,0 0 0,0 0 0,1 0 0,-1 0 0,0 0 0,0 0 0,0 0 0,0 0 0,0 0 0,1 0 0,-1 0 0,0 0 0,0 0 0,0 0 0,0 1 0,0-1 0,1 0 0,-1 0 0,0 0 0,0 0 0,0 0 0,0 0 0,0 0 0,0 0 0,0 0 0,1 1 0,-1-1 0,0 0 0,0 0 0,0 0 0,0 0 0,0 0 0,0 0 0,0 1 0,1 3 0,0 1 0,0-1 0,-1 1 0,1-1 0,-2 8 0,0 50 245,2 67-1855,2-106-5216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6.345"/>
    </inkml:context>
    <inkml:brush xml:id="br0">
      <inkml:brushProperty name="width" value="0.05" units="cm"/>
      <inkml:brushProperty name="height" value="0.05" units="cm"/>
    </inkml:brush>
  </inkml:definitions>
  <inkml:trace contextRef="#ctx0" brushRef="#br0">120 36 24575,'2'-1'0,"-1"0"0,0-1 0,0 1 0,0 0 0,0-1 0,0 1 0,0-1 0,0 1 0,0-1 0,0 0 0,-1 1 0,1-1 0,-1 0 0,1 1 0,-1-4 0,0 5 0,0-1 0,0 1 0,0-1 0,0 1 0,0 0 0,0-1 0,0 1 0,0-1 0,-1 1 0,1 0 0,0-1 0,0 1 0,0 0 0,-1-1 0,1 1 0,0 0 0,-1-1 0,1 1 0,0 0 0,-1 0 0,1-1 0,0 1 0,-1 0 0,1 0 0,-1-1 0,-18 1 0,13 1 0,0 1 0,0 0 0,0 0 0,0 0 0,0 0 0,1 1 0,-1 0 0,1 0 0,0 0 0,0 1 0,0 0 0,0 0 0,0 0 0,-7 10 0,10-10 0,-1 0 0,1 0 0,0 1 0,0-1 0,0 1 0,1-1 0,-1 1 0,1-1 0,0 1 0,0 0 0,1 0 0,0 0 0,0-1 0,0 1 0,0 0 0,1 0 0,-1 0 0,1-1 0,1 1 0,1 4 0,-2-3 0,1-1 0,0 1 0,1-1 0,0 1 0,-1-1 0,2 0 0,-1 0 0,0 0 0,1-1 0,0 1 0,0-1 0,1 0 0,-1 0 0,1-1 0,0 1 0,8 4 0,-7-5 0,1-1 0,-1 1 0,1-1 0,0-1 0,-1 1 0,1-1 0,0 0 0,0-1 0,0 0 0,0 0 0,0 0 0,0-1 0,13-3 0,-8 1-136,0 0-1,0-1 1,-1-1-1,1 0 1,-1-1-1,0 0 1,-1 0-1,1-1 0,12-12 1,3-5-6690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2.569"/>
    </inkml:context>
    <inkml:brush xml:id="br0">
      <inkml:brushProperty name="width" value="0.05" units="cm"/>
      <inkml:brushProperty name="height" value="0.05" units="cm"/>
    </inkml:brush>
  </inkml:definitions>
  <inkml:trace contextRef="#ctx0" brushRef="#br0">0 65 24575,'0'-64'0,"13"140"0,-13-71 0,7 46 0,-2-1 0,-2 1 0,-6 69 0,0-106 0,0-18 0,0-25 0,4 8 0,1 0 0,2-1 0,0 1 0,1 1 0,1-1 0,11-25 0,-10 31 0,-1 1 0,2 0 0,0 0 0,0 1 0,1 0 0,1 0 0,0 1 0,1 1 0,15-14 0,-25 24 0,1 0 0,-1-1 0,1 1 0,-1 0 0,1 0 0,0 0 0,0 0 0,-1 0 0,1 0 0,0 0 0,0 1 0,0-1 0,0 1 0,0-1 0,0 1 0,0 0 0,0 0 0,0 0 0,0 0 0,0 0 0,0 0 0,0 1 0,0-1 0,3 1 0,-3 1 0,0-1 0,-1 1 0,1 0 0,0-1 0,0 1 0,-1 0 0,1 0 0,-1 0 0,0 0 0,1 0 0,-1 0 0,0 1 0,0-1 0,0 0 0,-1 0 0,1 1 0,-1-1 0,1 1 0,-1 2 0,3 23-1365,-1-2-5461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2.728"/>
    </inkml:context>
    <inkml:brush xml:id="br0">
      <inkml:brushProperty name="width" value="0.05" units="cm"/>
      <inkml:brushProperty name="height" value="0.05" units="cm"/>
    </inkml:brush>
  </inkml:definitions>
  <inkml:trace contextRef="#ctx0" brushRef="#br0">1 1 24575,'0'2'0,"2"1"0,1 3 0,0 1 0,0-1 0,-2-5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6.464"/>
    </inkml:context>
    <inkml:brush xml:id="br0">
      <inkml:brushProperty name="width" value="0.05" units="cm"/>
      <inkml:brushProperty name="height" value="0.05" units="cm"/>
    </inkml:brush>
  </inkml:definitions>
  <inkml:trace contextRef="#ctx0" brushRef="#br0">15 157 24575,'0'0'0,"0"0"0,0 0 0,1 0 0,-1 0 0,0 0 0,0 0 0,0 0 0,1 0 0,-1 0 0,0 0 0,0-1 0,0 1 0,0 0 0,0 0 0,1 0 0,-1 0 0,0 0 0,0 0 0,0-1 0,0 1 0,0 0 0,0 0 0,1 0 0,-1 0 0,0 0 0,0-1 0,0 1 0,0 0 0,0 0 0,0 0 0,0-1 0,0 1 0,0 0 0,0 0 0,0 0 0,0-1 0,0 1 0,0 0 0,0 0 0,0 0 0,0 0 0,0-1 0,0 1 0,0 0 0,0 0 0,0 0 0,-1 0 0,1-1 0,0 1 0,0 0 0,0 0 0,0 0 0,0 0 0,-1-1 0,-7-12 0,4 7 0,3 4 0,0-1 0,0 0 0,1 0 0,-1 0 0,1 1 0,-1-1 0,1 0 0,0 0 0,0 0 0,0 0 0,1 0 0,-1 0 0,0 0 0,1 1 0,0-1 0,0 0 0,0 0 0,0 1 0,0-1 0,1 0 0,-1 1 0,1 0 0,-1-1 0,5-3 0,-1 0 0,0 1 0,0 0 0,0 0 0,1 0 0,0 0 0,0 1 0,0 0 0,13-5 0,-16 7 0,1 1 0,0-1 0,0 1 0,0 0 0,0 0 0,1 0 0,-1 1 0,0 0 0,0 0 0,0 0 0,0 0 0,1 0 0,-1 1 0,0 0 0,0 0 0,4 1 0,-5 0 0,0-1 0,-1 1 0,1 0 0,0-1 0,-1 1 0,0 0 0,0 0 0,1 1 0,-1-1 0,0 0 0,-1 1 0,1-1 0,0 1 0,-1 0 0,1-1 0,-1 1 0,0 0 0,0 0 0,0 0 0,0 0 0,-1 0 0,1 5 0,0 4 0,-1 0 0,0-1 0,-1 1 0,0-1 0,-1 1 0,0-1 0,-1 1 0,-1-1 0,-5 13 0,-8 16 0,-24 39 0,38-74 0,-15 28 0,-17 30 0,32-56 0,0-1 0,0 1 0,1 0 0,0 0 0,1 0 0,-1 0 0,1 11 0,0-17 6,1 0 1,0 0-1,0 0 0,0 0 0,1 1 0,-1-1 0,0 0 1,0 0-1,0 0 0,1 0 0,-1 0 0,1 1 0,-1-1 1,1 0-1,-1 0 0,1 0 0,0 0 0,-1 0 0,1-1 1,0 1-1,0 0 0,0 0 0,0 0 0,-1-1 0,1 1 1,2 1-1,-1-2 8,1 1 1,-1-1-1,1 1 1,-1-1-1,1 0 1,-1 1 0,1-1-1,-1-1 1,1 1-1,-1 0 1,5-2-1,6-1-407,0-2-1,0 0 1,16-9-1,-27 14 262,30-17-6694</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6.623"/>
    </inkml:context>
    <inkml:brush xml:id="br0">
      <inkml:brushProperty name="width" value="0.05" units="cm"/>
      <inkml:brushProperty name="height" value="0.05" units="cm"/>
    </inkml:brush>
  </inkml:definitions>
  <inkml:trace contextRef="#ctx0" brushRef="#br0">90 14 24575,'-2'0'0,"-4"-2"0,-2-1 0,-3 0 0,-1 0 0,-2 2 0,0 0 0,2 3 0,1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7.603"/>
    </inkml:context>
    <inkml:brush xml:id="br0">
      <inkml:brushProperty name="width" value="0.05" units="cm"/>
      <inkml:brushProperty name="height" value="0.05" units="cm"/>
    </inkml:brush>
  </inkml:definitions>
  <inkml:trace contextRef="#ctx0" brushRef="#br0">1 140 24575,'0'-4'0,"1"0"0,-1 0 0,1 0 0,0 0 0,1 0 0,-1 0 0,1 1 0,0-1 0,0 0 0,3-4 0,27-34 0,-28 38 0,-2 1 0,1-1 0,0 1 0,0 0 0,1 1 0,-1-1 0,1 0 0,-1 1 0,1 0 0,0 0 0,0 0 0,0 0 0,0 1 0,0-1 0,0 1 0,0 0 0,9-1 0,-11 2 0,1 0 0,0 1 0,0-1 0,0 1 0,-1-1 0,1 1 0,0 0 0,-1 0 0,1 0 0,0 0 0,-1 0 0,1 1 0,-1-1 0,0 1 0,1 0 0,-1-1 0,0 1 0,0 0 0,0 0 0,-1 1 0,1-1 0,0 0 0,-1 1 0,1-1 0,-1 1 0,2 4 0,2 7 0,0 0 0,-1 0 0,-1 0 0,0 1 0,-1 0 0,0 25 0,-2-12 0,-1 1 0,-8 44 0,7-66 0,-10 47 0,11-49 0,0 0 0,-1 0 0,0-1 0,0 1 0,0-1 0,-1 1 0,0-1 0,-3 5 0,6-9 0,0 0 0,0 0 0,0 0 0,0 0 0,0 0 0,0 0 0,0 0 0,0 0 0,0 0 0,0 0 0,0 0 0,0-1 0,0 1 0,0 0 0,0 0 0,0 0 0,0 0 0,0 0 0,-1 0 0,1 0 0,0 0 0,0 0 0,0 0 0,0 0 0,0 0 0,0 0 0,0 0 0,0 0 0,0 0 0,0 0 0,0 0 0,0 0 0,0 0 0,0 0 0,0 0 0,0 0 0,0 0 0,-1 0 0,1 0 0,0 0 0,0 0 0,0 0 0,0 0 0,0 0 0,0 0 0,0 0 0,0 0 0,0 0 0,0 0 0,0 0 0,0 0 0,0 0 0,0 0 0,0 0 0,0 0 0,0 0 0,0 0 0,-1 0 0,1 0 0,0 0 0,0 0 0,0 0 0,0 0 0,0 0 0,0 0 0,0 1 0,0-1 0,1-9 0,3-9 0,29-74 0,75-149 0,-105 235 0,1 0 0,-1 0 0,1 1 0,1-1 0,-1 1 0,1 0 0,6-5 0,-10 9 0,0 0 0,0 1 0,-1-1 0,1 1 0,0-1 0,0 1 0,0-1 0,0 1 0,0 0 0,0-1 0,0 1 0,0 0 0,0 0 0,0 0 0,0 0 0,0 0 0,0 0 0,0 0 0,0 0 0,0 0 0,2 1 0,-1 0 0,-1 0 0,0 0 0,1 0 0,-1 0 0,0 0 0,1 1 0,-1-1 0,0 1 0,0-1 0,0 1 0,0-1 0,-1 1 0,1-1 0,0 1 0,0 0 0,-1-1 0,1 4 0,6 25 0,-1 1 0,-1 0 0,-2 1 0,0 33 0,-2-25 0,12 71 0,-13-109-52,0 0-1,0 0 1,1 0-1,-1 0 1,0 0-1,1 0 1,0 0-1,-1 0 1,1 0-1,0 0 1,0-1-1,0 1 1,0 0-1,1 0 1,-1-1-1,0 1 1,1-1-1,-1 1 1,1-1-1,-1 0 0,1 0 1,0 1-1,-1-1 1,1 0-1,3 1 1,8-1-6774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7.822"/>
    </inkml:context>
    <inkml:brush xml:id="br0">
      <inkml:brushProperty name="width" value="0.05" units="cm"/>
      <inkml:brushProperty name="height" value="0.05" units="cm"/>
    </inkml:brush>
  </inkml:definitions>
  <inkml:trace contextRef="#ctx0" brushRef="#br0">4 127 24575,'11'-51'0,"-10"42"0,0 1 0,1-1 0,0 1 0,0 0 0,1 0 0,0 0 0,6-10 0,-12 24 0,1-1 0,1 1 0,-1 0 0,1 0 0,-1 9 0,-1 4 0,-8 56 0,4 0 0,2 1 0,4-1 0,11 102 0,-8-158 0,-1 0 0,1 0 0,0 0 0,2 0 0,0-1 0,1 1 0,10 25 0,-3-27-1365,0-6-5461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7.957"/>
    </inkml:context>
    <inkml:brush xml:id="br0">
      <inkml:brushProperty name="width" value="0.05" units="cm"/>
      <inkml:brushProperty name="height" value="0.05" units="cm"/>
    </inkml:brush>
  </inkml:definitions>
  <inkml:trace contextRef="#ctx0" brushRef="#br0">36 35 24575,'-4'-5'0,"-2"-3"0,-2-1 0,-3 1 0,4 5 0,8 2 0,7 2 0,10 2 0,9 2 0,9-1 0,5-1 0,-4-1-8191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8.191"/>
    </inkml:context>
    <inkml:brush xml:id="br0">
      <inkml:brushProperty name="width" value="0.05" units="cm"/>
      <inkml:brushProperty name="height" value="0.05" units="cm"/>
    </inkml:brush>
  </inkml:definitions>
  <inkml:trace contextRef="#ctx0" brushRef="#br0">15 12 24575,'0'-3'0,"-3"0"0,0-2 0,0 4 0,1 7 0,0 8 0,1 7 0,0 10 0,1 9 0,0 7 0,0 2 0,0 2 0,1 0 0,-1-5 0,0-8 0,0-10-8191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8.333"/>
    </inkml:context>
    <inkml:brush xml:id="br0">
      <inkml:brushProperty name="width" value="0.05" units="cm"/>
      <inkml:brushProperty name="height" value="0.05" units="cm"/>
    </inkml:brush>
  </inkml:definitions>
  <inkml:trace contextRef="#ctx0" brushRef="#br0">0 135 24575,'0'-12'0,"0"-10"0,0-9 0,0-3 0,0 8 0,0 16 0,0 16 0,0 8-8191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39.313"/>
    </inkml:context>
    <inkml:brush xml:id="br0">
      <inkml:brushProperty name="width" value="0.05" units="cm"/>
      <inkml:brushProperty name="height" value="0.05" units="cm"/>
    </inkml:brush>
  </inkml:definitions>
  <inkml:trace contextRef="#ctx0" brushRef="#br0">12 111 24575,'-2'-3'0,"-3"0"0,1-2 0,6-1 0,8 2 0,9-2 0,12-2 0,13-3 0,13-4 0,10 0 0,8-3 0,-9 2-8191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5:56.499"/>
    </inkml:context>
    <inkml:brush xml:id="br0">
      <inkml:brushProperty name="width" value="0.05" units="cm"/>
      <inkml:brushProperty name="height" value="0.05" units="cm"/>
    </inkml:brush>
  </inkml:definitions>
  <inkml:trace contextRef="#ctx0" brushRef="#br0">71 68 24575,'-2'-37'0,"2"35"0,-1 0 0,1 1 0,0-1 0,-1 0 0,1 1 0,-1-1 0,1 1 0,-1-1 0,0 1 0,1-1 0,-1 1 0,0-1 0,0 1 0,0 0 0,0-1 0,0 1 0,-1 0 0,-1-2 0,2 3 0,0 0 0,0 0 0,0 0 0,1 0 0,-1 0 0,0 0 0,0 0 0,0 0 0,0 0 0,1 0 0,-1 1 0,0-1 0,0 0 0,0 1 0,1-1 0,-1 0 0,0 1 0,1-1 0,-1 1 0,0-1 0,1 1 0,-1 0 0,1-1 0,-1 1 0,1 0 0,-1-1 0,1 1 0,-1 0 0,1-1 0,0 1 0,-1 0 0,1 0 0,0 0 0,0-1 0,-1 3 0,-9 33 0,9-33 0,-8 51-90,3 0 0,3 0-1,4 77 1,0-78-914,-1-29-5822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40.289"/>
    </inkml:context>
    <inkml:brush xml:id="br0">
      <inkml:brushProperty name="width" value="0.05" units="cm"/>
      <inkml:brushProperty name="height" value="0.05" units="cm"/>
    </inkml:brush>
  </inkml:definitions>
  <inkml:trace contextRef="#ctx0" brushRef="#br0">6 114 24575,'-2'3'0,"-1"2"0,2 1 0,9-3 0,11-4 0,18-7 0,22-7 0,27-5 0,26-6 0,25-6 0,-12 3-8191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45.241"/>
    </inkml:context>
    <inkml:brush xml:id="br0">
      <inkml:brushProperty name="width" value="0.05" units="cm"/>
      <inkml:brushProperty name="height" value="0.05" units="cm"/>
    </inkml:brush>
  </inkml:definitions>
  <inkml:trace contextRef="#ctx0" brushRef="#br0">33 284 24575,'-5'-12'0,"-1"0"0,2-1 0,0 1 0,0-1 0,1 0 0,0 0 0,1 0 0,1-1 0,0 1 0,2-22 0,-1 30 0,1-1 0,0 1 0,0 0 0,0-1 0,0 1 0,1 0 0,0 0 0,0 0 0,0 0 0,1 0 0,0 1 0,0-1 0,0 1 0,0 0 0,1-1 0,-1 2 0,1-1 0,0 0 0,0 1 0,1-1 0,-1 1 0,1 1 0,-1-1 0,1 0 0,0 1 0,0 0 0,0 0 0,8-1 0,-9 2 0,0 0 0,0 0 0,1 1 0,-1 0 0,0-1 0,0 2 0,0-1 0,0 0 0,0 1 0,0 0 0,0 0 0,0 0 0,0 0 0,0 1 0,0-1 0,0 1 0,-1 0 0,1 0 0,-1 0 0,1 1 0,-1-1 0,0 1 0,0 0 0,0 0 0,0 0 0,-1 0 0,1 1 0,-1-1 0,0 0 0,3 7 0,0 1 0,0 1 0,-1-1 0,-1 1 0,0-1 0,0 1 0,-1 0 0,-1 0 0,0 0 0,-1 17 0,-2-1-195,-2 0 0,0 0 0,-2 0 0,-1 0 0,-1-1 0,-14 31 0,10-31-6631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45.367"/>
    </inkml:context>
    <inkml:brush xml:id="br0">
      <inkml:brushProperty name="width" value="0.05" units="cm"/>
      <inkml:brushProperty name="height" value="0.05" units="cm"/>
    </inkml:brush>
  </inkml:definitions>
  <inkml:trace contextRef="#ctx0" brushRef="#br0">39 0 24575,'-2'5'0,"-1"6"0,-3 5 0,1 3 0,-2 0 0,1 0 0,0-2 0,3-1 0,3-3 0,4-4 0,4-4 0,5-2 0,3-2 0,3-1 0,-2-1-8191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47.788"/>
    </inkml:context>
    <inkml:brush xml:id="br0">
      <inkml:brushProperty name="width" value="0.05" units="cm"/>
      <inkml:brushProperty name="height" value="0.05" units="cm"/>
    </inkml:brush>
  </inkml:definitions>
  <inkml:trace contextRef="#ctx0" brushRef="#br0">2288 43 24575,'-4'-3'0,"0"0"0,0 1 0,0 0 0,0 0 0,-1 0 0,1 0 0,-1 1 0,1 0 0,-1 0 0,0 0 0,-6 0 0,1-1 0,-53-7 0,-117-1 0,-67 18 0,38 10-226,1 8 0,1 10 0,-223 68 0,167-13 226,213-70 0,0 3 0,2 2 0,-47 33 0,78-48 0,2 2 0,-1 0 0,1 0 0,1 1 0,1 1 0,0 0 0,0 1 0,-14 27 0,23-36 0,0 0 0,1 0 0,0 0 0,1 0 0,-1 1 0,2-1 0,-1 1 0,1-1 0,0 1 0,0 0 0,1 0 0,0-1 0,0 1 0,1 0 0,0-1 0,1 1 0,0 0 0,0-1 0,0 0 0,1 1 0,0-1 0,0 0 0,1 0 0,8 11 0,-1-4 0,1-1-1,1 0 0,0-1 1,0 0-1,1-1 0,1-1 1,-1 0-1,2-1 1,0-1-1,0 0 0,29 10 1,3-3-53,1-2 1,100 14-1,-40-16-343,1-5 1,118-9-1,222-41-742,-62-17-280,509-147 0,-766 170 1051,-1-5-1,127-62 1,-257 105 367,29-14 176,26-18 1,-49 29-131,0-1 1,-1 0-1,0-1 0,1 1 1,-1-1-1,-1 0 1,1 0-1,-1-1 0,0 1 1,5-10-1,-8 13 1,-1 0 0,1 1 0,0-1 0,-1 0 1,1 0-1,-1 0 0,0 0 0,1 0 0,-1 0 0,0 0 0,0 1 0,0-1 0,0 0 0,-1 0 0,1 0 1,-1 0-1,1 0 0,-1 0 0,1 1 0,-1-1 0,0 0 0,0 0 0,0 1 0,0-1 0,0 1 1,0-1-1,-3-2 0,-1 0-21,-1-1 1,1 1 0,-1 0 0,0 1-1,0-1 1,0 1 0,-8-2-1,-12-5-26,0 2-1,-1 1 0,-28-4 1,-96-7 149,-73 6 436,-53 15-714,-406 48-1660,346-14-279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50.830"/>
    </inkml:context>
    <inkml:brush xml:id="br0">
      <inkml:brushProperty name="width" value="0.05" units="cm"/>
      <inkml:brushProperty name="height" value="0.05" units="cm"/>
    </inkml:brush>
  </inkml:definitions>
  <inkml:trace contextRef="#ctx0" brushRef="#br0">240 0 24575,'0'0'0,"1"0"0,-1 1 0,1-1 0,-1 0 0,1 0 0,-1 1 0,1-1 0,-1 0 0,0 0 0,1 1 0,-1-1 0,1 1 0,-1-1 0,0 0 0,1 1 0,-1-1 0,0 1 0,1-1 0,-1 1 0,0-1 0,0 1 0,0-1 0,1 1 0,-1-1 0,0 1 0,0-1 0,0 1 0,0-1 0,0 1 0,0-1 0,0 2 0,0 20 0,0-20 0,-8 70 0,-3-1 0,-24 81 0,13-59 0,-141 620-1365,154-668-5461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7:51.367"/>
    </inkml:context>
    <inkml:brush xml:id="br0">
      <inkml:brushProperty name="width" value="0.05" units="cm"/>
      <inkml:brushProperty name="height" value="0.05" units="cm"/>
    </inkml:brush>
  </inkml:definitions>
  <inkml:trace contextRef="#ctx0" brushRef="#br0">4 512 24575,'0'0'0,"0"0"0,0 0 0,0 0 0,0 0 0,0 0 0,0-1 0,0 1 0,0 0 0,0 0 0,0 0 0,0 0 0,0 0 0,0 0 0,0 0 0,0 0 0,0 0 0,0 0 0,0 0 0,-1 0 0,1-1 0,0 1 0,0 0 0,0 0 0,0 0 0,0 0 0,0 0 0,0 0 0,0 0 0,0 0 0,0 0 0,0 0 0,0 0 0,0 0 0,-1 0 0,1 0 0,0 0 0,0 0 0,0 0 0,0 0 0,0 0 0,0 0 0,0 0 0,0 0 0,0 0 0,0 0 0,-1 0 0,1 0 0,0 0 0,0 0 0,0 0 0,0 0 0,0 0 0,0 0 0,0 0 0,0 0 0,0 0 0,0 0 0,0 0 0,0 1 0,0-1 0,-1 0 0,1 0 0,0 0 0,0 0 0,0 0 0,0 0 0,2-12 0,6-14 0,20-34 0,4 2 0,2 1 0,3 1 0,54-63 0,-80 105 0,0 0 0,1 1 0,0 0 0,2 1 0,-1 0 0,1 1 0,21-12 0,-33 21 0,1 1 0,-1 0 0,0 0 0,1 0 0,-1 0 0,1 0 0,-1 0 0,1 1 0,-1 0 0,1-1 0,0 1 0,-1 0 0,1 0 0,-1 0 0,1 0 0,0 1 0,-1-1 0,1 1 0,-1-1 0,1 1 0,-1 0 0,0 0 0,1 0 0,-1 0 0,0 1 0,1-1 0,-1 1 0,0-1 0,0 1 0,0 0 0,-1 0 0,1 0 0,0 0 0,-1 0 0,1 0 0,-1 0 0,3 4 0,2 7 0,-1 0 0,0 0 0,0 1 0,-2-1 0,5 24 0,18 225-1365,-22-173-5461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5.519"/>
    </inkml:context>
    <inkml:brush xml:id="br0">
      <inkml:brushProperty name="width" value="0.05" units="cm"/>
      <inkml:brushProperty name="height" value="0.05" units="cm"/>
    </inkml:brush>
  </inkml:definitions>
  <inkml:trace contextRef="#ctx0" brushRef="#br0">326 458 24575,'8'-24'0,"1"0"0,-2 0 0,0-1 0,-2 1 0,0-1 0,1-34 0,-6 56 0,0 0 0,0 0 0,0 0 0,-1 0 0,1 0 0,-1 0 0,0 0 0,1 1 0,-1-1 0,-1 0 0,1 0 0,0 1 0,-1-1 0,1 0 0,-1 1 0,0 0 0,0-1 0,0 1 0,0 0 0,0 0 0,0 0 0,-1 0 0,-3-2 0,2 2 0,0 1 0,1-1 0,-1 1 0,0 0 0,0 1 0,0-1 0,-1 1 0,1 0 0,0 0 0,0 0 0,0 0 0,0 0 0,0 1 0,0 0 0,0 0 0,0 0 0,-4 2 0,-7 4 0,1 0 0,-1 0 0,1 1 0,1 1 0,-1 1 0,1 0 0,1 0 0,0 1 0,1 1 0,0 0 0,-12 18 0,11-13 0,0 1 0,1 1 0,1 0 0,1 0 0,1 1 0,0 0 0,2 1 0,-5 23 0,8-29 0,1 0 0,0 0 0,1 0 0,1 1 0,0-1 0,1 0 0,1 0 0,1 0 0,0 0 0,0 0 0,2-1 0,0 1 0,0-1 0,1 0 0,1-1 0,1 1 0,0-1 0,0-1 0,1 0 0,1 0 0,0 0 0,1-2 0,0 1 0,0-1 0,1-1 0,17 11 0,-10-9 0,1-1 0,0-1 0,0-1 0,0 0 0,1-2 0,0 0 0,1-2 0,-1 0 0,1-1 0,0-1 0,41-3 0,-35-1 0,-1-2 0,0 0 0,0-2 0,0-2 0,-1 0 0,0-1 0,0-2 0,-1 0 0,24-16 0,-27 13 0,0-2 0,0 1 0,-2-2 0,0-1 0,-1-1 0,-1 0 0,0-1 0,-2-1 0,19-32 0,-25 35 0,0 0 0,-1-1 0,-2 0 0,0-1 0,0 0 0,-2 0 0,-1 0 0,0-1 0,-2 0 0,0 1 0,-1-1 0,-3-33 0,0 37 0,-1 1 0,-1-1 0,0 0 0,-1 1 0,-1 0 0,0 0 0,-1 1 0,-1-1 0,0 2 0,-1-1 0,-1 1 0,0 0 0,-22-21 0,18 22 0,0 0 0,-1 1 0,0 1 0,-1 1 0,0 0 0,-1 1 0,0 1 0,0 0 0,-1 1 0,0 1 0,0 1 0,-24-4 0,15 6-151,0 1-1,0 1 0,-1 1 0,1 1 1,0 2-1,0 1 0,0 1 1,-33 10-1,-16 11-6674</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6.233"/>
    </inkml:context>
    <inkml:brush xml:id="br0">
      <inkml:brushProperty name="width" value="0.05" units="cm"/>
      <inkml:brushProperty name="height" value="0.05" units="cm"/>
    </inkml:brush>
  </inkml:definitions>
  <inkml:trace contextRef="#ctx0" brushRef="#br0">13 89 24575,'12'-39'0,"-10"33"0,-1 0 0,1 0 0,0 0 0,1 0 0,-1 0 0,5-6 0,-7 12 0,0 0 0,0 0 0,0 0 0,0 0 0,0 0 0,0 0 0,0 0 0,0 0 0,0-1 0,0 1 0,0 0 0,0 0 0,0 0 0,1 0 0,-1 0 0,0 0 0,0 0 0,0 0 0,0 0 0,0 0 0,0 0 0,0 0 0,0 0 0,0 0 0,0 0 0,0 0 0,0 0 0,1 0 0,-1 0 0,0 0 0,0 0 0,0 0 0,0 0 0,0 0 0,0 0 0,0 0 0,0 0 0,0 0 0,0 0 0,0 0 0,1 0 0,-1 0 0,0 0 0,0 0 0,0 0 0,0 0 0,0 0 0,0 0 0,0 1 0,0-1 0,0 0 0,0 0 0,0 0 0,0 0 0,0 0 0,0 0 0,0 0 0,0 0 0,0 0 0,0 0 0,0 0 0,0 0 0,0 1 0,2 8 0,-1 13 0,-21 175 0,-9 159 0,28-334 0,2 357 0,-1-367 82,0-7-194,0 0 1,0-1 0,1 1 0,-1-1-1,1 1 1,0-1 0,0 1-1,1-1 1,-1 1 0,1-1 0,0 0-1,3 5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7.351"/>
    </inkml:context>
    <inkml:brush xml:id="br0">
      <inkml:brushProperty name="width" value="0.05" units="cm"/>
      <inkml:brushProperty name="height" value="0.05" units="cm"/>
    </inkml:brush>
  </inkml:definitions>
  <inkml:trace contextRef="#ctx0" brushRef="#br0">114 535 24575,'2'-13'0,"0"1"0,0-1 0,2 1 0,-1 0 0,1 0 0,1 1 0,12-22 0,-4 4 0,8-14 0,-21 43 0,0 0 0,0 0 0,0 0 0,0-1 0,0 1 0,0 0 0,0 0 0,0 0 0,0 0 0,0 0 0,0-1 0,0 1 0,0 0 0,0 0 0,0 0 0,1 0 0,-1 0 0,0-1 0,0 1 0,0 0 0,0 0 0,0 0 0,0 0 0,0 0 0,1 0 0,-1 0 0,0 0 0,0 0 0,0 0 0,0 0 0,1 0 0,-1 0 0,0 0 0,0 0 0,0 0 0,0 0 0,0 0 0,1 0 0,-1 0 0,0 0 0,0 0 0,0 0 0,0 0 0,1 0 0,-1 0 0,0 0 0,2 9 0,-3 16 0,-63 276 0,3-20 0,59-267 0,-25 153 0,23-129 0,2 0 0,2 52 0,1-82 0,0 0 0,0-1 0,0 1 0,1-1 0,0 0 0,0 1 0,1-1 0,7 13 0,-7-16 0,-1 0 0,1 0 0,1 0 0,-1-1 0,0 0 0,1 0 0,-1 0 0,1 0 0,0 0 0,0-1 0,0 1 0,1-1 0,-1 0 0,0 0 0,9 1 0,11 2 0,0-2 0,0 0 0,0-2 0,0 0 0,0-2 0,32-5 0,-18 3 0,299-28-378,212-14-1049,299 27-722,1 35 2509,-518-8-531,-298-9 206,510 5-753,-386-11 507,221-37 1,-367 42 294,93-22 1020,-95 20-873,0 0 1,-1 0-1,1-1 1,-1 0 0,0 0-1,0-1 1,-1 0-1,1 0 1,6-8-1,-12 12-208,0-1 0,-1 0 0,1 0 0,-1-1 0,1 1 0,-1 0 0,0 0 0,0-1 0,0 1 0,0 0 0,-1-1 0,1 1 0,-1-1 0,1 1 0,-1-1 0,0 1 0,0-1 0,0 0 0,0 1 0,0-1 0,-1 1 0,1-1 0,-1 1 0,0-1 0,0 1 0,0 0 0,0-1 0,0 1 0,0 0 0,0 0 0,-3-3 0,-5-8 95,-1 1-1,0 0 1,0 1-1,-14-11 1,7 6-76,-5-6-42,0-1 0,1-1 0,-33-53 0,45 62 0,1-1 0,1 1 0,0-1 0,2-1 0,-1 1 0,2-1 0,0 0 0,-2-34 0,5 16 0,2-1 0,1 1 0,1 0 0,10-40 0,43-135 0,-7 34 0,-47 167 0,1-1 0,-2 0 0,1 0 0,-2 0 0,1 1 0,-2-12 0,1 18 0,-1 0 0,1 0 0,-1 0 0,0 0 0,0 1 0,0-1 0,0 0 0,-1 0 0,1 1 0,-1-1 0,0 1 0,0-1 0,0 1 0,0 0 0,0-1 0,0 1 0,0 0 0,-1 0 0,1 1 0,-1-1 0,1 0 0,-1 1 0,-5-2 0,-7-2 0,1 0 0,-1 2 0,1-1 0,-1 2 0,-24-1 0,-81 4 0,88 0 0,-600 25-1368,-184 6-1385,-43-19 165,-527 18 1109,1334-29 1556,-49 2 635,-132 22 1,222-24-567,-30 6 304,39-7-308,0-1 0,1 1 0,-1 0 0,0 0 0,0 0 1,0-1-1,1 2 0,-1-1 0,0 0 0,1 0 0,-1 0 0,1 1 0,-1-1 0,-1 3 1,3-3-110,0-1 1,0 1 0,0-1 0,-1 1 0,1 0 0,0-1 0,0 1-1,0-1 1,0 1 0,1-1 0,-1 1 0,0 0 0,0-1 0,0 1-1,0-1 1,0 1 0,1-1 0,-1 1 0,0-1 0,1 1-1,-1-1 1,0 1 0,1-1 0,-1 1 0,0-1 0,1 1 0,-1-1-1,1 0 1,-1 1 0,1-1 0,-1 0 0,1 1 0,-1-1 0,1 0-1,0 1 1,24 9 1052,-23-9-979,32 9-62,0-2 1,1-2-1,48 4 1,-14-4-6872</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5T04:46:57.909"/>
    </inkml:context>
    <inkml:brush xml:id="br0">
      <inkml:brushProperty name="width" value="0.05" units="cm"/>
      <inkml:brushProperty name="height" value="0.05" units="cm"/>
    </inkml:brush>
  </inkml:definitions>
  <inkml:trace contextRef="#ctx0" brushRef="#br0">344 310 24575,'17'-18'0,"-1"-2"0,-1 0 0,0-1 0,-2-1 0,0 0 0,15-38 0,-23 48 0,13-35 0,-17 43 0,0 0 0,0 0 0,0 1 0,-1-1 0,0 0 0,1 0 0,-1 0 0,-1 0 0,1 0 0,-1-4 0,1 7 0,-1 0 0,1 0 0,-1 0 0,1 0 0,-1-1 0,1 1 0,-1 0 0,0 0 0,0 1 0,1-1 0,-1 0 0,0 0 0,0 0 0,0 0 0,0 1 0,0-1 0,0 0 0,0 1 0,0-1 0,0 1 0,0-1 0,-1 1 0,1 0 0,0-1 0,0 1 0,0 0 0,0 0 0,-1 0 0,1 0 0,0 0 0,0 0 0,0 0 0,-1 0 0,-1 1 0,-4 0 0,-1 1 0,1 0 0,-1 1 0,-7 3 0,14-5 0,-31 13 0,1 2 0,1 1 0,-43 33 0,53-34 0,0 1 0,1 0 0,1 2 0,0 0 0,-20 30 0,34-43 0,0 0 0,1-1 0,0 1 0,0 0 0,1 0 0,-1 1 0,1-1 0,1 0 0,-1 1 0,1 0 0,0-1 0,0 1 0,1 7 0,1-10 0,-1 0 0,1 0 0,0 0 0,0 0 0,1 0 0,-1 0 0,1-1 0,0 1 0,0-1 0,0 1 0,0-1 0,1 0 0,-1 1 0,1-1 0,0-1 0,0 1 0,0 0 0,0-1 0,0 1 0,1-1 0,-1 0 0,7 3 0,3 0 0,0 0 0,0-1 0,1 0 0,-1-1 0,1 0 0,0-1 0,0-1 0,0 0 0,0-1 0,0-1 0,0 0 0,17-4 0,-24 2 0,-12 1 0,-15 1 0,-2 3 0,0 1 0,0 2 0,0 0 0,0 1 0,1 1 0,0 1 0,1 1 0,0 0 0,0 2 0,1 0 0,-23 19 0,38-28 0,1 1 0,0 0 0,0 0 0,1 0 0,-1 0 0,1 0 0,-1 1 0,1-1 0,0 1 0,0-1 0,1 1 0,-1 0 0,1 0 0,0 0 0,-1 0 0,0 8 0,3-9 0,-1 0 0,0 1 0,1-1 0,-1 0 0,1 1 0,0-1 0,0 0 0,1 0 0,-1 0 0,1 0 0,-1 0 0,1 0 0,0 0 0,0-1 0,0 1 0,0-1 0,1 1 0,-1-1 0,1 0 0,-1 0 0,5 3 0,5 2 29,1 0-1,0 0 1,0-1-1,0-1 0,1 0 1,0 0-1,0-2 1,0 0-1,1 0 1,-1-2-1,17 1 1,9-2-598,1-1 0,67-12 0,-42 1-6257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25,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66.jpeg"/><Relationship Id="rId3" Type="http://schemas.openxmlformats.org/officeDocument/2006/relationships/image" Target="../media/image261.jpeg"/><Relationship Id="rId7" Type="http://schemas.openxmlformats.org/officeDocument/2006/relationships/image" Target="../media/image265.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264.tiff"/><Relationship Id="rId5" Type="http://schemas.openxmlformats.org/officeDocument/2006/relationships/image" Target="../media/image263.tiff"/><Relationship Id="rId4" Type="http://schemas.openxmlformats.org/officeDocument/2006/relationships/image" Target="../media/image262.tiff"/><Relationship Id="rId9" Type="http://schemas.openxmlformats.org/officeDocument/2006/relationships/image" Target="../media/image26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17" Type="http://schemas.openxmlformats.org/officeDocument/2006/relationships/image" Target="../media/image66.png"/><Relationship Id="rId299" Type="http://schemas.openxmlformats.org/officeDocument/2006/relationships/image" Target="../media/image157.png"/><Relationship Id="rId21" Type="http://schemas.openxmlformats.org/officeDocument/2006/relationships/image" Target="../media/image18.png"/><Relationship Id="rId63" Type="http://schemas.openxmlformats.org/officeDocument/2006/relationships/image" Target="../media/image39.png"/><Relationship Id="rId159" Type="http://schemas.openxmlformats.org/officeDocument/2006/relationships/image" Target="../media/image87.png"/><Relationship Id="rId324" Type="http://schemas.openxmlformats.org/officeDocument/2006/relationships/customXml" Target="../ink/ink162.xml"/><Relationship Id="rId366" Type="http://schemas.openxmlformats.org/officeDocument/2006/relationships/customXml" Target="../ink/ink183.xml"/><Relationship Id="rId170" Type="http://schemas.openxmlformats.org/officeDocument/2006/relationships/customXml" Target="../ink/ink85.xml"/><Relationship Id="rId226" Type="http://schemas.openxmlformats.org/officeDocument/2006/relationships/customXml" Target="../ink/ink113.xml"/><Relationship Id="rId433" Type="http://schemas.openxmlformats.org/officeDocument/2006/relationships/customXml" Target="../ink/ink217.xml"/><Relationship Id="rId268" Type="http://schemas.openxmlformats.org/officeDocument/2006/relationships/customXml" Target="../ink/ink134.xml"/><Relationship Id="rId475" Type="http://schemas.openxmlformats.org/officeDocument/2006/relationships/customXml" Target="../ink/ink238.xml"/><Relationship Id="rId32" Type="http://schemas.openxmlformats.org/officeDocument/2006/relationships/customXml" Target="../ink/ink16.xml"/><Relationship Id="rId74" Type="http://schemas.openxmlformats.org/officeDocument/2006/relationships/customXml" Target="../ink/ink37.xml"/><Relationship Id="rId128" Type="http://schemas.openxmlformats.org/officeDocument/2006/relationships/customXml" Target="../ink/ink64.xml"/><Relationship Id="rId335" Type="http://schemas.openxmlformats.org/officeDocument/2006/relationships/image" Target="../media/image175.png"/><Relationship Id="rId377" Type="http://schemas.openxmlformats.org/officeDocument/2006/relationships/image" Target="../media/image196.png"/><Relationship Id="rId5" Type="http://schemas.openxmlformats.org/officeDocument/2006/relationships/image" Target="../media/image10.png"/><Relationship Id="rId181" Type="http://schemas.openxmlformats.org/officeDocument/2006/relationships/image" Target="../media/image98.png"/><Relationship Id="rId237" Type="http://schemas.openxmlformats.org/officeDocument/2006/relationships/image" Target="../media/image126.png"/><Relationship Id="rId402" Type="http://schemas.openxmlformats.org/officeDocument/2006/relationships/image" Target="../media/image208.png"/><Relationship Id="rId279" Type="http://schemas.openxmlformats.org/officeDocument/2006/relationships/image" Target="../media/image147.png"/><Relationship Id="rId444" Type="http://schemas.openxmlformats.org/officeDocument/2006/relationships/image" Target="../media/image229.png"/><Relationship Id="rId486" Type="http://schemas.openxmlformats.org/officeDocument/2006/relationships/image" Target="../media/image250.png"/><Relationship Id="rId43" Type="http://schemas.openxmlformats.org/officeDocument/2006/relationships/image" Target="../media/image29.png"/><Relationship Id="rId139" Type="http://schemas.openxmlformats.org/officeDocument/2006/relationships/image" Target="../media/image77.png"/><Relationship Id="rId290" Type="http://schemas.openxmlformats.org/officeDocument/2006/relationships/customXml" Target="../ink/ink145.xml"/><Relationship Id="rId304" Type="http://schemas.openxmlformats.org/officeDocument/2006/relationships/customXml" Target="../ink/ink152.xml"/><Relationship Id="rId346" Type="http://schemas.openxmlformats.org/officeDocument/2006/relationships/customXml" Target="../ink/ink173.xml"/><Relationship Id="rId388" Type="http://schemas.openxmlformats.org/officeDocument/2006/relationships/image" Target="../media/image201.png"/><Relationship Id="rId85" Type="http://schemas.openxmlformats.org/officeDocument/2006/relationships/image" Target="../media/image50.png"/><Relationship Id="rId150" Type="http://schemas.openxmlformats.org/officeDocument/2006/relationships/customXml" Target="../ink/ink75.xml"/><Relationship Id="rId192" Type="http://schemas.openxmlformats.org/officeDocument/2006/relationships/customXml" Target="../ink/ink96.xml"/><Relationship Id="rId206" Type="http://schemas.openxmlformats.org/officeDocument/2006/relationships/customXml" Target="../ink/ink103.xml"/><Relationship Id="rId413" Type="http://schemas.openxmlformats.org/officeDocument/2006/relationships/customXml" Target="../ink/ink207.xml"/><Relationship Id="rId248" Type="http://schemas.openxmlformats.org/officeDocument/2006/relationships/customXml" Target="../ink/ink124.xml"/><Relationship Id="rId455" Type="http://schemas.openxmlformats.org/officeDocument/2006/relationships/customXml" Target="../ink/ink228.xml"/><Relationship Id="rId497" Type="http://schemas.openxmlformats.org/officeDocument/2006/relationships/customXml" Target="../ink/ink249.xml"/><Relationship Id="rId12" Type="http://schemas.openxmlformats.org/officeDocument/2006/relationships/customXml" Target="../ink/ink6.xml"/><Relationship Id="rId108" Type="http://schemas.openxmlformats.org/officeDocument/2006/relationships/customXml" Target="../ink/ink54.xml"/><Relationship Id="rId315" Type="http://schemas.openxmlformats.org/officeDocument/2006/relationships/image" Target="../media/image165.png"/><Relationship Id="rId357" Type="http://schemas.openxmlformats.org/officeDocument/2006/relationships/image" Target="../media/image186.png"/><Relationship Id="rId54" Type="http://schemas.openxmlformats.org/officeDocument/2006/relationships/customXml" Target="../ink/ink27.xml"/><Relationship Id="rId96" Type="http://schemas.openxmlformats.org/officeDocument/2006/relationships/customXml" Target="../ink/ink48.xml"/><Relationship Id="rId161" Type="http://schemas.openxmlformats.org/officeDocument/2006/relationships/image" Target="../media/image88.png"/><Relationship Id="rId217" Type="http://schemas.openxmlformats.org/officeDocument/2006/relationships/image" Target="../media/image116.png"/><Relationship Id="rId399" Type="http://schemas.openxmlformats.org/officeDocument/2006/relationships/customXml" Target="../ink/ink200.xml"/><Relationship Id="rId259" Type="http://schemas.openxmlformats.org/officeDocument/2006/relationships/image" Target="../media/image137.png"/><Relationship Id="rId424" Type="http://schemas.openxmlformats.org/officeDocument/2006/relationships/image" Target="../media/image219.png"/><Relationship Id="rId466" Type="http://schemas.openxmlformats.org/officeDocument/2006/relationships/image" Target="../media/image240.png"/><Relationship Id="rId23" Type="http://schemas.openxmlformats.org/officeDocument/2006/relationships/image" Target="../media/image19.png"/><Relationship Id="rId119" Type="http://schemas.openxmlformats.org/officeDocument/2006/relationships/image" Target="../media/image67.png"/><Relationship Id="rId270" Type="http://schemas.openxmlformats.org/officeDocument/2006/relationships/customXml" Target="../ink/ink135.xml"/><Relationship Id="rId326" Type="http://schemas.openxmlformats.org/officeDocument/2006/relationships/customXml" Target="../ink/ink163.xml"/><Relationship Id="rId65" Type="http://schemas.openxmlformats.org/officeDocument/2006/relationships/image" Target="../media/image40.png"/><Relationship Id="rId130" Type="http://schemas.openxmlformats.org/officeDocument/2006/relationships/customXml" Target="../ink/ink65.xml"/><Relationship Id="rId368" Type="http://schemas.openxmlformats.org/officeDocument/2006/relationships/customXml" Target="../ink/ink184.xml"/><Relationship Id="rId172" Type="http://schemas.openxmlformats.org/officeDocument/2006/relationships/customXml" Target="../ink/ink86.xml"/><Relationship Id="rId228" Type="http://schemas.openxmlformats.org/officeDocument/2006/relationships/customXml" Target="../ink/ink114.xml"/><Relationship Id="rId435" Type="http://schemas.openxmlformats.org/officeDocument/2006/relationships/customXml" Target="../ink/ink218.xml"/><Relationship Id="rId477" Type="http://schemas.openxmlformats.org/officeDocument/2006/relationships/customXml" Target="../ink/ink239.xml"/><Relationship Id="rId281" Type="http://schemas.openxmlformats.org/officeDocument/2006/relationships/image" Target="../media/image148.png"/><Relationship Id="rId337" Type="http://schemas.openxmlformats.org/officeDocument/2006/relationships/image" Target="../media/image176.png"/><Relationship Id="rId34" Type="http://schemas.openxmlformats.org/officeDocument/2006/relationships/customXml" Target="../ink/ink17.xml"/><Relationship Id="rId76" Type="http://schemas.openxmlformats.org/officeDocument/2006/relationships/customXml" Target="../ink/ink38.xml"/><Relationship Id="rId141" Type="http://schemas.openxmlformats.org/officeDocument/2006/relationships/image" Target="../media/image78.png"/><Relationship Id="rId379" Type="http://schemas.openxmlformats.org/officeDocument/2006/relationships/image" Target="../media/image197.png"/><Relationship Id="rId7" Type="http://schemas.openxmlformats.org/officeDocument/2006/relationships/image" Target="../media/image11.png"/><Relationship Id="rId183" Type="http://schemas.openxmlformats.org/officeDocument/2006/relationships/image" Target="../media/image99.png"/><Relationship Id="rId239" Type="http://schemas.openxmlformats.org/officeDocument/2006/relationships/image" Target="../media/image127.png"/><Relationship Id="rId390" Type="http://schemas.openxmlformats.org/officeDocument/2006/relationships/image" Target="../media/image202.png"/><Relationship Id="rId404" Type="http://schemas.openxmlformats.org/officeDocument/2006/relationships/image" Target="../media/image209.png"/><Relationship Id="rId446" Type="http://schemas.openxmlformats.org/officeDocument/2006/relationships/image" Target="../media/image230.png"/><Relationship Id="rId250" Type="http://schemas.openxmlformats.org/officeDocument/2006/relationships/customXml" Target="../ink/ink125.xml"/><Relationship Id="rId292" Type="http://schemas.openxmlformats.org/officeDocument/2006/relationships/customXml" Target="../ink/ink146.xml"/><Relationship Id="rId306" Type="http://schemas.openxmlformats.org/officeDocument/2006/relationships/customXml" Target="../ink/ink153.xml"/><Relationship Id="rId488" Type="http://schemas.openxmlformats.org/officeDocument/2006/relationships/image" Target="../media/image251.png"/><Relationship Id="rId45" Type="http://schemas.openxmlformats.org/officeDocument/2006/relationships/image" Target="../media/image30.png"/><Relationship Id="rId87" Type="http://schemas.openxmlformats.org/officeDocument/2006/relationships/image" Target="../media/image51.png"/><Relationship Id="rId110" Type="http://schemas.openxmlformats.org/officeDocument/2006/relationships/customXml" Target="../ink/ink55.xml"/><Relationship Id="rId348" Type="http://schemas.openxmlformats.org/officeDocument/2006/relationships/customXml" Target="../ink/ink174.xml"/><Relationship Id="rId152" Type="http://schemas.openxmlformats.org/officeDocument/2006/relationships/customXml" Target="../ink/ink76.xml"/><Relationship Id="rId194" Type="http://schemas.openxmlformats.org/officeDocument/2006/relationships/customXml" Target="../ink/ink97.xml"/><Relationship Id="rId208" Type="http://schemas.openxmlformats.org/officeDocument/2006/relationships/customXml" Target="../ink/ink104.xml"/><Relationship Id="rId415" Type="http://schemas.openxmlformats.org/officeDocument/2006/relationships/customXml" Target="../ink/ink208.xml"/><Relationship Id="rId457" Type="http://schemas.openxmlformats.org/officeDocument/2006/relationships/customXml" Target="../ink/ink229.xml"/><Relationship Id="rId261" Type="http://schemas.openxmlformats.org/officeDocument/2006/relationships/image" Target="../media/image138.png"/><Relationship Id="rId14" Type="http://schemas.openxmlformats.org/officeDocument/2006/relationships/customXml" Target="../ink/ink7.xml"/><Relationship Id="rId56" Type="http://schemas.openxmlformats.org/officeDocument/2006/relationships/customXml" Target="../ink/ink28.xml"/><Relationship Id="rId317" Type="http://schemas.openxmlformats.org/officeDocument/2006/relationships/image" Target="../media/image166.png"/><Relationship Id="rId359" Type="http://schemas.openxmlformats.org/officeDocument/2006/relationships/image" Target="../media/image187.png"/><Relationship Id="rId98" Type="http://schemas.openxmlformats.org/officeDocument/2006/relationships/customXml" Target="../ink/ink49.xml"/><Relationship Id="rId121" Type="http://schemas.openxmlformats.org/officeDocument/2006/relationships/image" Target="../media/image68.png"/><Relationship Id="rId163" Type="http://schemas.openxmlformats.org/officeDocument/2006/relationships/image" Target="../media/image89.png"/><Relationship Id="rId219" Type="http://schemas.openxmlformats.org/officeDocument/2006/relationships/image" Target="../media/image117.png"/><Relationship Id="rId370" Type="http://schemas.openxmlformats.org/officeDocument/2006/relationships/customXml" Target="../ink/ink185.xml"/><Relationship Id="rId426" Type="http://schemas.openxmlformats.org/officeDocument/2006/relationships/image" Target="../media/image220.png"/><Relationship Id="rId230" Type="http://schemas.openxmlformats.org/officeDocument/2006/relationships/customXml" Target="../ink/ink115.xml"/><Relationship Id="rId468" Type="http://schemas.openxmlformats.org/officeDocument/2006/relationships/image" Target="../media/image241.png"/><Relationship Id="rId25" Type="http://schemas.openxmlformats.org/officeDocument/2006/relationships/image" Target="../media/image20.png"/><Relationship Id="rId67" Type="http://schemas.openxmlformats.org/officeDocument/2006/relationships/image" Target="../media/image41.png"/><Relationship Id="rId272" Type="http://schemas.openxmlformats.org/officeDocument/2006/relationships/customXml" Target="../ink/ink136.xml"/><Relationship Id="rId328" Type="http://schemas.openxmlformats.org/officeDocument/2006/relationships/customXml" Target="../ink/ink164.xml"/><Relationship Id="rId132" Type="http://schemas.openxmlformats.org/officeDocument/2006/relationships/customXml" Target="../ink/ink66.xml"/><Relationship Id="rId174" Type="http://schemas.openxmlformats.org/officeDocument/2006/relationships/customXml" Target="../ink/ink87.xml"/><Relationship Id="rId381" Type="http://schemas.openxmlformats.org/officeDocument/2006/relationships/image" Target="../media/image198.png"/><Relationship Id="rId241" Type="http://schemas.openxmlformats.org/officeDocument/2006/relationships/image" Target="../media/image128.png"/><Relationship Id="rId437" Type="http://schemas.openxmlformats.org/officeDocument/2006/relationships/customXml" Target="../ink/ink219.xml"/><Relationship Id="rId479" Type="http://schemas.openxmlformats.org/officeDocument/2006/relationships/customXml" Target="../ink/ink240.xml"/><Relationship Id="rId36" Type="http://schemas.openxmlformats.org/officeDocument/2006/relationships/customXml" Target="../ink/ink18.xml"/><Relationship Id="rId283" Type="http://schemas.openxmlformats.org/officeDocument/2006/relationships/image" Target="../media/image149.png"/><Relationship Id="rId339" Type="http://schemas.openxmlformats.org/officeDocument/2006/relationships/image" Target="../media/image177.png"/><Relationship Id="rId490" Type="http://schemas.openxmlformats.org/officeDocument/2006/relationships/image" Target="../media/image252.png"/><Relationship Id="rId78" Type="http://schemas.openxmlformats.org/officeDocument/2006/relationships/customXml" Target="../ink/ink39.xml"/><Relationship Id="rId101" Type="http://schemas.openxmlformats.org/officeDocument/2006/relationships/image" Target="../media/image58.png"/><Relationship Id="rId143" Type="http://schemas.openxmlformats.org/officeDocument/2006/relationships/image" Target="../media/image79.png"/><Relationship Id="rId185" Type="http://schemas.openxmlformats.org/officeDocument/2006/relationships/image" Target="../media/image100.png"/><Relationship Id="rId350" Type="http://schemas.openxmlformats.org/officeDocument/2006/relationships/customXml" Target="../ink/ink175.xml"/><Relationship Id="rId406" Type="http://schemas.openxmlformats.org/officeDocument/2006/relationships/image" Target="../media/image210.png"/><Relationship Id="rId9" Type="http://schemas.openxmlformats.org/officeDocument/2006/relationships/image" Target="../media/image12.png"/><Relationship Id="rId210" Type="http://schemas.openxmlformats.org/officeDocument/2006/relationships/customXml" Target="../ink/ink105.xml"/><Relationship Id="rId392" Type="http://schemas.openxmlformats.org/officeDocument/2006/relationships/image" Target="../media/image203.png"/><Relationship Id="rId448" Type="http://schemas.openxmlformats.org/officeDocument/2006/relationships/image" Target="../media/image231.png"/><Relationship Id="rId252" Type="http://schemas.openxmlformats.org/officeDocument/2006/relationships/customXml" Target="../ink/ink126.xml"/><Relationship Id="rId294" Type="http://schemas.openxmlformats.org/officeDocument/2006/relationships/customXml" Target="../ink/ink147.xml"/><Relationship Id="rId308" Type="http://schemas.openxmlformats.org/officeDocument/2006/relationships/customXml" Target="../ink/ink154.xml"/><Relationship Id="rId47" Type="http://schemas.openxmlformats.org/officeDocument/2006/relationships/image" Target="../media/image31.png"/><Relationship Id="rId89" Type="http://schemas.openxmlformats.org/officeDocument/2006/relationships/image" Target="../media/image52.png"/><Relationship Id="rId112" Type="http://schemas.openxmlformats.org/officeDocument/2006/relationships/customXml" Target="../ink/ink56.xml"/><Relationship Id="rId154" Type="http://schemas.openxmlformats.org/officeDocument/2006/relationships/customXml" Target="../ink/ink77.xml"/><Relationship Id="rId361" Type="http://schemas.openxmlformats.org/officeDocument/2006/relationships/image" Target="../media/image188.png"/><Relationship Id="rId196" Type="http://schemas.openxmlformats.org/officeDocument/2006/relationships/customXml" Target="../ink/ink98.xml"/><Relationship Id="rId417" Type="http://schemas.openxmlformats.org/officeDocument/2006/relationships/customXml" Target="../ink/ink209.xml"/><Relationship Id="rId459" Type="http://schemas.openxmlformats.org/officeDocument/2006/relationships/customXml" Target="../ink/ink230.xml"/><Relationship Id="rId16" Type="http://schemas.openxmlformats.org/officeDocument/2006/relationships/customXml" Target="../ink/ink8.xml"/><Relationship Id="rId221" Type="http://schemas.openxmlformats.org/officeDocument/2006/relationships/image" Target="../media/image118.png"/><Relationship Id="rId263" Type="http://schemas.openxmlformats.org/officeDocument/2006/relationships/image" Target="../media/image139.png"/><Relationship Id="rId319" Type="http://schemas.openxmlformats.org/officeDocument/2006/relationships/image" Target="../media/image167.png"/><Relationship Id="rId470" Type="http://schemas.openxmlformats.org/officeDocument/2006/relationships/image" Target="../media/image242.png"/><Relationship Id="rId58" Type="http://schemas.openxmlformats.org/officeDocument/2006/relationships/customXml" Target="../ink/ink29.xml"/><Relationship Id="rId123" Type="http://schemas.openxmlformats.org/officeDocument/2006/relationships/image" Target="../media/image69.png"/><Relationship Id="rId330" Type="http://schemas.openxmlformats.org/officeDocument/2006/relationships/customXml" Target="../ink/ink165.xml"/><Relationship Id="rId165" Type="http://schemas.openxmlformats.org/officeDocument/2006/relationships/image" Target="../media/image90.png"/><Relationship Id="rId372" Type="http://schemas.openxmlformats.org/officeDocument/2006/relationships/customXml" Target="../ink/ink186.xml"/><Relationship Id="rId428" Type="http://schemas.openxmlformats.org/officeDocument/2006/relationships/image" Target="../media/image221.png"/><Relationship Id="rId232" Type="http://schemas.openxmlformats.org/officeDocument/2006/relationships/customXml" Target="../ink/ink116.xml"/><Relationship Id="rId274" Type="http://schemas.openxmlformats.org/officeDocument/2006/relationships/customXml" Target="../ink/ink137.xml"/><Relationship Id="rId481" Type="http://schemas.openxmlformats.org/officeDocument/2006/relationships/customXml" Target="../ink/ink241.xml"/><Relationship Id="rId27" Type="http://schemas.openxmlformats.org/officeDocument/2006/relationships/image" Target="../media/image21.png"/><Relationship Id="rId69" Type="http://schemas.openxmlformats.org/officeDocument/2006/relationships/image" Target="../media/image42.png"/><Relationship Id="rId134" Type="http://schemas.openxmlformats.org/officeDocument/2006/relationships/customXml" Target="../ink/ink67.xml"/><Relationship Id="rId80" Type="http://schemas.openxmlformats.org/officeDocument/2006/relationships/customXml" Target="../ink/ink40.xml"/><Relationship Id="rId176" Type="http://schemas.openxmlformats.org/officeDocument/2006/relationships/customXml" Target="../ink/ink88.xml"/><Relationship Id="rId341" Type="http://schemas.openxmlformats.org/officeDocument/2006/relationships/image" Target="../media/image178.png"/><Relationship Id="rId383" Type="http://schemas.openxmlformats.org/officeDocument/2006/relationships/image" Target="../media/image199.png"/><Relationship Id="rId439" Type="http://schemas.openxmlformats.org/officeDocument/2006/relationships/customXml" Target="../ink/ink220.xml"/><Relationship Id="rId201" Type="http://schemas.openxmlformats.org/officeDocument/2006/relationships/image" Target="../media/image108.png"/><Relationship Id="rId243" Type="http://schemas.openxmlformats.org/officeDocument/2006/relationships/image" Target="../media/image129.png"/><Relationship Id="rId285" Type="http://schemas.openxmlformats.org/officeDocument/2006/relationships/image" Target="../media/image150.png"/><Relationship Id="rId450" Type="http://schemas.openxmlformats.org/officeDocument/2006/relationships/image" Target="../media/image232.png"/><Relationship Id="rId38" Type="http://schemas.openxmlformats.org/officeDocument/2006/relationships/customXml" Target="../ink/ink19.xml"/><Relationship Id="rId103" Type="http://schemas.openxmlformats.org/officeDocument/2006/relationships/image" Target="../media/image59.png"/><Relationship Id="rId310" Type="http://schemas.openxmlformats.org/officeDocument/2006/relationships/customXml" Target="../ink/ink155.xml"/><Relationship Id="rId492" Type="http://schemas.openxmlformats.org/officeDocument/2006/relationships/image" Target="../media/image253.png"/><Relationship Id="rId91" Type="http://schemas.openxmlformats.org/officeDocument/2006/relationships/image" Target="../media/image53.png"/><Relationship Id="rId145" Type="http://schemas.openxmlformats.org/officeDocument/2006/relationships/image" Target="../media/image80.png"/><Relationship Id="rId187" Type="http://schemas.openxmlformats.org/officeDocument/2006/relationships/image" Target="../media/image101.png"/><Relationship Id="rId352" Type="http://schemas.openxmlformats.org/officeDocument/2006/relationships/customXml" Target="../ink/ink176.xml"/><Relationship Id="rId394" Type="http://schemas.openxmlformats.org/officeDocument/2006/relationships/image" Target="../media/image204.png"/><Relationship Id="rId408" Type="http://schemas.openxmlformats.org/officeDocument/2006/relationships/image" Target="../media/image211.png"/><Relationship Id="rId212" Type="http://schemas.openxmlformats.org/officeDocument/2006/relationships/customXml" Target="../ink/ink106.xml"/><Relationship Id="rId254" Type="http://schemas.openxmlformats.org/officeDocument/2006/relationships/customXml" Target="../ink/ink127.xml"/><Relationship Id="rId49" Type="http://schemas.openxmlformats.org/officeDocument/2006/relationships/image" Target="../media/image32.png"/><Relationship Id="rId114" Type="http://schemas.openxmlformats.org/officeDocument/2006/relationships/customXml" Target="../ink/ink57.xml"/><Relationship Id="rId296" Type="http://schemas.openxmlformats.org/officeDocument/2006/relationships/customXml" Target="../ink/ink148.xml"/><Relationship Id="rId461" Type="http://schemas.openxmlformats.org/officeDocument/2006/relationships/customXml" Target="../ink/ink231.xml"/><Relationship Id="rId60" Type="http://schemas.openxmlformats.org/officeDocument/2006/relationships/customXml" Target="../ink/ink30.xml"/><Relationship Id="rId156" Type="http://schemas.openxmlformats.org/officeDocument/2006/relationships/customXml" Target="../ink/ink78.xml"/><Relationship Id="rId198" Type="http://schemas.openxmlformats.org/officeDocument/2006/relationships/customXml" Target="../ink/ink99.xml"/><Relationship Id="rId321" Type="http://schemas.openxmlformats.org/officeDocument/2006/relationships/image" Target="../media/image168.png"/><Relationship Id="rId363" Type="http://schemas.openxmlformats.org/officeDocument/2006/relationships/image" Target="../media/image189.png"/><Relationship Id="rId419" Type="http://schemas.openxmlformats.org/officeDocument/2006/relationships/customXml" Target="../ink/ink210.xml"/><Relationship Id="rId223" Type="http://schemas.openxmlformats.org/officeDocument/2006/relationships/image" Target="../media/image119.png"/><Relationship Id="rId430" Type="http://schemas.openxmlformats.org/officeDocument/2006/relationships/image" Target="../media/image222.png"/><Relationship Id="rId18" Type="http://schemas.openxmlformats.org/officeDocument/2006/relationships/customXml" Target="../ink/ink9.xml"/><Relationship Id="rId265" Type="http://schemas.openxmlformats.org/officeDocument/2006/relationships/image" Target="../media/image140.png"/><Relationship Id="rId472" Type="http://schemas.openxmlformats.org/officeDocument/2006/relationships/image" Target="../media/image243.png"/><Relationship Id="rId125" Type="http://schemas.openxmlformats.org/officeDocument/2006/relationships/image" Target="../media/image70.png"/><Relationship Id="rId167" Type="http://schemas.openxmlformats.org/officeDocument/2006/relationships/image" Target="../media/image91.png"/><Relationship Id="rId332" Type="http://schemas.openxmlformats.org/officeDocument/2006/relationships/customXml" Target="../ink/ink166.xml"/><Relationship Id="rId374" Type="http://schemas.openxmlformats.org/officeDocument/2006/relationships/customXml" Target="../ink/ink187.xml"/><Relationship Id="rId71" Type="http://schemas.openxmlformats.org/officeDocument/2006/relationships/image" Target="../media/image43.png"/><Relationship Id="rId234" Type="http://schemas.openxmlformats.org/officeDocument/2006/relationships/customXml" Target="../ink/ink117.xml"/><Relationship Id="rId2" Type="http://schemas.openxmlformats.org/officeDocument/2006/relationships/customXml" Target="../ink/ink1.xml"/><Relationship Id="rId29" Type="http://schemas.openxmlformats.org/officeDocument/2006/relationships/image" Target="../media/image22.png"/><Relationship Id="rId276" Type="http://schemas.openxmlformats.org/officeDocument/2006/relationships/customXml" Target="../ink/ink138.xml"/><Relationship Id="rId441" Type="http://schemas.openxmlformats.org/officeDocument/2006/relationships/customXml" Target="../ink/ink221.xml"/><Relationship Id="rId483" Type="http://schemas.openxmlformats.org/officeDocument/2006/relationships/customXml" Target="../ink/ink242.xml"/><Relationship Id="rId40" Type="http://schemas.openxmlformats.org/officeDocument/2006/relationships/customXml" Target="../ink/ink20.xml"/><Relationship Id="rId136" Type="http://schemas.openxmlformats.org/officeDocument/2006/relationships/customXml" Target="../ink/ink68.xml"/><Relationship Id="rId178" Type="http://schemas.openxmlformats.org/officeDocument/2006/relationships/customXml" Target="../ink/ink89.xml"/><Relationship Id="rId301" Type="http://schemas.openxmlformats.org/officeDocument/2006/relationships/image" Target="../media/image158.png"/><Relationship Id="rId343" Type="http://schemas.openxmlformats.org/officeDocument/2006/relationships/image" Target="../media/image179.png"/><Relationship Id="rId82" Type="http://schemas.openxmlformats.org/officeDocument/2006/relationships/customXml" Target="../ink/ink41.xml"/><Relationship Id="rId203" Type="http://schemas.openxmlformats.org/officeDocument/2006/relationships/image" Target="../media/image109.png"/><Relationship Id="rId385" Type="http://schemas.openxmlformats.org/officeDocument/2006/relationships/customXml" Target="../ink/ink193.xml"/><Relationship Id="rId245" Type="http://schemas.openxmlformats.org/officeDocument/2006/relationships/image" Target="../media/image130.png"/><Relationship Id="rId287" Type="http://schemas.openxmlformats.org/officeDocument/2006/relationships/image" Target="../media/image151.png"/><Relationship Id="rId410" Type="http://schemas.openxmlformats.org/officeDocument/2006/relationships/image" Target="../media/image212.png"/><Relationship Id="rId452" Type="http://schemas.openxmlformats.org/officeDocument/2006/relationships/image" Target="../media/image233.png"/><Relationship Id="rId494" Type="http://schemas.openxmlformats.org/officeDocument/2006/relationships/image" Target="../media/image254.png"/><Relationship Id="rId105" Type="http://schemas.openxmlformats.org/officeDocument/2006/relationships/image" Target="../media/image60.png"/><Relationship Id="rId147" Type="http://schemas.openxmlformats.org/officeDocument/2006/relationships/image" Target="../media/image81.png"/><Relationship Id="rId312" Type="http://schemas.openxmlformats.org/officeDocument/2006/relationships/customXml" Target="../ink/ink156.xml"/><Relationship Id="rId354" Type="http://schemas.openxmlformats.org/officeDocument/2006/relationships/customXml" Target="../ink/ink177.xml"/><Relationship Id="rId51" Type="http://schemas.openxmlformats.org/officeDocument/2006/relationships/image" Target="../media/image33.png"/><Relationship Id="rId93" Type="http://schemas.openxmlformats.org/officeDocument/2006/relationships/image" Target="../media/image54.png"/><Relationship Id="rId189" Type="http://schemas.openxmlformats.org/officeDocument/2006/relationships/image" Target="../media/image102.png"/><Relationship Id="rId396" Type="http://schemas.openxmlformats.org/officeDocument/2006/relationships/image" Target="../media/image205.png"/><Relationship Id="rId214" Type="http://schemas.openxmlformats.org/officeDocument/2006/relationships/customXml" Target="../ink/ink107.xml"/><Relationship Id="rId256" Type="http://schemas.openxmlformats.org/officeDocument/2006/relationships/customXml" Target="../ink/ink128.xml"/><Relationship Id="rId298" Type="http://schemas.openxmlformats.org/officeDocument/2006/relationships/customXml" Target="../ink/ink149.xml"/><Relationship Id="rId421" Type="http://schemas.openxmlformats.org/officeDocument/2006/relationships/customXml" Target="../ink/ink211.xml"/><Relationship Id="rId463" Type="http://schemas.openxmlformats.org/officeDocument/2006/relationships/customXml" Target="../ink/ink232.xml"/><Relationship Id="rId116" Type="http://schemas.openxmlformats.org/officeDocument/2006/relationships/customXml" Target="../ink/ink58.xml"/><Relationship Id="rId158" Type="http://schemas.openxmlformats.org/officeDocument/2006/relationships/customXml" Target="../ink/ink79.xml"/><Relationship Id="rId323" Type="http://schemas.openxmlformats.org/officeDocument/2006/relationships/image" Target="../media/image169.png"/><Relationship Id="rId20" Type="http://schemas.openxmlformats.org/officeDocument/2006/relationships/customXml" Target="../ink/ink10.xml"/><Relationship Id="rId62" Type="http://schemas.openxmlformats.org/officeDocument/2006/relationships/customXml" Target="../ink/ink31.xml"/><Relationship Id="rId365" Type="http://schemas.openxmlformats.org/officeDocument/2006/relationships/image" Target="../media/image190.png"/><Relationship Id="rId225" Type="http://schemas.openxmlformats.org/officeDocument/2006/relationships/image" Target="../media/image120.png"/><Relationship Id="rId267" Type="http://schemas.openxmlformats.org/officeDocument/2006/relationships/image" Target="../media/image141.png"/><Relationship Id="rId432" Type="http://schemas.openxmlformats.org/officeDocument/2006/relationships/image" Target="../media/image223.png"/><Relationship Id="rId474" Type="http://schemas.openxmlformats.org/officeDocument/2006/relationships/image" Target="../media/image244.png"/><Relationship Id="rId106" Type="http://schemas.openxmlformats.org/officeDocument/2006/relationships/customXml" Target="../ink/ink53.xml"/><Relationship Id="rId127" Type="http://schemas.openxmlformats.org/officeDocument/2006/relationships/image" Target="../media/image71.png"/><Relationship Id="rId313" Type="http://schemas.openxmlformats.org/officeDocument/2006/relationships/image" Target="../media/image164.png"/><Relationship Id="rId495" Type="http://schemas.openxmlformats.org/officeDocument/2006/relationships/customXml" Target="../ink/ink248.xml"/><Relationship Id="rId10" Type="http://schemas.openxmlformats.org/officeDocument/2006/relationships/customXml" Target="../ink/ink5.xml"/><Relationship Id="rId31" Type="http://schemas.openxmlformats.org/officeDocument/2006/relationships/image" Target="../media/image23.png"/><Relationship Id="rId52" Type="http://schemas.openxmlformats.org/officeDocument/2006/relationships/customXml" Target="../ink/ink26.xml"/><Relationship Id="rId73" Type="http://schemas.openxmlformats.org/officeDocument/2006/relationships/image" Target="../media/image44.png"/><Relationship Id="rId94" Type="http://schemas.openxmlformats.org/officeDocument/2006/relationships/customXml" Target="../ink/ink47.xml"/><Relationship Id="rId148" Type="http://schemas.openxmlformats.org/officeDocument/2006/relationships/customXml" Target="../ink/ink74.xml"/><Relationship Id="rId169" Type="http://schemas.openxmlformats.org/officeDocument/2006/relationships/image" Target="../media/image92.png"/><Relationship Id="rId334" Type="http://schemas.openxmlformats.org/officeDocument/2006/relationships/customXml" Target="../ink/ink167.xml"/><Relationship Id="rId355" Type="http://schemas.openxmlformats.org/officeDocument/2006/relationships/image" Target="../media/image185.png"/><Relationship Id="rId376" Type="http://schemas.openxmlformats.org/officeDocument/2006/relationships/customXml" Target="../ink/ink188.xml"/><Relationship Id="rId397" Type="http://schemas.openxmlformats.org/officeDocument/2006/relationships/customXml" Target="../ink/ink199.xml"/><Relationship Id="rId4" Type="http://schemas.openxmlformats.org/officeDocument/2006/relationships/customXml" Target="../ink/ink2.xml"/><Relationship Id="rId180" Type="http://schemas.openxmlformats.org/officeDocument/2006/relationships/customXml" Target="../ink/ink90.xml"/><Relationship Id="rId215" Type="http://schemas.openxmlformats.org/officeDocument/2006/relationships/image" Target="../media/image115.png"/><Relationship Id="rId236" Type="http://schemas.openxmlformats.org/officeDocument/2006/relationships/customXml" Target="../ink/ink118.xml"/><Relationship Id="rId257" Type="http://schemas.openxmlformats.org/officeDocument/2006/relationships/image" Target="../media/image136.png"/><Relationship Id="rId278" Type="http://schemas.openxmlformats.org/officeDocument/2006/relationships/customXml" Target="../ink/ink139.xml"/><Relationship Id="rId401" Type="http://schemas.openxmlformats.org/officeDocument/2006/relationships/customXml" Target="../ink/ink201.xml"/><Relationship Id="rId422" Type="http://schemas.openxmlformats.org/officeDocument/2006/relationships/image" Target="../media/image218.png"/><Relationship Id="rId443" Type="http://schemas.openxmlformats.org/officeDocument/2006/relationships/customXml" Target="../ink/ink222.xml"/><Relationship Id="rId464" Type="http://schemas.openxmlformats.org/officeDocument/2006/relationships/image" Target="../media/image239.png"/><Relationship Id="rId303" Type="http://schemas.openxmlformats.org/officeDocument/2006/relationships/image" Target="../media/image159.png"/><Relationship Id="rId485" Type="http://schemas.openxmlformats.org/officeDocument/2006/relationships/customXml" Target="../ink/ink243.xml"/><Relationship Id="rId42" Type="http://schemas.openxmlformats.org/officeDocument/2006/relationships/customXml" Target="../ink/ink21.xml"/><Relationship Id="rId84" Type="http://schemas.openxmlformats.org/officeDocument/2006/relationships/customXml" Target="../ink/ink42.xml"/><Relationship Id="rId138" Type="http://schemas.openxmlformats.org/officeDocument/2006/relationships/customXml" Target="../ink/ink69.xml"/><Relationship Id="rId345" Type="http://schemas.openxmlformats.org/officeDocument/2006/relationships/image" Target="../media/image180.png"/><Relationship Id="rId387" Type="http://schemas.openxmlformats.org/officeDocument/2006/relationships/customXml" Target="../ink/ink194.xml"/><Relationship Id="rId191" Type="http://schemas.openxmlformats.org/officeDocument/2006/relationships/image" Target="../media/image103.png"/><Relationship Id="rId205" Type="http://schemas.openxmlformats.org/officeDocument/2006/relationships/image" Target="../media/image110.png"/><Relationship Id="rId247" Type="http://schemas.openxmlformats.org/officeDocument/2006/relationships/image" Target="../media/image131.png"/><Relationship Id="rId412" Type="http://schemas.openxmlformats.org/officeDocument/2006/relationships/image" Target="../media/image213.png"/><Relationship Id="rId107" Type="http://schemas.openxmlformats.org/officeDocument/2006/relationships/image" Target="../media/image61.png"/><Relationship Id="rId289" Type="http://schemas.openxmlformats.org/officeDocument/2006/relationships/image" Target="../media/image152.png"/><Relationship Id="rId454" Type="http://schemas.openxmlformats.org/officeDocument/2006/relationships/image" Target="../media/image234.png"/><Relationship Id="rId496" Type="http://schemas.openxmlformats.org/officeDocument/2006/relationships/image" Target="../media/image255.png"/><Relationship Id="rId11" Type="http://schemas.openxmlformats.org/officeDocument/2006/relationships/image" Target="../media/image13.png"/><Relationship Id="rId53" Type="http://schemas.openxmlformats.org/officeDocument/2006/relationships/image" Target="../media/image34.png"/><Relationship Id="rId149" Type="http://schemas.openxmlformats.org/officeDocument/2006/relationships/image" Target="../media/image82.png"/><Relationship Id="rId314" Type="http://schemas.openxmlformats.org/officeDocument/2006/relationships/customXml" Target="../ink/ink157.xml"/><Relationship Id="rId356" Type="http://schemas.openxmlformats.org/officeDocument/2006/relationships/customXml" Target="../ink/ink178.xml"/><Relationship Id="rId398" Type="http://schemas.openxmlformats.org/officeDocument/2006/relationships/image" Target="../media/image206.png"/><Relationship Id="rId95" Type="http://schemas.openxmlformats.org/officeDocument/2006/relationships/image" Target="../media/image55.png"/><Relationship Id="rId160" Type="http://schemas.openxmlformats.org/officeDocument/2006/relationships/customXml" Target="../ink/ink80.xml"/><Relationship Id="rId216" Type="http://schemas.openxmlformats.org/officeDocument/2006/relationships/customXml" Target="../ink/ink108.xml"/><Relationship Id="rId423" Type="http://schemas.openxmlformats.org/officeDocument/2006/relationships/customXml" Target="../ink/ink212.xml"/><Relationship Id="rId258" Type="http://schemas.openxmlformats.org/officeDocument/2006/relationships/customXml" Target="../ink/ink129.xml"/><Relationship Id="rId465" Type="http://schemas.openxmlformats.org/officeDocument/2006/relationships/customXml" Target="../ink/ink233.xml"/><Relationship Id="rId22" Type="http://schemas.openxmlformats.org/officeDocument/2006/relationships/customXml" Target="../ink/ink11.xml"/><Relationship Id="rId64" Type="http://schemas.openxmlformats.org/officeDocument/2006/relationships/customXml" Target="../ink/ink32.xml"/><Relationship Id="rId118" Type="http://schemas.openxmlformats.org/officeDocument/2006/relationships/customXml" Target="../ink/ink59.xml"/><Relationship Id="rId325" Type="http://schemas.openxmlformats.org/officeDocument/2006/relationships/image" Target="../media/image170.png"/><Relationship Id="rId367" Type="http://schemas.openxmlformats.org/officeDocument/2006/relationships/image" Target="../media/image191.png"/><Relationship Id="rId171" Type="http://schemas.openxmlformats.org/officeDocument/2006/relationships/image" Target="../media/image93.png"/><Relationship Id="rId227" Type="http://schemas.openxmlformats.org/officeDocument/2006/relationships/image" Target="../media/image121.png"/><Relationship Id="rId269" Type="http://schemas.openxmlformats.org/officeDocument/2006/relationships/image" Target="../media/image142.png"/><Relationship Id="rId434" Type="http://schemas.openxmlformats.org/officeDocument/2006/relationships/image" Target="../media/image224.png"/><Relationship Id="rId476" Type="http://schemas.openxmlformats.org/officeDocument/2006/relationships/image" Target="../media/image245.png"/><Relationship Id="rId33" Type="http://schemas.openxmlformats.org/officeDocument/2006/relationships/image" Target="../media/image24.png"/><Relationship Id="rId129" Type="http://schemas.openxmlformats.org/officeDocument/2006/relationships/image" Target="../media/image72.png"/><Relationship Id="rId280" Type="http://schemas.openxmlformats.org/officeDocument/2006/relationships/customXml" Target="../ink/ink140.xml"/><Relationship Id="rId336" Type="http://schemas.openxmlformats.org/officeDocument/2006/relationships/customXml" Target="../ink/ink168.xml"/><Relationship Id="rId75" Type="http://schemas.openxmlformats.org/officeDocument/2006/relationships/image" Target="../media/image45.png"/><Relationship Id="rId140" Type="http://schemas.openxmlformats.org/officeDocument/2006/relationships/customXml" Target="../ink/ink70.xml"/><Relationship Id="rId182" Type="http://schemas.openxmlformats.org/officeDocument/2006/relationships/customXml" Target="../ink/ink91.xml"/><Relationship Id="rId378" Type="http://schemas.openxmlformats.org/officeDocument/2006/relationships/customXml" Target="../ink/ink189.xml"/><Relationship Id="rId403" Type="http://schemas.openxmlformats.org/officeDocument/2006/relationships/customXml" Target="../ink/ink202.xml"/><Relationship Id="rId6" Type="http://schemas.openxmlformats.org/officeDocument/2006/relationships/customXml" Target="../ink/ink3.xml"/><Relationship Id="rId238" Type="http://schemas.openxmlformats.org/officeDocument/2006/relationships/customXml" Target="../ink/ink119.xml"/><Relationship Id="rId445" Type="http://schemas.openxmlformats.org/officeDocument/2006/relationships/customXml" Target="../ink/ink223.xml"/><Relationship Id="rId487" Type="http://schemas.openxmlformats.org/officeDocument/2006/relationships/customXml" Target="../ink/ink244.xml"/><Relationship Id="rId291" Type="http://schemas.openxmlformats.org/officeDocument/2006/relationships/image" Target="../media/image153.png"/><Relationship Id="rId305" Type="http://schemas.openxmlformats.org/officeDocument/2006/relationships/image" Target="../media/image160.png"/><Relationship Id="rId347" Type="http://schemas.openxmlformats.org/officeDocument/2006/relationships/image" Target="../media/image181.png"/><Relationship Id="rId44" Type="http://schemas.openxmlformats.org/officeDocument/2006/relationships/customXml" Target="../ink/ink22.xml"/><Relationship Id="rId86" Type="http://schemas.openxmlformats.org/officeDocument/2006/relationships/customXml" Target="../ink/ink43.xml"/><Relationship Id="rId151" Type="http://schemas.openxmlformats.org/officeDocument/2006/relationships/image" Target="../media/image83.png"/><Relationship Id="rId389" Type="http://schemas.openxmlformats.org/officeDocument/2006/relationships/customXml" Target="../ink/ink195.xml"/><Relationship Id="rId193" Type="http://schemas.openxmlformats.org/officeDocument/2006/relationships/image" Target="../media/image104.png"/><Relationship Id="rId207" Type="http://schemas.openxmlformats.org/officeDocument/2006/relationships/image" Target="../media/image111.png"/><Relationship Id="rId249" Type="http://schemas.openxmlformats.org/officeDocument/2006/relationships/image" Target="../media/image132.png"/><Relationship Id="rId414" Type="http://schemas.openxmlformats.org/officeDocument/2006/relationships/image" Target="../media/image214.png"/><Relationship Id="rId456" Type="http://schemas.openxmlformats.org/officeDocument/2006/relationships/image" Target="../media/image235.png"/><Relationship Id="rId498" Type="http://schemas.openxmlformats.org/officeDocument/2006/relationships/image" Target="../media/image256.png"/><Relationship Id="rId13" Type="http://schemas.openxmlformats.org/officeDocument/2006/relationships/image" Target="../media/image14.png"/><Relationship Id="rId109" Type="http://schemas.openxmlformats.org/officeDocument/2006/relationships/image" Target="../media/image62.png"/><Relationship Id="rId260" Type="http://schemas.openxmlformats.org/officeDocument/2006/relationships/customXml" Target="../ink/ink130.xml"/><Relationship Id="rId316" Type="http://schemas.openxmlformats.org/officeDocument/2006/relationships/customXml" Target="../ink/ink158.xml"/><Relationship Id="rId55" Type="http://schemas.openxmlformats.org/officeDocument/2006/relationships/image" Target="../media/image35.png"/><Relationship Id="rId97" Type="http://schemas.openxmlformats.org/officeDocument/2006/relationships/image" Target="../media/image56.png"/><Relationship Id="rId120" Type="http://schemas.openxmlformats.org/officeDocument/2006/relationships/customXml" Target="../ink/ink60.xml"/><Relationship Id="rId358" Type="http://schemas.openxmlformats.org/officeDocument/2006/relationships/customXml" Target="../ink/ink179.xml"/><Relationship Id="rId162" Type="http://schemas.openxmlformats.org/officeDocument/2006/relationships/customXml" Target="../ink/ink81.xml"/><Relationship Id="rId218" Type="http://schemas.openxmlformats.org/officeDocument/2006/relationships/customXml" Target="../ink/ink109.xml"/><Relationship Id="rId425" Type="http://schemas.openxmlformats.org/officeDocument/2006/relationships/customXml" Target="../ink/ink213.xml"/><Relationship Id="rId467" Type="http://schemas.openxmlformats.org/officeDocument/2006/relationships/customXml" Target="../ink/ink234.xml"/><Relationship Id="rId271" Type="http://schemas.openxmlformats.org/officeDocument/2006/relationships/image" Target="../media/image143.png"/><Relationship Id="rId24" Type="http://schemas.openxmlformats.org/officeDocument/2006/relationships/customXml" Target="../ink/ink12.xml"/><Relationship Id="rId66" Type="http://schemas.openxmlformats.org/officeDocument/2006/relationships/customXml" Target="../ink/ink33.xml"/><Relationship Id="rId131" Type="http://schemas.openxmlformats.org/officeDocument/2006/relationships/image" Target="../media/image73.png"/><Relationship Id="rId327" Type="http://schemas.openxmlformats.org/officeDocument/2006/relationships/image" Target="../media/image171.png"/><Relationship Id="rId369" Type="http://schemas.openxmlformats.org/officeDocument/2006/relationships/image" Target="../media/image192.png"/><Relationship Id="rId173" Type="http://schemas.openxmlformats.org/officeDocument/2006/relationships/image" Target="../media/image94.png"/><Relationship Id="rId229" Type="http://schemas.openxmlformats.org/officeDocument/2006/relationships/image" Target="../media/image122.png"/><Relationship Id="rId380" Type="http://schemas.openxmlformats.org/officeDocument/2006/relationships/customXml" Target="../ink/ink190.xml"/><Relationship Id="rId436" Type="http://schemas.openxmlformats.org/officeDocument/2006/relationships/image" Target="../media/image225.png"/><Relationship Id="rId240" Type="http://schemas.openxmlformats.org/officeDocument/2006/relationships/customXml" Target="../ink/ink120.xml"/><Relationship Id="rId478" Type="http://schemas.openxmlformats.org/officeDocument/2006/relationships/image" Target="../media/image246.png"/><Relationship Id="rId35" Type="http://schemas.openxmlformats.org/officeDocument/2006/relationships/image" Target="../media/image25.png"/><Relationship Id="rId77" Type="http://schemas.openxmlformats.org/officeDocument/2006/relationships/image" Target="../media/image46.png"/><Relationship Id="rId100" Type="http://schemas.openxmlformats.org/officeDocument/2006/relationships/customXml" Target="../ink/ink50.xml"/><Relationship Id="rId282" Type="http://schemas.openxmlformats.org/officeDocument/2006/relationships/customXml" Target="../ink/ink141.xml"/><Relationship Id="rId338" Type="http://schemas.openxmlformats.org/officeDocument/2006/relationships/customXml" Target="../ink/ink169.xml"/><Relationship Id="rId8" Type="http://schemas.openxmlformats.org/officeDocument/2006/relationships/customXml" Target="../ink/ink4.xml"/><Relationship Id="rId142" Type="http://schemas.openxmlformats.org/officeDocument/2006/relationships/customXml" Target="../ink/ink71.xml"/><Relationship Id="rId184" Type="http://schemas.openxmlformats.org/officeDocument/2006/relationships/customXml" Target="../ink/ink92.xml"/><Relationship Id="rId391" Type="http://schemas.openxmlformats.org/officeDocument/2006/relationships/customXml" Target="../ink/ink196.xml"/><Relationship Id="rId405" Type="http://schemas.openxmlformats.org/officeDocument/2006/relationships/customXml" Target="../ink/ink203.xml"/><Relationship Id="rId447" Type="http://schemas.openxmlformats.org/officeDocument/2006/relationships/customXml" Target="../ink/ink224.xml"/><Relationship Id="rId251" Type="http://schemas.openxmlformats.org/officeDocument/2006/relationships/image" Target="../media/image133.png"/><Relationship Id="rId489" Type="http://schemas.openxmlformats.org/officeDocument/2006/relationships/customXml" Target="../ink/ink245.xml"/><Relationship Id="rId46" Type="http://schemas.openxmlformats.org/officeDocument/2006/relationships/customXml" Target="../ink/ink23.xml"/><Relationship Id="rId293" Type="http://schemas.openxmlformats.org/officeDocument/2006/relationships/image" Target="../media/image154.png"/><Relationship Id="rId307" Type="http://schemas.openxmlformats.org/officeDocument/2006/relationships/image" Target="../media/image161.png"/><Relationship Id="rId349" Type="http://schemas.openxmlformats.org/officeDocument/2006/relationships/image" Target="../media/image182.png"/><Relationship Id="rId88" Type="http://schemas.openxmlformats.org/officeDocument/2006/relationships/customXml" Target="../ink/ink44.xml"/><Relationship Id="rId111" Type="http://schemas.openxmlformats.org/officeDocument/2006/relationships/image" Target="../media/image63.png"/><Relationship Id="rId153" Type="http://schemas.openxmlformats.org/officeDocument/2006/relationships/image" Target="../media/image84.png"/><Relationship Id="rId195" Type="http://schemas.openxmlformats.org/officeDocument/2006/relationships/image" Target="../media/image105.png"/><Relationship Id="rId209" Type="http://schemas.openxmlformats.org/officeDocument/2006/relationships/image" Target="../media/image112.png"/><Relationship Id="rId360" Type="http://schemas.openxmlformats.org/officeDocument/2006/relationships/customXml" Target="../ink/ink180.xml"/><Relationship Id="rId416" Type="http://schemas.openxmlformats.org/officeDocument/2006/relationships/image" Target="../media/image215.png"/><Relationship Id="rId220" Type="http://schemas.openxmlformats.org/officeDocument/2006/relationships/customXml" Target="../ink/ink110.xml"/><Relationship Id="rId458" Type="http://schemas.openxmlformats.org/officeDocument/2006/relationships/image" Target="../media/image236.png"/><Relationship Id="rId15" Type="http://schemas.openxmlformats.org/officeDocument/2006/relationships/image" Target="../media/image15.png"/><Relationship Id="rId57" Type="http://schemas.openxmlformats.org/officeDocument/2006/relationships/image" Target="../media/image36.png"/><Relationship Id="rId262" Type="http://schemas.openxmlformats.org/officeDocument/2006/relationships/customXml" Target="../ink/ink131.xml"/><Relationship Id="rId318" Type="http://schemas.openxmlformats.org/officeDocument/2006/relationships/customXml" Target="../ink/ink159.xml"/><Relationship Id="rId99" Type="http://schemas.openxmlformats.org/officeDocument/2006/relationships/image" Target="../media/image57.png"/><Relationship Id="rId122" Type="http://schemas.openxmlformats.org/officeDocument/2006/relationships/customXml" Target="../ink/ink61.xml"/><Relationship Id="rId164" Type="http://schemas.openxmlformats.org/officeDocument/2006/relationships/customXml" Target="../ink/ink82.xml"/><Relationship Id="rId371" Type="http://schemas.openxmlformats.org/officeDocument/2006/relationships/image" Target="../media/image193.png"/><Relationship Id="rId427" Type="http://schemas.openxmlformats.org/officeDocument/2006/relationships/customXml" Target="../ink/ink214.xml"/><Relationship Id="rId469" Type="http://schemas.openxmlformats.org/officeDocument/2006/relationships/customXml" Target="../ink/ink235.xml"/><Relationship Id="rId26" Type="http://schemas.openxmlformats.org/officeDocument/2006/relationships/customXml" Target="../ink/ink13.xml"/><Relationship Id="rId231" Type="http://schemas.openxmlformats.org/officeDocument/2006/relationships/image" Target="../media/image123.png"/><Relationship Id="rId273" Type="http://schemas.openxmlformats.org/officeDocument/2006/relationships/image" Target="../media/image144.png"/><Relationship Id="rId329" Type="http://schemas.openxmlformats.org/officeDocument/2006/relationships/image" Target="../media/image172.png"/><Relationship Id="rId480" Type="http://schemas.openxmlformats.org/officeDocument/2006/relationships/image" Target="../media/image247.png"/><Relationship Id="rId68" Type="http://schemas.openxmlformats.org/officeDocument/2006/relationships/customXml" Target="../ink/ink34.xml"/><Relationship Id="rId133" Type="http://schemas.openxmlformats.org/officeDocument/2006/relationships/image" Target="../media/image74.png"/><Relationship Id="rId175" Type="http://schemas.openxmlformats.org/officeDocument/2006/relationships/image" Target="../media/image95.png"/><Relationship Id="rId340" Type="http://schemas.openxmlformats.org/officeDocument/2006/relationships/customXml" Target="../ink/ink170.xml"/><Relationship Id="rId200" Type="http://schemas.openxmlformats.org/officeDocument/2006/relationships/customXml" Target="../ink/ink100.xml"/><Relationship Id="rId382" Type="http://schemas.openxmlformats.org/officeDocument/2006/relationships/customXml" Target="../ink/ink191.xml"/><Relationship Id="rId438" Type="http://schemas.openxmlformats.org/officeDocument/2006/relationships/image" Target="../media/image226.png"/><Relationship Id="rId242" Type="http://schemas.openxmlformats.org/officeDocument/2006/relationships/customXml" Target="../ink/ink121.xml"/><Relationship Id="rId284" Type="http://schemas.openxmlformats.org/officeDocument/2006/relationships/customXml" Target="../ink/ink142.xml"/><Relationship Id="rId491" Type="http://schemas.openxmlformats.org/officeDocument/2006/relationships/customXml" Target="../ink/ink246.xml"/><Relationship Id="rId37" Type="http://schemas.openxmlformats.org/officeDocument/2006/relationships/image" Target="../media/image26.png"/><Relationship Id="rId79" Type="http://schemas.openxmlformats.org/officeDocument/2006/relationships/image" Target="../media/image47.png"/><Relationship Id="rId102" Type="http://schemas.openxmlformats.org/officeDocument/2006/relationships/customXml" Target="../ink/ink51.xml"/><Relationship Id="rId144" Type="http://schemas.openxmlformats.org/officeDocument/2006/relationships/customXml" Target="../ink/ink72.xml"/><Relationship Id="rId90" Type="http://schemas.openxmlformats.org/officeDocument/2006/relationships/customXml" Target="../ink/ink45.xml"/><Relationship Id="rId186" Type="http://schemas.openxmlformats.org/officeDocument/2006/relationships/customXml" Target="../ink/ink93.xml"/><Relationship Id="rId351" Type="http://schemas.openxmlformats.org/officeDocument/2006/relationships/image" Target="../media/image183.png"/><Relationship Id="rId393" Type="http://schemas.openxmlformats.org/officeDocument/2006/relationships/customXml" Target="../ink/ink197.xml"/><Relationship Id="rId407" Type="http://schemas.openxmlformats.org/officeDocument/2006/relationships/customXml" Target="../ink/ink204.xml"/><Relationship Id="rId449" Type="http://schemas.openxmlformats.org/officeDocument/2006/relationships/customXml" Target="../ink/ink225.xml"/><Relationship Id="rId211" Type="http://schemas.openxmlformats.org/officeDocument/2006/relationships/image" Target="../media/image113.png"/><Relationship Id="rId253" Type="http://schemas.openxmlformats.org/officeDocument/2006/relationships/image" Target="../media/image134.png"/><Relationship Id="rId295" Type="http://schemas.openxmlformats.org/officeDocument/2006/relationships/image" Target="../media/image155.png"/><Relationship Id="rId309" Type="http://schemas.openxmlformats.org/officeDocument/2006/relationships/image" Target="../media/image162.png"/><Relationship Id="rId460" Type="http://schemas.openxmlformats.org/officeDocument/2006/relationships/image" Target="../media/image237.png"/><Relationship Id="rId48" Type="http://schemas.openxmlformats.org/officeDocument/2006/relationships/customXml" Target="../ink/ink24.xml"/><Relationship Id="rId113" Type="http://schemas.openxmlformats.org/officeDocument/2006/relationships/image" Target="../media/image64.png"/><Relationship Id="rId320" Type="http://schemas.openxmlformats.org/officeDocument/2006/relationships/customXml" Target="../ink/ink160.xml"/><Relationship Id="rId155" Type="http://schemas.openxmlformats.org/officeDocument/2006/relationships/image" Target="../media/image85.png"/><Relationship Id="rId197" Type="http://schemas.openxmlformats.org/officeDocument/2006/relationships/image" Target="../media/image106.png"/><Relationship Id="rId362" Type="http://schemas.openxmlformats.org/officeDocument/2006/relationships/customXml" Target="../ink/ink181.xml"/><Relationship Id="rId418" Type="http://schemas.openxmlformats.org/officeDocument/2006/relationships/image" Target="../media/image216.png"/><Relationship Id="rId222" Type="http://schemas.openxmlformats.org/officeDocument/2006/relationships/customXml" Target="../ink/ink111.xml"/><Relationship Id="rId264" Type="http://schemas.openxmlformats.org/officeDocument/2006/relationships/customXml" Target="../ink/ink132.xml"/><Relationship Id="rId471" Type="http://schemas.openxmlformats.org/officeDocument/2006/relationships/customXml" Target="../ink/ink236.xml"/><Relationship Id="rId17" Type="http://schemas.openxmlformats.org/officeDocument/2006/relationships/image" Target="../media/image16.png"/><Relationship Id="rId59" Type="http://schemas.openxmlformats.org/officeDocument/2006/relationships/image" Target="../media/image37.png"/><Relationship Id="rId124" Type="http://schemas.openxmlformats.org/officeDocument/2006/relationships/customXml" Target="../ink/ink62.xml"/><Relationship Id="rId70" Type="http://schemas.openxmlformats.org/officeDocument/2006/relationships/customXml" Target="../ink/ink35.xml"/><Relationship Id="rId166" Type="http://schemas.openxmlformats.org/officeDocument/2006/relationships/customXml" Target="../ink/ink83.xml"/><Relationship Id="rId331" Type="http://schemas.openxmlformats.org/officeDocument/2006/relationships/image" Target="../media/image173.png"/><Relationship Id="rId373" Type="http://schemas.openxmlformats.org/officeDocument/2006/relationships/image" Target="../media/image194.png"/><Relationship Id="rId429" Type="http://schemas.openxmlformats.org/officeDocument/2006/relationships/customXml" Target="../ink/ink215.xml"/><Relationship Id="rId1" Type="http://schemas.openxmlformats.org/officeDocument/2006/relationships/slideLayout" Target="../slideLayouts/slideLayout7.xml"/><Relationship Id="rId233" Type="http://schemas.openxmlformats.org/officeDocument/2006/relationships/image" Target="../media/image124.png"/><Relationship Id="rId440" Type="http://schemas.openxmlformats.org/officeDocument/2006/relationships/image" Target="../media/image227.png"/><Relationship Id="rId28" Type="http://schemas.openxmlformats.org/officeDocument/2006/relationships/customXml" Target="../ink/ink14.xml"/><Relationship Id="rId275" Type="http://schemas.openxmlformats.org/officeDocument/2006/relationships/image" Target="../media/image145.png"/><Relationship Id="rId300" Type="http://schemas.openxmlformats.org/officeDocument/2006/relationships/customXml" Target="../ink/ink150.xml"/><Relationship Id="rId482" Type="http://schemas.openxmlformats.org/officeDocument/2006/relationships/image" Target="../media/image248.png"/><Relationship Id="rId81" Type="http://schemas.openxmlformats.org/officeDocument/2006/relationships/image" Target="../media/image48.png"/><Relationship Id="rId135" Type="http://schemas.openxmlformats.org/officeDocument/2006/relationships/image" Target="../media/image75.png"/><Relationship Id="rId177" Type="http://schemas.openxmlformats.org/officeDocument/2006/relationships/image" Target="../media/image96.png"/><Relationship Id="rId342" Type="http://schemas.openxmlformats.org/officeDocument/2006/relationships/customXml" Target="../ink/ink171.xml"/><Relationship Id="rId384" Type="http://schemas.openxmlformats.org/officeDocument/2006/relationships/customXml" Target="../ink/ink192.xml"/><Relationship Id="rId202" Type="http://schemas.openxmlformats.org/officeDocument/2006/relationships/customXml" Target="../ink/ink101.xml"/><Relationship Id="rId244" Type="http://schemas.openxmlformats.org/officeDocument/2006/relationships/customXml" Target="../ink/ink122.xml"/><Relationship Id="rId39" Type="http://schemas.openxmlformats.org/officeDocument/2006/relationships/image" Target="../media/image27.png"/><Relationship Id="rId286" Type="http://schemas.openxmlformats.org/officeDocument/2006/relationships/customXml" Target="../ink/ink143.xml"/><Relationship Id="rId451" Type="http://schemas.openxmlformats.org/officeDocument/2006/relationships/customXml" Target="../ink/ink226.xml"/><Relationship Id="rId493" Type="http://schemas.openxmlformats.org/officeDocument/2006/relationships/customXml" Target="../ink/ink247.xml"/><Relationship Id="rId50" Type="http://schemas.openxmlformats.org/officeDocument/2006/relationships/customXml" Target="../ink/ink25.xml"/><Relationship Id="rId104" Type="http://schemas.openxmlformats.org/officeDocument/2006/relationships/customXml" Target="../ink/ink52.xml"/><Relationship Id="rId146" Type="http://schemas.openxmlformats.org/officeDocument/2006/relationships/customXml" Target="../ink/ink73.xml"/><Relationship Id="rId188" Type="http://schemas.openxmlformats.org/officeDocument/2006/relationships/customXml" Target="../ink/ink94.xml"/><Relationship Id="rId311" Type="http://schemas.openxmlformats.org/officeDocument/2006/relationships/image" Target="../media/image163.png"/><Relationship Id="rId353" Type="http://schemas.openxmlformats.org/officeDocument/2006/relationships/image" Target="../media/image184.png"/><Relationship Id="rId395" Type="http://schemas.openxmlformats.org/officeDocument/2006/relationships/customXml" Target="../ink/ink198.xml"/><Relationship Id="rId409" Type="http://schemas.openxmlformats.org/officeDocument/2006/relationships/customXml" Target="../ink/ink205.xml"/><Relationship Id="rId92" Type="http://schemas.openxmlformats.org/officeDocument/2006/relationships/customXml" Target="../ink/ink46.xml"/><Relationship Id="rId213" Type="http://schemas.openxmlformats.org/officeDocument/2006/relationships/image" Target="../media/image114.png"/><Relationship Id="rId420" Type="http://schemas.openxmlformats.org/officeDocument/2006/relationships/image" Target="../media/image217.png"/><Relationship Id="rId255" Type="http://schemas.openxmlformats.org/officeDocument/2006/relationships/image" Target="../media/image135.png"/><Relationship Id="rId297" Type="http://schemas.openxmlformats.org/officeDocument/2006/relationships/image" Target="../media/image156.png"/><Relationship Id="rId462" Type="http://schemas.openxmlformats.org/officeDocument/2006/relationships/image" Target="../media/image238.png"/><Relationship Id="rId115" Type="http://schemas.openxmlformats.org/officeDocument/2006/relationships/image" Target="../media/image65.png"/><Relationship Id="rId157" Type="http://schemas.openxmlformats.org/officeDocument/2006/relationships/image" Target="../media/image86.png"/><Relationship Id="rId322" Type="http://schemas.openxmlformats.org/officeDocument/2006/relationships/customXml" Target="../ink/ink161.xml"/><Relationship Id="rId364" Type="http://schemas.openxmlformats.org/officeDocument/2006/relationships/customXml" Target="../ink/ink182.xml"/><Relationship Id="rId61" Type="http://schemas.openxmlformats.org/officeDocument/2006/relationships/image" Target="../media/image38.png"/><Relationship Id="rId199" Type="http://schemas.openxmlformats.org/officeDocument/2006/relationships/image" Target="../media/image107.png"/><Relationship Id="rId19" Type="http://schemas.openxmlformats.org/officeDocument/2006/relationships/image" Target="../media/image17.png"/><Relationship Id="rId224" Type="http://schemas.openxmlformats.org/officeDocument/2006/relationships/customXml" Target="../ink/ink112.xml"/><Relationship Id="rId266" Type="http://schemas.openxmlformats.org/officeDocument/2006/relationships/customXml" Target="../ink/ink133.xml"/><Relationship Id="rId431" Type="http://schemas.openxmlformats.org/officeDocument/2006/relationships/customXml" Target="../ink/ink216.xml"/><Relationship Id="rId473" Type="http://schemas.openxmlformats.org/officeDocument/2006/relationships/customXml" Target="../ink/ink237.xml"/><Relationship Id="rId30" Type="http://schemas.openxmlformats.org/officeDocument/2006/relationships/customXml" Target="../ink/ink15.xml"/><Relationship Id="rId126" Type="http://schemas.openxmlformats.org/officeDocument/2006/relationships/customXml" Target="../ink/ink63.xml"/><Relationship Id="rId168" Type="http://schemas.openxmlformats.org/officeDocument/2006/relationships/customXml" Target="../ink/ink84.xml"/><Relationship Id="rId333" Type="http://schemas.openxmlformats.org/officeDocument/2006/relationships/image" Target="../media/image174.png"/><Relationship Id="rId72" Type="http://schemas.openxmlformats.org/officeDocument/2006/relationships/customXml" Target="../ink/ink36.xml"/><Relationship Id="rId375" Type="http://schemas.openxmlformats.org/officeDocument/2006/relationships/image" Target="../media/image195.png"/><Relationship Id="rId3" Type="http://schemas.openxmlformats.org/officeDocument/2006/relationships/image" Target="../media/image9.png"/><Relationship Id="rId235" Type="http://schemas.openxmlformats.org/officeDocument/2006/relationships/image" Target="../media/image125.png"/><Relationship Id="rId277" Type="http://schemas.openxmlformats.org/officeDocument/2006/relationships/image" Target="../media/image146.png"/><Relationship Id="rId400" Type="http://schemas.openxmlformats.org/officeDocument/2006/relationships/image" Target="../media/image207.png"/><Relationship Id="rId442" Type="http://schemas.openxmlformats.org/officeDocument/2006/relationships/image" Target="../media/image228.png"/><Relationship Id="rId484" Type="http://schemas.openxmlformats.org/officeDocument/2006/relationships/image" Target="../media/image249.png"/><Relationship Id="rId137" Type="http://schemas.openxmlformats.org/officeDocument/2006/relationships/image" Target="../media/image76.png"/><Relationship Id="rId302" Type="http://schemas.openxmlformats.org/officeDocument/2006/relationships/customXml" Target="../ink/ink151.xml"/><Relationship Id="rId344" Type="http://schemas.openxmlformats.org/officeDocument/2006/relationships/customXml" Target="../ink/ink172.xml"/><Relationship Id="rId41" Type="http://schemas.openxmlformats.org/officeDocument/2006/relationships/image" Target="../media/image28.png"/><Relationship Id="rId83" Type="http://schemas.openxmlformats.org/officeDocument/2006/relationships/image" Target="../media/image49.png"/><Relationship Id="rId179" Type="http://schemas.openxmlformats.org/officeDocument/2006/relationships/image" Target="../media/image97.png"/><Relationship Id="rId386" Type="http://schemas.openxmlformats.org/officeDocument/2006/relationships/image" Target="../media/image200.png"/><Relationship Id="rId190" Type="http://schemas.openxmlformats.org/officeDocument/2006/relationships/customXml" Target="../ink/ink95.xml"/><Relationship Id="rId204" Type="http://schemas.openxmlformats.org/officeDocument/2006/relationships/customXml" Target="../ink/ink102.xml"/><Relationship Id="rId246" Type="http://schemas.openxmlformats.org/officeDocument/2006/relationships/customXml" Target="../ink/ink123.xml"/><Relationship Id="rId288" Type="http://schemas.openxmlformats.org/officeDocument/2006/relationships/customXml" Target="../ink/ink144.xml"/><Relationship Id="rId411" Type="http://schemas.openxmlformats.org/officeDocument/2006/relationships/customXml" Target="../ink/ink206.xml"/><Relationship Id="rId453" Type="http://schemas.openxmlformats.org/officeDocument/2006/relationships/customXml" Target="../ink/ink2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250.xml"/><Relationship Id="rId2" Type="http://schemas.openxmlformats.org/officeDocument/2006/relationships/image" Target="../media/image257.jpeg"/><Relationship Id="rId1" Type="http://schemas.openxmlformats.org/officeDocument/2006/relationships/slideLayout" Target="../slideLayouts/slideLayout7.xml"/><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3" Type="http://schemas.openxmlformats.org/officeDocument/2006/relationships/customXml" Target="../ink/ink251.xml"/><Relationship Id="rId2" Type="http://schemas.openxmlformats.org/officeDocument/2006/relationships/image" Target="../media/image259.png"/><Relationship Id="rId1" Type="http://schemas.openxmlformats.org/officeDocument/2006/relationships/slideLayout" Target="../slideLayouts/slideLayout7.xml"/><Relationship Id="rId4" Type="http://schemas.openxmlformats.org/officeDocument/2006/relationships/image" Target="../media/image148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60.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DAY-12</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a:solidFill>
                  <a:srgbClr val="75C042"/>
                </a:solidFill>
                <a:latin typeface="Segoe UI" panose="020B0502040204020203" pitchFamily="34" charset="0"/>
                <a:ea typeface="Calibri Light" charset="0"/>
                <a:cs typeface="Segoe UI" panose="020B0502040204020203" pitchFamily="34" charset="0"/>
              </a:rPr>
              <a:t>Day 12</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Template</a:t>
            </a:r>
          </a:p>
          <a:p>
            <a:pPr algn="ctr"/>
            <a:r>
              <a:rPr lang="en-US" sz="1200" dirty="0">
                <a:solidFill>
                  <a:schemeClr val="bg1">
                    <a:lumMod val="50000"/>
                  </a:schemeClr>
                </a:solidFill>
                <a:latin typeface="Arial" pitchFamily="34" charset="0"/>
                <a:cs typeface="Arial" pitchFamily="34" charset="0"/>
              </a:rPr>
              <a:t>IRPA Document template</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523220"/>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PDF Extraction</a:t>
            </a:r>
          </a:p>
          <a:p>
            <a:pPr algn="ctr"/>
            <a:r>
              <a:rPr lang="en-US" sz="1400" dirty="0">
                <a:solidFill>
                  <a:schemeClr val="bg1">
                    <a:lumMod val="50000"/>
                  </a:schemeClr>
                </a:solidFill>
                <a:latin typeface="Arial" pitchFamily="34" charset="0"/>
                <a:cs typeface="Arial" pitchFamily="34" charset="0"/>
              </a:rPr>
              <a:t>PDF Extractions</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553998"/>
          </a:xfrm>
          <a:prstGeom prst="rect">
            <a:avLst/>
          </a:prstGeom>
          <a:noFill/>
        </p:spPr>
        <p:txBody>
          <a:bodyPr wrap="square" rtlCol="0">
            <a:spAutoFit/>
          </a:bodyPr>
          <a:lstStyle/>
          <a:p>
            <a:pPr algn="ctr"/>
            <a:r>
              <a:rPr lang="en-US" sz="1600" dirty="0">
                <a:solidFill>
                  <a:srgbClr val="0563B8"/>
                </a:solidFill>
                <a:latin typeface="Arial" pitchFamily="34" charset="0"/>
                <a:cs typeface="Arial" pitchFamily="34" charset="0"/>
              </a:rPr>
              <a:t>Scenario</a:t>
            </a:r>
          </a:p>
          <a:p>
            <a:pPr algn="ctr"/>
            <a:r>
              <a:rPr lang="en-US" sz="1400" dirty="0">
                <a:solidFill>
                  <a:schemeClr val="bg1">
                    <a:lumMod val="50000"/>
                  </a:schemeClr>
                </a:solidFill>
                <a:latin typeface="Arial" pitchFamily="34" charset="0"/>
                <a:cs typeface="Arial" pitchFamily="34" charset="0"/>
              </a:rPr>
              <a:t>Invoice approval</a:t>
            </a:r>
            <a:endParaRPr lang="en-US" sz="110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73866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Invoice Process</a:t>
            </a:r>
          </a:p>
          <a:p>
            <a:pPr algn="ctr"/>
            <a:r>
              <a:rPr lang="en-US" sz="1400" dirty="0">
                <a:solidFill>
                  <a:schemeClr val="bg1">
                    <a:lumMod val="50000"/>
                  </a:schemeClr>
                </a:solidFill>
                <a:latin typeface="Arial" pitchFamily="34" charset="0"/>
                <a:cs typeface="Arial" pitchFamily="34" charset="0"/>
              </a:rPr>
              <a:t>Completing &amp; Testing Scenario</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ADBAE-A9D8-B332-1B21-19ECB581CFD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D3419-C0FB-81B6-FA0D-33DE5D76244D}"/>
              </a:ext>
            </a:extLst>
          </p:cNvPr>
          <p:cNvSpPr>
            <a:spLocks noGrp="1"/>
          </p:cNvSpPr>
          <p:nvPr>
            <p:ph type="title"/>
          </p:nvPr>
        </p:nvSpPr>
        <p:spPr>
          <a:xfrm>
            <a:off x="304800" y="209549"/>
            <a:ext cx="8229600" cy="609601"/>
          </a:xfrm>
        </p:spPr>
        <p:txBody>
          <a:bodyPr>
            <a:normAutofit/>
          </a:bodyPr>
          <a:lstStyle/>
          <a:p>
            <a:r>
              <a:rPr lang="en-US" b="1" kern="1200" dirty="0">
                <a:latin typeface="Cooper Black" panose="0208090404030B020404" pitchFamily="18" charset="0"/>
              </a:rPr>
              <a:t>The Scenario – Invoice Approval</a:t>
            </a:r>
          </a:p>
        </p:txBody>
      </p:sp>
      <p:sp>
        <p:nvSpPr>
          <p:cNvPr id="3" name="Footer Placeholder 2">
            <a:extLst>
              <a:ext uri="{FF2B5EF4-FFF2-40B4-BE49-F238E27FC236}">
                <a16:creationId xmlns:a16="http://schemas.microsoft.com/office/drawing/2014/main" id="{0A0C93ED-E7E7-7578-0856-1389EF9E5D0D}"/>
              </a:ext>
            </a:extLst>
          </p:cNvPr>
          <p:cNvSpPr>
            <a:spLocks noGrp="1"/>
          </p:cNvSpPr>
          <p:nvPr>
            <p:ph type="ftr" sz="quarter" idx="11"/>
          </p:nvPr>
        </p:nvSpPr>
        <p:spPr>
          <a:xfrm>
            <a:off x="3124200" y="4767263"/>
            <a:ext cx="2895600" cy="273844"/>
          </a:xfrm>
        </p:spPr>
        <p:txBody>
          <a:bodyPr vert="horz" lIns="91440" tIns="45720" rIns="91440" bIns="45720" rtlCol="0" anchor="ctr">
            <a:normAutofit/>
          </a:bodyPr>
          <a:lstStyle/>
          <a:p>
            <a:pPr>
              <a:lnSpc>
                <a:spcPct val="90000"/>
              </a:lnSpc>
              <a:spcAft>
                <a:spcPts val="6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24222CCB-DFC9-49A7-893A-E7AE9DE8BD7A}"/>
              </a:ext>
            </a:extLst>
          </p:cNvPr>
          <p:cNvSpPr>
            <a:spLocks noGrp="1"/>
          </p:cNvSpPr>
          <p:nvPr>
            <p:ph type="sldNum" sz="quarter" idx="12"/>
          </p:nvPr>
        </p:nvSpPr>
        <p:spPr>
          <a:xfrm>
            <a:off x="6553200" y="4767263"/>
            <a:ext cx="2133600" cy="273844"/>
          </a:xfrm>
        </p:spPr>
        <p:txBody>
          <a:bodyPr vert="horz" lIns="91440" tIns="45720" rIns="91440" bIns="45720" rtlCol="0" anchor="ctr">
            <a:normAutofit/>
          </a:bodyPr>
          <a:lstStyle/>
          <a:p>
            <a:pPr>
              <a:lnSpc>
                <a:spcPct val="90000"/>
              </a:lnSpc>
              <a:spcAft>
                <a:spcPts val="600"/>
              </a:spcAft>
            </a:pPr>
            <a:fld id="{B6F15528-21DE-4FAA-801E-634DDDAF4B2B}" type="slidenum">
              <a:rPr lang="en-US" smtClean="0"/>
              <a:pPr>
                <a:lnSpc>
                  <a:spcPct val="90000"/>
                </a:lnSpc>
                <a:spcAft>
                  <a:spcPts val="600"/>
                </a:spcAft>
              </a:pPr>
              <a:t>4</a:t>
            </a:fld>
            <a:endParaRPr lang="en-US"/>
          </a:p>
        </p:txBody>
      </p:sp>
      <p:sp>
        <p:nvSpPr>
          <p:cNvPr id="6" name="TextBox 5">
            <a:extLst>
              <a:ext uri="{FF2B5EF4-FFF2-40B4-BE49-F238E27FC236}">
                <a16:creationId xmlns:a16="http://schemas.microsoft.com/office/drawing/2014/main" id="{402FC8E1-56D7-14C9-FC9C-4FCA5A92FBAC}"/>
              </a:ext>
            </a:extLst>
          </p:cNvPr>
          <p:cNvSpPr txBox="1"/>
          <p:nvPr/>
        </p:nvSpPr>
        <p:spPr>
          <a:xfrm>
            <a:off x="152400" y="971549"/>
            <a:ext cx="44196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Sonia is working at Anubhav Trainings finance department; every we create and send invoices to the customer. Her job is to check the invoices, especially the amount and module name for each invoice and validate if the payment has been received in the bank account.</a:t>
            </a:r>
          </a:p>
          <a:p>
            <a:pPr>
              <a:spcBef>
                <a:spcPct val="20000"/>
              </a:spcBef>
              <a:buFont typeface="Arial" pitchFamily="34" charset="0"/>
            </a:pPr>
            <a:r>
              <a:rPr lang="en-US" sz="1400" dirty="0"/>
              <a:t>Currently she has to open every invoice manually and read the invoice amount, date and course name and validate the date &amp; amount submitted by internal sales team.</a:t>
            </a:r>
          </a:p>
          <a:p>
            <a:pPr>
              <a:spcBef>
                <a:spcPct val="20000"/>
              </a:spcBef>
              <a:buFont typeface="Arial" pitchFamily="34" charset="0"/>
            </a:pPr>
            <a:r>
              <a:rPr lang="en-US" sz="1400" dirty="0"/>
              <a:t>She want us to automate this process where the sales team share the invoice details along with date and we need to send approval form only when date match with pdf invoice to Sonia. She reviews the details and provide invoice approval.</a:t>
            </a:r>
          </a:p>
          <a:p>
            <a:pPr>
              <a:spcBef>
                <a:spcPct val="20000"/>
              </a:spcBef>
              <a:buFont typeface="Arial" pitchFamily="34" charset="0"/>
            </a:pPr>
            <a:r>
              <a:rPr lang="en-US" sz="1400" dirty="0"/>
              <a:t>On approved an email will trigger to student that their payment has been received for the course. </a:t>
            </a:r>
          </a:p>
        </p:txBody>
      </p:sp>
      <p:pic>
        <p:nvPicPr>
          <p:cNvPr id="7" name="Picture 6" descr="A person giving a thumbs up&#10;&#10;Description automatically generated">
            <a:extLst>
              <a:ext uri="{FF2B5EF4-FFF2-40B4-BE49-F238E27FC236}">
                <a16:creationId xmlns:a16="http://schemas.microsoft.com/office/drawing/2014/main" id="{409C1615-1684-74D7-B8E7-AB30810F848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6297" r="1" b="1"/>
          <a:stretch/>
        </p:blipFill>
        <p:spPr bwMode="auto">
          <a:xfrm>
            <a:off x="4648200" y="971550"/>
            <a:ext cx="4038600" cy="3657600"/>
          </a:xfrm>
          <a:prstGeom prst="rect">
            <a:avLst/>
          </a:prstGeom>
          <a:solidFill>
            <a:srgbClr val="FFFFFF"/>
          </a:solidFill>
        </p:spPr>
      </p:pic>
    </p:spTree>
    <p:extLst>
      <p:ext uri="{BB962C8B-B14F-4D97-AF65-F5344CB8AC3E}">
        <p14:creationId xmlns:p14="http://schemas.microsoft.com/office/powerpoint/2010/main" val="417272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1DCA7-BCD9-638B-2E9A-95BE952795D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0B8E7B-6ABC-C7C3-CE67-FA4C5E2DB925}"/>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DE1984C-2D28-39D7-A59C-B27B778B8B3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F3581282-0E0D-CE2A-A7D5-079456F7B84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Flow</a:t>
            </a:r>
          </a:p>
        </p:txBody>
      </p:sp>
      <mc:AlternateContent xmlns:mc="http://schemas.openxmlformats.org/markup-compatibility/2006">
        <mc:Choice xmlns:p14="http://schemas.microsoft.com/office/powerpoint/2010/main" Requires="p14">
          <p:contentPart p14:bwMode="auto" r:id="rId2">
            <p14:nvContentPartPr>
              <p14:cNvPr id="105" name="Ink 104">
                <a:extLst>
                  <a:ext uri="{FF2B5EF4-FFF2-40B4-BE49-F238E27FC236}">
                    <a16:creationId xmlns:a16="http://schemas.microsoft.com/office/drawing/2014/main" id="{EF7F2254-01B5-F84F-A678-0EE051D91354}"/>
                  </a:ext>
                </a:extLst>
              </p14:cNvPr>
              <p14:cNvContentPartPr/>
              <p14:nvPr/>
            </p14:nvContentPartPr>
            <p14:xfrm>
              <a:off x="5512590" y="3086022"/>
              <a:ext cx="2201040" cy="369360"/>
            </p14:xfrm>
          </p:contentPart>
        </mc:Choice>
        <mc:Fallback>
          <p:pic>
            <p:nvPicPr>
              <p:cNvPr id="105" name="Ink 104">
                <a:extLst>
                  <a:ext uri="{FF2B5EF4-FFF2-40B4-BE49-F238E27FC236}">
                    <a16:creationId xmlns:a16="http://schemas.microsoft.com/office/drawing/2014/main" id="{EF7F2254-01B5-F84F-A678-0EE051D91354}"/>
                  </a:ext>
                </a:extLst>
              </p:cNvPr>
              <p:cNvPicPr/>
              <p:nvPr/>
            </p:nvPicPr>
            <p:blipFill>
              <a:blip r:embed="rId3"/>
              <a:stretch>
                <a:fillRect/>
              </a:stretch>
            </p:blipFill>
            <p:spPr>
              <a:xfrm>
                <a:off x="5503950" y="3077022"/>
                <a:ext cx="2218680" cy="387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297" name="Ink 296">
                <a:extLst>
                  <a:ext uri="{FF2B5EF4-FFF2-40B4-BE49-F238E27FC236}">
                    <a16:creationId xmlns:a16="http://schemas.microsoft.com/office/drawing/2014/main" id="{CCAE8E41-ED1C-B3EA-F601-D712BD1B1D7A}"/>
                  </a:ext>
                </a:extLst>
              </p14:cNvPr>
              <p14:cNvContentPartPr/>
              <p14:nvPr/>
            </p14:nvContentPartPr>
            <p14:xfrm>
              <a:off x="7480350" y="104142"/>
              <a:ext cx="501480" cy="458280"/>
            </p14:xfrm>
          </p:contentPart>
        </mc:Choice>
        <mc:Fallback>
          <p:pic>
            <p:nvPicPr>
              <p:cNvPr id="297" name="Ink 296">
                <a:extLst>
                  <a:ext uri="{FF2B5EF4-FFF2-40B4-BE49-F238E27FC236}">
                    <a16:creationId xmlns:a16="http://schemas.microsoft.com/office/drawing/2014/main" id="{CCAE8E41-ED1C-B3EA-F601-D712BD1B1D7A}"/>
                  </a:ext>
                </a:extLst>
              </p:cNvPr>
              <p:cNvPicPr/>
              <p:nvPr/>
            </p:nvPicPr>
            <p:blipFill>
              <a:blip r:embed="rId5"/>
              <a:stretch>
                <a:fillRect/>
              </a:stretch>
            </p:blipFill>
            <p:spPr>
              <a:xfrm>
                <a:off x="7471350" y="95502"/>
                <a:ext cx="519120" cy="4759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99DE7A48-8A4A-DAD2-2DD6-C754474AA52F}"/>
                  </a:ext>
                </a:extLst>
              </p14:cNvPr>
              <p14:cNvContentPartPr/>
              <p14:nvPr/>
            </p14:nvContentPartPr>
            <p14:xfrm>
              <a:off x="647550" y="958422"/>
              <a:ext cx="117720" cy="298800"/>
            </p14:xfrm>
          </p:contentPart>
        </mc:Choice>
        <mc:Fallback>
          <p:pic>
            <p:nvPicPr>
              <p:cNvPr id="2" name="Ink 1">
                <a:extLst>
                  <a:ext uri="{FF2B5EF4-FFF2-40B4-BE49-F238E27FC236}">
                    <a16:creationId xmlns:a16="http://schemas.microsoft.com/office/drawing/2014/main" id="{99DE7A48-8A4A-DAD2-2DD6-C754474AA52F}"/>
                  </a:ext>
                </a:extLst>
              </p:cNvPr>
              <p:cNvPicPr/>
              <p:nvPr/>
            </p:nvPicPr>
            <p:blipFill>
              <a:blip r:embed="rId7"/>
              <a:stretch>
                <a:fillRect/>
              </a:stretch>
            </p:blipFill>
            <p:spPr>
              <a:xfrm>
                <a:off x="638910" y="949422"/>
                <a:ext cx="13536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6" name="Ink 5">
                <a:extLst>
                  <a:ext uri="{FF2B5EF4-FFF2-40B4-BE49-F238E27FC236}">
                    <a16:creationId xmlns:a16="http://schemas.microsoft.com/office/drawing/2014/main" id="{0FEB738D-860C-42A7-F19A-C9356E55A587}"/>
                  </a:ext>
                </a:extLst>
              </p14:cNvPr>
              <p14:cNvContentPartPr/>
              <p14:nvPr/>
            </p14:nvContentPartPr>
            <p14:xfrm>
              <a:off x="799470" y="1068942"/>
              <a:ext cx="104760" cy="104040"/>
            </p14:xfrm>
          </p:contentPart>
        </mc:Choice>
        <mc:Fallback>
          <p:pic>
            <p:nvPicPr>
              <p:cNvPr id="6" name="Ink 5">
                <a:extLst>
                  <a:ext uri="{FF2B5EF4-FFF2-40B4-BE49-F238E27FC236}">
                    <a16:creationId xmlns:a16="http://schemas.microsoft.com/office/drawing/2014/main" id="{0FEB738D-860C-42A7-F19A-C9356E55A587}"/>
                  </a:ext>
                </a:extLst>
              </p:cNvPr>
              <p:cNvPicPr/>
              <p:nvPr/>
            </p:nvPicPr>
            <p:blipFill>
              <a:blip r:embed="rId9"/>
              <a:stretch>
                <a:fillRect/>
              </a:stretch>
            </p:blipFill>
            <p:spPr>
              <a:xfrm>
                <a:off x="790830" y="1060302"/>
                <a:ext cx="122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Ink 6">
                <a:extLst>
                  <a:ext uri="{FF2B5EF4-FFF2-40B4-BE49-F238E27FC236}">
                    <a16:creationId xmlns:a16="http://schemas.microsoft.com/office/drawing/2014/main" id="{4BC566C1-30D5-7846-6F54-5BF79149833D}"/>
                  </a:ext>
                </a:extLst>
              </p14:cNvPr>
              <p14:cNvContentPartPr/>
              <p14:nvPr/>
            </p14:nvContentPartPr>
            <p14:xfrm>
              <a:off x="943470" y="1081902"/>
              <a:ext cx="162000" cy="228240"/>
            </p14:xfrm>
          </p:contentPart>
        </mc:Choice>
        <mc:Fallback>
          <p:pic>
            <p:nvPicPr>
              <p:cNvPr id="7" name="Ink 6">
                <a:extLst>
                  <a:ext uri="{FF2B5EF4-FFF2-40B4-BE49-F238E27FC236}">
                    <a16:creationId xmlns:a16="http://schemas.microsoft.com/office/drawing/2014/main" id="{4BC566C1-30D5-7846-6F54-5BF79149833D}"/>
                  </a:ext>
                </a:extLst>
              </p:cNvPr>
              <p:cNvPicPr/>
              <p:nvPr/>
            </p:nvPicPr>
            <p:blipFill>
              <a:blip r:embed="rId11"/>
              <a:stretch>
                <a:fillRect/>
              </a:stretch>
            </p:blipFill>
            <p:spPr>
              <a:xfrm>
                <a:off x="934470" y="1073262"/>
                <a:ext cx="1796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49ECD5FE-5DF1-B117-1C8C-84DD7EC0D33C}"/>
                  </a:ext>
                </a:extLst>
              </p14:cNvPr>
              <p14:cNvContentPartPr/>
              <p14:nvPr/>
            </p14:nvContentPartPr>
            <p14:xfrm>
              <a:off x="1106910" y="1042302"/>
              <a:ext cx="8280" cy="4320"/>
            </p14:xfrm>
          </p:contentPart>
        </mc:Choice>
        <mc:Fallback>
          <p:pic>
            <p:nvPicPr>
              <p:cNvPr id="8" name="Ink 7">
                <a:extLst>
                  <a:ext uri="{FF2B5EF4-FFF2-40B4-BE49-F238E27FC236}">
                    <a16:creationId xmlns:a16="http://schemas.microsoft.com/office/drawing/2014/main" id="{49ECD5FE-5DF1-B117-1C8C-84DD7EC0D33C}"/>
                  </a:ext>
                </a:extLst>
              </p:cNvPr>
              <p:cNvPicPr/>
              <p:nvPr/>
            </p:nvPicPr>
            <p:blipFill>
              <a:blip r:embed="rId13"/>
              <a:stretch>
                <a:fillRect/>
              </a:stretch>
            </p:blipFill>
            <p:spPr>
              <a:xfrm>
                <a:off x="1097910" y="1033662"/>
                <a:ext cx="2592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Ink 8">
                <a:extLst>
                  <a:ext uri="{FF2B5EF4-FFF2-40B4-BE49-F238E27FC236}">
                    <a16:creationId xmlns:a16="http://schemas.microsoft.com/office/drawing/2014/main" id="{848D21AD-DE20-0CE3-A7FF-D39477579615}"/>
                  </a:ext>
                </a:extLst>
              </p14:cNvPr>
              <p14:cNvContentPartPr/>
              <p14:nvPr/>
            </p14:nvContentPartPr>
            <p14:xfrm>
              <a:off x="1184310" y="1083342"/>
              <a:ext cx="77760" cy="104040"/>
            </p14:xfrm>
          </p:contentPart>
        </mc:Choice>
        <mc:Fallback>
          <p:pic>
            <p:nvPicPr>
              <p:cNvPr id="9" name="Ink 8">
                <a:extLst>
                  <a:ext uri="{FF2B5EF4-FFF2-40B4-BE49-F238E27FC236}">
                    <a16:creationId xmlns:a16="http://schemas.microsoft.com/office/drawing/2014/main" id="{848D21AD-DE20-0CE3-A7FF-D39477579615}"/>
                  </a:ext>
                </a:extLst>
              </p:cNvPr>
              <p:cNvPicPr/>
              <p:nvPr/>
            </p:nvPicPr>
            <p:blipFill>
              <a:blip r:embed="rId15"/>
              <a:stretch>
                <a:fillRect/>
              </a:stretch>
            </p:blipFill>
            <p:spPr>
              <a:xfrm>
                <a:off x="1175670" y="1074702"/>
                <a:ext cx="9540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Ink 9">
                <a:extLst>
                  <a:ext uri="{FF2B5EF4-FFF2-40B4-BE49-F238E27FC236}">
                    <a16:creationId xmlns:a16="http://schemas.microsoft.com/office/drawing/2014/main" id="{B4565368-BC81-68E8-BBD5-24E1185D7512}"/>
                  </a:ext>
                </a:extLst>
              </p14:cNvPr>
              <p14:cNvContentPartPr/>
              <p14:nvPr/>
            </p14:nvContentPartPr>
            <p14:xfrm>
              <a:off x="1311030" y="1087302"/>
              <a:ext cx="120240" cy="91440"/>
            </p14:xfrm>
          </p:contentPart>
        </mc:Choice>
        <mc:Fallback>
          <p:pic>
            <p:nvPicPr>
              <p:cNvPr id="10" name="Ink 9">
                <a:extLst>
                  <a:ext uri="{FF2B5EF4-FFF2-40B4-BE49-F238E27FC236}">
                    <a16:creationId xmlns:a16="http://schemas.microsoft.com/office/drawing/2014/main" id="{B4565368-BC81-68E8-BBD5-24E1185D7512}"/>
                  </a:ext>
                </a:extLst>
              </p:cNvPr>
              <p:cNvPicPr/>
              <p:nvPr/>
            </p:nvPicPr>
            <p:blipFill>
              <a:blip r:embed="rId17"/>
              <a:stretch>
                <a:fillRect/>
              </a:stretch>
            </p:blipFill>
            <p:spPr>
              <a:xfrm>
                <a:off x="1302390" y="1078302"/>
                <a:ext cx="1378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Ink 10">
                <a:extLst>
                  <a:ext uri="{FF2B5EF4-FFF2-40B4-BE49-F238E27FC236}">
                    <a16:creationId xmlns:a16="http://schemas.microsoft.com/office/drawing/2014/main" id="{5DDC7B42-2256-F1E0-33AF-EE7DA1811EE6}"/>
                  </a:ext>
                </a:extLst>
              </p14:cNvPr>
              <p14:cNvContentPartPr/>
              <p14:nvPr/>
            </p14:nvContentPartPr>
            <p14:xfrm>
              <a:off x="1426590" y="1022142"/>
              <a:ext cx="25560" cy="154080"/>
            </p14:xfrm>
          </p:contentPart>
        </mc:Choice>
        <mc:Fallback>
          <p:pic>
            <p:nvPicPr>
              <p:cNvPr id="11" name="Ink 10">
                <a:extLst>
                  <a:ext uri="{FF2B5EF4-FFF2-40B4-BE49-F238E27FC236}">
                    <a16:creationId xmlns:a16="http://schemas.microsoft.com/office/drawing/2014/main" id="{5DDC7B42-2256-F1E0-33AF-EE7DA1811EE6}"/>
                  </a:ext>
                </a:extLst>
              </p:cNvPr>
              <p:cNvPicPr/>
              <p:nvPr/>
            </p:nvPicPr>
            <p:blipFill>
              <a:blip r:embed="rId19"/>
              <a:stretch>
                <a:fillRect/>
              </a:stretch>
            </p:blipFill>
            <p:spPr>
              <a:xfrm>
                <a:off x="1417950" y="1013502"/>
                <a:ext cx="4320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Ink 11">
                <a:extLst>
                  <a:ext uri="{FF2B5EF4-FFF2-40B4-BE49-F238E27FC236}">
                    <a16:creationId xmlns:a16="http://schemas.microsoft.com/office/drawing/2014/main" id="{CC1EFE09-A8A3-656B-CF6B-E80849104A61}"/>
                  </a:ext>
                </a:extLst>
              </p14:cNvPr>
              <p14:cNvContentPartPr/>
              <p14:nvPr/>
            </p14:nvContentPartPr>
            <p14:xfrm>
              <a:off x="1437390" y="1099182"/>
              <a:ext cx="67680" cy="30600"/>
            </p14:xfrm>
          </p:contentPart>
        </mc:Choice>
        <mc:Fallback>
          <p:pic>
            <p:nvPicPr>
              <p:cNvPr id="12" name="Ink 11">
                <a:extLst>
                  <a:ext uri="{FF2B5EF4-FFF2-40B4-BE49-F238E27FC236}">
                    <a16:creationId xmlns:a16="http://schemas.microsoft.com/office/drawing/2014/main" id="{CC1EFE09-A8A3-656B-CF6B-E80849104A61}"/>
                  </a:ext>
                </a:extLst>
              </p:cNvPr>
              <p:cNvPicPr/>
              <p:nvPr/>
            </p:nvPicPr>
            <p:blipFill>
              <a:blip r:embed="rId21"/>
              <a:stretch>
                <a:fillRect/>
              </a:stretch>
            </p:blipFill>
            <p:spPr>
              <a:xfrm>
                <a:off x="1428390" y="1090182"/>
                <a:ext cx="85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Ink 12">
                <a:extLst>
                  <a:ext uri="{FF2B5EF4-FFF2-40B4-BE49-F238E27FC236}">
                    <a16:creationId xmlns:a16="http://schemas.microsoft.com/office/drawing/2014/main" id="{0DAE1205-C140-4457-F38F-059D64A21D79}"/>
                  </a:ext>
                </a:extLst>
              </p14:cNvPr>
              <p14:cNvContentPartPr/>
              <p14:nvPr/>
            </p14:nvContentPartPr>
            <p14:xfrm>
              <a:off x="1661670" y="1072182"/>
              <a:ext cx="673200" cy="72360"/>
            </p14:xfrm>
          </p:contentPart>
        </mc:Choice>
        <mc:Fallback>
          <p:pic>
            <p:nvPicPr>
              <p:cNvPr id="13" name="Ink 12">
                <a:extLst>
                  <a:ext uri="{FF2B5EF4-FFF2-40B4-BE49-F238E27FC236}">
                    <a16:creationId xmlns:a16="http://schemas.microsoft.com/office/drawing/2014/main" id="{0DAE1205-C140-4457-F38F-059D64A21D79}"/>
                  </a:ext>
                </a:extLst>
              </p:cNvPr>
              <p:cNvPicPr/>
              <p:nvPr/>
            </p:nvPicPr>
            <p:blipFill>
              <a:blip r:embed="rId23"/>
              <a:stretch>
                <a:fillRect/>
              </a:stretch>
            </p:blipFill>
            <p:spPr>
              <a:xfrm>
                <a:off x="1653030" y="1063182"/>
                <a:ext cx="69084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Ink 13">
                <a:extLst>
                  <a:ext uri="{FF2B5EF4-FFF2-40B4-BE49-F238E27FC236}">
                    <a16:creationId xmlns:a16="http://schemas.microsoft.com/office/drawing/2014/main" id="{E76C1687-8FA7-E6D0-F9D3-A84CDB8490C5}"/>
                  </a:ext>
                </a:extLst>
              </p14:cNvPr>
              <p14:cNvContentPartPr/>
              <p14:nvPr/>
            </p14:nvContentPartPr>
            <p14:xfrm>
              <a:off x="258390" y="1079382"/>
              <a:ext cx="3359880" cy="1694520"/>
            </p14:xfrm>
          </p:contentPart>
        </mc:Choice>
        <mc:Fallback>
          <p:pic>
            <p:nvPicPr>
              <p:cNvPr id="14" name="Ink 13">
                <a:extLst>
                  <a:ext uri="{FF2B5EF4-FFF2-40B4-BE49-F238E27FC236}">
                    <a16:creationId xmlns:a16="http://schemas.microsoft.com/office/drawing/2014/main" id="{E76C1687-8FA7-E6D0-F9D3-A84CDB8490C5}"/>
                  </a:ext>
                </a:extLst>
              </p:cNvPr>
              <p:cNvPicPr/>
              <p:nvPr/>
            </p:nvPicPr>
            <p:blipFill>
              <a:blip r:embed="rId25"/>
              <a:stretch>
                <a:fillRect/>
              </a:stretch>
            </p:blipFill>
            <p:spPr>
              <a:xfrm>
                <a:off x="249390" y="1070742"/>
                <a:ext cx="3377520" cy="1712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A2584E17-83E7-F4BF-21E8-7629FA174427}"/>
                  </a:ext>
                </a:extLst>
              </p14:cNvPr>
              <p14:cNvContentPartPr/>
              <p14:nvPr/>
            </p14:nvContentPartPr>
            <p14:xfrm>
              <a:off x="2210670" y="1508142"/>
              <a:ext cx="163080" cy="174600"/>
            </p14:xfrm>
          </p:contentPart>
        </mc:Choice>
        <mc:Fallback>
          <p:pic>
            <p:nvPicPr>
              <p:cNvPr id="21" name="Ink 20">
                <a:extLst>
                  <a:ext uri="{FF2B5EF4-FFF2-40B4-BE49-F238E27FC236}">
                    <a16:creationId xmlns:a16="http://schemas.microsoft.com/office/drawing/2014/main" id="{A2584E17-83E7-F4BF-21E8-7629FA174427}"/>
                  </a:ext>
                </a:extLst>
              </p:cNvPr>
              <p:cNvPicPr/>
              <p:nvPr/>
            </p:nvPicPr>
            <p:blipFill>
              <a:blip r:embed="rId27"/>
              <a:stretch>
                <a:fillRect/>
              </a:stretch>
            </p:blipFill>
            <p:spPr>
              <a:xfrm>
                <a:off x="2202030" y="1499142"/>
                <a:ext cx="18072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AB0EEC33-D33D-8ED0-160D-704328F43F0E}"/>
                  </a:ext>
                </a:extLst>
              </p14:cNvPr>
              <p14:cNvContentPartPr/>
              <p14:nvPr/>
            </p14:nvContentPartPr>
            <p14:xfrm>
              <a:off x="2411190" y="1507422"/>
              <a:ext cx="177480" cy="154440"/>
            </p14:xfrm>
          </p:contentPart>
        </mc:Choice>
        <mc:Fallback>
          <p:pic>
            <p:nvPicPr>
              <p:cNvPr id="22" name="Ink 21">
                <a:extLst>
                  <a:ext uri="{FF2B5EF4-FFF2-40B4-BE49-F238E27FC236}">
                    <a16:creationId xmlns:a16="http://schemas.microsoft.com/office/drawing/2014/main" id="{AB0EEC33-D33D-8ED0-160D-704328F43F0E}"/>
                  </a:ext>
                </a:extLst>
              </p:cNvPr>
              <p:cNvPicPr/>
              <p:nvPr/>
            </p:nvPicPr>
            <p:blipFill>
              <a:blip r:embed="rId29"/>
              <a:stretch>
                <a:fillRect/>
              </a:stretch>
            </p:blipFill>
            <p:spPr>
              <a:xfrm>
                <a:off x="2402550" y="1498422"/>
                <a:ext cx="1951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46F726A9-45ED-6290-A084-3CE31B0EA539}"/>
                  </a:ext>
                </a:extLst>
              </p14:cNvPr>
              <p14:cNvContentPartPr/>
              <p14:nvPr/>
            </p14:nvContentPartPr>
            <p14:xfrm>
              <a:off x="2559510" y="1529742"/>
              <a:ext cx="153000" cy="94320"/>
            </p14:xfrm>
          </p:contentPart>
        </mc:Choice>
        <mc:Fallback>
          <p:pic>
            <p:nvPicPr>
              <p:cNvPr id="23" name="Ink 22">
                <a:extLst>
                  <a:ext uri="{FF2B5EF4-FFF2-40B4-BE49-F238E27FC236}">
                    <a16:creationId xmlns:a16="http://schemas.microsoft.com/office/drawing/2014/main" id="{46F726A9-45ED-6290-A084-3CE31B0EA539}"/>
                  </a:ext>
                </a:extLst>
              </p:cNvPr>
              <p:cNvPicPr/>
              <p:nvPr/>
            </p:nvPicPr>
            <p:blipFill>
              <a:blip r:embed="rId31"/>
              <a:stretch>
                <a:fillRect/>
              </a:stretch>
            </p:blipFill>
            <p:spPr>
              <a:xfrm>
                <a:off x="2550870" y="1521102"/>
                <a:ext cx="1706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2482C714-780A-F4D0-F871-1BB37FA70CDA}"/>
                  </a:ext>
                </a:extLst>
              </p14:cNvPr>
              <p14:cNvContentPartPr/>
              <p14:nvPr/>
            </p14:nvContentPartPr>
            <p14:xfrm>
              <a:off x="2742750" y="1467822"/>
              <a:ext cx="20160" cy="172440"/>
            </p14:xfrm>
          </p:contentPart>
        </mc:Choice>
        <mc:Fallback>
          <p:pic>
            <p:nvPicPr>
              <p:cNvPr id="24" name="Ink 23">
                <a:extLst>
                  <a:ext uri="{FF2B5EF4-FFF2-40B4-BE49-F238E27FC236}">
                    <a16:creationId xmlns:a16="http://schemas.microsoft.com/office/drawing/2014/main" id="{2482C714-780A-F4D0-F871-1BB37FA70CDA}"/>
                  </a:ext>
                </a:extLst>
              </p:cNvPr>
              <p:cNvPicPr/>
              <p:nvPr/>
            </p:nvPicPr>
            <p:blipFill>
              <a:blip r:embed="rId33"/>
              <a:stretch>
                <a:fillRect/>
              </a:stretch>
            </p:blipFill>
            <p:spPr>
              <a:xfrm>
                <a:off x="2733750" y="1459182"/>
                <a:ext cx="378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B18A5F5B-C90C-8B10-9FB1-FBC8A9A89BD4}"/>
                  </a:ext>
                </a:extLst>
              </p14:cNvPr>
              <p14:cNvContentPartPr/>
              <p14:nvPr/>
            </p14:nvContentPartPr>
            <p14:xfrm>
              <a:off x="2738430" y="1540902"/>
              <a:ext cx="137520" cy="190800"/>
            </p14:xfrm>
          </p:contentPart>
        </mc:Choice>
        <mc:Fallback>
          <p:pic>
            <p:nvPicPr>
              <p:cNvPr id="25" name="Ink 24">
                <a:extLst>
                  <a:ext uri="{FF2B5EF4-FFF2-40B4-BE49-F238E27FC236}">
                    <a16:creationId xmlns:a16="http://schemas.microsoft.com/office/drawing/2014/main" id="{B18A5F5B-C90C-8B10-9FB1-FBC8A9A89BD4}"/>
                  </a:ext>
                </a:extLst>
              </p:cNvPr>
              <p:cNvPicPr/>
              <p:nvPr/>
            </p:nvPicPr>
            <p:blipFill>
              <a:blip r:embed="rId35"/>
              <a:stretch>
                <a:fillRect/>
              </a:stretch>
            </p:blipFill>
            <p:spPr>
              <a:xfrm>
                <a:off x="2729430" y="1531902"/>
                <a:ext cx="155160" cy="208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A83A5F22-9682-6EEF-D1A6-3EE572AA683D}"/>
                  </a:ext>
                </a:extLst>
              </p14:cNvPr>
              <p14:cNvContentPartPr/>
              <p14:nvPr/>
            </p14:nvContentPartPr>
            <p14:xfrm>
              <a:off x="2893950" y="1559982"/>
              <a:ext cx="112680" cy="143280"/>
            </p14:xfrm>
          </p:contentPart>
        </mc:Choice>
        <mc:Fallback>
          <p:pic>
            <p:nvPicPr>
              <p:cNvPr id="26" name="Ink 25">
                <a:extLst>
                  <a:ext uri="{FF2B5EF4-FFF2-40B4-BE49-F238E27FC236}">
                    <a16:creationId xmlns:a16="http://schemas.microsoft.com/office/drawing/2014/main" id="{A83A5F22-9682-6EEF-D1A6-3EE572AA683D}"/>
                  </a:ext>
                </a:extLst>
              </p:cNvPr>
              <p:cNvPicPr/>
              <p:nvPr/>
            </p:nvPicPr>
            <p:blipFill>
              <a:blip r:embed="rId37"/>
              <a:stretch>
                <a:fillRect/>
              </a:stretch>
            </p:blipFill>
            <p:spPr>
              <a:xfrm>
                <a:off x="2885310" y="1551342"/>
                <a:ext cx="1303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64D98B82-4F89-E1D6-C2D6-533070B94350}"/>
                  </a:ext>
                </a:extLst>
              </p14:cNvPr>
              <p14:cNvContentPartPr/>
              <p14:nvPr/>
            </p14:nvContentPartPr>
            <p14:xfrm>
              <a:off x="3036510" y="1531902"/>
              <a:ext cx="109800" cy="132840"/>
            </p14:xfrm>
          </p:contentPart>
        </mc:Choice>
        <mc:Fallback>
          <p:pic>
            <p:nvPicPr>
              <p:cNvPr id="29" name="Ink 28">
                <a:extLst>
                  <a:ext uri="{FF2B5EF4-FFF2-40B4-BE49-F238E27FC236}">
                    <a16:creationId xmlns:a16="http://schemas.microsoft.com/office/drawing/2014/main" id="{64D98B82-4F89-E1D6-C2D6-533070B94350}"/>
                  </a:ext>
                </a:extLst>
              </p:cNvPr>
              <p:cNvPicPr/>
              <p:nvPr/>
            </p:nvPicPr>
            <p:blipFill>
              <a:blip r:embed="rId39"/>
              <a:stretch>
                <a:fillRect/>
              </a:stretch>
            </p:blipFill>
            <p:spPr>
              <a:xfrm>
                <a:off x="3027510" y="1523262"/>
                <a:ext cx="1274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6" name="Ink 15">
                <a:extLst>
                  <a:ext uri="{FF2B5EF4-FFF2-40B4-BE49-F238E27FC236}">
                    <a16:creationId xmlns:a16="http://schemas.microsoft.com/office/drawing/2014/main" id="{84CF2FA4-96EE-AA67-2AE9-0C6AE078831C}"/>
                  </a:ext>
                </a:extLst>
              </p14:cNvPr>
              <p14:cNvContentPartPr/>
              <p14:nvPr/>
            </p14:nvContentPartPr>
            <p14:xfrm>
              <a:off x="503550" y="1575822"/>
              <a:ext cx="115920" cy="140760"/>
            </p14:xfrm>
          </p:contentPart>
        </mc:Choice>
        <mc:Fallback>
          <p:pic>
            <p:nvPicPr>
              <p:cNvPr id="16" name="Ink 15">
                <a:extLst>
                  <a:ext uri="{FF2B5EF4-FFF2-40B4-BE49-F238E27FC236}">
                    <a16:creationId xmlns:a16="http://schemas.microsoft.com/office/drawing/2014/main" id="{84CF2FA4-96EE-AA67-2AE9-0C6AE078831C}"/>
                  </a:ext>
                </a:extLst>
              </p:cNvPr>
              <p:cNvPicPr/>
              <p:nvPr/>
            </p:nvPicPr>
            <p:blipFill>
              <a:blip r:embed="rId41"/>
              <a:stretch>
                <a:fillRect/>
              </a:stretch>
            </p:blipFill>
            <p:spPr>
              <a:xfrm>
                <a:off x="494550" y="1567182"/>
                <a:ext cx="13356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7" name="Ink 16">
                <a:extLst>
                  <a:ext uri="{FF2B5EF4-FFF2-40B4-BE49-F238E27FC236}">
                    <a16:creationId xmlns:a16="http://schemas.microsoft.com/office/drawing/2014/main" id="{00E1E580-106C-7E7D-22BC-A9AAAA6D1E63}"/>
                  </a:ext>
                </a:extLst>
              </p14:cNvPr>
              <p14:cNvContentPartPr/>
              <p14:nvPr/>
            </p14:nvContentPartPr>
            <p14:xfrm>
              <a:off x="639990" y="1616862"/>
              <a:ext cx="99720" cy="109080"/>
            </p14:xfrm>
          </p:contentPart>
        </mc:Choice>
        <mc:Fallback>
          <p:pic>
            <p:nvPicPr>
              <p:cNvPr id="17" name="Ink 16">
                <a:extLst>
                  <a:ext uri="{FF2B5EF4-FFF2-40B4-BE49-F238E27FC236}">
                    <a16:creationId xmlns:a16="http://schemas.microsoft.com/office/drawing/2014/main" id="{00E1E580-106C-7E7D-22BC-A9AAAA6D1E63}"/>
                  </a:ext>
                </a:extLst>
              </p:cNvPr>
              <p:cNvPicPr/>
              <p:nvPr/>
            </p:nvPicPr>
            <p:blipFill>
              <a:blip r:embed="rId43"/>
              <a:stretch>
                <a:fillRect/>
              </a:stretch>
            </p:blipFill>
            <p:spPr>
              <a:xfrm>
                <a:off x="630990" y="1608222"/>
                <a:ext cx="11736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8" name="Ink 17">
                <a:extLst>
                  <a:ext uri="{FF2B5EF4-FFF2-40B4-BE49-F238E27FC236}">
                    <a16:creationId xmlns:a16="http://schemas.microsoft.com/office/drawing/2014/main" id="{9DF0CD6A-75F9-B236-BBCA-E40A352C0AA0}"/>
                  </a:ext>
                </a:extLst>
              </p14:cNvPr>
              <p14:cNvContentPartPr/>
              <p14:nvPr/>
            </p14:nvContentPartPr>
            <p14:xfrm>
              <a:off x="781470" y="1606422"/>
              <a:ext cx="107640" cy="136080"/>
            </p14:xfrm>
          </p:contentPart>
        </mc:Choice>
        <mc:Fallback>
          <p:pic>
            <p:nvPicPr>
              <p:cNvPr id="18" name="Ink 17">
                <a:extLst>
                  <a:ext uri="{FF2B5EF4-FFF2-40B4-BE49-F238E27FC236}">
                    <a16:creationId xmlns:a16="http://schemas.microsoft.com/office/drawing/2014/main" id="{9DF0CD6A-75F9-B236-BBCA-E40A352C0AA0}"/>
                  </a:ext>
                </a:extLst>
              </p:cNvPr>
              <p:cNvPicPr/>
              <p:nvPr/>
            </p:nvPicPr>
            <p:blipFill>
              <a:blip r:embed="rId45"/>
              <a:stretch>
                <a:fillRect/>
              </a:stretch>
            </p:blipFill>
            <p:spPr>
              <a:xfrm>
                <a:off x="772830" y="1597782"/>
                <a:ext cx="125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19" name="Ink 18">
                <a:extLst>
                  <a:ext uri="{FF2B5EF4-FFF2-40B4-BE49-F238E27FC236}">
                    <a16:creationId xmlns:a16="http://schemas.microsoft.com/office/drawing/2014/main" id="{FAED5B44-D41A-3879-8764-03F88DA29121}"/>
                  </a:ext>
                </a:extLst>
              </p14:cNvPr>
              <p14:cNvContentPartPr/>
              <p14:nvPr/>
            </p14:nvContentPartPr>
            <p14:xfrm>
              <a:off x="926910" y="1562862"/>
              <a:ext cx="113040" cy="162000"/>
            </p14:xfrm>
          </p:contentPart>
        </mc:Choice>
        <mc:Fallback>
          <p:pic>
            <p:nvPicPr>
              <p:cNvPr id="19" name="Ink 18">
                <a:extLst>
                  <a:ext uri="{FF2B5EF4-FFF2-40B4-BE49-F238E27FC236}">
                    <a16:creationId xmlns:a16="http://schemas.microsoft.com/office/drawing/2014/main" id="{FAED5B44-D41A-3879-8764-03F88DA29121}"/>
                  </a:ext>
                </a:extLst>
              </p:cNvPr>
              <p:cNvPicPr/>
              <p:nvPr/>
            </p:nvPicPr>
            <p:blipFill>
              <a:blip r:embed="rId47"/>
              <a:stretch>
                <a:fillRect/>
              </a:stretch>
            </p:blipFill>
            <p:spPr>
              <a:xfrm>
                <a:off x="917910" y="1554222"/>
                <a:ext cx="1306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0" name="Ink 19">
                <a:extLst>
                  <a:ext uri="{FF2B5EF4-FFF2-40B4-BE49-F238E27FC236}">
                    <a16:creationId xmlns:a16="http://schemas.microsoft.com/office/drawing/2014/main" id="{D977AF55-8E34-F785-779E-950FBDB75A58}"/>
                  </a:ext>
                </a:extLst>
              </p14:cNvPr>
              <p14:cNvContentPartPr/>
              <p14:nvPr/>
            </p14:nvContentPartPr>
            <p14:xfrm>
              <a:off x="1095750" y="1572222"/>
              <a:ext cx="386280" cy="134280"/>
            </p14:xfrm>
          </p:contentPart>
        </mc:Choice>
        <mc:Fallback>
          <p:pic>
            <p:nvPicPr>
              <p:cNvPr id="20" name="Ink 19">
                <a:extLst>
                  <a:ext uri="{FF2B5EF4-FFF2-40B4-BE49-F238E27FC236}">
                    <a16:creationId xmlns:a16="http://schemas.microsoft.com/office/drawing/2014/main" id="{D977AF55-8E34-F785-779E-950FBDB75A58}"/>
                  </a:ext>
                </a:extLst>
              </p:cNvPr>
              <p:cNvPicPr/>
              <p:nvPr/>
            </p:nvPicPr>
            <p:blipFill>
              <a:blip r:embed="rId49"/>
              <a:stretch>
                <a:fillRect/>
              </a:stretch>
            </p:blipFill>
            <p:spPr>
              <a:xfrm>
                <a:off x="1087110" y="1563582"/>
                <a:ext cx="4039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Ink 30">
                <a:extLst>
                  <a:ext uri="{FF2B5EF4-FFF2-40B4-BE49-F238E27FC236}">
                    <a16:creationId xmlns:a16="http://schemas.microsoft.com/office/drawing/2014/main" id="{67348800-757E-0AD9-84A4-446955AAFAB3}"/>
                  </a:ext>
                </a:extLst>
              </p14:cNvPr>
              <p14:cNvContentPartPr/>
              <p14:nvPr/>
            </p14:nvContentPartPr>
            <p14:xfrm>
              <a:off x="1134270" y="1799382"/>
              <a:ext cx="158760" cy="137520"/>
            </p14:xfrm>
          </p:contentPart>
        </mc:Choice>
        <mc:Fallback>
          <p:pic>
            <p:nvPicPr>
              <p:cNvPr id="31" name="Ink 30">
                <a:extLst>
                  <a:ext uri="{FF2B5EF4-FFF2-40B4-BE49-F238E27FC236}">
                    <a16:creationId xmlns:a16="http://schemas.microsoft.com/office/drawing/2014/main" id="{67348800-757E-0AD9-84A4-446955AAFAB3}"/>
                  </a:ext>
                </a:extLst>
              </p:cNvPr>
              <p:cNvPicPr/>
              <p:nvPr/>
            </p:nvPicPr>
            <p:blipFill>
              <a:blip r:embed="rId51"/>
              <a:stretch>
                <a:fillRect/>
              </a:stretch>
            </p:blipFill>
            <p:spPr>
              <a:xfrm>
                <a:off x="1125630" y="1790382"/>
                <a:ext cx="1764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2" name="Ink 31">
                <a:extLst>
                  <a:ext uri="{FF2B5EF4-FFF2-40B4-BE49-F238E27FC236}">
                    <a16:creationId xmlns:a16="http://schemas.microsoft.com/office/drawing/2014/main" id="{7B36AB19-8459-C7F0-0D1D-308A8C4E66DD}"/>
                  </a:ext>
                </a:extLst>
              </p14:cNvPr>
              <p14:cNvContentPartPr/>
              <p14:nvPr/>
            </p14:nvContentPartPr>
            <p14:xfrm>
              <a:off x="1111230" y="1906662"/>
              <a:ext cx="184680" cy="134280"/>
            </p14:xfrm>
          </p:contentPart>
        </mc:Choice>
        <mc:Fallback>
          <p:pic>
            <p:nvPicPr>
              <p:cNvPr id="32" name="Ink 31">
                <a:extLst>
                  <a:ext uri="{FF2B5EF4-FFF2-40B4-BE49-F238E27FC236}">
                    <a16:creationId xmlns:a16="http://schemas.microsoft.com/office/drawing/2014/main" id="{7B36AB19-8459-C7F0-0D1D-308A8C4E66DD}"/>
                  </a:ext>
                </a:extLst>
              </p:cNvPr>
              <p:cNvPicPr/>
              <p:nvPr/>
            </p:nvPicPr>
            <p:blipFill>
              <a:blip r:embed="rId53"/>
              <a:stretch>
                <a:fillRect/>
              </a:stretch>
            </p:blipFill>
            <p:spPr>
              <a:xfrm>
                <a:off x="1102590" y="1898022"/>
                <a:ext cx="2023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3" name="Ink 32">
                <a:extLst>
                  <a:ext uri="{FF2B5EF4-FFF2-40B4-BE49-F238E27FC236}">
                    <a16:creationId xmlns:a16="http://schemas.microsoft.com/office/drawing/2014/main" id="{BDFA34E3-F5F0-487E-65C4-00011FE2F1E8}"/>
                  </a:ext>
                </a:extLst>
              </p14:cNvPr>
              <p14:cNvContentPartPr/>
              <p14:nvPr/>
            </p14:nvContentPartPr>
            <p14:xfrm>
              <a:off x="1153710" y="1985142"/>
              <a:ext cx="124560" cy="147960"/>
            </p14:xfrm>
          </p:contentPart>
        </mc:Choice>
        <mc:Fallback>
          <p:pic>
            <p:nvPicPr>
              <p:cNvPr id="33" name="Ink 32">
                <a:extLst>
                  <a:ext uri="{FF2B5EF4-FFF2-40B4-BE49-F238E27FC236}">
                    <a16:creationId xmlns:a16="http://schemas.microsoft.com/office/drawing/2014/main" id="{BDFA34E3-F5F0-487E-65C4-00011FE2F1E8}"/>
                  </a:ext>
                </a:extLst>
              </p:cNvPr>
              <p:cNvPicPr/>
              <p:nvPr/>
            </p:nvPicPr>
            <p:blipFill>
              <a:blip r:embed="rId55"/>
              <a:stretch>
                <a:fillRect/>
              </a:stretch>
            </p:blipFill>
            <p:spPr>
              <a:xfrm>
                <a:off x="1145070" y="1976142"/>
                <a:ext cx="14220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4" name="Ink 33">
                <a:extLst>
                  <a:ext uri="{FF2B5EF4-FFF2-40B4-BE49-F238E27FC236}">
                    <a16:creationId xmlns:a16="http://schemas.microsoft.com/office/drawing/2014/main" id="{10FBC8B4-9C9A-9DC3-9965-08C88570D44F}"/>
                  </a:ext>
                </a:extLst>
              </p14:cNvPr>
              <p14:cNvContentPartPr/>
              <p14:nvPr/>
            </p14:nvContentPartPr>
            <p14:xfrm>
              <a:off x="1173510" y="2121582"/>
              <a:ext cx="135000" cy="133560"/>
            </p14:xfrm>
          </p:contentPart>
        </mc:Choice>
        <mc:Fallback>
          <p:pic>
            <p:nvPicPr>
              <p:cNvPr id="34" name="Ink 33">
                <a:extLst>
                  <a:ext uri="{FF2B5EF4-FFF2-40B4-BE49-F238E27FC236}">
                    <a16:creationId xmlns:a16="http://schemas.microsoft.com/office/drawing/2014/main" id="{10FBC8B4-9C9A-9DC3-9965-08C88570D44F}"/>
                  </a:ext>
                </a:extLst>
              </p:cNvPr>
              <p:cNvPicPr/>
              <p:nvPr/>
            </p:nvPicPr>
            <p:blipFill>
              <a:blip r:embed="rId57"/>
              <a:stretch>
                <a:fillRect/>
              </a:stretch>
            </p:blipFill>
            <p:spPr>
              <a:xfrm>
                <a:off x="1164510" y="2112582"/>
                <a:ext cx="1526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5" name="Ink 34">
                <a:extLst>
                  <a:ext uri="{FF2B5EF4-FFF2-40B4-BE49-F238E27FC236}">
                    <a16:creationId xmlns:a16="http://schemas.microsoft.com/office/drawing/2014/main" id="{4D94D374-1393-BD6B-9DB5-8CAF9EDC0BE8}"/>
                  </a:ext>
                </a:extLst>
              </p14:cNvPr>
              <p14:cNvContentPartPr/>
              <p14:nvPr/>
            </p14:nvContentPartPr>
            <p14:xfrm>
              <a:off x="1411830" y="1772742"/>
              <a:ext cx="56160" cy="218160"/>
            </p14:xfrm>
          </p:contentPart>
        </mc:Choice>
        <mc:Fallback>
          <p:pic>
            <p:nvPicPr>
              <p:cNvPr id="35" name="Ink 34">
                <a:extLst>
                  <a:ext uri="{FF2B5EF4-FFF2-40B4-BE49-F238E27FC236}">
                    <a16:creationId xmlns:a16="http://schemas.microsoft.com/office/drawing/2014/main" id="{4D94D374-1393-BD6B-9DB5-8CAF9EDC0BE8}"/>
                  </a:ext>
                </a:extLst>
              </p:cNvPr>
              <p:cNvPicPr/>
              <p:nvPr/>
            </p:nvPicPr>
            <p:blipFill>
              <a:blip r:embed="rId59"/>
              <a:stretch>
                <a:fillRect/>
              </a:stretch>
            </p:blipFill>
            <p:spPr>
              <a:xfrm>
                <a:off x="1402830" y="1764102"/>
                <a:ext cx="7380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6" name="Ink 35">
                <a:extLst>
                  <a:ext uri="{FF2B5EF4-FFF2-40B4-BE49-F238E27FC236}">
                    <a16:creationId xmlns:a16="http://schemas.microsoft.com/office/drawing/2014/main" id="{5668DF7B-A049-B0B7-0E63-261D96E49DE3}"/>
                  </a:ext>
                </a:extLst>
              </p14:cNvPr>
              <p14:cNvContentPartPr/>
              <p14:nvPr/>
            </p14:nvContentPartPr>
            <p14:xfrm>
              <a:off x="1378710" y="1887222"/>
              <a:ext cx="84240" cy="29520"/>
            </p14:xfrm>
          </p:contentPart>
        </mc:Choice>
        <mc:Fallback>
          <p:pic>
            <p:nvPicPr>
              <p:cNvPr id="36" name="Ink 35">
                <a:extLst>
                  <a:ext uri="{FF2B5EF4-FFF2-40B4-BE49-F238E27FC236}">
                    <a16:creationId xmlns:a16="http://schemas.microsoft.com/office/drawing/2014/main" id="{5668DF7B-A049-B0B7-0E63-261D96E49DE3}"/>
                  </a:ext>
                </a:extLst>
              </p:cNvPr>
              <p:cNvPicPr/>
              <p:nvPr/>
            </p:nvPicPr>
            <p:blipFill>
              <a:blip r:embed="rId61"/>
              <a:stretch>
                <a:fillRect/>
              </a:stretch>
            </p:blipFill>
            <p:spPr>
              <a:xfrm>
                <a:off x="1370070" y="1878582"/>
                <a:ext cx="1018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7" name="Ink 36">
                <a:extLst>
                  <a:ext uri="{FF2B5EF4-FFF2-40B4-BE49-F238E27FC236}">
                    <a16:creationId xmlns:a16="http://schemas.microsoft.com/office/drawing/2014/main" id="{D330F77D-CCAA-D132-9899-A4297CE1F013}"/>
                  </a:ext>
                </a:extLst>
              </p14:cNvPr>
              <p14:cNvContentPartPr/>
              <p14:nvPr/>
            </p14:nvContentPartPr>
            <p14:xfrm>
              <a:off x="1495710" y="1858062"/>
              <a:ext cx="73440" cy="99360"/>
            </p14:xfrm>
          </p:contentPart>
        </mc:Choice>
        <mc:Fallback>
          <p:pic>
            <p:nvPicPr>
              <p:cNvPr id="37" name="Ink 36">
                <a:extLst>
                  <a:ext uri="{FF2B5EF4-FFF2-40B4-BE49-F238E27FC236}">
                    <a16:creationId xmlns:a16="http://schemas.microsoft.com/office/drawing/2014/main" id="{D330F77D-CCAA-D132-9899-A4297CE1F013}"/>
                  </a:ext>
                </a:extLst>
              </p:cNvPr>
              <p:cNvPicPr/>
              <p:nvPr/>
            </p:nvPicPr>
            <p:blipFill>
              <a:blip r:embed="rId63"/>
              <a:stretch>
                <a:fillRect/>
              </a:stretch>
            </p:blipFill>
            <p:spPr>
              <a:xfrm>
                <a:off x="1486710" y="1849422"/>
                <a:ext cx="910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8" name="Ink 37">
                <a:extLst>
                  <a:ext uri="{FF2B5EF4-FFF2-40B4-BE49-F238E27FC236}">
                    <a16:creationId xmlns:a16="http://schemas.microsoft.com/office/drawing/2014/main" id="{C3893D45-5BC9-58F5-B996-68DDD9DD9ED6}"/>
                  </a:ext>
                </a:extLst>
              </p14:cNvPr>
              <p14:cNvContentPartPr/>
              <p14:nvPr/>
            </p14:nvContentPartPr>
            <p14:xfrm>
              <a:off x="1605510" y="1859862"/>
              <a:ext cx="67680" cy="94320"/>
            </p14:xfrm>
          </p:contentPart>
        </mc:Choice>
        <mc:Fallback>
          <p:pic>
            <p:nvPicPr>
              <p:cNvPr id="38" name="Ink 37">
                <a:extLst>
                  <a:ext uri="{FF2B5EF4-FFF2-40B4-BE49-F238E27FC236}">
                    <a16:creationId xmlns:a16="http://schemas.microsoft.com/office/drawing/2014/main" id="{C3893D45-5BC9-58F5-B996-68DDD9DD9ED6}"/>
                  </a:ext>
                </a:extLst>
              </p:cNvPr>
              <p:cNvPicPr/>
              <p:nvPr/>
            </p:nvPicPr>
            <p:blipFill>
              <a:blip r:embed="rId65"/>
              <a:stretch>
                <a:fillRect/>
              </a:stretch>
            </p:blipFill>
            <p:spPr>
              <a:xfrm>
                <a:off x="1596870" y="1850862"/>
                <a:ext cx="8532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2" name="Ink 41">
                <a:extLst>
                  <a:ext uri="{FF2B5EF4-FFF2-40B4-BE49-F238E27FC236}">
                    <a16:creationId xmlns:a16="http://schemas.microsoft.com/office/drawing/2014/main" id="{B34D2C2A-5776-7A22-2B15-97005BD27D9B}"/>
                  </a:ext>
                </a:extLst>
              </p14:cNvPr>
              <p14:cNvContentPartPr/>
              <p14:nvPr/>
            </p14:nvContentPartPr>
            <p14:xfrm>
              <a:off x="1329030" y="2015022"/>
              <a:ext cx="302760" cy="116640"/>
            </p14:xfrm>
          </p:contentPart>
        </mc:Choice>
        <mc:Fallback>
          <p:pic>
            <p:nvPicPr>
              <p:cNvPr id="42" name="Ink 41">
                <a:extLst>
                  <a:ext uri="{FF2B5EF4-FFF2-40B4-BE49-F238E27FC236}">
                    <a16:creationId xmlns:a16="http://schemas.microsoft.com/office/drawing/2014/main" id="{B34D2C2A-5776-7A22-2B15-97005BD27D9B}"/>
                  </a:ext>
                </a:extLst>
              </p:cNvPr>
              <p:cNvPicPr/>
              <p:nvPr/>
            </p:nvPicPr>
            <p:blipFill>
              <a:blip r:embed="rId67"/>
              <a:stretch>
                <a:fillRect/>
              </a:stretch>
            </p:blipFill>
            <p:spPr>
              <a:xfrm>
                <a:off x="1320390" y="2006382"/>
                <a:ext cx="32040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3" name="Ink 42">
                <a:extLst>
                  <a:ext uri="{FF2B5EF4-FFF2-40B4-BE49-F238E27FC236}">
                    <a16:creationId xmlns:a16="http://schemas.microsoft.com/office/drawing/2014/main" id="{6E46960C-E2E3-CB0C-C562-2997BFE2FF38}"/>
                  </a:ext>
                </a:extLst>
              </p14:cNvPr>
              <p14:cNvContentPartPr/>
              <p14:nvPr/>
            </p14:nvContentPartPr>
            <p14:xfrm>
              <a:off x="1686510" y="2021142"/>
              <a:ext cx="37080" cy="92160"/>
            </p14:xfrm>
          </p:contentPart>
        </mc:Choice>
        <mc:Fallback>
          <p:pic>
            <p:nvPicPr>
              <p:cNvPr id="43" name="Ink 42">
                <a:extLst>
                  <a:ext uri="{FF2B5EF4-FFF2-40B4-BE49-F238E27FC236}">
                    <a16:creationId xmlns:a16="http://schemas.microsoft.com/office/drawing/2014/main" id="{6E46960C-E2E3-CB0C-C562-2997BFE2FF38}"/>
                  </a:ext>
                </a:extLst>
              </p:cNvPr>
              <p:cNvPicPr/>
              <p:nvPr/>
            </p:nvPicPr>
            <p:blipFill>
              <a:blip r:embed="rId69"/>
              <a:stretch>
                <a:fillRect/>
              </a:stretch>
            </p:blipFill>
            <p:spPr>
              <a:xfrm>
                <a:off x="1677870" y="2012142"/>
                <a:ext cx="54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4" name="Ink 43">
                <a:extLst>
                  <a:ext uri="{FF2B5EF4-FFF2-40B4-BE49-F238E27FC236}">
                    <a16:creationId xmlns:a16="http://schemas.microsoft.com/office/drawing/2014/main" id="{F0A683C4-4A16-4F6D-0195-309E243CDA8A}"/>
                  </a:ext>
                </a:extLst>
              </p14:cNvPr>
              <p14:cNvContentPartPr/>
              <p14:nvPr/>
            </p14:nvContentPartPr>
            <p14:xfrm>
              <a:off x="1759950" y="2018982"/>
              <a:ext cx="56520" cy="86400"/>
            </p14:xfrm>
          </p:contentPart>
        </mc:Choice>
        <mc:Fallback>
          <p:pic>
            <p:nvPicPr>
              <p:cNvPr id="44" name="Ink 43">
                <a:extLst>
                  <a:ext uri="{FF2B5EF4-FFF2-40B4-BE49-F238E27FC236}">
                    <a16:creationId xmlns:a16="http://schemas.microsoft.com/office/drawing/2014/main" id="{F0A683C4-4A16-4F6D-0195-309E243CDA8A}"/>
                  </a:ext>
                </a:extLst>
              </p:cNvPr>
              <p:cNvPicPr/>
              <p:nvPr/>
            </p:nvPicPr>
            <p:blipFill>
              <a:blip r:embed="rId71"/>
              <a:stretch>
                <a:fillRect/>
              </a:stretch>
            </p:blipFill>
            <p:spPr>
              <a:xfrm>
                <a:off x="1751310" y="2010342"/>
                <a:ext cx="7416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6" name="Ink 45">
                <a:extLst>
                  <a:ext uri="{FF2B5EF4-FFF2-40B4-BE49-F238E27FC236}">
                    <a16:creationId xmlns:a16="http://schemas.microsoft.com/office/drawing/2014/main" id="{C4E239C1-0B1E-565A-9F6D-086B2394BAE3}"/>
                  </a:ext>
                </a:extLst>
              </p14:cNvPr>
              <p14:cNvContentPartPr/>
              <p14:nvPr/>
            </p14:nvContentPartPr>
            <p14:xfrm>
              <a:off x="1342710" y="2201142"/>
              <a:ext cx="416520" cy="107640"/>
            </p14:xfrm>
          </p:contentPart>
        </mc:Choice>
        <mc:Fallback>
          <p:pic>
            <p:nvPicPr>
              <p:cNvPr id="46" name="Ink 45">
                <a:extLst>
                  <a:ext uri="{FF2B5EF4-FFF2-40B4-BE49-F238E27FC236}">
                    <a16:creationId xmlns:a16="http://schemas.microsoft.com/office/drawing/2014/main" id="{C4E239C1-0B1E-565A-9F6D-086B2394BAE3}"/>
                  </a:ext>
                </a:extLst>
              </p:cNvPr>
              <p:cNvPicPr/>
              <p:nvPr/>
            </p:nvPicPr>
            <p:blipFill>
              <a:blip r:embed="rId73"/>
              <a:stretch>
                <a:fillRect/>
              </a:stretch>
            </p:blipFill>
            <p:spPr>
              <a:xfrm>
                <a:off x="1334070" y="2192142"/>
                <a:ext cx="4341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7" name="Ink 46">
                <a:extLst>
                  <a:ext uri="{FF2B5EF4-FFF2-40B4-BE49-F238E27FC236}">
                    <a16:creationId xmlns:a16="http://schemas.microsoft.com/office/drawing/2014/main" id="{15F0FF01-DEB8-772B-D838-C9759BE1934D}"/>
                  </a:ext>
                </a:extLst>
              </p14:cNvPr>
              <p14:cNvContentPartPr/>
              <p14:nvPr/>
            </p14:nvContentPartPr>
            <p14:xfrm>
              <a:off x="1752030" y="2176302"/>
              <a:ext cx="33120" cy="9720"/>
            </p14:xfrm>
          </p:contentPart>
        </mc:Choice>
        <mc:Fallback>
          <p:pic>
            <p:nvPicPr>
              <p:cNvPr id="47" name="Ink 46">
                <a:extLst>
                  <a:ext uri="{FF2B5EF4-FFF2-40B4-BE49-F238E27FC236}">
                    <a16:creationId xmlns:a16="http://schemas.microsoft.com/office/drawing/2014/main" id="{15F0FF01-DEB8-772B-D838-C9759BE1934D}"/>
                  </a:ext>
                </a:extLst>
              </p:cNvPr>
              <p:cNvPicPr/>
              <p:nvPr/>
            </p:nvPicPr>
            <p:blipFill>
              <a:blip r:embed="rId75"/>
              <a:stretch>
                <a:fillRect/>
              </a:stretch>
            </p:blipFill>
            <p:spPr>
              <a:xfrm>
                <a:off x="1743030" y="2167302"/>
                <a:ext cx="507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8" name="Ink 47">
                <a:extLst>
                  <a:ext uri="{FF2B5EF4-FFF2-40B4-BE49-F238E27FC236}">
                    <a16:creationId xmlns:a16="http://schemas.microsoft.com/office/drawing/2014/main" id="{A9952322-652F-8A66-1F8D-B3AD047D1FC9}"/>
                  </a:ext>
                </a:extLst>
              </p14:cNvPr>
              <p14:cNvContentPartPr/>
              <p14:nvPr/>
            </p14:nvContentPartPr>
            <p14:xfrm>
              <a:off x="1823670" y="2219862"/>
              <a:ext cx="360" cy="23400"/>
            </p14:xfrm>
          </p:contentPart>
        </mc:Choice>
        <mc:Fallback>
          <p:pic>
            <p:nvPicPr>
              <p:cNvPr id="48" name="Ink 47">
                <a:extLst>
                  <a:ext uri="{FF2B5EF4-FFF2-40B4-BE49-F238E27FC236}">
                    <a16:creationId xmlns:a16="http://schemas.microsoft.com/office/drawing/2014/main" id="{A9952322-652F-8A66-1F8D-B3AD047D1FC9}"/>
                  </a:ext>
                </a:extLst>
              </p:cNvPr>
              <p:cNvPicPr/>
              <p:nvPr/>
            </p:nvPicPr>
            <p:blipFill>
              <a:blip r:embed="rId77"/>
              <a:stretch>
                <a:fillRect/>
              </a:stretch>
            </p:blipFill>
            <p:spPr>
              <a:xfrm>
                <a:off x="1815030" y="2210862"/>
                <a:ext cx="180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9" name="Ink 48">
                <a:extLst>
                  <a:ext uri="{FF2B5EF4-FFF2-40B4-BE49-F238E27FC236}">
                    <a16:creationId xmlns:a16="http://schemas.microsoft.com/office/drawing/2014/main" id="{89A54F6F-5985-D931-FD66-E70AA2FBA8B9}"/>
                  </a:ext>
                </a:extLst>
              </p14:cNvPr>
              <p14:cNvContentPartPr/>
              <p14:nvPr/>
            </p14:nvContentPartPr>
            <p14:xfrm>
              <a:off x="1821510" y="2233542"/>
              <a:ext cx="12240" cy="128880"/>
            </p14:xfrm>
          </p:contentPart>
        </mc:Choice>
        <mc:Fallback>
          <p:pic>
            <p:nvPicPr>
              <p:cNvPr id="49" name="Ink 48">
                <a:extLst>
                  <a:ext uri="{FF2B5EF4-FFF2-40B4-BE49-F238E27FC236}">
                    <a16:creationId xmlns:a16="http://schemas.microsoft.com/office/drawing/2014/main" id="{89A54F6F-5985-D931-FD66-E70AA2FBA8B9}"/>
                  </a:ext>
                </a:extLst>
              </p:cNvPr>
              <p:cNvPicPr/>
              <p:nvPr/>
            </p:nvPicPr>
            <p:blipFill>
              <a:blip r:embed="rId79"/>
              <a:stretch>
                <a:fillRect/>
              </a:stretch>
            </p:blipFill>
            <p:spPr>
              <a:xfrm>
                <a:off x="1812870" y="2224542"/>
                <a:ext cx="298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Ink 50">
                <a:extLst>
                  <a:ext uri="{FF2B5EF4-FFF2-40B4-BE49-F238E27FC236}">
                    <a16:creationId xmlns:a16="http://schemas.microsoft.com/office/drawing/2014/main" id="{F3B7B16B-35A0-398C-6817-699D018E0BE4}"/>
                  </a:ext>
                </a:extLst>
              </p14:cNvPr>
              <p14:cNvContentPartPr/>
              <p14:nvPr/>
            </p14:nvContentPartPr>
            <p14:xfrm>
              <a:off x="1187910" y="1329942"/>
              <a:ext cx="66240" cy="210600"/>
            </p14:xfrm>
          </p:contentPart>
        </mc:Choice>
        <mc:Fallback>
          <p:pic>
            <p:nvPicPr>
              <p:cNvPr id="51" name="Ink 50">
                <a:extLst>
                  <a:ext uri="{FF2B5EF4-FFF2-40B4-BE49-F238E27FC236}">
                    <a16:creationId xmlns:a16="http://schemas.microsoft.com/office/drawing/2014/main" id="{F3B7B16B-35A0-398C-6817-699D018E0BE4}"/>
                  </a:ext>
                </a:extLst>
              </p:cNvPr>
              <p:cNvPicPr/>
              <p:nvPr/>
            </p:nvPicPr>
            <p:blipFill>
              <a:blip r:embed="rId81"/>
              <a:stretch>
                <a:fillRect/>
              </a:stretch>
            </p:blipFill>
            <p:spPr>
              <a:xfrm>
                <a:off x="1179270" y="1321302"/>
                <a:ext cx="838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Ink 51">
                <a:extLst>
                  <a:ext uri="{FF2B5EF4-FFF2-40B4-BE49-F238E27FC236}">
                    <a16:creationId xmlns:a16="http://schemas.microsoft.com/office/drawing/2014/main" id="{0DDA4F4D-6ACC-BC15-B65F-784E7D88A6B0}"/>
                  </a:ext>
                </a:extLst>
              </p14:cNvPr>
              <p14:cNvContentPartPr/>
              <p14:nvPr/>
            </p14:nvContentPartPr>
            <p14:xfrm>
              <a:off x="1255950" y="1359462"/>
              <a:ext cx="137880" cy="160920"/>
            </p14:xfrm>
          </p:contentPart>
        </mc:Choice>
        <mc:Fallback>
          <p:pic>
            <p:nvPicPr>
              <p:cNvPr id="52" name="Ink 51">
                <a:extLst>
                  <a:ext uri="{FF2B5EF4-FFF2-40B4-BE49-F238E27FC236}">
                    <a16:creationId xmlns:a16="http://schemas.microsoft.com/office/drawing/2014/main" id="{0DDA4F4D-6ACC-BC15-B65F-784E7D88A6B0}"/>
                  </a:ext>
                </a:extLst>
              </p:cNvPr>
              <p:cNvPicPr/>
              <p:nvPr/>
            </p:nvPicPr>
            <p:blipFill>
              <a:blip r:embed="rId83"/>
              <a:stretch>
                <a:fillRect/>
              </a:stretch>
            </p:blipFill>
            <p:spPr>
              <a:xfrm>
                <a:off x="1246950" y="1350822"/>
                <a:ext cx="1555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3" name="Ink 52">
                <a:extLst>
                  <a:ext uri="{FF2B5EF4-FFF2-40B4-BE49-F238E27FC236}">
                    <a16:creationId xmlns:a16="http://schemas.microsoft.com/office/drawing/2014/main" id="{F1397BE0-43DE-3D5A-A879-66F70C0A0D91}"/>
                  </a:ext>
                </a:extLst>
              </p14:cNvPr>
              <p14:cNvContentPartPr/>
              <p14:nvPr/>
            </p14:nvContentPartPr>
            <p14:xfrm>
              <a:off x="1456470" y="1354062"/>
              <a:ext cx="25200" cy="152640"/>
            </p14:xfrm>
          </p:contentPart>
        </mc:Choice>
        <mc:Fallback>
          <p:pic>
            <p:nvPicPr>
              <p:cNvPr id="53" name="Ink 52">
                <a:extLst>
                  <a:ext uri="{FF2B5EF4-FFF2-40B4-BE49-F238E27FC236}">
                    <a16:creationId xmlns:a16="http://schemas.microsoft.com/office/drawing/2014/main" id="{F1397BE0-43DE-3D5A-A879-66F70C0A0D91}"/>
                  </a:ext>
                </a:extLst>
              </p:cNvPr>
              <p:cNvPicPr/>
              <p:nvPr/>
            </p:nvPicPr>
            <p:blipFill>
              <a:blip r:embed="rId85"/>
              <a:stretch>
                <a:fillRect/>
              </a:stretch>
            </p:blipFill>
            <p:spPr>
              <a:xfrm>
                <a:off x="1447830" y="1345062"/>
                <a:ext cx="4284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4" name="Ink 53">
                <a:extLst>
                  <a:ext uri="{FF2B5EF4-FFF2-40B4-BE49-F238E27FC236}">
                    <a16:creationId xmlns:a16="http://schemas.microsoft.com/office/drawing/2014/main" id="{FB6C0E45-7DCC-5220-6D9F-A8E007FC61A1}"/>
                  </a:ext>
                </a:extLst>
              </p14:cNvPr>
              <p14:cNvContentPartPr/>
              <p14:nvPr/>
            </p14:nvContentPartPr>
            <p14:xfrm>
              <a:off x="1438830" y="1414182"/>
              <a:ext cx="108720" cy="14040"/>
            </p14:xfrm>
          </p:contentPart>
        </mc:Choice>
        <mc:Fallback>
          <p:pic>
            <p:nvPicPr>
              <p:cNvPr id="54" name="Ink 53">
                <a:extLst>
                  <a:ext uri="{FF2B5EF4-FFF2-40B4-BE49-F238E27FC236}">
                    <a16:creationId xmlns:a16="http://schemas.microsoft.com/office/drawing/2014/main" id="{FB6C0E45-7DCC-5220-6D9F-A8E007FC61A1}"/>
                  </a:ext>
                </a:extLst>
              </p:cNvPr>
              <p:cNvPicPr/>
              <p:nvPr/>
            </p:nvPicPr>
            <p:blipFill>
              <a:blip r:embed="rId87"/>
              <a:stretch>
                <a:fillRect/>
              </a:stretch>
            </p:blipFill>
            <p:spPr>
              <a:xfrm>
                <a:off x="1429830" y="1405182"/>
                <a:ext cx="1263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5" name="Ink 54">
                <a:extLst>
                  <a:ext uri="{FF2B5EF4-FFF2-40B4-BE49-F238E27FC236}">
                    <a16:creationId xmlns:a16="http://schemas.microsoft.com/office/drawing/2014/main" id="{253D0488-F7EA-C891-BC76-B1111927F07B}"/>
                  </a:ext>
                </a:extLst>
              </p14:cNvPr>
              <p14:cNvContentPartPr/>
              <p14:nvPr/>
            </p14:nvContentPartPr>
            <p14:xfrm>
              <a:off x="1547550" y="1304742"/>
              <a:ext cx="32400" cy="221040"/>
            </p14:xfrm>
          </p:contentPart>
        </mc:Choice>
        <mc:Fallback>
          <p:pic>
            <p:nvPicPr>
              <p:cNvPr id="55" name="Ink 54">
                <a:extLst>
                  <a:ext uri="{FF2B5EF4-FFF2-40B4-BE49-F238E27FC236}">
                    <a16:creationId xmlns:a16="http://schemas.microsoft.com/office/drawing/2014/main" id="{253D0488-F7EA-C891-BC76-B1111927F07B}"/>
                  </a:ext>
                </a:extLst>
              </p:cNvPr>
              <p:cNvPicPr/>
              <p:nvPr/>
            </p:nvPicPr>
            <p:blipFill>
              <a:blip r:embed="rId89"/>
              <a:stretch>
                <a:fillRect/>
              </a:stretch>
            </p:blipFill>
            <p:spPr>
              <a:xfrm>
                <a:off x="1538550" y="1295742"/>
                <a:ext cx="50040" cy="2386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7" name="Ink 56">
                <a:extLst>
                  <a:ext uri="{FF2B5EF4-FFF2-40B4-BE49-F238E27FC236}">
                    <a16:creationId xmlns:a16="http://schemas.microsoft.com/office/drawing/2014/main" id="{F5871ACA-F455-C7E9-CE24-8432B9F10117}"/>
                  </a:ext>
                </a:extLst>
              </p14:cNvPr>
              <p14:cNvContentPartPr/>
              <p14:nvPr/>
            </p14:nvContentPartPr>
            <p14:xfrm>
              <a:off x="1722870" y="576102"/>
              <a:ext cx="2262960" cy="883440"/>
            </p14:xfrm>
          </p:contentPart>
        </mc:Choice>
        <mc:Fallback>
          <p:pic>
            <p:nvPicPr>
              <p:cNvPr id="57" name="Ink 56">
                <a:extLst>
                  <a:ext uri="{FF2B5EF4-FFF2-40B4-BE49-F238E27FC236}">
                    <a16:creationId xmlns:a16="http://schemas.microsoft.com/office/drawing/2014/main" id="{F5871ACA-F455-C7E9-CE24-8432B9F10117}"/>
                  </a:ext>
                </a:extLst>
              </p:cNvPr>
              <p:cNvPicPr/>
              <p:nvPr/>
            </p:nvPicPr>
            <p:blipFill>
              <a:blip r:embed="rId91"/>
              <a:stretch>
                <a:fillRect/>
              </a:stretch>
            </p:blipFill>
            <p:spPr>
              <a:xfrm>
                <a:off x="1713870" y="567462"/>
                <a:ext cx="2280600" cy="901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8" name="Ink 57">
                <a:extLst>
                  <a:ext uri="{FF2B5EF4-FFF2-40B4-BE49-F238E27FC236}">
                    <a16:creationId xmlns:a16="http://schemas.microsoft.com/office/drawing/2014/main" id="{C2AB8E0E-28B8-3C80-D239-78F77372E4C3}"/>
                  </a:ext>
                </a:extLst>
              </p14:cNvPr>
              <p14:cNvContentPartPr/>
              <p14:nvPr/>
            </p14:nvContentPartPr>
            <p14:xfrm>
              <a:off x="4105710" y="362262"/>
              <a:ext cx="146520" cy="199440"/>
            </p14:xfrm>
          </p:contentPart>
        </mc:Choice>
        <mc:Fallback>
          <p:pic>
            <p:nvPicPr>
              <p:cNvPr id="58" name="Ink 57">
                <a:extLst>
                  <a:ext uri="{FF2B5EF4-FFF2-40B4-BE49-F238E27FC236}">
                    <a16:creationId xmlns:a16="http://schemas.microsoft.com/office/drawing/2014/main" id="{C2AB8E0E-28B8-3C80-D239-78F77372E4C3}"/>
                  </a:ext>
                </a:extLst>
              </p:cNvPr>
              <p:cNvPicPr/>
              <p:nvPr/>
            </p:nvPicPr>
            <p:blipFill>
              <a:blip r:embed="rId93"/>
              <a:stretch>
                <a:fillRect/>
              </a:stretch>
            </p:blipFill>
            <p:spPr>
              <a:xfrm>
                <a:off x="4096710" y="353262"/>
                <a:ext cx="16416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9" name="Ink 58">
                <a:extLst>
                  <a:ext uri="{FF2B5EF4-FFF2-40B4-BE49-F238E27FC236}">
                    <a16:creationId xmlns:a16="http://schemas.microsoft.com/office/drawing/2014/main" id="{6E821429-4D4B-676C-EF81-71FA0740F67D}"/>
                  </a:ext>
                </a:extLst>
              </p14:cNvPr>
              <p14:cNvContentPartPr/>
              <p14:nvPr/>
            </p14:nvContentPartPr>
            <p14:xfrm>
              <a:off x="4297230" y="401142"/>
              <a:ext cx="81000" cy="148320"/>
            </p14:xfrm>
          </p:contentPart>
        </mc:Choice>
        <mc:Fallback>
          <p:pic>
            <p:nvPicPr>
              <p:cNvPr id="59" name="Ink 58">
                <a:extLst>
                  <a:ext uri="{FF2B5EF4-FFF2-40B4-BE49-F238E27FC236}">
                    <a16:creationId xmlns:a16="http://schemas.microsoft.com/office/drawing/2014/main" id="{6E821429-4D4B-676C-EF81-71FA0740F67D}"/>
                  </a:ext>
                </a:extLst>
              </p:cNvPr>
              <p:cNvPicPr/>
              <p:nvPr/>
            </p:nvPicPr>
            <p:blipFill>
              <a:blip r:embed="rId95"/>
              <a:stretch>
                <a:fillRect/>
              </a:stretch>
            </p:blipFill>
            <p:spPr>
              <a:xfrm>
                <a:off x="4288230" y="392502"/>
                <a:ext cx="986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0" name="Ink 59">
                <a:extLst>
                  <a:ext uri="{FF2B5EF4-FFF2-40B4-BE49-F238E27FC236}">
                    <a16:creationId xmlns:a16="http://schemas.microsoft.com/office/drawing/2014/main" id="{F8D4FEE9-BFD2-EED8-3487-4E714832D27D}"/>
                  </a:ext>
                </a:extLst>
              </p14:cNvPr>
              <p14:cNvContentPartPr/>
              <p14:nvPr/>
            </p14:nvContentPartPr>
            <p14:xfrm>
              <a:off x="4434390" y="380982"/>
              <a:ext cx="101160" cy="126360"/>
            </p14:xfrm>
          </p:contentPart>
        </mc:Choice>
        <mc:Fallback>
          <p:pic>
            <p:nvPicPr>
              <p:cNvPr id="60" name="Ink 59">
                <a:extLst>
                  <a:ext uri="{FF2B5EF4-FFF2-40B4-BE49-F238E27FC236}">
                    <a16:creationId xmlns:a16="http://schemas.microsoft.com/office/drawing/2014/main" id="{F8D4FEE9-BFD2-EED8-3487-4E714832D27D}"/>
                  </a:ext>
                </a:extLst>
              </p:cNvPr>
              <p:cNvPicPr/>
              <p:nvPr/>
            </p:nvPicPr>
            <p:blipFill>
              <a:blip r:embed="rId97"/>
              <a:stretch>
                <a:fillRect/>
              </a:stretch>
            </p:blipFill>
            <p:spPr>
              <a:xfrm>
                <a:off x="4425750" y="371982"/>
                <a:ext cx="1188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1" name="Ink 60">
                <a:extLst>
                  <a:ext uri="{FF2B5EF4-FFF2-40B4-BE49-F238E27FC236}">
                    <a16:creationId xmlns:a16="http://schemas.microsoft.com/office/drawing/2014/main" id="{2893E436-1C78-5D33-49DE-968CEE1C1DD8}"/>
                  </a:ext>
                </a:extLst>
              </p14:cNvPr>
              <p14:cNvContentPartPr/>
              <p14:nvPr/>
            </p14:nvContentPartPr>
            <p14:xfrm>
              <a:off x="4591350" y="406542"/>
              <a:ext cx="8280" cy="74160"/>
            </p14:xfrm>
          </p:contentPart>
        </mc:Choice>
        <mc:Fallback>
          <p:pic>
            <p:nvPicPr>
              <p:cNvPr id="61" name="Ink 60">
                <a:extLst>
                  <a:ext uri="{FF2B5EF4-FFF2-40B4-BE49-F238E27FC236}">
                    <a16:creationId xmlns:a16="http://schemas.microsoft.com/office/drawing/2014/main" id="{2893E436-1C78-5D33-49DE-968CEE1C1DD8}"/>
                  </a:ext>
                </a:extLst>
              </p:cNvPr>
              <p:cNvPicPr/>
              <p:nvPr/>
            </p:nvPicPr>
            <p:blipFill>
              <a:blip r:embed="rId99"/>
              <a:stretch>
                <a:fillRect/>
              </a:stretch>
            </p:blipFill>
            <p:spPr>
              <a:xfrm>
                <a:off x="4582350" y="397542"/>
                <a:ext cx="259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2" name="Ink 61">
                <a:extLst>
                  <a:ext uri="{FF2B5EF4-FFF2-40B4-BE49-F238E27FC236}">
                    <a16:creationId xmlns:a16="http://schemas.microsoft.com/office/drawing/2014/main" id="{A73D6113-3A0F-5187-84B3-00202C7B3F37}"/>
                  </a:ext>
                </a:extLst>
              </p14:cNvPr>
              <p14:cNvContentPartPr/>
              <p14:nvPr/>
            </p14:nvContentPartPr>
            <p14:xfrm>
              <a:off x="4625190" y="259662"/>
              <a:ext cx="15480" cy="36360"/>
            </p14:xfrm>
          </p:contentPart>
        </mc:Choice>
        <mc:Fallback>
          <p:pic>
            <p:nvPicPr>
              <p:cNvPr id="62" name="Ink 61">
                <a:extLst>
                  <a:ext uri="{FF2B5EF4-FFF2-40B4-BE49-F238E27FC236}">
                    <a16:creationId xmlns:a16="http://schemas.microsoft.com/office/drawing/2014/main" id="{A73D6113-3A0F-5187-84B3-00202C7B3F37}"/>
                  </a:ext>
                </a:extLst>
              </p:cNvPr>
              <p:cNvPicPr/>
              <p:nvPr/>
            </p:nvPicPr>
            <p:blipFill>
              <a:blip r:embed="rId101"/>
              <a:stretch>
                <a:fillRect/>
              </a:stretch>
            </p:blipFill>
            <p:spPr>
              <a:xfrm>
                <a:off x="4616550" y="251022"/>
                <a:ext cx="3312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3" name="Ink 62">
                <a:extLst>
                  <a:ext uri="{FF2B5EF4-FFF2-40B4-BE49-F238E27FC236}">
                    <a16:creationId xmlns:a16="http://schemas.microsoft.com/office/drawing/2014/main" id="{FC48EF7D-4869-3D3F-02AF-28C8DDBAA605}"/>
                  </a:ext>
                </a:extLst>
              </p14:cNvPr>
              <p14:cNvContentPartPr/>
              <p14:nvPr/>
            </p14:nvContentPartPr>
            <p14:xfrm>
              <a:off x="4670910" y="269022"/>
              <a:ext cx="234000" cy="236880"/>
            </p14:xfrm>
          </p:contentPart>
        </mc:Choice>
        <mc:Fallback>
          <p:pic>
            <p:nvPicPr>
              <p:cNvPr id="63" name="Ink 62">
                <a:extLst>
                  <a:ext uri="{FF2B5EF4-FFF2-40B4-BE49-F238E27FC236}">
                    <a16:creationId xmlns:a16="http://schemas.microsoft.com/office/drawing/2014/main" id="{FC48EF7D-4869-3D3F-02AF-28C8DDBAA605}"/>
                  </a:ext>
                </a:extLst>
              </p:cNvPr>
              <p:cNvPicPr/>
              <p:nvPr/>
            </p:nvPicPr>
            <p:blipFill>
              <a:blip r:embed="rId103"/>
              <a:stretch>
                <a:fillRect/>
              </a:stretch>
            </p:blipFill>
            <p:spPr>
              <a:xfrm>
                <a:off x="4661910" y="260022"/>
                <a:ext cx="251640" cy="2545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4" name="Ink 63">
                <a:extLst>
                  <a:ext uri="{FF2B5EF4-FFF2-40B4-BE49-F238E27FC236}">
                    <a16:creationId xmlns:a16="http://schemas.microsoft.com/office/drawing/2014/main" id="{4B0D4DE0-7CDA-BE6E-1A62-F0FC1AE26FA7}"/>
                  </a:ext>
                </a:extLst>
              </p14:cNvPr>
              <p14:cNvContentPartPr/>
              <p14:nvPr/>
            </p14:nvContentPartPr>
            <p14:xfrm>
              <a:off x="4952430" y="293142"/>
              <a:ext cx="35640" cy="191520"/>
            </p14:xfrm>
          </p:contentPart>
        </mc:Choice>
        <mc:Fallback>
          <p:pic>
            <p:nvPicPr>
              <p:cNvPr id="64" name="Ink 63">
                <a:extLst>
                  <a:ext uri="{FF2B5EF4-FFF2-40B4-BE49-F238E27FC236}">
                    <a16:creationId xmlns:a16="http://schemas.microsoft.com/office/drawing/2014/main" id="{4B0D4DE0-7CDA-BE6E-1A62-F0FC1AE26FA7}"/>
                  </a:ext>
                </a:extLst>
              </p:cNvPr>
              <p:cNvPicPr/>
              <p:nvPr/>
            </p:nvPicPr>
            <p:blipFill>
              <a:blip r:embed="rId105"/>
              <a:stretch>
                <a:fillRect/>
              </a:stretch>
            </p:blipFill>
            <p:spPr>
              <a:xfrm>
                <a:off x="4943430" y="284502"/>
                <a:ext cx="53280" cy="2091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5" name="Ink 64">
                <a:extLst>
                  <a:ext uri="{FF2B5EF4-FFF2-40B4-BE49-F238E27FC236}">
                    <a16:creationId xmlns:a16="http://schemas.microsoft.com/office/drawing/2014/main" id="{35780B8E-1AC2-FF5F-41D1-F8CF5968FBE2}"/>
                  </a:ext>
                </a:extLst>
              </p14:cNvPr>
              <p14:cNvContentPartPr/>
              <p14:nvPr/>
            </p14:nvContentPartPr>
            <p14:xfrm>
              <a:off x="5026590" y="344262"/>
              <a:ext cx="117720" cy="136440"/>
            </p14:xfrm>
          </p:contentPart>
        </mc:Choice>
        <mc:Fallback>
          <p:pic>
            <p:nvPicPr>
              <p:cNvPr id="65" name="Ink 64">
                <a:extLst>
                  <a:ext uri="{FF2B5EF4-FFF2-40B4-BE49-F238E27FC236}">
                    <a16:creationId xmlns:a16="http://schemas.microsoft.com/office/drawing/2014/main" id="{35780B8E-1AC2-FF5F-41D1-F8CF5968FBE2}"/>
                  </a:ext>
                </a:extLst>
              </p:cNvPr>
              <p:cNvPicPr/>
              <p:nvPr/>
            </p:nvPicPr>
            <p:blipFill>
              <a:blip r:embed="rId107"/>
              <a:stretch>
                <a:fillRect/>
              </a:stretch>
            </p:blipFill>
            <p:spPr>
              <a:xfrm>
                <a:off x="5017590" y="335622"/>
                <a:ext cx="13536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7" name="Ink 66">
                <a:extLst>
                  <a:ext uri="{FF2B5EF4-FFF2-40B4-BE49-F238E27FC236}">
                    <a16:creationId xmlns:a16="http://schemas.microsoft.com/office/drawing/2014/main" id="{5D8987BB-C5AE-D31E-8AB4-F813FF8B7B8E}"/>
                  </a:ext>
                </a:extLst>
              </p14:cNvPr>
              <p14:cNvContentPartPr/>
              <p14:nvPr/>
            </p14:nvContentPartPr>
            <p14:xfrm>
              <a:off x="4361310" y="689862"/>
              <a:ext cx="176760" cy="105840"/>
            </p14:xfrm>
          </p:contentPart>
        </mc:Choice>
        <mc:Fallback>
          <p:pic>
            <p:nvPicPr>
              <p:cNvPr id="67" name="Ink 66">
                <a:extLst>
                  <a:ext uri="{FF2B5EF4-FFF2-40B4-BE49-F238E27FC236}">
                    <a16:creationId xmlns:a16="http://schemas.microsoft.com/office/drawing/2014/main" id="{5D8987BB-C5AE-D31E-8AB4-F813FF8B7B8E}"/>
                  </a:ext>
                </a:extLst>
              </p:cNvPr>
              <p:cNvPicPr/>
              <p:nvPr/>
            </p:nvPicPr>
            <p:blipFill>
              <a:blip r:embed="rId109"/>
              <a:stretch>
                <a:fillRect/>
              </a:stretch>
            </p:blipFill>
            <p:spPr>
              <a:xfrm>
                <a:off x="4352670" y="681222"/>
                <a:ext cx="19440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8" name="Ink 67">
                <a:extLst>
                  <a:ext uri="{FF2B5EF4-FFF2-40B4-BE49-F238E27FC236}">
                    <a16:creationId xmlns:a16="http://schemas.microsoft.com/office/drawing/2014/main" id="{714F0213-4F18-D72C-9176-E612AB767D3F}"/>
                  </a:ext>
                </a:extLst>
              </p14:cNvPr>
              <p14:cNvContentPartPr/>
              <p14:nvPr/>
            </p14:nvContentPartPr>
            <p14:xfrm>
              <a:off x="4576590" y="711102"/>
              <a:ext cx="100440" cy="222120"/>
            </p14:xfrm>
          </p:contentPart>
        </mc:Choice>
        <mc:Fallback>
          <p:pic>
            <p:nvPicPr>
              <p:cNvPr id="68" name="Ink 67">
                <a:extLst>
                  <a:ext uri="{FF2B5EF4-FFF2-40B4-BE49-F238E27FC236}">
                    <a16:creationId xmlns:a16="http://schemas.microsoft.com/office/drawing/2014/main" id="{714F0213-4F18-D72C-9176-E612AB767D3F}"/>
                  </a:ext>
                </a:extLst>
              </p:cNvPr>
              <p:cNvPicPr/>
              <p:nvPr/>
            </p:nvPicPr>
            <p:blipFill>
              <a:blip r:embed="rId111"/>
              <a:stretch>
                <a:fillRect/>
              </a:stretch>
            </p:blipFill>
            <p:spPr>
              <a:xfrm>
                <a:off x="4567950" y="702462"/>
                <a:ext cx="11808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9" name="Ink 68">
                <a:extLst>
                  <a:ext uri="{FF2B5EF4-FFF2-40B4-BE49-F238E27FC236}">
                    <a16:creationId xmlns:a16="http://schemas.microsoft.com/office/drawing/2014/main" id="{27C54957-9854-C02D-84AE-1C12EAD983ED}"/>
                  </a:ext>
                </a:extLst>
              </p14:cNvPr>
              <p14:cNvContentPartPr/>
              <p14:nvPr/>
            </p14:nvContentPartPr>
            <p14:xfrm>
              <a:off x="4742910" y="609222"/>
              <a:ext cx="136080" cy="187920"/>
            </p14:xfrm>
          </p:contentPart>
        </mc:Choice>
        <mc:Fallback>
          <p:pic>
            <p:nvPicPr>
              <p:cNvPr id="69" name="Ink 68">
                <a:extLst>
                  <a:ext uri="{FF2B5EF4-FFF2-40B4-BE49-F238E27FC236}">
                    <a16:creationId xmlns:a16="http://schemas.microsoft.com/office/drawing/2014/main" id="{27C54957-9854-C02D-84AE-1C12EAD983ED}"/>
                  </a:ext>
                </a:extLst>
              </p:cNvPr>
              <p:cNvPicPr/>
              <p:nvPr/>
            </p:nvPicPr>
            <p:blipFill>
              <a:blip r:embed="rId113"/>
              <a:stretch>
                <a:fillRect/>
              </a:stretch>
            </p:blipFill>
            <p:spPr>
              <a:xfrm>
                <a:off x="4734270" y="600582"/>
                <a:ext cx="153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0" name="Ink 69">
                <a:extLst>
                  <a:ext uri="{FF2B5EF4-FFF2-40B4-BE49-F238E27FC236}">
                    <a16:creationId xmlns:a16="http://schemas.microsoft.com/office/drawing/2014/main" id="{B71AA1EB-5A5F-F2E6-0706-A6E9041DC099}"/>
                  </a:ext>
                </a:extLst>
              </p14:cNvPr>
              <p14:cNvContentPartPr/>
              <p14:nvPr/>
            </p14:nvContentPartPr>
            <p14:xfrm>
              <a:off x="4923630" y="655662"/>
              <a:ext cx="111600" cy="140400"/>
            </p14:xfrm>
          </p:contentPart>
        </mc:Choice>
        <mc:Fallback>
          <p:pic>
            <p:nvPicPr>
              <p:cNvPr id="70" name="Ink 69">
                <a:extLst>
                  <a:ext uri="{FF2B5EF4-FFF2-40B4-BE49-F238E27FC236}">
                    <a16:creationId xmlns:a16="http://schemas.microsoft.com/office/drawing/2014/main" id="{B71AA1EB-5A5F-F2E6-0706-A6E9041DC099}"/>
                  </a:ext>
                </a:extLst>
              </p:cNvPr>
              <p:cNvPicPr/>
              <p:nvPr/>
            </p:nvPicPr>
            <p:blipFill>
              <a:blip r:embed="rId115"/>
              <a:stretch>
                <a:fillRect/>
              </a:stretch>
            </p:blipFill>
            <p:spPr>
              <a:xfrm>
                <a:off x="4914990" y="647022"/>
                <a:ext cx="12924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1" name="Ink 70">
                <a:extLst>
                  <a:ext uri="{FF2B5EF4-FFF2-40B4-BE49-F238E27FC236}">
                    <a16:creationId xmlns:a16="http://schemas.microsoft.com/office/drawing/2014/main" id="{731F5874-68DB-94AF-246F-471F82BA2E22}"/>
                  </a:ext>
                </a:extLst>
              </p14:cNvPr>
              <p14:cNvContentPartPr/>
              <p14:nvPr/>
            </p14:nvContentPartPr>
            <p14:xfrm>
              <a:off x="5118750" y="684102"/>
              <a:ext cx="123840" cy="82800"/>
            </p14:xfrm>
          </p:contentPart>
        </mc:Choice>
        <mc:Fallback>
          <p:pic>
            <p:nvPicPr>
              <p:cNvPr id="71" name="Ink 70">
                <a:extLst>
                  <a:ext uri="{FF2B5EF4-FFF2-40B4-BE49-F238E27FC236}">
                    <a16:creationId xmlns:a16="http://schemas.microsoft.com/office/drawing/2014/main" id="{731F5874-68DB-94AF-246F-471F82BA2E22}"/>
                  </a:ext>
                </a:extLst>
              </p:cNvPr>
              <p:cNvPicPr/>
              <p:nvPr/>
            </p:nvPicPr>
            <p:blipFill>
              <a:blip r:embed="rId117"/>
              <a:stretch>
                <a:fillRect/>
              </a:stretch>
            </p:blipFill>
            <p:spPr>
              <a:xfrm>
                <a:off x="5110110" y="675102"/>
                <a:ext cx="1414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2" name="Ink 71">
                <a:extLst>
                  <a:ext uri="{FF2B5EF4-FFF2-40B4-BE49-F238E27FC236}">
                    <a16:creationId xmlns:a16="http://schemas.microsoft.com/office/drawing/2014/main" id="{FED6C7DD-DD1E-E0E7-F546-7E17870FAB7C}"/>
                  </a:ext>
                </a:extLst>
              </p14:cNvPr>
              <p14:cNvContentPartPr/>
              <p14:nvPr/>
            </p14:nvContentPartPr>
            <p14:xfrm>
              <a:off x="5218470" y="622182"/>
              <a:ext cx="4320" cy="13680"/>
            </p14:xfrm>
          </p:contentPart>
        </mc:Choice>
        <mc:Fallback>
          <p:pic>
            <p:nvPicPr>
              <p:cNvPr id="72" name="Ink 71">
                <a:extLst>
                  <a:ext uri="{FF2B5EF4-FFF2-40B4-BE49-F238E27FC236}">
                    <a16:creationId xmlns:a16="http://schemas.microsoft.com/office/drawing/2014/main" id="{FED6C7DD-DD1E-E0E7-F546-7E17870FAB7C}"/>
                  </a:ext>
                </a:extLst>
              </p:cNvPr>
              <p:cNvPicPr/>
              <p:nvPr/>
            </p:nvPicPr>
            <p:blipFill>
              <a:blip r:embed="rId119"/>
              <a:stretch>
                <a:fillRect/>
              </a:stretch>
            </p:blipFill>
            <p:spPr>
              <a:xfrm>
                <a:off x="5209470" y="613542"/>
                <a:ext cx="2196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3" name="Ink 72">
                <a:extLst>
                  <a:ext uri="{FF2B5EF4-FFF2-40B4-BE49-F238E27FC236}">
                    <a16:creationId xmlns:a16="http://schemas.microsoft.com/office/drawing/2014/main" id="{88912DCC-9FA3-4450-D180-6DCCA6E0123D}"/>
                  </a:ext>
                </a:extLst>
              </p14:cNvPr>
              <p14:cNvContentPartPr/>
              <p14:nvPr/>
            </p14:nvContentPartPr>
            <p14:xfrm>
              <a:off x="5271030" y="611742"/>
              <a:ext cx="272520" cy="160920"/>
            </p14:xfrm>
          </p:contentPart>
        </mc:Choice>
        <mc:Fallback>
          <p:pic>
            <p:nvPicPr>
              <p:cNvPr id="73" name="Ink 72">
                <a:extLst>
                  <a:ext uri="{FF2B5EF4-FFF2-40B4-BE49-F238E27FC236}">
                    <a16:creationId xmlns:a16="http://schemas.microsoft.com/office/drawing/2014/main" id="{88912DCC-9FA3-4450-D180-6DCCA6E0123D}"/>
                  </a:ext>
                </a:extLst>
              </p:cNvPr>
              <p:cNvPicPr/>
              <p:nvPr/>
            </p:nvPicPr>
            <p:blipFill>
              <a:blip r:embed="rId121"/>
              <a:stretch>
                <a:fillRect/>
              </a:stretch>
            </p:blipFill>
            <p:spPr>
              <a:xfrm>
                <a:off x="5262390" y="602742"/>
                <a:ext cx="29016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4" name="Ink 73">
                <a:extLst>
                  <a:ext uri="{FF2B5EF4-FFF2-40B4-BE49-F238E27FC236}">
                    <a16:creationId xmlns:a16="http://schemas.microsoft.com/office/drawing/2014/main" id="{F5800226-FBA4-ADDD-C362-2D345380A62E}"/>
                  </a:ext>
                </a:extLst>
              </p14:cNvPr>
              <p14:cNvContentPartPr/>
              <p14:nvPr/>
            </p14:nvContentPartPr>
            <p14:xfrm>
              <a:off x="5564430" y="627222"/>
              <a:ext cx="46080" cy="131760"/>
            </p14:xfrm>
          </p:contentPart>
        </mc:Choice>
        <mc:Fallback>
          <p:pic>
            <p:nvPicPr>
              <p:cNvPr id="74" name="Ink 73">
                <a:extLst>
                  <a:ext uri="{FF2B5EF4-FFF2-40B4-BE49-F238E27FC236}">
                    <a16:creationId xmlns:a16="http://schemas.microsoft.com/office/drawing/2014/main" id="{F5800226-FBA4-ADDD-C362-2D345380A62E}"/>
                  </a:ext>
                </a:extLst>
              </p:cNvPr>
              <p:cNvPicPr/>
              <p:nvPr/>
            </p:nvPicPr>
            <p:blipFill>
              <a:blip r:embed="rId123"/>
              <a:stretch>
                <a:fillRect/>
              </a:stretch>
            </p:blipFill>
            <p:spPr>
              <a:xfrm>
                <a:off x="5555430" y="618582"/>
                <a:ext cx="63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5" name="Ink 74">
                <a:extLst>
                  <a:ext uri="{FF2B5EF4-FFF2-40B4-BE49-F238E27FC236}">
                    <a16:creationId xmlns:a16="http://schemas.microsoft.com/office/drawing/2014/main" id="{AF3D2015-C685-D24A-7DCE-672D4C0FA125}"/>
                  </a:ext>
                </a:extLst>
              </p14:cNvPr>
              <p14:cNvContentPartPr/>
              <p14:nvPr/>
            </p14:nvContentPartPr>
            <p14:xfrm>
              <a:off x="5676390" y="643782"/>
              <a:ext cx="112320" cy="119880"/>
            </p14:xfrm>
          </p:contentPart>
        </mc:Choice>
        <mc:Fallback>
          <p:pic>
            <p:nvPicPr>
              <p:cNvPr id="75" name="Ink 74">
                <a:extLst>
                  <a:ext uri="{FF2B5EF4-FFF2-40B4-BE49-F238E27FC236}">
                    <a16:creationId xmlns:a16="http://schemas.microsoft.com/office/drawing/2014/main" id="{AF3D2015-C685-D24A-7DCE-672D4C0FA125}"/>
                  </a:ext>
                </a:extLst>
              </p:cNvPr>
              <p:cNvPicPr/>
              <p:nvPr/>
            </p:nvPicPr>
            <p:blipFill>
              <a:blip r:embed="rId125"/>
              <a:stretch>
                <a:fillRect/>
              </a:stretch>
            </p:blipFill>
            <p:spPr>
              <a:xfrm>
                <a:off x="5667390" y="634782"/>
                <a:ext cx="129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7" name="Ink 76">
                <a:extLst>
                  <a:ext uri="{FF2B5EF4-FFF2-40B4-BE49-F238E27FC236}">
                    <a16:creationId xmlns:a16="http://schemas.microsoft.com/office/drawing/2014/main" id="{2880371D-4A67-4C00-81BD-0591E0404415}"/>
                  </a:ext>
                </a:extLst>
              </p14:cNvPr>
              <p14:cNvContentPartPr/>
              <p14:nvPr/>
            </p14:nvContentPartPr>
            <p14:xfrm>
              <a:off x="5705550" y="1063542"/>
              <a:ext cx="618120" cy="223200"/>
            </p14:xfrm>
          </p:contentPart>
        </mc:Choice>
        <mc:Fallback>
          <p:pic>
            <p:nvPicPr>
              <p:cNvPr id="77" name="Ink 76">
                <a:extLst>
                  <a:ext uri="{FF2B5EF4-FFF2-40B4-BE49-F238E27FC236}">
                    <a16:creationId xmlns:a16="http://schemas.microsoft.com/office/drawing/2014/main" id="{2880371D-4A67-4C00-81BD-0591E0404415}"/>
                  </a:ext>
                </a:extLst>
              </p:cNvPr>
              <p:cNvPicPr/>
              <p:nvPr/>
            </p:nvPicPr>
            <p:blipFill>
              <a:blip r:embed="rId127"/>
              <a:stretch>
                <a:fillRect/>
              </a:stretch>
            </p:blipFill>
            <p:spPr>
              <a:xfrm>
                <a:off x="5696910" y="1054542"/>
                <a:ext cx="635760" cy="2408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8" name="Ink 77">
                <a:extLst>
                  <a:ext uri="{FF2B5EF4-FFF2-40B4-BE49-F238E27FC236}">
                    <a16:creationId xmlns:a16="http://schemas.microsoft.com/office/drawing/2014/main" id="{27BF9C3D-8971-2005-6FAE-6D9003C5BA3F}"/>
                  </a:ext>
                </a:extLst>
              </p14:cNvPr>
              <p14:cNvContentPartPr/>
              <p14:nvPr/>
            </p14:nvContentPartPr>
            <p14:xfrm>
              <a:off x="6256710" y="1156422"/>
              <a:ext cx="779400" cy="148320"/>
            </p14:xfrm>
          </p:contentPart>
        </mc:Choice>
        <mc:Fallback>
          <p:pic>
            <p:nvPicPr>
              <p:cNvPr id="78" name="Ink 77">
                <a:extLst>
                  <a:ext uri="{FF2B5EF4-FFF2-40B4-BE49-F238E27FC236}">
                    <a16:creationId xmlns:a16="http://schemas.microsoft.com/office/drawing/2014/main" id="{27BF9C3D-8971-2005-6FAE-6D9003C5BA3F}"/>
                  </a:ext>
                </a:extLst>
              </p:cNvPr>
              <p:cNvPicPr/>
              <p:nvPr/>
            </p:nvPicPr>
            <p:blipFill>
              <a:blip r:embed="rId129"/>
              <a:stretch>
                <a:fillRect/>
              </a:stretch>
            </p:blipFill>
            <p:spPr>
              <a:xfrm>
                <a:off x="6248070" y="1147782"/>
                <a:ext cx="7970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6" name="Ink 95">
                <a:extLst>
                  <a:ext uri="{FF2B5EF4-FFF2-40B4-BE49-F238E27FC236}">
                    <a16:creationId xmlns:a16="http://schemas.microsoft.com/office/drawing/2014/main" id="{550C508A-70BD-6436-6A2B-5FC3A04DD627}"/>
                  </a:ext>
                </a:extLst>
              </p14:cNvPr>
              <p14:cNvContentPartPr/>
              <p14:nvPr/>
            </p14:nvContentPartPr>
            <p14:xfrm>
              <a:off x="542430" y="1735302"/>
              <a:ext cx="576000" cy="44640"/>
            </p14:xfrm>
          </p:contentPart>
        </mc:Choice>
        <mc:Fallback>
          <p:pic>
            <p:nvPicPr>
              <p:cNvPr id="96" name="Ink 95">
                <a:extLst>
                  <a:ext uri="{FF2B5EF4-FFF2-40B4-BE49-F238E27FC236}">
                    <a16:creationId xmlns:a16="http://schemas.microsoft.com/office/drawing/2014/main" id="{550C508A-70BD-6436-6A2B-5FC3A04DD627}"/>
                  </a:ext>
                </a:extLst>
              </p:cNvPr>
              <p:cNvPicPr/>
              <p:nvPr/>
            </p:nvPicPr>
            <p:blipFill>
              <a:blip r:embed="rId131"/>
              <a:stretch>
                <a:fillRect/>
              </a:stretch>
            </p:blipFill>
            <p:spPr>
              <a:xfrm>
                <a:off x="533790" y="1726302"/>
                <a:ext cx="5936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7" name="Ink 96">
                <a:extLst>
                  <a:ext uri="{FF2B5EF4-FFF2-40B4-BE49-F238E27FC236}">
                    <a16:creationId xmlns:a16="http://schemas.microsoft.com/office/drawing/2014/main" id="{4A741299-FEC9-33F1-A0E9-960F8502BC21}"/>
                  </a:ext>
                </a:extLst>
              </p14:cNvPr>
              <p14:cNvContentPartPr/>
              <p14:nvPr/>
            </p14:nvContentPartPr>
            <p14:xfrm>
              <a:off x="590310" y="1795062"/>
              <a:ext cx="313560" cy="50760"/>
            </p14:xfrm>
          </p:contentPart>
        </mc:Choice>
        <mc:Fallback>
          <p:pic>
            <p:nvPicPr>
              <p:cNvPr id="97" name="Ink 96">
                <a:extLst>
                  <a:ext uri="{FF2B5EF4-FFF2-40B4-BE49-F238E27FC236}">
                    <a16:creationId xmlns:a16="http://schemas.microsoft.com/office/drawing/2014/main" id="{4A741299-FEC9-33F1-A0E9-960F8502BC21}"/>
                  </a:ext>
                </a:extLst>
              </p:cNvPr>
              <p:cNvPicPr/>
              <p:nvPr/>
            </p:nvPicPr>
            <p:blipFill>
              <a:blip r:embed="rId133"/>
              <a:stretch>
                <a:fillRect/>
              </a:stretch>
            </p:blipFill>
            <p:spPr>
              <a:xfrm>
                <a:off x="581670" y="1786062"/>
                <a:ext cx="331200" cy="68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9" name="Ink 98">
                <a:extLst>
                  <a:ext uri="{FF2B5EF4-FFF2-40B4-BE49-F238E27FC236}">
                    <a16:creationId xmlns:a16="http://schemas.microsoft.com/office/drawing/2014/main" id="{741129BE-F5C0-F51D-0243-51843736F8D1}"/>
                  </a:ext>
                </a:extLst>
              </p14:cNvPr>
              <p14:cNvContentPartPr/>
              <p14:nvPr/>
            </p14:nvContentPartPr>
            <p14:xfrm>
              <a:off x="4033710" y="750342"/>
              <a:ext cx="55440" cy="134640"/>
            </p14:xfrm>
          </p:contentPart>
        </mc:Choice>
        <mc:Fallback>
          <p:pic>
            <p:nvPicPr>
              <p:cNvPr id="99" name="Ink 98">
                <a:extLst>
                  <a:ext uri="{FF2B5EF4-FFF2-40B4-BE49-F238E27FC236}">
                    <a16:creationId xmlns:a16="http://schemas.microsoft.com/office/drawing/2014/main" id="{741129BE-F5C0-F51D-0243-51843736F8D1}"/>
                  </a:ext>
                </a:extLst>
              </p:cNvPr>
              <p:cNvPicPr/>
              <p:nvPr/>
            </p:nvPicPr>
            <p:blipFill>
              <a:blip r:embed="rId135"/>
              <a:stretch>
                <a:fillRect/>
              </a:stretch>
            </p:blipFill>
            <p:spPr>
              <a:xfrm>
                <a:off x="4025070" y="741342"/>
                <a:ext cx="7308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00" name="Ink 99">
                <a:extLst>
                  <a:ext uri="{FF2B5EF4-FFF2-40B4-BE49-F238E27FC236}">
                    <a16:creationId xmlns:a16="http://schemas.microsoft.com/office/drawing/2014/main" id="{7DC8B54F-9090-1D0B-778B-63BA6EA2A9E5}"/>
                  </a:ext>
                </a:extLst>
              </p14:cNvPr>
              <p14:cNvContentPartPr/>
              <p14:nvPr/>
            </p14:nvContentPartPr>
            <p14:xfrm>
              <a:off x="3877470" y="651342"/>
              <a:ext cx="363240" cy="365760"/>
            </p14:xfrm>
          </p:contentPart>
        </mc:Choice>
        <mc:Fallback>
          <p:pic>
            <p:nvPicPr>
              <p:cNvPr id="100" name="Ink 99">
                <a:extLst>
                  <a:ext uri="{FF2B5EF4-FFF2-40B4-BE49-F238E27FC236}">
                    <a16:creationId xmlns:a16="http://schemas.microsoft.com/office/drawing/2014/main" id="{7DC8B54F-9090-1D0B-778B-63BA6EA2A9E5}"/>
                  </a:ext>
                </a:extLst>
              </p:cNvPr>
              <p:cNvPicPr/>
              <p:nvPr/>
            </p:nvPicPr>
            <p:blipFill>
              <a:blip r:embed="rId137"/>
              <a:stretch>
                <a:fillRect/>
              </a:stretch>
            </p:blipFill>
            <p:spPr>
              <a:xfrm>
                <a:off x="3868470" y="642342"/>
                <a:ext cx="380880" cy="383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01" name="Ink 100">
                <a:extLst>
                  <a:ext uri="{FF2B5EF4-FFF2-40B4-BE49-F238E27FC236}">
                    <a16:creationId xmlns:a16="http://schemas.microsoft.com/office/drawing/2014/main" id="{18BC6B82-E363-0900-B965-A31559CB3E19}"/>
                  </a:ext>
                </a:extLst>
              </p14:cNvPr>
              <p14:cNvContentPartPr/>
              <p14:nvPr/>
            </p14:nvContentPartPr>
            <p14:xfrm>
              <a:off x="4521150" y="886062"/>
              <a:ext cx="555120" cy="78120"/>
            </p14:xfrm>
          </p:contentPart>
        </mc:Choice>
        <mc:Fallback>
          <p:pic>
            <p:nvPicPr>
              <p:cNvPr id="101" name="Ink 100">
                <a:extLst>
                  <a:ext uri="{FF2B5EF4-FFF2-40B4-BE49-F238E27FC236}">
                    <a16:creationId xmlns:a16="http://schemas.microsoft.com/office/drawing/2014/main" id="{18BC6B82-E363-0900-B965-A31559CB3E19}"/>
                  </a:ext>
                </a:extLst>
              </p:cNvPr>
              <p:cNvPicPr/>
              <p:nvPr/>
            </p:nvPicPr>
            <p:blipFill>
              <a:blip r:embed="rId139"/>
              <a:stretch>
                <a:fillRect/>
              </a:stretch>
            </p:blipFill>
            <p:spPr>
              <a:xfrm>
                <a:off x="4512150" y="877422"/>
                <a:ext cx="5727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02" name="Ink 101">
                <a:extLst>
                  <a:ext uri="{FF2B5EF4-FFF2-40B4-BE49-F238E27FC236}">
                    <a16:creationId xmlns:a16="http://schemas.microsoft.com/office/drawing/2014/main" id="{3D73F5FE-62EB-E07E-8109-2CFB92B85DC5}"/>
                  </a:ext>
                </a:extLst>
              </p14:cNvPr>
              <p14:cNvContentPartPr/>
              <p14:nvPr/>
            </p14:nvContentPartPr>
            <p14:xfrm>
              <a:off x="4526190" y="1031142"/>
              <a:ext cx="491760" cy="72720"/>
            </p14:xfrm>
          </p:contentPart>
        </mc:Choice>
        <mc:Fallback>
          <p:pic>
            <p:nvPicPr>
              <p:cNvPr id="102" name="Ink 101">
                <a:extLst>
                  <a:ext uri="{FF2B5EF4-FFF2-40B4-BE49-F238E27FC236}">
                    <a16:creationId xmlns:a16="http://schemas.microsoft.com/office/drawing/2014/main" id="{3D73F5FE-62EB-E07E-8109-2CFB92B85DC5}"/>
                  </a:ext>
                </a:extLst>
              </p:cNvPr>
              <p:cNvPicPr/>
              <p:nvPr/>
            </p:nvPicPr>
            <p:blipFill>
              <a:blip r:embed="rId141"/>
              <a:stretch>
                <a:fillRect/>
              </a:stretch>
            </p:blipFill>
            <p:spPr>
              <a:xfrm>
                <a:off x="4517190" y="1022502"/>
                <a:ext cx="5094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06" name="Ink 105">
                <a:extLst>
                  <a:ext uri="{FF2B5EF4-FFF2-40B4-BE49-F238E27FC236}">
                    <a16:creationId xmlns:a16="http://schemas.microsoft.com/office/drawing/2014/main" id="{0A1D98BD-4067-D7F6-12A0-68A1ABF90FF8}"/>
                  </a:ext>
                </a:extLst>
              </p14:cNvPr>
              <p14:cNvContentPartPr/>
              <p14:nvPr/>
            </p14:nvContentPartPr>
            <p14:xfrm>
              <a:off x="4538070" y="1042302"/>
              <a:ext cx="570600" cy="2058480"/>
            </p14:xfrm>
          </p:contentPart>
        </mc:Choice>
        <mc:Fallback>
          <p:pic>
            <p:nvPicPr>
              <p:cNvPr id="106" name="Ink 105">
                <a:extLst>
                  <a:ext uri="{FF2B5EF4-FFF2-40B4-BE49-F238E27FC236}">
                    <a16:creationId xmlns:a16="http://schemas.microsoft.com/office/drawing/2014/main" id="{0A1D98BD-4067-D7F6-12A0-68A1ABF90FF8}"/>
                  </a:ext>
                </a:extLst>
              </p:cNvPr>
              <p:cNvPicPr/>
              <p:nvPr/>
            </p:nvPicPr>
            <p:blipFill>
              <a:blip r:embed="rId143"/>
              <a:stretch>
                <a:fillRect/>
              </a:stretch>
            </p:blipFill>
            <p:spPr>
              <a:xfrm>
                <a:off x="4529070" y="1033302"/>
                <a:ext cx="588240" cy="20761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7" name="Ink 106">
                <a:extLst>
                  <a:ext uri="{FF2B5EF4-FFF2-40B4-BE49-F238E27FC236}">
                    <a16:creationId xmlns:a16="http://schemas.microsoft.com/office/drawing/2014/main" id="{41B6D8B9-2954-A291-C14A-0EA5D52DEADC}"/>
                  </a:ext>
                </a:extLst>
              </p14:cNvPr>
              <p14:cNvContentPartPr/>
              <p14:nvPr/>
            </p14:nvContentPartPr>
            <p14:xfrm>
              <a:off x="4997430" y="2981622"/>
              <a:ext cx="182160" cy="219960"/>
            </p14:xfrm>
          </p:contentPart>
        </mc:Choice>
        <mc:Fallback>
          <p:pic>
            <p:nvPicPr>
              <p:cNvPr id="107" name="Ink 106">
                <a:extLst>
                  <a:ext uri="{FF2B5EF4-FFF2-40B4-BE49-F238E27FC236}">
                    <a16:creationId xmlns:a16="http://schemas.microsoft.com/office/drawing/2014/main" id="{41B6D8B9-2954-A291-C14A-0EA5D52DEADC}"/>
                  </a:ext>
                </a:extLst>
              </p:cNvPr>
              <p:cNvPicPr/>
              <p:nvPr/>
            </p:nvPicPr>
            <p:blipFill>
              <a:blip r:embed="rId145"/>
              <a:stretch>
                <a:fillRect/>
              </a:stretch>
            </p:blipFill>
            <p:spPr>
              <a:xfrm>
                <a:off x="4988790" y="2972622"/>
                <a:ext cx="199800" cy="237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9" name="Ink 108">
                <a:extLst>
                  <a:ext uri="{FF2B5EF4-FFF2-40B4-BE49-F238E27FC236}">
                    <a16:creationId xmlns:a16="http://schemas.microsoft.com/office/drawing/2014/main" id="{B3C789EB-F983-AF3D-3550-ECF6755700A1}"/>
                  </a:ext>
                </a:extLst>
              </p14:cNvPr>
              <p14:cNvContentPartPr/>
              <p14:nvPr/>
            </p14:nvContentPartPr>
            <p14:xfrm>
              <a:off x="3080430" y="3317502"/>
              <a:ext cx="24840" cy="141480"/>
            </p14:xfrm>
          </p:contentPart>
        </mc:Choice>
        <mc:Fallback>
          <p:pic>
            <p:nvPicPr>
              <p:cNvPr id="109" name="Ink 108">
                <a:extLst>
                  <a:ext uri="{FF2B5EF4-FFF2-40B4-BE49-F238E27FC236}">
                    <a16:creationId xmlns:a16="http://schemas.microsoft.com/office/drawing/2014/main" id="{B3C789EB-F983-AF3D-3550-ECF6755700A1}"/>
                  </a:ext>
                </a:extLst>
              </p:cNvPr>
              <p:cNvPicPr/>
              <p:nvPr/>
            </p:nvPicPr>
            <p:blipFill>
              <a:blip r:embed="rId147"/>
              <a:stretch>
                <a:fillRect/>
              </a:stretch>
            </p:blipFill>
            <p:spPr>
              <a:xfrm>
                <a:off x="3071790" y="3308502"/>
                <a:ext cx="4248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10" name="Ink 109">
                <a:extLst>
                  <a:ext uri="{FF2B5EF4-FFF2-40B4-BE49-F238E27FC236}">
                    <a16:creationId xmlns:a16="http://schemas.microsoft.com/office/drawing/2014/main" id="{8257FD05-2335-1BE4-76B0-0A07A0E6FA42}"/>
                  </a:ext>
                </a:extLst>
              </p14:cNvPr>
              <p14:cNvContentPartPr/>
              <p14:nvPr/>
            </p14:nvContentPartPr>
            <p14:xfrm>
              <a:off x="3111030" y="3237222"/>
              <a:ext cx="111240" cy="281520"/>
            </p14:xfrm>
          </p:contentPart>
        </mc:Choice>
        <mc:Fallback>
          <p:pic>
            <p:nvPicPr>
              <p:cNvPr id="110" name="Ink 109">
                <a:extLst>
                  <a:ext uri="{FF2B5EF4-FFF2-40B4-BE49-F238E27FC236}">
                    <a16:creationId xmlns:a16="http://schemas.microsoft.com/office/drawing/2014/main" id="{8257FD05-2335-1BE4-76B0-0A07A0E6FA42}"/>
                  </a:ext>
                </a:extLst>
              </p:cNvPr>
              <p:cNvPicPr/>
              <p:nvPr/>
            </p:nvPicPr>
            <p:blipFill>
              <a:blip r:embed="rId149"/>
              <a:stretch>
                <a:fillRect/>
              </a:stretch>
            </p:blipFill>
            <p:spPr>
              <a:xfrm>
                <a:off x="3102030" y="3228582"/>
                <a:ext cx="128880" cy="2991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15" name="Ink 114">
                <a:extLst>
                  <a:ext uri="{FF2B5EF4-FFF2-40B4-BE49-F238E27FC236}">
                    <a16:creationId xmlns:a16="http://schemas.microsoft.com/office/drawing/2014/main" id="{3FB6DA85-39F2-A0A7-1AA4-A0210AC63897}"/>
                  </a:ext>
                </a:extLst>
              </p14:cNvPr>
              <p14:cNvContentPartPr/>
              <p14:nvPr/>
            </p14:nvContentPartPr>
            <p14:xfrm>
              <a:off x="3358350" y="3154422"/>
              <a:ext cx="126000" cy="289440"/>
            </p14:xfrm>
          </p:contentPart>
        </mc:Choice>
        <mc:Fallback>
          <p:pic>
            <p:nvPicPr>
              <p:cNvPr id="115" name="Ink 114">
                <a:extLst>
                  <a:ext uri="{FF2B5EF4-FFF2-40B4-BE49-F238E27FC236}">
                    <a16:creationId xmlns:a16="http://schemas.microsoft.com/office/drawing/2014/main" id="{3FB6DA85-39F2-A0A7-1AA4-A0210AC63897}"/>
                  </a:ext>
                </a:extLst>
              </p:cNvPr>
              <p:cNvPicPr/>
              <p:nvPr/>
            </p:nvPicPr>
            <p:blipFill>
              <a:blip r:embed="rId151"/>
              <a:stretch>
                <a:fillRect/>
              </a:stretch>
            </p:blipFill>
            <p:spPr>
              <a:xfrm>
                <a:off x="3349710" y="3145782"/>
                <a:ext cx="14364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16" name="Ink 115">
                <a:extLst>
                  <a:ext uri="{FF2B5EF4-FFF2-40B4-BE49-F238E27FC236}">
                    <a16:creationId xmlns:a16="http://schemas.microsoft.com/office/drawing/2014/main" id="{A2B7E076-6BAE-33E5-AD40-21FA835AB97A}"/>
                  </a:ext>
                </a:extLst>
              </p14:cNvPr>
              <p14:cNvContentPartPr/>
              <p14:nvPr/>
            </p14:nvContentPartPr>
            <p14:xfrm>
              <a:off x="3517830" y="3287262"/>
              <a:ext cx="131040" cy="132840"/>
            </p14:xfrm>
          </p:contentPart>
        </mc:Choice>
        <mc:Fallback>
          <p:pic>
            <p:nvPicPr>
              <p:cNvPr id="116" name="Ink 115">
                <a:extLst>
                  <a:ext uri="{FF2B5EF4-FFF2-40B4-BE49-F238E27FC236}">
                    <a16:creationId xmlns:a16="http://schemas.microsoft.com/office/drawing/2014/main" id="{A2B7E076-6BAE-33E5-AD40-21FA835AB97A}"/>
                  </a:ext>
                </a:extLst>
              </p:cNvPr>
              <p:cNvPicPr/>
              <p:nvPr/>
            </p:nvPicPr>
            <p:blipFill>
              <a:blip r:embed="rId153"/>
              <a:stretch>
                <a:fillRect/>
              </a:stretch>
            </p:blipFill>
            <p:spPr>
              <a:xfrm>
                <a:off x="3509190" y="3278262"/>
                <a:ext cx="1486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17" name="Ink 116">
                <a:extLst>
                  <a:ext uri="{FF2B5EF4-FFF2-40B4-BE49-F238E27FC236}">
                    <a16:creationId xmlns:a16="http://schemas.microsoft.com/office/drawing/2014/main" id="{B84358B2-3E34-AE0D-6009-B741F8C27B8A}"/>
                  </a:ext>
                </a:extLst>
              </p14:cNvPr>
              <p14:cNvContentPartPr/>
              <p14:nvPr/>
            </p14:nvContentPartPr>
            <p14:xfrm>
              <a:off x="3649230" y="3175302"/>
              <a:ext cx="410040" cy="257760"/>
            </p14:xfrm>
          </p:contentPart>
        </mc:Choice>
        <mc:Fallback>
          <p:pic>
            <p:nvPicPr>
              <p:cNvPr id="117" name="Ink 116">
                <a:extLst>
                  <a:ext uri="{FF2B5EF4-FFF2-40B4-BE49-F238E27FC236}">
                    <a16:creationId xmlns:a16="http://schemas.microsoft.com/office/drawing/2014/main" id="{B84358B2-3E34-AE0D-6009-B741F8C27B8A}"/>
                  </a:ext>
                </a:extLst>
              </p:cNvPr>
              <p:cNvPicPr/>
              <p:nvPr/>
            </p:nvPicPr>
            <p:blipFill>
              <a:blip r:embed="rId155"/>
              <a:stretch>
                <a:fillRect/>
              </a:stretch>
            </p:blipFill>
            <p:spPr>
              <a:xfrm>
                <a:off x="3640230" y="3166662"/>
                <a:ext cx="42768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18" name="Ink 117">
                <a:extLst>
                  <a:ext uri="{FF2B5EF4-FFF2-40B4-BE49-F238E27FC236}">
                    <a16:creationId xmlns:a16="http://schemas.microsoft.com/office/drawing/2014/main" id="{AD168D0F-631A-871E-6493-FB18F5C59FB3}"/>
                  </a:ext>
                </a:extLst>
              </p14:cNvPr>
              <p14:cNvContentPartPr/>
              <p14:nvPr/>
            </p14:nvContentPartPr>
            <p14:xfrm>
              <a:off x="4161150" y="3205542"/>
              <a:ext cx="115200" cy="167040"/>
            </p14:xfrm>
          </p:contentPart>
        </mc:Choice>
        <mc:Fallback>
          <p:pic>
            <p:nvPicPr>
              <p:cNvPr id="118" name="Ink 117">
                <a:extLst>
                  <a:ext uri="{FF2B5EF4-FFF2-40B4-BE49-F238E27FC236}">
                    <a16:creationId xmlns:a16="http://schemas.microsoft.com/office/drawing/2014/main" id="{AD168D0F-631A-871E-6493-FB18F5C59FB3}"/>
                  </a:ext>
                </a:extLst>
              </p:cNvPr>
              <p:cNvPicPr/>
              <p:nvPr/>
            </p:nvPicPr>
            <p:blipFill>
              <a:blip r:embed="rId157"/>
              <a:stretch>
                <a:fillRect/>
              </a:stretch>
            </p:blipFill>
            <p:spPr>
              <a:xfrm>
                <a:off x="4152150" y="3196902"/>
                <a:ext cx="13284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19" name="Ink 118">
                <a:extLst>
                  <a:ext uri="{FF2B5EF4-FFF2-40B4-BE49-F238E27FC236}">
                    <a16:creationId xmlns:a16="http://schemas.microsoft.com/office/drawing/2014/main" id="{BFD31090-7B56-064C-2F41-92C307E6A67A}"/>
                  </a:ext>
                </a:extLst>
              </p14:cNvPr>
              <p14:cNvContentPartPr/>
              <p14:nvPr/>
            </p14:nvContentPartPr>
            <p14:xfrm>
              <a:off x="4296510" y="3205902"/>
              <a:ext cx="101520" cy="155160"/>
            </p14:xfrm>
          </p:contentPart>
        </mc:Choice>
        <mc:Fallback>
          <p:pic>
            <p:nvPicPr>
              <p:cNvPr id="119" name="Ink 118">
                <a:extLst>
                  <a:ext uri="{FF2B5EF4-FFF2-40B4-BE49-F238E27FC236}">
                    <a16:creationId xmlns:a16="http://schemas.microsoft.com/office/drawing/2014/main" id="{BFD31090-7B56-064C-2F41-92C307E6A67A}"/>
                  </a:ext>
                </a:extLst>
              </p:cNvPr>
              <p:cNvPicPr/>
              <p:nvPr/>
            </p:nvPicPr>
            <p:blipFill>
              <a:blip r:embed="rId159"/>
              <a:stretch>
                <a:fillRect/>
              </a:stretch>
            </p:blipFill>
            <p:spPr>
              <a:xfrm>
                <a:off x="4287870" y="3197262"/>
                <a:ext cx="1191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20" name="Ink 119">
                <a:extLst>
                  <a:ext uri="{FF2B5EF4-FFF2-40B4-BE49-F238E27FC236}">
                    <a16:creationId xmlns:a16="http://schemas.microsoft.com/office/drawing/2014/main" id="{466A9BA8-D73F-4FED-3703-A797A7D17C4D}"/>
                  </a:ext>
                </a:extLst>
              </p14:cNvPr>
              <p14:cNvContentPartPr/>
              <p14:nvPr/>
            </p14:nvContentPartPr>
            <p14:xfrm>
              <a:off x="4435110" y="3218502"/>
              <a:ext cx="84960" cy="132480"/>
            </p14:xfrm>
          </p:contentPart>
        </mc:Choice>
        <mc:Fallback>
          <p:pic>
            <p:nvPicPr>
              <p:cNvPr id="120" name="Ink 119">
                <a:extLst>
                  <a:ext uri="{FF2B5EF4-FFF2-40B4-BE49-F238E27FC236}">
                    <a16:creationId xmlns:a16="http://schemas.microsoft.com/office/drawing/2014/main" id="{466A9BA8-D73F-4FED-3703-A797A7D17C4D}"/>
                  </a:ext>
                </a:extLst>
              </p:cNvPr>
              <p:cNvPicPr/>
              <p:nvPr/>
            </p:nvPicPr>
            <p:blipFill>
              <a:blip r:embed="rId161"/>
              <a:stretch>
                <a:fillRect/>
              </a:stretch>
            </p:blipFill>
            <p:spPr>
              <a:xfrm>
                <a:off x="4426110" y="3209862"/>
                <a:ext cx="10260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21" name="Ink 120">
                <a:extLst>
                  <a:ext uri="{FF2B5EF4-FFF2-40B4-BE49-F238E27FC236}">
                    <a16:creationId xmlns:a16="http://schemas.microsoft.com/office/drawing/2014/main" id="{304A0A2E-C19F-9E74-D5C1-0F67D2996B4C}"/>
                  </a:ext>
                </a:extLst>
              </p14:cNvPr>
              <p14:cNvContentPartPr/>
              <p14:nvPr/>
            </p14:nvContentPartPr>
            <p14:xfrm>
              <a:off x="4552110" y="3324702"/>
              <a:ext cx="5040" cy="9360"/>
            </p14:xfrm>
          </p:contentPart>
        </mc:Choice>
        <mc:Fallback>
          <p:pic>
            <p:nvPicPr>
              <p:cNvPr id="121" name="Ink 120">
                <a:extLst>
                  <a:ext uri="{FF2B5EF4-FFF2-40B4-BE49-F238E27FC236}">
                    <a16:creationId xmlns:a16="http://schemas.microsoft.com/office/drawing/2014/main" id="{304A0A2E-C19F-9E74-D5C1-0F67D2996B4C}"/>
                  </a:ext>
                </a:extLst>
              </p:cNvPr>
              <p:cNvPicPr/>
              <p:nvPr/>
            </p:nvPicPr>
            <p:blipFill>
              <a:blip r:embed="rId163"/>
              <a:stretch>
                <a:fillRect/>
              </a:stretch>
            </p:blipFill>
            <p:spPr>
              <a:xfrm>
                <a:off x="4543470" y="3316062"/>
                <a:ext cx="22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23" name="Ink 122">
                <a:extLst>
                  <a:ext uri="{FF2B5EF4-FFF2-40B4-BE49-F238E27FC236}">
                    <a16:creationId xmlns:a16="http://schemas.microsoft.com/office/drawing/2014/main" id="{EC9B7CB8-FFFE-E90F-8FC1-B398841CB02A}"/>
                  </a:ext>
                </a:extLst>
              </p14:cNvPr>
              <p14:cNvContentPartPr/>
              <p14:nvPr/>
            </p14:nvContentPartPr>
            <p14:xfrm>
              <a:off x="1197630" y="3253782"/>
              <a:ext cx="71280" cy="183960"/>
            </p14:xfrm>
          </p:contentPart>
        </mc:Choice>
        <mc:Fallback>
          <p:pic>
            <p:nvPicPr>
              <p:cNvPr id="123" name="Ink 122">
                <a:extLst>
                  <a:ext uri="{FF2B5EF4-FFF2-40B4-BE49-F238E27FC236}">
                    <a16:creationId xmlns:a16="http://schemas.microsoft.com/office/drawing/2014/main" id="{EC9B7CB8-FFFE-E90F-8FC1-B398841CB02A}"/>
                  </a:ext>
                </a:extLst>
              </p:cNvPr>
              <p:cNvPicPr/>
              <p:nvPr/>
            </p:nvPicPr>
            <p:blipFill>
              <a:blip r:embed="rId165"/>
              <a:stretch>
                <a:fillRect/>
              </a:stretch>
            </p:blipFill>
            <p:spPr>
              <a:xfrm>
                <a:off x="1188630" y="3245142"/>
                <a:ext cx="889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24" name="Ink 123">
                <a:extLst>
                  <a:ext uri="{FF2B5EF4-FFF2-40B4-BE49-F238E27FC236}">
                    <a16:creationId xmlns:a16="http://schemas.microsoft.com/office/drawing/2014/main" id="{F420CE88-C750-14E2-F71D-11F481939F59}"/>
                  </a:ext>
                </a:extLst>
              </p14:cNvPr>
              <p14:cNvContentPartPr/>
              <p14:nvPr/>
            </p14:nvContentPartPr>
            <p14:xfrm>
              <a:off x="1253790" y="3168462"/>
              <a:ext cx="32760" cy="5040"/>
            </p14:xfrm>
          </p:contentPart>
        </mc:Choice>
        <mc:Fallback>
          <p:pic>
            <p:nvPicPr>
              <p:cNvPr id="124" name="Ink 123">
                <a:extLst>
                  <a:ext uri="{FF2B5EF4-FFF2-40B4-BE49-F238E27FC236}">
                    <a16:creationId xmlns:a16="http://schemas.microsoft.com/office/drawing/2014/main" id="{F420CE88-C750-14E2-F71D-11F481939F59}"/>
                  </a:ext>
                </a:extLst>
              </p:cNvPr>
              <p:cNvPicPr/>
              <p:nvPr/>
            </p:nvPicPr>
            <p:blipFill>
              <a:blip r:embed="rId167"/>
              <a:stretch>
                <a:fillRect/>
              </a:stretch>
            </p:blipFill>
            <p:spPr>
              <a:xfrm>
                <a:off x="1244790" y="3159822"/>
                <a:ext cx="504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25" name="Ink 124">
                <a:extLst>
                  <a:ext uri="{FF2B5EF4-FFF2-40B4-BE49-F238E27FC236}">
                    <a16:creationId xmlns:a16="http://schemas.microsoft.com/office/drawing/2014/main" id="{0F5D8938-89C5-63CA-1B55-1A82AA53702B}"/>
                  </a:ext>
                </a:extLst>
              </p14:cNvPr>
              <p14:cNvContentPartPr/>
              <p14:nvPr/>
            </p14:nvContentPartPr>
            <p14:xfrm>
              <a:off x="1329750" y="3250182"/>
              <a:ext cx="168840" cy="150120"/>
            </p14:xfrm>
          </p:contentPart>
        </mc:Choice>
        <mc:Fallback>
          <p:pic>
            <p:nvPicPr>
              <p:cNvPr id="125" name="Ink 124">
                <a:extLst>
                  <a:ext uri="{FF2B5EF4-FFF2-40B4-BE49-F238E27FC236}">
                    <a16:creationId xmlns:a16="http://schemas.microsoft.com/office/drawing/2014/main" id="{0F5D8938-89C5-63CA-1B55-1A82AA53702B}"/>
                  </a:ext>
                </a:extLst>
              </p:cNvPr>
              <p:cNvPicPr/>
              <p:nvPr/>
            </p:nvPicPr>
            <p:blipFill>
              <a:blip r:embed="rId169"/>
              <a:stretch>
                <a:fillRect/>
              </a:stretch>
            </p:blipFill>
            <p:spPr>
              <a:xfrm>
                <a:off x="1321110" y="3241542"/>
                <a:ext cx="18648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26" name="Ink 125">
                <a:extLst>
                  <a:ext uri="{FF2B5EF4-FFF2-40B4-BE49-F238E27FC236}">
                    <a16:creationId xmlns:a16="http://schemas.microsoft.com/office/drawing/2014/main" id="{732A6199-EB66-BFA2-3ABF-311B070964CF}"/>
                  </a:ext>
                </a:extLst>
              </p14:cNvPr>
              <p14:cNvContentPartPr/>
              <p14:nvPr/>
            </p14:nvContentPartPr>
            <p14:xfrm>
              <a:off x="1587870" y="3152262"/>
              <a:ext cx="24840" cy="268560"/>
            </p14:xfrm>
          </p:contentPart>
        </mc:Choice>
        <mc:Fallback>
          <p:pic>
            <p:nvPicPr>
              <p:cNvPr id="126" name="Ink 125">
                <a:extLst>
                  <a:ext uri="{FF2B5EF4-FFF2-40B4-BE49-F238E27FC236}">
                    <a16:creationId xmlns:a16="http://schemas.microsoft.com/office/drawing/2014/main" id="{732A6199-EB66-BFA2-3ABF-311B070964CF}"/>
                  </a:ext>
                </a:extLst>
              </p:cNvPr>
              <p:cNvPicPr/>
              <p:nvPr/>
            </p:nvPicPr>
            <p:blipFill>
              <a:blip r:embed="rId171"/>
              <a:stretch>
                <a:fillRect/>
              </a:stretch>
            </p:blipFill>
            <p:spPr>
              <a:xfrm>
                <a:off x="1578870" y="3143262"/>
                <a:ext cx="4248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27" name="Ink 126">
                <a:extLst>
                  <a:ext uri="{FF2B5EF4-FFF2-40B4-BE49-F238E27FC236}">
                    <a16:creationId xmlns:a16="http://schemas.microsoft.com/office/drawing/2014/main" id="{F9640A6B-E0CF-64E0-1961-8A5D7EAE760E}"/>
                  </a:ext>
                </a:extLst>
              </p14:cNvPr>
              <p14:cNvContentPartPr/>
              <p14:nvPr/>
            </p14:nvContentPartPr>
            <p14:xfrm>
              <a:off x="1590750" y="3258822"/>
              <a:ext cx="60840" cy="12600"/>
            </p14:xfrm>
          </p:contentPart>
        </mc:Choice>
        <mc:Fallback>
          <p:pic>
            <p:nvPicPr>
              <p:cNvPr id="127" name="Ink 126">
                <a:extLst>
                  <a:ext uri="{FF2B5EF4-FFF2-40B4-BE49-F238E27FC236}">
                    <a16:creationId xmlns:a16="http://schemas.microsoft.com/office/drawing/2014/main" id="{F9640A6B-E0CF-64E0-1961-8A5D7EAE760E}"/>
                  </a:ext>
                </a:extLst>
              </p:cNvPr>
              <p:cNvPicPr/>
              <p:nvPr/>
            </p:nvPicPr>
            <p:blipFill>
              <a:blip r:embed="rId173"/>
              <a:stretch>
                <a:fillRect/>
              </a:stretch>
            </p:blipFill>
            <p:spPr>
              <a:xfrm>
                <a:off x="1581750" y="3250182"/>
                <a:ext cx="784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28" name="Ink 127">
                <a:extLst>
                  <a:ext uri="{FF2B5EF4-FFF2-40B4-BE49-F238E27FC236}">
                    <a16:creationId xmlns:a16="http://schemas.microsoft.com/office/drawing/2014/main" id="{7AD90FAB-FDF5-8DE6-5E32-A62484000653}"/>
                  </a:ext>
                </a:extLst>
              </p14:cNvPr>
              <p14:cNvContentPartPr/>
              <p14:nvPr/>
            </p14:nvContentPartPr>
            <p14:xfrm>
              <a:off x="1926270" y="3232902"/>
              <a:ext cx="5400" cy="152280"/>
            </p14:xfrm>
          </p:contentPart>
        </mc:Choice>
        <mc:Fallback>
          <p:pic>
            <p:nvPicPr>
              <p:cNvPr id="128" name="Ink 127">
                <a:extLst>
                  <a:ext uri="{FF2B5EF4-FFF2-40B4-BE49-F238E27FC236}">
                    <a16:creationId xmlns:a16="http://schemas.microsoft.com/office/drawing/2014/main" id="{7AD90FAB-FDF5-8DE6-5E32-A62484000653}"/>
                  </a:ext>
                </a:extLst>
              </p:cNvPr>
              <p:cNvPicPr/>
              <p:nvPr/>
            </p:nvPicPr>
            <p:blipFill>
              <a:blip r:embed="rId175"/>
              <a:stretch>
                <a:fillRect/>
              </a:stretch>
            </p:blipFill>
            <p:spPr>
              <a:xfrm>
                <a:off x="1917270" y="3223902"/>
                <a:ext cx="230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29" name="Ink 128">
                <a:extLst>
                  <a:ext uri="{FF2B5EF4-FFF2-40B4-BE49-F238E27FC236}">
                    <a16:creationId xmlns:a16="http://schemas.microsoft.com/office/drawing/2014/main" id="{AB5FF21E-5159-B8C6-B120-CBE469C6AF65}"/>
                  </a:ext>
                </a:extLst>
              </p14:cNvPr>
              <p14:cNvContentPartPr/>
              <p14:nvPr/>
            </p14:nvContentPartPr>
            <p14:xfrm>
              <a:off x="1955790" y="3110142"/>
              <a:ext cx="360" cy="48960"/>
            </p14:xfrm>
          </p:contentPart>
        </mc:Choice>
        <mc:Fallback>
          <p:pic>
            <p:nvPicPr>
              <p:cNvPr id="129" name="Ink 128">
                <a:extLst>
                  <a:ext uri="{FF2B5EF4-FFF2-40B4-BE49-F238E27FC236}">
                    <a16:creationId xmlns:a16="http://schemas.microsoft.com/office/drawing/2014/main" id="{AB5FF21E-5159-B8C6-B120-CBE469C6AF65}"/>
                  </a:ext>
                </a:extLst>
              </p:cNvPr>
              <p:cNvPicPr/>
              <p:nvPr/>
            </p:nvPicPr>
            <p:blipFill>
              <a:blip r:embed="rId177"/>
              <a:stretch>
                <a:fillRect/>
              </a:stretch>
            </p:blipFill>
            <p:spPr>
              <a:xfrm>
                <a:off x="1946790" y="3101142"/>
                <a:ext cx="1800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32" name="Ink 131">
                <a:extLst>
                  <a:ext uri="{FF2B5EF4-FFF2-40B4-BE49-F238E27FC236}">
                    <a16:creationId xmlns:a16="http://schemas.microsoft.com/office/drawing/2014/main" id="{CCF9CF86-0AA0-4FE7-A32E-EE7C5EFCB8BA}"/>
                  </a:ext>
                </a:extLst>
              </p14:cNvPr>
              <p14:cNvContentPartPr/>
              <p14:nvPr/>
            </p14:nvContentPartPr>
            <p14:xfrm>
              <a:off x="1858590" y="3456462"/>
              <a:ext cx="133920" cy="39960"/>
            </p14:xfrm>
          </p:contentPart>
        </mc:Choice>
        <mc:Fallback>
          <p:pic>
            <p:nvPicPr>
              <p:cNvPr id="132" name="Ink 131">
                <a:extLst>
                  <a:ext uri="{FF2B5EF4-FFF2-40B4-BE49-F238E27FC236}">
                    <a16:creationId xmlns:a16="http://schemas.microsoft.com/office/drawing/2014/main" id="{CCF9CF86-0AA0-4FE7-A32E-EE7C5EFCB8BA}"/>
                  </a:ext>
                </a:extLst>
              </p:cNvPr>
              <p:cNvPicPr/>
              <p:nvPr/>
            </p:nvPicPr>
            <p:blipFill>
              <a:blip r:embed="rId179"/>
              <a:stretch>
                <a:fillRect/>
              </a:stretch>
            </p:blipFill>
            <p:spPr>
              <a:xfrm>
                <a:off x="1849950" y="3447822"/>
                <a:ext cx="1515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34" name="Ink 133">
                <a:extLst>
                  <a:ext uri="{FF2B5EF4-FFF2-40B4-BE49-F238E27FC236}">
                    <a16:creationId xmlns:a16="http://schemas.microsoft.com/office/drawing/2014/main" id="{FA2795DA-1D4E-D9DB-B1AD-BD2907BA8194}"/>
                  </a:ext>
                </a:extLst>
              </p14:cNvPr>
              <p14:cNvContentPartPr/>
              <p14:nvPr/>
            </p14:nvContentPartPr>
            <p14:xfrm>
              <a:off x="1254510" y="3503982"/>
              <a:ext cx="210240" cy="47520"/>
            </p14:xfrm>
          </p:contentPart>
        </mc:Choice>
        <mc:Fallback>
          <p:pic>
            <p:nvPicPr>
              <p:cNvPr id="134" name="Ink 133">
                <a:extLst>
                  <a:ext uri="{FF2B5EF4-FFF2-40B4-BE49-F238E27FC236}">
                    <a16:creationId xmlns:a16="http://schemas.microsoft.com/office/drawing/2014/main" id="{FA2795DA-1D4E-D9DB-B1AD-BD2907BA8194}"/>
                  </a:ext>
                </a:extLst>
              </p:cNvPr>
              <p:cNvPicPr/>
              <p:nvPr/>
            </p:nvPicPr>
            <p:blipFill>
              <a:blip r:embed="rId181"/>
              <a:stretch>
                <a:fillRect/>
              </a:stretch>
            </p:blipFill>
            <p:spPr>
              <a:xfrm>
                <a:off x="1245510" y="3494982"/>
                <a:ext cx="227880" cy="65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36" name="Ink 135">
                <a:extLst>
                  <a:ext uri="{FF2B5EF4-FFF2-40B4-BE49-F238E27FC236}">
                    <a16:creationId xmlns:a16="http://schemas.microsoft.com/office/drawing/2014/main" id="{EBBA3BCE-DFA0-D44D-B11C-70C682D0D5BF}"/>
                  </a:ext>
                </a:extLst>
              </p14:cNvPr>
              <p14:cNvContentPartPr/>
              <p14:nvPr/>
            </p14:nvContentPartPr>
            <p14:xfrm>
              <a:off x="4643190" y="3164142"/>
              <a:ext cx="86040" cy="159840"/>
            </p14:xfrm>
          </p:contentPart>
        </mc:Choice>
        <mc:Fallback>
          <p:pic>
            <p:nvPicPr>
              <p:cNvPr id="136" name="Ink 135">
                <a:extLst>
                  <a:ext uri="{FF2B5EF4-FFF2-40B4-BE49-F238E27FC236}">
                    <a16:creationId xmlns:a16="http://schemas.microsoft.com/office/drawing/2014/main" id="{EBBA3BCE-DFA0-D44D-B11C-70C682D0D5BF}"/>
                  </a:ext>
                </a:extLst>
              </p:cNvPr>
              <p:cNvPicPr/>
              <p:nvPr/>
            </p:nvPicPr>
            <p:blipFill>
              <a:blip r:embed="rId183"/>
              <a:stretch>
                <a:fillRect/>
              </a:stretch>
            </p:blipFill>
            <p:spPr>
              <a:xfrm>
                <a:off x="4634190" y="3155142"/>
                <a:ext cx="103680" cy="17748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37" name="Ink 136">
                <a:extLst>
                  <a:ext uri="{FF2B5EF4-FFF2-40B4-BE49-F238E27FC236}">
                    <a16:creationId xmlns:a16="http://schemas.microsoft.com/office/drawing/2014/main" id="{FA5FCAB0-2485-2B87-136B-1394FD3B0BB5}"/>
                  </a:ext>
                </a:extLst>
              </p14:cNvPr>
              <p14:cNvContentPartPr/>
              <p14:nvPr/>
            </p14:nvContentPartPr>
            <p14:xfrm>
              <a:off x="4665510" y="3374022"/>
              <a:ext cx="28080" cy="55440"/>
            </p14:xfrm>
          </p:contentPart>
        </mc:Choice>
        <mc:Fallback>
          <p:pic>
            <p:nvPicPr>
              <p:cNvPr id="137" name="Ink 136">
                <a:extLst>
                  <a:ext uri="{FF2B5EF4-FFF2-40B4-BE49-F238E27FC236}">
                    <a16:creationId xmlns:a16="http://schemas.microsoft.com/office/drawing/2014/main" id="{FA5FCAB0-2485-2B87-136B-1394FD3B0BB5}"/>
                  </a:ext>
                </a:extLst>
              </p:cNvPr>
              <p:cNvPicPr/>
              <p:nvPr/>
            </p:nvPicPr>
            <p:blipFill>
              <a:blip r:embed="rId185"/>
              <a:stretch>
                <a:fillRect/>
              </a:stretch>
            </p:blipFill>
            <p:spPr>
              <a:xfrm>
                <a:off x="4656870" y="3365022"/>
                <a:ext cx="45720" cy="7308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39" name="Ink 138">
                <a:extLst>
                  <a:ext uri="{FF2B5EF4-FFF2-40B4-BE49-F238E27FC236}">
                    <a16:creationId xmlns:a16="http://schemas.microsoft.com/office/drawing/2014/main" id="{3A35E3D9-643A-76EB-6CDA-38816A6D4CE0}"/>
                  </a:ext>
                </a:extLst>
              </p14:cNvPr>
              <p14:cNvContentPartPr/>
              <p14:nvPr/>
            </p14:nvContentPartPr>
            <p14:xfrm>
              <a:off x="369270" y="1495542"/>
              <a:ext cx="1198080" cy="350280"/>
            </p14:xfrm>
          </p:contentPart>
        </mc:Choice>
        <mc:Fallback>
          <p:pic>
            <p:nvPicPr>
              <p:cNvPr id="139" name="Ink 138">
                <a:extLst>
                  <a:ext uri="{FF2B5EF4-FFF2-40B4-BE49-F238E27FC236}">
                    <a16:creationId xmlns:a16="http://schemas.microsoft.com/office/drawing/2014/main" id="{3A35E3D9-643A-76EB-6CDA-38816A6D4CE0}"/>
                  </a:ext>
                </a:extLst>
              </p:cNvPr>
              <p:cNvPicPr/>
              <p:nvPr/>
            </p:nvPicPr>
            <p:blipFill>
              <a:blip r:embed="rId187"/>
              <a:stretch>
                <a:fillRect/>
              </a:stretch>
            </p:blipFill>
            <p:spPr>
              <a:xfrm>
                <a:off x="360630" y="1486902"/>
                <a:ext cx="121572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41" name="Ink 140">
                <a:extLst>
                  <a:ext uri="{FF2B5EF4-FFF2-40B4-BE49-F238E27FC236}">
                    <a16:creationId xmlns:a16="http://schemas.microsoft.com/office/drawing/2014/main" id="{BD6C6704-44E9-9379-A327-2C70AC60B4B3}"/>
                  </a:ext>
                </a:extLst>
              </p14:cNvPr>
              <p14:cNvContentPartPr/>
              <p14:nvPr/>
            </p14:nvContentPartPr>
            <p14:xfrm>
              <a:off x="618030" y="1907022"/>
              <a:ext cx="89640" cy="426240"/>
            </p14:xfrm>
          </p:contentPart>
        </mc:Choice>
        <mc:Fallback>
          <p:pic>
            <p:nvPicPr>
              <p:cNvPr id="141" name="Ink 140">
                <a:extLst>
                  <a:ext uri="{FF2B5EF4-FFF2-40B4-BE49-F238E27FC236}">
                    <a16:creationId xmlns:a16="http://schemas.microsoft.com/office/drawing/2014/main" id="{BD6C6704-44E9-9379-A327-2C70AC60B4B3}"/>
                  </a:ext>
                </a:extLst>
              </p:cNvPr>
              <p:cNvPicPr/>
              <p:nvPr/>
            </p:nvPicPr>
            <p:blipFill>
              <a:blip r:embed="rId189"/>
              <a:stretch>
                <a:fillRect/>
              </a:stretch>
            </p:blipFill>
            <p:spPr>
              <a:xfrm>
                <a:off x="609390" y="1898022"/>
                <a:ext cx="10728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42" name="Ink 141">
                <a:extLst>
                  <a:ext uri="{FF2B5EF4-FFF2-40B4-BE49-F238E27FC236}">
                    <a16:creationId xmlns:a16="http://schemas.microsoft.com/office/drawing/2014/main" id="{5D861D3B-D508-426B-25A2-CD7A04E5F839}"/>
                  </a:ext>
                </a:extLst>
              </p14:cNvPr>
              <p14:cNvContentPartPr/>
              <p14:nvPr/>
            </p14:nvContentPartPr>
            <p14:xfrm>
              <a:off x="590310" y="1815582"/>
              <a:ext cx="181800" cy="184320"/>
            </p14:xfrm>
          </p:contentPart>
        </mc:Choice>
        <mc:Fallback>
          <p:pic>
            <p:nvPicPr>
              <p:cNvPr id="142" name="Ink 141">
                <a:extLst>
                  <a:ext uri="{FF2B5EF4-FFF2-40B4-BE49-F238E27FC236}">
                    <a16:creationId xmlns:a16="http://schemas.microsoft.com/office/drawing/2014/main" id="{5D861D3B-D508-426B-25A2-CD7A04E5F839}"/>
                  </a:ext>
                </a:extLst>
              </p:cNvPr>
              <p:cNvPicPr/>
              <p:nvPr/>
            </p:nvPicPr>
            <p:blipFill>
              <a:blip r:embed="rId191"/>
              <a:stretch>
                <a:fillRect/>
              </a:stretch>
            </p:blipFill>
            <p:spPr>
              <a:xfrm>
                <a:off x="581310" y="1806942"/>
                <a:ext cx="19944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79" name="Ink 78">
                <a:extLst>
                  <a:ext uri="{FF2B5EF4-FFF2-40B4-BE49-F238E27FC236}">
                    <a16:creationId xmlns:a16="http://schemas.microsoft.com/office/drawing/2014/main" id="{7BB33272-D3A4-EA6A-434C-8AAFA146FBC0}"/>
                  </a:ext>
                </a:extLst>
              </p14:cNvPr>
              <p14:cNvContentPartPr/>
              <p14:nvPr/>
            </p14:nvContentPartPr>
            <p14:xfrm>
              <a:off x="5955750" y="1517502"/>
              <a:ext cx="369720" cy="345600"/>
            </p14:xfrm>
          </p:contentPart>
        </mc:Choice>
        <mc:Fallback>
          <p:pic>
            <p:nvPicPr>
              <p:cNvPr id="79" name="Ink 78">
                <a:extLst>
                  <a:ext uri="{FF2B5EF4-FFF2-40B4-BE49-F238E27FC236}">
                    <a16:creationId xmlns:a16="http://schemas.microsoft.com/office/drawing/2014/main" id="{7BB33272-D3A4-EA6A-434C-8AAFA146FBC0}"/>
                  </a:ext>
                </a:extLst>
              </p:cNvPr>
              <p:cNvPicPr/>
              <p:nvPr/>
            </p:nvPicPr>
            <p:blipFill>
              <a:blip r:embed="rId193"/>
              <a:stretch>
                <a:fillRect/>
              </a:stretch>
            </p:blipFill>
            <p:spPr>
              <a:xfrm>
                <a:off x="5947110" y="1508862"/>
                <a:ext cx="38736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80" name="Ink 79">
                <a:extLst>
                  <a:ext uri="{FF2B5EF4-FFF2-40B4-BE49-F238E27FC236}">
                    <a16:creationId xmlns:a16="http://schemas.microsoft.com/office/drawing/2014/main" id="{45371D49-5CF3-547B-D608-37C4082E68B9}"/>
                  </a:ext>
                </a:extLst>
              </p14:cNvPr>
              <p14:cNvContentPartPr/>
              <p14:nvPr/>
            </p14:nvContentPartPr>
            <p14:xfrm>
              <a:off x="6112710" y="1855182"/>
              <a:ext cx="18000" cy="383040"/>
            </p14:xfrm>
          </p:contentPart>
        </mc:Choice>
        <mc:Fallback>
          <p:pic>
            <p:nvPicPr>
              <p:cNvPr id="80" name="Ink 79">
                <a:extLst>
                  <a:ext uri="{FF2B5EF4-FFF2-40B4-BE49-F238E27FC236}">
                    <a16:creationId xmlns:a16="http://schemas.microsoft.com/office/drawing/2014/main" id="{45371D49-5CF3-547B-D608-37C4082E68B9}"/>
                  </a:ext>
                </a:extLst>
              </p:cNvPr>
              <p:cNvPicPr/>
              <p:nvPr/>
            </p:nvPicPr>
            <p:blipFill>
              <a:blip r:embed="rId195"/>
              <a:stretch>
                <a:fillRect/>
              </a:stretch>
            </p:blipFill>
            <p:spPr>
              <a:xfrm>
                <a:off x="6103710" y="1846542"/>
                <a:ext cx="35640" cy="40068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81" name="Ink 80">
                <a:extLst>
                  <a:ext uri="{FF2B5EF4-FFF2-40B4-BE49-F238E27FC236}">
                    <a16:creationId xmlns:a16="http://schemas.microsoft.com/office/drawing/2014/main" id="{D3D6F594-5808-3CB5-86B2-AFE0245AA97C}"/>
                  </a:ext>
                </a:extLst>
              </p14:cNvPr>
              <p14:cNvContentPartPr/>
              <p14:nvPr/>
            </p14:nvContentPartPr>
            <p14:xfrm>
              <a:off x="5538150" y="2286822"/>
              <a:ext cx="1658520" cy="520560"/>
            </p14:xfrm>
          </p:contentPart>
        </mc:Choice>
        <mc:Fallback>
          <p:pic>
            <p:nvPicPr>
              <p:cNvPr id="81" name="Ink 80">
                <a:extLst>
                  <a:ext uri="{FF2B5EF4-FFF2-40B4-BE49-F238E27FC236}">
                    <a16:creationId xmlns:a16="http://schemas.microsoft.com/office/drawing/2014/main" id="{D3D6F594-5808-3CB5-86B2-AFE0245AA97C}"/>
                  </a:ext>
                </a:extLst>
              </p:cNvPr>
              <p:cNvPicPr/>
              <p:nvPr/>
            </p:nvPicPr>
            <p:blipFill>
              <a:blip r:embed="rId197"/>
              <a:stretch>
                <a:fillRect/>
              </a:stretch>
            </p:blipFill>
            <p:spPr>
              <a:xfrm>
                <a:off x="5529150" y="2278182"/>
                <a:ext cx="1676160" cy="53820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84" name="Ink 83">
                <a:extLst>
                  <a:ext uri="{FF2B5EF4-FFF2-40B4-BE49-F238E27FC236}">
                    <a16:creationId xmlns:a16="http://schemas.microsoft.com/office/drawing/2014/main" id="{A2980A16-566D-32BA-A6C8-5A560D403DEB}"/>
                  </a:ext>
                </a:extLst>
              </p14:cNvPr>
              <p14:cNvContentPartPr/>
              <p14:nvPr/>
            </p14:nvContentPartPr>
            <p14:xfrm>
              <a:off x="5817510" y="2377182"/>
              <a:ext cx="176040" cy="262440"/>
            </p14:xfrm>
          </p:contentPart>
        </mc:Choice>
        <mc:Fallback>
          <p:pic>
            <p:nvPicPr>
              <p:cNvPr id="84" name="Ink 83">
                <a:extLst>
                  <a:ext uri="{FF2B5EF4-FFF2-40B4-BE49-F238E27FC236}">
                    <a16:creationId xmlns:a16="http://schemas.microsoft.com/office/drawing/2014/main" id="{A2980A16-566D-32BA-A6C8-5A560D403DEB}"/>
                  </a:ext>
                </a:extLst>
              </p:cNvPr>
              <p:cNvPicPr/>
              <p:nvPr/>
            </p:nvPicPr>
            <p:blipFill>
              <a:blip r:embed="rId199"/>
              <a:stretch>
                <a:fillRect/>
              </a:stretch>
            </p:blipFill>
            <p:spPr>
              <a:xfrm>
                <a:off x="5808510" y="2368542"/>
                <a:ext cx="193680" cy="28008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85" name="Ink 84">
                <a:extLst>
                  <a:ext uri="{FF2B5EF4-FFF2-40B4-BE49-F238E27FC236}">
                    <a16:creationId xmlns:a16="http://schemas.microsoft.com/office/drawing/2014/main" id="{A280A1B7-5B79-D487-D634-DF70DF11C418}"/>
                  </a:ext>
                </a:extLst>
              </p14:cNvPr>
              <p14:cNvContentPartPr/>
              <p14:nvPr/>
            </p14:nvContentPartPr>
            <p14:xfrm>
              <a:off x="5995350" y="2484822"/>
              <a:ext cx="97560" cy="141480"/>
            </p14:xfrm>
          </p:contentPart>
        </mc:Choice>
        <mc:Fallback>
          <p:pic>
            <p:nvPicPr>
              <p:cNvPr id="85" name="Ink 84">
                <a:extLst>
                  <a:ext uri="{FF2B5EF4-FFF2-40B4-BE49-F238E27FC236}">
                    <a16:creationId xmlns:a16="http://schemas.microsoft.com/office/drawing/2014/main" id="{A280A1B7-5B79-D487-D634-DF70DF11C418}"/>
                  </a:ext>
                </a:extLst>
              </p:cNvPr>
              <p:cNvPicPr/>
              <p:nvPr/>
            </p:nvPicPr>
            <p:blipFill>
              <a:blip r:embed="rId201"/>
              <a:stretch>
                <a:fillRect/>
              </a:stretch>
            </p:blipFill>
            <p:spPr>
              <a:xfrm>
                <a:off x="5986350" y="2475822"/>
                <a:ext cx="115200" cy="15912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86" name="Ink 85">
                <a:extLst>
                  <a:ext uri="{FF2B5EF4-FFF2-40B4-BE49-F238E27FC236}">
                    <a16:creationId xmlns:a16="http://schemas.microsoft.com/office/drawing/2014/main" id="{5D7FE719-91CF-F244-A73C-6F760CC04B64}"/>
                  </a:ext>
                </a:extLst>
              </p14:cNvPr>
              <p14:cNvContentPartPr/>
              <p14:nvPr/>
            </p14:nvContentPartPr>
            <p14:xfrm>
              <a:off x="6160950" y="2412462"/>
              <a:ext cx="306360" cy="210240"/>
            </p14:xfrm>
          </p:contentPart>
        </mc:Choice>
        <mc:Fallback>
          <p:pic>
            <p:nvPicPr>
              <p:cNvPr id="86" name="Ink 85">
                <a:extLst>
                  <a:ext uri="{FF2B5EF4-FFF2-40B4-BE49-F238E27FC236}">
                    <a16:creationId xmlns:a16="http://schemas.microsoft.com/office/drawing/2014/main" id="{5D7FE719-91CF-F244-A73C-6F760CC04B64}"/>
                  </a:ext>
                </a:extLst>
              </p:cNvPr>
              <p:cNvPicPr/>
              <p:nvPr/>
            </p:nvPicPr>
            <p:blipFill>
              <a:blip r:embed="rId203"/>
              <a:stretch>
                <a:fillRect/>
              </a:stretch>
            </p:blipFill>
            <p:spPr>
              <a:xfrm>
                <a:off x="6151950" y="2403462"/>
                <a:ext cx="32400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87" name="Ink 86">
                <a:extLst>
                  <a:ext uri="{FF2B5EF4-FFF2-40B4-BE49-F238E27FC236}">
                    <a16:creationId xmlns:a16="http://schemas.microsoft.com/office/drawing/2014/main" id="{2F6EFEC4-CDE8-74B7-7398-8B87D7EB8B69}"/>
                  </a:ext>
                </a:extLst>
              </p14:cNvPr>
              <p14:cNvContentPartPr/>
              <p14:nvPr/>
            </p14:nvContentPartPr>
            <p14:xfrm>
              <a:off x="6517710" y="2504622"/>
              <a:ext cx="27000" cy="28440"/>
            </p14:xfrm>
          </p:contentPart>
        </mc:Choice>
        <mc:Fallback>
          <p:pic>
            <p:nvPicPr>
              <p:cNvPr id="87" name="Ink 86">
                <a:extLst>
                  <a:ext uri="{FF2B5EF4-FFF2-40B4-BE49-F238E27FC236}">
                    <a16:creationId xmlns:a16="http://schemas.microsoft.com/office/drawing/2014/main" id="{2F6EFEC4-CDE8-74B7-7398-8B87D7EB8B69}"/>
                  </a:ext>
                </a:extLst>
              </p:cNvPr>
              <p:cNvPicPr/>
              <p:nvPr/>
            </p:nvPicPr>
            <p:blipFill>
              <a:blip r:embed="rId205"/>
              <a:stretch>
                <a:fillRect/>
              </a:stretch>
            </p:blipFill>
            <p:spPr>
              <a:xfrm>
                <a:off x="6509070" y="2495982"/>
                <a:ext cx="446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88" name="Ink 87">
                <a:extLst>
                  <a:ext uri="{FF2B5EF4-FFF2-40B4-BE49-F238E27FC236}">
                    <a16:creationId xmlns:a16="http://schemas.microsoft.com/office/drawing/2014/main" id="{FD8B186E-EECC-E370-2DDD-BF051E35674F}"/>
                  </a:ext>
                </a:extLst>
              </p14:cNvPr>
              <p14:cNvContentPartPr/>
              <p14:nvPr/>
            </p14:nvContentPartPr>
            <p14:xfrm>
              <a:off x="6518070" y="2421462"/>
              <a:ext cx="9720" cy="186480"/>
            </p14:xfrm>
          </p:contentPart>
        </mc:Choice>
        <mc:Fallback>
          <p:pic>
            <p:nvPicPr>
              <p:cNvPr id="88" name="Ink 87">
                <a:extLst>
                  <a:ext uri="{FF2B5EF4-FFF2-40B4-BE49-F238E27FC236}">
                    <a16:creationId xmlns:a16="http://schemas.microsoft.com/office/drawing/2014/main" id="{FD8B186E-EECC-E370-2DDD-BF051E35674F}"/>
                  </a:ext>
                </a:extLst>
              </p:cNvPr>
              <p:cNvPicPr/>
              <p:nvPr/>
            </p:nvPicPr>
            <p:blipFill>
              <a:blip r:embed="rId207"/>
              <a:stretch>
                <a:fillRect/>
              </a:stretch>
            </p:blipFill>
            <p:spPr>
              <a:xfrm>
                <a:off x="6509070" y="2412822"/>
                <a:ext cx="2736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89" name="Ink 88">
                <a:extLst>
                  <a:ext uri="{FF2B5EF4-FFF2-40B4-BE49-F238E27FC236}">
                    <a16:creationId xmlns:a16="http://schemas.microsoft.com/office/drawing/2014/main" id="{C8DF9102-D5E0-9812-5759-F16823F517B7}"/>
                  </a:ext>
                </a:extLst>
              </p14:cNvPr>
              <p14:cNvContentPartPr/>
              <p14:nvPr/>
            </p14:nvContentPartPr>
            <p14:xfrm>
              <a:off x="6513030" y="2513982"/>
              <a:ext cx="179640" cy="58320"/>
            </p14:xfrm>
          </p:contentPart>
        </mc:Choice>
        <mc:Fallback>
          <p:pic>
            <p:nvPicPr>
              <p:cNvPr id="89" name="Ink 88">
                <a:extLst>
                  <a:ext uri="{FF2B5EF4-FFF2-40B4-BE49-F238E27FC236}">
                    <a16:creationId xmlns:a16="http://schemas.microsoft.com/office/drawing/2014/main" id="{C8DF9102-D5E0-9812-5759-F16823F517B7}"/>
                  </a:ext>
                </a:extLst>
              </p:cNvPr>
              <p:cNvPicPr/>
              <p:nvPr/>
            </p:nvPicPr>
            <p:blipFill>
              <a:blip r:embed="rId209"/>
              <a:stretch>
                <a:fillRect/>
              </a:stretch>
            </p:blipFill>
            <p:spPr>
              <a:xfrm>
                <a:off x="6504030" y="2504982"/>
                <a:ext cx="19728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91" name="Ink 90">
                <a:extLst>
                  <a:ext uri="{FF2B5EF4-FFF2-40B4-BE49-F238E27FC236}">
                    <a16:creationId xmlns:a16="http://schemas.microsoft.com/office/drawing/2014/main" id="{EAD40364-117F-A6FD-D463-9D4BD7B1C982}"/>
                  </a:ext>
                </a:extLst>
              </p14:cNvPr>
              <p14:cNvContentPartPr/>
              <p14:nvPr/>
            </p14:nvContentPartPr>
            <p14:xfrm>
              <a:off x="6180390" y="2762742"/>
              <a:ext cx="10440" cy="263160"/>
            </p14:xfrm>
          </p:contentPart>
        </mc:Choice>
        <mc:Fallback>
          <p:pic>
            <p:nvPicPr>
              <p:cNvPr id="91" name="Ink 90">
                <a:extLst>
                  <a:ext uri="{FF2B5EF4-FFF2-40B4-BE49-F238E27FC236}">
                    <a16:creationId xmlns:a16="http://schemas.microsoft.com/office/drawing/2014/main" id="{EAD40364-117F-A6FD-D463-9D4BD7B1C982}"/>
                  </a:ext>
                </a:extLst>
              </p:cNvPr>
              <p:cNvPicPr/>
              <p:nvPr/>
            </p:nvPicPr>
            <p:blipFill>
              <a:blip r:embed="rId211"/>
              <a:stretch>
                <a:fillRect/>
              </a:stretch>
            </p:blipFill>
            <p:spPr>
              <a:xfrm>
                <a:off x="6171750" y="2753742"/>
                <a:ext cx="2808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92" name="Ink 91">
                <a:extLst>
                  <a:ext uri="{FF2B5EF4-FFF2-40B4-BE49-F238E27FC236}">
                    <a16:creationId xmlns:a16="http://schemas.microsoft.com/office/drawing/2014/main" id="{2E4AA7AE-A1D5-C6D2-394A-6D8283BBC2B1}"/>
                  </a:ext>
                </a:extLst>
              </p14:cNvPr>
              <p14:cNvContentPartPr/>
              <p14:nvPr/>
            </p14:nvContentPartPr>
            <p14:xfrm>
              <a:off x="5592510" y="2699382"/>
              <a:ext cx="75600" cy="61920"/>
            </p14:xfrm>
          </p:contentPart>
        </mc:Choice>
        <mc:Fallback>
          <p:pic>
            <p:nvPicPr>
              <p:cNvPr id="92" name="Ink 91">
                <a:extLst>
                  <a:ext uri="{FF2B5EF4-FFF2-40B4-BE49-F238E27FC236}">
                    <a16:creationId xmlns:a16="http://schemas.microsoft.com/office/drawing/2014/main" id="{2E4AA7AE-A1D5-C6D2-394A-6D8283BBC2B1}"/>
                  </a:ext>
                </a:extLst>
              </p:cNvPr>
              <p:cNvPicPr/>
              <p:nvPr/>
            </p:nvPicPr>
            <p:blipFill>
              <a:blip r:embed="rId213"/>
              <a:stretch>
                <a:fillRect/>
              </a:stretch>
            </p:blipFill>
            <p:spPr>
              <a:xfrm>
                <a:off x="5583510" y="2690382"/>
                <a:ext cx="9324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93" name="Ink 92">
                <a:extLst>
                  <a:ext uri="{FF2B5EF4-FFF2-40B4-BE49-F238E27FC236}">
                    <a16:creationId xmlns:a16="http://schemas.microsoft.com/office/drawing/2014/main" id="{62969DC1-8023-D885-8F91-B95DBB95FD2F}"/>
                  </a:ext>
                </a:extLst>
              </p14:cNvPr>
              <p14:cNvContentPartPr/>
              <p14:nvPr/>
            </p14:nvContentPartPr>
            <p14:xfrm>
              <a:off x="5347710" y="2737542"/>
              <a:ext cx="300240" cy="220320"/>
            </p14:xfrm>
          </p:contentPart>
        </mc:Choice>
        <mc:Fallback>
          <p:pic>
            <p:nvPicPr>
              <p:cNvPr id="93" name="Ink 92">
                <a:extLst>
                  <a:ext uri="{FF2B5EF4-FFF2-40B4-BE49-F238E27FC236}">
                    <a16:creationId xmlns:a16="http://schemas.microsoft.com/office/drawing/2014/main" id="{62969DC1-8023-D885-8F91-B95DBB95FD2F}"/>
                  </a:ext>
                </a:extLst>
              </p:cNvPr>
              <p:cNvPicPr/>
              <p:nvPr/>
            </p:nvPicPr>
            <p:blipFill>
              <a:blip r:embed="rId215"/>
              <a:stretch>
                <a:fillRect/>
              </a:stretch>
            </p:blipFill>
            <p:spPr>
              <a:xfrm>
                <a:off x="5339070" y="2728542"/>
                <a:ext cx="31788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94" name="Ink 93">
                <a:extLst>
                  <a:ext uri="{FF2B5EF4-FFF2-40B4-BE49-F238E27FC236}">
                    <a16:creationId xmlns:a16="http://schemas.microsoft.com/office/drawing/2014/main" id="{239F8978-3630-1DE1-65F2-FD7AC2AC1D4B}"/>
                  </a:ext>
                </a:extLst>
              </p14:cNvPr>
              <p14:cNvContentPartPr/>
              <p14:nvPr/>
            </p14:nvContentPartPr>
            <p14:xfrm>
              <a:off x="5350950" y="2840862"/>
              <a:ext cx="56520" cy="108720"/>
            </p14:xfrm>
          </p:contentPart>
        </mc:Choice>
        <mc:Fallback>
          <p:pic>
            <p:nvPicPr>
              <p:cNvPr id="94" name="Ink 93">
                <a:extLst>
                  <a:ext uri="{FF2B5EF4-FFF2-40B4-BE49-F238E27FC236}">
                    <a16:creationId xmlns:a16="http://schemas.microsoft.com/office/drawing/2014/main" id="{239F8978-3630-1DE1-65F2-FD7AC2AC1D4B}"/>
                  </a:ext>
                </a:extLst>
              </p:cNvPr>
              <p:cNvPicPr/>
              <p:nvPr/>
            </p:nvPicPr>
            <p:blipFill>
              <a:blip r:embed="rId217"/>
              <a:stretch>
                <a:fillRect/>
              </a:stretch>
            </p:blipFill>
            <p:spPr>
              <a:xfrm>
                <a:off x="5342310" y="2831862"/>
                <a:ext cx="7416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4" name="Ink 143">
                <a:extLst>
                  <a:ext uri="{FF2B5EF4-FFF2-40B4-BE49-F238E27FC236}">
                    <a16:creationId xmlns:a16="http://schemas.microsoft.com/office/drawing/2014/main" id="{73FBCFB2-8D0A-71EA-1177-9BDCAA67FAB1}"/>
                  </a:ext>
                </a:extLst>
              </p14:cNvPr>
              <p14:cNvContentPartPr/>
              <p14:nvPr/>
            </p14:nvContentPartPr>
            <p14:xfrm>
              <a:off x="5579550" y="2310582"/>
              <a:ext cx="29160" cy="183240"/>
            </p14:xfrm>
          </p:contentPart>
        </mc:Choice>
        <mc:Fallback>
          <p:pic>
            <p:nvPicPr>
              <p:cNvPr id="144" name="Ink 143">
                <a:extLst>
                  <a:ext uri="{FF2B5EF4-FFF2-40B4-BE49-F238E27FC236}">
                    <a16:creationId xmlns:a16="http://schemas.microsoft.com/office/drawing/2014/main" id="{73FBCFB2-8D0A-71EA-1177-9BDCAA67FAB1}"/>
                  </a:ext>
                </a:extLst>
              </p:cNvPr>
              <p:cNvPicPr/>
              <p:nvPr/>
            </p:nvPicPr>
            <p:blipFill>
              <a:blip r:embed="rId219"/>
              <a:stretch>
                <a:fillRect/>
              </a:stretch>
            </p:blipFill>
            <p:spPr>
              <a:xfrm>
                <a:off x="5570910" y="2301582"/>
                <a:ext cx="468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6" name="Ink 145">
                <a:extLst>
                  <a:ext uri="{FF2B5EF4-FFF2-40B4-BE49-F238E27FC236}">
                    <a16:creationId xmlns:a16="http://schemas.microsoft.com/office/drawing/2014/main" id="{ABD8ED2F-1871-824A-3268-E509F15A2C45}"/>
                  </a:ext>
                </a:extLst>
              </p14:cNvPr>
              <p14:cNvContentPartPr/>
              <p14:nvPr/>
            </p14:nvContentPartPr>
            <p14:xfrm>
              <a:off x="4879710" y="2536662"/>
              <a:ext cx="143640" cy="245880"/>
            </p14:xfrm>
          </p:contentPart>
        </mc:Choice>
        <mc:Fallback>
          <p:pic>
            <p:nvPicPr>
              <p:cNvPr id="146" name="Ink 145">
                <a:extLst>
                  <a:ext uri="{FF2B5EF4-FFF2-40B4-BE49-F238E27FC236}">
                    <a16:creationId xmlns:a16="http://schemas.microsoft.com/office/drawing/2014/main" id="{ABD8ED2F-1871-824A-3268-E509F15A2C45}"/>
                  </a:ext>
                </a:extLst>
              </p:cNvPr>
              <p:cNvPicPr/>
              <p:nvPr/>
            </p:nvPicPr>
            <p:blipFill>
              <a:blip r:embed="rId221"/>
              <a:stretch>
                <a:fillRect/>
              </a:stretch>
            </p:blipFill>
            <p:spPr>
              <a:xfrm>
                <a:off x="4870710" y="2527662"/>
                <a:ext cx="16128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7" name="Ink 146">
                <a:extLst>
                  <a:ext uri="{FF2B5EF4-FFF2-40B4-BE49-F238E27FC236}">
                    <a16:creationId xmlns:a16="http://schemas.microsoft.com/office/drawing/2014/main" id="{19E09819-8551-21C2-C7FC-84A8D46A64B3}"/>
                  </a:ext>
                </a:extLst>
              </p14:cNvPr>
              <p14:cNvContentPartPr/>
              <p14:nvPr/>
            </p14:nvContentPartPr>
            <p14:xfrm>
              <a:off x="5070510" y="2664822"/>
              <a:ext cx="24480" cy="111240"/>
            </p14:xfrm>
          </p:contentPart>
        </mc:Choice>
        <mc:Fallback>
          <p:pic>
            <p:nvPicPr>
              <p:cNvPr id="147" name="Ink 146">
                <a:extLst>
                  <a:ext uri="{FF2B5EF4-FFF2-40B4-BE49-F238E27FC236}">
                    <a16:creationId xmlns:a16="http://schemas.microsoft.com/office/drawing/2014/main" id="{19E09819-8551-21C2-C7FC-84A8D46A64B3}"/>
                  </a:ext>
                </a:extLst>
              </p:cNvPr>
              <p:cNvPicPr/>
              <p:nvPr/>
            </p:nvPicPr>
            <p:blipFill>
              <a:blip r:embed="rId223"/>
              <a:stretch>
                <a:fillRect/>
              </a:stretch>
            </p:blipFill>
            <p:spPr>
              <a:xfrm>
                <a:off x="5061870" y="2655822"/>
                <a:ext cx="4212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8" name="Ink 147">
                <a:extLst>
                  <a:ext uri="{FF2B5EF4-FFF2-40B4-BE49-F238E27FC236}">
                    <a16:creationId xmlns:a16="http://schemas.microsoft.com/office/drawing/2014/main" id="{5C1A3BA4-6E4B-5CFE-1901-CD9E839D0BBF}"/>
                  </a:ext>
                </a:extLst>
              </p14:cNvPr>
              <p14:cNvContentPartPr/>
              <p14:nvPr/>
            </p14:nvContentPartPr>
            <p14:xfrm>
              <a:off x="5125230" y="2570142"/>
              <a:ext cx="18000" cy="36000"/>
            </p14:xfrm>
          </p:contentPart>
        </mc:Choice>
        <mc:Fallback>
          <p:pic>
            <p:nvPicPr>
              <p:cNvPr id="148" name="Ink 147">
                <a:extLst>
                  <a:ext uri="{FF2B5EF4-FFF2-40B4-BE49-F238E27FC236}">
                    <a16:creationId xmlns:a16="http://schemas.microsoft.com/office/drawing/2014/main" id="{5C1A3BA4-6E4B-5CFE-1901-CD9E839D0BBF}"/>
                  </a:ext>
                </a:extLst>
              </p:cNvPr>
              <p:cNvPicPr/>
              <p:nvPr/>
            </p:nvPicPr>
            <p:blipFill>
              <a:blip r:embed="rId225"/>
              <a:stretch>
                <a:fillRect/>
              </a:stretch>
            </p:blipFill>
            <p:spPr>
              <a:xfrm>
                <a:off x="5116590" y="2561502"/>
                <a:ext cx="3564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9" name="Ink 148">
                <a:extLst>
                  <a:ext uri="{FF2B5EF4-FFF2-40B4-BE49-F238E27FC236}">
                    <a16:creationId xmlns:a16="http://schemas.microsoft.com/office/drawing/2014/main" id="{7CC21300-CD80-7FBE-5FE0-C62501A6E5B7}"/>
                  </a:ext>
                </a:extLst>
              </p14:cNvPr>
              <p14:cNvContentPartPr/>
              <p14:nvPr/>
            </p14:nvContentPartPr>
            <p14:xfrm>
              <a:off x="5154030" y="2661222"/>
              <a:ext cx="190800" cy="243360"/>
            </p14:xfrm>
          </p:contentPart>
        </mc:Choice>
        <mc:Fallback>
          <p:pic>
            <p:nvPicPr>
              <p:cNvPr id="149" name="Ink 148">
                <a:extLst>
                  <a:ext uri="{FF2B5EF4-FFF2-40B4-BE49-F238E27FC236}">
                    <a16:creationId xmlns:a16="http://schemas.microsoft.com/office/drawing/2014/main" id="{7CC21300-CD80-7FBE-5FE0-C62501A6E5B7}"/>
                  </a:ext>
                </a:extLst>
              </p:cNvPr>
              <p:cNvPicPr/>
              <p:nvPr/>
            </p:nvPicPr>
            <p:blipFill>
              <a:blip r:embed="rId227"/>
              <a:stretch>
                <a:fillRect/>
              </a:stretch>
            </p:blipFill>
            <p:spPr>
              <a:xfrm>
                <a:off x="5145390" y="2652582"/>
                <a:ext cx="20844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50" name="Ink 149">
                <a:extLst>
                  <a:ext uri="{FF2B5EF4-FFF2-40B4-BE49-F238E27FC236}">
                    <a16:creationId xmlns:a16="http://schemas.microsoft.com/office/drawing/2014/main" id="{94006781-740B-BF85-40D4-5A60848069A7}"/>
                  </a:ext>
                </a:extLst>
              </p14:cNvPr>
              <p14:cNvContentPartPr/>
              <p14:nvPr/>
            </p14:nvContentPartPr>
            <p14:xfrm>
              <a:off x="4865310" y="2542422"/>
              <a:ext cx="196200" cy="411840"/>
            </p14:xfrm>
          </p:contentPart>
        </mc:Choice>
        <mc:Fallback>
          <p:pic>
            <p:nvPicPr>
              <p:cNvPr id="150" name="Ink 149">
                <a:extLst>
                  <a:ext uri="{FF2B5EF4-FFF2-40B4-BE49-F238E27FC236}">
                    <a16:creationId xmlns:a16="http://schemas.microsoft.com/office/drawing/2014/main" id="{94006781-740B-BF85-40D4-5A60848069A7}"/>
                  </a:ext>
                </a:extLst>
              </p:cNvPr>
              <p:cNvPicPr/>
              <p:nvPr/>
            </p:nvPicPr>
            <p:blipFill>
              <a:blip r:embed="rId229"/>
              <a:stretch>
                <a:fillRect/>
              </a:stretch>
            </p:blipFill>
            <p:spPr>
              <a:xfrm>
                <a:off x="4856310" y="2533782"/>
                <a:ext cx="21384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51" name="Ink 150">
                <a:extLst>
                  <a:ext uri="{FF2B5EF4-FFF2-40B4-BE49-F238E27FC236}">
                    <a16:creationId xmlns:a16="http://schemas.microsoft.com/office/drawing/2014/main" id="{54EC1CF2-6923-27E8-B606-B5CE8EFEFC93}"/>
                  </a:ext>
                </a:extLst>
              </p14:cNvPr>
              <p14:cNvContentPartPr/>
              <p14:nvPr/>
            </p14:nvContentPartPr>
            <p14:xfrm>
              <a:off x="5336910" y="2620902"/>
              <a:ext cx="86040" cy="307080"/>
            </p14:xfrm>
          </p:contentPart>
        </mc:Choice>
        <mc:Fallback>
          <p:pic>
            <p:nvPicPr>
              <p:cNvPr id="151" name="Ink 150">
                <a:extLst>
                  <a:ext uri="{FF2B5EF4-FFF2-40B4-BE49-F238E27FC236}">
                    <a16:creationId xmlns:a16="http://schemas.microsoft.com/office/drawing/2014/main" id="{54EC1CF2-6923-27E8-B606-B5CE8EFEFC93}"/>
                  </a:ext>
                </a:extLst>
              </p:cNvPr>
              <p:cNvPicPr/>
              <p:nvPr/>
            </p:nvPicPr>
            <p:blipFill>
              <a:blip r:embed="rId231"/>
              <a:stretch>
                <a:fillRect/>
              </a:stretch>
            </p:blipFill>
            <p:spPr>
              <a:xfrm>
                <a:off x="5327910" y="2611902"/>
                <a:ext cx="103680" cy="32472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12" name="Ink 111">
                <a:extLst>
                  <a:ext uri="{FF2B5EF4-FFF2-40B4-BE49-F238E27FC236}">
                    <a16:creationId xmlns:a16="http://schemas.microsoft.com/office/drawing/2014/main" id="{BDBFE173-B855-2EA3-1714-1466BD3D2501}"/>
                  </a:ext>
                </a:extLst>
              </p14:cNvPr>
              <p14:cNvContentPartPr/>
              <p14:nvPr/>
            </p14:nvContentPartPr>
            <p14:xfrm>
              <a:off x="2997990" y="3696222"/>
              <a:ext cx="174600" cy="191160"/>
            </p14:xfrm>
          </p:contentPart>
        </mc:Choice>
        <mc:Fallback>
          <p:pic>
            <p:nvPicPr>
              <p:cNvPr id="112" name="Ink 111">
                <a:extLst>
                  <a:ext uri="{FF2B5EF4-FFF2-40B4-BE49-F238E27FC236}">
                    <a16:creationId xmlns:a16="http://schemas.microsoft.com/office/drawing/2014/main" id="{BDBFE173-B855-2EA3-1714-1466BD3D2501}"/>
                  </a:ext>
                </a:extLst>
              </p:cNvPr>
              <p:cNvPicPr/>
              <p:nvPr/>
            </p:nvPicPr>
            <p:blipFill>
              <a:blip r:embed="rId233"/>
              <a:stretch>
                <a:fillRect/>
              </a:stretch>
            </p:blipFill>
            <p:spPr>
              <a:xfrm>
                <a:off x="2989350" y="3687582"/>
                <a:ext cx="1922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13" name="Ink 112">
                <a:extLst>
                  <a:ext uri="{FF2B5EF4-FFF2-40B4-BE49-F238E27FC236}">
                    <a16:creationId xmlns:a16="http://schemas.microsoft.com/office/drawing/2014/main" id="{7E78FE86-DEEF-05B6-6FBF-869E4401AA51}"/>
                  </a:ext>
                </a:extLst>
              </p14:cNvPr>
              <p14:cNvContentPartPr/>
              <p14:nvPr/>
            </p14:nvContentPartPr>
            <p14:xfrm>
              <a:off x="3166470" y="3645822"/>
              <a:ext cx="110160" cy="289800"/>
            </p14:xfrm>
          </p:contentPart>
        </mc:Choice>
        <mc:Fallback>
          <p:pic>
            <p:nvPicPr>
              <p:cNvPr id="113" name="Ink 112">
                <a:extLst>
                  <a:ext uri="{FF2B5EF4-FFF2-40B4-BE49-F238E27FC236}">
                    <a16:creationId xmlns:a16="http://schemas.microsoft.com/office/drawing/2014/main" id="{7E78FE86-DEEF-05B6-6FBF-869E4401AA51}"/>
                  </a:ext>
                </a:extLst>
              </p:cNvPr>
              <p:cNvPicPr/>
              <p:nvPr/>
            </p:nvPicPr>
            <p:blipFill>
              <a:blip r:embed="rId235"/>
              <a:stretch>
                <a:fillRect/>
              </a:stretch>
            </p:blipFill>
            <p:spPr>
              <a:xfrm>
                <a:off x="3157470" y="3637182"/>
                <a:ext cx="127800" cy="30744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3" name="Ink 152">
                <a:extLst>
                  <a:ext uri="{FF2B5EF4-FFF2-40B4-BE49-F238E27FC236}">
                    <a16:creationId xmlns:a16="http://schemas.microsoft.com/office/drawing/2014/main" id="{87ACBFF6-400E-FCFF-6192-940305DEAF71}"/>
                  </a:ext>
                </a:extLst>
              </p14:cNvPr>
              <p14:cNvContentPartPr/>
              <p14:nvPr/>
            </p14:nvContentPartPr>
            <p14:xfrm>
              <a:off x="3383550" y="3711702"/>
              <a:ext cx="248400" cy="188280"/>
            </p14:xfrm>
          </p:contentPart>
        </mc:Choice>
        <mc:Fallback>
          <p:pic>
            <p:nvPicPr>
              <p:cNvPr id="153" name="Ink 152">
                <a:extLst>
                  <a:ext uri="{FF2B5EF4-FFF2-40B4-BE49-F238E27FC236}">
                    <a16:creationId xmlns:a16="http://schemas.microsoft.com/office/drawing/2014/main" id="{87ACBFF6-400E-FCFF-6192-940305DEAF71}"/>
                  </a:ext>
                </a:extLst>
              </p:cNvPr>
              <p:cNvPicPr/>
              <p:nvPr/>
            </p:nvPicPr>
            <p:blipFill>
              <a:blip r:embed="rId237"/>
              <a:stretch>
                <a:fillRect/>
              </a:stretch>
            </p:blipFill>
            <p:spPr>
              <a:xfrm>
                <a:off x="3374910" y="3703062"/>
                <a:ext cx="26604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4" name="Ink 153">
                <a:extLst>
                  <a:ext uri="{FF2B5EF4-FFF2-40B4-BE49-F238E27FC236}">
                    <a16:creationId xmlns:a16="http://schemas.microsoft.com/office/drawing/2014/main" id="{6A901854-35D3-F12E-EE79-32D8C2B1FD12}"/>
                  </a:ext>
                </a:extLst>
              </p14:cNvPr>
              <p14:cNvContentPartPr/>
              <p14:nvPr/>
            </p14:nvContentPartPr>
            <p14:xfrm>
              <a:off x="3676950" y="3712062"/>
              <a:ext cx="102960" cy="167400"/>
            </p14:xfrm>
          </p:contentPart>
        </mc:Choice>
        <mc:Fallback>
          <p:pic>
            <p:nvPicPr>
              <p:cNvPr id="154" name="Ink 153">
                <a:extLst>
                  <a:ext uri="{FF2B5EF4-FFF2-40B4-BE49-F238E27FC236}">
                    <a16:creationId xmlns:a16="http://schemas.microsoft.com/office/drawing/2014/main" id="{6A901854-35D3-F12E-EE79-32D8C2B1FD12}"/>
                  </a:ext>
                </a:extLst>
              </p:cNvPr>
              <p:cNvPicPr/>
              <p:nvPr/>
            </p:nvPicPr>
            <p:blipFill>
              <a:blip r:embed="rId239"/>
              <a:stretch>
                <a:fillRect/>
              </a:stretch>
            </p:blipFill>
            <p:spPr>
              <a:xfrm>
                <a:off x="3668310" y="3703062"/>
                <a:ext cx="1206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5" name="Ink 154">
                <a:extLst>
                  <a:ext uri="{FF2B5EF4-FFF2-40B4-BE49-F238E27FC236}">
                    <a16:creationId xmlns:a16="http://schemas.microsoft.com/office/drawing/2014/main" id="{18E28EFF-06C4-9313-A121-D3C6762355D9}"/>
                  </a:ext>
                </a:extLst>
              </p14:cNvPr>
              <p14:cNvContentPartPr/>
              <p14:nvPr/>
            </p14:nvContentPartPr>
            <p14:xfrm>
              <a:off x="3832470" y="3710262"/>
              <a:ext cx="69120" cy="253440"/>
            </p14:xfrm>
          </p:contentPart>
        </mc:Choice>
        <mc:Fallback>
          <p:pic>
            <p:nvPicPr>
              <p:cNvPr id="155" name="Ink 154">
                <a:extLst>
                  <a:ext uri="{FF2B5EF4-FFF2-40B4-BE49-F238E27FC236}">
                    <a16:creationId xmlns:a16="http://schemas.microsoft.com/office/drawing/2014/main" id="{18E28EFF-06C4-9313-A121-D3C6762355D9}"/>
                  </a:ext>
                </a:extLst>
              </p:cNvPr>
              <p:cNvPicPr/>
              <p:nvPr/>
            </p:nvPicPr>
            <p:blipFill>
              <a:blip r:embed="rId241"/>
              <a:stretch>
                <a:fillRect/>
              </a:stretch>
            </p:blipFill>
            <p:spPr>
              <a:xfrm>
                <a:off x="3823470" y="3701622"/>
                <a:ext cx="86760" cy="27108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6" name="Ink 155">
                <a:extLst>
                  <a:ext uri="{FF2B5EF4-FFF2-40B4-BE49-F238E27FC236}">
                    <a16:creationId xmlns:a16="http://schemas.microsoft.com/office/drawing/2014/main" id="{B293BE65-558E-5501-7423-2A3F18CA9909}"/>
                  </a:ext>
                </a:extLst>
              </p14:cNvPr>
              <p14:cNvContentPartPr/>
              <p14:nvPr/>
            </p14:nvContentPartPr>
            <p14:xfrm>
              <a:off x="3922470" y="3694422"/>
              <a:ext cx="28440" cy="225720"/>
            </p14:xfrm>
          </p:contentPart>
        </mc:Choice>
        <mc:Fallback>
          <p:pic>
            <p:nvPicPr>
              <p:cNvPr id="156" name="Ink 155">
                <a:extLst>
                  <a:ext uri="{FF2B5EF4-FFF2-40B4-BE49-F238E27FC236}">
                    <a16:creationId xmlns:a16="http://schemas.microsoft.com/office/drawing/2014/main" id="{B293BE65-558E-5501-7423-2A3F18CA9909}"/>
                  </a:ext>
                </a:extLst>
              </p:cNvPr>
              <p:cNvPicPr/>
              <p:nvPr/>
            </p:nvPicPr>
            <p:blipFill>
              <a:blip r:embed="rId243"/>
              <a:stretch>
                <a:fillRect/>
              </a:stretch>
            </p:blipFill>
            <p:spPr>
              <a:xfrm>
                <a:off x="3913830" y="3685782"/>
                <a:ext cx="46080" cy="24336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7" name="Ink 156">
                <a:extLst>
                  <a:ext uri="{FF2B5EF4-FFF2-40B4-BE49-F238E27FC236}">
                    <a16:creationId xmlns:a16="http://schemas.microsoft.com/office/drawing/2014/main" id="{987E2E24-F268-5B74-2BD8-418941E668F3}"/>
                  </a:ext>
                </a:extLst>
              </p14:cNvPr>
              <p14:cNvContentPartPr/>
              <p14:nvPr/>
            </p14:nvContentPartPr>
            <p14:xfrm>
              <a:off x="3999870" y="3730782"/>
              <a:ext cx="33840" cy="73800"/>
            </p14:xfrm>
          </p:contentPart>
        </mc:Choice>
        <mc:Fallback>
          <p:pic>
            <p:nvPicPr>
              <p:cNvPr id="157" name="Ink 156">
                <a:extLst>
                  <a:ext uri="{FF2B5EF4-FFF2-40B4-BE49-F238E27FC236}">
                    <a16:creationId xmlns:a16="http://schemas.microsoft.com/office/drawing/2014/main" id="{987E2E24-F268-5B74-2BD8-418941E668F3}"/>
                  </a:ext>
                </a:extLst>
              </p:cNvPr>
              <p:cNvPicPr/>
              <p:nvPr/>
            </p:nvPicPr>
            <p:blipFill>
              <a:blip r:embed="rId245"/>
              <a:stretch>
                <a:fillRect/>
              </a:stretch>
            </p:blipFill>
            <p:spPr>
              <a:xfrm>
                <a:off x="3990870" y="3721782"/>
                <a:ext cx="514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8" name="Ink 157">
                <a:extLst>
                  <a:ext uri="{FF2B5EF4-FFF2-40B4-BE49-F238E27FC236}">
                    <a16:creationId xmlns:a16="http://schemas.microsoft.com/office/drawing/2014/main" id="{91CE7954-2D3A-72B0-CD5B-77C3504225BA}"/>
                  </a:ext>
                </a:extLst>
              </p14:cNvPr>
              <p14:cNvContentPartPr/>
              <p14:nvPr/>
            </p14:nvContentPartPr>
            <p14:xfrm>
              <a:off x="4052790" y="3630702"/>
              <a:ext cx="15480" cy="29520"/>
            </p14:xfrm>
          </p:contentPart>
        </mc:Choice>
        <mc:Fallback>
          <p:pic>
            <p:nvPicPr>
              <p:cNvPr id="158" name="Ink 157">
                <a:extLst>
                  <a:ext uri="{FF2B5EF4-FFF2-40B4-BE49-F238E27FC236}">
                    <a16:creationId xmlns:a16="http://schemas.microsoft.com/office/drawing/2014/main" id="{91CE7954-2D3A-72B0-CD5B-77C3504225BA}"/>
                  </a:ext>
                </a:extLst>
              </p:cNvPr>
              <p:cNvPicPr/>
              <p:nvPr/>
            </p:nvPicPr>
            <p:blipFill>
              <a:blip r:embed="rId247"/>
              <a:stretch>
                <a:fillRect/>
              </a:stretch>
            </p:blipFill>
            <p:spPr>
              <a:xfrm>
                <a:off x="4044150" y="3622062"/>
                <a:ext cx="331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59" name="Ink 158">
                <a:extLst>
                  <a:ext uri="{FF2B5EF4-FFF2-40B4-BE49-F238E27FC236}">
                    <a16:creationId xmlns:a16="http://schemas.microsoft.com/office/drawing/2014/main" id="{83C5F51A-F0A3-4D23-1394-F6740F3E3E3A}"/>
                  </a:ext>
                </a:extLst>
              </p14:cNvPr>
              <p14:cNvContentPartPr/>
              <p14:nvPr/>
            </p14:nvContentPartPr>
            <p14:xfrm>
              <a:off x="4107150" y="3703062"/>
              <a:ext cx="277560" cy="326880"/>
            </p14:xfrm>
          </p:contentPart>
        </mc:Choice>
        <mc:Fallback>
          <p:pic>
            <p:nvPicPr>
              <p:cNvPr id="159" name="Ink 158">
                <a:extLst>
                  <a:ext uri="{FF2B5EF4-FFF2-40B4-BE49-F238E27FC236}">
                    <a16:creationId xmlns:a16="http://schemas.microsoft.com/office/drawing/2014/main" id="{83C5F51A-F0A3-4D23-1394-F6740F3E3E3A}"/>
                  </a:ext>
                </a:extLst>
              </p:cNvPr>
              <p:cNvPicPr/>
              <p:nvPr/>
            </p:nvPicPr>
            <p:blipFill>
              <a:blip r:embed="rId249"/>
              <a:stretch>
                <a:fillRect/>
              </a:stretch>
            </p:blipFill>
            <p:spPr>
              <a:xfrm>
                <a:off x="4098510" y="3694422"/>
                <a:ext cx="2952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0" name="Ink 159">
                <a:extLst>
                  <a:ext uri="{FF2B5EF4-FFF2-40B4-BE49-F238E27FC236}">
                    <a16:creationId xmlns:a16="http://schemas.microsoft.com/office/drawing/2014/main" id="{19410BB8-C70B-58FD-2551-A6806AA08A27}"/>
                  </a:ext>
                </a:extLst>
              </p14:cNvPr>
              <p14:cNvContentPartPr/>
              <p14:nvPr/>
            </p14:nvContentPartPr>
            <p14:xfrm>
              <a:off x="3294990" y="3897102"/>
              <a:ext cx="1571040" cy="134280"/>
            </p14:xfrm>
          </p:contentPart>
        </mc:Choice>
        <mc:Fallback>
          <p:pic>
            <p:nvPicPr>
              <p:cNvPr id="160" name="Ink 159">
                <a:extLst>
                  <a:ext uri="{FF2B5EF4-FFF2-40B4-BE49-F238E27FC236}">
                    <a16:creationId xmlns:a16="http://schemas.microsoft.com/office/drawing/2014/main" id="{19410BB8-C70B-58FD-2551-A6806AA08A27}"/>
                  </a:ext>
                </a:extLst>
              </p:cNvPr>
              <p:cNvPicPr/>
              <p:nvPr/>
            </p:nvPicPr>
            <p:blipFill>
              <a:blip r:embed="rId251"/>
              <a:stretch>
                <a:fillRect/>
              </a:stretch>
            </p:blipFill>
            <p:spPr>
              <a:xfrm>
                <a:off x="3285990" y="3888462"/>
                <a:ext cx="158868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52">
            <p14:nvContentPartPr>
              <p14:cNvPr id="162" name="Ink 161">
                <a:extLst>
                  <a:ext uri="{FF2B5EF4-FFF2-40B4-BE49-F238E27FC236}">
                    <a16:creationId xmlns:a16="http://schemas.microsoft.com/office/drawing/2014/main" id="{BDB00779-E14F-144C-4E7C-2C5338C3081A}"/>
                  </a:ext>
                </a:extLst>
              </p14:cNvPr>
              <p14:cNvContentPartPr/>
              <p14:nvPr/>
            </p14:nvContentPartPr>
            <p14:xfrm>
              <a:off x="5029830" y="2930502"/>
              <a:ext cx="330120" cy="851040"/>
            </p14:xfrm>
          </p:contentPart>
        </mc:Choice>
        <mc:Fallback>
          <p:pic>
            <p:nvPicPr>
              <p:cNvPr id="162" name="Ink 161">
                <a:extLst>
                  <a:ext uri="{FF2B5EF4-FFF2-40B4-BE49-F238E27FC236}">
                    <a16:creationId xmlns:a16="http://schemas.microsoft.com/office/drawing/2014/main" id="{BDB00779-E14F-144C-4E7C-2C5338C3081A}"/>
                  </a:ext>
                </a:extLst>
              </p:cNvPr>
              <p:cNvPicPr/>
              <p:nvPr/>
            </p:nvPicPr>
            <p:blipFill>
              <a:blip r:embed="rId253"/>
              <a:stretch>
                <a:fillRect/>
              </a:stretch>
            </p:blipFill>
            <p:spPr>
              <a:xfrm>
                <a:off x="5020830" y="2921502"/>
                <a:ext cx="347760" cy="868680"/>
              </a:xfrm>
              <a:prstGeom prst="rect">
                <a:avLst/>
              </a:prstGeom>
            </p:spPr>
          </p:pic>
        </mc:Fallback>
      </mc:AlternateContent>
      <mc:AlternateContent xmlns:mc="http://schemas.openxmlformats.org/markup-compatibility/2006">
        <mc:Choice xmlns:p14="http://schemas.microsoft.com/office/powerpoint/2010/main" Requires="p14">
          <p:contentPart p14:bwMode="auto" r:id="rId254">
            <p14:nvContentPartPr>
              <p14:cNvPr id="164" name="Ink 163">
                <a:extLst>
                  <a:ext uri="{FF2B5EF4-FFF2-40B4-BE49-F238E27FC236}">
                    <a16:creationId xmlns:a16="http://schemas.microsoft.com/office/drawing/2014/main" id="{143D719F-EAFE-5F0D-E127-73AC091EB1E7}"/>
                  </a:ext>
                </a:extLst>
              </p14:cNvPr>
              <p14:cNvContentPartPr/>
              <p14:nvPr/>
            </p14:nvContentPartPr>
            <p14:xfrm>
              <a:off x="4978350" y="3642942"/>
              <a:ext cx="190800" cy="208440"/>
            </p14:xfrm>
          </p:contentPart>
        </mc:Choice>
        <mc:Fallback>
          <p:pic>
            <p:nvPicPr>
              <p:cNvPr id="164" name="Ink 163">
                <a:extLst>
                  <a:ext uri="{FF2B5EF4-FFF2-40B4-BE49-F238E27FC236}">
                    <a16:creationId xmlns:a16="http://schemas.microsoft.com/office/drawing/2014/main" id="{143D719F-EAFE-5F0D-E127-73AC091EB1E7}"/>
                  </a:ext>
                </a:extLst>
              </p:cNvPr>
              <p:cNvPicPr/>
              <p:nvPr/>
            </p:nvPicPr>
            <p:blipFill>
              <a:blip r:embed="rId255"/>
              <a:stretch>
                <a:fillRect/>
              </a:stretch>
            </p:blipFill>
            <p:spPr>
              <a:xfrm>
                <a:off x="4969710" y="3633942"/>
                <a:ext cx="2084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256">
            <p14:nvContentPartPr>
              <p14:cNvPr id="166" name="Ink 165">
                <a:extLst>
                  <a:ext uri="{FF2B5EF4-FFF2-40B4-BE49-F238E27FC236}">
                    <a16:creationId xmlns:a16="http://schemas.microsoft.com/office/drawing/2014/main" id="{F1499401-8485-DA04-133E-ADC213BB566C}"/>
                  </a:ext>
                </a:extLst>
              </p14:cNvPr>
              <p14:cNvContentPartPr/>
              <p14:nvPr/>
            </p14:nvContentPartPr>
            <p14:xfrm>
              <a:off x="4527270" y="3711342"/>
              <a:ext cx="123840" cy="119160"/>
            </p14:xfrm>
          </p:contentPart>
        </mc:Choice>
        <mc:Fallback>
          <p:pic>
            <p:nvPicPr>
              <p:cNvPr id="166" name="Ink 165">
                <a:extLst>
                  <a:ext uri="{FF2B5EF4-FFF2-40B4-BE49-F238E27FC236}">
                    <a16:creationId xmlns:a16="http://schemas.microsoft.com/office/drawing/2014/main" id="{F1499401-8485-DA04-133E-ADC213BB566C}"/>
                  </a:ext>
                </a:extLst>
              </p:cNvPr>
              <p:cNvPicPr/>
              <p:nvPr/>
            </p:nvPicPr>
            <p:blipFill>
              <a:blip r:embed="rId257"/>
              <a:stretch>
                <a:fillRect/>
              </a:stretch>
            </p:blipFill>
            <p:spPr>
              <a:xfrm>
                <a:off x="4518630" y="3702342"/>
                <a:ext cx="1414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167" name="Ink 166">
                <a:extLst>
                  <a:ext uri="{FF2B5EF4-FFF2-40B4-BE49-F238E27FC236}">
                    <a16:creationId xmlns:a16="http://schemas.microsoft.com/office/drawing/2014/main" id="{33F37E3B-DAF0-EDB8-A529-29A67F83EABC}"/>
                  </a:ext>
                </a:extLst>
              </p14:cNvPr>
              <p14:cNvContentPartPr/>
              <p14:nvPr/>
            </p14:nvContentPartPr>
            <p14:xfrm>
              <a:off x="4558590" y="3986022"/>
              <a:ext cx="141120" cy="121320"/>
            </p14:xfrm>
          </p:contentPart>
        </mc:Choice>
        <mc:Fallback>
          <p:pic>
            <p:nvPicPr>
              <p:cNvPr id="167" name="Ink 166">
                <a:extLst>
                  <a:ext uri="{FF2B5EF4-FFF2-40B4-BE49-F238E27FC236}">
                    <a16:creationId xmlns:a16="http://schemas.microsoft.com/office/drawing/2014/main" id="{33F37E3B-DAF0-EDB8-A529-29A67F83EABC}"/>
                  </a:ext>
                </a:extLst>
              </p:cNvPr>
              <p:cNvPicPr/>
              <p:nvPr/>
            </p:nvPicPr>
            <p:blipFill>
              <a:blip r:embed="rId259"/>
              <a:stretch>
                <a:fillRect/>
              </a:stretch>
            </p:blipFill>
            <p:spPr>
              <a:xfrm>
                <a:off x="4549950" y="3977382"/>
                <a:ext cx="15876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168" name="Ink 167">
                <a:extLst>
                  <a:ext uri="{FF2B5EF4-FFF2-40B4-BE49-F238E27FC236}">
                    <a16:creationId xmlns:a16="http://schemas.microsoft.com/office/drawing/2014/main" id="{077F3D93-AC69-AE1A-4222-92F2FE61C949}"/>
                  </a:ext>
                </a:extLst>
              </p14:cNvPr>
              <p14:cNvContentPartPr/>
              <p14:nvPr/>
            </p14:nvContentPartPr>
            <p14:xfrm>
              <a:off x="4557150" y="4191582"/>
              <a:ext cx="112680" cy="151200"/>
            </p14:xfrm>
          </p:contentPart>
        </mc:Choice>
        <mc:Fallback>
          <p:pic>
            <p:nvPicPr>
              <p:cNvPr id="168" name="Ink 167">
                <a:extLst>
                  <a:ext uri="{FF2B5EF4-FFF2-40B4-BE49-F238E27FC236}">
                    <a16:creationId xmlns:a16="http://schemas.microsoft.com/office/drawing/2014/main" id="{077F3D93-AC69-AE1A-4222-92F2FE61C949}"/>
                  </a:ext>
                </a:extLst>
              </p:cNvPr>
              <p:cNvPicPr/>
              <p:nvPr/>
            </p:nvPicPr>
            <p:blipFill>
              <a:blip r:embed="rId261"/>
              <a:stretch>
                <a:fillRect/>
              </a:stretch>
            </p:blipFill>
            <p:spPr>
              <a:xfrm>
                <a:off x="4548510" y="4182582"/>
                <a:ext cx="13032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170" name="Ink 169">
                <a:extLst>
                  <a:ext uri="{FF2B5EF4-FFF2-40B4-BE49-F238E27FC236}">
                    <a16:creationId xmlns:a16="http://schemas.microsoft.com/office/drawing/2014/main" id="{BC5BD67D-FFEA-6630-B3D4-CB81F38F1860}"/>
                  </a:ext>
                </a:extLst>
              </p14:cNvPr>
              <p14:cNvContentPartPr/>
              <p14:nvPr/>
            </p14:nvContentPartPr>
            <p14:xfrm>
              <a:off x="4589190" y="4494342"/>
              <a:ext cx="128520" cy="107280"/>
            </p14:xfrm>
          </p:contentPart>
        </mc:Choice>
        <mc:Fallback>
          <p:pic>
            <p:nvPicPr>
              <p:cNvPr id="170" name="Ink 169">
                <a:extLst>
                  <a:ext uri="{FF2B5EF4-FFF2-40B4-BE49-F238E27FC236}">
                    <a16:creationId xmlns:a16="http://schemas.microsoft.com/office/drawing/2014/main" id="{BC5BD67D-FFEA-6630-B3D4-CB81F38F1860}"/>
                  </a:ext>
                </a:extLst>
              </p:cNvPr>
              <p:cNvPicPr/>
              <p:nvPr/>
            </p:nvPicPr>
            <p:blipFill>
              <a:blip r:embed="rId263"/>
              <a:stretch>
                <a:fillRect/>
              </a:stretch>
            </p:blipFill>
            <p:spPr>
              <a:xfrm>
                <a:off x="4580550" y="4485702"/>
                <a:ext cx="14616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171" name="Ink 170">
                <a:extLst>
                  <a:ext uri="{FF2B5EF4-FFF2-40B4-BE49-F238E27FC236}">
                    <a16:creationId xmlns:a16="http://schemas.microsoft.com/office/drawing/2014/main" id="{19F52A20-78EA-BA13-E1E9-85BF84765A48}"/>
                  </a:ext>
                </a:extLst>
              </p14:cNvPr>
              <p14:cNvContentPartPr/>
              <p14:nvPr/>
            </p14:nvContentPartPr>
            <p14:xfrm>
              <a:off x="4343310" y="3633582"/>
              <a:ext cx="161640" cy="1041120"/>
            </p14:xfrm>
          </p:contentPart>
        </mc:Choice>
        <mc:Fallback>
          <p:pic>
            <p:nvPicPr>
              <p:cNvPr id="171" name="Ink 170">
                <a:extLst>
                  <a:ext uri="{FF2B5EF4-FFF2-40B4-BE49-F238E27FC236}">
                    <a16:creationId xmlns:a16="http://schemas.microsoft.com/office/drawing/2014/main" id="{19F52A20-78EA-BA13-E1E9-85BF84765A48}"/>
                  </a:ext>
                </a:extLst>
              </p:cNvPr>
              <p:cNvPicPr/>
              <p:nvPr/>
            </p:nvPicPr>
            <p:blipFill>
              <a:blip r:embed="rId265"/>
              <a:stretch>
                <a:fillRect/>
              </a:stretch>
            </p:blipFill>
            <p:spPr>
              <a:xfrm>
                <a:off x="4334670" y="3624942"/>
                <a:ext cx="179280" cy="105876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172" name="Ink 171">
                <a:extLst>
                  <a:ext uri="{FF2B5EF4-FFF2-40B4-BE49-F238E27FC236}">
                    <a16:creationId xmlns:a16="http://schemas.microsoft.com/office/drawing/2014/main" id="{B05C8B90-6E70-77E0-0EF3-2B23DCF74AC8}"/>
                  </a:ext>
                </a:extLst>
              </p14:cNvPr>
              <p14:cNvContentPartPr/>
              <p14:nvPr/>
            </p14:nvContentPartPr>
            <p14:xfrm>
              <a:off x="4746510" y="3613422"/>
              <a:ext cx="176760" cy="1001520"/>
            </p14:xfrm>
          </p:contentPart>
        </mc:Choice>
        <mc:Fallback>
          <p:pic>
            <p:nvPicPr>
              <p:cNvPr id="172" name="Ink 171">
                <a:extLst>
                  <a:ext uri="{FF2B5EF4-FFF2-40B4-BE49-F238E27FC236}">
                    <a16:creationId xmlns:a16="http://schemas.microsoft.com/office/drawing/2014/main" id="{B05C8B90-6E70-77E0-0EF3-2B23DCF74AC8}"/>
                  </a:ext>
                </a:extLst>
              </p:cNvPr>
              <p:cNvPicPr/>
              <p:nvPr/>
            </p:nvPicPr>
            <p:blipFill>
              <a:blip r:embed="rId267"/>
              <a:stretch>
                <a:fillRect/>
              </a:stretch>
            </p:blipFill>
            <p:spPr>
              <a:xfrm>
                <a:off x="4737510" y="3604782"/>
                <a:ext cx="194400" cy="10191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187" name="Ink 186">
                <a:extLst>
                  <a:ext uri="{FF2B5EF4-FFF2-40B4-BE49-F238E27FC236}">
                    <a16:creationId xmlns:a16="http://schemas.microsoft.com/office/drawing/2014/main" id="{8666CC3E-7569-9D9C-214A-DA8AF323A103}"/>
                  </a:ext>
                </a:extLst>
              </p14:cNvPr>
              <p14:cNvContentPartPr/>
              <p14:nvPr/>
            </p14:nvContentPartPr>
            <p14:xfrm>
              <a:off x="6878790" y="2086302"/>
              <a:ext cx="397800" cy="350280"/>
            </p14:xfrm>
          </p:contentPart>
        </mc:Choice>
        <mc:Fallback>
          <p:pic>
            <p:nvPicPr>
              <p:cNvPr id="187" name="Ink 186">
                <a:extLst>
                  <a:ext uri="{FF2B5EF4-FFF2-40B4-BE49-F238E27FC236}">
                    <a16:creationId xmlns:a16="http://schemas.microsoft.com/office/drawing/2014/main" id="{8666CC3E-7569-9D9C-214A-DA8AF323A103}"/>
                  </a:ext>
                </a:extLst>
              </p:cNvPr>
              <p:cNvPicPr/>
              <p:nvPr/>
            </p:nvPicPr>
            <p:blipFill>
              <a:blip r:embed="rId269"/>
              <a:stretch>
                <a:fillRect/>
              </a:stretch>
            </p:blipFill>
            <p:spPr>
              <a:xfrm>
                <a:off x="6869790" y="2077662"/>
                <a:ext cx="4154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188" name="Ink 187">
                <a:extLst>
                  <a:ext uri="{FF2B5EF4-FFF2-40B4-BE49-F238E27FC236}">
                    <a16:creationId xmlns:a16="http://schemas.microsoft.com/office/drawing/2014/main" id="{EA38031A-79B2-2B06-E4F4-1610C9D9F909}"/>
                  </a:ext>
                </a:extLst>
              </p14:cNvPr>
              <p14:cNvContentPartPr/>
              <p14:nvPr/>
            </p14:nvContentPartPr>
            <p14:xfrm>
              <a:off x="6867630" y="2311662"/>
              <a:ext cx="100440" cy="128520"/>
            </p14:xfrm>
          </p:contentPart>
        </mc:Choice>
        <mc:Fallback>
          <p:pic>
            <p:nvPicPr>
              <p:cNvPr id="188" name="Ink 187">
                <a:extLst>
                  <a:ext uri="{FF2B5EF4-FFF2-40B4-BE49-F238E27FC236}">
                    <a16:creationId xmlns:a16="http://schemas.microsoft.com/office/drawing/2014/main" id="{EA38031A-79B2-2B06-E4F4-1610C9D9F909}"/>
                  </a:ext>
                </a:extLst>
              </p:cNvPr>
              <p:cNvPicPr/>
              <p:nvPr/>
            </p:nvPicPr>
            <p:blipFill>
              <a:blip r:embed="rId271"/>
              <a:stretch>
                <a:fillRect/>
              </a:stretch>
            </p:blipFill>
            <p:spPr>
              <a:xfrm>
                <a:off x="6858990" y="2302662"/>
                <a:ext cx="1180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190" name="Ink 189">
                <a:extLst>
                  <a:ext uri="{FF2B5EF4-FFF2-40B4-BE49-F238E27FC236}">
                    <a16:creationId xmlns:a16="http://schemas.microsoft.com/office/drawing/2014/main" id="{FC874D3C-5F44-4F14-7405-3426305319EF}"/>
                  </a:ext>
                </a:extLst>
              </p14:cNvPr>
              <p14:cNvContentPartPr/>
              <p14:nvPr/>
            </p14:nvContentPartPr>
            <p14:xfrm>
              <a:off x="7442550" y="1936182"/>
              <a:ext cx="10080" cy="192600"/>
            </p14:xfrm>
          </p:contentPart>
        </mc:Choice>
        <mc:Fallback>
          <p:pic>
            <p:nvPicPr>
              <p:cNvPr id="190" name="Ink 189">
                <a:extLst>
                  <a:ext uri="{FF2B5EF4-FFF2-40B4-BE49-F238E27FC236}">
                    <a16:creationId xmlns:a16="http://schemas.microsoft.com/office/drawing/2014/main" id="{FC874D3C-5F44-4F14-7405-3426305319EF}"/>
                  </a:ext>
                </a:extLst>
              </p:cNvPr>
              <p:cNvPicPr/>
              <p:nvPr/>
            </p:nvPicPr>
            <p:blipFill>
              <a:blip r:embed="rId273"/>
              <a:stretch>
                <a:fillRect/>
              </a:stretch>
            </p:blipFill>
            <p:spPr>
              <a:xfrm>
                <a:off x="7433910" y="1927542"/>
                <a:ext cx="277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191" name="Ink 190">
                <a:extLst>
                  <a:ext uri="{FF2B5EF4-FFF2-40B4-BE49-F238E27FC236}">
                    <a16:creationId xmlns:a16="http://schemas.microsoft.com/office/drawing/2014/main" id="{01E686DB-F89B-C155-001E-3B31408BFD37}"/>
                  </a:ext>
                </a:extLst>
              </p14:cNvPr>
              <p14:cNvContentPartPr/>
              <p14:nvPr/>
            </p14:nvContentPartPr>
            <p14:xfrm>
              <a:off x="7398270" y="2034822"/>
              <a:ext cx="227520" cy="124560"/>
            </p14:xfrm>
          </p:contentPart>
        </mc:Choice>
        <mc:Fallback>
          <p:pic>
            <p:nvPicPr>
              <p:cNvPr id="191" name="Ink 190">
                <a:extLst>
                  <a:ext uri="{FF2B5EF4-FFF2-40B4-BE49-F238E27FC236}">
                    <a16:creationId xmlns:a16="http://schemas.microsoft.com/office/drawing/2014/main" id="{01E686DB-F89B-C155-001E-3B31408BFD37}"/>
                  </a:ext>
                </a:extLst>
              </p:cNvPr>
              <p:cNvPicPr/>
              <p:nvPr/>
            </p:nvPicPr>
            <p:blipFill>
              <a:blip r:embed="rId275"/>
              <a:stretch>
                <a:fillRect/>
              </a:stretch>
            </p:blipFill>
            <p:spPr>
              <a:xfrm>
                <a:off x="7389270" y="2026182"/>
                <a:ext cx="2451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192" name="Ink 191">
                <a:extLst>
                  <a:ext uri="{FF2B5EF4-FFF2-40B4-BE49-F238E27FC236}">
                    <a16:creationId xmlns:a16="http://schemas.microsoft.com/office/drawing/2014/main" id="{9037F7CF-0504-F723-2F85-3AE74F280523}"/>
                  </a:ext>
                </a:extLst>
              </p14:cNvPr>
              <p14:cNvContentPartPr/>
              <p14:nvPr/>
            </p14:nvContentPartPr>
            <p14:xfrm>
              <a:off x="7684830" y="2059302"/>
              <a:ext cx="180000" cy="86400"/>
            </p14:xfrm>
          </p:contentPart>
        </mc:Choice>
        <mc:Fallback>
          <p:pic>
            <p:nvPicPr>
              <p:cNvPr id="192" name="Ink 191">
                <a:extLst>
                  <a:ext uri="{FF2B5EF4-FFF2-40B4-BE49-F238E27FC236}">
                    <a16:creationId xmlns:a16="http://schemas.microsoft.com/office/drawing/2014/main" id="{9037F7CF-0504-F723-2F85-3AE74F280523}"/>
                  </a:ext>
                </a:extLst>
              </p:cNvPr>
              <p:cNvPicPr/>
              <p:nvPr/>
            </p:nvPicPr>
            <p:blipFill>
              <a:blip r:embed="rId277"/>
              <a:stretch>
                <a:fillRect/>
              </a:stretch>
            </p:blipFill>
            <p:spPr>
              <a:xfrm>
                <a:off x="7676190" y="2050302"/>
                <a:ext cx="1976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193" name="Ink 192">
                <a:extLst>
                  <a:ext uri="{FF2B5EF4-FFF2-40B4-BE49-F238E27FC236}">
                    <a16:creationId xmlns:a16="http://schemas.microsoft.com/office/drawing/2014/main" id="{78CB75D0-A5A6-944E-EC48-4F02BD77FA3C}"/>
                  </a:ext>
                </a:extLst>
              </p14:cNvPr>
              <p14:cNvContentPartPr/>
              <p14:nvPr/>
            </p14:nvContentPartPr>
            <p14:xfrm>
              <a:off x="7901910" y="2043462"/>
              <a:ext cx="66960" cy="183240"/>
            </p14:xfrm>
          </p:contentPart>
        </mc:Choice>
        <mc:Fallback>
          <p:pic>
            <p:nvPicPr>
              <p:cNvPr id="193" name="Ink 192">
                <a:extLst>
                  <a:ext uri="{FF2B5EF4-FFF2-40B4-BE49-F238E27FC236}">
                    <a16:creationId xmlns:a16="http://schemas.microsoft.com/office/drawing/2014/main" id="{78CB75D0-A5A6-944E-EC48-4F02BD77FA3C}"/>
                  </a:ext>
                </a:extLst>
              </p:cNvPr>
              <p:cNvPicPr/>
              <p:nvPr/>
            </p:nvPicPr>
            <p:blipFill>
              <a:blip r:embed="rId279"/>
              <a:stretch>
                <a:fillRect/>
              </a:stretch>
            </p:blipFill>
            <p:spPr>
              <a:xfrm>
                <a:off x="7892910" y="2034822"/>
                <a:ext cx="8460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194" name="Ink 193">
                <a:extLst>
                  <a:ext uri="{FF2B5EF4-FFF2-40B4-BE49-F238E27FC236}">
                    <a16:creationId xmlns:a16="http://schemas.microsoft.com/office/drawing/2014/main" id="{FD5B4726-9693-2F07-0223-2D283FA794A1}"/>
                  </a:ext>
                </a:extLst>
              </p14:cNvPr>
              <p14:cNvContentPartPr/>
              <p14:nvPr/>
            </p14:nvContentPartPr>
            <p14:xfrm>
              <a:off x="7999470" y="1940862"/>
              <a:ext cx="45000" cy="199800"/>
            </p14:xfrm>
          </p:contentPart>
        </mc:Choice>
        <mc:Fallback>
          <p:pic>
            <p:nvPicPr>
              <p:cNvPr id="194" name="Ink 193">
                <a:extLst>
                  <a:ext uri="{FF2B5EF4-FFF2-40B4-BE49-F238E27FC236}">
                    <a16:creationId xmlns:a16="http://schemas.microsoft.com/office/drawing/2014/main" id="{FD5B4726-9693-2F07-0223-2D283FA794A1}"/>
                  </a:ext>
                </a:extLst>
              </p:cNvPr>
              <p:cNvPicPr/>
              <p:nvPr/>
            </p:nvPicPr>
            <p:blipFill>
              <a:blip r:embed="rId281"/>
              <a:stretch>
                <a:fillRect/>
              </a:stretch>
            </p:blipFill>
            <p:spPr>
              <a:xfrm>
                <a:off x="7990830" y="1932222"/>
                <a:ext cx="6264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195" name="Ink 194">
                <a:extLst>
                  <a:ext uri="{FF2B5EF4-FFF2-40B4-BE49-F238E27FC236}">
                    <a16:creationId xmlns:a16="http://schemas.microsoft.com/office/drawing/2014/main" id="{7006AB03-17D6-E802-CE31-927A49BDDD31}"/>
                  </a:ext>
                </a:extLst>
              </p14:cNvPr>
              <p14:cNvContentPartPr/>
              <p14:nvPr/>
            </p14:nvContentPartPr>
            <p14:xfrm>
              <a:off x="8097750" y="1916022"/>
              <a:ext cx="424800" cy="217800"/>
            </p14:xfrm>
          </p:contentPart>
        </mc:Choice>
        <mc:Fallback>
          <p:pic>
            <p:nvPicPr>
              <p:cNvPr id="195" name="Ink 194">
                <a:extLst>
                  <a:ext uri="{FF2B5EF4-FFF2-40B4-BE49-F238E27FC236}">
                    <a16:creationId xmlns:a16="http://schemas.microsoft.com/office/drawing/2014/main" id="{7006AB03-17D6-E802-CE31-927A49BDDD31}"/>
                  </a:ext>
                </a:extLst>
              </p:cNvPr>
              <p:cNvPicPr/>
              <p:nvPr/>
            </p:nvPicPr>
            <p:blipFill>
              <a:blip r:embed="rId283"/>
              <a:stretch>
                <a:fillRect/>
              </a:stretch>
            </p:blipFill>
            <p:spPr>
              <a:xfrm>
                <a:off x="8088750" y="1907382"/>
                <a:ext cx="4424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196" name="Ink 195">
                <a:extLst>
                  <a:ext uri="{FF2B5EF4-FFF2-40B4-BE49-F238E27FC236}">
                    <a16:creationId xmlns:a16="http://schemas.microsoft.com/office/drawing/2014/main" id="{1389FEC8-A3FF-D660-0AC0-4A1DD65A52DE}"/>
                  </a:ext>
                </a:extLst>
              </p14:cNvPr>
              <p14:cNvContentPartPr/>
              <p14:nvPr/>
            </p14:nvContentPartPr>
            <p14:xfrm>
              <a:off x="7456950" y="2230302"/>
              <a:ext cx="1080360" cy="43560"/>
            </p14:xfrm>
          </p:contentPart>
        </mc:Choice>
        <mc:Fallback>
          <p:pic>
            <p:nvPicPr>
              <p:cNvPr id="196" name="Ink 195">
                <a:extLst>
                  <a:ext uri="{FF2B5EF4-FFF2-40B4-BE49-F238E27FC236}">
                    <a16:creationId xmlns:a16="http://schemas.microsoft.com/office/drawing/2014/main" id="{1389FEC8-A3FF-D660-0AC0-4A1DD65A52DE}"/>
                  </a:ext>
                </a:extLst>
              </p:cNvPr>
              <p:cNvPicPr/>
              <p:nvPr/>
            </p:nvPicPr>
            <p:blipFill>
              <a:blip r:embed="rId285"/>
              <a:stretch>
                <a:fillRect/>
              </a:stretch>
            </p:blipFill>
            <p:spPr>
              <a:xfrm>
                <a:off x="7448310" y="2221662"/>
                <a:ext cx="1098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198" name="Ink 197">
                <a:extLst>
                  <a:ext uri="{FF2B5EF4-FFF2-40B4-BE49-F238E27FC236}">
                    <a16:creationId xmlns:a16="http://schemas.microsoft.com/office/drawing/2014/main" id="{3FFCBA6A-17C8-FEDC-A08D-B6839D92CB49}"/>
                  </a:ext>
                </a:extLst>
              </p14:cNvPr>
              <p14:cNvContentPartPr/>
              <p14:nvPr/>
            </p14:nvContentPartPr>
            <p14:xfrm>
              <a:off x="7304310" y="1568262"/>
              <a:ext cx="167400" cy="163440"/>
            </p14:xfrm>
          </p:contentPart>
        </mc:Choice>
        <mc:Fallback>
          <p:pic>
            <p:nvPicPr>
              <p:cNvPr id="198" name="Ink 197">
                <a:extLst>
                  <a:ext uri="{FF2B5EF4-FFF2-40B4-BE49-F238E27FC236}">
                    <a16:creationId xmlns:a16="http://schemas.microsoft.com/office/drawing/2014/main" id="{3FFCBA6A-17C8-FEDC-A08D-B6839D92CB49}"/>
                  </a:ext>
                </a:extLst>
              </p:cNvPr>
              <p:cNvPicPr/>
              <p:nvPr/>
            </p:nvPicPr>
            <p:blipFill>
              <a:blip r:embed="rId287"/>
              <a:stretch>
                <a:fillRect/>
              </a:stretch>
            </p:blipFill>
            <p:spPr>
              <a:xfrm>
                <a:off x="7295310" y="1559262"/>
                <a:ext cx="1850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199" name="Ink 198">
                <a:extLst>
                  <a:ext uri="{FF2B5EF4-FFF2-40B4-BE49-F238E27FC236}">
                    <a16:creationId xmlns:a16="http://schemas.microsoft.com/office/drawing/2014/main" id="{C882F95F-08C5-242E-571E-245ED8BB783C}"/>
                  </a:ext>
                </a:extLst>
              </p14:cNvPr>
              <p14:cNvContentPartPr/>
              <p14:nvPr/>
            </p14:nvContentPartPr>
            <p14:xfrm>
              <a:off x="7494030" y="1588782"/>
              <a:ext cx="243360" cy="139680"/>
            </p14:xfrm>
          </p:contentPart>
        </mc:Choice>
        <mc:Fallback>
          <p:pic>
            <p:nvPicPr>
              <p:cNvPr id="199" name="Ink 198">
                <a:extLst>
                  <a:ext uri="{FF2B5EF4-FFF2-40B4-BE49-F238E27FC236}">
                    <a16:creationId xmlns:a16="http://schemas.microsoft.com/office/drawing/2014/main" id="{C882F95F-08C5-242E-571E-245ED8BB783C}"/>
                  </a:ext>
                </a:extLst>
              </p:cNvPr>
              <p:cNvPicPr/>
              <p:nvPr/>
            </p:nvPicPr>
            <p:blipFill>
              <a:blip r:embed="rId289"/>
              <a:stretch>
                <a:fillRect/>
              </a:stretch>
            </p:blipFill>
            <p:spPr>
              <a:xfrm>
                <a:off x="7485030" y="1580142"/>
                <a:ext cx="26100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201" name="Ink 200">
                <a:extLst>
                  <a:ext uri="{FF2B5EF4-FFF2-40B4-BE49-F238E27FC236}">
                    <a16:creationId xmlns:a16="http://schemas.microsoft.com/office/drawing/2014/main" id="{BA2CF4D1-1C38-58A2-C551-773263B63E3F}"/>
                  </a:ext>
                </a:extLst>
              </p14:cNvPr>
              <p14:cNvContentPartPr/>
              <p14:nvPr/>
            </p14:nvContentPartPr>
            <p14:xfrm>
              <a:off x="7776630" y="1588422"/>
              <a:ext cx="293040" cy="135000"/>
            </p14:xfrm>
          </p:contentPart>
        </mc:Choice>
        <mc:Fallback>
          <p:pic>
            <p:nvPicPr>
              <p:cNvPr id="201" name="Ink 200">
                <a:extLst>
                  <a:ext uri="{FF2B5EF4-FFF2-40B4-BE49-F238E27FC236}">
                    <a16:creationId xmlns:a16="http://schemas.microsoft.com/office/drawing/2014/main" id="{BA2CF4D1-1C38-58A2-C551-773263B63E3F}"/>
                  </a:ext>
                </a:extLst>
              </p:cNvPr>
              <p:cNvPicPr/>
              <p:nvPr/>
            </p:nvPicPr>
            <p:blipFill>
              <a:blip r:embed="rId291"/>
              <a:stretch>
                <a:fillRect/>
              </a:stretch>
            </p:blipFill>
            <p:spPr>
              <a:xfrm>
                <a:off x="7767630" y="1579782"/>
                <a:ext cx="310680" cy="152640"/>
              </a:xfrm>
              <a:prstGeom prst="rect">
                <a:avLst/>
              </a:prstGeom>
            </p:spPr>
          </p:pic>
        </mc:Fallback>
      </mc:AlternateContent>
      <mc:AlternateContent xmlns:mc="http://schemas.openxmlformats.org/markup-compatibility/2006">
        <mc:Choice xmlns:p14="http://schemas.microsoft.com/office/powerpoint/2010/main" Requires="p14">
          <p:contentPart p14:bwMode="auto" r:id="rId292">
            <p14:nvContentPartPr>
              <p14:cNvPr id="202" name="Ink 201">
                <a:extLst>
                  <a:ext uri="{FF2B5EF4-FFF2-40B4-BE49-F238E27FC236}">
                    <a16:creationId xmlns:a16="http://schemas.microsoft.com/office/drawing/2014/main" id="{CDF77BAE-CDE9-54E1-B443-1B1BEC8484DA}"/>
                  </a:ext>
                </a:extLst>
              </p14:cNvPr>
              <p14:cNvContentPartPr/>
              <p14:nvPr/>
            </p14:nvContentPartPr>
            <p14:xfrm>
              <a:off x="8100990" y="1508502"/>
              <a:ext cx="177840" cy="177120"/>
            </p14:xfrm>
          </p:contentPart>
        </mc:Choice>
        <mc:Fallback>
          <p:pic>
            <p:nvPicPr>
              <p:cNvPr id="202" name="Ink 201">
                <a:extLst>
                  <a:ext uri="{FF2B5EF4-FFF2-40B4-BE49-F238E27FC236}">
                    <a16:creationId xmlns:a16="http://schemas.microsoft.com/office/drawing/2014/main" id="{CDF77BAE-CDE9-54E1-B443-1B1BEC8484DA}"/>
                  </a:ext>
                </a:extLst>
              </p:cNvPr>
              <p:cNvPicPr/>
              <p:nvPr/>
            </p:nvPicPr>
            <p:blipFill>
              <a:blip r:embed="rId293"/>
              <a:stretch>
                <a:fillRect/>
              </a:stretch>
            </p:blipFill>
            <p:spPr>
              <a:xfrm>
                <a:off x="8092350" y="1499862"/>
                <a:ext cx="1954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203" name="Ink 202">
                <a:extLst>
                  <a:ext uri="{FF2B5EF4-FFF2-40B4-BE49-F238E27FC236}">
                    <a16:creationId xmlns:a16="http://schemas.microsoft.com/office/drawing/2014/main" id="{F5EAFAC7-917D-8299-95C8-F77E417266C8}"/>
                  </a:ext>
                </a:extLst>
              </p14:cNvPr>
              <p14:cNvContentPartPr/>
              <p14:nvPr/>
            </p14:nvContentPartPr>
            <p14:xfrm>
              <a:off x="8269830" y="1588422"/>
              <a:ext cx="112320" cy="74160"/>
            </p14:xfrm>
          </p:contentPart>
        </mc:Choice>
        <mc:Fallback>
          <p:pic>
            <p:nvPicPr>
              <p:cNvPr id="203" name="Ink 202">
                <a:extLst>
                  <a:ext uri="{FF2B5EF4-FFF2-40B4-BE49-F238E27FC236}">
                    <a16:creationId xmlns:a16="http://schemas.microsoft.com/office/drawing/2014/main" id="{F5EAFAC7-917D-8299-95C8-F77E417266C8}"/>
                  </a:ext>
                </a:extLst>
              </p:cNvPr>
              <p:cNvPicPr/>
              <p:nvPr/>
            </p:nvPicPr>
            <p:blipFill>
              <a:blip r:embed="rId295"/>
              <a:stretch>
                <a:fillRect/>
              </a:stretch>
            </p:blipFill>
            <p:spPr>
              <a:xfrm>
                <a:off x="8260830" y="1579782"/>
                <a:ext cx="12996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296">
            <p14:nvContentPartPr>
              <p14:cNvPr id="204" name="Ink 203">
                <a:extLst>
                  <a:ext uri="{FF2B5EF4-FFF2-40B4-BE49-F238E27FC236}">
                    <a16:creationId xmlns:a16="http://schemas.microsoft.com/office/drawing/2014/main" id="{ED206B03-DB0B-239F-130C-021928FBD2FA}"/>
                  </a:ext>
                </a:extLst>
              </p14:cNvPr>
              <p14:cNvContentPartPr/>
              <p14:nvPr/>
            </p14:nvContentPartPr>
            <p14:xfrm>
              <a:off x="7779150" y="955542"/>
              <a:ext cx="176760" cy="499680"/>
            </p14:xfrm>
          </p:contentPart>
        </mc:Choice>
        <mc:Fallback>
          <p:pic>
            <p:nvPicPr>
              <p:cNvPr id="204" name="Ink 203">
                <a:extLst>
                  <a:ext uri="{FF2B5EF4-FFF2-40B4-BE49-F238E27FC236}">
                    <a16:creationId xmlns:a16="http://schemas.microsoft.com/office/drawing/2014/main" id="{ED206B03-DB0B-239F-130C-021928FBD2FA}"/>
                  </a:ext>
                </a:extLst>
              </p:cNvPr>
              <p:cNvPicPr/>
              <p:nvPr/>
            </p:nvPicPr>
            <p:blipFill>
              <a:blip r:embed="rId297"/>
              <a:stretch>
                <a:fillRect/>
              </a:stretch>
            </p:blipFill>
            <p:spPr>
              <a:xfrm>
                <a:off x="7770510" y="946902"/>
                <a:ext cx="194400" cy="517320"/>
              </a:xfrm>
              <a:prstGeom prst="rect">
                <a:avLst/>
              </a:prstGeom>
            </p:spPr>
          </p:pic>
        </mc:Fallback>
      </mc:AlternateContent>
      <mc:AlternateContent xmlns:mc="http://schemas.openxmlformats.org/markup-compatibility/2006">
        <mc:Choice xmlns:p14="http://schemas.microsoft.com/office/powerpoint/2010/main" Requires="p14">
          <p:contentPart p14:bwMode="auto" r:id="rId298">
            <p14:nvContentPartPr>
              <p14:cNvPr id="205" name="Ink 204">
                <a:extLst>
                  <a:ext uri="{FF2B5EF4-FFF2-40B4-BE49-F238E27FC236}">
                    <a16:creationId xmlns:a16="http://schemas.microsoft.com/office/drawing/2014/main" id="{82D0C0FE-B8CF-7ACD-9260-0F9C6FB0099E}"/>
                  </a:ext>
                </a:extLst>
              </p14:cNvPr>
              <p14:cNvContentPartPr/>
              <p14:nvPr/>
            </p14:nvContentPartPr>
            <p14:xfrm>
              <a:off x="7798950" y="1197822"/>
              <a:ext cx="109080" cy="29520"/>
            </p14:xfrm>
          </p:contentPart>
        </mc:Choice>
        <mc:Fallback>
          <p:pic>
            <p:nvPicPr>
              <p:cNvPr id="205" name="Ink 204">
                <a:extLst>
                  <a:ext uri="{FF2B5EF4-FFF2-40B4-BE49-F238E27FC236}">
                    <a16:creationId xmlns:a16="http://schemas.microsoft.com/office/drawing/2014/main" id="{82D0C0FE-B8CF-7ACD-9260-0F9C6FB0099E}"/>
                  </a:ext>
                </a:extLst>
              </p:cNvPr>
              <p:cNvPicPr/>
              <p:nvPr/>
            </p:nvPicPr>
            <p:blipFill>
              <a:blip r:embed="rId299"/>
              <a:stretch>
                <a:fillRect/>
              </a:stretch>
            </p:blipFill>
            <p:spPr>
              <a:xfrm>
                <a:off x="7790310" y="1189182"/>
                <a:ext cx="12672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300">
            <p14:nvContentPartPr>
              <p14:cNvPr id="206" name="Ink 205">
                <a:extLst>
                  <a:ext uri="{FF2B5EF4-FFF2-40B4-BE49-F238E27FC236}">
                    <a16:creationId xmlns:a16="http://schemas.microsoft.com/office/drawing/2014/main" id="{26BCBD23-366B-6C40-1900-886DF89BC665}"/>
                  </a:ext>
                </a:extLst>
              </p14:cNvPr>
              <p14:cNvContentPartPr/>
              <p14:nvPr/>
            </p14:nvContentPartPr>
            <p14:xfrm>
              <a:off x="7901910" y="1183422"/>
              <a:ext cx="84600" cy="143280"/>
            </p14:xfrm>
          </p:contentPart>
        </mc:Choice>
        <mc:Fallback>
          <p:pic>
            <p:nvPicPr>
              <p:cNvPr id="206" name="Ink 205">
                <a:extLst>
                  <a:ext uri="{FF2B5EF4-FFF2-40B4-BE49-F238E27FC236}">
                    <a16:creationId xmlns:a16="http://schemas.microsoft.com/office/drawing/2014/main" id="{26BCBD23-366B-6C40-1900-886DF89BC665}"/>
                  </a:ext>
                </a:extLst>
              </p:cNvPr>
              <p:cNvPicPr/>
              <p:nvPr/>
            </p:nvPicPr>
            <p:blipFill>
              <a:blip r:embed="rId301"/>
              <a:stretch>
                <a:fillRect/>
              </a:stretch>
            </p:blipFill>
            <p:spPr>
              <a:xfrm>
                <a:off x="7892910" y="1174422"/>
                <a:ext cx="10224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302">
            <p14:nvContentPartPr>
              <p14:cNvPr id="207" name="Ink 206">
                <a:extLst>
                  <a:ext uri="{FF2B5EF4-FFF2-40B4-BE49-F238E27FC236}">
                    <a16:creationId xmlns:a16="http://schemas.microsoft.com/office/drawing/2014/main" id="{980ABA6A-E888-4CA8-CCE4-27F76441B36E}"/>
                  </a:ext>
                </a:extLst>
              </p14:cNvPr>
              <p14:cNvContentPartPr/>
              <p14:nvPr/>
            </p14:nvContentPartPr>
            <p14:xfrm>
              <a:off x="8010270" y="1193502"/>
              <a:ext cx="93240" cy="137160"/>
            </p14:xfrm>
          </p:contentPart>
        </mc:Choice>
        <mc:Fallback>
          <p:pic>
            <p:nvPicPr>
              <p:cNvPr id="207" name="Ink 206">
                <a:extLst>
                  <a:ext uri="{FF2B5EF4-FFF2-40B4-BE49-F238E27FC236}">
                    <a16:creationId xmlns:a16="http://schemas.microsoft.com/office/drawing/2014/main" id="{980ABA6A-E888-4CA8-CCE4-27F76441B36E}"/>
                  </a:ext>
                </a:extLst>
              </p:cNvPr>
              <p:cNvPicPr/>
              <p:nvPr/>
            </p:nvPicPr>
            <p:blipFill>
              <a:blip r:embed="rId303"/>
              <a:stretch>
                <a:fillRect/>
              </a:stretch>
            </p:blipFill>
            <p:spPr>
              <a:xfrm>
                <a:off x="8001630" y="1184502"/>
                <a:ext cx="11088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304">
            <p14:nvContentPartPr>
              <p14:cNvPr id="209" name="Ink 208">
                <a:extLst>
                  <a:ext uri="{FF2B5EF4-FFF2-40B4-BE49-F238E27FC236}">
                    <a16:creationId xmlns:a16="http://schemas.microsoft.com/office/drawing/2014/main" id="{A7CD12E2-1429-9C0F-3EAE-B26AFB0AE5DE}"/>
                  </a:ext>
                </a:extLst>
              </p14:cNvPr>
              <p14:cNvContentPartPr/>
              <p14:nvPr/>
            </p14:nvContentPartPr>
            <p14:xfrm>
              <a:off x="7225110" y="1550622"/>
              <a:ext cx="129240" cy="296640"/>
            </p14:xfrm>
          </p:contentPart>
        </mc:Choice>
        <mc:Fallback>
          <p:pic>
            <p:nvPicPr>
              <p:cNvPr id="209" name="Ink 208">
                <a:extLst>
                  <a:ext uri="{FF2B5EF4-FFF2-40B4-BE49-F238E27FC236}">
                    <a16:creationId xmlns:a16="http://schemas.microsoft.com/office/drawing/2014/main" id="{A7CD12E2-1429-9C0F-3EAE-B26AFB0AE5DE}"/>
                  </a:ext>
                </a:extLst>
              </p:cNvPr>
              <p:cNvPicPr/>
              <p:nvPr/>
            </p:nvPicPr>
            <p:blipFill>
              <a:blip r:embed="rId305"/>
              <a:stretch>
                <a:fillRect/>
              </a:stretch>
            </p:blipFill>
            <p:spPr>
              <a:xfrm>
                <a:off x="7216470" y="1541622"/>
                <a:ext cx="146880" cy="314280"/>
              </a:xfrm>
              <a:prstGeom prst="rect">
                <a:avLst/>
              </a:prstGeom>
            </p:spPr>
          </p:pic>
        </mc:Fallback>
      </mc:AlternateContent>
      <mc:AlternateContent xmlns:mc="http://schemas.openxmlformats.org/markup-compatibility/2006">
        <mc:Choice xmlns:p14="http://schemas.microsoft.com/office/powerpoint/2010/main" Requires="p14">
          <p:contentPart p14:bwMode="auto" r:id="rId306">
            <p14:nvContentPartPr>
              <p14:cNvPr id="210" name="Ink 209">
                <a:extLst>
                  <a:ext uri="{FF2B5EF4-FFF2-40B4-BE49-F238E27FC236}">
                    <a16:creationId xmlns:a16="http://schemas.microsoft.com/office/drawing/2014/main" id="{C4B0BD9F-E64F-98CE-6D46-1CE38741C5E7}"/>
                  </a:ext>
                </a:extLst>
              </p14:cNvPr>
              <p14:cNvContentPartPr/>
              <p14:nvPr/>
            </p14:nvContentPartPr>
            <p14:xfrm>
              <a:off x="8356590" y="1484382"/>
              <a:ext cx="149400" cy="296280"/>
            </p14:xfrm>
          </p:contentPart>
        </mc:Choice>
        <mc:Fallback>
          <p:pic>
            <p:nvPicPr>
              <p:cNvPr id="210" name="Ink 209">
                <a:extLst>
                  <a:ext uri="{FF2B5EF4-FFF2-40B4-BE49-F238E27FC236}">
                    <a16:creationId xmlns:a16="http://schemas.microsoft.com/office/drawing/2014/main" id="{C4B0BD9F-E64F-98CE-6D46-1CE38741C5E7}"/>
                  </a:ext>
                </a:extLst>
              </p:cNvPr>
              <p:cNvPicPr/>
              <p:nvPr/>
            </p:nvPicPr>
            <p:blipFill>
              <a:blip r:embed="rId307"/>
              <a:stretch>
                <a:fillRect/>
              </a:stretch>
            </p:blipFill>
            <p:spPr>
              <a:xfrm>
                <a:off x="8347590" y="1475382"/>
                <a:ext cx="1670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308">
            <p14:nvContentPartPr>
              <p14:cNvPr id="211" name="Ink 210">
                <a:extLst>
                  <a:ext uri="{FF2B5EF4-FFF2-40B4-BE49-F238E27FC236}">
                    <a16:creationId xmlns:a16="http://schemas.microsoft.com/office/drawing/2014/main" id="{6FEF685A-3C81-67B5-CED2-A3A75C341385}"/>
                  </a:ext>
                </a:extLst>
              </p14:cNvPr>
              <p14:cNvContentPartPr/>
              <p14:nvPr/>
            </p14:nvContentPartPr>
            <p14:xfrm>
              <a:off x="7496550" y="1784622"/>
              <a:ext cx="514440" cy="19800"/>
            </p14:xfrm>
          </p:contentPart>
        </mc:Choice>
        <mc:Fallback>
          <p:pic>
            <p:nvPicPr>
              <p:cNvPr id="211" name="Ink 210">
                <a:extLst>
                  <a:ext uri="{FF2B5EF4-FFF2-40B4-BE49-F238E27FC236}">
                    <a16:creationId xmlns:a16="http://schemas.microsoft.com/office/drawing/2014/main" id="{6FEF685A-3C81-67B5-CED2-A3A75C341385}"/>
                  </a:ext>
                </a:extLst>
              </p:cNvPr>
              <p:cNvPicPr/>
              <p:nvPr/>
            </p:nvPicPr>
            <p:blipFill>
              <a:blip r:embed="rId309"/>
              <a:stretch>
                <a:fillRect/>
              </a:stretch>
            </p:blipFill>
            <p:spPr>
              <a:xfrm>
                <a:off x="7487550" y="1775982"/>
                <a:ext cx="53208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310">
            <p14:nvContentPartPr>
              <p14:cNvPr id="212" name="Ink 211">
                <a:extLst>
                  <a:ext uri="{FF2B5EF4-FFF2-40B4-BE49-F238E27FC236}">
                    <a16:creationId xmlns:a16="http://schemas.microsoft.com/office/drawing/2014/main" id="{89F9C5A3-912E-242C-298A-FE83A2F3E9DB}"/>
                  </a:ext>
                </a:extLst>
              </p14:cNvPr>
              <p14:cNvContentPartPr/>
              <p14:nvPr/>
            </p14:nvContentPartPr>
            <p14:xfrm>
              <a:off x="7505910" y="1864542"/>
              <a:ext cx="401760" cy="37800"/>
            </p14:xfrm>
          </p:contentPart>
        </mc:Choice>
        <mc:Fallback>
          <p:pic>
            <p:nvPicPr>
              <p:cNvPr id="212" name="Ink 211">
                <a:extLst>
                  <a:ext uri="{FF2B5EF4-FFF2-40B4-BE49-F238E27FC236}">
                    <a16:creationId xmlns:a16="http://schemas.microsoft.com/office/drawing/2014/main" id="{89F9C5A3-912E-242C-298A-FE83A2F3E9DB}"/>
                  </a:ext>
                </a:extLst>
              </p:cNvPr>
              <p:cNvPicPr/>
              <p:nvPr/>
            </p:nvPicPr>
            <p:blipFill>
              <a:blip r:embed="rId311"/>
              <a:stretch>
                <a:fillRect/>
              </a:stretch>
            </p:blipFill>
            <p:spPr>
              <a:xfrm>
                <a:off x="7496910" y="1855542"/>
                <a:ext cx="41940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312">
            <p14:nvContentPartPr>
              <p14:cNvPr id="214" name="Ink 213">
                <a:extLst>
                  <a:ext uri="{FF2B5EF4-FFF2-40B4-BE49-F238E27FC236}">
                    <a16:creationId xmlns:a16="http://schemas.microsoft.com/office/drawing/2014/main" id="{790D7688-6D6D-2583-102E-83A29AAFB087}"/>
                  </a:ext>
                </a:extLst>
              </p14:cNvPr>
              <p14:cNvContentPartPr/>
              <p14:nvPr/>
            </p14:nvContentPartPr>
            <p14:xfrm>
              <a:off x="6768270" y="1675902"/>
              <a:ext cx="32760" cy="101160"/>
            </p14:xfrm>
          </p:contentPart>
        </mc:Choice>
        <mc:Fallback>
          <p:pic>
            <p:nvPicPr>
              <p:cNvPr id="214" name="Ink 213">
                <a:extLst>
                  <a:ext uri="{FF2B5EF4-FFF2-40B4-BE49-F238E27FC236}">
                    <a16:creationId xmlns:a16="http://schemas.microsoft.com/office/drawing/2014/main" id="{790D7688-6D6D-2583-102E-83A29AAFB087}"/>
                  </a:ext>
                </a:extLst>
              </p:cNvPr>
              <p:cNvPicPr/>
              <p:nvPr/>
            </p:nvPicPr>
            <p:blipFill>
              <a:blip r:embed="rId313"/>
              <a:stretch>
                <a:fillRect/>
              </a:stretch>
            </p:blipFill>
            <p:spPr>
              <a:xfrm>
                <a:off x="6759630" y="1667262"/>
                <a:ext cx="504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314">
            <p14:nvContentPartPr>
              <p14:cNvPr id="215" name="Ink 214">
                <a:extLst>
                  <a:ext uri="{FF2B5EF4-FFF2-40B4-BE49-F238E27FC236}">
                    <a16:creationId xmlns:a16="http://schemas.microsoft.com/office/drawing/2014/main" id="{026A9688-BEA0-0C10-611F-9E267EE11C6D}"/>
                  </a:ext>
                </a:extLst>
              </p14:cNvPr>
              <p14:cNvContentPartPr/>
              <p14:nvPr/>
            </p14:nvContentPartPr>
            <p14:xfrm>
              <a:off x="6782670" y="1551342"/>
              <a:ext cx="33840" cy="9000"/>
            </p14:xfrm>
          </p:contentPart>
        </mc:Choice>
        <mc:Fallback>
          <p:pic>
            <p:nvPicPr>
              <p:cNvPr id="215" name="Ink 214">
                <a:extLst>
                  <a:ext uri="{FF2B5EF4-FFF2-40B4-BE49-F238E27FC236}">
                    <a16:creationId xmlns:a16="http://schemas.microsoft.com/office/drawing/2014/main" id="{026A9688-BEA0-0C10-611F-9E267EE11C6D}"/>
                  </a:ext>
                </a:extLst>
              </p:cNvPr>
              <p:cNvPicPr/>
              <p:nvPr/>
            </p:nvPicPr>
            <p:blipFill>
              <a:blip r:embed="rId315"/>
              <a:stretch>
                <a:fillRect/>
              </a:stretch>
            </p:blipFill>
            <p:spPr>
              <a:xfrm>
                <a:off x="6773670" y="1542342"/>
                <a:ext cx="514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16">
            <p14:nvContentPartPr>
              <p14:cNvPr id="216" name="Ink 215">
                <a:extLst>
                  <a:ext uri="{FF2B5EF4-FFF2-40B4-BE49-F238E27FC236}">
                    <a16:creationId xmlns:a16="http://schemas.microsoft.com/office/drawing/2014/main" id="{4DD17990-6171-D7AE-DE74-470C6FC2CC14}"/>
                  </a:ext>
                </a:extLst>
              </p14:cNvPr>
              <p14:cNvContentPartPr/>
              <p14:nvPr/>
            </p14:nvContentPartPr>
            <p14:xfrm>
              <a:off x="6865110" y="1662222"/>
              <a:ext cx="142920" cy="95400"/>
            </p14:xfrm>
          </p:contentPart>
        </mc:Choice>
        <mc:Fallback>
          <p:pic>
            <p:nvPicPr>
              <p:cNvPr id="216" name="Ink 215">
                <a:extLst>
                  <a:ext uri="{FF2B5EF4-FFF2-40B4-BE49-F238E27FC236}">
                    <a16:creationId xmlns:a16="http://schemas.microsoft.com/office/drawing/2014/main" id="{4DD17990-6171-D7AE-DE74-470C6FC2CC14}"/>
                  </a:ext>
                </a:extLst>
              </p:cNvPr>
              <p:cNvPicPr/>
              <p:nvPr/>
            </p:nvPicPr>
            <p:blipFill>
              <a:blip r:embed="rId317"/>
              <a:stretch>
                <a:fillRect/>
              </a:stretch>
            </p:blipFill>
            <p:spPr>
              <a:xfrm>
                <a:off x="6856110" y="1653582"/>
                <a:ext cx="16056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18">
            <p14:nvContentPartPr>
              <p14:cNvPr id="217" name="Ink 216">
                <a:extLst>
                  <a:ext uri="{FF2B5EF4-FFF2-40B4-BE49-F238E27FC236}">
                    <a16:creationId xmlns:a16="http://schemas.microsoft.com/office/drawing/2014/main" id="{2B9C9DAB-2807-FE30-2AA4-4378E0559F2E}"/>
                  </a:ext>
                </a:extLst>
              </p14:cNvPr>
              <p14:cNvContentPartPr/>
              <p14:nvPr/>
            </p14:nvContentPartPr>
            <p14:xfrm>
              <a:off x="7060590" y="1580862"/>
              <a:ext cx="18720" cy="140400"/>
            </p14:xfrm>
          </p:contentPart>
        </mc:Choice>
        <mc:Fallback>
          <p:pic>
            <p:nvPicPr>
              <p:cNvPr id="217" name="Ink 216">
                <a:extLst>
                  <a:ext uri="{FF2B5EF4-FFF2-40B4-BE49-F238E27FC236}">
                    <a16:creationId xmlns:a16="http://schemas.microsoft.com/office/drawing/2014/main" id="{2B9C9DAB-2807-FE30-2AA4-4378E0559F2E}"/>
                  </a:ext>
                </a:extLst>
              </p:cNvPr>
              <p:cNvPicPr/>
              <p:nvPr/>
            </p:nvPicPr>
            <p:blipFill>
              <a:blip r:embed="rId319"/>
              <a:stretch>
                <a:fillRect/>
              </a:stretch>
            </p:blipFill>
            <p:spPr>
              <a:xfrm>
                <a:off x="7051950" y="1571862"/>
                <a:ext cx="363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320">
            <p14:nvContentPartPr>
              <p14:cNvPr id="218" name="Ink 217">
                <a:extLst>
                  <a:ext uri="{FF2B5EF4-FFF2-40B4-BE49-F238E27FC236}">
                    <a16:creationId xmlns:a16="http://schemas.microsoft.com/office/drawing/2014/main" id="{E5F11CA0-D2A6-EDBA-BA43-D50E630BB0B4}"/>
                  </a:ext>
                </a:extLst>
              </p14:cNvPr>
              <p14:cNvContentPartPr/>
              <p14:nvPr/>
            </p14:nvContentPartPr>
            <p14:xfrm>
              <a:off x="7055910" y="1638462"/>
              <a:ext cx="102960" cy="73080"/>
            </p14:xfrm>
          </p:contentPart>
        </mc:Choice>
        <mc:Fallback>
          <p:pic>
            <p:nvPicPr>
              <p:cNvPr id="218" name="Ink 217">
                <a:extLst>
                  <a:ext uri="{FF2B5EF4-FFF2-40B4-BE49-F238E27FC236}">
                    <a16:creationId xmlns:a16="http://schemas.microsoft.com/office/drawing/2014/main" id="{E5F11CA0-D2A6-EDBA-BA43-D50E630BB0B4}"/>
                  </a:ext>
                </a:extLst>
              </p:cNvPr>
              <p:cNvPicPr/>
              <p:nvPr/>
            </p:nvPicPr>
            <p:blipFill>
              <a:blip r:embed="rId321"/>
              <a:stretch>
                <a:fillRect/>
              </a:stretch>
            </p:blipFill>
            <p:spPr>
              <a:xfrm>
                <a:off x="7046910" y="1629462"/>
                <a:ext cx="1206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322">
            <p14:nvContentPartPr>
              <p14:cNvPr id="220" name="Ink 219">
                <a:extLst>
                  <a:ext uri="{FF2B5EF4-FFF2-40B4-BE49-F238E27FC236}">
                    <a16:creationId xmlns:a16="http://schemas.microsoft.com/office/drawing/2014/main" id="{E62354C6-AB0E-CEBF-6856-17F5CB122F8B}"/>
                  </a:ext>
                </a:extLst>
              </p14:cNvPr>
              <p14:cNvContentPartPr/>
              <p14:nvPr/>
            </p14:nvContentPartPr>
            <p14:xfrm>
              <a:off x="1746270" y="1851222"/>
              <a:ext cx="102600" cy="21600"/>
            </p14:xfrm>
          </p:contentPart>
        </mc:Choice>
        <mc:Fallback>
          <p:pic>
            <p:nvPicPr>
              <p:cNvPr id="220" name="Ink 219">
                <a:extLst>
                  <a:ext uri="{FF2B5EF4-FFF2-40B4-BE49-F238E27FC236}">
                    <a16:creationId xmlns:a16="http://schemas.microsoft.com/office/drawing/2014/main" id="{E62354C6-AB0E-CEBF-6856-17F5CB122F8B}"/>
                  </a:ext>
                </a:extLst>
              </p:cNvPr>
              <p:cNvPicPr/>
              <p:nvPr/>
            </p:nvPicPr>
            <p:blipFill>
              <a:blip r:embed="rId323"/>
              <a:stretch>
                <a:fillRect/>
              </a:stretch>
            </p:blipFill>
            <p:spPr>
              <a:xfrm>
                <a:off x="1737630" y="1842222"/>
                <a:ext cx="12024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24">
            <p14:nvContentPartPr>
              <p14:cNvPr id="221" name="Ink 220">
                <a:extLst>
                  <a:ext uri="{FF2B5EF4-FFF2-40B4-BE49-F238E27FC236}">
                    <a16:creationId xmlns:a16="http://schemas.microsoft.com/office/drawing/2014/main" id="{7A703287-78B9-E5E2-926C-B9D38245E352}"/>
                  </a:ext>
                </a:extLst>
              </p14:cNvPr>
              <p14:cNvContentPartPr/>
              <p14:nvPr/>
            </p14:nvContentPartPr>
            <p14:xfrm>
              <a:off x="1894230" y="1770582"/>
              <a:ext cx="117000" cy="146160"/>
            </p14:xfrm>
          </p:contentPart>
        </mc:Choice>
        <mc:Fallback>
          <p:pic>
            <p:nvPicPr>
              <p:cNvPr id="221" name="Ink 220">
                <a:extLst>
                  <a:ext uri="{FF2B5EF4-FFF2-40B4-BE49-F238E27FC236}">
                    <a16:creationId xmlns:a16="http://schemas.microsoft.com/office/drawing/2014/main" id="{7A703287-78B9-E5E2-926C-B9D38245E352}"/>
                  </a:ext>
                </a:extLst>
              </p:cNvPr>
              <p:cNvPicPr/>
              <p:nvPr/>
            </p:nvPicPr>
            <p:blipFill>
              <a:blip r:embed="rId325"/>
              <a:stretch>
                <a:fillRect/>
              </a:stretch>
            </p:blipFill>
            <p:spPr>
              <a:xfrm>
                <a:off x="1885590" y="1761942"/>
                <a:ext cx="1346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326">
            <p14:nvContentPartPr>
              <p14:cNvPr id="222" name="Ink 221">
                <a:extLst>
                  <a:ext uri="{FF2B5EF4-FFF2-40B4-BE49-F238E27FC236}">
                    <a16:creationId xmlns:a16="http://schemas.microsoft.com/office/drawing/2014/main" id="{5D56634D-3B47-1540-70FA-159E6ED2B263}"/>
                  </a:ext>
                </a:extLst>
              </p14:cNvPr>
              <p14:cNvContentPartPr/>
              <p14:nvPr/>
            </p14:nvContentPartPr>
            <p14:xfrm>
              <a:off x="2053710" y="1736742"/>
              <a:ext cx="30240" cy="167760"/>
            </p14:xfrm>
          </p:contentPart>
        </mc:Choice>
        <mc:Fallback>
          <p:pic>
            <p:nvPicPr>
              <p:cNvPr id="222" name="Ink 221">
                <a:extLst>
                  <a:ext uri="{FF2B5EF4-FFF2-40B4-BE49-F238E27FC236}">
                    <a16:creationId xmlns:a16="http://schemas.microsoft.com/office/drawing/2014/main" id="{5D56634D-3B47-1540-70FA-159E6ED2B263}"/>
                  </a:ext>
                </a:extLst>
              </p:cNvPr>
              <p:cNvPicPr/>
              <p:nvPr/>
            </p:nvPicPr>
            <p:blipFill>
              <a:blip r:embed="rId327"/>
              <a:stretch>
                <a:fillRect/>
              </a:stretch>
            </p:blipFill>
            <p:spPr>
              <a:xfrm>
                <a:off x="2044710" y="1727742"/>
                <a:ext cx="4788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328">
            <p14:nvContentPartPr>
              <p14:cNvPr id="223" name="Ink 222">
                <a:extLst>
                  <a:ext uri="{FF2B5EF4-FFF2-40B4-BE49-F238E27FC236}">
                    <a16:creationId xmlns:a16="http://schemas.microsoft.com/office/drawing/2014/main" id="{881D7D57-78B9-6B9F-D8BD-6C962FEC6D36}"/>
                  </a:ext>
                </a:extLst>
              </p14:cNvPr>
              <p14:cNvContentPartPr/>
              <p14:nvPr/>
            </p14:nvContentPartPr>
            <p14:xfrm>
              <a:off x="2068110" y="1787862"/>
              <a:ext cx="171720" cy="90360"/>
            </p14:xfrm>
          </p:contentPart>
        </mc:Choice>
        <mc:Fallback>
          <p:pic>
            <p:nvPicPr>
              <p:cNvPr id="223" name="Ink 222">
                <a:extLst>
                  <a:ext uri="{FF2B5EF4-FFF2-40B4-BE49-F238E27FC236}">
                    <a16:creationId xmlns:a16="http://schemas.microsoft.com/office/drawing/2014/main" id="{881D7D57-78B9-6B9F-D8BD-6C962FEC6D36}"/>
                  </a:ext>
                </a:extLst>
              </p:cNvPr>
              <p:cNvPicPr/>
              <p:nvPr/>
            </p:nvPicPr>
            <p:blipFill>
              <a:blip r:embed="rId329"/>
              <a:stretch>
                <a:fillRect/>
              </a:stretch>
            </p:blipFill>
            <p:spPr>
              <a:xfrm>
                <a:off x="2059470" y="1778862"/>
                <a:ext cx="18936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330">
            <p14:nvContentPartPr>
              <p14:cNvPr id="228" name="Ink 227">
                <a:extLst>
                  <a:ext uri="{FF2B5EF4-FFF2-40B4-BE49-F238E27FC236}">
                    <a16:creationId xmlns:a16="http://schemas.microsoft.com/office/drawing/2014/main" id="{05FFB3A4-DD92-566E-1382-B8B8CBB7E97C}"/>
                  </a:ext>
                </a:extLst>
              </p14:cNvPr>
              <p14:cNvContentPartPr/>
              <p14:nvPr/>
            </p14:nvContentPartPr>
            <p14:xfrm>
              <a:off x="5886270" y="3767502"/>
              <a:ext cx="156960" cy="218880"/>
            </p14:xfrm>
          </p:contentPart>
        </mc:Choice>
        <mc:Fallback>
          <p:pic>
            <p:nvPicPr>
              <p:cNvPr id="228" name="Ink 227">
                <a:extLst>
                  <a:ext uri="{FF2B5EF4-FFF2-40B4-BE49-F238E27FC236}">
                    <a16:creationId xmlns:a16="http://schemas.microsoft.com/office/drawing/2014/main" id="{05FFB3A4-DD92-566E-1382-B8B8CBB7E97C}"/>
                  </a:ext>
                </a:extLst>
              </p:cNvPr>
              <p:cNvPicPr/>
              <p:nvPr/>
            </p:nvPicPr>
            <p:blipFill>
              <a:blip r:embed="rId331"/>
              <a:stretch>
                <a:fillRect/>
              </a:stretch>
            </p:blipFill>
            <p:spPr>
              <a:xfrm>
                <a:off x="5877270" y="3758862"/>
                <a:ext cx="17460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332">
            <p14:nvContentPartPr>
              <p14:cNvPr id="229" name="Ink 228">
                <a:extLst>
                  <a:ext uri="{FF2B5EF4-FFF2-40B4-BE49-F238E27FC236}">
                    <a16:creationId xmlns:a16="http://schemas.microsoft.com/office/drawing/2014/main" id="{A5ED0E92-E952-DFEA-10D2-696E2B236A8A}"/>
                  </a:ext>
                </a:extLst>
              </p14:cNvPr>
              <p14:cNvContentPartPr/>
              <p14:nvPr/>
            </p14:nvContentPartPr>
            <p14:xfrm>
              <a:off x="6174990" y="3889182"/>
              <a:ext cx="222480" cy="3240"/>
            </p14:xfrm>
          </p:contentPart>
        </mc:Choice>
        <mc:Fallback>
          <p:pic>
            <p:nvPicPr>
              <p:cNvPr id="229" name="Ink 228">
                <a:extLst>
                  <a:ext uri="{FF2B5EF4-FFF2-40B4-BE49-F238E27FC236}">
                    <a16:creationId xmlns:a16="http://schemas.microsoft.com/office/drawing/2014/main" id="{A5ED0E92-E952-DFEA-10D2-696E2B236A8A}"/>
                  </a:ext>
                </a:extLst>
              </p:cNvPr>
              <p:cNvPicPr/>
              <p:nvPr/>
            </p:nvPicPr>
            <p:blipFill>
              <a:blip r:embed="rId333"/>
              <a:stretch>
                <a:fillRect/>
              </a:stretch>
            </p:blipFill>
            <p:spPr>
              <a:xfrm>
                <a:off x="6165990" y="3880182"/>
                <a:ext cx="24012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334">
            <p14:nvContentPartPr>
              <p14:cNvPr id="230" name="Ink 229">
                <a:extLst>
                  <a:ext uri="{FF2B5EF4-FFF2-40B4-BE49-F238E27FC236}">
                    <a16:creationId xmlns:a16="http://schemas.microsoft.com/office/drawing/2014/main" id="{91C228AF-8161-DA2B-318A-2DC2F4710E40}"/>
                  </a:ext>
                </a:extLst>
              </p14:cNvPr>
              <p14:cNvContentPartPr/>
              <p14:nvPr/>
            </p14:nvContentPartPr>
            <p14:xfrm>
              <a:off x="6365430" y="3795222"/>
              <a:ext cx="101520" cy="145800"/>
            </p14:xfrm>
          </p:contentPart>
        </mc:Choice>
        <mc:Fallback>
          <p:pic>
            <p:nvPicPr>
              <p:cNvPr id="230" name="Ink 229">
                <a:extLst>
                  <a:ext uri="{FF2B5EF4-FFF2-40B4-BE49-F238E27FC236}">
                    <a16:creationId xmlns:a16="http://schemas.microsoft.com/office/drawing/2014/main" id="{91C228AF-8161-DA2B-318A-2DC2F4710E40}"/>
                  </a:ext>
                </a:extLst>
              </p:cNvPr>
              <p:cNvPicPr/>
              <p:nvPr/>
            </p:nvPicPr>
            <p:blipFill>
              <a:blip r:embed="rId335"/>
              <a:stretch>
                <a:fillRect/>
              </a:stretch>
            </p:blipFill>
            <p:spPr>
              <a:xfrm>
                <a:off x="6356430" y="3786222"/>
                <a:ext cx="1191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36">
            <p14:nvContentPartPr>
              <p14:cNvPr id="231" name="Ink 230">
                <a:extLst>
                  <a:ext uri="{FF2B5EF4-FFF2-40B4-BE49-F238E27FC236}">
                    <a16:creationId xmlns:a16="http://schemas.microsoft.com/office/drawing/2014/main" id="{E0C5BFB8-F727-3969-46AF-A828DECF51AE}"/>
                  </a:ext>
                </a:extLst>
              </p14:cNvPr>
              <p14:cNvContentPartPr/>
              <p14:nvPr/>
            </p14:nvContentPartPr>
            <p14:xfrm>
              <a:off x="6597270" y="3813222"/>
              <a:ext cx="172080" cy="155880"/>
            </p14:xfrm>
          </p:contentPart>
        </mc:Choice>
        <mc:Fallback>
          <p:pic>
            <p:nvPicPr>
              <p:cNvPr id="231" name="Ink 230">
                <a:extLst>
                  <a:ext uri="{FF2B5EF4-FFF2-40B4-BE49-F238E27FC236}">
                    <a16:creationId xmlns:a16="http://schemas.microsoft.com/office/drawing/2014/main" id="{E0C5BFB8-F727-3969-46AF-A828DECF51AE}"/>
                  </a:ext>
                </a:extLst>
              </p:cNvPr>
              <p:cNvPicPr/>
              <p:nvPr/>
            </p:nvPicPr>
            <p:blipFill>
              <a:blip r:embed="rId337"/>
              <a:stretch>
                <a:fillRect/>
              </a:stretch>
            </p:blipFill>
            <p:spPr>
              <a:xfrm>
                <a:off x="6588270" y="3804222"/>
                <a:ext cx="18972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38">
            <p14:nvContentPartPr>
              <p14:cNvPr id="233" name="Ink 232">
                <a:extLst>
                  <a:ext uri="{FF2B5EF4-FFF2-40B4-BE49-F238E27FC236}">
                    <a16:creationId xmlns:a16="http://schemas.microsoft.com/office/drawing/2014/main" id="{9041EE40-07C1-3829-E316-561317914F60}"/>
                  </a:ext>
                </a:extLst>
              </p14:cNvPr>
              <p14:cNvContentPartPr/>
              <p14:nvPr/>
            </p14:nvContentPartPr>
            <p14:xfrm>
              <a:off x="6028470" y="3715662"/>
              <a:ext cx="682560" cy="344160"/>
            </p14:xfrm>
          </p:contentPart>
        </mc:Choice>
        <mc:Fallback>
          <p:pic>
            <p:nvPicPr>
              <p:cNvPr id="233" name="Ink 232">
                <a:extLst>
                  <a:ext uri="{FF2B5EF4-FFF2-40B4-BE49-F238E27FC236}">
                    <a16:creationId xmlns:a16="http://schemas.microsoft.com/office/drawing/2014/main" id="{9041EE40-07C1-3829-E316-561317914F60}"/>
                  </a:ext>
                </a:extLst>
              </p:cNvPr>
              <p:cNvPicPr/>
              <p:nvPr/>
            </p:nvPicPr>
            <p:blipFill>
              <a:blip r:embed="rId339"/>
              <a:stretch>
                <a:fillRect/>
              </a:stretch>
            </p:blipFill>
            <p:spPr>
              <a:xfrm>
                <a:off x="6019830" y="3707022"/>
                <a:ext cx="70020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340">
            <p14:nvContentPartPr>
              <p14:cNvPr id="234" name="Ink 233">
                <a:extLst>
                  <a:ext uri="{FF2B5EF4-FFF2-40B4-BE49-F238E27FC236}">
                    <a16:creationId xmlns:a16="http://schemas.microsoft.com/office/drawing/2014/main" id="{67522A00-EB0C-77A0-7428-00ED67908D39}"/>
                  </a:ext>
                </a:extLst>
              </p14:cNvPr>
              <p14:cNvContentPartPr/>
              <p14:nvPr/>
            </p14:nvContentPartPr>
            <p14:xfrm>
              <a:off x="6112350" y="3741222"/>
              <a:ext cx="626400" cy="263160"/>
            </p14:xfrm>
          </p:contentPart>
        </mc:Choice>
        <mc:Fallback>
          <p:pic>
            <p:nvPicPr>
              <p:cNvPr id="234" name="Ink 233">
                <a:extLst>
                  <a:ext uri="{FF2B5EF4-FFF2-40B4-BE49-F238E27FC236}">
                    <a16:creationId xmlns:a16="http://schemas.microsoft.com/office/drawing/2014/main" id="{67522A00-EB0C-77A0-7428-00ED67908D39}"/>
                  </a:ext>
                </a:extLst>
              </p:cNvPr>
              <p:cNvPicPr/>
              <p:nvPr/>
            </p:nvPicPr>
            <p:blipFill>
              <a:blip r:embed="rId341"/>
              <a:stretch>
                <a:fillRect/>
              </a:stretch>
            </p:blipFill>
            <p:spPr>
              <a:xfrm>
                <a:off x="6103350" y="3732582"/>
                <a:ext cx="64404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342">
            <p14:nvContentPartPr>
              <p14:cNvPr id="236" name="Ink 235">
                <a:extLst>
                  <a:ext uri="{FF2B5EF4-FFF2-40B4-BE49-F238E27FC236}">
                    <a16:creationId xmlns:a16="http://schemas.microsoft.com/office/drawing/2014/main" id="{073D2740-A7DC-5CCB-E2F4-4C1445FA25D3}"/>
                  </a:ext>
                </a:extLst>
              </p14:cNvPr>
              <p14:cNvContentPartPr/>
              <p14:nvPr/>
            </p14:nvContentPartPr>
            <p14:xfrm>
              <a:off x="5327550" y="2845902"/>
              <a:ext cx="203760" cy="1069560"/>
            </p14:xfrm>
          </p:contentPart>
        </mc:Choice>
        <mc:Fallback>
          <p:pic>
            <p:nvPicPr>
              <p:cNvPr id="236" name="Ink 235">
                <a:extLst>
                  <a:ext uri="{FF2B5EF4-FFF2-40B4-BE49-F238E27FC236}">
                    <a16:creationId xmlns:a16="http://schemas.microsoft.com/office/drawing/2014/main" id="{073D2740-A7DC-5CCB-E2F4-4C1445FA25D3}"/>
                  </a:ext>
                </a:extLst>
              </p:cNvPr>
              <p:cNvPicPr/>
              <p:nvPr/>
            </p:nvPicPr>
            <p:blipFill>
              <a:blip r:embed="rId343"/>
              <a:stretch>
                <a:fillRect/>
              </a:stretch>
            </p:blipFill>
            <p:spPr>
              <a:xfrm>
                <a:off x="5318910" y="2836902"/>
                <a:ext cx="221400" cy="1087200"/>
              </a:xfrm>
              <a:prstGeom prst="rect">
                <a:avLst/>
              </a:prstGeom>
            </p:spPr>
          </p:pic>
        </mc:Fallback>
      </mc:AlternateContent>
      <mc:AlternateContent xmlns:mc="http://schemas.openxmlformats.org/markup-compatibility/2006">
        <mc:Choice xmlns:p14="http://schemas.microsoft.com/office/powerpoint/2010/main" Requires="p14">
          <p:contentPart p14:bwMode="auto" r:id="rId344">
            <p14:nvContentPartPr>
              <p14:cNvPr id="237" name="Ink 236">
                <a:extLst>
                  <a:ext uri="{FF2B5EF4-FFF2-40B4-BE49-F238E27FC236}">
                    <a16:creationId xmlns:a16="http://schemas.microsoft.com/office/drawing/2014/main" id="{99849690-E6B8-85ED-DE2C-074AD2E4944A}"/>
                  </a:ext>
                </a:extLst>
              </p14:cNvPr>
              <p14:cNvContentPartPr/>
              <p14:nvPr/>
            </p14:nvContentPartPr>
            <p14:xfrm>
              <a:off x="5391270" y="3863622"/>
              <a:ext cx="227880" cy="151920"/>
            </p14:xfrm>
          </p:contentPart>
        </mc:Choice>
        <mc:Fallback>
          <p:pic>
            <p:nvPicPr>
              <p:cNvPr id="237" name="Ink 236">
                <a:extLst>
                  <a:ext uri="{FF2B5EF4-FFF2-40B4-BE49-F238E27FC236}">
                    <a16:creationId xmlns:a16="http://schemas.microsoft.com/office/drawing/2014/main" id="{99849690-E6B8-85ED-DE2C-074AD2E4944A}"/>
                  </a:ext>
                </a:extLst>
              </p:cNvPr>
              <p:cNvPicPr/>
              <p:nvPr/>
            </p:nvPicPr>
            <p:blipFill>
              <a:blip r:embed="rId345"/>
              <a:stretch>
                <a:fillRect/>
              </a:stretch>
            </p:blipFill>
            <p:spPr>
              <a:xfrm>
                <a:off x="5382630" y="3854622"/>
                <a:ext cx="24552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346">
            <p14:nvContentPartPr>
              <p14:cNvPr id="238" name="Ink 237">
                <a:extLst>
                  <a:ext uri="{FF2B5EF4-FFF2-40B4-BE49-F238E27FC236}">
                    <a16:creationId xmlns:a16="http://schemas.microsoft.com/office/drawing/2014/main" id="{AA343A2C-9847-679E-D568-D20CF2587BE9}"/>
                  </a:ext>
                </a:extLst>
              </p14:cNvPr>
              <p14:cNvContentPartPr/>
              <p14:nvPr/>
            </p14:nvContentPartPr>
            <p14:xfrm>
              <a:off x="5320710" y="4171422"/>
              <a:ext cx="130320" cy="178200"/>
            </p14:xfrm>
          </p:contentPart>
        </mc:Choice>
        <mc:Fallback>
          <p:pic>
            <p:nvPicPr>
              <p:cNvPr id="238" name="Ink 237">
                <a:extLst>
                  <a:ext uri="{FF2B5EF4-FFF2-40B4-BE49-F238E27FC236}">
                    <a16:creationId xmlns:a16="http://schemas.microsoft.com/office/drawing/2014/main" id="{AA343A2C-9847-679E-D568-D20CF2587BE9}"/>
                  </a:ext>
                </a:extLst>
              </p:cNvPr>
              <p:cNvPicPr/>
              <p:nvPr/>
            </p:nvPicPr>
            <p:blipFill>
              <a:blip r:embed="rId347"/>
              <a:stretch>
                <a:fillRect/>
              </a:stretch>
            </p:blipFill>
            <p:spPr>
              <a:xfrm>
                <a:off x="5312070" y="4162782"/>
                <a:ext cx="1479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348">
            <p14:nvContentPartPr>
              <p14:cNvPr id="239" name="Ink 238">
                <a:extLst>
                  <a:ext uri="{FF2B5EF4-FFF2-40B4-BE49-F238E27FC236}">
                    <a16:creationId xmlns:a16="http://schemas.microsoft.com/office/drawing/2014/main" id="{0818CB58-3E2C-BF79-1184-2597A1C4BBA6}"/>
                  </a:ext>
                </a:extLst>
              </p14:cNvPr>
              <p14:cNvContentPartPr/>
              <p14:nvPr/>
            </p14:nvContentPartPr>
            <p14:xfrm>
              <a:off x="5481630" y="4211022"/>
              <a:ext cx="208080" cy="127080"/>
            </p14:xfrm>
          </p:contentPart>
        </mc:Choice>
        <mc:Fallback>
          <p:pic>
            <p:nvPicPr>
              <p:cNvPr id="239" name="Ink 238">
                <a:extLst>
                  <a:ext uri="{FF2B5EF4-FFF2-40B4-BE49-F238E27FC236}">
                    <a16:creationId xmlns:a16="http://schemas.microsoft.com/office/drawing/2014/main" id="{0818CB58-3E2C-BF79-1184-2597A1C4BBA6}"/>
                  </a:ext>
                </a:extLst>
              </p:cNvPr>
              <p:cNvPicPr/>
              <p:nvPr/>
            </p:nvPicPr>
            <p:blipFill>
              <a:blip r:embed="rId349"/>
              <a:stretch>
                <a:fillRect/>
              </a:stretch>
            </p:blipFill>
            <p:spPr>
              <a:xfrm>
                <a:off x="5472990" y="4202022"/>
                <a:ext cx="2257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50">
            <p14:nvContentPartPr>
              <p14:cNvPr id="240" name="Ink 239">
                <a:extLst>
                  <a:ext uri="{FF2B5EF4-FFF2-40B4-BE49-F238E27FC236}">
                    <a16:creationId xmlns:a16="http://schemas.microsoft.com/office/drawing/2014/main" id="{8584FE66-1BBA-E3B6-2814-D361A6F140A1}"/>
                  </a:ext>
                </a:extLst>
              </p14:cNvPr>
              <p14:cNvContentPartPr/>
              <p14:nvPr/>
            </p14:nvContentPartPr>
            <p14:xfrm>
              <a:off x="5728590" y="4177182"/>
              <a:ext cx="134640" cy="146520"/>
            </p14:xfrm>
          </p:contentPart>
        </mc:Choice>
        <mc:Fallback>
          <p:pic>
            <p:nvPicPr>
              <p:cNvPr id="240" name="Ink 239">
                <a:extLst>
                  <a:ext uri="{FF2B5EF4-FFF2-40B4-BE49-F238E27FC236}">
                    <a16:creationId xmlns:a16="http://schemas.microsoft.com/office/drawing/2014/main" id="{8584FE66-1BBA-E3B6-2814-D361A6F140A1}"/>
                  </a:ext>
                </a:extLst>
              </p:cNvPr>
              <p:cNvPicPr/>
              <p:nvPr/>
            </p:nvPicPr>
            <p:blipFill>
              <a:blip r:embed="rId351"/>
              <a:stretch>
                <a:fillRect/>
              </a:stretch>
            </p:blipFill>
            <p:spPr>
              <a:xfrm>
                <a:off x="5719590" y="4168182"/>
                <a:ext cx="15228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352">
            <p14:nvContentPartPr>
              <p14:cNvPr id="241" name="Ink 240">
                <a:extLst>
                  <a:ext uri="{FF2B5EF4-FFF2-40B4-BE49-F238E27FC236}">
                    <a16:creationId xmlns:a16="http://schemas.microsoft.com/office/drawing/2014/main" id="{5F9435F4-BD44-4A7E-D5ED-EC2E5E14833C}"/>
                  </a:ext>
                </a:extLst>
              </p14:cNvPr>
              <p14:cNvContentPartPr/>
              <p14:nvPr/>
            </p14:nvContentPartPr>
            <p14:xfrm>
              <a:off x="5574510" y="4441062"/>
              <a:ext cx="29880" cy="189360"/>
            </p14:xfrm>
          </p:contentPart>
        </mc:Choice>
        <mc:Fallback>
          <p:pic>
            <p:nvPicPr>
              <p:cNvPr id="241" name="Ink 240">
                <a:extLst>
                  <a:ext uri="{FF2B5EF4-FFF2-40B4-BE49-F238E27FC236}">
                    <a16:creationId xmlns:a16="http://schemas.microsoft.com/office/drawing/2014/main" id="{5F9435F4-BD44-4A7E-D5ED-EC2E5E14833C}"/>
                  </a:ext>
                </a:extLst>
              </p:cNvPr>
              <p:cNvPicPr/>
              <p:nvPr/>
            </p:nvPicPr>
            <p:blipFill>
              <a:blip r:embed="rId353"/>
              <a:stretch>
                <a:fillRect/>
              </a:stretch>
            </p:blipFill>
            <p:spPr>
              <a:xfrm>
                <a:off x="5565510" y="4432062"/>
                <a:ext cx="4752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354">
            <p14:nvContentPartPr>
              <p14:cNvPr id="242" name="Ink 241">
                <a:extLst>
                  <a:ext uri="{FF2B5EF4-FFF2-40B4-BE49-F238E27FC236}">
                    <a16:creationId xmlns:a16="http://schemas.microsoft.com/office/drawing/2014/main" id="{58BE20C6-CD43-3DE1-6CF6-6B1DEED983CD}"/>
                  </a:ext>
                </a:extLst>
              </p14:cNvPr>
              <p14:cNvContentPartPr/>
              <p14:nvPr/>
            </p14:nvContentPartPr>
            <p14:xfrm>
              <a:off x="5549670" y="4625022"/>
              <a:ext cx="116640" cy="60840"/>
            </p14:xfrm>
          </p:contentPart>
        </mc:Choice>
        <mc:Fallback>
          <p:pic>
            <p:nvPicPr>
              <p:cNvPr id="242" name="Ink 241">
                <a:extLst>
                  <a:ext uri="{FF2B5EF4-FFF2-40B4-BE49-F238E27FC236}">
                    <a16:creationId xmlns:a16="http://schemas.microsoft.com/office/drawing/2014/main" id="{58BE20C6-CD43-3DE1-6CF6-6B1DEED983CD}"/>
                  </a:ext>
                </a:extLst>
              </p:cNvPr>
              <p:cNvPicPr/>
              <p:nvPr/>
            </p:nvPicPr>
            <p:blipFill>
              <a:blip r:embed="rId355"/>
              <a:stretch>
                <a:fillRect/>
              </a:stretch>
            </p:blipFill>
            <p:spPr>
              <a:xfrm>
                <a:off x="5540670" y="4616022"/>
                <a:ext cx="1342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356">
            <p14:nvContentPartPr>
              <p14:cNvPr id="243" name="Ink 242">
                <a:extLst>
                  <a:ext uri="{FF2B5EF4-FFF2-40B4-BE49-F238E27FC236}">
                    <a16:creationId xmlns:a16="http://schemas.microsoft.com/office/drawing/2014/main" id="{DCA9C7C6-D6A0-81C6-05F3-C946747E8710}"/>
                  </a:ext>
                </a:extLst>
              </p14:cNvPr>
              <p14:cNvContentPartPr/>
              <p14:nvPr/>
            </p14:nvContentPartPr>
            <p14:xfrm>
              <a:off x="5446350" y="4784502"/>
              <a:ext cx="284760" cy="203040"/>
            </p14:xfrm>
          </p:contentPart>
        </mc:Choice>
        <mc:Fallback>
          <p:pic>
            <p:nvPicPr>
              <p:cNvPr id="243" name="Ink 242">
                <a:extLst>
                  <a:ext uri="{FF2B5EF4-FFF2-40B4-BE49-F238E27FC236}">
                    <a16:creationId xmlns:a16="http://schemas.microsoft.com/office/drawing/2014/main" id="{DCA9C7C6-D6A0-81C6-05F3-C946747E8710}"/>
                  </a:ext>
                </a:extLst>
              </p:cNvPr>
              <p:cNvPicPr/>
              <p:nvPr/>
            </p:nvPicPr>
            <p:blipFill>
              <a:blip r:embed="rId357"/>
              <a:stretch>
                <a:fillRect/>
              </a:stretch>
            </p:blipFill>
            <p:spPr>
              <a:xfrm>
                <a:off x="5437710" y="4775862"/>
                <a:ext cx="30240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358">
            <p14:nvContentPartPr>
              <p14:cNvPr id="244" name="Ink 243">
                <a:extLst>
                  <a:ext uri="{FF2B5EF4-FFF2-40B4-BE49-F238E27FC236}">
                    <a16:creationId xmlns:a16="http://schemas.microsoft.com/office/drawing/2014/main" id="{7FE7E237-CEB8-DBDE-DC6D-9A1BF1B91050}"/>
                  </a:ext>
                </a:extLst>
              </p14:cNvPr>
              <p14:cNvContentPartPr/>
              <p14:nvPr/>
            </p14:nvContentPartPr>
            <p14:xfrm>
              <a:off x="5241510" y="4762902"/>
              <a:ext cx="219600" cy="80280"/>
            </p14:xfrm>
          </p:contentPart>
        </mc:Choice>
        <mc:Fallback>
          <p:pic>
            <p:nvPicPr>
              <p:cNvPr id="244" name="Ink 243">
                <a:extLst>
                  <a:ext uri="{FF2B5EF4-FFF2-40B4-BE49-F238E27FC236}">
                    <a16:creationId xmlns:a16="http://schemas.microsoft.com/office/drawing/2014/main" id="{7FE7E237-CEB8-DBDE-DC6D-9A1BF1B91050}"/>
                  </a:ext>
                </a:extLst>
              </p:cNvPr>
              <p:cNvPicPr/>
              <p:nvPr/>
            </p:nvPicPr>
            <p:blipFill>
              <a:blip r:embed="rId359"/>
              <a:stretch>
                <a:fillRect/>
              </a:stretch>
            </p:blipFill>
            <p:spPr>
              <a:xfrm>
                <a:off x="5232870" y="4754262"/>
                <a:ext cx="23724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360">
            <p14:nvContentPartPr>
              <p14:cNvPr id="247" name="Ink 246">
                <a:extLst>
                  <a:ext uri="{FF2B5EF4-FFF2-40B4-BE49-F238E27FC236}">
                    <a16:creationId xmlns:a16="http://schemas.microsoft.com/office/drawing/2014/main" id="{19F8B20D-FDAB-31FE-08FA-3417921D3841}"/>
                  </a:ext>
                </a:extLst>
              </p14:cNvPr>
              <p14:cNvContentPartPr/>
              <p14:nvPr/>
            </p14:nvContentPartPr>
            <p14:xfrm>
              <a:off x="1035990" y="1720902"/>
              <a:ext cx="1209600" cy="720000"/>
            </p14:xfrm>
          </p:contentPart>
        </mc:Choice>
        <mc:Fallback>
          <p:pic>
            <p:nvPicPr>
              <p:cNvPr id="247" name="Ink 246">
                <a:extLst>
                  <a:ext uri="{FF2B5EF4-FFF2-40B4-BE49-F238E27FC236}">
                    <a16:creationId xmlns:a16="http://schemas.microsoft.com/office/drawing/2014/main" id="{19F8B20D-FDAB-31FE-08FA-3417921D3841}"/>
                  </a:ext>
                </a:extLst>
              </p:cNvPr>
              <p:cNvPicPr/>
              <p:nvPr/>
            </p:nvPicPr>
            <p:blipFill>
              <a:blip r:embed="rId361"/>
              <a:stretch>
                <a:fillRect/>
              </a:stretch>
            </p:blipFill>
            <p:spPr>
              <a:xfrm>
                <a:off x="1026990" y="1711902"/>
                <a:ext cx="1227240" cy="737640"/>
              </a:xfrm>
              <a:prstGeom prst="rect">
                <a:avLst/>
              </a:prstGeom>
            </p:spPr>
          </p:pic>
        </mc:Fallback>
      </mc:AlternateContent>
      <mc:AlternateContent xmlns:mc="http://schemas.openxmlformats.org/markup-compatibility/2006">
        <mc:Choice xmlns:p14="http://schemas.microsoft.com/office/powerpoint/2010/main" Requires="p14">
          <p:contentPart p14:bwMode="auto" r:id="rId362">
            <p14:nvContentPartPr>
              <p14:cNvPr id="249" name="Ink 248">
                <a:extLst>
                  <a:ext uri="{FF2B5EF4-FFF2-40B4-BE49-F238E27FC236}">
                    <a16:creationId xmlns:a16="http://schemas.microsoft.com/office/drawing/2014/main" id="{49C62786-D8E8-4BE8-B468-40070881B965}"/>
                  </a:ext>
                </a:extLst>
              </p14:cNvPr>
              <p14:cNvContentPartPr/>
              <p14:nvPr/>
            </p14:nvContentPartPr>
            <p14:xfrm>
              <a:off x="4958190" y="2870382"/>
              <a:ext cx="446400" cy="9000"/>
            </p14:xfrm>
          </p:contentPart>
        </mc:Choice>
        <mc:Fallback>
          <p:pic>
            <p:nvPicPr>
              <p:cNvPr id="249" name="Ink 248">
                <a:extLst>
                  <a:ext uri="{FF2B5EF4-FFF2-40B4-BE49-F238E27FC236}">
                    <a16:creationId xmlns:a16="http://schemas.microsoft.com/office/drawing/2014/main" id="{49C62786-D8E8-4BE8-B468-40070881B965}"/>
                  </a:ext>
                </a:extLst>
              </p:cNvPr>
              <p:cNvPicPr/>
              <p:nvPr/>
            </p:nvPicPr>
            <p:blipFill>
              <a:blip r:embed="rId363"/>
              <a:stretch>
                <a:fillRect/>
              </a:stretch>
            </p:blipFill>
            <p:spPr>
              <a:xfrm>
                <a:off x="4949190" y="2861382"/>
                <a:ext cx="4640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364">
            <p14:nvContentPartPr>
              <p14:cNvPr id="250" name="Ink 249">
                <a:extLst>
                  <a:ext uri="{FF2B5EF4-FFF2-40B4-BE49-F238E27FC236}">
                    <a16:creationId xmlns:a16="http://schemas.microsoft.com/office/drawing/2014/main" id="{BD23F8DE-5517-8DCD-3C0E-981BD5C83794}"/>
                  </a:ext>
                </a:extLst>
              </p14:cNvPr>
              <p14:cNvContentPartPr/>
              <p14:nvPr/>
            </p14:nvContentPartPr>
            <p14:xfrm>
              <a:off x="4982310" y="2914302"/>
              <a:ext cx="466920" cy="25200"/>
            </p14:xfrm>
          </p:contentPart>
        </mc:Choice>
        <mc:Fallback>
          <p:pic>
            <p:nvPicPr>
              <p:cNvPr id="250" name="Ink 249">
                <a:extLst>
                  <a:ext uri="{FF2B5EF4-FFF2-40B4-BE49-F238E27FC236}">
                    <a16:creationId xmlns:a16="http://schemas.microsoft.com/office/drawing/2014/main" id="{BD23F8DE-5517-8DCD-3C0E-981BD5C83794}"/>
                  </a:ext>
                </a:extLst>
              </p:cNvPr>
              <p:cNvPicPr/>
              <p:nvPr/>
            </p:nvPicPr>
            <p:blipFill>
              <a:blip r:embed="rId365"/>
              <a:stretch>
                <a:fillRect/>
              </a:stretch>
            </p:blipFill>
            <p:spPr>
              <a:xfrm>
                <a:off x="4973670" y="2905302"/>
                <a:ext cx="4845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66">
            <p14:nvContentPartPr>
              <p14:cNvPr id="252" name="Ink 251">
                <a:extLst>
                  <a:ext uri="{FF2B5EF4-FFF2-40B4-BE49-F238E27FC236}">
                    <a16:creationId xmlns:a16="http://schemas.microsoft.com/office/drawing/2014/main" id="{563A8863-B4A0-3A13-ECCB-C5A8426B6282}"/>
                  </a:ext>
                </a:extLst>
              </p14:cNvPr>
              <p14:cNvContentPartPr/>
              <p14:nvPr/>
            </p14:nvContentPartPr>
            <p14:xfrm>
              <a:off x="6778350" y="2600382"/>
              <a:ext cx="31680" cy="117000"/>
            </p14:xfrm>
          </p:contentPart>
        </mc:Choice>
        <mc:Fallback>
          <p:pic>
            <p:nvPicPr>
              <p:cNvPr id="252" name="Ink 251">
                <a:extLst>
                  <a:ext uri="{FF2B5EF4-FFF2-40B4-BE49-F238E27FC236}">
                    <a16:creationId xmlns:a16="http://schemas.microsoft.com/office/drawing/2014/main" id="{563A8863-B4A0-3A13-ECCB-C5A8426B6282}"/>
                  </a:ext>
                </a:extLst>
              </p:cNvPr>
              <p:cNvPicPr/>
              <p:nvPr/>
            </p:nvPicPr>
            <p:blipFill>
              <a:blip r:embed="rId367"/>
              <a:stretch>
                <a:fillRect/>
              </a:stretch>
            </p:blipFill>
            <p:spPr>
              <a:xfrm>
                <a:off x="6769710" y="2591382"/>
                <a:ext cx="4932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368">
            <p14:nvContentPartPr>
              <p14:cNvPr id="253" name="Ink 252">
                <a:extLst>
                  <a:ext uri="{FF2B5EF4-FFF2-40B4-BE49-F238E27FC236}">
                    <a16:creationId xmlns:a16="http://schemas.microsoft.com/office/drawing/2014/main" id="{4F70306D-4444-0443-CE3D-82EFFE090CEE}"/>
                  </a:ext>
                </a:extLst>
              </p14:cNvPr>
              <p14:cNvContentPartPr/>
              <p14:nvPr/>
            </p14:nvContentPartPr>
            <p14:xfrm>
              <a:off x="6894630" y="2606142"/>
              <a:ext cx="9360" cy="106920"/>
            </p14:xfrm>
          </p:contentPart>
        </mc:Choice>
        <mc:Fallback>
          <p:pic>
            <p:nvPicPr>
              <p:cNvPr id="253" name="Ink 252">
                <a:extLst>
                  <a:ext uri="{FF2B5EF4-FFF2-40B4-BE49-F238E27FC236}">
                    <a16:creationId xmlns:a16="http://schemas.microsoft.com/office/drawing/2014/main" id="{4F70306D-4444-0443-CE3D-82EFFE090CEE}"/>
                  </a:ext>
                </a:extLst>
              </p:cNvPr>
              <p:cNvPicPr/>
              <p:nvPr/>
            </p:nvPicPr>
            <p:blipFill>
              <a:blip r:embed="rId369"/>
              <a:stretch>
                <a:fillRect/>
              </a:stretch>
            </p:blipFill>
            <p:spPr>
              <a:xfrm>
                <a:off x="6885630" y="2597142"/>
                <a:ext cx="270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370">
            <p14:nvContentPartPr>
              <p14:cNvPr id="254" name="Ink 253">
                <a:extLst>
                  <a:ext uri="{FF2B5EF4-FFF2-40B4-BE49-F238E27FC236}">
                    <a16:creationId xmlns:a16="http://schemas.microsoft.com/office/drawing/2014/main" id="{8718CC5C-2A98-1FC8-BC57-80B0A70BAA47}"/>
                  </a:ext>
                </a:extLst>
              </p14:cNvPr>
              <p14:cNvContentPartPr/>
              <p14:nvPr/>
            </p14:nvContentPartPr>
            <p14:xfrm>
              <a:off x="6968070" y="2591382"/>
              <a:ext cx="52200" cy="138960"/>
            </p14:xfrm>
          </p:contentPart>
        </mc:Choice>
        <mc:Fallback>
          <p:pic>
            <p:nvPicPr>
              <p:cNvPr id="254" name="Ink 253">
                <a:extLst>
                  <a:ext uri="{FF2B5EF4-FFF2-40B4-BE49-F238E27FC236}">
                    <a16:creationId xmlns:a16="http://schemas.microsoft.com/office/drawing/2014/main" id="{8718CC5C-2A98-1FC8-BC57-80B0A70BAA47}"/>
                  </a:ext>
                </a:extLst>
              </p:cNvPr>
              <p:cNvPicPr/>
              <p:nvPr/>
            </p:nvPicPr>
            <p:blipFill>
              <a:blip r:embed="rId371"/>
              <a:stretch>
                <a:fillRect/>
              </a:stretch>
            </p:blipFill>
            <p:spPr>
              <a:xfrm>
                <a:off x="6959070" y="2582382"/>
                <a:ext cx="69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72">
            <p14:nvContentPartPr>
              <p14:cNvPr id="256" name="Ink 255">
                <a:extLst>
                  <a:ext uri="{FF2B5EF4-FFF2-40B4-BE49-F238E27FC236}">
                    <a16:creationId xmlns:a16="http://schemas.microsoft.com/office/drawing/2014/main" id="{A5984801-B245-2DAD-3044-E8BDF580ACBF}"/>
                  </a:ext>
                </a:extLst>
              </p14:cNvPr>
              <p14:cNvContentPartPr/>
              <p14:nvPr/>
            </p14:nvContentPartPr>
            <p14:xfrm>
              <a:off x="7231590" y="2557182"/>
              <a:ext cx="57240" cy="170640"/>
            </p14:xfrm>
          </p:contentPart>
        </mc:Choice>
        <mc:Fallback>
          <p:pic>
            <p:nvPicPr>
              <p:cNvPr id="256" name="Ink 255">
                <a:extLst>
                  <a:ext uri="{FF2B5EF4-FFF2-40B4-BE49-F238E27FC236}">
                    <a16:creationId xmlns:a16="http://schemas.microsoft.com/office/drawing/2014/main" id="{A5984801-B245-2DAD-3044-E8BDF580ACBF}"/>
                  </a:ext>
                </a:extLst>
              </p:cNvPr>
              <p:cNvPicPr/>
              <p:nvPr/>
            </p:nvPicPr>
            <p:blipFill>
              <a:blip r:embed="rId373"/>
              <a:stretch>
                <a:fillRect/>
              </a:stretch>
            </p:blipFill>
            <p:spPr>
              <a:xfrm>
                <a:off x="7222590" y="2548542"/>
                <a:ext cx="748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374">
            <p14:nvContentPartPr>
              <p14:cNvPr id="257" name="Ink 256">
                <a:extLst>
                  <a:ext uri="{FF2B5EF4-FFF2-40B4-BE49-F238E27FC236}">
                    <a16:creationId xmlns:a16="http://schemas.microsoft.com/office/drawing/2014/main" id="{F50A8569-1428-2DE6-A658-A9797E3FF6BE}"/>
                  </a:ext>
                </a:extLst>
              </p14:cNvPr>
              <p14:cNvContentPartPr/>
              <p14:nvPr/>
            </p14:nvContentPartPr>
            <p14:xfrm>
              <a:off x="7324470" y="2570142"/>
              <a:ext cx="215640" cy="153000"/>
            </p14:xfrm>
          </p:contentPart>
        </mc:Choice>
        <mc:Fallback>
          <p:pic>
            <p:nvPicPr>
              <p:cNvPr id="257" name="Ink 256">
                <a:extLst>
                  <a:ext uri="{FF2B5EF4-FFF2-40B4-BE49-F238E27FC236}">
                    <a16:creationId xmlns:a16="http://schemas.microsoft.com/office/drawing/2014/main" id="{F50A8569-1428-2DE6-A658-A9797E3FF6BE}"/>
                  </a:ext>
                </a:extLst>
              </p:cNvPr>
              <p:cNvPicPr/>
              <p:nvPr/>
            </p:nvPicPr>
            <p:blipFill>
              <a:blip r:embed="rId375"/>
              <a:stretch>
                <a:fillRect/>
              </a:stretch>
            </p:blipFill>
            <p:spPr>
              <a:xfrm>
                <a:off x="7315830" y="2561142"/>
                <a:ext cx="2332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376">
            <p14:nvContentPartPr>
              <p14:cNvPr id="258" name="Ink 257">
                <a:extLst>
                  <a:ext uri="{FF2B5EF4-FFF2-40B4-BE49-F238E27FC236}">
                    <a16:creationId xmlns:a16="http://schemas.microsoft.com/office/drawing/2014/main" id="{CB883EBF-B1C6-0EED-AB2D-C5EA858A110E}"/>
                  </a:ext>
                </a:extLst>
              </p14:cNvPr>
              <p14:cNvContentPartPr/>
              <p14:nvPr/>
            </p14:nvContentPartPr>
            <p14:xfrm>
              <a:off x="7612830" y="2587422"/>
              <a:ext cx="99360" cy="114480"/>
            </p14:xfrm>
          </p:contentPart>
        </mc:Choice>
        <mc:Fallback>
          <p:pic>
            <p:nvPicPr>
              <p:cNvPr id="258" name="Ink 257">
                <a:extLst>
                  <a:ext uri="{FF2B5EF4-FFF2-40B4-BE49-F238E27FC236}">
                    <a16:creationId xmlns:a16="http://schemas.microsoft.com/office/drawing/2014/main" id="{CB883EBF-B1C6-0EED-AB2D-C5EA858A110E}"/>
                  </a:ext>
                </a:extLst>
              </p:cNvPr>
              <p:cNvPicPr/>
              <p:nvPr/>
            </p:nvPicPr>
            <p:blipFill>
              <a:blip r:embed="rId377"/>
              <a:stretch>
                <a:fillRect/>
              </a:stretch>
            </p:blipFill>
            <p:spPr>
              <a:xfrm>
                <a:off x="7603830" y="2578422"/>
                <a:ext cx="11700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378">
            <p14:nvContentPartPr>
              <p14:cNvPr id="259" name="Ink 258">
                <a:extLst>
                  <a:ext uri="{FF2B5EF4-FFF2-40B4-BE49-F238E27FC236}">
                    <a16:creationId xmlns:a16="http://schemas.microsoft.com/office/drawing/2014/main" id="{5669BC16-C88E-3F2E-F662-D252ACA63334}"/>
                  </a:ext>
                </a:extLst>
              </p14:cNvPr>
              <p14:cNvContentPartPr/>
              <p14:nvPr/>
            </p14:nvContentPartPr>
            <p14:xfrm>
              <a:off x="7778790" y="2560782"/>
              <a:ext cx="166680" cy="144000"/>
            </p14:xfrm>
          </p:contentPart>
        </mc:Choice>
        <mc:Fallback>
          <p:pic>
            <p:nvPicPr>
              <p:cNvPr id="259" name="Ink 258">
                <a:extLst>
                  <a:ext uri="{FF2B5EF4-FFF2-40B4-BE49-F238E27FC236}">
                    <a16:creationId xmlns:a16="http://schemas.microsoft.com/office/drawing/2014/main" id="{5669BC16-C88E-3F2E-F662-D252ACA63334}"/>
                  </a:ext>
                </a:extLst>
              </p:cNvPr>
              <p:cNvPicPr/>
              <p:nvPr/>
            </p:nvPicPr>
            <p:blipFill>
              <a:blip r:embed="rId379"/>
              <a:stretch>
                <a:fillRect/>
              </a:stretch>
            </p:blipFill>
            <p:spPr>
              <a:xfrm>
                <a:off x="7769790" y="2552142"/>
                <a:ext cx="1843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80">
            <p14:nvContentPartPr>
              <p14:cNvPr id="260" name="Ink 259">
                <a:extLst>
                  <a:ext uri="{FF2B5EF4-FFF2-40B4-BE49-F238E27FC236}">
                    <a16:creationId xmlns:a16="http://schemas.microsoft.com/office/drawing/2014/main" id="{C79902CC-8147-60F3-6A68-947D52194091}"/>
                  </a:ext>
                </a:extLst>
              </p14:cNvPr>
              <p14:cNvContentPartPr/>
              <p14:nvPr/>
            </p14:nvContentPartPr>
            <p14:xfrm>
              <a:off x="7922790" y="2606862"/>
              <a:ext cx="152280" cy="89280"/>
            </p14:xfrm>
          </p:contentPart>
        </mc:Choice>
        <mc:Fallback>
          <p:pic>
            <p:nvPicPr>
              <p:cNvPr id="260" name="Ink 259">
                <a:extLst>
                  <a:ext uri="{FF2B5EF4-FFF2-40B4-BE49-F238E27FC236}">
                    <a16:creationId xmlns:a16="http://schemas.microsoft.com/office/drawing/2014/main" id="{C79902CC-8147-60F3-6A68-947D52194091}"/>
                  </a:ext>
                </a:extLst>
              </p:cNvPr>
              <p:cNvPicPr/>
              <p:nvPr/>
            </p:nvPicPr>
            <p:blipFill>
              <a:blip r:embed="rId381"/>
              <a:stretch>
                <a:fillRect/>
              </a:stretch>
            </p:blipFill>
            <p:spPr>
              <a:xfrm>
                <a:off x="7914150" y="2597862"/>
                <a:ext cx="1699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382">
            <p14:nvContentPartPr>
              <p14:cNvPr id="262" name="Ink 261">
                <a:extLst>
                  <a:ext uri="{FF2B5EF4-FFF2-40B4-BE49-F238E27FC236}">
                    <a16:creationId xmlns:a16="http://schemas.microsoft.com/office/drawing/2014/main" id="{8613B166-B899-B562-8729-F19585AFA96D}"/>
                  </a:ext>
                </a:extLst>
              </p14:cNvPr>
              <p14:cNvContentPartPr/>
              <p14:nvPr/>
            </p14:nvContentPartPr>
            <p14:xfrm>
              <a:off x="8152110" y="2640342"/>
              <a:ext cx="50040" cy="360"/>
            </p14:xfrm>
          </p:contentPart>
        </mc:Choice>
        <mc:Fallback>
          <p:pic>
            <p:nvPicPr>
              <p:cNvPr id="262" name="Ink 261">
                <a:extLst>
                  <a:ext uri="{FF2B5EF4-FFF2-40B4-BE49-F238E27FC236}">
                    <a16:creationId xmlns:a16="http://schemas.microsoft.com/office/drawing/2014/main" id="{8613B166-B899-B562-8729-F19585AFA96D}"/>
                  </a:ext>
                </a:extLst>
              </p:cNvPr>
              <p:cNvPicPr/>
              <p:nvPr/>
            </p:nvPicPr>
            <p:blipFill>
              <a:blip r:embed="rId383"/>
              <a:stretch>
                <a:fillRect/>
              </a:stretch>
            </p:blipFill>
            <p:spPr>
              <a:xfrm>
                <a:off x="8143110" y="2631702"/>
                <a:ext cx="676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4">
            <p14:nvContentPartPr>
              <p14:cNvPr id="263" name="Ink 262">
                <a:extLst>
                  <a:ext uri="{FF2B5EF4-FFF2-40B4-BE49-F238E27FC236}">
                    <a16:creationId xmlns:a16="http://schemas.microsoft.com/office/drawing/2014/main" id="{7A489853-8741-DC81-1127-903BCB1A68A1}"/>
                  </a:ext>
                </a:extLst>
              </p14:cNvPr>
              <p14:cNvContentPartPr/>
              <p14:nvPr/>
            </p14:nvContentPartPr>
            <p14:xfrm>
              <a:off x="8156070" y="2679582"/>
              <a:ext cx="53640" cy="360"/>
            </p14:xfrm>
          </p:contentPart>
        </mc:Choice>
        <mc:Fallback>
          <p:pic>
            <p:nvPicPr>
              <p:cNvPr id="263" name="Ink 262">
                <a:extLst>
                  <a:ext uri="{FF2B5EF4-FFF2-40B4-BE49-F238E27FC236}">
                    <a16:creationId xmlns:a16="http://schemas.microsoft.com/office/drawing/2014/main" id="{7A489853-8741-DC81-1127-903BCB1A68A1}"/>
                  </a:ext>
                </a:extLst>
              </p:cNvPr>
              <p:cNvPicPr/>
              <p:nvPr/>
            </p:nvPicPr>
            <p:blipFill>
              <a:blip r:embed="rId383"/>
              <a:stretch>
                <a:fillRect/>
              </a:stretch>
            </p:blipFill>
            <p:spPr>
              <a:xfrm>
                <a:off x="8147430" y="2670582"/>
                <a:ext cx="71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264" name="Ink 263">
                <a:extLst>
                  <a:ext uri="{FF2B5EF4-FFF2-40B4-BE49-F238E27FC236}">
                    <a16:creationId xmlns:a16="http://schemas.microsoft.com/office/drawing/2014/main" id="{921D1E51-96DA-6871-DD54-082DA7FB0A69}"/>
                  </a:ext>
                </a:extLst>
              </p14:cNvPr>
              <p14:cNvContentPartPr/>
              <p14:nvPr/>
            </p14:nvContentPartPr>
            <p14:xfrm>
              <a:off x="8312310" y="2598582"/>
              <a:ext cx="198720" cy="87840"/>
            </p14:xfrm>
          </p:contentPart>
        </mc:Choice>
        <mc:Fallback>
          <p:pic>
            <p:nvPicPr>
              <p:cNvPr id="264" name="Ink 263">
                <a:extLst>
                  <a:ext uri="{FF2B5EF4-FFF2-40B4-BE49-F238E27FC236}">
                    <a16:creationId xmlns:a16="http://schemas.microsoft.com/office/drawing/2014/main" id="{921D1E51-96DA-6871-DD54-082DA7FB0A69}"/>
                  </a:ext>
                </a:extLst>
              </p:cNvPr>
              <p:cNvPicPr/>
              <p:nvPr/>
            </p:nvPicPr>
            <p:blipFill>
              <a:blip r:embed="rId386"/>
              <a:stretch>
                <a:fillRect/>
              </a:stretch>
            </p:blipFill>
            <p:spPr>
              <a:xfrm>
                <a:off x="8303670" y="2589942"/>
                <a:ext cx="21636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266" name="Ink 265">
                <a:extLst>
                  <a:ext uri="{FF2B5EF4-FFF2-40B4-BE49-F238E27FC236}">
                    <a16:creationId xmlns:a16="http://schemas.microsoft.com/office/drawing/2014/main" id="{29CCF89C-C1AB-415E-473D-02C61CCDF3E7}"/>
                  </a:ext>
                </a:extLst>
              </p14:cNvPr>
              <p14:cNvContentPartPr/>
              <p14:nvPr/>
            </p14:nvContentPartPr>
            <p14:xfrm>
              <a:off x="771390" y="1818462"/>
              <a:ext cx="124200" cy="888840"/>
            </p14:xfrm>
          </p:contentPart>
        </mc:Choice>
        <mc:Fallback>
          <p:pic>
            <p:nvPicPr>
              <p:cNvPr id="266" name="Ink 265">
                <a:extLst>
                  <a:ext uri="{FF2B5EF4-FFF2-40B4-BE49-F238E27FC236}">
                    <a16:creationId xmlns:a16="http://schemas.microsoft.com/office/drawing/2014/main" id="{29CCF89C-C1AB-415E-473D-02C61CCDF3E7}"/>
                  </a:ext>
                </a:extLst>
              </p:cNvPr>
              <p:cNvPicPr/>
              <p:nvPr/>
            </p:nvPicPr>
            <p:blipFill>
              <a:blip r:embed="rId388"/>
              <a:stretch>
                <a:fillRect/>
              </a:stretch>
            </p:blipFill>
            <p:spPr>
              <a:xfrm>
                <a:off x="762390" y="1809822"/>
                <a:ext cx="141840" cy="90648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267" name="Ink 266">
                <a:extLst>
                  <a:ext uri="{FF2B5EF4-FFF2-40B4-BE49-F238E27FC236}">
                    <a16:creationId xmlns:a16="http://schemas.microsoft.com/office/drawing/2014/main" id="{DC57D7DA-9AA3-4CE5-A5CF-D19B9F587B1F}"/>
                  </a:ext>
                </a:extLst>
              </p14:cNvPr>
              <p14:cNvContentPartPr/>
              <p14:nvPr/>
            </p14:nvContentPartPr>
            <p14:xfrm>
              <a:off x="767430" y="1883262"/>
              <a:ext cx="73800" cy="228240"/>
            </p14:xfrm>
          </p:contentPart>
        </mc:Choice>
        <mc:Fallback>
          <p:pic>
            <p:nvPicPr>
              <p:cNvPr id="267" name="Ink 266">
                <a:extLst>
                  <a:ext uri="{FF2B5EF4-FFF2-40B4-BE49-F238E27FC236}">
                    <a16:creationId xmlns:a16="http://schemas.microsoft.com/office/drawing/2014/main" id="{DC57D7DA-9AA3-4CE5-A5CF-D19B9F587B1F}"/>
                  </a:ext>
                </a:extLst>
              </p:cNvPr>
              <p:cNvPicPr/>
              <p:nvPr/>
            </p:nvPicPr>
            <p:blipFill>
              <a:blip r:embed="rId390"/>
              <a:stretch>
                <a:fillRect/>
              </a:stretch>
            </p:blipFill>
            <p:spPr>
              <a:xfrm>
                <a:off x="758430" y="1874262"/>
                <a:ext cx="9144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268" name="Ink 267">
                <a:extLst>
                  <a:ext uri="{FF2B5EF4-FFF2-40B4-BE49-F238E27FC236}">
                    <a16:creationId xmlns:a16="http://schemas.microsoft.com/office/drawing/2014/main" id="{F400BB89-75D0-4060-0496-23518AB431ED}"/>
                  </a:ext>
                </a:extLst>
              </p14:cNvPr>
              <p14:cNvContentPartPr/>
              <p14:nvPr/>
            </p14:nvContentPartPr>
            <p14:xfrm>
              <a:off x="865350" y="1822782"/>
              <a:ext cx="226080" cy="295560"/>
            </p14:xfrm>
          </p:contentPart>
        </mc:Choice>
        <mc:Fallback>
          <p:pic>
            <p:nvPicPr>
              <p:cNvPr id="268" name="Ink 267">
                <a:extLst>
                  <a:ext uri="{FF2B5EF4-FFF2-40B4-BE49-F238E27FC236}">
                    <a16:creationId xmlns:a16="http://schemas.microsoft.com/office/drawing/2014/main" id="{F400BB89-75D0-4060-0496-23518AB431ED}"/>
                  </a:ext>
                </a:extLst>
              </p:cNvPr>
              <p:cNvPicPr/>
              <p:nvPr/>
            </p:nvPicPr>
            <p:blipFill>
              <a:blip r:embed="rId392"/>
              <a:stretch>
                <a:fillRect/>
              </a:stretch>
            </p:blipFill>
            <p:spPr>
              <a:xfrm>
                <a:off x="856350" y="1814142"/>
                <a:ext cx="24372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287" name="Ink 286">
                <a:extLst>
                  <a:ext uri="{FF2B5EF4-FFF2-40B4-BE49-F238E27FC236}">
                    <a16:creationId xmlns:a16="http://schemas.microsoft.com/office/drawing/2014/main" id="{9F45E0D3-9534-E64F-DB79-CB3359240D27}"/>
                  </a:ext>
                </a:extLst>
              </p14:cNvPr>
              <p14:cNvContentPartPr/>
              <p14:nvPr/>
            </p14:nvContentPartPr>
            <p14:xfrm>
              <a:off x="4957470" y="1182702"/>
              <a:ext cx="3316320" cy="3301920"/>
            </p14:xfrm>
          </p:contentPart>
        </mc:Choice>
        <mc:Fallback>
          <p:pic>
            <p:nvPicPr>
              <p:cNvPr id="287" name="Ink 286">
                <a:extLst>
                  <a:ext uri="{FF2B5EF4-FFF2-40B4-BE49-F238E27FC236}">
                    <a16:creationId xmlns:a16="http://schemas.microsoft.com/office/drawing/2014/main" id="{9F45E0D3-9534-E64F-DB79-CB3359240D27}"/>
                  </a:ext>
                </a:extLst>
              </p:cNvPr>
              <p:cNvPicPr/>
              <p:nvPr/>
            </p:nvPicPr>
            <p:blipFill>
              <a:blip r:embed="rId394"/>
              <a:stretch>
                <a:fillRect/>
              </a:stretch>
            </p:blipFill>
            <p:spPr>
              <a:xfrm>
                <a:off x="4948830" y="1174062"/>
                <a:ext cx="3333960" cy="33195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289" name="Ink 288">
                <a:extLst>
                  <a:ext uri="{FF2B5EF4-FFF2-40B4-BE49-F238E27FC236}">
                    <a16:creationId xmlns:a16="http://schemas.microsoft.com/office/drawing/2014/main" id="{E1936F67-8BBB-D46B-2E44-ECA326BF84B9}"/>
                  </a:ext>
                </a:extLst>
              </p14:cNvPr>
              <p14:cNvContentPartPr/>
              <p14:nvPr/>
            </p14:nvContentPartPr>
            <p14:xfrm>
              <a:off x="7299990" y="709662"/>
              <a:ext cx="1440" cy="514800"/>
            </p14:xfrm>
          </p:contentPart>
        </mc:Choice>
        <mc:Fallback>
          <p:pic>
            <p:nvPicPr>
              <p:cNvPr id="289" name="Ink 288">
                <a:extLst>
                  <a:ext uri="{FF2B5EF4-FFF2-40B4-BE49-F238E27FC236}">
                    <a16:creationId xmlns:a16="http://schemas.microsoft.com/office/drawing/2014/main" id="{E1936F67-8BBB-D46B-2E44-ECA326BF84B9}"/>
                  </a:ext>
                </a:extLst>
              </p:cNvPr>
              <p:cNvPicPr/>
              <p:nvPr/>
            </p:nvPicPr>
            <p:blipFill>
              <a:blip r:embed="rId396"/>
              <a:stretch>
                <a:fillRect/>
              </a:stretch>
            </p:blipFill>
            <p:spPr>
              <a:xfrm>
                <a:off x="7291350" y="700662"/>
                <a:ext cx="1908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290" name="Ink 289">
                <a:extLst>
                  <a:ext uri="{FF2B5EF4-FFF2-40B4-BE49-F238E27FC236}">
                    <a16:creationId xmlns:a16="http://schemas.microsoft.com/office/drawing/2014/main" id="{F1117542-C348-4CA0-E7E5-408AC9EF2C4C}"/>
                  </a:ext>
                </a:extLst>
              </p14:cNvPr>
              <p14:cNvContentPartPr/>
              <p14:nvPr/>
            </p14:nvContentPartPr>
            <p14:xfrm>
              <a:off x="7144110" y="677982"/>
              <a:ext cx="115920" cy="119160"/>
            </p14:xfrm>
          </p:contentPart>
        </mc:Choice>
        <mc:Fallback>
          <p:pic>
            <p:nvPicPr>
              <p:cNvPr id="290" name="Ink 289">
                <a:extLst>
                  <a:ext uri="{FF2B5EF4-FFF2-40B4-BE49-F238E27FC236}">
                    <a16:creationId xmlns:a16="http://schemas.microsoft.com/office/drawing/2014/main" id="{F1117542-C348-4CA0-E7E5-408AC9EF2C4C}"/>
                  </a:ext>
                </a:extLst>
              </p:cNvPr>
              <p:cNvPicPr/>
              <p:nvPr/>
            </p:nvPicPr>
            <p:blipFill>
              <a:blip r:embed="rId398"/>
              <a:stretch>
                <a:fillRect/>
              </a:stretch>
            </p:blipFill>
            <p:spPr>
              <a:xfrm>
                <a:off x="7135470" y="669342"/>
                <a:ext cx="13356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291" name="Ink 290">
                <a:extLst>
                  <a:ext uri="{FF2B5EF4-FFF2-40B4-BE49-F238E27FC236}">
                    <a16:creationId xmlns:a16="http://schemas.microsoft.com/office/drawing/2014/main" id="{5FF0855D-9EF9-1AE9-3EE7-AF954F93CC04}"/>
                  </a:ext>
                </a:extLst>
              </p14:cNvPr>
              <p14:cNvContentPartPr/>
              <p14:nvPr/>
            </p14:nvContentPartPr>
            <p14:xfrm>
              <a:off x="7270830" y="650982"/>
              <a:ext cx="230400" cy="191160"/>
            </p14:xfrm>
          </p:contentPart>
        </mc:Choice>
        <mc:Fallback>
          <p:pic>
            <p:nvPicPr>
              <p:cNvPr id="291" name="Ink 290">
                <a:extLst>
                  <a:ext uri="{FF2B5EF4-FFF2-40B4-BE49-F238E27FC236}">
                    <a16:creationId xmlns:a16="http://schemas.microsoft.com/office/drawing/2014/main" id="{5FF0855D-9EF9-1AE9-3EE7-AF954F93CC04}"/>
                  </a:ext>
                </a:extLst>
              </p:cNvPr>
              <p:cNvPicPr/>
              <p:nvPr/>
            </p:nvPicPr>
            <p:blipFill>
              <a:blip r:embed="rId400"/>
              <a:stretch>
                <a:fillRect/>
              </a:stretch>
            </p:blipFill>
            <p:spPr>
              <a:xfrm>
                <a:off x="7262190" y="641982"/>
                <a:ext cx="2480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293" name="Ink 292">
                <a:extLst>
                  <a:ext uri="{FF2B5EF4-FFF2-40B4-BE49-F238E27FC236}">
                    <a16:creationId xmlns:a16="http://schemas.microsoft.com/office/drawing/2014/main" id="{AE72CF89-3CFB-80F9-03CB-AD54D3B9E906}"/>
                  </a:ext>
                </a:extLst>
              </p14:cNvPr>
              <p14:cNvContentPartPr/>
              <p14:nvPr/>
            </p14:nvContentPartPr>
            <p14:xfrm>
              <a:off x="6977790" y="220062"/>
              <a:ext cx="171720" cy="95760"/>
            </p14:xfrm>
          </p:contentPart>
        </mc:Choice>
        <mc:Fallback>
          <p:pic>
            <p:nvPicPr>
              <p:cNvPr id="293" name="Ink 292">
                <a:extLst>
                  <a:ext uri="{FF2B5EF4-FFF2-40B4-BE49-F238E27FC236}">
                    <a16:creationId xmlns:a16="http://schemas.microsoft.com/office/drawing/2014/main" id="{AE72CF89-3CFB-80F9-03CB-AD54D3B9E906}"/>
                  </a:ext>
                </a:extLst>
              </p:cNvPr>
              <p:cNvPicPr/>
              <p:nvPr/>
            </p:nvPicPr>
            <p:blipFill>
              <a:blip r:embed="rId402"/>
              <a:stretch>
                <a:fillRect/>
              </a:stretch>
            </p:blipFill>
            <p:spPr>
              <a:xfrm>
                <a:off x="6968790" y="211062"/>
                <a:ext cx="18936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294" name="Ink 293">
                <a:extLst>
                  <a:ext uri="{FF2B5EF4-FFF2-40B4-BE49-F238E27FC236}">
                    <a16:creationId xmlns:a16="http://schemas.microsoft.com/office/drawing/2014/main" id="{38B7537A-4B88-E2EE-A35C-F80EC38DAC44}"/>
                  </a:ext>
                </a:extLst>
              </p14:cNvPr>
              <p14:cNvContentPartPr/>
              <p14:nvPr/>
            </p14:nvContentPartPr>
            <p14:xfrm>
              <a:off x="7402950" y="288462"/>
              <a:ext cx="28800" cy="81360"/>
            </p14:xfrm>
          </p:contentPart>
        </mc:Choice>
        <mc:Fallback>
          <p:pic>
            <p:nvPicPr>
              <p:cNvPr id="294" name="Ink 293">
                <a:extLst>
                  <a:ext uri="{FF2B5EF4-FFF2-40B4-BE49-F238E27FC236}">
                    <a16:creationId xmlns:a16="http://schemas.microsoft.com/office/drawing/2014/main" id="{38B7537A-4B88-E2EE-A35C-F80EC38DAC44}"/>
                  </a:ext>
                </a:extLst>
              </p:cNvPr>
              <p:cNvPicPr/>
              <p:nvPr/>
            </p:nvPicPr>
            <p:blipFill>
              <a:blip r:embed="rId404"/>
              <a:stretch>
                <a:fillRect/>
              </a:stretch>
            </p:blipFill>
            <p:spPr>
              <a:xfrm>
                <a:off x="7393950" y="279462"/>
                <a:ext cx="4644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295" name="Ink 294">
                <a:extLst>
                  <a:ext uri="{FF2B5EF4-FFF2-40B4-BE49-F238E27FC236}">
                    <a16:creationId xmlns:a16="http://schemas.microsoft.com/office/drawing/2014/main" id="{E9279AC2-B956-78DC-4641-64FAB36EAD6F}"/>
                  </a:ext>
                </a:extLst>
              </p14:cNvPr>
              <p14:cNvContentPartPr/>
              <p14:nvPr/>
            </p14:nvContentPartPr>
            <p14:xfrm>
              <a:off x="7604190" y="203862"/>
              <a:ext cx="127080" cy="246240"/>
            </p14:xfrm>
          </p:contentPart>
        </mc:Choice>
        <mc:Fallback>
          <p:pic>
            <p:nvPicPr>
              <p:cNvPr id="295" name="Ink 294">
                <a:extLst>
                  <a:ext uri="{FF2B5EF4-FFF2-40B4-BE49-F238E27FC236}">
                    <a16:creationId xmlns:a16="http://schemas.microsoft.com/office/drawing/2014/main" id="{E9279AC2-B956-78DC-4641-64FAB36EAD6F}"/>
                  </a:ext>
                </a:extLst>
              </p:cNvPr>
              <p:cNvPicPr/>
              <p:nvPr/>
            </p:nvPicPr>
            <p:blipFill>
              <a:blip r:embed="rId406"/>
              <a:stretch>
                <a:fillRect/>
              </a:stretch>
            </p:blipFill>
            <p:spPr>
              <a:xfrm>
                <a:off x="7595190" y="194862"/>
                <a:ext cx="1447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270" name="Ink 269">
                <a:extLst>
                  <a:ext uri="{FF2B5EF4-FFF2-40B4-BE49-F238E27FC236}">
                    <a16:creationId xmlns:a16="http://schemas.microsoft.com/office/drawing/2014/main" id="{3BCE2C6D-3207-C6AB-1E8B-413272122891}"/>
                  </a:ext>
                </a:extLst>
              </p14:cNvPr>
              <p14:cNvContentPartPr/>
              <p14:nvPr/>
            </p14:nvContentPartPr>
            <p14:xfrm>
              <a:off x="7980030" y="3261342"/>
              <a:ext cx="142200" cy="284400"/>
            </p14:xfrm>
          </p:contentPart>
        </mc:Choice>
        <mc:Fallback>
          <p:pic>
            <p:nvPicPr>
              <p:cNvPr id="270" name="Ink 269">
                <a:extLst>
                  <a:ext uri="{FF2B5EF4-FFF2-40B4-BE49-F238E27FC236}">
                    <a16:creationId xmlns:a16="http://schemas.microsoft.com/office/drawing/2014/main" id="{3BCE2C6D-3207-C6AB-1E8B-413272122891}"/>
                  </a:ext>
                </a:extLst>
              </p:cNvPr>
              <p:cNvPicPr/>
              <p:nvPr/>
            </p:nvPicPr>
            <p:blipFill>
              <a:blip r:embed="rId408"/>
              <a:stretch>
                <a:fillRect/>
              </a:stretch>
            </p:blipFill>
            <p:spPr>
              <a:xfrm>
                <a:off x="7971030" y="3252702"/>
                <a:ext cx="159840" cy="3020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271" name="Ink 270">
                <a:extLst>
                  <a:ext uri="{FF2B5EF4-FFF2-40B4-BE49-F238E27FC236}">
                    <a16:creationId xmlns:a16="http://schemas.microsoft.com/office/drawing/2014/main" id="{979FAE49-550E-7F0E-2DCC-6297C77B5415}"/>
                  </a:ext>
                </a:extLst>
              </p14:cNvPr>
              <p14:cNvContentPartPr/>
              <p14:nvPr/>
            </p14:nvContentPartPr>
            <p14:xfrm>
              <a:off x="8268750" y="3227142"/>
              <a:ext cx="25200" cy="182520"/>
            </p14:xfrm>
          </p:contentPart>
        </mc:Choice>
        <mc:Fallback>
          <p:pic>
            <p:nvPicPr>
              <p:cNvPr id="271" name="Ink 270">
                <a:extLst>
                  <a:ext uri="{FF2B5EF4-FFF2-40B4-BE49-F238E27FC236}">
                    <a16:creationId xmlns:a16="http://schemas.microsoft.com/office/drawing/2014/main" id="{979FAE49-550E-7F0E-2DCC-6297C77B5415}"/>
                  </a:ext>
                </a:extLst>
              </p:cNvPr>
              <p:cNvPicPr/>
              <p:nvPr/>
            </p:nvPicPr>
            <p:blipFill>
              <a:blip r:embed="rId410"/>
              <a:stretch>
                <a:fillRect/>
              </a:stretch>
            </p:blipFill>
            <p:spPr>
              <a:xfrm>
                <a:off x="8259750" y="3218142"/>
                <a:ext cx="428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272" name="Ink 271">
                <a:extLst>
                  <a:ext uri="{FF2B5EF4-FFF2-40B4-BE49-F238E27FC236}">
                    <a16:creationId xmlns:a16="http://schemas.microsoft.com/office/drawing/2014/main" id="{41222E65-7047-593D-1278-5DE45A503B84}"/>
                  </a:ext>
                </a:extLst>
              </p14:cNvPr>
              <p14:cNvContentPartPr/>
              <p14:nvPr/>
            </p14:nvContentPartPr>
            <p14:xfrm>
              <a:off x="8270190" y="3281862"/>
              <a:ext cx="204120" cy="234720"/>
            </p14:xfrm>
          </p:contentPart>
        </mc:Choice>
        <mc:Fallback>
          <p:pic>
            <p:nvPicPr>
              <p:cNvPr id="272" name="Ink 271">
                <a:extLst>
                  <a:ext uri="{FF2B5EF4-FFF2-40B4-BE49-F238E27FC236}">
                    <a16:creationId xmlns:a16="http://schemas.microsoft.com/office/drawing/2014/main" id="{41222E65-7047-593D-1278-5DE45A503B84}"/>
                  </a:ext>
                </a:extLst>
              </p:cNvPr>
              <p:cNvPicPr/>
              <p:nvPr/>
            </p:nvPicPr>
            <p:blipFill>
              <a:blip r:embed="rId412"/>
              <a:stretch>
                <a:fillRect/>
              </a:stretch>
            </p:blipFill>
            <p:spPr>
              <a:xfrm>
                <a:off x="8261550" y="3273222"/>
                <a:ext cx="221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273" name="Ink 272">
                <a:extLst>
                  <a:ext uri="{FF2B5EF4-FFF2-40B4-BE49-F238E27FC236}">
                    <a16:creationId xmlns:a16="http://schemas.microsoft.com/office/drawing/2014/main" id="{9ED9D653-2780-55C6-28CF-AD1286323D68}"/>
                  </a:ext>
                </a:extLst>
              </p14:cNvPr>
              <p14:cNvContentPartPr/>
              <p14:nvPr/>
            </p14:nvContentPartPr>
            <p14:xfrm>
              <a:off x="8507430" y="3278982"/>
              <a:ext cx="79560" cy="194040"/>
            </p14:xfrm>
          </p:contentPart>
        </mc:Choice>
        <mc:Fallback>
          <p:pic>
            <p:nvPicPr>
              <p:cNvPr id="273" name="Ink 272">
                <a:extLst>
                  <a:ext uri="{FF2B5EF4-FFF2-40B4-BE49-F238E27FC236}">
                    <a16:creationId xmlns:a16="http://schemas.microsoft.com/office/drawing/2014/main" id="{9ED9D653-2780-55C6-28CF-AD1286323D68}"/>
                  </a:ext>
                </a:extLst>
              </p:cNvPr>
              <p:cNvPicPr/>
              <p:nvPr/>
            </p:nvPicPr>
            <p:blipFill>
              <a:blip r:embed="rId414"/>
              <a:stretch>
                <a:fillRect/>
              </a:stretch>
            </p:blipFill>
            <p:spPr>
              <a:xfrm>
                <a:off x="8498790" y="3270342"/>
                <a:ext cx="972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274" name="Ink 273">
                <a:extLst>
                  <a:ext uri="{FF2B5EF4-FFF2-40B4-BE49-F238E27FC236}">
                    <a16:creationId xmlns:a16="http://schemas.microsoft.com/office/drawing/2014/main" id="{16736773-8436-1B6B-B470-FA7ED9819097}"/>
                  </a:ext>
                </a:extLst>
              </p14:cNvPr>
              <p14:cNvContentPartPr/>
              <p14:nvPr/>
            </p14:nvContentPartPr>
            <p14:xfrm>
              <a:off x="8611830" y="3283302"/>
              <a:ext cx="87480" cy="149760"/>
            </p14:xfrm>
          </p:contentPart>
        </mc:Choice>
        <mc:Fallback>
          <p:pic>
            <p:nvPicPr>
              <p:cNvPr id="274" name="Ink 273">
                <a:extLst>
                  <a:ext uri="{FF2B5EF4-FFF2-40B4-BE49-F238E27FC236}">
                    <a16:creationId xmlns:a16="http://schemas.microsoft.com/office/drawing/2014/main" id="{16736773-8436-1B6B-B470-FA7ED9819097}"/>
                  </a:ext>
                </a:extLst>
              </p:cNvPr>
              <p:cNvPicPr/>
              <p:nvPr/>
            </p:nvPicPr>
            <p:blipFill>
              <a:blip r:embed="rId416"/>
              <a:stretch>
                <a:fillRect/>
              </a:stretch>
            </p:blipFill>
            <p:spPr>
              <a:xfrm>
                <a:off x="8603190" y="3274302"/>
                <a:ext cx="1051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275" name="Ink 274">
                <a:extLst>
                  <a:ext uri="{FF2B5EF4-FFF2-40B4-BE49-F238E27FC236}">
                    <a16:creationId xmlns:a16="http://schemas.microsoft.com/office/drawing/2014/main" id="{D1FC1CC1-6426-526D-A373-19D7274880BA}"/>
                  </a:ext>
                </a:extLst>
              </p14:cNvPr>
              <p14:cNvContentPartPr/>
              <p14:nvPr/>
            </p14:nvContentPartPr>
            <p14:xfrm>
              <a:off x="8752950" y="3257382"/>
              <a:ext cx="127800" cy="146520"/>
            </p14:xfrm>
          </p:contentPart>
        </mc:Choice>
        <mc:Fallback>
          <p:pic>
            <p:nvPicPr>
              <p:cNvPr id="275" name="Ink 274">
                <a:extLst>
                  <a:ext uri="{FF2B5EF4-FFF2-40B4-BE49-F238E27FC236}">
                    <a16:creationId xmlns:a16="http://schemas.microsoft.com/office/drawing/2014/main" id="{D1FC1CC1-6426-526D-A373-19D7274880BA}"/>
                  </a:ext>
                </a:extLst>
              </p:cNvPr>
              <p:cNvPicPr/>
              <p:nvPr/>
            </p:nvPicPr>
            <p:blipFill>
              <a:blip r:embed="rId418"/>
              <a:stretch>
                <a:fillRect/>
              </a:stretch>
            </p:blipFill>
            <p:spPr>
              <a:xfrm>
                <a:off x="8744310" y="3248382"/>
                <a:ext cx="14544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276" name="Ink 275">
                <a:extLst>
                  <a:ext uri="{FF2B5EF4-FFF2-40B4-BE49-F238E27FC236}">
                    <a16:creationId xmlns:a16="http://schemas.microsoft.com/office/drawing/2014/main" id="{3EE9E006-5BD8-B14F-22FA-220582EA1496}"/>
                  </a:ext>
                </a:extLst>
              </p14:cNvPr>
              <p14:cNvContentPartPr/>
              <p14:nvPr/>
            </p14:nvContentPartPr>
            <p14:xfrm>
              <a:off x="8918550" y="3260622"/>
              <a:ext cx="108720" cy="143280"/>
            </p14:xfrm>
          </p:contentPart>
        </mc:Choice>
        <mc:Fallback>
          <p:pic>
            <p:nvPicPr>
              <p:cNvPr id="276" name="Ink 275">
                <a:extLst>
                  <a:ext uri="{FF2B5EF4-FFF2-40B4-BE49-F238E27FC236}">
                    <a16:creationId xmlns:a16="http://schemas.microsoft.com/office/drawing/2014/main" id="{3EE9E006-5BD8-B14F-22FA-220582EA1496}"/>
                  </a:ext>
                </a:extLst>
              </p:cNvPr>
              <p:cNvPicPr/>
              <p:nvPr/>
            </p:nvPicPr>
            <p:blipFill>
              <a:blip r:embed="rId420"/>
              <a:stretch>
                <a:fillRect/>
              </a:stretch>
            </p:blipFill>
            <p:spPr>
              <a:xfrm>
                <a:off x="8909910" y="3251982"/>
                <a:ext cx="12636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277" name="Ink 276">
                <a:extLst>
                  <a:ext uri="{FF2B5EF4-FFF2-40B4-BE49-F238E27FC236}">
                    <a16:creationId xmlns:a16="http://schemas.microsoft.com/office/drawing/2014/main" id="{78D3185F-DF60-0E94-8387-65A2C00FD259}"/>
                  </a:ext>
                </a:extLst>
              </p14:cNvPr>
              <p14:cNvContentPartPr/>
              <p14:nvPr/>
            </p14:nvContentPartPr>
            <p14:xfrm>
              <a:off x="9062550" y="3261702"/>
              <a:ext cx="96840" cy="156600"/>
            </p14:xfrm>
          </p:contentPart>
        </mc:Choice>
        <mc:Fallback>
          <p:pic>
            <p:nvPicPr>
              <p:cNvPr id="277" name="Ink 276">
                <a:extLst>
                  <a:ext uri="{FF2B5EF4-FFF2-40B4-BE49-F238E27FC236}">
                    <a16:creationId xmlns:a16="http://schemas.microsoft.com/office/drawing/2014/main" id="{78D3185F-DF60-0E94-8387-65A2C00FD259}"/>
                  </a:ext>
                </a:extLst>
              </p:cNvPr>
              <p:cNvPicPr/>
              <p:nvPr/>
            </p:nvPicPr>
            <p:blipFill>
              <a:blip r:embed="rId422"/>
              <a:stretch>
                <a:fillRect/>
              </a:stretch>
            </p:blipFill>
            <p:spPr>
              <a:xfrm>
                <a:off x="9053550" y="3252702"/>
                <a:ext cx="11448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278" name="Ink 277">
                <a:extLst>
                  <a:ext uri="{FF2B5EF4-FFF2-40B4-BE49-F238E27FC236}">
                    <a16:creationId xmlns:a16="http://schemas.microsoft.com/office/drawing/2014/main" id="{41938A7E-9C35-AB88-8F2A-D83A251698FC}"/>
                  </a:ext>
                </a:extLst>
              </p14:cNvPr>
              <p14:cNvContentPartPr/>
              <p14:nvPr/>
            </p14:nvContentPartPr>
            <p14:xfrm>
              <a:off x="9203670" y="3184302"/>
              <a:ext cx="103680" cy="205560"/>
            </p14:xfrm>
          </p:contentPart>
        </mc:Choice>
        <mc:Fallback>
          <p:pic>
            <p:nvPicPr>
              <p:cNvPr id="278" name="Ink 277">
                <a:extLst>
                  <a:ext uri="{FF2B5EF4-FFF2-40B4-BE49-F238E27FC236}">
                    <a16:creationId xmlns:a16="http://schemas.microsoft.com/office/drawing/2014/main" id="{41938A7E-9C35-AB88-8F2A-D83A251698FC}"/>
                  </a:ext>
                </a:extLst>
              </p:cNvPr>
              <p:cNvPicPr/>
              <p:nvPr/>
            </p:nvPicPr>
            <p:blipFill>
              <a:blip r:embed="rId424"/>
              <a:stretch>
                <a:fillRect/>
              </a:stretch>
            </p:blipFill>
            <p:spPr>
              <a:xfrm>
                <a:off x="9194670" y="3175302"/>
                <a:ext cx="121320" cy="22320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279" name="Ink 278">
                <a:extLst>
                  <a:ext uri="{FF2B5EF4-FFF2-40B4-BE49-F238E27FC236}">
                    <a16:creationId xmlns:a16="http://schemas.microsoft.com/office/drawing/2014/main" id="{76546A72-8AF1-32AE-2875-E3065CAC6CB9}"/>
                  </a:ext>
                </a:extLst>
              </p14:cNvPr>
              <p14:cNvContentPartPr/>
              <p14:nvPr/>
            </p14:nvContentPartPr>
            <p14:xfrm>
              <a:off x="9336510" y="3230742"/>
              <a:ext cx="115920" cy="196920"/>
            </p14:xfrm>
          </p:contentPart>
        </mc:Choice>
        <mc:Fallback>
          <p:pic>
            <p:nvPicPr>
              <p:cNvPr id="279" name="Ink 278">
                <a:extLst>
                  <a:ext uri="{FF2B5EF4-FFF2-40B4-BE49-F238E27FC236}">
                    <a16:creationId xmlns:a16="http://schemas.microsoft.com/office/drawing/2014/main" id="{76546A72-8AF1-32AE-2875-E3065CAC6CB9}"/>
                  </a:ext>
                </a:extLst>
              </p:cNvPr>
              <p:cNvPicPr/>
              <p:nvPr/>
            </p:nvPicPr>
            <p:blipFill>
              <a:blip r:embed="rId426"/>
              <a:stretch>
                <a:fillRect/>
              </a:stretch>
            </p:blipFill>
            <p:spPr>
              <a:xfrm>
                <a:off x="9327870" y="3221742"/>
                <a:ext cx="13356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280" name="Ink 279">
                <a:extLst>
                  <a:ext uri="{FF2B5EF4-FFF2-40B4-BE49-F238E27FC236}">
                    <a16:creationId xmlns:a16="http://schemas.microsoft.com/office/drawing/2014/main" id="{8D24DAB9-73A6-0ACD-1B66-FE98DEF7AB1C}"/>
                  </a:ext>
                </a:extLst>
              </p14:cNvPr>
              <p14:cNvContentPartPr/>
              <p14:nvPr/>
            </p14:nvContentPartPr>
            <p14:xfrm>
              <a:off x="9490950" y="3291942"/>
              <a:ext cx="284760" cy="175320"/>
            </p14:xfrm>
          </p:contentPart>
        </mc:Choice>
        <mc:Fallback>
          <p:pic>
            <p:nvPicPr>
              <p:cNvPr id="280" name="Ink 279">
                <a:extLst>
                  <a:ext uri="{FF2B5EF4-FFF2-40B4-BE49-F238E27FC236}">
                    <a16:creationId xmlns:a16="http://schemas.microsoft.com/office/drawing/2014/main" id="{8D24DAB9-73A6-0ACD-1B66-FE98DEF7AB1C}"/>
                  </a:ext>
                </a:extLst>
              </p:cNvPr>
              <p:cNvPicPr/>
              <p:nvPr/>
            </p:nvPicPr>
            <p:blipFill>
              <a:blip r:embed="rId428"/>
              <a:stretch>
                <a:fillRect/>
              </a:stretch>
            </p:blipFill>
            <p:spPr>
              <a:xfrm>
                <a:off x="9481950" y="3282942"/>
                <a:ext cx="3024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282" name="Ink 281">
                <a:extLst>
                  <a:ext uri="{FF2B5EF4-FFF2-40B4-BE49-F238E27FC236}">
                    <a16:creationId xmlns:a16="http://schemas.microsoft.com/office/drawing/2014/main" id="{721AD61B-2A57-37C7-D5EE-33372DCDDD44}"/>
                  </a:ext>
                </a:extLst>
              </p14:cNvPr>
              <p14:cNvContentPartPr/>
              <p14:nvPr/>
            </p14:nvContentPartPr>
            <p14:xfrm>
              <a:off x="7911630" y="3738702"/>
              <a:ext cx="162360" cy="272520"/>
            </p14:xfrm>
          </p:contentPart>
        </mc:Choice>
        <mc:Fallback>
          <p:pic>
            <p:nvPicPr>
              <p:cNvPr id="282" name="Ink 281">
                <a:extLst>
                  <a:ext uri="{FF2B5EF4-FFF2-40B4-BE49-F238E27FC236}">
                    <a16:creationId xmlns:a16="http://schemas.microsoft.com/office/drawing/2014/main" id="{721AD61B-2A57-37C7-D5EE-33372DCDDD44}"/>
                  </a:ext>
                </a:extLst>
              </p:cNvPr>
              <p:cNvPicPr/>
              <p:nvPr/>
            </p:nvPicPr>
            <p:blipFill>
              <a:blip r:embed="rId430"/>
              <a:stretch>
                <a:fillRect/>
              </a:stretch>
            </p:blipFill>
            <p:spPr>
              <a:xfrm>
                <a:off x="7902630" y="3729702"/>
                <a:ext cx="18000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283" name="Ink 282">
                <a:extLst>
                  <a:ext uri="{FF2B5EF4-FFF2-40B4-BE49-F238E27FC236}">
                    <a16:creationId xmlns:a16="http://schemas.microsoft.com/office/drawing/2014/main" id="{2F07D5DE-76C5-9876-4EE5-00661CDA5B37}"/>
                  </a:ext>
                </a:extLst>
              </p14:cNvPr>
              <p14:cNvContentPartPr/>
              <p14:nvPr/>
            </p14:nvContentPartPr>
            <p14:xfrm>
              <a:off x="8201430" y="3808542"/>
              <a:ext cx="63000" cy="5400"/>
            </p14:xfrm>
          </p:contentPart>
        </mc:Choice>
        <mc:Fallback>
          <p:pic>
            <p:nvPicPr>
              <p:cNvPr id="283" name="Ink 282">
                <a:extLst>
                  <a:ext uri="{FF2B5EF4-FFF2-40B4-BE49-F238E27FC236}">
                    <a16:creationId xmlns:a16="http://schemas.microsoft.com/office/drawing/2014/main" id="{2F07D5DE-76C5-9876-4EE5-00661CDA5B37}"/>
                  </a:ext>
                </a:extLst>
              </p:cNvPr>
              <p:cNvPicPr/>
              <p:nvPr/>
            </p:nvPicPr>
            <p:blipFill>
              <a:blip r:embed="rId432"/>
              <a:stretch>
                <a:fillRect/>
              </a:stretch>
            </p:blipFill>
            <p:spPr>
              <a:xfrm>
                <a:off x="8192430" y="3799902"/>
                <a:ext cx="806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284" name="Ink 283">
                <a:extLst>
                  <a:ext uri="{FF2B5EF4-FFF2-40B4-BE49-F238E27FC236}">
                    <a16:creationId xmlns:a16="http://schemas.microsoft.com/office/drawing/2014/main" id="{7728C5B9-0763-3526-772A-84593CFB040C}"/>
                  </a:ext>
                </a:extLst>
              </p14:cNvPr>
              <p14:cNvContentPartPr/>
              <p14:nvPr/>
            </p14:nvContentPartPr>
            <p14:xfrm>
              <a:off x="8205750" y="3877302"/>
              <a:ext cx="57600" cy="5400"/>
            </p14:xfrm>
          </p:contentPart>
        </mc:Choice>
        <mc:Fallback>
          <p:pic>
            <p:nvPicPr>
              <p:cNvPr id="284" name="Ink 283">
                <a:extLst>
                  <a:ext uri="{FF2B5EF4-FFF2-40B4-BE49-F238E27FC236}">
                    <a16:creationId xmlns:a16="http://schemas.microsoft.com/office/drawing/2014/main" id="{7728C5B9-0763-3526-772A-84593CFB040C}"/>
                  </a:ext>
                </a:extLst>
              </p:cNvPr>
              <p:cNvPicPr/>
              <p:nvPr/>
            </p:nvPicPr>
            <p:blipFill>
              <a:blip r:embed="rId434"/>
              <a:stretch>
                <a:fillRect/>
              </a:stretch>
            </p:blipFill>
            <p:spPr>
              <a:xfrm>
                <a:off x="8197110" y="3868662"/>
                <a:ext cx="752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285" name="Ink 284">
                <a:extLst>
                  <a:ext uri="{FF2B5EF4-FFF2-40B4-BE49-F238E27FC236}">
                    <a16:creationId xmlns:a16="http://schemas.microsoft.com/office/drawing/2014/main" id="{E2C551B1-D583-456B-96A9-62B5EC5E3C35}"/>
                  </a:ext>
                </a:extLst>
              </p14:cNvPr>
              <p14:cNvContentPartPr/>
              <p14:nvPr/>
            </p14:nvContentPartPr>
            <p14:xfrm>
              <a:off x="8421030" y="3757062"/>
              <a:ext cx="253080" cy="137160"/>
            </p14:xfrm>
          </p:contentPart>
        </mc:Choice>
        <mc:Fallback>
          <p:pic>
            <p:nvPicPr>
              <p:cNvPr id="285" name="Ink 284">
                <a:extLst>
                  <a:ext uri="{FF2B5EF4-FFF2-40B4-BE49-F238E27FC236}">
                    <a16:creationId xmlns:a16="http://schemas.microsoft.com/office/drawing/2014/main" id="{E2C551B1-D583-456B-96A9-62B5EC5E3C35}"/>
                  </a:ext>
                </a:extLst>
              </p:cNvPr>
              <p:cNvPicPr/>
              <p:nvPr/>
            </p:nvPicPr>
            <p:blipFill>
              <a:blip r:embed="rId436"/>
              <a:stretch>
                <a:fillRect/>
              </a:stretch>
            </p:blipFill>
            <p:spPr>
              <a:xfrm>
                <a:off x="8412390" y="3748062"/>
                <a:ext cx="27072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299" name="Ink 298">
                <a:extLst>
                  <a:ext uri="{FF2B5EF4-FFF2-40B4-BE49-F238E27FC236}">
                    <a16:creationId xmlns:a16="http://schemas.microsoft.com/office/drawing/2014/main" id="{05C1A3FA-D5CD-A1C7-393F-402C268C851A}"/>
                  </a:ext>
                </a:extLst>
              </p14:cNvPr>
              <p14:cNvContentPartPr/>
              <p14:nvPr/>
            </p14:nvContentPartPr>
            <p14:xfrm>
              <a:off x="7989750" y="3612702"/>
              <a:ext cx="136800" cy="29520"/>
            </p14:xfrm>
          </p:contentPart>
        </mc:Choice>
        <mc:Fallback>
          <p:pic>
            <p:nvPicPr>
              <p:cNvPr id="299" name="Ink 298">
                <a:extLst>
                  <a:ext uri="{FF2B5EF4-FFF2-40B4-BE49-F238E27FC236}">
                    <a16:creationId xmlns:a16="http://schemas.microsoft.com/office/drawing/2014/main" id="{05C1A3FA-D5CD-A1C7-393F-402C268C851A}"/>
                  </a:ext>
                </a:extLst>
              </p:cNvPr>
              <p:cNvPicPr/>
              <p:nvPr/>
            </p:nvPicPr>
            <p:blipFill>
              <a:blip r:embed="rId438"/>
              <a:stretch>
                <a:fillRect/>
              </a:stretch>
            </p:blipFill>
            <p:spPr>
              <a:xfrm>
                <a:off x="7981110" y="3603702"/>
                <a:ext cx="15444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300" name="Ink 299">
                <a:extLst>
                  <a:ext uri="{FF2B5EF4-FFF2-40B4-BE49-F238E27FC236}">
                    <a16:creationId xmlns:a16="http://schemas.microsoft.com/office/drawing/2014/main" id="{2EBB9D8F-8CBF-8CB3-B1D3-36CE84A283AA}"/>
                  </a:ext>
                </a:extLst>
              </p14:cNvPr>
              <p14:cNvContentPartPr/>
              <p14:nvPr/>
            </p14:nvContentPartPr>
            <p14:xfrm>
              <a:off x="8884710" y="3559782"/>
              <a:ext cx="268200" cy="24480"/>
            </p14:xfrm>
          </p:contentPart>
        </mc:Choice>
        <mc:Fallback>
          <p:pic>
            <p:nvPicPr>
              <p:cNvPr id="300" name="Ink 299">
                <a:extLst>
                  <a:ext uri="{FF2B5EF4-FFF2-40B4-BE49-F238E27FC236}">
                    <a16:creationId xmlns:a16="http://schemas.microsoft.com/office/drawing/2014/main" id="{2EBB9D8F-8CBF-8CB3-B1D3-36CE84A283AA}"/>
                  </a:ext>
                </a:extLst>
              </p:cNvPr>
              <p:cNvPicPr/>
              <p:nvPr/>
            </p:nvPicPr>
            <p:blipFill>
              <a:blip r:embed="rId440"/>
              <a:stretch>
                <a:fillRect/>
              </a:stretch>
            </p:blipFill>
            <p:spPr>
              <a:xfrm>
                <a:off x="8875710" y="3550782"/>
                <a:ext cx="28584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02" name="Ink 301">
                <a:extLst>
                  <a:ext uri="{FF2B5EF4-FFF2-40B4-BE49-F238E27FC236}">
                    <a16:creationId xmlns:a16="http://schemas.microsoft.com/office/drawing/2014/main" id="{7966BDF9-512F-6B8B-91AC-AF309040DE2B}"/>
                  </a:ext>
                </a:extLst>
              </p14:cNvPr>
              <p14:cNvContentPartPr/>
              <p14:nvPr/>
            </p14:nvContentPartPr>
            <p14:xfrm>
              <a:off x="6937470" y="3539262"/>
              <a:ext cx="35280" cy="355320"/>
            </p14:xfrm>
          </p:contentPart>
        </mc:Choice>
        <mc:Fallback>
          <p:pic>
            <p:nvPicPr>
              <p:cNvPr id="302" name="Ink 301">
                <a:extLst>
                  <a:ext uri="{FF2B5EF4-FFF2-40B4-BE49-F238E27FC236}">
                    <a16:creationId xmlns:a16="http://schemas.microsoft.com/office/drawing/2014/main" id="{7966BDF9-512F-6B8B-91AC-AF309040DE2B}"/>
                  </a:ext>
                </a:extLst>
              </p:cNvPr>
              <p:cNvPicPr/>
              <p:nvPr/>
            </p:nvPicPr>
            <p:blipFill>
              <a:blip r:embed="rId442"/>
              <a:stretch>
                <a:fillRect/>
              </a:stretch>
            </p:blipFill>
            <p:spPr>
              <a:xfrm>
                <a:off x="6928830" y="3530262"/>
                <a:ext cx="52920" cy="3729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03" name="Ink 302">
                <a:extLst>
                  <a:ext uri="{FF2B5EF4-FFF2-40B4-BE49-F238E27FC236}">
                    <a16:creationId xmlns:a16="http://schemas.microsoft.com/office/drawing/2014/main" id="{10F0AFAF-97D6-4B81-5B41-8FA929526EFD}"/>
                  </a:ext>
                </a:extLst>
              </p14:cNvPr>
              <p14:cNvContentPartPr/>
              <p14:nvPr/>
            </p14:nvContentPartPr>
            <p14:xfrm>
              <a:off x="6784830" y="3906822"/>
              <a:ext cx="316440" cy="252000"/>
            </p14:xfrm>
          </p:contentPart>
        </mc:Choice>
        <mc:Fallback>
          <p:pic>
            <p:nvPicPr>
              <p:cNvPr id="303" name="Ink 302">
                <a:extLst>
                  <a:ext uri="{FF2B5EF4-FFF2-40B4-BE49-F238E27FC236}">
                    <a16:creationId xmlns:a16="http://schemas.microsoft.com/office/drawing/2014/main" id="{10F0AFAF-97D6-4B81-5B41-8FA929526EFD}"/>
                  </a:ext>
                </a:extLst>
              </p:cNvPr>
              <p:cNvPicPr/>
              <p:nvPr/>
            </p:nvPicPr>
            <p:blipFill>
              <a:blip r:embed="rId444"/>
              <a:stretch>
                <a:fillRect/>
              </a:stretch>
            </p:blipFill>
            <p:spPr>
              <a:xfrm>
                <a:off x="6775830" y="3897822"/>
                <a:ext cx="33408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04" name="Ink 303">
                <a:extLst>
                  <a:ext uri="{FF2B5EF4-FFF2-40B4-BE49-F238E27FC236}">
                    <a16:creationId xmlns:a16="http://schemas.microsoft.com/office/drawing/2014/main" id="{F2184E7C-8E9C-671E-1501-CE6AEBE72E14}"/>
                  </a:ext>
                </a:extLst>
              </p14:cNvPr>
              <p14:cNvContentPartPr/>
              <p14:nvPr/>
            </p14:nvContentPartPr>
            <p14:xfrm>
              <a:off x="6806430" y="4019142"/>
              <a:ext cx="63720" cy="69480"/>
            </p14:xfrm>
          </p:contentPart>
        </mc:Choice>
        <mc:Fallback>
          <p:pic>
            <p:nvPicPr>
              <p:cNvPr id="304" name="Ink 303">
                <a:extLst>
                  <a:ext uri="{FF2B5EF4-FFF2-40B4-BE49-F238E27FC236}">
                    <a16:creationId xmlns:a16="http://schemas.microsoft.com/office/drawing/2014/main" id="{F2184E7C-8E9C-671E-1501-CE6AEBE72E14}"/>
                  </a:ext>
                </a:extLst>
              </p:cNvPr>
              <p:cNvPicPr/>
              <p:nvPr/>
            </p:nvPicPr>
            <p:blipFill>
              <a:blip r:embed="rId446"/>
              <a:stretch>
                <a:fillRect/>
              </a:stretch>
            </p:blipFill>
            <p:spPr>
              <a:xfrm>
                <a:off x="6797790" y="4010142"/>
                <a:ext cx="813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05" name="Ink 304">
                <a:extLst>
                  <a:ext uri="{FF2B5EF4-FFF2-40B4-BE49-F238E27FC236}">
                    <a16:creationId xmlns:a16="http://schemas.microsoft.com/office/drawing/2014/main" id="{C3BF5254-B323-2BEF-363A-3D918703208A}"/>
                  </a:ext>
                </a:extLst>
              </p14:cNvPr>
              <p14:cNvContentPartPr/>
              <p14:nvPr/>
            </p14:nvContentPartPr>
            <p14:xfrm>
              <a:off x="6892110" y="4015902"/>
              <a:ext cx="89640" cy="52560"/>
            </p14:xfrm>
          </p:contentPart>
        </mc:Choice>
        <mc:Fallback>
          <p:pic>
            <p:nvPicPr>
              <p:cNvPr id="305" name="Ink 304">
                <a:extLst>
                  <a:ext uri="{FF2B5EF4-FFF2-40B4-BE49-F238E27FC236}">
                    <a16:creationId xmlns:a16="http://schemas.microsoft.com/office/drawing/2014/main" id="{C3BF5254-B323-2BEF-363A-3D918703208A}"/>
                  </a:ext>
                </a:extLst>
              </p:cNvPr>
              <p:cNvPicPr/>
              <p:nvPr/>
            </p:nvPicPr>
            <p:blipFill>
              <a:blip r:embed="rId448"/>
              <a:stretch>
                <a:fillRect/>
              </a:stretch>
            </p:blipFill>
            <p:spPr>
              <a:xfrm>
                <a:off x="6883110" y="4007262"/>
                <a:ext cx="10728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306" name="Ink 305">
                <a:extLst>
                  <a:ext uri="{FF2B5EF4-FFF2-40B4-BE49-F238E27FC236}">
                    <a16:creationId xmlns:a16="http://schemas.microsoft.com/office/drawing/2014/main" id="{97DF48DB-9312-5CF6-2BAB-B27DE8FABC82}"/>
                  </a:ext>
                </a:extLst>
              </p14:cNvPr>
              <p14:cNvContentPartPr/>
              <p14:nvPr/>
            </p14:nvContentPartPr>
            <p14:xfrm>
              <a:off x="6979230" y="3977022"/>
              <a:ext cx="62640" cy="145440"/>
            </p14:xfrm>
          </p:contentPart>
        </mc:Choice>
        <mc:Fallback>
          <p:pic>
            <p:nvPicPr>
              <p:cNvPr id="306" name="Ink 305">
                <a:extLst>
                  <a:ext uri="{FF2B5EF4-FFF2-40B4-BE49-F238E27FC236}">
                    <a16:creationId xmlns:a16="http://schemas.microsoft.com/office/drawing/2014/main" id="{97DF48DB-9312-5CF6-2BAB-B27DE8FABC82}"/>
                  </a:ext>
                </a:extLst>
              </p:cNvPr>
              <p:cNvPicPr/>
              <p:nvPr/>
            </p:nvPicPr>
            <p:blipFill>
              <a:blip r:embed="rId450"/>
              <a:stretch>
                <a:fillRect/>
              </a:stretch>
            </p:blipFill>
            <p:spPr>
              <a:xfrm>
                <a:off x="6970590" y="3968382"/>
                <a:ext cx="8028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307" name="Ink 306">
                <a:extLst>
                  <a:ext uri="{FF2B5EF4-FFF2-40B4-BE49-F238E27FC236}">
                    <a16:creationId xmlns:a16="http://schemas.microsoft.com/office/drawing/2014/main" id="{5E0511AA-8D1E-A1A0-71E8-6F3926543A33}"/>
                  </a:ext>
                </a:extLst>
              </p14:cNvPr>
              <p14:cNvContentPartPr/>
              <p14:nvPr/>
            </p14:nvContentPartPr>
            <p14:xfrm>
              <a:off x="6694470" y="3829422"/>
              <a:ext cx="508680" cy="420840"/>
            </p14:xfrm>
          </p:contentPart>
        </mc:Choice>
        <mc:Fallback>
          <p:pic>
            <p:nvPicPr>
              <p:cNvPr id="307" name="Ink 306">
                <a:extLst>
                  <a:ext uri="{FF2B5EF4-FFF2-40B4-BE49-F238E27FC236}">
                    <a16:creationId xmlns:a16="http://schemas.microsoft.com/office/drawing/2014/main" id="{5E0511AA-8D1E-A1A0-71E8-6F3926543A33}"/>
                  </a:ext>
                </a:extLst>
              </p:cNvPr>
              <p:cNvPicPr/>
              <p:nvPr/>
            </p:nvPicPr>
            <p:blipFill>
              <a:blip r:embed="rId452"/>
              <a:stretch>
                <a:fillRect/>
              </a:stretch>
            </p:blipFill>
            <p:spPr>
              <a:xfrm>
                <a:off x="6685830" y="3820782"/>
                <a:ext cx="5263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309" name="Ink 308">
                <a:extLst>
                  <a:ext uri="{FF2B5EF4-FFF2-40B4-BE49-F238E27FC236}">
                    <a16:creationId xmlns:a16="http://schemas.microsoft.com/office/drawing/2014/main" id="{C3952058-C9BA-9F79-295F-457E67B56A84}"/>
                  </a:ext>
                </a:extLst>
              </p14:cNvPr>
              <p14:cNvContentPartPr/>
              <p14:nvPr/>
            </p14:nvContentPartPr>
            <p14:xfrm>
              <a:off x="7168950" y="4076382"/>
              <a:ext cx="127440" cy="313200"/>
            </p14:xfrm>
          </p:contentPart>
        </mc:Choice>
        <mc:Fallback>
          <p:pic>
            <p:nvPicPr>
              <p:cNvPr id="309" name="Ink 308">
                <a:extLst>
                  <a:ext uri="{FF2B5EF4-FFF2-40B4-BE49-F238E27FC236}">
                    <a16:creationId xmlns:a16="http://schemas.microsoft.com/office/drawing/2014/main" id="{C3952058-C9BA-9F79-295F-457E67B56A84}"/>
                  </a:ext>
                </a:extLst>
              </p:cNvPr>
              <p:cNvPicPr/>
              <p:nvPr/>
            </p:nvPicPr>
            <p:blipFill>
              <a:blip r:embed="rId454"/>
              <a:stretch>
                <a:fillRect/>
              </a:stretch>
            </p:blipFill>
            <p:spPr>
              <a:xfrm>
                <a:off x="7160310" y="4067382"/>
                <a:ext cx="14508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310" name="Ink 309">
                <a:extLst>
                  <a:ext uri="{FF2B5EF4-FFF2-40B4-BE49-F238E27FC236}">
                    <a16:creationId xmlns:a16="http://schemas.microsoft.com/office/drawing/2014/main" id="{90336F9A-B768-7373-1A22-811B365D312A}"/>
                  </a:ext>
                </a:extLst>
              </p14:cNvPr>
              <p14:cNvContentPartPr/>
              <p14:nvPr/>
            </p14:nvContentPartPr>
            <p14:xfrm>
              <a:off x="7380270" y="4182582"/>
              <a:ext cx="66240" cy="145800"/>
            </p14:xfrm>
          </p:contentPart>
        </mc:Choice>
        <mc:Fallback>
          <p:pic>
            <p:nvPicPr>
              <p:cNvPr id="310" name="Ink 309">
                <a:extLst>
                  <a:ext uri="{FF2B5EF4-FFF2-40B4-BE49-F238E27FC236}">
                    <a16:creationId xmlns:a16="http://schemas.microsoft.com/office/drawing/2014/main" id="{90336F9A-B768-7373-1A22-811B365D312A}"/>
                  </a:ext>
                </a:extLst>
              </p:cNvPr>
              <p:cNvPicPr/>
              <p:nvPr/>
            </p:nvPicPr>
            <p:blipFill>
              <a:blip r:embed="rId456"/>
              <a:stretch>
                <a:fillRect/>
              </a:stretch>
            </p:blipFill>
            <p:spPr>
              <a:xfrm>
                <a:off x="7371270" y="4173942"/>
                <a:ext cx="83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311" name="Ink 310">
                <a:extLst>
                  <a:ext uri="{FF2B5EF4-FFF2-40B4-BE49-F238E27FC236}">
                    <a16:creationId xmlns:a16="http://schemas.microsoft.com/office/drawing/2014/main" id="{C81ED538-A6F3-9A8E-1A0C-913A2DF6B0C7}"/>
                  </a:ext>
                </a:extLst>
              </p14:cNvPr>
              <p14:cNvContentPartPr/>
              <p14:nvPr/>
            </p14:nvContentPartPr>
            <p14:xfrm>
              <a:off x="7444350" y="4205982"/>
              <a:ext cx="92880" cy="111600"/>
            </p14:xfrm>
          </p:contentPart>
        </mc:Choice>
        <mc:Fallback>
          <p:pic>
            <p:nvPicPr>
              <p:cNvPr id="311" name="Ink 310">
                <a:extLst>
                  <a:ext uri="{FF2B5EF4-FFF2-40B4-BE49-F238E27FC236}">
                    <a16:creationId xmlns:a16="http://schemas.microsoft.com/office/drawing/2014/main" id="{C81ED538-A6F3-9A8E-1A0C-913A2DF6B0C7}"/>
                  </a:ext>
                </a:extLst>
              </p:cNvPr>
              <p:cNvPicPr/>
              <p:nvPr/>
            </p:nvPicPr>
            <p:blipFill>
              <a:blip r:embed="rId458"/>
              <a:stretch>
                <a:fillRect/>
              </a:stretch>
            </p:blipFill>
            <p:spPr>
              <a:xfrm>
                <a:off x="7435350" y="4196982"/>
                <a:ext cx="11052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312" name="Ink 311">
                <a:extLst>
                  <a:ext uri="{FF2B5EF4-FFF2-40B4-BE49-F238E27FC236}">
                    <a16:creationId xmlns:a16="http://schemas.microsoft.com/office/drawing/2014/main" id="{13A33933-CD8A-37FC-158C-492BFD294747}"/>
                  </a:ext>
                </a:extLst>
              </p14:cNvPr>
              <p14:cNvContentPartPr/>
              <p14:nvPr/>
            </p14:nvContentPartPr>
            <p14:xfrm>
              <a:off x="7555950" y="4217142"/>
              <a:ext cx="84240" cy="104040"/>
            </p14:xfrm>
          </p:contentPart>
        </mc:Choice>
        <mc:Fallback>
          <p:pic>
            <p:nvPicPr>
              <p:cNvPr id="312" name="Ink 311">
                <a:extLst>
                  <a:ext uri="{FF2B5EF4-FFF2-40B4-BE49-F238E27FC236}">
                    <a16:creationId xmlns:a16="http://schemas.microsoft.com/office/drawing/2014/main" id="{13A33933-CD8A-37FC-158C-492BFD294747}"/>
                  </a:ext>
                </a:extLst>
              </p:cNvPr>
              <p:cNvPicPr/>
              <p:nvPr/>
            </p:nvPicPr>
            <p:blipFill>
              <a:blip r:embed="rId460"/>
              <a:stretch>
                <a:fillRect/>
              </a:stretch>
            </p:blipFill>
            <p:spPr>
              <a:xfrm>
                <a:off x="7547310" y="4208142"/>
                <a:ext cx="1018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313" name="Ink 312">
                <a:extLst>
                  <a:ext uri="{FF2B5EF4-FFF2-40B4-BE49-F238E27FC236}">
                    <a16:creationId xmlns:a16="http://schemas.microsoft.com/office/drawing/2014/main" id="{703B8B60-570A-2E9C-EB8A-E440E3A8624F}"/>
                  </a:ext>
                </a:extLst>
              </p14:cNvPr>
              <p14:cNvContentPartPr/>
              <p14:nvPr/>
            </p14:nvContentPartPr>
            <p14:xfrm>
              <a:off x="7689510" y="4151982"/>
              <a:ext cx="104040" cy="197280"/>
            </p14:xfrm>
          </p:contentPart>
        </mc:Choice>
        <mc:Fallback>
          <p:pic>
            <p:nvPicPr>
              <p:cNvPr id="313" name="Ink 312">
                <a:extLst>
                  <a:ext uri="{FF2B5EF4-FFF2-40B4-BE49-F238E27FC236}">
                    <a16:creationId xmlns:a16="http://schemas.microsoft.com/office/drawing/2014/main" id="{703B8B60-570A-2E9C-EB8A-E440E3A8624F}"/>
                  </a:ext>
                </a:extLst>
              </p:cNvPr>
              <p:cNvPicPr/>
              <p:nvPr/>
            </p:nvPicPr>
            <p:blipFill>
              <a:blip r:embed="rId462"/>
              <a:stretch>
                <a:fillRect/>
              </a:stretch>
            </p:blipFill>
            <p:spPr>
              <a:xfrm>
                <a:off x="7680870" y="4142982"/>
                <a:ext cx="12168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314" name="Ink 313">
                <a:extLst>
                  <a:ext uri="{FF2B5EF4-FFF2-40B4-BE49-F238E27FC236}">
                    <a16:creationId xmlns:a16="http://schemas.microsoft.com/office/drawing/2014/main" id="{1400B72A-A52A-85F6-C07A-6D60D1F154AD}"/>
                  </a:ext>
                </a:extLst>
              </p14:cNvPr>
              <p14:cNvContentPartPr/>
              <p14:nvPr/>
            </p14:nvContentPartPr>
            <p14:xfrm>
              <a:off x="7852230" y="4151262"/>
              <a:ext cx="357120" cy="215640"/>
            </p14:xfrm>
          </p:contentPart>
        </mc:Choice>
        <mc:Fallback>
          <p:pic>
            <p:nvPicPr>
              <p:cNvPr id="314" name="Ink 313">
                <a:extLst>
                  <a:ext uri="{FF2B5EF4-FFF2-40B4-BE49-F238E27FC236}">
                    <a16:creationId xmlns:a16="http://schemas.microsoft.com/office/drawing/2014/main" id="{1400B72A-A52A-85F6-C07A-6D60D1F154AD}"/>
                  </a:ext>
                </a:extLst>
              </p:cNvPr>
              <p:cNvPicPr/>
              <p:nvPr/>
            </p:nvPicPr>
            <p:blipFill>
              <a:blip r:embed="rId464"/>
              <a:stretch>
                <a:fillRect/>
              </a:stretch>
            </p:blipFill>
            <p:spPr>
              <a:xfrm>
                <a:off x="7843590" y="4142262"/>
                <a:ext cx="3747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315" name="Ink 314">
                <a:extLst>
                  <a:ext uri="{FF2B5EF4-FFF2-40B4-BE49-F238E27FC236}">
                    <a16:creationId xmlns:a16="http://schemas.microsoft.com/office/drawing/2014/main" id="{76218675-87E9-9CA3-5955-18BB4557B479}"/>
                  </a:ext>
                </a:extLst>
              </p14:cNvPr>
              <p14:cNvContentPartPr/>
              <p14:nvPr/>
            </p14:nvContentPartPr>
            <p14:xfrm>
              <a:off x="8169750" y="4234062"/>
              <a:ext cx="50400" cy="59400"/>
            </p14:xfrm>
          </p:contentPart>
        </mc:Choice>
        <mc:Fallback>
          <p:pic>
            <p:nvPicPr>
              <p:cNvPr id="315" name="Ink 314">
                <a:extLst>
                  <a:ext uri="{FF2B5EF4-FFF2-40B4-BE49-F238E27FC236}">
                    <a16:creationId xmlns:a16="http://schemas.microsoft.com/office/drawing/2014/main" id="{76218675-87E9-9CA3-5955-18BB4557B479}"/>
                  </a:ext>
                </a:extLst>
              </p:cNvPr>
              <p:cNvPicPr/>
              <p:nvPr/>
            </p:nvPicPr>
            <p:blipFill>
              <a:blip r:embed="rId466"/>
              <a:stretch>
                <a:fillRect/>
              </a:stretch>
            </p:blipFill>
            <p:spPr>
              <a:xfrm>
                <a:off x="8161110" y="4225062"/>
                <a:ext cx="6804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467">
            <p14:nvContentPartPr>
              <p14:cNvPr id="317" name="Ink 316">
                <a:extLst>
                  <a:ext uri="{FF2B5EF4-FFF2-40B4-BE49-F238E27FC236}">
                    <a16:creationId xmlns:a16="http://schemas.microsoft.com/office/drawing/2014/main" id="{E4949E6C-6E0E-0134-65D1-126F49368C9B}"/>
                  </a:ext>
                </a:extLst>
              </p14:cNvPr>
              <p14:cNvContentPartPr/>
              <p14:nvPr/>
            </p14:nvContentPartPr>
            <p14:xfrm>
              <a:off x="7071390" y="3987822"/>
              <a:ext cx="1512360" cy="632880"/>
            </p14:xfrm>
          </p:contentPart>
        </mc:Choice>
        <mc:Fallback>
          <p:pic>
            <p:nvPicPr>
              <p:cNvPr id="317" name="Ink 316">
                <a:extLst>
                  <a:ext uri="{FF2B5EF4-FFF2-40B4-BE49-F238E27FC236}">
                    <a16:creationId xmlns:a16="http://schemas.microsoft.com/office/drawing/2014/main" id="{E4949E6C-6E0E-0134-65D1-126F49368C9B}"/>
                  </a:ext>
                </a:extLst>
              </p:cNvPr>
              <p:cNvPicPr/>
              <p:nvPr/>
            </p:nvPicPr>
            <p:blipFill>
              <a:blip r:embed="rId468"/>
              <a:stretch>
                <a:fillRect/>
              </a:stretch>
            </p:blipFill>
            <p:spPr>
              <a:xfrm>
                <a:off x="7062750" y="3979182"/>
                <a:ext cx="1530000" cy="650520"/>
              </a:xfrm>
              <a:prstGeom prst="rect">
                <a:avLst/>
              </a:prstGeom>
            </p:spPr>
          </p:pic>
        </mc:Fallback>
      </mc:AlternateContent>
      <p:grpSp>
        <p:nvGrpSpPr>
          <p:cNvPr id="320" name="Group 319">
            <a:extLst>
              <a:ext uri="{FF2B5EF4-FFF2-40B4-BE49-F238E27FC236}">
                <a16:creationId xmlns:a16="http://schemas.microsoft.com/office/drawing/2014/main" id="{CC16CADF-80ED-EE79-8067-1E68C79A9B8C}"/>
              </a:ext>
            </a:extLst>
          </p:cNvPr>
          <p:cNvGrpSpPr/>
          <p:nvPr/>
        </p:nvGrpSpPr>
        <p:grpSpPr>
          <a:xfrm>
            <a:off x="5564070" y="3118782"/>
            <a:ext cx="1792080" cy="410760"/>
            <a:chOff x="5564070" y="3118782"/>
            <a:chExt cx="1792080" cy="410760"/>
          </a:xfrm>
        </p:grpSpPr>
        <mc:AlternateContent xmlns:mc="http://schemas.openxmlformats.org/markup-compatibility/2006">
          <mc:Choice xmlns:p14="http://schemas.microsoft.com/office/powerpoint/2010/main" Requires="p14">
            <p:contentPart p14:bwMode="auto" r:id="rId469">
              <p14:nvContentPartPr>
                <p14:cNvPr id="174" name="Ink 173">
                  <a:extLst>
                    <a:ext uri="{FF2B5EF4-FFF2-40B4-BE49-F238E27FC236}">
                      <a16:creationId xmlns:a16="http://schemas.microsoft.com/office/drawing/2014/main" id="{39056D68-C725-6ED5-EA2D-3CB71A3412C3}"/>
                    </a:ext>
                  </a:extLst>
                </p14:cNvPr>
                <p14:cNvContentPartPr/>
                <p14:nvPr/>
              </p14:nvContentPartPr>
              <p14:xfrm>
                <a:off x="5757030" y="3226422"/>
                <a:ext cx="122760" cy="174600"/>
              </p14:xfrm>
            </p:contentPart>
          </mc:Choice>
          <mc:Fallback>
            <p:pic>
              <p:nvPicPr>
                <p:cNvPr id="174" name="Ink 173">
                  <a:extLst>
                    <a:ext uri="{FF2B5EF4-FFF2-40B4-BE49-F238E27FC236}">
                      <a16:creationId xmlns:a16="http://schemas.microsoft.com/office/drawing/2014/main" id="{39056D68-C725-6ED5-EA2D-3CB71A3412C3}"/>
                    </a:ext>
                  </a:extLst>
                </p:cNvPr>
                <p:cNvPicPr/>
                <p:nvPr/>
              </p:nvPicPr>
              <p:blipFill>
                <a:blip r:embed="rId470"/>
                <a:stretch>
                  <a:fillRect/>
                </a:stretch>
              </p:blipFill>
              <p:spPr>
                <a:xfrm>
                  <a:off x="5748390" y="3217782"/>
                  <a:ext cx="14040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175" name="Ink 174">
                  <a:extLst>
                    <a:ext uri="{FF2B5EF4-FFF2-40B4-BE49-F238E27FC236}">
                      <a16:creationId xmlns:a16="http://schemas.microsoft.com/office/drawing/2014/main" id="{A6F68BCB-1B59-F528-02ED-5A051FA3BEE4}"/>
                    </a:ext>
                  </a:extLst>
                </p14:cNvPr>
                <p14:cNvContentPartPr/>
                <p14:nvPr/>
              </p14:nvContentPartPr>
              <p14:xfrm>
                <a:off x="5895630" y="3255222"/>
                <a:ext cx="108720" cy="123840"/>
              </p14:xfrm>
            </p:contentPart>
          </mc:Choice>
          <mc:Fallback>
            <p:pic>
              <p:nvPicPr>
                <p:cNvPr id="175" name="Ink 174">
                  <a:extLst>
                    <a:ext uri="{FF2B5EF4-FFF2-40B4-BE49-F238E27FC236}">
                      <a16:creationId xmlns:a16="http://schemas.microsoft.com/office/drawing/2014/main" id="{A6F68BCB-1B59-F528-02ED-5A051FA3BEE4}"/>
                    </a:ext>
                  </a:extLst>
                </p:cNvPr>
                <p:cNvPicPr/>
                <p:nvPr/>
              </p:nvPicPr>
              <p:blipFill>
                <a:blip r:embed="rId472"/>
                <a:stretch>
                  <a:fillRect/>
                </a:stretch>
              </p:blipFill>
              <p:spPr>
                <a:xfrm>
                  <a:off x="5886990" y="3246582"/>
                  <a:ext cx="1263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176" name="Ink 175">
                  <a:extLst>
                    <a:ext uri="{FF2B5EF4-FFF2-40B4-BE49-F238E27FC236}">
                      <a16:creationId xmlns:a16="http://schemas.microsoft.com/office/drawing/2014/main" id="{97D08FD4-3A65-B0B0-A4BF-7EC25AF3C3BA}"/>
                    </a:ext>
                  </a:extLst>
                </p14:cNvPr>
                <p14:cNvContentPartPr/>
                <p14:nvPr/>
              </p14:nvContentPartPr>
              <p14:xfrm>
                <a:off x="6038910" y="3251982"/>
                <a:ext cx="114120" cy="134640"/>
              </p14:xfrm>
            </p:contentPart>
          </mc:Choice>
          <mc:Fallback>
            <p:pic>
              <p:nvPicPr>
                <p:cNvPr id="176" name="Ink 175">
                  <a:extLst>
                    <a:ext uri="{FF2B5EF4-FFF2-40B4-BE49-F238E27FC236}">
                      <a16:creationId xmlns:a16="http://schemas.microsoft.com/office/drawing/2014/main" id="{97D08FD4-3A65-B0B0-A4BF-7EC25AF3C3BA}"/>
                    </a:ext>
                  </a:extLst>
                </p:cNvPr>
                <p:cNvPicPr/>
                <p:nvPr/>
              </p:nvPicPr>
              <p:blipFill>
                <a:blip r:embed="rId474"/>
                <a:stretch>
                  <a:fillRect/>
                </a:stretch>
              </p:blipFill>
              <p:spPr>
                <a:xfrm>
                  <a:off x="6029910" y="3243342"/>
                  <a:ext cx="1317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177" name="Ink 176">
                  <a:extLst>
                    <a:ext uri="{FF2B5EF4-FFF2-40B4-BE49-F238E27FC236}">
                      <a16:creationId xmlns:a16="http://schemas.microsoft.com/office/drawing/2014/main" id="{D3229FA3-C14D-058D-5D00-9B6BFA3F93FA}"/>
                    </a:ext>
                  </a:extLst>
                </p14:cNvPr>
                <p14:cNvContentPartPr/>
                <p14:nvPr/>
              </p14:nvContentPartPr>
              <p14:xfrm>
                <a:off x="6214230" y="3312822"/>
                <a:ext cx="72720" cy="17280"/>
              </p14:xfrm>
            </p:contentPart>
          </mc:Choice>
          <mc:Fallback>
            <p:pic>
              <p:nvPicPr>
                <p:cNvPr id="177" name="Ink 176">
                  <a:extLst>
                    <a:ext uri="{FF2B5EF4-FFF2-40B4-BE49-F238E27FC236}">
                      <a16:creationId xmlns:a16="http://schemas.microsoft.com/office/drawing/2014/main" id="{D3229FA3-C14D-058D-5D00-9B6BFA3F93FA}"/>
                    </a:ext>
                  </a:extLst>
                </p:cNvPr>
                <p:cNvPicPr/>
                <p:nvPr/>
              </p:nvPicPr>
              <p:blipFill>
                <a:blip r:embed="rId476"/>
                <a:stretch>
                  <a:fillRect/>
                </a:stretch>
              </p:blipFill>
              <p:spPr>
                <a:xfrm>
                  <a:off x="6205230" y="3304182"/>
                  <a:ext cx="9036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178" name="Ink 177">
                  <a:extLst>
                    <a:ext uri="{FF2B5EF4-FFF2-40B4-BE49-F238E27FC236}">
                      <a16:creationId xmlns:a16="http://schemas.microsoft.com/office/drawing/2014/main" id="{B16087AC-978B-FFA0-780F-5E7DC2C0D239}"/>
                    </a:ext>
                  </a:extLst>
                </p14:cNvPr>
                <p14:cNvContentPartPr/>
                <p14:nvPr/>
              </p14:nvContentPartPr>
              <p14:xfrm>
                <a:off x="6219990" y="3242982"/>
                <a:ext cx="11880" cy="140400"/>
              </p14:xfrm>
            </p:contentPart>
          </mc:Choice>
          <mc:Fallback>
            <p:pic>
              <p:nvPicPr>
                <p:cNvPr id="178" name="Ink 177">
                  <a:extLst>
                    <a:ext uri="{FF2B5EF4-FFF2-40B4-BE49-F238E27FC236}">
                      <a16:creationId xmlns:a16="http://schemas.microsoft.com/office/drawing/2014/main" id="{B16087AC-978B-FFA0-780F-5E7DC2C0D239}"/>
                    </a:ext>
                  </a:extLst>
                </p:cNvPr>
                <p:cNvPicPr/>
                <p:nvPr/>
              </p:nvPicPr>
              <p:blipFill>
                <a:blip r:embed="rId478"/>
                <a:stretch>
                  <a:fillRect/>
                </a:stretch>
              </p:blipFill>
              <p:spPr>
                <a:xfrm>
                  <a:off x="6211350" y="3234342"/>
                  <a:ext cx="295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179" name="Ink 178">
                  <a:extLst>
                    <a:ext uri="{FF2B5EF4-FFF2-40B4-BE49-F238E27FC236}">
                      <a16:creationId xmlns:a16="http://schemas.microsoft.com/office/drawing/2014/main" id="{012ED636-47D8-A8C6-74D2-957401E14CEE}"/>
                    </a:ext>
                  </a:extLst>
                </p14:cNvPr>
                <p14:cNvContentPartPr/>
                <p14:nvPr/>
              </p14:nvContentPartPr>
              <p14:xfrm>
                <a:off x="6338430" y="3262062"/>
                <a:ext cx="176400" cy="119520"/>
              </p14:xfrm>
            </p:contentPart>
          </mc:Choice>
          <mc:Fallback>
            <p:pic>
              <p:nvPicPr>
                <p:cNvPr id="179" name="Ink 178">
                  <a:extLst>
                    <a:ext uri="{FF2B5EF4-FFF2-40B4-BE49-F238E27FC236}">
                      <a16:creationId xmlns:a16="http://schemas.microsoft.com/office/drawing/2014/main" id="{012ED636-47D8-A8C6-74D2-957401E14CEE}"/>
                    </a:ext>
                  </a:extLst>
                </p:cNvPr>
                <p:cNvPicPr/>
                <p:nvPr/>
              </p:nvPicPr>
              <p:blipFill>
                <a:blip r:embed="rId480"/>
                <a:stretch>
                  <a:fillRect/>
                </a:stretch>
              </p:blipFill>
              <p:spPr>
                <a:xfrm>
                  <a:off x="6329430" y="3253062"/>
                  <a:ext cx="19404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180" name="Ink 179">
                  <a:extLst>
                    <a:ext uri="{FF2B5EF4-FFF2-40B4-BE49-F238E27FC236}">
                      <a16:creationId xmlns:a16="http://schemas.microsoft.com/office/drawing/2014/main" id="{F24ADDCC-A1E1-D965-C0B8-35A4212AB640}"/>
                    </a:ext>
                  </a:extLst>
                </p14:cNvPr>
                <p14:cNvContentPartPr/>
                <p14:nvPr/>
              </p14:nvContentPartPr>
              <p14:xfrm>
                <a:off x="6537870" y="3241902"/>
                <a:ext cx="83160" cy="107280"/>
              </p14:xfrm>
            </p:contentPart>
          </mc:Choice>
          <mc:Fallback>
            <p:pic>
              <p:nvPicPr>
                <p:cNvPr id="180" name="Ink 179">
                  <a:extLst>
                    <a:ext uri="{FF2B5EF4-FFF2-40B4-BE49-F238E27FC236}">
                      <a16:creationId xmlns:a16="http://schemas.microsoft.com/office/drawing/2014/main" id="{F24ADDCC-A1E1-D965-C0B8-35A4212AB640}"/>
                    </a:ext>
                  </a:extLst>
                </p:cNvPr>
                <p:cNvPicPr/>
                <p:nvPr/>
              </p:nvPicPr>
              <p:blipFill>
                <a:blip r:embed="rId482"/>
                <a:stretch>
                  <a:fillRect/>
                </a:stretch>
              </p:blipFill>
              <p:spPr>
                <a:xfrm>
                  <a:off x="6528870" y="3233262"/>
                  <a:ext cx="10080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483">
              <p14:nvContentPartPr>
                <p14:cNvPr id="181" name="Ink 180">
                  <a:extLst>
                    <a:ext uri="{FF2B5EF4-FFF2-40B4-BE49-F238E27FC236}">
                      <a16:creationId xmlns:a16="http://schemas.microsoft.com/office/drawing/2014/main" id="{4A480D6F-B654-F5DB-F5B2-60F2CF5A1B2E}"/>
                    </a:ext>
                  </a:extLst>
                </p14:cNvPr>
                <p14:cNvContentPartPr/>
                <p14:nvPr/>
              </p14:nvContentPartPr>
              <p14:xfrm>
                <a:off x="6676470" y="3233982"/>
                <a:ext cx="71280" cy="213120"/>
              </p14:xfrm>
            </p:contentPart>
          </mc:Choice>
          <mc:Fallback>
            <p:pic>
              <p:nvPicPr>
                <p:cNvPr id="181" name="Ink 180">
                  <a:extLst>
                    <a:ext uri="{FF2B5EF4-FFF2-40B4-BE49-F238E27FC236}">
                      <a16:creationId xmlns:a16="http://schemas.microsoft.com/office/drawing/2014/main" id="{4A480D6F-B654-F5DB-F5B2-60F2CF5A1B2E}"/>
                    </a:ext>
                  </a:extLst>
                </p:cNvPr>
                <p:cNvPicPr/>
                <p:nvPr/>
              </p:nvPicPr>
              <p:blipFill>
                <a:blip r:embed="rId484"/>
                <a:stretch>
                  <a:fillRect/>
                </a:stretch>
              </p:blipFill>
              <p:spPr>
                <a:xfrm>
                  <a:off x="6667470" y="3224982"/>
                  <a:ext cx="8892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182" name="Ink 181">
                  <a:extLst>
                    <a:ext uri="{FF2B5EF4-FFF2-40B4-BE49-F238E27FC236}">
                      <a16:creationId xmlns:a16="http://schemas.microsoft.com/office/drawing/2014/main" id="{FD590A84-E979-9297-DA85-892D50C598FB}"/>
                    </a:ext>
                  </a:extLst>
                </p14:cNvPr>
                <p14:cNvContentPartPr/>
                <p14:nvPr/>
              </p14:nvContentPartPr>
              <p14:xfrm>
                <a:off x="6799590" y="3226782"/>
                <a:ext cx="75240" cy="209880"/>
              </p14:xfrm>
            </p:contentPart>
          </mc:Choice>
          <mc:Fallback>
            <p:pic>
              <p:nvPicPr>
                <p:cNvPr id="182" name="Ink 181">
                  <a:extLst>
                    <a:ext uri="{FF2B5EF4-FFF2-40B4-BE49-F238E27FC236}">
                      <a16:creationId xmlns:a16="http://schemas.microsoft.com/office/drawing/2014/main" id="{FD590A84-E979-9297-DA85-892D50C598FB}"/>
                    </a:ext>
                  </a:extLst>
                </p:cNvPr>
                <p:cNvPicPr/>
                <p:nvPr/>
              </p:nvPicPr>
              <p:blipFill>
                <a:blip r:embed="rId486"/>
                <a:stretch>
                  <a:fillRect/>
                </a:stretch>
              </p:blipFill>
              <p:spPr>
                <a:xfrm>
                  <a:off x="6790590" y="3217782"/>
                  <a:ext cx="9288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183" name="Ink 182">
                  <a:extLst>
                    <a:ext uri="{FF2B5EF4-FFF2-40B4-BE49-F238E27FC236}">
                      <a16:creationId xmlns:a16="http://schemas.microsoft.com/office/drawing/2014/main" id="{F336AB59-372C-BEE5-0873-B2E812DF6BB3}"/>
                    </a:ext>
                  </a:extLst>
                </p14:cNvPr>
                <p14:cNvContentPartPr/>
                <p14:nvPr/>
              </p14:nvContentPartPr>
              <p14:xfrm>
                <a:off x="6884190" y="3278982"/>
                <a:ext cx="9720" cy="117000"/>
              </p14:xfrm>
            </p:contentPart>
          </mc:Choice>
          <mc:Fallback>
            <p:pic>
              <p:nvPicPr>
                <p:cNvPr id="183" name="Ink 182">
                  <a:extLst>
                    <a:ext uri="{FF2B5EF4-FFF2-40B4-BE49-F238E27FC236}">
                      <a16:creationId xmlns:a16="http://schemas.microsoft.com/office/drawing/2014/main" id="{F336AB59-372C-BEE5-0873-B2E812DF6BB3}"/>
                    </a:ext>
                  </a:extLst>
                </p:cNvPr>
                <p:cNvPicPr/>
                <p:nvPr/>
              </p:nvPicPr>
              <p:blipFill>
                <a:blip r:embed="rId488"/>
                <a:stretch>
                  <a:fillRect/>
                </a:stretch>
              </p:blipFill>
              <p:spPr>
                <a:xfrm>
                  <a:off x="6875190" y="3270342"/>
                  <a:ext cx="27360" cy="13464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184" name="Ink 183">
                  <a:extLst>
                    <a:ext uri="{FF2B5EF4-FFF2-40B4-BE49-F238E27FC236}">
                      <a16:creationId xmlns:a16="http://schemas.microsoft.com/office/drawing/2014/main" id="{CAEC294A-3D70-892E-E2B7-941038A061BE}"/>
                    </a:ext>
                  </a:extLst>
                </p14:cNvPr>
                <p14:cNvContentPartPr/>
                <p14:nvPr/>
              </p14:nvContentPartPr>
              <p14:xfrm>
                <a:off x="6933510" y="3183222"/>
                <a:ext cx="10080" cy="25560"/>
              </p14:xfrm>
            </p:contentPart>
          </mc:Choice>
          <mc:Fallback>
            <p:pic>
              <p:nvPicPr>
                <p:cNvPr id="184" name="Ink 183">
                  <a:extLst>
                    <a:ext uri="{FF2B5EF4-FFF2-40B4-BE49-F238E27FC236}">
                      <a16:creationId xmlns:a16="http://schemas.microsoft.com/office/drawing/2014/main" id="{CAEC294A-3D70-892E-E2B7-941038A061BE}"/>
                    </a:ext>
                  </a:extLst>
                </p:cNvPr>
                <p:cNvPicPr/>
                <p:nvPr/>
              </p:nvPicPr>
              <p:blipFill>
                <a:blip r:embed="rId490"/>
                <a:stretch>
                  <a:fillRect/>
                </a:stretch>
              </p:blipFill>
              <p:spPr>
                <a:xfrm>
                  <a:off x="6924510" y="3174222"/>
                  <a:ext cx="277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185" name="Ink 184">
                  <a:extLst>
                    <a:ext uri="{FF2B5EF4-FFF2-40B4-BE49-F238E27FC236}">
                      <a16:creationId xmlns:a16="http://schemas.microsoft.com/office/drawing/2014/main" id="{1CC15F66-7817-F792-EBD1-E0AC1A8DFA18}"/>
                    </a:ext>
                  </a:extLst>
                </p14:cNvPr>
                <p14:cNvContentPartPr/>
                <p14:nvPr/>
              </p14:nvContentPartPr>
              <p14:xfrm>
                <a:off x="6928830" y="3304902"/>
                <a:ext cx="177840" cy="224640"/>
              </p14:xfrm>
            </p:contentPart>
          </mc:Choice>
          <mc:Fallback>
            <p:pic>
              <p:nvPicPr>
                <p:cNvPr id="185" name="Ink 184">
                  <a:extLst>
                    <a:ext uri="{FF2B5EF4-FFF2-40B4-BE49-F238E27FC236}">
                      <a16:creationId xmlns:a16="http://schemas.microsoft.com/office/drawing/2014/main" id="{1CC15F66-7817-F792-EBD1-E0AC1A8DFA18}"/>
                    </a:ext>
                  </a:extLst>
                </p:cNvPr>
                <p:cNvPicPr/>
                <p:nvPr/>
              </p:nvPicPr>
              <p:blipFill>
                <a:blip r:embed="rId492"/>
                <a:stretch>
                  <a:fillRect/>
                </a:stretch>
              </p:blipFill>
              <p:spPr>
                <a:xfrm>
                  <a:off x="6920190" y="3296262"/>
                  <a:ext cx="19548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225" name="Ink 224">
                  <a:extLst>
                    <a:ext uri="{FF2B5EF4-FFF2-40B4-BE49-F238E27FC236}">
                      <a16:creationId xmlns:a16="http://schemas.microsoft.com/office/drawing/2014/main" id="{41EBEEB8-D997-C6A0-CD3C-A95506BADFA8}"/>
                    </a:ext>
                  </a:extLst>
                </p14:cNvPr>
                <p14:cNvContentPartPr/>
                <p14:nvPr/>
              </p14:nvContentPartPr>
              <p14:xfrm>
                <a:off x="6465510" y="3412182"/>
                <a:ext cx="624960" cy="16200"/>
              </p14:xfrm>
            </p:contentPart>
          </mc:Choice>
          <mc:Fallback>
            <p:pic>
              <p:nvPicPr>
                <p:cNvPr id="225" name="Ink 224">
                  <a:extLst>
                    <a:ext uri="{FF2B5EF4-FFF2-40B4-BE49-F238E27FC236}">
                      <a16:creationId xmlns:a16="http://schemas.microsoft.com/office/drawing/2014/main" id="{41EBEEB8-D997-C6A0-CD3C-A95506BADFA8}"/>
                    </a:ext>
                  </a:extLst>
                </p:cNvPr>
                <p:cNvPicPr/>
                <p:nvPr/>
              </p:nvPicPr>
              <p:blipFill>
                <a:blip r:embed="rId494"/>
                <a:stretch>
                  <a:fillRect/>
                </a:stretch>
              </p:blipFill>
              <p:spPr>
                <a:xfrm>
                  <a:off x="6456510" y="3403542"/>
                  <a:ext cx="6426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226" name="Ink 225">
                  <a:extLst>
                    <a:ext uri="{FF2B5EF4-FFF2-40B4-BE49-F238E27FC236}">
                      <a16:creationId xmlns:a16="http://schemas.microsoft.com/office/drawing/2014/main" id="{F8A4031E-8DFA-0194-1F05-8B69E6021C06}"/>
                    </a:ext>
                  </a:extLst>
                </p14:cNvPr>
                <p14:cNvContentPartPr/>
                <p14:nvPr/>
              </p14:nvContentPartPr>
              <p14:xfrm>
                <a:off x="6532470" y="3432342"/>
                <a:ext cx="406080" cy="12240"/>
              </p14:xfrm>
            </p:contentPart>
          </mc:Choice>
          <mc:Fallback>
            <p:pic>
              <p:nvPicPr>
                <p:cNvPr id="226" name="Ink 225">
                  <a:extLst>
                    <a:ext uri="{FF2B5EF4-FFF2-40B4-BE49-F238E27FC236}">
                      <a16:creationId xmlns:a16="http://schemas.microsoft.com/office/drawing/2014/main" id="{F8A4031E-8DFA-0194-1F05-8B69E6021C06}"/>
                    </a:ext>
                  </a:extLst>
                </p:cNvPr>
                <p:cNvPicPr/>
                <p:nvPr/>
              </p:nvPicPr>
              <p:blipFill>
                <a:blip r:embed="rId496"/>
                <a:stretch>
                  <a:fillRect/>
                </a:stretch>
              </p:blipFill>
              <p:spPr>
                <a:xfrm>
                  <a:off x="6523470" y="3423702"/>
                  <a:ext cx="4237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319" name="Ink 318">
                  <a:extLst>
                    <a:ext uri="{FF2B5EF4-FFF2-40B4-BE49-F238E27FC236}">
                      <a16:creationId xmlns:a16="http://schemas.microsoft.com/office/drawing/2014/main" id="{163BE189-E99C-45DC-8082-12FEE2DA3FCC}"/>
                    </a:ext>
                  </a:extLst>
                </p14:cNvPr>
                <p14:cNvContentPartPr/>
                <p14:nvPr/>
              </p14:nvContentPartPr>
              <p14:xfrm>
                <a:off x="5564070" y="3118782"/>
                <a:ext cx="1792080" cy="397800"/>
              </p14:xfrm>
            </p:contentPart>
          </mc:Choice>
          <mc:Fallback>
            <p:pic>
              <p:nvPicPr>
                <p:cNvPr id="319" name="Ink 318">
                  <a:extLst>
                    <a:ext uri="{FF2B5EF4-FFF2-40B4-BE49-F238E27FC236}">
                      <a16:creationId xmlns:a16="http://schemas.microsoft.com/office/drawing/2014/main" id="{163BE189-E99C-45DC-8082-12FEE2DA3FCC}"/>
                    </a:ext>
                  </a:extLst>
                </p:cNvPr>
                <p:cNvPicPr/>
                <p:nvPr/>
              </p:nvPicPr>
              <p:blipFill>
                <a:blip r:embed="rId498"/>
                <a:stretch>
                  <a:fillRect/>
                </a:stretch>
              </p:blipFill>
              <p:spPr>
                <a:xfrm>
                  <a:off x="5555070" y="3110142"/>
                  <a:ext cx="1809720" cy="415440"/>
                </a:xfrm>
                <a:prstGeom prst="rect">
                  <a:avLst/>
                </a:prstGeom>
              </p:spPr>
            </p:pic>
          </mc:Fallback>
        </mc:AlternateContent>
      </p:grpSp>
    </p:spTree>
    <p:extLst>
      <p:ext uri="{BB962C8B-B14F-4D97-AF65-F5344CB8AC3E}">
        <p14:creationId xmlns:p14="http://schemas.microsoft.com/office/powerpoint/2010/main" val="424226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502FF-6ED7-615E-834E-5FC543CD516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12022B-5708-F83E-1B9A-777D35E928B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7731550-73D5-1F9C-520D-279ADE0EDE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4FD21993-4107-2841-5CBE-2854E592D8BD}"/>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Understanding Excel SDK</a:t>
            </a:r>
          </a:p>
        </p:txBody>
      </p:sp>
      <p:sp>
        <p:nvSpPr>
          <p:cNvPr id="2" name="TextBox 1">
            <a:extLst>
              <a:ext uri="{FF2B5EF4-FFF2-40B4-BE49-F238E27FC236}">
                <a16:creationId xmlns:a16="http://schemas.microsoft.com/office/drawing/2014/main" id="{47EBF37A-14EE-81A4-6D49-A41A229B24BB}"/>
              </a:ext>
            </a:extLst>
          </p:cNvPr>
          <p:cNvSpPr txBox="1"/>
          <p:nvPr/>
        </p:nvSpPr>
        <p:spPr>
          <a:xfrm>
            <a:off x="152400" y="971549"/>
            <a:ext cx="8839200" cy="4069557"/>
          </a:xfrm>
          <a:prstGeom prst="rect">
            <a:avLst/>
          </a:prstGeom>
        </p:spPr>
        <p:txBody>
          <a:bodyPr vert="horz" lIns="91440" tIns="45720" rIns="91440" bIns="45720" rtlCol="0">
            <a:normAutofit/>
          </a:bodyPr>
          <a:lstStyle/>
          <a:p>
            <a:pPr algn="l">
              <a:lnSpc>
                <a:spcPts val="1800"/>
              </a:lnSpc>
            </a:pPr>
            <a:r>
              <a:rPr lang="en-US" sz="1400" b="0" i="0" dirty="0">
                <a:solidFill>
                  <a:srgbClr val="1F1F1F"/>
                </a:solidFill>
                <a:effectLst/>
                <a:latin typeface="72 Brand Variable"/>
              </a:rPr>
              <a:t>The Excel SDK is a collection of activities allowing you to create automations using Microsoft Excel. It comes with a rich set of functionalities such as:</a:t>
            </a:r>
          </a:p>
          <a:p>
            <a:pPr algn="l">
              <a:lnSpc>
                <a:spcPts val="1800"/>
              </a:lnSpc>
            </a:pPr>
            <a:endParaRPr lang="en-US" sz="1400" b="0" i="0" dirty="0">
              <a:solidFill>
                <a:srgbClr val="1F1F1F"/>
              </a:solidFill>
              <a:effectLst/>
              <a:latin typeface="72 Brand Variable"/>
            </a:endParaRPr>
          </a:p>
          <a:p>
            <a:pPr algn="l">
              <a:buFont typeface="Arial" panose="020B0604020202020204" pitchFamily="34" charset="0"/>
              <a:buChar char="•"/>
            </a:pPr>
            <a:r>
              <a:rPr lang="en-US" sz="1400" b="0" i="0" dirty="0">
                <a:solidFill>
                  <a:srgbClr val="1F1F1F"/>
                </a:solidFill>
                <a:effectLst/>
                <a:latin typeface="72 Brand Variable"/>
              </a:rPr>
              <a:t>Create new Excel Workbook</a:t>
            </a:r>
          </a:p>
          <a:p>
            <a:pPr algn="l">
              <a:buFont typeface="Arial" panose="020B0604020202020204" pitchFamily="34" charset="0"/>
              <a:buChar char="•"/>
            </a:pPr>
            <a:r>
              <a:rPr lang="en-US" sz="1400" b="0" i="0" dirty="0">
                <a:solidFill>
                  <a:srgbClr val="1F1F1F"/>
                </a:solidFill>
                <a:effectLst/>
                <a:latin typeface="72 Brand Variable"/>
              </a:rPr>
              <a:t>Create new Excel Worksheet</a:t>
            </a:r>
          </a:p>
          <a:p>
            <a:pPr algn="l">
              <a:buFont typeface="Arial" panose="020B0604020202020204" pitchFamily="34" charset="0"/>
              <a:buChar char="•"/>
            </a:pPr>
            <a:r>
              <a:rPr lang="en-US" sz="1400" b="0" i="0" dirty="0">
                <a:solidFill>
                  <a:srgbClr val="1F1F1F"/>
                </a:solidFill>
                <a:effectLst/>
                <a:latin typeface="72 Brand Variable"/>
              </a:rPr>
              <a:t>Read and write data from an Excel sheet, for a given data range</a:t>
            </a:r>
          </a:p>
          <a:p>
            <a:pPr algn="l">
              <a:buFont typeface="Arial" panose="020B0604020202020204" pitchFamily="34" charset="0"/>
              <a:buChar char="•"/>
            </a:pPr>
            <a:r>
              <a:rPr lang="en-US" sz="1400" b="0" i="0" dirty="0">
                <a:solidFill>
                  <a:srgbClr val="1F1F1F"/>
                </a:solidFill>
                <a:effectLst/>
                <a:latin typeface="72 Brand Variable"/>
              </a:rPr>
              <a:t>Apply Filter on a column </a:t>
            </a:r>
            <a:r>
              <a:rPr lang="en-US" sz="1400" b="0" i="0" dirty="0" err="1">
                <a:solidFill>
                  <a:srgbClr val="1F1F1F"/>
                </a:solidFill>
                <a:effectLst/>
                <a:latin typeface="72 Brand Variable"/>
              </a:rPr>
              <a:t>etc</a:t>
            </a:r>
            <a:endParaRPr lang="en-US" sz="1400" b="0" i="0" dirty="0">
              <a:solidFill>
                <a:srgbClr val="1F1F1F"/>
              </a:solidFill>
              <a:effectLst/>
              <a:latin typeface="72 Brand Variable"/>
            </a:endParaRPr>
          </a:p>
          <a:p>
            <a:pPr algn="l">
              <a:buFont typeface="Arial" panose="020B0604020202020204" pitchFamily="34" charset="0"/>
              <a:buChar char="•"/>
            </a:pPr>
            <a:endParaRPr lang="en-US" sz="1400" b="0" i="0" dirty="0">
              <a:solidFill>
                <a:srgbClr val="1F1F1F"/>
              </a:solidFill>
              <a:effectLst/>
              <a:latin typeface="72 Brand Variable"/>
            </a:endParaRPr>
          </a:p>
          <a:p>
            <a:pPr algn="l">
              <a:lnSpc>
                <a:spcPts val="1800"/>
              </a:lnSpc>
            </a:pPr>
            <a:r>
              <a:rPr lang="en-US" sz="1400" b="0" i="0" dirty="0">
                <a:solidFill>
                  <a:srgbClr val="1F1F1F"/>
                </a:solidFill>
                <a:effectLst/>
                <a:latin typeface="72 Brand Variable"/>
              </a:rPr>
              <a:t>To design your automation, you will need an Excel file filled with the sales orders data. </a:t>
            </a:r>
          </a:p>
          <a:p>
            <a:pPr algn="l">
              <a:lnSpc>
                <a:spcPts val="1800"/>
              </a:lnSpc>
            </a:pPr>
            <a:endParaRPr lang="en-US" sz="1400" dirty="0">
              <a:solidFill>
                <a:srgbClr val="1F1F1F"/>
              </a:solidFill>
              <a:latin typeface="72 Brand Variable"/>
            </a:endParaRPr>
          </a:p>
          <a:p>
            <a:pPr algn="l">
              <a:lnSpc>
                <a:spcPts val="1800"/>
              </a:lnSpc>
              <a:spcAft>
                <a:spcPts val="1500"/>
              </a:spcAft>
            </a:pPr>
            <a:r>
              <a:rPr lang="en-US" sz="1400" b="1" i="0" dirty="0">
                <a:solidFill>
                  <a:srgbClr val="1F1F1F"/>
                </a:solidFill>
                <a:effectLst/>
                <a:latin typeface="72 Brand Variable"/>
              </a:rPr>
              <a:t>What is Excel Data Mapping?</a:t>
            </a:r>
            <a:endParaRPr lang="en-US" sz="1400" b="0" i="0" dirty="0">
              <a:solidFill>
                <a:srgbClr val="1F1F1F"/>
              </a:solidFill>
              <a:effectLst/>
              <a:latin typeface="72 Brand Variable"/>
            </a:endParaRPr>
          </a:p>
          <a:p>
            <a:pPr algn="l">
              <a:lnSpc>
                <a:spcPts val="1800"/>
              </a:lnSpc>
              <a:spcAft>
                <a:spcPts val="1500"/>
              </a:spcAft>
            </a:pPr>
            <a:r>
              <a:rPr lang="en-US" sz="1400" b="0" i="0" dirty="0">
                <a:solidFill>
                  <a:srgbClr val="1F1F1F"/>
                </a:solidFill>
                <a:effectLst/>
                <a:latin typeface="72 Brand Variable"/>
              </a:rPr>
              <a:t>Excel Data Mapping allows you to transform columns-based data from an Excel sheet into datatype that can be used in your automation. The data from the Excel sheet stays the same but the structure becomes a data type structure, making it possible to use throughout your project.</a:t>
            </a:r>
          </a:p>
          <a:p>
            <a:pPr algn="l">
              <a:lnSpc>
                <a:spcPts val="1800"/>
              </a:lnSpc>
            </a:pPr>
            <a:endParaRPr lang="en-US" sz="1400" b="0" i="0" dirty="0">
              <a:solidFill>
                <a:srgbClr val="1F1F1F"/>
              </a:solidFill>
              <a:effectLst/>
              <a:latin typeface="72 Brand Variable"/>
            </a:endParaRPr>
          </a:p>
        </p:txBody>
      </p:sp>
    </p:spTree>
    <p:extLst>
      <p:ext uri="{BB962C8B-B14F-4D97-AF65-F5344CB8AC3E}">
        <p14:creationId xmlns:p14="http://schemas.microsoft.com/office/powerpoint/2010/main" val="300958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6B222-C97C-DA22-1CB5-08AF73903BB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D063F9-2F42-AC4D-6A40-80851CCFCE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117621-8A1F-E034-2C98-989E8DFE2B8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7</a:t>
            </a:fld>
            <a:endParaRPr lang="en-US" dirty="0"/>
          </a:p>
        </p:txBody>
      </p:sp>
      <p:sp>
        <p:nvSpPr>
          <p:cNvPr id="5" name="Title 4">
            <a:extLst>
              <a:ext uri="{FF2B5EF4-FFF2-40B4-BE49-F238E27FC236}">
                <a16:creationId xmlns:a16="http://schemas.microsoft.com/office/drawing/2014/main" id="{04203377-27D0-01BC-56AC-ADCC39BC709D}"/>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Scenario</a:t>
            </a:r>
          </a:p>
        </p:txBody>
      </p:sp>
      <p:sp>
        <p:nvSpPr>
          <p:cNvPr id="2" name="TextBox 1">
            <a:extLst>
              <a:ext uri="{FF2B5EF4-FFF2-40B4-BE49-F238E27FC236}">
                <a16:creationId xmlns:a16="http://schemas.microsoft.com/office/drawing/2014/main" id="{B334E027-3169-1076-15C2-47B800D59436}"/>
              </a:ext>
            </a:extLst>
          </p:cNvPr>
          <p:cNvSpPr txBox="1"/>
          <p:nvPr/>
        </p:nvSpPr>
        <p:spPr>
          <a:xfrm>
            <a:off x="152400" y="697706"/>
            <a:ext cx="8839200" cy="4069557"/>
          </a:xfrm>
          <a:prstGeom prst="rect">
            <a:avLst/>
          </a:prstGeom>
        </p:spPr>
        <p:txBody>
          <a:bodyPr vert="horz" lIns="91440" tIns="45720" rIns="91440" bIns="45720" rtlCol="0">
            <a:normAutofit/>
          </a:bodyPr>
          <a:lstStyle/>
          <a:p>
            <a:pPr>
              <a:spcBef>
                <a:spcPct val="20000"/>
              </a:spcBef>
              <a:buFont typeface="Arial" pitchFamily="34" charset="0"/>
            </a:pPr>
            <a:r>
              <a:rPr lang="en-US" sz="1400" b="0" i="0" dirty="0">
                <a:effectLst/>
              </a:rPr>
              <a:t>Ran is working in the service department of the company; his routine job is to </a:t>
            </a:r>
          </a:p>
          <a:p>
            <a:pPr marL="285750" indent="-285750">
              <a:spcBef>
                <a:spcPct val="20000"/>
              </a:spcBef>
              <a:buFont typeface="Arial" panose="020B0604020202020204" pitchFamily="34" charset="0"/>
              <a:buChar char="•"/>
            </a:pPr>
            <a:r>
              <a:rPr lang="en-US" sz="1400" b="0" i="0" dirty="0">
                <a:effectLst/>
              </a:rPr>
              <a:t>read all the sales orders from an excel file he receives, </a:t>
            </a:r>
          </a:p>
          <a:p>
            <a:pPr marL="285750" indent="-285750">
              <a:spcBef>
                <a:spcPct val="20000"/>
              </a:spcBef>
              <a:buFont typeface="Arial" panose="020B0604020202020204" pitchFamily="34" charset="0"/>
              <a:buChar char="•"/>
            </a:pPr>
            <a:r>
              <a:rPr lang="en-US" sz="1400" b="0" i="0" dirty="0">
                <a:effectLst/>
              </a:rPr>
              <a:t>filter all the orders which are at urgent status </a:t>
            </a:r>
            <a:endParaRPr lang="en-US" sz="1400" dirty="0"/>
          </a:p>
          <a:p>
            <a:pPr marL="285750" indent="-285750">
              <a:spcBef>
                <a:spcPct val="20000"/>
              </a:spcBef>
              <a:buFont typeface="Arial" panose="020B0604020202020204" pitchFamily="34" charset="0"/>
              <a:buChar char="•"/>
            </a:pPr>
            <a:r>
              <a:rPr lang="en-US" sz="1400" b="0" i="0" dirty="0">
                <a:effectLst/>
              </a:rPr>
              <a:t>send an email to corresponding customer on order delivery date</a:t>
            </a:r>
          </a:p>
          <a:p>
            <a:pPr marL="285750" indent="-285750">
              <a:spcBef>
                <a:spcPct val="20000"/>
              </a:spcBef>
              <a:buFont typeface="Arial" panose="020B0604020202020204" pitchFamily="34" charset="0"/>
              <a:buChar char="•"/>
            </a:pPr>
            <a:r>
              <a:rPr lang="en-US" sz="1400" dirty="0"/>
              <a:t>In addition, filter orders with amount &gt; 1000000 and create a new sheet in excel as Results</a:t>
            </a:r>
          </a:p>
          <a:p>
            <a:pPr marL="285750" indent="-285750">
              <a:spcBef>
                <a:spcPct val="20000"/>
              </a:spcBef>
              <a:buFont typeface="Arial" panose="020B0604020202020204" pitchFamily="34" charset="0"/>
              <a:buChar char="•"/>
            </a:pPr>
            <a:r>
              <a:rPr lang="en-US" sz="1400" dirty="0"/>
              <a:t>Keep the excel in his system</a:t>
            </a:r>
          </a:p>
        </p:txBody>
      </p:sp>
      <p:pic>
        <p:nvPicPr>
          <p:cNvPr id="6" name="Picture 4" descr="A person smiling at a computer&#10;&#10;Description automatically generated">
            <a:extLst>
              <a:ext uri="{FF2B5EF4-FFF2-40B4-BE49-F238E27FC236}">
                <a16:creationId xmlns:a16="http://schemas.microsoft.com/office/drawing/2014/main" id="{18D0ABEE-F6B4-D90A-D73A-358F6BB57E1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4731" t="6371" r="22481" b="4759"/>
          <a:stretch/>
        </p:blipFill>
        <p:spPr bwMode="auto">
          <a:xfrm>
            <a:off x="6400800" y="2571750"/>
            <a:ext cx="2478063" cy="20859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20219008-1786-6128-D550-DEFE9CC93EBD}"/>
                  </a:ext>
                </a:extLst>
              </p14:cNvPr>
              <p14:cNvContentPartPr/>
              <p14:nvPr/>
            </p14:nvContentPartPr>
            <p14:xfrm>
              <a:off x="5026590" y="4073142"/>
              <a:ext cx="360" cy="360"/>
            </p14:xfrm>
          </p:contentPart>
        </mc:Choice>
        <mc:Fallback>
          <p:pic>
            <p:nvPicPr>
              <p:cNvPr id="7" name="Ink 6">
                <a:extLst>
                  <a:ext uri="{FF2B5EF4-FFF2-40B4-BE49-F238E27FC236}">
                    <a16:creationId xmlns:a16="http://schemas.microsoft.com/office/drawing/2014/main" id="{20219008-1786-6128-D550-DEFE9CC93EBD}"/>
                  </a:ext>
                </a:extLst>
              </p:cNvPr>
              <p:cNvPicPr/>
              <p:nvPr/>
            </p:nvPicPr>
            <p:blipFill>
              <a:blip r:embed="rId4"/>
              <a:stretch>
                <a:fillRect/>
              </a:stretch>
            </p:blipFill>
            <p:spPr>
              <a:xfrm>
                <a:off x="5017590" y="4064142"/>
                <a:ext cx="18000" cy="18000"/>
              </a:xfrm>
              <a:prstGeom prst="rect">
                <a:avLst/>
              </a:prstGeom>
            </p:spPr>
          </p:pic>
        </mc:Fallback>
      </mc:AlternateContent>
    </p:spTree>
    <p:extLst>
      <p:ext uri="{BB962C8B-B14F-4D97-AF65-F5344CB8AC3E}">
        <p14:creationId xmlns:p14="http://schemas.microsoft.com/office/powerpoint/2010/main" val="2234266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61E7E-78B8-DEEA-19CD-A6C24052FAB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43EA3D0-88DA-29C8-AF5E-2C60DB79363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2D999FF-D688-D4BE-0D41-6DF253CCB41E}"/>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5B5FDED6-960C-CC14-A9DB-D4442C80D253}"/>
              </a:ext>
            </a:extLst>
          </p:cNvPr>
          <p:cNvSpPr>
            <a:spLocks noGrp="1"/>
          </p:cNvSpPr>
          <p:nvPr>
            <p:ph type="title"/>
          </p:nvPr>
        </p:nvSpPr>
        <p:spPr>
          <a:xfrm>
            <a:off x="76200" y="133350"/>
            <a:ext cx="8229600" cy="533401"/>
          </a:xfrm>
        </p:spPr>
        <p:txBody>
          <a:bodyPr/>
          <a:lstStyle/>
          <a:p>
            <a:r>
              <a:rPr lang="en-IN" sz="2500" dirty="0"/>
              <a:t>Automation Flow design by Anubhav</a:t>
            </a:r>
            <a:endParaRPr lang="en-IN" sz="2500" dirty="0">
              <a:latin typeface="Cooper Black" panose="0208090404030B020404" pitchFamily="18" charset="0"/>
            </a:endParaRPr>
          </a:p>
        </p:txBody>
      </p:sp>
      <p:pic>
        <p:nvPicPr>
          <p:cNvPr id="7" name="Picture 6">
            <a:extLst>
              <a:ext uri="{FF2B5EF4-FFF2-40B4-BE49-F238E27FC236}">
                <a16:creationId xmlns:a16="http://schemas.microsoft.com/office/drawing/2014/main" id="{36A83D08-A321-5B5F-7E81-718E8056953E}"/>
              </a:ext>
            </a:extLst>
          </p:cNvPr>
          <p:cNvPicPr>
            <a:picLocks noChangeAspect="1"/>
          </p:cNvPicPr>
          <p:nvPr/>
        </p:nvPicPr>
        <p:blipFill>
          <a:blip r:embed="rId2"/>
          <a:stretch>
            <a:fillRect/>
          </a:stretch>
        </p:blipFill>
        <p:spPr>
          <a:xfrm>
            <a:off x="3276600" y="675858"/>
            <a:ext cx="2447330" cy="4400550"/>
          </a:xfrm>
          <a:prstGeom prst="rect">
            <a:avLst/>
          </a:prstGeom>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2A17112A-B879-1075-568B-B6389385BC82}"/>
                  </a:ext>
                </a:extLst>
              </p14:cNvPr>
              <p14:cNvContentPartPr/>
              <p14:nvPr/>
            </p14:nvContentPartPr>
            <p14:xfrm>
              <a:off x="6111360" y="2336040"/>
              <a:ext cx="782640" cy="1922040"/>
            </p14:xfrm>
          </p:contentPart>
        </mc:Choice>
        <mc:Fallback xmlns="">
          <p:pic>
            <p:nvPicPr>
              <p:cNvPr id="8" name="Ink 7">
                <a:extLst>
                  <a:ext uri="{FF2B5EF4-FFF2-40B4-BE49-F238E27FC236}">
                    <a16:creationId xmlns:a16="http://schemas.microsoft.com/office/drawing/2014/main" id="{2A17112A-B879-1075-568B-B6389385BC82}"/>
                  </a:ext>
                </a:extLst>
              </p:cNvPr>
              <p:cNvPicPr/>
              <p:nvPr/>
            </p:nvPicPr>
            <p:blipFill>
              <a:blip r:embed="rId4"/>
              <a:stretch>
                <a:fillRect/>
              </a:stretch>
            </p:blipFill>
            <p:spPr>
              <a:xfrm>
                <a:off x="6102000" y="2326680"/>
                <a:ext cx="801360" cy="1940760"/>
              </a:xfrm>
              <a:prstGeom prst="rect">
                <a:avLst/>
              </a:prstGeom>
            </p:spPr>
          </p:pic>
        </mc:Fallback>
      </mc:AlternateContent>
    </p:spTree>
    <p:extLst>
      <p:ext uri="{BB962C8B-B14F-4D97-AF65-F5344CB8AC3E}">
        <p14:creationId xmlns:p14="http://schemas.microsoft.com/office/powerpoint/2010/main" val="122283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2053</TotalTime>
  <Words>544</Words>
  <Application>Microsoft Office PowerPoint</Application>
  <PresentationFormat>On-screen Show (16:9)</PresentationFormat>
  <Paragraphs>76</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72 Brand Variable</vt:lpstr>
      <vt:lpstr>Arial</vt:lpstr>
      <vt:lpstr>Calibri</vt:lpstr>
      <vt:lpstr>Cambria</vt:lpstr>
      <vt:lpstr>Cooper Black</vt:lpstr>
      <vt:lpstr>Segoe UI</vt:lpstr>
      <vt:lpstr>Segoe UI Light</vt:lpstr>
      <vt:lpstr>Office Theme</vt:lpstr>
      <vt:lpstr>SAP Build Training for Corporate Professionals</vt:lpstr>
      <vt:lpstr>PowerPoint Presentation</vt:lpstr>
      <vt:lpstr>Agenda</vt:lpstr>
      <vt:lpstr>The Scenario – Invoice Approval</vt:lpstr>
      <vt:lpstr>Flow</vt:lpstr>
      <vt:lpstr>Understanding Excel SDK</vt:lpstr>
      <vt:lpstr>Scenario</vt:lpstr>
      <vt:lpstr>Automation Flow design by Anubhav</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111</cp:revision>
  <dcterms:created xsi:type="dcterms:W3CDTF">2013-12-05T19:37:13Z</dcterms:created>
  <dcterms:modified xsi:type="dcterms:W3CDTF">2025-07-25T08:50:45Z</dcterms:modified>
</cp:coreProperties>
</file>