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94" r:id="rId3"/>
    <p:sldId id="265" r:id="rId4"/>
    <p:sldId id="379" r:id="rId5"/>
    <p:sldId id="380" r:id="rId6"/>
    <p:sldId id="381" r:id="rId7"/>
    <p:sldId id="495" r:id="rId8"/>
    <p:sldId id="496" r:id="rId9"/>
    <p:sldId id="49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753"/>
    <a:srgbClr val="1B4134"/>
    <a:srgbClr val="FFFFFF"/>
    <a:srgbClr val="222222"/>
    <a:srgbClr val="76B8B5"/>
    <a:srgbClr val="90B6DD"/>
    <a:srgbClr val="057CFF"/>
    <a:srgbClr val="464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6236" autoAdjust="0"/>
  </p:normalViewPr>
  <p:slideViewPr>
    <p:cSldViewPr>
      <p:cViewPr varScale="1">
        <p:scale>
          <a:sx n="130" d="100"/>
          <a:sy n="130" d="100"/>
        </p:scale>
        <p:origin x="736" y="3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D1819-8EAB-4094-BBB1-E11C3AABA84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62D1B-AC76-4092-A22E-9E6DF2EB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4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05:56:0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2029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5-02-04T13:48:17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16976 6499 0</inkml:trace>
  <inkml:trace contextRef="#ctx0" brushRef="#br0" timeOffset="1087.56">16976 6489 0</inkml:trace>
  <inkml:trace contextRef="#ctx0" brushRef="#br0" timeOffset="1613.75">19080 6668 0</inkml:trace>
  <inkml:trace contextRef="#ctx0" brushRef="#br0" timeOffset="8430.07">19090 11827 0</inkml:trace>
  <inkml:trace contextRef="#ctx0" brushRef="#br0" timeOffset="8899.6">19100 11787 0</inkml:trace>
  <inkml:trace contextRef="#ctx0" brushRef="#br0" timeOffset="9117.84">19149 11787 0</inkml:trace>
  <inkml:trace contextRef="#ctx0" brushRef="#br0" timeOffset="20662.75">17115 8801 0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6A73D-237B-4034-AB8C-962174A8D35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23B04-A11E-4ECA-8C2F-B25EF214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23B04-A11E-4ECA-8C2F-B25EF2142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5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8D726-D0BC-B240-A677-46F99704B7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82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1123950"/>
            <a:ext cx="5257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3600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1657350"/>
            <a:ext cx="5257800" cy="9144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5349"/>
            <a:ext cx="5486400" cy="26503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047749"/>
            <a:ext cx="2057400" cy="3546873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49"/>
            <a:ext cx="6019800" cy="3546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52550"/>
            <a:ext cx="8229600" cy="1295400"/>
          </a:xfrm>
          <a:prstGeom prst="rect">
            <a:avLst/>
          </a:prstGeom>
        </p:spPr>
        <p:txBody>
          <a:bodyPr/>
          <a:lstStyle>
            <a:lvl1pPr algn="l">
              <a:defRPr sz="6000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647950"/>
            <a:ext cx="8229600" cy="9144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6949" indent="0">
              <a:buNone/>
              <a:defRPr sz="2799"/>
            </a:lvl2pPr>
            <a:lvl3pPr marL="913897" indent="0">
              <a:buNone/>
              <a:defRPr sz="2399"/>
            </a:lvl3pPr>
            <a:lvl4pPr marL="1370846" indent="0">
              <a:buNone/>
              <a:defRPr sz="1999"/>
            </a:lvl4pPr>
            <a:lvl5pPr marL="1827795" indent="0">
              <a:buNone/>
              <a:defRPr sz="1999"/>
            </a:lvl5pPr>
            <a:lvl6pPr marL="2284743" indent="0">
              <a:buNone/>
              <a:defRPr sz="1999"/>
            </a:lvl6pPr>
            <a:lvl7pPr marL="2741692" indent="0">
              <a:buNone/>
              <a:defRPr sz="1999"/>
            </a:lvl7pPr>
            <a:lvl8pPr marL="3198640" indent="0">
              <a:buNone/>
              <a:defRPr sz="1999"/>
            </a:lvl8pPr>
            <a:lvl9pPr marL="3655589" indent="0">
              <a:buNone/>
              <a:defRPr sz="1999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48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200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67263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7150"/>
            <a:ext cx="8229600" cy="6096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971550"/>
            <a:ext cx="40386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971550"/>
            <a:ext cx="4038600" cy="3657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971550"/>
            <a:ext cx="26670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971550"/>
            <a:ext cx="26670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6019800" y="971550"/>
            <a:ext cx="26670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971550"/>
            <a:ext cx="26670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3238500" y="971550"/>
            <a:ext cx="2667000" cy="3657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81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800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400" y="4781550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66577" y="209550"/>
            <a:ext cx="8229600" cy="533401"/>
          </a:xfrm>
          <a:prstGeom prst="rect">
            <a:avLst/>
          </a:prstGeom>
        </p:spPr>
        <p:txBody>
          <a:bodyPr/>
          <a:lstStyle>
            <a:lvl1pPr>
              <a:defRPr sz="2600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7150"/>
            <a:ext cx="493786" cy="4877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400" y="4767263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150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9150"/>
            <a:ext cx="5111750" cy="37754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33550"/>
            <a:ext cx="3008313" cy="2861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3350"/>
            <a:ext cx="548721" cy="5419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July 26,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0" r:id="rId2"/>
    <p:sldLayoutId id="2147483651" r:id="rId3"/>
    <p:sldLayoutId id="2147483652" r:id="rId4"/>
    <p:sldLayoutId id="2147483672" r:id="rId5"/>
    <p:sldLayoutId id="214748367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5" r:id="rId13"/>
    <p:sldLayoutId id="2147483687" r:id="rId14"/>
    <p:sldLayoutId id="2147483688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://www.dribbble.com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52550"/>
            <a:ext cx="8229600" cy="129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sz="3600" dirty="0"/>
              <a:t>SAP Build Training for Corporate Professionals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95550"/>
            <a:ext cx="8229600" cy="914400"/>
          </a:xfrm>
        </p:spPr>
        <p:txBody>
          <a:bodyPr>
            <a:normAutofit/>
          </a:bodyPr>
          <a:lstStyle/>
          <a:p>
            <a:r>
              <a:rPr lang="en-PH" sz="3600" b="1">
                <a:solidFill>
                  <a:srgbClr val="00B050"/>
                </a:solidFill>
                <a:latin typeface="Cooper Black" panose="0208090404030B020404" pitchFamily="18" charset="0"/>
              </a:rPr>
              <a:t>www.anubhavtrainings.com</a:t>
            </a:r>
            <a:endParaRPr lang="en-PH" sz="3600" b="1" dirty="0">
              <a:solidFill>
                <a:srgbClr val="00B050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Google Shape;500;p1">
            <a:extLst>
              <a:ext uri="{FF2B5EF4-FFF2-40B4-BE49-F238E27FC236}">
                <a16:creationId xmlns:a16="http://schemas.microsoft.com/office/drawing/2014/main" id="{A035E2B0-75D9-4BCC-1173-8F7FB8C99C8A}"/>
              </a:ext>
            </a:extLst>
          </p:cNvPr>
          <p:cNvSpPr txBox="1"/>
          <p:nvPr/>
        </p:nvSpPr>
        <p:spPr>
          <a:xfrm>
            <a:off x="609600" y="496005"/>
            <a:ext cx="1828800" cy="646290"/>
          </a:xfrm>
          <a:prstGeom prst="rect">
            <a:avLst/>
          </a:prstGeom>
          <a:gradFill>
            <a:gsLst>
              <a:gs pos="0">
                <a:srgbClr val="F3FCFF"/>
              </a:gs>
              <a:gs pos="35000">
                <a:srgbClr val="F6FCFF"/>
              </a:gs>
              <a:gs pos="100000">
                <a:srgbClr val="FBFFFF"/>
              </a:gs>
            </a:gsLst>
            <a:lin ang="16200000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j-ea"/>
                <a:cs typeface="Arial" pitchFamily="34" charset="0"/>
                <a:sym typeface="Corben"/>
              </a:rPr>
              <a:t>DAY-13</a:t>
            </a:r>
          </a:p>
        </p:txBody>
      </p:sp>
      <p:pic>
        <p:nvPicPr>
          <p:cNvPr id="6" name="Google Shape;497;p1">
            <a:extLst>
              <a:ext uri="{FF2B5EF4-FFF2-40B4-BE49-F238E27FC236}">
                <a16:creationId xmlns:a16="http://schemas.microsoft.com/office/drawing/2014/main" id="{503397FB-5BCD-D008-7827-9E43E26D9D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3181350"/>
            <a:ext cx="1733995" cy="16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808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2382" y="-10043"/>
            <a:ext cx="9139238" cy="569185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457">
              <a:defRPr/>
            </a:pPr>
            <a:endParaRPr lang="en-US" sz="134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2" y="2392863"/>
            <a:ext cx="9139238" cy="188222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457">
              <a:defRPr/>
            </a:pPr>
            <a:endParaRPr lang="ko-KR" altLang="en-US" sz="134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2" y="2522237"/>
            <a:ext cx="9139238" cy="159582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457">
              <a:defRPr/>
            </a:pPr>
            <a:endParaRPr lang="ko-KR" altLang="en-US" sz="134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2881727" y="2577435"/>
            <a:ext cx="3380548" cy="5077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457">
              <a:defRPr/>
            </a:pPr>
            <a:r>
              <a:rPr lang="en-IN" sz="26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2474" spc="113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32706" y="3044889"/>
            <a:ext cx="8478590" cy="922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5457">
              <a:defRPr/>
            </a:pPr>
            <a:r>
              <a:rPr lang="en-IN" sz="17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43" y="0"/>
            <a:ext cx="491377" cy="4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0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609600" y="2190750"/>
            <a:ext cx="79248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19200" y="1733550"/>
            <a:ext cx="6705600" cy="933450"/>
            <a:chOff x="914400" y="2190750"/>
            <a:chExt cx="6705600" cy="933450"/>
          </a:xfrm>
          <a:solidFill>
            <a:srgbClr val="0563B8"/>
          </a:solidFill>
        </p:grpSpPr>
        <p:sp>
          <p:nvSpPr>
            <p:cNvPr id="4" name="Oval 3"/>
            <p:cNvSpPr/>
            <p:nvPr/>
          </p:nvSpPr>
          <p:spPr>
            <a:xfrm>
              <a:off x="914400" y="2190750"/>
              <a:ext cx="933450" cy="933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38450" y="2190750"/>
              <a:ext cx="933450" cy="933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762500" y="2190750"/>
              <a:ext cx="933450" cy="933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686550" y="2190750"/>
              <a:ext cx="933450" cy="933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05600" y="2929176"/>
            <a:ext cx="1600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563B8"/>
                </a:solidFill>
                <a:latin typeface="Arial" pitchFamily="34" charset="0"/>
                <a:cs typeface="Arial" pitchFamily="34" charset="0"/>
              </a:rPr>
              <a:t>Create New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 new Excel sheet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57325" y="1952625"/>
            <a:ext cx="443206" cy="484863"/>
            <a:chOff x="1981201" y="1547809"/>
            <a:chExt cx="443206" cy="484863"/>
          </a:xfrm>
          <a:solidFill>
            <a:schemeClr val="bg1"/>
          </a:solidFill>
        </p:grpSpPr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2085003" y="1547809"/>
              <a:ext cx="339404" cy="340770"/>
            </a:xfrm>
            <a:custGeom>
              <a:avLst/>
              <a:gdLst/>
              <a:ahLst/>
              <a:cxnLst>
                <a:cxn ang="0">
                  <a:pos x="219" y="91"/>
                </a:cxn>
                <a:cxn ang="0">
                  <a:pos x="166" y="110"/>
                </a:cxn>
                <a:cxn ang="0">
                  <a:pos x="123" y="147"/>
                </a:cxn>
                <a:cxn ang="0">
                  <a:pos x="96" y="197"/>
                </a:cxn>
                <a:cxn ang="0">
                  <a:pos x="87" y="251"/>
                </a:cxn>
                <a:cxn ang="0">
                  <a:pos x="97" y="306"/>
                </a:cxn>
                <a:cxn ang="0">
                  <a:pos x="126" y="354"/>
                </a:cxn>
                <a:cxn ang="0">
                  <a:pos x="170" y="390"/>
                </a:cxn>
                <a:cxn ang="0">
                  <a:pos x="223" y="410"/>
                </a:cxn>
                <a:cxn ang="0">
                  <a:pos x="279" y="408"/>
                </a:cxn>
                <a:cxn ang="0">
                  <a:pos x="330" y="389"/>
                </a:cxn>
                <a:cxn ang="0">
                  <a:pos x="373" y="352"/>
                </a:cxn>
                <a:cxn ang="0">
                  <a:pos x="401" y="301"/>
                </a:cxn>
                <a:cxn ang="0">
                  <a:pos x="409" y="247"/>
                </a:cxn>
                <a:cxn ang="0">
                  <a:pos x="399" y="193"/>
                </a:cxn>
                <a:cxn ang="0">
                  <a:pos x="370" y="145"/>
                </a:cxn>
                <a:cxn ang="0">
                  <a:pos x="326" y="108"/>
                </a:cxn>
                <a:cxn ang="0">
                  <a:pos x="274" y="90"/>
                </a:cxn>
                <a:cxn ang="0">
                  <a:pos x="241" y="0"/>
                </a:cxn>
                <a:cxn ang="0">
                  <a:pos x="310" y="8"/>
                </a:cxn>
                <a:cxn ang="0">
                  <a:pos x="376" y="35"/>
                </a:cxn>
                <a:cxn ang="0">
                  <a:pos x="433" y="82"/>
                </a:cxn>
                <a:cxn ang="0">
                  <a:pos x="472" y="141"/>
                </a:cxn>
                <a:cxn ang="0">
                  <a:pos x="494" y="207"/>
                </a:cxn>
                <a:cxn ang="0">
                  <a:pos x="495" y="278"/>
                </a:cxn>
                <a:cxn ang="0">
                  <a:pos x="478" y="345"/>
                </a:cxn>
                <a:cxn ang="0">
                  <a:pos x="441" y="407"/>
                </a:cxn>
                <a:cxn ang="0">
                  <a:pos x="387" y="456"/>
                </a:cxn>
                <a:cxn ang="0">
                  <a:pos x="324" y="487"/>
                </a:cxn>
                <a:cxn ang="0">
                  <a:pos x="256" y="499"/>
                </a:cxn>
                <a:cxn ang="0">
                  <a:pos x="187" y="491"/>
                </a:cxn>
                <a:cxn ang="0">
                  <a:pos x="121" y="464"/>
                </a:cxn>
                <a:cxn ang="0">
                  <a:pos x="64" y="418"/>
                </a:cxn>
                <a:cxn ang="0">
                  <a:pos x="25" y="358"/>
                </a:cxn>
                <a:cxn ang="0">
                  <a:pos x="3" y="292"/>
                </a:cxn>
                <a:cxn ang="0">
                  <a:pos x="2" y="222"/>
                </a:cxn>
                <a:cxn ang="0">
                  <a:pos x="19" y="155"/>
                </a:cxn>
                <a:cxn ang="0">
                  <a:pos x="56" y="92"/>
                </a:cxn>
                <a:cxn ang="0">
                  <a:pos x="110" y="43"/>
                </a:cxn>
                <a:cxn ang="0">
                  <a:pos x="173" y="13"/>
                </a:cxn>
                <a:cxn ang="0">
                  <a:pos x="241" y="0"/>
                </a:cxn>
              </a:cxnLst>
              <a:rect l="0" t="0" r="r" b="b"/>
              <a:pathLst>
                <a:path w="497" h="499">
                  <a:moveTo>
                    <a:pt x="246" y="88"/>
                  </a:moveTo>
                  <a:lnTo>
                    <a:pt x="219" y="91"/>
                  </a:lnTo>
                  <a:lnTo>
                    <a:pt x="192" y="98"/>
                  </a:lnTo>
                  <a:lnTo>
                    <a:pt x="166" y="110"/>
                  </a:lnTo>
                  <a:lnTo>
                    <a:pt x="144" y="126"/>
                  </a:lnTo>
                  <a:lnTo>
                    <a:pt x="123" y="147"/>
                  </a:lnTo>
                  <a:lnTo>
                    <a:pt x="107" y="171"/>
                  </a:lnTo>
                  <a:lnTo>
                    <a:pt x="96" y="197"/>
                  </a:lnTo>
                  <a:lnTo>
                    <a:pt x="89" y="224"/>
                  </a:lnTo>
                  <a:lnTo>
                    <a:pt x="87" y="251"/>
                  </a:lnTo>
                  <a:lnTo>
                    <a:pt x="90" y="280"/>
                  </a:lnTo>
                  <a:lnTo>
                    <a:pt x="97" y="306"/>
                  </a:lnTo>
                  <a:lnTo>
                    <a:pt x="110" y="331"/>
                  </a:lnTo>
                  <a:lnTo>
                    <a:pt x="126" y="354"/>
                  </a:lnTo>
                  <a:lnTo>
                    <a:pt x="146" y="374"/>
                  </a:lnTo>
                  <a:lnTo>
                    <a:pt x="170" y="390"/>
                  </a:lnTo>
                  <a:lnTo>
                    <a:pt x="196" y="403"/>
                  </a:lnTo>
                  <a:lnTo>
                    <a:pt x="223" y="410"/>
                  </a:lnTo>
                  <a:lnTo>
                    <a:pt x="250" y="411"/>
                  </a:lnTo>
                  <a:lnTo>
                    <a:pt x="279" y="408"/>
                  </a:lnTo>
                  <a:lnTo>
                    <a:pt x="305" y="400"/>
                  </a:lnTo>
                  <a:lnTo>
                    <a:pt x="330" y="389"/>
                  </a:lnTo>
                  <a:lnTo>
                    <a:pt x="352" y="372"/>
                  </a:lnTo>
                  <a:lnTo>
                    <a:pt x="373" y="352"/>
                  </a:lnTo>
                  <a:lnTo>
                    <a:pt x="388" y="328"/>
                  </a:lnTo>
                  <a:lnTo>
                    <a:pt x="401" y="301"/>
                  </a:lnTo>
                  <a:lnTo>
                    <a:pt x="408" y="275"/>
                  </a:lnTo>
                  <a:lnTo>
                    <a:pt x="409" y="247"/>
                  </a:lnTo>
                  <a:lnTo>
                    <a:pt x="407" y="220"/>
                  </a:lnTo>
                  <a:lnTo>
                    <a:pt x="399" y="193"/>
                  </a:lnTo>
                  <a:lnTo>
                    <a:pt x="387" y="167"/>
                  </a:lnTo>
                  <a:lnTo>
                    <a:pt x="370" y="145"/>
                  </a:lnTo>
                  <a:lnTo>
                    <a:pt x="350" y="124"/>
                  </a:lnTo>
                  <a:lnTo>
                    <a:pt x="326" y="108"/>
                  </a:lnTo>
                  <a:lnTo>
                    <a:pt x="300" y="97"/>
                  </a:lnTo>
                  <a:lnTo>
                    <a:pt x="274" y="90"/>
                  </a:lnTo>
                  <a:lnTo>
                    <a:pt x="246" y="88"/>
                  </a:lnTo>
                  <a:close/>
                  <a:moveTo>
                    <a:pt x="241" y="0"/>
                  </a:moveTo>
                  <a:lnTo>
                    <a:pt x="276" y="2"/>
                  </a:lnTo>
                  <a:lnTo>
                    <a:pt x="310" y="8"/>
                  </a:lnTo>
                  <a:lnTo>
                    <a:pt x="343" y="19"/>
                  </a:lnTo>
                  <a:lnTo>
                    <a:pt x="376" y="35"/>
                  </a:lnTo>
                  <a:lnTo>
                    <a:pt x="405" y="57"/>
                  </a:lnTo>
                  <a:lnTo>
                    <a:pt x="433" y="82"/>
                  </a:lnTo>
                  <a:lnTo>
                    <a:pt x="454" y="110"/>
                  </a:lnTo>
                  <a:lnTo>
                    <a:pt x="472" y="141"/>
                  </a:lnTo>
                  <a:lnTo>
                    <a:pt x="485" y="174"/>
                  </a:lnTo>
                  <a:lnTo>
                    <a:pt x="494" y="207"/>
                  </a:lnTo>
                  <a:lnTo>
                    <a:pt x="497" y="242"/>
                  </a:lnTo>
                  <a:lnTo>
                    <a:pt x="495" y="278"/>
                  </a:lnTo>
                  <a:lnTo>
                    <a:pt x="489" y="312"/>
                  </a:lnTo>
                  <a:lnTo>
                    <a:pt x="478" y="345"/>
                  </a:lnTo>
                  <a:lnTo>
                    <a:pt x="462" y="378"/>
                  </a:lnTo>
                  <a:lnTo>
                    <a:pt x="441" y="407"/>
                  </a:lnTo>
                  <a:lnTo>
                    <a:pt x="416" y="435"/>
                  </a:lnTo>
                  <a:lnTo>
                    <a:pt x="387" y="456"/>
                  </a:lnTo>
                  <a:lnTo>
                    <a:pt x="357" y="474"/>
                  </a:lnTo>
                  <a:lnTo>
                    <a:pt x="324" y="487"/>
                  </a:lnTo>
                  <a:lnTo>
                    <a:pt x="291" y="496"/>
                  </a:lnTo>
                  <a:lnTo>
                    <a:pt x="256" y="499"/>
                  </a:lnTo>
                  <a:lnTo>
                    <a:pt x="221" y="497"/>
                  </a:lnTo>
                  <a:lnTo>
                    <a:pt x="187" y="491"/>
                  </a:lnTo>
                  <a:lnTo>
                    <a:pt x="154" y="480"/>
                  </a:lnTo>
                  <a:lnTo>
                    <a:pt x="121" y="464"/>
                  </a:lnTo>
                  <a:lnTo>
                    <a:pt x="92" y="443"/>
                  </a:lnTo>
                  <a:lnTo>
                    <a:pt x="64" y="418"/>
                  </a:lnTo>
                  <a:lnTo>
                    <a:pt x="43" y="389"/>
                  </a:lnTo>
                  <a:lnTo>
                    <a:pt x="25" y="358"/>
                  </a:lnTo>
                  <a:lnTo>
                    <a:pt x="12" y="325"/>
                  </a:lnTo>
                  <a:lnTo>
                    <a:pt x="3" y="292"/>
                  </a:lnTo>
                  <a:lnTo>
                    <a:pt x="0" y="257"/>
                  </a:lnTo>
                  <a:lnTo>
                    <a:pt x="2" y="222"/>
                  </a:lnTo>
                  <a:lnTo>
                    <a:pt x="8" y="188"/>
                  </a:lnTo>
                  <a:lnTo>
                    <a:pt x="19" y="155"/>
                  </a:lnTo>
                  <a:lnTo>
                    <a:pt x="35" y="122"/>
                  </a:lnTo>
                  <a:lnTo>
                    <a:pt x="56" y="92"/>
                  </a:lnTo>
                  <a:lnTo>
                    <a:pt x="81" y="65"/>
                  </a:lnTo>
                  <a:lnTo>
                    <a:pt x="110" y="43"/>
                  </a:lnTo>
                  <a:lnTo>
                    <a:pt x="140" y="25"/>
                  </a:lnTo>
                  <a:lnTo>
                    <a:pt x="173" y="13"/>
                  </a:lnTo>
                  <a:lnTo>
                    <a:pt x="206" y="3"/>
                  </a:lnTo>
                  <a:lnTo>
                    <a:pt x="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981201" y="1803216"/>
              <a:ext cx="204872" cy="229456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32" y="4"/>
                </a:cxn>
                <a:cxn ang="0">
                  <a:pos x="242" y="11"/>
                </a:cxn>
                <a:cxn ang="0">
                  <a:pos x="287" y="47"/>
                </a:cxn>
                <a:cxn ang="0">
                  <a:pos x="295" y="56"/>
                </a:cxn>
                <a:cxn ang="0">
                  <a:pos x="299" y="66"/>
                </a:cxn>
                <a:cxn ang="0">
                  <a:pos x="300" y="78"/>
                </a:cxn>
                <a:cxn ang="0">
                  <a:pos x="298" y="89"/>
                </a:cxn>
                <a:cxn ang="0">
                  <a:pos x="292" y="99"/>
                </a:cxn>
                <a:cxn ang="0">
                  <a:pos x="111" y="322"/>
                </a:cxn>
                <a:cxn ang="0">
                  <a:pos x="100" y="331"/>
                </a:cxn>
                <a:cxn ang="0">
                  <a:pos x="85" y="336"/>
                </a:cxn>
                <a:cxn ang="0">
                  <a:pos x="71" y="335"/>
                </a:cxn>
                <a:cxn ang="0">
                  <a:pos x="58" y="328"/>
                </a:cxn>
                <a:cxn ang="0">
                  <a:pos x="14" y="292"/>
                </a:cxn>
                <a:cxn ang="0">
                  <a:pos x="5" y="280"/>
                </a:cxn>
                <a:cxn ang="0">
                  <a:pos x="0" y="265"/>
                </a:cxn>
                <a:cxn ang="0">
                  <a:pos x="1" y="252"/>
                </a:cxn>
                <a:cxn ang="0">
                  <a:pos x="8" y="238"/>
                </a:cxn>
                <a:cxn ang="0">
                  <a:pos x="190" y="15"/>
                </a:cxn>
                <a:cxn ang="0">
                  <a:pos x="199" y="7"/>
                </a:cxn>
                <a:cxn ang="0">
                  <a:pos x="210" y="3"/>
                </a:cxn>
                <a:cxn ang="0">
                  <a:pos x="221" y="0"/>
                </a:cxn>
              </a:cxnLst>
              <a:rect l="0" t="0" r="r" b="b"/>
              <a:pathLst>
                <a:path w="300" h="336">
                  <a:moveTo>
                    <a:pt x="221" y="0"/>
                  </a:moveTo>
                  <a:lnTo>
                    <a:pt x="232" y="4"/>
                  </a:lnTo>
                  <a:lnTo>
                    <a:pt x="242" y="11"/>
                  </a:lnTo>
                  <a:lnTo>
                    <a:pt x="287" y="47"/>
                  </a:lnTo>
                  <a:lnTo>
                    <a:pt x="295" y="56"/>
                  </a:lnTo>
                  <a:lnTo>
                    <a:pt x="299" y="66"/>
                  </a:lnTo>
                  <a:lnTo>
                    <a:pt x="300" y="78"/>
                  </a:lnTo>
                  <a:lnTo>
                    <a:pt x="298" y="89"/>
                  </a:lnTo>
                  <a:lnTo>
                    <a:pt x="292" y="99"/>
                  </a:lnTo>
                  <a:lnTo>
                    <a:pt x="111" y="322"/>
                  </a:lnTo>
                  <a:lnTo>
                    <a:pt x="100" y="331"/>
                  </a:lnTo>
                  <a:lnTo>
                    <a:pt x="85" y="336"/>
                  </a:lnTo>
                  <a:lnTo>
                    <a:pt x="71" y="335"/>
                  </a:lnTo>
                  <a:lnTo>
                    <a:pt x="58" y="328"/>
                  </a:lnTo>
                  <a:lnTo>
                    <a:pt x="14" y="292"/>
                  </a:lnTo>
                  <a:lnTo>
                    <a:pt x="5" y="280"/>
                  </a:lnTo>
                  <a:lnTo>
                    <a:pt x="0" y="265"/>
                  </a:lnTo>
                  <a:lnTo>
                    <a:pt x="1" y="252"/>
                  </a:lnTo>
                  <a:lnTo>
                    <a:pt x="8" y="238"/>
                  </a:lnTo>
                  <a:lnTo>
                    <a:pt x="190" y="15"/>
                  </a:lnTo>
                  <a:lnTo>
                    <a:pt x="199" y="7"/>
                  </a:lnTo>
                  <a:lnTo>
                    <a:pt x="210" y="3"/>
                  </a:lnTo>
                  <a:lnTo>
                    <a:pt x="2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62325" y="1924050"/>
            <a:ext cx="482814" cy="544275"/>
            <a:chOff x="2698251" y="1515030"/>
            <a:chExt cx="482814" cy="544275"/>
          </a:xfrm>
          <a:solidFill>
            <a:schemeClr val="bg1"/>
          </a:solidFill>
        </p:grpSpPr>
        <p:sp>
          <p:nvSpPr>
            <p:cNvPr id="1032" name="Freeform 8"/>
            <p:cNvSpPr>
              <a:spLocks noEditPoints="1"/>
            </p:cNvSpPr>
            <p:nvPr/>
          </p:nvSpPr>
          <p:spPr bwMode="auto">
            <a:xfrm>
              <a:off x="2698251" y="1575125"/>
              <a:ext cx="482814" cy="484180"/>
            </a:xfrm>
            <a:custGeom>
              <a:avLst/>
              <a:gdLst/>
              <a:ahLst/>
              <a:cxnLst>
                <a:cxn ang="0">
                  <a:pos x="79" y="78"/>
                </a:cxn>
                <a:cxn ang="0">
                  <a:pos x="79" y="631"/>
                </a:cxn>
                <a:cxn ang="0">
                  <a:pos x="629" y="631"/>
                </a:cxn>
                <a:cxn ang="0">
                  <a:pos x="629" y="78"/>
                </a:cxn>
                <a:cxn ang="0">
                  <a:pos x="79" y="78"/>
                </a:cxn>
                <a:cxn ang="0">
                  <a:pos x="71" y="0"/>
                </a:cxn>
                <a:cxn ang="0">
                  <a:pos x="637" y="0"/>
                </a:cxn>
                <a:cxn ang="0">
                  <a:pos x="655" y="2"/>
                </a:cxn>
                <a:cxn ang="0">
                  <a:pos x="672" y="10"/>
                </a:cxn>
                <a:cxn ang="0">
                  <a:pos x="687" y="20"/>
                </a:cxn>
                <a:cxn ang="0">
                  <a:pos x="697" y="35"/>
                </a:cxn>
                <a:cxn ang="0">
                  <a:pos x="705" y="52"/>
                </a:cxn>
                <a:cxn ang="0">
                  <a:pos x="707" y="70"/>
                </a:cxn>
                <a:cxn ang="0">
                  <a:pos x="707" y="638"/>
                </a:cxn>
                <a:cxn ang="0">
                  <a:pos x="705" y="657"/>
                </a:cxn>
                <a:cxn ang="0">
                  <a:pos x="697" y="674"/>
                </a:cxn>
                <a:cxn ang="0">
                  <a:pos x="687" y="688"/>
                </a:cxn>
                <a:cxn ang="0">
                  <a:pos x="672" y="699"/>
                </a:cxn>
                <a:cxn ang="0">
                  <a:pos x="655" y="706"/>
                </a:cxn>
                <a:cxn ang="0">
                  <a:pos x="637" y="709"/>
                </a:cxn>
                <a:cxn ang="0">
                  <a:pos x="71" y="709"/>
                </a:cxn>
                <a:cxn ang="0">
                  <a:pos x="53" y="706"/>
                </a:cxn>
                <a:cxn ang="0">
                  <a:pos x="36" y="699"/>
                </a:cxn>
                <a:cxn ang="0">
                  <a:pos x="21" y="688"/>
                </a:cxn>
                <a:cxn ang="0">
                  <a:pos x="11" y="674"/>
                </a:cxn>
                <a:cxn ang="0">
                  <a:pos x="3" y="657"/>
                </a:cxn>
                <a:cxn ang="0">
                  <a:pos x="0" y="638"/>
                </a:cxn>
                <a:cxn ang="0">
                  <a:pos x="0" y="70"/>
                </a:cxn>
                <a:cxn ang="0">
                  <a:pos x="3" y="52"/>
                </a:cxn>
                <a:cxn ang="0">
                  <a:pos x="11" y="35"/>
                </a:cxn>
                <a:cxn ang="0">
                  <a:pos x="21" y="20"/>
                </a:cxn>
                <a:cxn ang="0">
                  <a:pos x="36" y="10"/>
                </a:cxn>
                <a:cxn ang="0">
                  <a:pos x="53" y="2"/>
                </a:cxn>
                <a:cxn ang="0">
                  <a:pos x="71" y="0"/>
                </a:cxn>
              </a:cxnLst>
              <a:rect l="0" t="0" r="r" b="b"/>
              <a:pathLst>
                <a:path w="707" h="709">
                  <a:moveTo>
                    <a:pt x="79" y="78"/>
                  </a:moveTo>
                  <a:lnTo>
                    <a:pt x="79" y="631"/>
                  </a:lnTo>
                  <a:lnTo>
                    <a:pt x="629" y="631"/>
                  </a:lnTo>
                  <a:lnTo>
                    <a:pt x="629" y="78"/>
                  </a:lnTo>
                  <a:lnTo>
                    <a:pt x="79" y="78"/>
                  </a:lnTo>
                  <a:close/>
                  <a:moveTo>
                    <a:pt x="71" y="0"/>
                  </a:moveTo>
                  <a:lnTo>
                    <a:pt x="637" y="0"/>
                  </a:lnTo>
                  <a:lnTo>
                    <a:pt x="655" y="2"/>
                  </a:lnTo>
                  <a:lnTo>
                    <a:pt x="672" y="10"/>
                  </a:lnTo>
                  <a:lnTo>
                    <a:pt x="687" y="20"/>
                  </a:lnTo>
                  <a:lnTo>
                    <a:pt x="697" y="35"/>
                  </a:lnTo>
                  <a:lnTo>
                    <a:pt x="705" y="52"/>
                  </a:lnTo>
                  <a:lnTo>
                    <a:pt x="707" y="70"/>
                  </a:lnTo>
                  <a:lnTo>
                    <a:pt x="707" y="638"/>
                  </a:lnTo>
                  <a:lnTo>
                    <a:pt x="705" y="657"/>
                  </a:lnTo>
                  <a:lnTo>
                    <a:pt x="697" y="674"/>
                  </a:lnTo>
                  <a:lnTo>
                    <a:pt x="687" y="688"/>
                  </a:lnTo>
                  <a:lnTo>
                    <a:pt x="672" y="699"/>
                  </a:lnTo>
                  <a:lnTo>
                    <a:pt x="655" y="706"/>
                  </a:lnTo>
                  <a:lnTo>
                    <a:pt x="637" y="709"/>
                  </a:lnTo>
                  <a:lnTo>
                    <a:pt x="71" y="709"/>
                  </a:lnTo>
                  <a:lnTo>
                    <a:pt x="53" y="706"/>
                  </a:lnTo>
                  <a:lnTo>
                    <a:pt x="36" y="699"/>
                  </a:lnTo>
                  <a:lnTo>
                    <a:pt x="21" y="688"/>
                  </a:lnTo>
                  <a:lnTo>
                    <a:pt x="11" y="674"/>
                  </a:lnTo>
                  <a:lnTo>
                    <a:pt x="3" y="657"/>
                  </a:lnTo>
                  <a:lnTo>
                    <a:pt x="0" y="638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11" y="35"/>
                  </a:lnTo>
                  <a:lnTo>
                    <a:pt x="21" y="20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817077" y="1515030"/>
              <a:ext cx="55998" cy="1727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51" y="0"/>
                </a:cxn>
                <a:cxn ang="0">
                  <a:pos x="63" y="3"/>
                </a:cxn>
                <a:cxn ang="0">
                  <a:pos x="73" y="9"/>
                </a:cxn>
                <a:cxn ang="0">
                  <a:pos x="80" y="20"/>
                </a:cxn>
                <a:cxn ang="0">
                  <a:pos x="82" y="32"/>
                </a:cxn>
                <a:cxn ang="0">
                  <a:pos x="82" y="222"/>
                </a:cxn>
                <a:cxn ang="0">
                  <a:pos x="80" y="235"/>
                </a:cxn>
                <a:cxn ang="0">
                  <a:pos x="73" y="244"/>
                </a:cxn>
                <a:cxn ang="0">
                  <a:pos x="63" y="251"/>
                </a:cxn>
                <a:cxn ang="0">
                  <a:pos x="51" y="253"/>
                </a:cxn>
                <a:cxn ang="0">
                  <a:pos x="31" y="253"/>
                </a:cxn>
                <a:cxn ang="0">
                  <a:pos x="19" y="251"/>
                </a:cxn>
                <a:cxn ang="0">
                  <a:pos x="9" y="244"/>
                </a:cxn>
                <a:cxn ang="0">
                  <a:pos x="2" y="235"/>
                </a:cxn>
                <a:cxn ang="0">
                  <a:pos x="0" y="222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19" y="3"/>
                </a:cxn>
                <a:cxn ang="0">
                  <a:pos x="31" y="0"/>
                </a:cxn>
              </a:cxnLst>
              <a:rect l="0" t="0" r="r" b="b"/>
              <a:pathLst>
                <a:path w="82" h="253">
                  <a:moveTo>
                    <a:pt x="31" y="0"/>
                  </a:moveTo>
                  <a:lnTo>
                    <a:pt x="51" y="0"/>
                  </a:lnTo>
                  <a:lnTo>
                    <a:pt x="63" y="3"/>
                  </a:lnTo>
                  <a:lnTo>
                    <a:pt x="73" y="9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2" y="222"/>
                  </a:lnTo>
                  <a:lnTo>
                    <a:pt x="80" y="235"/>
                  </a:lnTo>
                  <a:lnTo>
                    <a:pt x="73" y="244"/>
                  </a:lnTo>
                  <a:lnTo>
                    <a:pt x="63" y="251"/>
                  </a:lnTo>
                  <a:lnTo>
                    <a:pt x="51" y="253"/>
                  </a:lnTo>
                  <a:lnTo>
                    <a:pt x="31" y="253"/>
                  </a:lnTo>
                  <a:lnTo>
                    <a:pt x="19" y="251"/>
                  </a:lnTo>
                  <a:lnTo>
                    <a:pt x="9" y="244"/>
                  </a:lnTo>
                  <a:lnTo>
                    <a:pt x="2" y="235"/>
                  </a:lnTo>
                  <a:lnTo>
                    <a:pt x="0" y="222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004876" y="1515030"/>
              <a:ext cx="55998" cy="17277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51" y="0"/>
                </a:cxn>
                <a:cxn ang="0">
                  <a:pos x="64" y="3"/>
                </a:cxn>
                <a:cxn ang="0">
                  <a:pos x="73" y="9"/>
                </a:cxn>
                <a:cxn ang="0">
                  <a:pos x="79" y="20"/>
                </a:cxn>
                <a:cxn ang="0">
                  <a:pos x="82" y="32"/>
                </a:cxn>
                <a:cxn ang="0">
                  <a:pos x="82" y="222"/>
                </a:cxn>
                <a:cxn ang="0">
                  <a:pos x="79" y="235"/>
                </a:cxn>
                <a:cxn ang="0">
                  <a:pos x="73" y="244"/>
                </a:cxn>
                <a:cxn ang="0">
                  <a:pos x="64" y="251"/>
                </a:cxn>
                <a:cxn ang="0">
                  <a:pos x="51" y="253"/>
                </a:cxn>
                <a:cxn ang="0">
                  <a:pos x="32" y="253"/>
                </a:cxn>
                <a:cxn ang="0">
                  <a:pos x="19" y="251"/>
                </a:cxn>
                <a:cxn ang="0">
                  <a:pos x="9" y="244"/>
                </a:cxn>
                <a:cxn ang="0">
                  <a:pos x="2" y="235"/>
                </a:cxn>
                <a:cxn ang="0">
                  <a:pos x="0" y="222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19" y="3"/>
                </a:cxn>
                <a:cxn ang="0">
                  <a:pos x="32" y="0"/>
                </a:cxn>
              </a:cxnLst>
              <a:rect l="0" t="0" r="r" b="b"/>
              <a:pathLst>
                <a:path w="82" h="253">
                  <a:moveTo>
                    <a:pt x="32" y="0"/>
                  </a:moveTo>
                  <a:lnTo>
                    <a:pt x="51" y="0"/>
                  </a:lnTo>
                  <a:lnTo>
                    <a:pt x="64" y="3"/>
                  </a:lnTo>
                  <a:lnTo>
                    <a:pt x="73" y="9"/>
                  </a:lnTo>
                  <a:lnTo>
                    <a:pt x="79" y="20"/>
                  </a:lnTo>
                  <a:lnTo>
                    <a:pt x="82" y="32"/>
                  </a:lnTo>
                  <a:lnTo>
                    <a:pt x="82" y="222"/>
                  </a:lnTo>
                  <a:lnTo>
                    <a:pt x="79" y="235"/>
                  </a:lnTo>
                  <a:lnTo>
                    <a:pt x="73" y="244"/>
                  </a:lnTo>
                  <a:lnTo>
                    <a:pt x="64" y="251"/>
                  </a:lnTo>
                  <a:lnTo>
                    <a:pt x="51" y="253"/>
                  </a:lnTo>
                  <a:lnTo>
                    <a:pt x="32" y="253"/>
                  </a:lnTo>
                  <a:lnTo>
                    <a:pt x="19" y="251"/>
                  </a:lnTo>
                  <a:lnTo>
                    <a:pt x="9" y="244"/>
                  </a:lnTo>
                  <a:lnTo>
                    <a:pt x="2" y="235"/>
                  </a:lnTo>
                  <a:lnTo>
                    <a:pt x="0" y="222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9" y="3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811614" y="1741754"/>
              <a:ext cx="258821" cy="4848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48" y="0"/>
                </a:cxn>
                <a:cxn ang="0">
                  <a:pos x="360" y="3"/>
                </a:cxn>
                <a:cxn ang="0">
                  <a:pos x="370" y="10"/>
                </a:cxn>
                <a:cxn ang="0">
                  <a:pos x="377" y="20"/>
                </a:cxn>
                <a:cxn ang="0">
                  <a:pos x="379" y="32"/>
                </a:cxn>
                <a:cxn ang="0">
                  <a:pos x="379" y="39"/>
                </a:cxn>
                <a:cxn ang="0">
                  <a:pos x="377" y="52"/>
                </a:cxn>
                <a:cxn ang="0">
                  <a:pos x="370" y="62"/>
                </a:cxn>
                <a:cxn ang="0">
                  <a:pos x="360" y="69"/>
                </a:cxn>
                <a:cxn ang="0">
                  <a:pos x="348" y="71"/>
                </a:cxn>
                <a:cxn ang="0">
                  <a:pos x="30" y="71"/>
                </a:cxn>
                <a:cxn ang="0">
                  <a:pos x="18" y="69"/>
                </a:cxn>
                <a:cxn ang="0">
                  <a:pos x="9" y="62"/>
                </a:cxn>
                <a:cxn ang="0">
                  <a:pos x="2" y="52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10"/>
                </a:cxn>
                <a:cxn ang="0">
                  <a:pos x="18" y="3"/>
                </a:cxn>
                <a:cxn ang="0">
                  <a:pos x="30" y="0"/>
                </a:cxn>
              </a:cxnLst>
              <a:rect l="0" t="0" r="r" b="b"/>
              <a:pathLst>
                <a:path w="379" h="71">
                  <a:moveTo>
                    <a:pt x="30" y="0"/>
                  </a:moveTo>
                  <a:lnTo>
                    <a:pt x="348" y="0"/>
                  </a:lnTo>
                  <a:lnTo>
                    <a:pt x="360" y="3"/>
                  </a:lnTo>
                  <a:lnTo>
                    <a:pt x="370" y="10"/>
                  </a:lnTo>
                  <a:lnTo>
                    <a:pt x="377" y="20"/>
                  </a:lnTo>
                  <a:lnTo>
                    <a:pt x="379" y="32"/>
                  </a:lnTo>
                  <a:lnTo>
                    <a:pt x="379" y="39"/>
                  </a:lnTo>
                  <a:lnTo>
                    <a:pt x="377" y="52"/>
                  </a:lnTo>
                  <a:lnTo>
                    <a:pt x="370" y="62"/>
                  </a:lnTo>
                  <a:lnTo>
                    <a:pt x="360" y="69"/>
                  </a:lnTo>
                  <a:lnTo>
                    <a:pt x="348" y="71"/>
                  </a:lnTo>
                  <a:lnTo>
                    <a:pt x="30" y="71"/>
                  </a:lnTo>
                  <a:lnTo>
                    <a:pt x="18" y="69"/>
                  </a:lnTo>
                  <a:lnTo>
                    <a:pt x="9" y="62"/>
                  </a:lnTo>
                  <a:lnTo>
                    <a:pt x="2" y="52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10"/>
                  </a:lnTo>
                  <a:lnTo>
                    <a:pt x="18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811614" y="1814142"/>
              <a:ext cx="258821" cy="4848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48" y="0"/>
                </a:cxn>
                <a:cxn ang="0">
                  <a:pos x="360" y="3"/>
                </a:cxn>
                <a:cxn ang="0">
                  <a:pos x="370" y="9"/>
                </a:cxn>
                <a:cxn ang="0">
                  <a:pos x="377" y="20"/>
                </a:cxn>
                <a:cxn ang="0">
                  <a:pos x="379" y="32"/>
                </a:cxn>
                <a:cxn ang="0">
                  <a:pos x="379" y="39"/>
                </a:cxn>
                <a:cxn ang="0">
                  <a:pos x="377" y="51"/>
                </a:cxn>
                <a:cxn ang="0">
                  <a:pos x="370" y="62"/>
                </a:cxn>
                <a:cxn ang="0">
                  <a:pos x="360" y="68"/>
                </a:cxn>
                <a:cxn ang="0">
                  <a:pos x="348" y="71"/>
                </a:cxn>
                <a:cxn ang="0">
                  <a:pos x="30" y="71"/>
                </a:cxn>
                <a:cxn ang="0">
                  <a:pos x="18" y="68"/>
                </a:cxn>
                <a:cxn ang="0">
                  <a:pos x="9" y="62"/>
                </a:cxn>
                <a:cxn ang="0">
                  <a:pos x="2" y="51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9" y="9"/>
                </a:cxn>
                <a:cxn ang="0">
                  <a:pos x="18" y="3"/>
                </a:cxn>
                <a:cxn ang="0">
                  <a:pos x="30" y="0"/>
                </a:cxn>
              </a:cxnLst>
              <a:rect l="0" t="0" r="r" b="b"/>
              <a:pathLst>
                <a:path w="379" h="71">
                  <a:moveTo>
                    <a:pt x="30" y="0"/>
                  </a:moveTo>
                  <a:lnTo>
                    <a:pt x="348" y="0"/>
                  </a:lnTo>
                  <a:lnTo>
                    <a:pt x="360" y="3"/>
                  </a:lnTo>
                  <a:lnTo>
                    <a:pt x="370" y="9"/>
                  </a:lnTo>
                  <a:lnTo>
                    <a:pt x="377" y="20"/>
                  </a:lnTo>
                  <a:lnTo>
                    <a:pt x="379" y="32"/>
                  </a:lnTo>
                  <a:lnTo>
                    <a:pt x="379" y="39"/>
                  </a:lnTo>
                  <a:lnTo>
                    <a:pt x="377" y="51"/>
                  </a:lnTo>
                  <a:lnTo>
                    <a:pt x="370" y="62"/>
                  </a:lnTo>
                  <a:lnTo>
                    <a:pt x="360" y="68"/>
                  </a:lnTo>
                  <a:lnTo>
                    <a:pt x="348" y="71"/>
                  </a:lnTo>
                  <a:lnTo>
                    <a:pt x="30" y="71"/>
                  </a:lnTo>
                  <a:lnTo>
                    <a:pt x="18" y="68"/>
                  </a:lnTo>
                  <a:lnTo>
                    <a:pt x="9" y="62"/>
                  </a:lnTo>
                  <a:lnTo>
                    <a:pt x="2" y="51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9" y="9"/>
                  </a:lnTo>
                  <a:lnTo>
                    <a:pt x="18" y="3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811614" y="1890628"/>
              <a:ext cx="258821" cy="4780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48" y="0"/>
                </a:cxn>
                <a:cxn ang="0">
                  <a:pos x="360" y="2"/>
                </a:cxn>
                <a:cxn ang="0">
                  <a:pos x="370" y="9"/>
                </a:cxn>
                <a:cxn ang="0">
                  <a:pos x="377" y="19"/>
                </a:cxn>
                <a:cxn ang="0">
                  <a:pos x="379" y="32"/>
                </a:cxn>
                <a:cxn ang="0">
                  <a:pos x="379" y="38"/>
                </a:cxn>
                <a:cxn ang="0">
                  <a:pos x="377" y="51"/>
                </a:cxn>
                <a:cxn ang="0">
                  <a:pos x="370" y="61"/>
                </a:cxn>
                <a:cxn ang="0">
                  <a:pos x="360" y="68"/>
                </a:cxn>
                <a:cxn ang="0">
                  <a:pos x="348" y="70"/>
                </a:cxn>
                <a:cxn ang="0">
                  <a:pos x="30" y="70"/>
                </a:cxn>
                <a:cxn ang="0">
                  <a:pos x="18" y="68"/>
                </a:cxn>
                <a:cxn ang="0">
                  <a:pos x="9" y="61"/>
                </a:cxn>
                <a:cxn ang="0">
                  <a:pos x="2" y="51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9" y="9"/>
                </a:cxn>
                <a:cxn ang="0">
                  <a:pos x="18" y="2"/>
                </a:cxn>
                <a:cxn ang="0">
                  <a:pos x="30" y="0"/>
                </a:cxn>
              </a:cxnLst>
              <a:rect l="0" t="0" r="r" b="b"/>
              <a:pathLst>
                <a:path w="379" h="70">
                  <a:moveTo>
                    <a:pt x="30" y="0"/>
                  </a:moveTo>
                  <a:lnTo>
                    <a:pt x="348" y="0"/>
                  </a:lnTo>
                  <a:lnTo>
                    <a:pt x="360" y="2"/>
                  </a:lnTo>
                  <a:lnTo>
                    <a:pt x="370" y="9"/>
                  </a:lnTo>
                  <a:lnTo>
                    <a:pt x="377" y="19"/>
                  </a:lnTo>
                  <a:lnTo>
                    <a:pt x="379" y="32"/>
                  </a:lnTo>
                  <a:lnTo>
                    <a:pt x="379" y="38"/>
                  </a:lnTo>
                  <a:lnTo>
                    <a:pt x="377" y="51"/>
                  </a:lnTo>
                  <a:lnTo>
                    <a:pt x="370" y="61"/>
                  </a:lnTo>
                  <a:lnTo>
                    <a:pt x="360" y="68"/>
                  </a:lnTo>
                  <a:lnTo>
                    <a:pt x="348" y="70"/>
                  </a:lnTo>
                  <a:lnTo>
                    <a:pt x="30" y="70"/>
                  </a:lnTo>
                  <a:lnTo>
                    <a:pt x="18" y="68"/>
                  </a:lnTo>
                  <a:lnTo>
                    <a:pt x="9" y="61"/>
                  </a:lnTo>
                  <a:lnTo>
                    <a:pt x="2" y="51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276850" y="1990725"/>
            <a:ext cx="515593" cy="493740"/>
            <a:chOff x="3359303" y="1601759"/>
            <a:chExt cx="515593" cy="493740"/>
          </a:xfrm>
          <a:solidFill>
            <a:schemeClr val="bg1"/>
          </a:solidFill>
        </p:grpSpPr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3359303" y="1601759"/>
              <a:ext cx="515593" cy="376964"/>
            </a:xfrm>
            <a:custGeom>
              <a:avLst/>
              <a:gdLst/>
              <a:ahLst/>
              <a:cxnLst>
                <a:cxn ang="0">
                  <a:pos x="69" y="72"/>
                </a:cxn>
                <a:cxn ang="0">
                  <a:pos x="69" y="477"/>
                </a:cxn>
                <a:cxn ang="0">
                  <a:pos x="683" y="477"/>
                </a:cxn>
                <a:cxn ang="0">
                  <a:pos x="683" y="72"/>
                </a:cxn>
                <a:cxn ang="0">
                  <a:pos x="69" y="72"/>
                </a:cxn>
                <a:cxn ang="0">
                  <a:pos x="32" y="0"/>
                </a:cxn>
                <a:cxn ang="0">
                  <a:pos x="723" y="0"/>
                </a:cxn>
                <a:cxn ang="0">
                  <a:pos x="735" y="2"/>
                </a:cxn>
                <a:cxn ang="0">
                  <a:pos x="746" y="9"/>
                </a:cxn>
                <a:cxn ang="0">
                  <a:pos x="752" y="19"/>
                </a:cxn>
                <a:cxn ang="0">
                  <a:pos x="755" y="31"/>
                </a:cxn>
                <a:cxn ang="0">
                  <a:pos x="755" y="521"/>
                </a:cxn>
                <a:cxn ang="0">
                  <a:pos x="752" y="533"/>
                </a:cxn>
                <a:cxn ang="0">
                  <a:pos x="746" y="543"/>
                </a:cxn>
                <a:cxn ang="0">
                  <a:pos x="735" y="550"/>
                </a:cxn>
                <a:cxn ang="0">
                  <a:pos x="723" y="552"/>
                </a:cxn>
                <a:cxn ang="0">
                  <a:pos x="32" y="552"/>
                </a:cxn>
                <a:cxn ang="0">
                  <a:pos x="19" y="550"/>
                </a:cxn>
                <a:cxn ang="0">
                  <a:pos x="9" y="543"/>
                </a:cxn>
                <a:cxn ang="0">
                  <a:pos x="2" y="533"/>
                </a:cxn>
                <a:cxn ang="0">
                  <a:pos x="0" y="521"/>
                </a:cxn>
                <a:cxn ang="0">
                  <a:pos x="0" y="31"/>
                </a:cxn>
                <a:cxn ang="0">
                  <a:pos x="2" y="19"/>
                </a:cxn>
                <a:cxn ang="0">
                  <a:pos x="9" y="9"/>
                </a:cxn>
                <a:cxn ang="0">
                  <a:pos x="19" y="2"/>
                </a:cxn>
                <a:cxn ang="0">
                  <a:pos x="32" y="0"/>
                </a:cxn>
              </a:cxnLst>
              <a:rect l="0" t="0" r="r" b="b"/>
              <a:pathLst>
                <a:path w="755" h="552">
                  <a:moveTo>
                    <a:pt x="69" y="72"/>
                  </a:moveTo>
                  <a:lnTo>
                    <a:pt x="69" y="477"/>
                  </a:lnTo>
                  <a:lnTo>
                    <a:pt x="683" y="477"/>
                  </a:lnTo>
                  <a:lnTo>
                    <a:pt x="683" y="72"/>
                  </a:lnTo>
                  <a:lnTo>
                    <a:pt x="69" y="72"/>
                  </a:lnTo>
                  <a:close/>
                  <a:moveTo>
                    <a:pt x="32" y="0"/>
                  </a:moveTo>
                  <a:lnTo>
                    <a:pt x="723" y="0"/>
                  </a:lnTo>
                  <a:lnTo>
                    <a:pt x="735" y="2"/>
                  </a:lnTo>
                  <a:lnTo>
                    <a:pt x="746" y="9"/>
                  </a:lnTo>
                  <a:lnTo>
                    <a:pt x="752" y="19"/>
                  </a:lnTo>
                  <a:lnTo>
                    <a:pt x="755" y="31"/>
                  </a:lnTo>
                  <a:lnTo>
                    <a:pt x="755" y="521"/>
                  </a:lnTo>
                  <a:lnTo>
                    <a:pt x="752" y="533"/>
                  </a:lnTo>
                  <a:lnTo>
                    <a:pt x="746" y="543"/>
                  </a:lnTo>
                  <a:lnTo>
                    <a:pt x="735" y="550"/>
                  </a:lnTo>
                  <a:lnTo>
                    <a:pt x="723" y="552"/>
                  </a:lnTo>
                  <a:lnTo>
                    <a:pt x="32" y="552"/>
                  </a:lnTo>
                  <a:lnTo>
                    <a:pt x="19" y="550"/>
                  </a:lnTo>
                  <a:lnTo>
                    <a:pt x="9" y="543"/>
                  </a:lnTo>
                  <a:lnTo>
                    <a:pt x="2" y="533"/>
                  </a:lnTo>
                  <a:lnTo>
                    <a:pt x="0" y="521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489055" y="2012185"/>
              <a:ext cx="255406" cy="833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4" y="0"/>
                </a:cxn>
                <a:cxn ang="0">
                  <a:pos x="358" y="30"/>
                </a:cxn>
                <a:cxn ang="0">
                  <a:pos x="338" y="56"/>
                </a:cxn>
                <a:cxn ang="0">
                  <a:pos x="314" y="79"/>
                </a:cxn>
                <a:cxn ang="0">
                  <a:pos x="286" y="97"/>
                </a:cxn>
                <a:cxn ang="0">
                  <a:pos x="255" y="111"/>
                </a:cxn>
                <a:cxn ang="0">
                  <a:pos x="223" y="119"/>
                </a:cxn>
                <a:cxn ang="0">
                  <a:pos x="187" y="122"/>
                </a:cxn>
                <a:cxn ang="0">
                  <a:pos x="152" y="119"/>
                </a:cxn>
                <a:cxn ang="0">
                  <a:pos x="119" y="111"/>
                </a:cxn>
                <a:cxn ang="0">
                  <a:pos x="89" y="97"/>
                </a:cxn>
                <a:cxn ang="0">
                  <a:pos x="60" y="79"/>
                </a:cxn>
                <a:cxn ang="0">
                  <a:pos x="37" y="56"/>
                </a:cxn>
                <a:cxn ang="0">
                  <a:pos x="16" y="30"/>
                </a:cxn>
                <a:cxn ang="0">
                  <a:pos x="0" y="0"/>
                </a:cxn>
              </a:cxnLst>
              <a:rect l="0" t="0" r="r" b="b"/>
              <a:pathLst>
                <a:path w="374" h="122">
                  <a:moveTo>
                    <a:pt x="0" y="0"/>
                  </a:moveTo>
                  <a:lnTo>
                    <a:pt x="374" y="0"/>
                  </a:lnTo>
                  <a:lnTo>
                    <a:pt x="358" y="30"/>
                  </a:lnTo>
                  <a:lnTo>
                    <a:pt x="338" y="56"/>
                  </a:lnTo>
                  <a:lnTo>
                    <a:pt x="314" y="79"/>
                  </a:lnTo>
                  <a:lnTo>
                    <a:pt x="286" y="97"/>
                  </a:lnTo>
                  <a:lnTo>
                    <a:pt x="255" y="111"/>
                  </a:lnTo>
                  <a:lnTo>
                    <a:pt x="223" y="119"/>
                  </a:lnTo>
                  <a:lnTo>
                    <a:pt x="187" y="122"/>
                  </a:lnTo>
                  <a:lnTo>
                    <a:pt x="152" y="119"/>
                  </a:lnTo>
                  <a:lnTo>
                    <a:pt x="119" y="111"/>
                  </a:lnTo>
                  <a:lnTo>
                    <a:pt x="89" y="97"/>
                  </a:lnTo>
                  <a:lnTo>
                    <a:pt x="60" y="79"/>
                  </a:lnTo>
                  <a:lnTo>
                    <a:pt x="37" y="56"/>
                  </a:lnTo>
                  <a:lnTo>
                    <a:pt x="16" y="3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0" name="Freeform 16"/>
          <p:cNvSpPr>
            <a:spLocks/>
          </p:cNvSpPr>
          <p:nvPr/>
        </p:nvSpPr>
        <p:spPr bwMode="auto">
          <a:xfrm>
            <a:off x="7229475" y="2066925"/>
            <a:ext cx="463693" cy="288869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679" y="0"/>
              </a:cxn>
              <a:cxn ang="0">
                <a:pos x="679" y="257"/>
              </a:cxn>
              <a:cxn ang="0">
                <a:pos x="614" y="192"/>
              </a:cxn>
              <a:cxn ang="0">
                <a:pos x="387" y="423"/>
              </a:cxn>
              <a:cxn ang="0">
                <a:pos x="257" y="293"/>
              </a:cxn>
              <a:cxn ang="0">
                <a:pos x="127" y="423"/>
              </a:cxn>
              <a:cxn ang="0">
                <a:pos x="0" y="290"/>
              </a:cxn>
              <a:cxn ang="0">
                <a:pos x="257" y="34"/>
              </a:cxn>
              <a:cxn ang="0">
                <a:pos x="387" y="162"/>
              </a:cxn>
              <a:cxn ang="0">
                <a:pos x="482" y="68"/>
              </a:cxn>
              <a:cxn ang="0">
                <a:pos x="418" y="0"/>
              </a:cxn>
            </a:cxnLst>
            <a:rect l="0" t="0" r="r" b="b"/>
            <a:pathLst>
              <a:path w="679" h="423">
                <a:moveTo>
                  <a:pt x="418" y="0"/>
                </a:moveTo>
                <a:lnTo>
                  <a:pt x="679" y="0"/>
                </a:lnTo>
                <a:lnTo>
                  <a:pt x="679" y="257"/>
                </a:lnTo>
                <a:lnTo>
                  <a:pt x="614" y="192"/>
                </a:lnTo>
                <a:lnTo>
                  <a:pt x="387" y="423"/>
                </a:lnTo>
                <a:lnTo>
                  <a:pt x="257" y="293"/>
                </a:lnTo>
                <a:lnTo>
                  <a:pt x="127" y="423"/>
                </a:lnTo>
                <a:lnTo>
                  <a:pt x="0" y="290"/>
                </a:lnTo>
                <a:lnTo>
                  <a:pt x="257" y="34"/>
                </a:lnTo>
                <a:lnTo>
                  <a:pt x="387" y="162"/>
                </a:lnTo>
                <a:lnTo>
                  <a:pt x="482" y="68"/>
                </a:lnTo>
                <a:lnTo>
                  <a:pt x="41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24400" y="2929176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563B8"/>
                </a:solidFill>
                <a:latin typeface="Arial" pitchFamily="34" charset="0"/>
                <a:cs typeface="Arial" pitchFamily="34" charset="0"/>
              </a:rPr>
              <a:t>Excel Extraction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 read from cells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09875" y="2929176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563B8"/>
                </a:solidFill>
                <a:latin typeface="Arial" pitchFamily="34" charset="0"/>
                <a:cs typeface="Arial" pitchFamily="34" charset="0"/>
              </a:rPr>
              <a:t>Scenario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Sales order Extraction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5825" y="2929176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563B8"/>
                </a:solidFill>
                <a:latin typeface="Arial" pitchFamily="34" charset="0"/>
                <a:cs typeface="Arial" pitchFamily="34" charset="0"/>
              </a:rPr>
              <a:t>Excel SDK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Understanding Excel SDK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02FF-6ED7-615E-834E-5FC543CD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022B-5708-F83E-1B9A-777D35E9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31550-73D5-1F9C-520D-279ADE0E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4781550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D21993-4107-2841-5CBE-2854E592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533401"/>
          </a:xfrm>
        </p:spPr>
        <p:txBody>
          <a:bodyPr/>
          <a:lstStyle/>
          <a:p>
            <a:r>
              <a:rPr lang="en-IN" sz="2500" dirty="0">
                <a:latin typeface="Cooper Black" panose="0208090404030B020404" pitchFamily="18" charset="0"/>
              </a:rPr>
              <a:t>Understanding Excel SDK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BF37A-14EE-81A4-6D49-A41A229B24BB}"/>
              </a:ext>
            </a:extLst>
          </p:cNvPr>
          <p:cNvSpPr txBox="1"/>
          <p:nvPr/>
        </p:nvSpPr>
        <p:spPr>
          <a:xfrm>
            <a:off x="152400" y="971549"/>
            <a:ext cx="8839200" cy="406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ts val="1800"/>
              </a:lnSpc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The Excel SDK is a collection of activities allowing you to create automations using Microsoft Excel. It comes with a rich set of functionalities such as:</a:t>
            </a:r>
          </a:p>
          <a:p>
            <a:pPr algn="l">
              <a:lnSpc>
                <a:spcPts val="1800"/>
              </a:lnSpc>
            </a:pPr>
            <a:endParaRPr lang="en-US" sz="1400" b="0" i="0" dirty="0">
              <a:solidFill>
                <a:srgbClr val="1F1F1F"/>
              </a:solidFill>
              <a:effectLst/>
              <a:latin typeface="72 Brand 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Create new Excel Workbook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Create new Excel Worksheet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Read and write data from an Excel sheet, for a given data 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Apply Filter on a column </a:t>
            </a:r>
            <a:r>
              <a:rPr lang="en-US" sz="1400" b="0" i="0" dirty="0" err="1">
                <a:solidFill>
                  <a:srgbClr val="1F1F1F"/>
                </a:solidFill>
                <a:effectLst/>
                <a:latin typeface="72 Brand Variable"/>
              </a:rPr>
              <a:t>etc</a:t>
            </a:r>
            <a:endParaRPr lang="en-US" sz="1400" b="0" i="0" dirty="0">
              <a:solidFill>
                <a:srgbClr val="1F1F1F"/>
              </a:solidFill>
              <a:effectLst/>
              <a:latin typeface="72 Brand Variabl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F1F1F"/>
              </a:solidFill>
              <a:effectLst/>
              <a:latin typeface="72 Brand Variable"/>
            </a:endParaRPr>
          </a:p>
          <a:p>
            <a:pPr algn="l">
              <a:lnSpc>
                <a:spcPts val="1800"/>
              </a:lnSpc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To design your automation, you will need an Excel file filled with the sales orders data. </a:t>
            </a:r>
          </a:p>
          <a:p>
            <a:pPr algn="l">
              <a:lnSpc>
                <a:spcPts val="1800"/>
              </a:lnSpc>
            </a:pPr>
            <a:endParaRPr lang="en-US" sz="1400" dirty="0">
              <a:solidFill>
                <a:srgbClr val="1F1F1F"/>
              </a:solidFill>
              <a:latin typeface="72 Brand Variable"/>
            </a:endParaRPr>
          </a:p>
          <a:p>
            <a:pPr algn="l">
              <a:lnSpc>
                <a:spcPts val="1800"/>
              </a:lnSpc>
              <a:spcAft>
                <a:spcPts val="1500"/>
              </a:spcAft>
            </a:pPr>
            <a:r>
              <a:rPr lang="en-US" sz="1400" b="1" i="0" dirty="0">
                <a:solidFill>
                  <a:srgbClr val="1F1F1F"/>
                </a:solidFill>
                <a:effectLst/>
                <a:latin typeface="72 Brand Variable"/>
              </a:rPr>
              <a:t>What is Excel Data Mapping?</a:t>
            </a:r>
            <a:endParaRPr lang="en-US" sz="1400" b="0" i="0" dirty="0">
              <a:solidFill>
                <a:srgbClr val="1F1F1F"/>
              </a:solidFill>
              <a:effectLst/>
              <a:latin typeface="72 Brand Variable"/>
            </a:endParaRPr>
          </a:p>
          <a:p>
            <a:pPr algn="l">
              <a:lnSpc>
                <a:spcPts val="1800"/>
              </a:lnSpc>
              <a:spcAft>
                <a:spcPts val="1500"/>
              </a:spcAft>
            </a:pPr>
            <a:r>
              <a:rPr lang="en-US" sz="1400" b="0" i="0" dirty="0">
                <a:solidFill>
                  <a:srgbClr val="1F1F1F"/>
                </a:solidFill>
                <a:effectLst/>
                <a:latin typeface="72 Brand Variable"/>
              </a:rPr>
              <a:t>Excel Data Mapping allows you to transform columns-based data from an Excel sheet into datatype that can be used in your automation. The data from the Excel sheet stays the same but the structure becomes a data type structure, making it possible to use throughout your project.</a:t>
            </a:r>
          </a:p>
          <a:p>
            <a:pPr algn="l">
              <a:lnSpc>
                <a:spcPts val="1800"/>
              </a:lnSpc>
            </a:pPr>
            <a:endParaRPr lang="en-US" sz="1400" b="0" i="0" dirty="0">
              <a:solidFill>
                <a:srgbClr val="1F1F1F"/>
              </a:solidFill>
              <a:effectLst/>
              <a:latin typeface="72 Brand Variable"/>
            </a:endParaRPr>
          </a:p>
        </p:txBody>
      </p:sp>
    </p:spTree>
    <p:extLst>
      <p:ext uri="{BB962C8B-B14F-4D97-AF65-F5344CB8AC3E}">
        <p14:creationId xmlns:p14="http://schemas.microsoft.com/office/powerpoint/2010/main" val="300958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6B222-C97C-DA22-1CB5-08AF73903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063F9-2F42-AC4D-6A40-80851CCF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7621-8A1F-E034-2C98-989E8DFE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4781550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203377-27D0-01BC-56AC-ADCC39BC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533401"/>
          </a:xfrm>
        </p:spPr>
        <p:txBody>
          <a:bodyPr/>
          <a:lstStyle/>
          <a:p>
            <a:r>
              <a:rPr lang="en-IN" sz="2500" dirty="0">
                <a:latin typeface="Cooper Black" panose="0208090404030B020404" pitchFamily="18" charset="0"/>
              </a:rPr>
              <a:t>Scenario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4E027-3169-1076-15C2-47B800D59436}"/>
              </a:ext>
            </a:extLst>
          </p:cNvPr>
          <p:cNvSpPr txBox="1"/>
          <p:nvPr/>
        </p:nvSpPr>
        <p:spPr>
          <a:xfrm>
            <a:off x="152400" y="697706"/>
            <a:ext cx="8839200" cy="406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1400" b="0" i="0" dirty="0">
                <a:effectLst/>
              </a:rPr>
              <a:t>Ran is working in the service department of the company; his routine job is to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read all the sales orders from an excel file he receives,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filter all the orders which are at urgent status </a:t>
            </a:r>
            <a:endParaRPr lang="en-US" sz="1400" dirty="0"/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send an email to corresponding customer on order delivery date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 addition, filter orders with amount &gt; 1000000 and create a new sheet in excel as Results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Keep the excel in his system</a:t>
            </a:r>
          </a:p>
        </p:txBody>
      </p:sp>
      <p:pic>
        <p:nvPicPr>
          <p:cNvPr id="6" name="Picture 4" descr="A person smiling at a computer&#10;&#10;Description automatically generated">
            <a:extLst>
              <a:ext uri="{FF2B5EF4-FFF2-40B4-BE49-F238E27FC236}">
                <a16:creationId xmlns:a16="http://schemas.microsoft.com/office/drawing/2014/main" id="{18D0ABEE-F6B4-D90A-D73A-358F6BB57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1" t="6371" r="22481" b="4759"/>
          <a:stretch/>
        </p:blipFill>
        <p:spPr bwMode="auto">
          <a:xfrm>
            <a:off x="6400800" y="2571750"/>
            <a:ext cx="2478063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219008-1786-6128-D550-DEFE9CC93EBD}"/>
                  </a:ext>
                </a:extLst>
              </p14:cNvPr>
              <p14:cNvContentPartPr/>
              <p14:nvPr/>
            </p14:nvContentPartPr>
            <p14:xfrm>
              <a:off x="5026590" y="407314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219008-1786-6128-D550-DEFE9CC93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7590" y="40641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2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61E7E-78B8-DEEA-19CD-A6C24052F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EA3D0-88DA-29C8-AF5E-2C60DB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99FF-D688-D4BE-0D41-6DF253CC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4781550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5FDED6-960C-CC14-A9DB-D4442C80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3350"/>
            <a:ext cx="8229600" cy="533401"/>
          </a:xfrm>
        </p:spPr>
        <p:txBody>
          <a:bodyPr/>
          <a:lstStyle/>
          <a:p>
            <a:r>
              <a:rPr lang="en-IN" sz="2500" dirty="0"/>
              <a:t>Automation Flow design by Anubhav</a:t>
            </a:r>
            <a:endParaRPr lang="en-IN" sz="2500" dirty="0">
              <a:latin typeface="Cooper Black" panose="0208090404030B0204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83D08-A321-5B5F-7E81-718E8056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675858"/>
            <a:ext cx="2447330" cy="4400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17112A-B879-1075-568B-B6389385BC82}"/>
                  </a:ext>
                </a:extLst>
              </p14:cNvPr>
              <p14:cNvContentPartPr/>
              <p14:nvPr/>
            </p14:nvContentPartPr>
            <p14:xfrm>
              <a:off x="6111360" y="2336040"/>
              <a:ext cx="782640" cy="192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17112A-B879-1075-568B-B6389385BC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2000" y="2326680"/>
                <a:ext cx="801360" cy="19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8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/>
          <p:cNvSpPr/>
          <p:nvPr/>
        </p:nvSpPr>
        <p:spPr>
          <a:xfrm>
            <a:off x="4355976" y="21622"/>
            <a:ext cx="4168026" cy="4101362"/>
          </a:xfrm>
          <a:prstGeom prst="flowChartConnector">
            <a:avLst/>
          </a:prstGeom>
          <a:gradFill flip="none" rotWithShape="1">
            <a:gsLst>
              <a:gs pos="0">
                <a:srgbClr val="55E96E"/>
              </a:gs>
              <a:gs pos="46000">
                <a:srgbClr val="0AEC25"/>
              </a:gs>
              <a:gs pos="100000">
                <a:srgbClr val="00B05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" y="10551"/>
            <a:ext cx="5088657" cy="4690760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</p:spPr>
      </p:pic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4550245" y="735546"/>
            <a:ext cx="3973757" cy="2082201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4981951" y="1042138"/>
            <a:ext cx="317996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3000" b="1" dirty="0">
                <a:solidFill>
                  <a:srgbClr val="75C042"/>
                </a:solidFill>
              </a:rPr>
              <a:t>What We </a:t>
            </a:r>
            <a:r>
              <a:rPr lang="en-IN" sz="3000" b="1" dirty="0">
                <a:solidFill>
                  <a:srgbClr val="55E96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4981951" y="1610639"/>
            <a:ext cx="3179963" cy="46166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4999393" y="2370854"/>
            <a:ext cx="463016" cy="82493"/>
            <a:chOff x="6006451" y="5603130"/>
            <a:chExt cx="617354" cy="109990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rgbClr val="75C04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rgbClr val="0AEC2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</p:grpSp>
      <p:sp>
        <p:nvSpPr>
          <p:cNvPr id="14" name="Google Shape;845;p16"/>
          <p:cNvSpPr/>
          <p:nvPr/>
        </p:nvSpPr>
        <p:spPr>
          <a:xfrm>
            <a:off x="1190" y="0"/>
            <a:ext cx="1494765" cy="736929"/>
          </a:xfrm>
          <a:custGeom>
            <a:avLst/>
            <a:gdLst/>
            <a:ahLst/>
            <a:cxnLst/>
            <a:rect l="l" t="t" r="r" b="b"/>
            <a:pathLst>
              <a:path w="1993020" h="1803466" extrusionOk="0">
                <a:moveTo>
                  <a:pt x="0" y="0"/>
                </a:moveTo>
                <a:lnTo>
                  <a:pt x="1993020" y="0"/>
                </a:lnTo>
                <a:lnTo>
                  <a:pt x="1229306" y="1803466"/>
                </a:lnTo>
                <a:lnTo>
                  <a:pt x="0" y="1803466"/>
                </a:lnTo>
                <a:lnTo>
                  <a:pt x="0" y="0"/>
                </a:lnTo>
                <a:close/>
              </a:path>
            </a:pathLst>
          </a:custGeom>
          <a:solidFill>
            <a:srgbClr val="75C04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>
                <a:srgbClr val="000000"/>
              </a:buClr>
              <a:defRPr/>
            </a:pPr>
            <a:endParaRPr sz="1350" kern="0">
              <a:solidFill>
                <a:srgbClr val="75C0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552;p2"/>
          <p:cNvSpPr txBox="1"/>
          <p:nvPr/>
        </p:nvSpPr>
        <p:spPr>
          <a:xfrm>
            <a:off x="7108178" y="4873864"/>
            <a:ext cx="2251926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200" dirty="0">
                <a:solidFill>
                  <a:srgbClr val="75C042"/>
                </a:solidFill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sz="1200" dirty="0">
              <a:solidFill>
                <a:srgbClr val="75C042"/>
              </a:solidFill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43" y="0"/>
            <a:ext cx="491377" cy="4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946764" y="2580648"/>
            <a:ext cx="418753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500" b="1" dirty="0">
                <a:solidFill>
                  <a:srgbClr val="75C042"/>
                </a:solidFill>
              </a:rPr>
              <a:t>Thank</a:t>
            </a:r>
            <a:r>
              <a:rPr lang="en-IN" sz="4500" b="1" dirty="0">
                <a:solidFill>
                  <a:schemeClr val="accent1"/>
                </a:solidFill>
              </a:rPr>
              <a:t> </a:t>
            </a:r>
            <a:r>
              <a:rPr lang="en-IN" sz="4500" b="1" dirty="0">
                <a:solidFill>
                  <a:srgbClr val="75C042"/>
                </a:solidFill>
              </a:rPr>
              <a:t>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946764" y="3435846"/>
            <a:ext cx="4187536" cy="6924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500" b="1" dirty="0">
                <a:solidFill>
                  <a:srgbClr val="75C042"/>
                </a:solidFill>
              </a:rPr>
              <a:t>End of </a:t>
            </a:r>
            <a:r>
              <a:rPr lang="en-US" sz="4050" b="1" kern="0">
                <a:solidFill>
                  <a:srgbClr val="75C04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Day 13</a:t>
            </a:r>
            <a:endParaRPr lang="en-US" sz="4050" b="1" dirty="0">
              <a:solidFill>
                <a:srgbClr val="75C04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946763" y="4247149"/>
            <a:ext cx="983696" cy="278476"/>
            <a:chOff x="1162522" y="5662865"/>
            <a:chExt cx="1311594" cy="3713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75" tIns="28575" rIns="28575" bIns="28575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976712" y="1704281"/>
            <a:ext cx="3973328" cy="739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www.anubhavtrainings.com</a:t>
            </a:r>
          </a:p>
        </p:txBody>
      </p:sp>
      <p:sp>
        <p:nvSpPr>
          <p:cNvPr id="12" name="Right Triangle 11"/>
          <p:cNvSpPr/>
          <p:nvPr/>
        </p:nvSpPr>
        <p:spPr>
          <a:xfrm rot="19603165">
            <a:off x="296953" y="-1026843"/>
            <a:ext cx="3143465" cy="2053685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3" name="Right Triangle 12"/>
          <p:cNvSpPr/>
          <p:nvPr/>
        </p:nvSpPr>
        <p:spPr>
          <a:xfrm rot="16200000">
            <a:off x="5156848" y="1159118"/>
            <a:ext cx="3538845" cy="4433079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4" name="Minus 13"/>
          <p:cNvSpPr/>
          <p:nvPr/>
        </p:nvSpPr>
        <p:spPr>
          <a:xfrm rot="19276189">
            <a:off x="3207527" y="3117933"/>
            <a:ext cx="7398364" cy="354149"/>
          </a:xfrm>
          <a:prstGeom prst="mathMinu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Google Shape;552;p2"/>
          <p:cNvSpPr txBox="1"/>
          <p:nvPr/>
        </p:nvSpPr>
        <p:spPr>
          <a:xfrm>
            <a:off x="7108178" y="4873864"/>
            <a:ext cx="2251926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243" y="0"/>
            <a:ext cx="491377" cy="4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2273307" y="1754585"/>
            <a:ext cx="6869499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>
              <a:defRPr/>
            </a:pPr>
            <a:endParaRPr lang="en-US" sz="134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91" y="670"/>
            <a:ext cx="9141619" cy="36575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1" y="670"/>
            <a:ext cx="9139239" cy="3657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572" y="-7047"/>
            <a:ext cx="9138048" cy="3665216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457">
              <a:defRPr/>
            </a:pPr>
            <a:endParaRPr lang="en-US" sz="134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264117" y="4494008"/>
            <a:ext cx="2665023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457">
              <a:defRPr/>
            </a:pPr>
            <a:r>
              <a:rPr lang="en-US" sz="134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685457">
              <a:defRPr/>
            </a:pPr>
            <a:r>
              <a:rPr lang="en-US" sz="134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6134855" y="2194523"/>
            <a:ext cx="242208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95">
              <a:defRPr/>
            </a:pPr>
            <a:r>
              <a:rPr lang="en-IN" sz="900" spc="38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900" spc="38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917449" y="2335393"/>
            <a:ext cx="1351085" cy="507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95">
              <a:defRPr/>
            </a:pPr>
            <a:r>
              <a:rPr lang="en-US" sz="17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685595">
              <a:defRPr/>
            </a:pPr>
            <a:r>
              <a:rPr lang="en-US" sz="9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120049" y="2335393"/>
            <a:ext cx="1351085" cy="507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95">
              <a:defRPr/>
            </a:pPr>
            <a:r>
              <a:rPr lang="en-US" sz="17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685595">
              <a:defRPr/>
            </a:pPr>
            <a:r>
              <a:rPr lang="en-US" sz="9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3372763" y="2333623"/>
            <a:ext cx="1351085" cy="507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95">
              <a:defRPr/>
            </a:pPr>
            <a:r>
              <a:rPr lang="en-US" sz="17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685595">
              <a:defRPr/>
            </a:pPr>
            <a:r>
              <a:rPr lang="en-US" sz="9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537" y="1709881"/>
            <a:ext cx="480044" cy="480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339" y="1704574"/>
            <a:ext cx="503946" cy="50394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75582" y="519175"/>
            <a:ext cx="4928219" cy="87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595">
              <a:defRPr/>
            </a:pPr>
            <a:r>
              <a:rPr lang="en-US" sz="14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685595">
              <a:defRPr/>
            </a:pPr>
            <a:r>
              <a:rPr lang="en-US" sz="14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#FutureReady </a:t>
            </a:r>
          </a:p>
          <a:p>
            <a:pPr algn="ctr" defTabSz="685595">
              <a:defRPr/>
            </a:pPr>
            <a:r>
              <a:rPr lang="en-US" sz="14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264118" y="3748874"/>
            <a:ext cx="2925418" cy="69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595">
              <a:defRPr/>
            </a:pPr>
            <a:r>
              <a:rPr lang="en-US" sz="1499" b="1" spc="75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685595">
              <a:defRPr/>
            </a:pPr>
            <a:r>
              <a:rPr lang="en-US" sz="12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80" y="1646020"/>
            <a:ext cx="638899" cy="638899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4889390" y="2526841"/>
            <a:ext cx="4208388" cy="2535645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3370618" y="4181066"/>
            <a:ext cx="1647176" cy="410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>
              <a:defRPr/>
            </a:pPr>
            <a:endParaRPr lang="en-US" sz="134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3300992" y="4117750"/>
            <a:ext cx="1647176" cy="4105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595">
              <a:defRPr/>
            </a:pPr>
            <a:endParaRPr lang="en-US" sz="134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3603418" y="4192723"/>
            <a:ext cx="1146468" cy="299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595">
              <a:defRPr/>
            </a:pPr>
            <a:r>
              <a:rPr lang="en-US" sz="134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34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869" y="333098"/>
            <a:ext cx="1742621" cy="172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0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389</Words>
  <Application>Microsoft Office PowerPoint</Application>
  <PresentationFormat>On-screen Show (16:9)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72 Brand Variable</vt:lpstr>
      <vt:lpstr>Arial</vt:lpstr>
      <vt:lpstr>Calibri</vt:lpstr>
      <vt:lpstr>Cambria</vt:lpstr>
      <vt:lpstr>Cooper Black</vt:lpstr>
      <vt:lpstr>Segoe UI</vt:lpstr>
      <vt:lpstr>Segoe UI Light</vt:lpstr>
      <vt:lpstr>Office Theme</vt:lpstr>
      <vt:lpstr>SAP Build Training for Corporate Professionals</vt:lpstr>
      <vt:lpstr>PowerPoint Presentation</vt:lpstr>
      <vt:lpstr>Agenda</vt:lpstr>
      <vt:lpstr>Understanding Excel SDK</vt:lpstr>
      <vt:lpstr>Scenario</vt:lpstr>
      <vt:lpstr>Automation Flow design by Anubhav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Anubhav Oberoy</cp:lastModifiedBy>
  <cp:revision>115</cp:revision>
  <dcterms:created xsi:type="dcterms:W3CDTF">2013-12-05T19:37:13Z</dcterms:created>
  <dcterms:modified xsi:type="dcterms:W3CDTF">2025-07-26T15:44:09Z</dcterms:modified>
</cp:coreProperties>
</file>