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94" r:id="rId3"/>
    <p:sldId id="265" r:id="rId4"/>
    <p:sldId id="382" r:id="rId5"/>
    <p:sldId id="383" r:id="rId6"/>
    <p:sldId id="495" r:id="rId7"/>
    <p:sldId id="496" r:id="rId8"/>
    <p:sldId id="49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753"/>
    <a:srgbClr val="1B4134"/>
    <a:srgbClr val="FFFFFF"/>
    <a:srgbClr val="222222"/>
    <a:srgbClr val="76B8B5"/>
    <a:srgbClr val="90B6DD"/>
    <a:srgbClr val="057CFF"/>
    <a:srgbClr val="464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6236" autoAdjust="0"/>
  </p:normalViewPr>
  <p:slideViewPr>
    <p:cSldViewPr>
      <p:cViewPr varScale="1">
        <p:scale>
          <a:sx n="130" d="100"/>
          <a:sy n="130" d="100"/>
        </p:scale>
        <p:origin x="736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D1819-8EAB-4094-BBB1-E11C3AABA8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2D1B-AC76-4092-A22E-9E6DF2EB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4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6A73D-237B-4034-AB8C-962174A8D35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23B04-A11E-4ECA-8C2F-B25EF214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23B04-A11E-4ECA-8C2F-B25EF2142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123950"/>
            <a:ext cx="525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3600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1657350"/>
            <a:ext cx="5257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047749"/>
            <a:ext cx="2057400" cy="35468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49"/>
            <a:ext cx="6019800" cy="3546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52550"/>
            <a:ext cx="8229600" cy="12954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47950"/>
            <a:ext cx="82296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6949" indent="0">
              <a:buNone/>
              <a:defRPr sz="2799"/>
            </a:lvl2pPr>
            <a:lvl3pPr marL="913897" indent="0">
              <a:buNone/>
              <a:defRPr sz="2399"/>
            </a:lvl3pPr>
            <a:lvl4pPr marL="1370846" indent="0">
              <a:buNone/>
              <a:defRPr sz="1999"/>
            </a:lvl4pPr>
            <a:lvl5pPr marL="1827795" indent="0">
              <a:buNone/>
              <a:defRPr sz="1999"/>
            </a:lvl5pPr>
            <a:lvl6pPr marL="2284743" indent="0">
              <a:buNone/>
              <a:defRPr sz="1999"/>
            </a:lvl6pPr>
            <a:lvl7pPr marL="2741692" indent="0">
              <a:buNone/>
              <a:defRPr sz="1999"/>
            </a:lvl7pPr>
            <a:lvl8pPr marL="3198640" indent="0">
              <a:buNone/>
              <a:defRPr sz="1999"/>
            </a:lvl8pPr>
            <a:lvl9pPr marL="3655589" indent="0">
              <a:buNone/>
              <a:defRPr sz="1999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48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150"/>
            <a:ext cx="8229600" cy="609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40386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038600" cy="365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6577" y="2095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6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150"/>
            <a:ext cx="493786" cy="4877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150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9150"/>
            <a:ext cx="5111750" cy="37754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33550"/>
            <a:ext cx="3008313" cy="2861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July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51" r:id="rId3"/>
    <p:sldLayoutId id="2147483652" r:id="rId4"/>
    <p:sldLayoutId id="2147483672" r:id="rId5"/>
    <p:sldLayoutId id="214748367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5" r:id="rId13"/>
    <p:sldLayoutId id="2147483687" r:id="rId14"/>
    <p:sldLayoutId id="2147483688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://www.dribbble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52550"/>
            <a:ext cx="8229600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600" dirty="0"/>
              <a:t>SAP Build Training for Corporate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95550"/>
            <a:ext cx="8229600" cy="914400"/>
          </a:xfrm>
        </p:spPr>
        <p:txBody>
          <a:bodyPr>
            <a:normAutofit/>
          </a:bodyPr>
          <a:lstStyle/>
          <a:p>
            <a:r>
              <a:rPr lang="en-PH" sz="3600" b="1">
                <a:solidFill>
                  <a:srgbClr val="00B050"/>
                </a:solidFill>
                <a:latin typeface="Cooper Black" panose="0208090404030B020404" pitchFamily="18" charset="0"/>
              </a:rPr>
              <a:t>www.anubhavtrainings.com</a:t>
            </a:r>
            <a:endParaRPr lang="en-PH" sz="36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Google Shape;500;p1">
            <a:extLst>
              <a:ext uri="{FF2B5EF4-FFF2-40B4-BE49-F238E27FC236}">
                <a16:creationId xmlns:a16="http://schemas.microsoft.com/office/drawing/2014/main" id="{A035E2B0-75D9-4BCC-1173-8F7FB8C99C8A}"/>
              </a:ext>
            </a:extLst>
          </p:cNvPr>
          <p:cNvSpPr txBox="1"/>
          <p:nvPr/>
        </p:nvSpPr>
        <p:spPr>
          <a:xfrm>
            <a:off x="609600" y="496005"/>
            <a:ext cx="1828800" cy="646290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j-ea"/>
                <a:cs typeface="Arial" pitchFamily="34" charset="0"/>
                <a:sym typeface="Corben"/>
              </a:rPr>
              <a:t>DAY-14</a:t>
            </a:r>
          </a:p>
        </p:txBody>
      </p:sp>
      <p:pic>
        <p:nvPicPr>
          <p:cNvPr id="6" name="Google Shape;497;p1">
            <a:extLst>
              <a:ext uri="{FF2B5EF4-FFF2-40B4-BE49-F238E27FC236}">
                <a16:creationId xmlns:a16="http://schemas.microsoft.com/office/drawing/2014/main" id="{503397FB-5BCD-D008-7827-9E43E26D9D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3181350"/>
            <a:ext cx="1733995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08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382" y="-10043"/>
            <a:ext cx="9139238" cy="56918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2" y="2392863"/>
            <a:ext cx="9139238" cy="188222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ko-KR" altLang="en-US" sz="134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2" y="2522237"/>
            <a:ext cx="9139238" cy="159582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ko-KR" altLang="en-US" sz="134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2881727" y="2577435"/>
            <a:ext cx="3380548" cy="507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457">
              <a:defRPr/>
            </a:pPr>
            <a:r>
              <a:rPr lang="en-IN" sz="26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2474" spc="113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32706" y="3044889"/>
            <a:ext cx="8478590" cy="922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457">
              <a:defRPr/>
            </a:pPr>
            <a:r>
              <a:rPr lang="en-IN" sz="17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609600" y="2190750"/>
            <a:ext cx="79248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9200" y="1733550"/>
            <a:ext cx="6705600" cy="933450"/>
            <a:chOff x="914400" y="2190750"/>
            <a:chExt cx="6705600" cy="933450"/>
          </a:xfrm>
          <a:solidFill>
            <a:srgbClr val="0563B8"/>
          </a:solidFill>
        </p:grpSpPr>
        <p:sp>
          <p:nvSpPr>
            <p:cNvPr id="4" name="Oval 3"/>
            <p:cNvSpPr/>
            <p:nvPr/>
          </p:nvSpPr>
          <p:spPr>
            <a:xfrm>
              <a:off x="91440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3845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6250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8655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05600" y="292917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Testing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457325" y="1952625"/>
            <a:ext cx="443206" cy="484863"/>
            <a:chOff x="1981201" y="1547809"/>
            <a:chExt cx="443206" cy="484863"/>
          </a:xfrm>
          <a:solidFill>
            <a:schemeClr val="bg1"/>
          </a:solidFill>
        </p:grpSpPr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2085003" y="1547809"/>
              <a:ext cx="339404" cy="340770"/>
            </a:xfrm>
            <a:custGeom>
              <a:avLst/>
              <a:gdLst/>
              <a:ahLst/>
              <a:cxnLst>
                <a:cxn ang="0">
                  <a:pos x="219" y="91"/>
                </a:cxn>
                <a:cxn ang="0">
                  <a:pos x="166" y="110"/>
                </a:cxn>
                <a:cxn ang="0">
                  <a:pos x="123" y="147"/>
                </a:cxn>
                <a:cxn ang="0">
                  <a:pos x="96" y="197"/>
                </a:cxn>
                <a:cxn ang="0">
                  <a:pos x="87" y="251"/>
                </a:cxn>
                <a:cxn ang="0">
                  <a:pos x="97" y="306"/>
                </a:cxn>
                <a:cxn ang="0">
                  <a:pos x="126" y="354"/>
                </a:cxn>
                <a:cxn ang="0">
                  <a:pos x="170" y="390"/>
                </a:cxn>
                <a:cxn ang="0">
                  <a:pos x="223" y="410"/>
                </a:cxn>
                <a:cxn ang="0">
                  <a:pos x="279" y="408"/>
                </a:cxn>
                <a:cxn ang="0">
                  <a:pos x="330" y="389"/>
                </a:cxn>
                <a:cxn ang="0">
                  <a:pos x="373" y="352"/>
                </a:cxn>
                <a:cxn ang="0">
                  <a:pos x="401" y="301"/>
                </a:cxn>
                <a:cxn ang="0">
                  <a:pos x="409" y="247"/>
                </a:cxn>
                <a:cxn ang="0">
                  <a:pos x="399" y="193"/>
                </a:cxn>
                <a:cxn ang="0">
                  <a:pos x="370" y="145"/>
                </a:cxn>
                <a:cxn ang="0">
                  <a:pos x="326" y="108"/>
                </a:cxn>
                <a:cxn ang="0">
                  <a:pos x="274" y="90"/>
                </a:cxn>
                <a:cxn ang="0">
                  <a:pos x="241" y="0"/>
                </a:cxn>
                <a:cxn ang="0">
                  <a:pos x="310" y="8"/>
                </a:cxn>
                <a:cxn ang="0">
                  <a:pos x="376" y="35"/>
                </a:cxn>
                <a:cxn ang="0">
                  <a:pos x="433" y="82"/>
                </a:cxn>
                <a:cxn ang="0">
                  <a:pos x="472" y="141"/>
                </a:cxn>
                <a:cxn ang="0">
                  <a:pos x="494" y="207"/>
                </a:cxn>
                <a:cxn ang="0">
                  <a:pos x="495" y="278"/>
                </a:cxn>
                <a:cxn ang="0">
                  <a:pos x="478" y="345"/>
                </a:cxn>
                <a:cxn ang="0">
                  <a:pos x="441" y="407"/>
                </a:cxn>
                <a:cxn ang="0">
                  <a:pos x="387" y="456"/>
                </a:cxn>
                <a:cxn ang="0">
                  <a:pos x="324" y="487"/>
                </a:cxn>
                <a:cxn ang="0">
                  <a:pos x="256" y="499"/>
                </a:cxn>
                <a:cxn ang="0">
                  <a:pos x="187" y="491"/>
                </a:cxn>
                <a:cxn ang="0">
                  <a:pos x="121" y="464"/>
                </a:cxn>
                <a:cxn ang="0">
                  <a:pos x="64" y="418"/>
                </a:cxn>
                <a:cxn ang="0">
                  <a:pos x="25" y="358"/>
                </a:cxn>
                <a:cxn ang="0">
                  <a:pos x="3" y="292"/>
                </a:cxn>
                <a:cxn ang="0">
                  <a:pos x="2" y="222"/>
                </a:cxn>
                <a:cxn ang="0">
                  <a:pos x="19" y="155"/>
                </a:cxn>
                <a:cxn ang="0">
                  <a:pos x="56" y="92"/>
                </a:cxn>
                <a:cxn ang="0">
                  <a:pos x="110" y="43"/>
                </a:cxn>
                <a:cxn ang="0">
                  <a:pos x="173" y="13"/>
                </a:cxn>
                <a:cxn ang="0">
                  <a:pos x="241" y="0"/>
                </a:cxn>
              </a:cxnLst>
              <a:rect l="0" t="0" r="r" b="b"/>
              <a:pathLst>
                <a:path w="497" h="499">
                  <a:moveTo>
                    <a:pt x="246" y="88"/>
                  </a:moveTo>
                  <a:lnTo>
                    <a:pt x="219" y="91"/>
                  </a:lnTo>
                  <a:lnTo>
                    <a:pt x="192" y="98"/>
                  </a:lnTo>
                  <a:lnTo>
                    <a:pt x="166" y="110"/>
                  </a:lnTo>
                  <a:lnTo>
                    <a:pt x="144" y="126"/>
                  </a:lnTo>
                  <a:lnTo>
                    <a:pt x="123" y="147"/>
                  </a:lnTo>
                  <a:lnTo>
                    <a:pt x="107" y="171"/>
                  </a:lnTo>
                  <a:lnTo>
                    <a:pt x="96" y="197"/>
                  </a:lnTo>
                  <a:lnTo>
                    <a:pt x="89" y="224"/>
                  </a:lnTo>
                  <a:lnTo>
                    <a:pt x="87" y="251"/>
                  </a:lnTo>
                  <a:lnTo>
                    <a:pt x="90" y="280"/>
                  </a:lnTo>
                  <a:lnTo>
                    <a:pt x="97" y="306"/>
                  </a:lnTo>
                  <a:lnTo>
                    <a:pt x="110" y="331"/>
                  </a:lnTo>
                  <a:lnTo>
                    <a:pt x="126" y="354"/>
                  </a:lnTo>
                  <a:lnTo>
                    <a:pt x="146" y="374"/>
                  </a:lnTo>
                  <a:lnTo>
                    <a:pt x="170" y="390"/>
                  </a:lnTo>
                  <a:lnTo>
                    <a:pt x="196" y="403"/>
                  </a:lnTo>
                  <a:lnTo>
                    <a:pt x="223" y="410"/>
                  </a:lnTo>
                  <a:lnTo>
                    <a:pt x="250" y="411"/>
                  </a:lnTo>
                  <a:lnTo>
                    <a:pt x="279" y="408"/>
                  </a:lnTo>
                  <a:lnTo>
                    <a:pt x="305" y="400"/>
                  </a:lnTo>
                  <a:lnTo>
                    <a:pt x="330" y="389"/>
                  </a:lnTo>
                  <a:lnTo>
                    <a:pt x="352" y="372"/>
                  </a:lnTo>
                  <a:lnTo>
                    <a:pt x="373" y="352"/>
                  </a:lnTo>
                  <a:lnTo>
                    <a:pt x="388" y="328"/>
                  </a:lnTo>
                  <a:lnTo>
                    <a:pt x="401" y="301"/>
                  </a:lnTo>
                  <a:lnTo>
                    <a:pt x="408" y="275"/>
                  </a:lnTo>
                  <a:lnTo>
                    <a:pt x="409" y="247"/>
                  </a:lnTo>
                  <a:lnTo>
                    <a:pt x="407" y="220"/>
                  </a:lnTo>
                  <a:lnTo>
                    <a:pt x="399" y="193"/>
                  </a:lnTo>
                  <a:lnTo>
                    <a:pt x="387" y="167"/>
                  </a:lnTo>
                  <a:lnTo>
                    <a:pt x="370" y="145"/>
                  </a:lnTo>
                  <a:lnTo>
                    <a:pt x="350" y="124"/>
                  </a:lnTo>
                  <a:lnTo>
                    <a:pt x="326" y="108"/>
                  </a:lnTo>
                  <a:lnTo>
                    <a:pt x="300" y="97"/>
                  </a:lnTo>
                  <a:lnTo>
                    <a:pt x="274" y="90"/>
                  </a:lnTo>
                  <a:lnTo>
                    <a:pt x="246" y="88"/>
                  </a:lnTo>
                  <a:close/>
                  <a:moveTo>
                    <a:pt x="241" y="0"/>
                  </a:moveTo>
                  <a:lnTo>
                    <a:pt x="276" y="2"/>
                  </a:lnTo>
                  <a:lnTo>
                    <a:pt x="310" y="8"/>
                  </a:lnTo>
                  <a:lnTo>
                    <a:pt x="343" y="19"/>
                  </a:lnTo>
                  <a:lnTo>
                    <a:pt x="376" y="35"/>
                  </a:lnTo>
                  <a:lnTo>
                    <a:pt x="405" y="57"/>
                  </a:lnTo>
                  <a:lnTo>
                    <a:pt x="433" y="82"/>
                  </a:lnTo>
                  <a:lnTo>
                    <a:pt x="454" y="110"/>
                  </a:lnTo>
                  <a:lnTo>
                    <a:pt x="472" y="141"/>
                  </a:lnTo>
                  <a:lnTo>
                    <a:pt x="485" y="174"/>
                  </a:lnTo>
                  <a:lnTo>
                    <a:pt x="494" y="207"/>
                  </a:lnTo>
                  <a:lnTo>
                    <a:pt x="497" y="242"/>
                  </a:lnTo>
                  <a:lnTo>
                    <a:pt x="495" y="278"/>
                  </a:lnTo>
                  <a:lnTo>
                    <a:pt x="489" y="312"/>
                  </a:lnTo>
                  <a:lnTo>
                    <a:pt x="478" y="345"/>
                  </a:lnTo>
                  <a:lnTo>
                    <a:pt x="462" y="378"/>
                  </a:lnTo>
                  <a:lnTo>
                    <a:pt x="441" y="407"/>
                  </a:lnTo>
                  <a:lnTo>
                    <a:pt x="416" y="435"/>
                  </a:lnTo>
                  <a:lnTo>
                    <a:pt x="387" y="456"/>
                  </a:lnTo>
                  <a:lnTo>
                    <a:pt x="357" y="474"/>
                  </a:lnTo>
                  <a:lnTo>
                    <a:pt x="324" y="487"/>
                  </a:lnTo>
                  <a:lnTo>
                    <a:pt x="291" y="496"/>
                  </a:lnTo>
                  <a:lnTo>
                    <a:pt x="256" y="499"/>
                  </a:lnTo>
                  <a:lnTo>
                    <a:pt x="221" y="497"/>
                  </a:lnTo>
                  <a:lnTo>
                    <a:pt x="187" y="491"/>
                  </a:lnTo>
                  <a:lnTo>
                    <a:pt x="154" y="480"/>
                  </a:lnTo>
                  <a:lnTo>
                    <a:pt x="121" y="464"/>
                  </a:lnTo>
                  <a:lnTo>
                    <a:pt x="92" y="443"/>
                  </a:lnTo>
                  <a:lnTo>
                    <a:pt x="64" y="418"/>
                  </a:lnTo>
                  <a:lnTo>
                    <a:pt x="43" y="389"/>
                  </a:lnTo>
                  <a:lnTo>
                    <a:pt x="25" y="358"/>
                  </a:lnTo>
                  <a:lnTo>
                    <a:pt x="12" y="325"/>
                  </a:lnTo>
                  <a:lnTo>
                    <a:pt x="3" y="292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8" y="188"/>
                  </a:lnTo>
                  <a:lnTo>
                    <a:pt x="19" y="155"/>
                  </a:lnTo>
                  <a:lnTo>
                    <a:pt x="35" y="122"/>
                  </a:lnTo>
                  <a:lnTo>
                    <a:pt x="56" y="92"/>
                  </a:lnTo>
                  <a:lnTo>
                    <a:pt x="81" y="65"/>
                  </a:lnTo>
                  <a:lnTo>
                    <a:pt x="110" y="43"/>
                  </a:lnTo>
                  <a:lnTo>
                    <a:pt x="140" y="25"/>
                  </a:lnTo>
                  <a:lnTo>
                    <a:pt x="173" y="13"/>
                  </a:lnTo>
                  <a:lnTo>
                    <a:pt x="206" y="3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981201" y="1803216"/>
              <a:ext cx="204872" cy="22945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2" y="4"/>
                </a:cxn>
                <a:cxn ang="0">
                  <a:pos x="242" y="11"/>
                </a:cxn>
                <a:cxn ang="0">
                  <a:pos x="287" y="47"/>
                </a:cxn>
                <a:cxn ang="0">
                  <a:pos x="295" y="56"/>
                </a:cxn>
                <a:cxn ang="0">
                  <a:pos x="299" y="66"/>
                </a:cxn>
                <a:cxn ang="0">
                  <a:pos x="300" y="78"/>
                </a:cxn>
                <a:cxn ang="0">
                  <a:pos x="298" y="89"/>
                </a:cxn>
                <a:cxn ang="0">
                  <a:pos x="292" y="99"/>
                </a:cxn>
                <a:cxn ang="0">
                  <a:pos x="111" y="322"/>
                </a:cxn>
                <a:cxn ang="0">
                  <a:pos x="100" y="331"/>
                </a:cxn>
                <a:cxn ang="0">
                  <a:pos x="85" y="336"/>
                </a:cxn>
                <a:cxn ang="0">
                  <a:pos x="71" y="335"/>
                </a:cxn>
                <a:cxn ang="0">
                  <a:pos x="58" y="328"/>
                </a:cxn>
                <a:cxn ang="0">
                  <a:pos x="14" y="292"/>
                </a:cxn>
                <a:cxn ang="0">
                  <a:pos x="5" y="280"/>
                </a:cxn>
                <a:cxn ang="0">
                  <a:pos x="0" y="265"/>
                </a:cxn>
                <a:cxn ang="0">
                  <a:pos x="1" y="252"/>
                </a:cxn>
                <a:cxn ang="0">
                  <a:pos x="8" y="238"/>
                </a:cxn>
                <a:cxn ang="0">
                  <a:pos x="190" y="15"/>
                </a:cxn>
                <a:cxn ang="0">
                  <a:pos x="199" y="7"/>
                </a:cxn>
                <a:cxn ang="0">
                  <a:pos x="210" y="3"/>
                </a:cxn>
                <a:cxn ang="0">
                  <a:pos x="221" y="0"/>
                </a:cxn>
              </a:cxnLst>
              <a:rect l="0" t="0" r="r" b="b"/>
              <a:pathLst>
                <a:path w="300" h="336">
                  <a:moveTo>
                    <a:pt x="221" y="0"/>
                  </a:moveTo>
                  <a:lnTo>
                    <a:pt x="232" y="4"/>
                  </a:lnTo>
                  <a:lnTo>
                    <a:pt x="242" y="11"/>
                  </a:lnTo>
                  <a:lnTo>
                    <a:pt x="287" y="47"/>
                  </a:lnTo>
                  <a:lnTo>
                    <a:pt x="295" y="56"/>
                  </a:lnTo>
                  <a:lnTo>
                    <a:pt x="299" y="66"/>
                  </a:lnTo>
                  <a:lnTo>
                    <a:pt x="300" y="78"/>
                  </a:lnTo>
                  <a:lnTo>
                    <a:pt x="298" y="89"/>
                  </a:lnTo>
                  <a:lnTo>
                    <a:pt x="292" y="99"/>
                  </a:lnTo>
                  <a:lnTo>
                    <a:pt x="111" y="322"/>
                  </a:lnTo>
                  <a:lnTo>
                    <a:pt x="100" y="331"/>
                  </a:lnTo>
                  <a:lnTo>
                    <a:pt x="85" y="336"/>
                  </a:lnTo>
                  <a:lnTo>
                    <a:pt x="71" y="335"/>
                  </a:lnTo>
                  <a:lnTo>
                    <a:pt x="58" y="328"/>
                  </a:lnTo>
                  <a:lnTo>
                    <a:pt x="14" y="292"/>
                  </a:lnTo>
                  <a:lnTo>
                    <a:pt x="5" y="280"/>
                  </a:lnTo>
                  <a:lnTo>
                    <a:pt x="0" y="265"/>
                  </a:lnTo>
                  <a:lnTo>
                    <a:pt x="1" y="252"/>
                  </a:lnTo>
                  <a:lnTo>
                    <a:pt x="8" y="238"/>
                  </a:lnTo>
                  <a:lnTo>
                    <a:pt x="190" y="15"/>
                  </a:lnTo>
                  <a:lnTo>
                    <a:pt x="199" y="7"/>
                  </a:lnTo>
                  <a:lnTo>
                    <a:pt x="210" y="3"/>
                  </a:lnTo>
                  <a:lnTo>
                    <a:pt x="2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62325" y="1924050"/>
            <a:ext cx="482814" cy="544275"/>
            <a:chOff x="2698251" y="1515030"/>
            <a:chExt cx="482814" cy="544275"/>
          </a:xfrm>
          <a:solidFill>
            <a:schemeClr val="bg1"/>
          </a:solidFill>
        </p:grpSpPr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698251" y="1575125"/>
              <a:ext cx="482814" cy="484180"/>
            </a:xfrm>
            <a:custGeom>
              <a:avLst/>
              <a:gdLst/>
              <a:ahLst/>
              <a:cxnLst>
                <a:cxn ang="0">
                  <a:pos x="79" y="78"/>
                </a:cxn>
                <a:cxn ang="0">
                  <a:pos x="79" y="631"/>
                </a:cxn>
                <a:cxn ang="0">
                  <a:pos x="629" y="631"/>
                </a:cxn>
                <a:cxn ang="0">
                  <a:pos x="629" y="78"/>
                </a:cxn>
                <a:cxn ang="0">
                  <a:pos x="79" y="78"/>
                </a:cxn>
                <a:cxn ang="0">
                  <a:pos x="71" y="0"/>
                </a:cxn>
                <a:cxn ang="0">
                  <a:pos x="637" y="0"/>
                </a:cxn>
                <a:cxn ang="0">
                  <a:pos x="655" y="2"/>
                </a:cxn>
                <a:cxn ang="0">
                  <a:pos x="672" y="10"/>
                </a:cxn>
                <a:cxn ang="0">
                  <a:pos x="687" y="20"/>
                </a:cxn>
                <a:cxn ang="0">
                  <a:pos x="697" y="35"/>
                </a:cxn>
                <a:cxn ang="0">
                  <a:pos x="705" y="52"/>
                </a:cxn>
                <a:cxn ang="0">
                  <a:pos x="707" y="70"/>
                </a:cxn>
                <a:cxn ang="0">
                  <a:pos x="707" y="638"/>
                </a:cxn>
                <a:cxn ang="0">
                  <a:pos x="705" y="657"/>
                </a:cxn>
                <a:cxn ang="0">
                  <a:pos x="697" y="674"/>
                </a:cxn>
                <a:cxn ang="0">
                  <a:pos x="687" y="688"/>
                </a:cxn>
                <a:cxn ang="0">
                  <a:pos x="672" y="699"/>
                </a:cxn>
                <a:cxn ang="0">
                  <a:pos x="655" y="706"/>
                </a:cxn>
                <a:cxn ang="0">
                  <a:pos x="637" y="709"/>
                </a:cxn>
                <a:cxn ang="0">
                  <a:pos x="71" y="709"/>
                </a:cxn>
                <a:cxn ang="0">
                  <a:pos x="53" y="706"/>
                </a:cxn>
                <a:cxn ang="0">
                  <a:pos x="36" y="699"/>
                </a:cxn>
                <a:cxn ang="0">
                  <a:pos x="21" y="688"/>
                </a:cxn>
                <a:cxn ang="0">
                  <a:pos x="11" y="674"/>
                </a:cxn>
                <a:cxn ang="0">
                  <a:pos x="3" y="657"/>
                </a:cxn>
                <a:cxn ang="0">
                  <a:pos x="0" y="638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11" y="35"/>
                </a:cxn>
                <a:cxn ang="0">
                  <a:pos x="21" y="20"/>
                </a:cxn>
                <a:cxn ang="0">
                  <a:pos x="36" y="10"/>
                </a:cxn>
                <a:cxn ang="0">
                  <a:pos x="53" y="2"/>
                </a:cxn>
                <a:cxn ang="0">
                  <a:pos x="71" y="0"/>
                </a:cxn>
              </a:cxnLst>
              <a:rect l="0" t="0" r="r" b="b"/>
              <a:pathLst>
                <a:path w="707" h="709">
                  <a:moveTo>
                    <a:pt x="79" y="78"/>
                  </a:moveTo>
                  <a:lnTo>
                    <a:pt x="79" y="631"/>
                  </a:lnTo>
                  <a:lnTo>
                    <a:pt x="629" y="631"/>
                  </a:lnTo>
                  <a:lnTo>
                    <a:pt x="629" y="78"/>
                  </a:lnTo>
                  <a:lnTo>
                    <a:pt x="79" y="78"/>
                  </a:lnTo>
                  <a:close/>
                  <a:moveTo>
                    <a:pt x="71" y="0"/>
                  </a:moveTo>
                  <a:lnTo>
                    <a:pt x="637" y="0"/>
                  </a:lnTo>
                  <a:lnTo>
                    <a:pt x="655" y="2"/>
                  </a:lnTo>
                  <a:lnTo>
                    <a:pt x="672" y="10"/>
                  </a:lnTo>
                  <a:lnTo>
                    <a:pt x="687" y="20"/>
                  </a:lnTo>
                  <a:lnTo>
                    <a:pt x="697" y="35"/>
                  </a:lnTo>
                  <a:lnTo>
                    <a:pt x="705" y="52"/>
                  </a:lnTo>
                  <a:lnTo>
                    <a:pt x="707" y="70"/>
                  </a:lnTo>
                  <a:lnTo>
                    <a:pt x="707" y="638"/>
                  </a:lnTo>
                  <a:lnTo>
                    <a:pt x="705" y="657"/>
                  </a:lnTo>
                  <a:lnTo>
                    <a:pt x="697" y="674"/>
                  </a:lnTo>
                  <a:lnTo>
                    <a:pt x="687" y="688"/>
                  </a:lnTo>
                  <a:lnTo>
                    <a:pt x="672" y="699"/>
                  </a:lnTo>
                  <a:lnTo>
                    <a:pt x="655" y="706"/>
                  </a:lnTo>
                  <a:lnTo>
                    <a:pt x="637" y="709"/>
                  </a:lnTo>
                  <a:lnTo>
                    <a:pt x="71" y="709"/>
                  </a:lnTo>
                  <a:lnTo>
                    <a:pt x="53" y="706"/>
                  </a:lnTo>
                  <a:lnTo>
                    <a:pt x="36" y="699"/>
                  </a:lnTo>
                  <a:lnTo>
                    <a:pt x="21" y="688"/>
                  </a:lnTo>
                  <a:lnTo>
                    <a:pt x="11" y="674"/>
                  </a:lnTo>
                  <a:lnTo>
                    <a:pt x="3" y="657"/>
                  </a:lnTo>
                  <a:lnTo>
                    <a:pt x="0" y="63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1" y="35"/>
                  </a:lnTo>
                  <a:lnTo>
                    <a:pt x="21" y="20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817077" y="1515030"/>
              <a:ext cx="55998" cy="1727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1" y="0"/>
                </a:cxn>
                <a:cxn ang="0">
                  <a:pos x="63" y="3"/>
                </a:cxn>
                <a:cxn ang="0">
                  <a:pos x="73" y="9"/>
                </a:cxn>
                <a:cxn ang="0">
                  <a:pos x="80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80" y="235"/>
                </a:cxn>
                <a:cxn ang="0">
                  <a:pos x="73" y="244"/>
                </a:cxn>
                <a:cxn ang="0">
                  <a:pos x="63" y="251"/>
                </a:cxn>
                <a:cxn ang="0">
                  <a:pos x="51" y="253"/>
                </a:cxn>
                <a:cxn ang="0">
                  <a:pos x="31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1" y="0"/>
                </a:cxn>
              </a:cxnLst>
              <a:rect l="0" t="0" r="r" b="b"/>
              <a:pathLst>
                <a:path w="82" h="253">
                  <a:moveTo>
                    <a:pt x="31" y="0"/>
                  </a:moveTo>
                  <a:lnTo>
                    <a:pt x="51" y="0"/>
                  </a:lnTo>
                  <a:lnTo>
                    <a:pt x="63" y="3"/>
                  </a:lnTo>
                  <a:lnTo>
                    <a:pt x="73" y="9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80" y="235"/>
                  </a:lnTo>
                  <a:lnTo>
                    <a:pt x="73" y="244"/>
                  </a:lnTo>
                  <a:lnTo>
                    <a:pt x="63" y="251"/>
                  </a:lnTo>
                  <a:lnTo>
                    <a:pt x="51" y="253"/>
                  </a:lnTo>
                  <a:lnTo>
                    <a:pt x="31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004876" y="1515030"/>
              <a:ext cx="55998" cy="1727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1" y="0"/>
                </a:cxn>
                <a:cxn ang="0">
                  <a:pos x="64" y="3"/>
                </a:cxn>
                <a:cxn ang="0">
                  <a:pos x="73" y="9"/>
                </a:cxn>
                <a:cxn ang="0">
                  <a:pos x="79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79" y="235"/>
                </a:cxn>
                <a:cxn ang="0">
                  <a:pos x="73" y="244"/>
                </a:cxn>
                <a:cxn ang="0">
                  <a:pos x="64" y="251"/>
                </a:cxn>
                <a:cxn ang="0">
                  <a:pos x="51" y="253"/>
                </a:cxn>
                <a:cxn ang="0">
                  <a:pos x="32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82" h="253">
                  <a:moveTo>
                    <a:pt x="32" y="0"/>
                  </a:moveTo>
                  <a:lnTo>
                    <a:pt x="51" y="0"/>
                  </a:lnTo>
                  <a:lnTo>
                    <a:pt x="64" y="3"/>
                  </a:lnTo>
                  <a:lnTo>
                    <a:pt x="73" y="9"/>
                  </a:lnTo>
                  <a:lnTo>
                    <a:pt x="79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79" y="235"/>
                  </a:lnTo>
                  <a:lnTo>
                    <a:pt x="73" y="244"/>
                  </a:lnTo>
                  <a:lnTo>
                    <a:pt x="64" y="251"/>
                  </a:lnTo>
                  <a:lnTo>
                    <a:pt x="51" y="253"/>
                  </a:lnTo>
                  <a:lnTo>
                    <a:pt x="32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811614" y="1741754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10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2"/>
                </a:cxn>
                <a:cxn ang="0">
                  <a:pos x="370" y="62"/>
                </a:cxn>
                <a:cxn ang="0">
                  <a:pos x="360" y="69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9"/>
                </a:cxn>
                <a:cxn ang="0">
                  <a:pos x="9" y="62"/>
                </a:cxn>
                <a:cxn ang="0">
                  <a:pos x="2" y="52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10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2"/>
                  </a:lnTo>
                  <a:lnTo>
                    <a:pt x="370" y="62"/>
                  </a:lnTo>
                  <a:lnTo>
                    <a:pt x="360" y="69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9"/>
                  </a:lnTo>
                  <a:lnTo>
                    <a:pt x="9" y="62"/>
                  </a:lnTo>
                  <a:lnTo>
                    <a:pt x="2" y="52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811614" y="1814142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9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1"/>
                </a:cxn>
                <a:cxn ang="0">
                  <a:pos x="370" y="62"/>
                </a:cxn>
                <a:cxn ang="0">
                  <a:pos x="360" y="68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8"/>
                </a:cxn>
                <a:cxn ang="0">
                  <a:pos x="9" y="62"/>
                </a:cxn>
                <a:cxn ang="0">
                  <a:pos x="2" y="51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9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1"/>
                  </a:lnTo>
                  <a:lnTo>
                    <a:pt x="370" y="62"/>
                  </a:lnTo>
                  <a:lnTo>
                    <a:pt x="360" y="68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8"/>
                  </a:lnTo>
                  <a:lnTo>
                    <a:pt x="9" y="62"/>
                  </a:lnTo>
                  <a:lnTo>
                    <a:pt x="2" y="51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811614" y="1890628"/>
              <a:ext cx="258821" cy="4780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2"/>
                </a:cxn>
                <a:cxn ang="0">
                  <a:pos x="370" y="9"/>
                </a:cxn>
                <a:cxn ang="0">
                  <a:pos x="377" y="19"/>
                </a:cxn>
                <a:cxn ang="0">
                  <a:pos x="379" y="32"/>
                </a:cxn>
                <a:cxn ang="0">
                  <a:pos x="379" y="38"/>
                </a:cxn>
                <a:cxn ang="0">
                  <a:pos x="377" y="51"/>
                </a:cxn>
                <a:cxn ang="0">
                  <a:pos x="370" y="61"/>
                </a:cxn>
                <a:cxn ang="0">
                  <a:pos x="360" y="68"/>
                </a:cxn>
                <a:cxn ang="0">
                  <a:pos x="348" y="70"/>
                </a:cxn>
                <a:cxn ang="0">
                  <a:pos x="30" y="70"/>
                </a:cxn>
                <a:cxn ang="0">
                  <a:pos x="18" y="68"/>
                </a:cxn>
                <a:cxn ang="0">
                  <a:pos x="9" y="61"/>
                </a:cxn>
                <a:cxn ang="0">
                  <a:pos x="2" y="51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8" y="2"/>
                </a:cxn>
                <a:cxn ang="0">
                  <a:pos x="30" y="0"/>
                </a:cxn>
              </a:cxnLst>
              <a:rect l="0" t="0" r="r" b="b"/>
              <a:pathLst>
                <a:path w="379" h="70">
                  <a:moveTo>
                    <a:pt x="30" y="0"/>
                  </a:moveTo>
                  <a:lnTo>
                    <a:pt x="348" y="0"/>
                  </a:lnTo>
                  <a:lnTo>
                    <a:pt x="360" y="2"/>
                  </a:lnTo>
                  <a:lnTo>
                    <a:pt x="370" y="9"/>
                  </a:lnTo>
                  <a:lnTo>
                    <a:pt x="377" y="19"/>
                  </a:lnTo>
                  <a:lnTo>
                    <a:pt x="379" y="32"/>
                  </a:lnTo>
                  <a:lnTo>
                    <a:pt x="379" y="38"/>
                  </a:lnTo>
                  <a:lnTo>
                    <a:pt x="377" y="51"/>
                  </a:lnTo>
                  <a:lnTo>
                    <a:pt x="370" y="61"/>
                  </a:lnTo>
                  <a:lnTo>
                    <a:pt x="360" y="68"/>
                  </a:lnTo>
                  <a:lnTo>
                    <a:pt x="348" y="70"/>
                  </a:lnTo>
                  <a:lnTo>
                    <a:pt x="30" y="70"/>
                  </a:lnTo>
                  <a:lnTo>
                    <a:pt x="18" y="68"/>
                  </a:lnTo>
                  <a:lnTo>
                    <a:pt x="9" y="61"/>
                  </a:lnTo>
                  <a:lnTo>
                    <a:pt x="2" y="51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76850" y="1990725"/>
            <a:ext cx="515593" cy="493740"/>
            <a:chOff x="3359303" y="1601759"/>
            <a:chExt cx="515593" cy="493740"/>
          </a:xfrm>
          <a:solidFill>
            <a:schemeClr val="bg1"/>
          </a:solidFill>
        </p:grpSpPr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3359303" y="1601759"/>
              <a:ext cx="515593" cy="376964"/>
            </a:xfrm>
            <a:custGeom>
              <a:avLst/>
              <a:gdLst/>
              <a:ahLst/>
              <a:cxnLst>
                <a:cxn ang="0">
                  <a:pos x="69" y="72"/>
                </a:cxn>
                <a:cxn ang="0">
                  <a:pos x="69" y="477"/>
                </a:cxn>
                <a:cxn ang="0">
                  <a:pos x="683" y="477"/>
                </a:cxn>
                <a:cxn ang="0">
                  <a:pos x="683" y="72"/>
                </a:cxn>
                <a:cxn ang="0">
                  <a:pos x="69" y="72"/>
                </a:cxn>
                <a:cxn ang="0">
                  <a:pos x="32" y="0"/>
                </a:cxn>
                <a:cxn ang="0">
                  <a:pos x="723" y="0"/>
                </a:cxn>
                <a:cxn ang="0">
                  <a:pos x="735" y="2"/>
                </a:cxn>
                <a:cxn ang="0">
                  <a:pos x="746" y="9"/>
                </a:cxn>
                <a:cxn ang="0">
                  <a:pos x="752" y="19"/>
                </a:cxn>
                <a:cxn ang="0">
                  <a:pos x="755" y="31"/>
                </a:cxn>
                <a:cxn ang="0">
                  <a:pos x="755" y="521"/>
                </a:cxn>
                <a:cxn ang="0">
                  <a:pos x="752" y="533"/>
                </a:cxn>
                <a:cxn ang="0">
                  <a:pos x="746" y="543"/>
                </a:cxn>
                <a:cxn ang="0">
                  <a:pos x="735" y="550"/>
                </a:cxn>
                <a:cxn ang="0">
                  <a:pos x="723" y="552"/>
                </a:cxn>
                <a:cxn ang="0">
                  <a:pos x="32" y="552"/>
                </a:cxn>
                <a:cxn ang="0">
                  <a:pos x="19" y="550"/>
                </a:cxn>
                <a:cxn ang="0">
                  <a:pos x="9" y="543"/>
                </a:cxn>
                <a:cxn ang="0">
                  <a:pos x="2" y="533"/>
                </a:cxn>
                <a:cxn ang="0">
                  <a:pos x="0" y="521"/>
                </a:cxn>
                <a:cxn ang="0">
                  <a:pos x="0" y="31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2" y="0"/>
                </a:cxn>
              </a:cxnLst>
              <a:rect l="0" t="0" r="r" b="b"/>
              <a:pathLst>
                <a:path w="755" h="552">
                  <a:moveTo>
                    <a:pt x="69" y="72"/>
                  </a:moveTo>
                  <a:lnTo>
                    <a:pt x="69" y="477"/>
                  </a:lnTo>
                  <a:lnTo>
                    <a:pt x="683" y="477"/>
                  </a:lnTo>
                  <a:lnTo>
                    <a:pt x="683" y="72"/>
                  </a:lnTo>
                  <a:lnTo>
                    <a:pt x="69" y="72"/>
                  </a:lnTo>
                  <a:close/>
                  <a:moveTo>
                    <a:pt x="32" y="0"/>
                  </a:moveTo>
                  <a:lnTo>
                    <a:pt x="723" y="0"/>
                  </a:lnTo>
                  <a:lnTo>
                    <a:pt x="735" y="2"/>
                  </a:lnTo>
                  <a:lnTo>
                    <a:pt x="746" y="9"/>
                  </a:lnTo>
                  <a:lnTo>
                    <a:pt x="752" y="19"/>
                  </a:lnTo>
                  <a:lnTo>
                    <a:pt x="755" y="31"/>
                  </a:lnTo>
                  <a:lnTo>
                    <a:pt x="755" y="521"/>
                  </a:lnTo>
                  <a:lnTo>
                    <a:pt x="752" y="533"/>
                  </a:lnTo>
                  <a:lnTo>
                    <a:pt x="746" y="543"/>
                  </a:lnTo>
                  <a:lnTo>
                    <a:pt x="735" y="550"/>
                  </a:lnTo>
                  <a:lnTo>
                    <a:pt x="723" y="552"/>
                  </a:lnTo>
                  <a:lnTo>
                    <a:pt x="32" y="552"/>
                  </a:lnTo>
                  <a:lnTo>
                    <a:pt x="19" y="550"/>
                  </a:lnTo>
                  <a:lnTo>
                    <a:pt x="9" y="543"/>
                  </a:lnTo>
                  <a:lnTo>
                    <a:pt x="2" y="533"/>
                  </a:lnTo>
                  <a:lnTo>
                    <a:pt x="0" y="52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489055" y="2012185"/>
              <a:ext cx="255406" cy="83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58" y="30"/>
                </a:cxn>
                <a:cxn ang="0">
                  <a:pos x="338" y="56"/>
                </a:cxn>
                <a:cxn ang="0">
                  <a:pos x="314" y="79"/>
                </a:cxn>
                <a:cxn ang="0">
                  <a:pos x="286" y="97"/>
                </a:cxn>
                <a:cxn ang="0">
                  <a:pos x="255" y="111"/>
                </a:cxn>
                <a:cxn ang="0">
                  <a:pos x="223" y="119"/>
                </a:cxn>
                <a:cxn ang="0">
                  <a:pos x="187" y="122"/>
                </a:cxn>
                <a:cxn ang="0">
                  <a:pos x="152" y="119"/>
                </a:cxn>
                <a:cxn ang="0">
                  <a:pos x="119" y="111"/>
                </a:cxn>
                <a:cxn ang="0">
                  <a:pos x="89" y="97"/>
                </a:cxn>
                <a:cxn ang="0">
                  <a:pos x="60" y="79"/>
                </a:cxn>
                <a:cxn ang="0">
                  <a:pos x="37" y="56"/>
                </a:cxn>
                <a:cxn ang="0">
                  <a:pos x="16" y="30"/>
                </a:cxn>
                <a:cxn ang="0">
                  <a:pos x="0" y="0"/>
                </a:cxn>
              </a:cxnLst>
              <a:rect l="0" t="0" r="r" b="b"/>
              <a:pathLst>
                <a:path w="374" h="122">
                  <a:moveTo>
                    <a:pt x="0" y="0"/>
                  </a:moveTo>
                  <a:lnTo>
                    <a:pt x="374" y="0"/>
                  </a:lnTo>
                  <a:lnTo>
                    <a:pt x="358" y="30"/>
                  </a:lnTo>
                  <a:lnTo>
                    <a:pt x="338" y="56"/>
                  </a:lnTo>
                  <a:lnTo>
                    <a:pt x="314" y="79"/>
                  </a:lnTo>
                  <a:lnTo>
                    <a:pt x="286" y="97"/>
                  </a:lnTo>
                  <a:lnTo>
                    <a:pt x="255" y="111"/>
                  </a:lnTo>
                  <a:lnTo>
                    <a:pt x="223" y="119"/>
                  </a:lnTo>
                  <a:lnTo>
                    <a:pt x="187" y="122"/>
                  </a:lnTo>
                  <a:lnTo>
                    <a:pt x="152" y="119"/>
                  </a:lnTo>
                  <a:lnTo>
                    <a:pt x="119" y="111"/>
                  </a:lnTo>
                  <a:lnTo>
                    <a:pt x="89" y="97"/>
                  </a:lnTo>
                  <a:lnTo>
                    <a:pt x="60" y="79"/>
                  </a:lnTo>
                  <a:lnTo>
                    <a:pt x="37" y="56"/>
                  </a:lnTo>
                  <a:lnTo>
                    <a:pt x="16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0" name="Freeform 16"/>
          <p:cNvSpPr>
            <a:spLocks/>
          </p:cNvSpPr>
          <p:nvPr/>
        </p:nvSpPr>
        <p:spPr bwMode="auto">
          <a:xfrm>
            <a:off x="7229475" y="2066925"/>
            <a:ext cx="463693" cy="288869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679" y="0"/>
              </a:cxn>
              <a:cxn ang="0">
                <a:pos x="679" y="257"/>
              </a:cxn>
              <a:cxn ang="0">
                <a:pos x="614" y="192"/>
              </a:cxn>
              <a:cxn ang="0">
                <a:pos x="387" y="423"/>
              </a:cxn>
              <a:cxn ang="0">
                <a:pos x="257" y="293"/>
              </a:cxn>
              <a:cxn ang="0">
                <a:pos x="127" y="423"/>
              </a:cxn>
              <a:cxn ang="0">
                <a:pos x="0" y="290"/>
              </a:cxn>
              <a:cxn ang="0">
                <a:pos x="257" y="34"/>
              </a:cxn>
              <a:cxn ang="0">
                <a:pos x="387" y="162"/>
              </a:cxn>
              <a:cxn ang="0">
                <a:pos x="482" y="68"/>
              </a:cxn>
              <a:cxn ang="0">
                <a:pos x="418" y="0"/>
              </a:cxn>
            </a:cxnLst>
            <a:rect l="0" t="0" r="r" b="b"/>
            <a:pathLst>
              <a:path w="679" h="423">
                <a:moveTo>
                  <a:pt x="418" y="0"/>
                </a:moveTo>
                <a:lnTo>
                  <a:pt x="679" y="0"/>
                </a:lnTo>
                <a:lnTo>
                  <a:pt x="679" y="257"/>
                </a:lnTo>
                <a:lnTo>
                  <a:pt x="614" y="192"/>
                </a:lnTo>
                <a:lnTo>
                  <a:pt x="387" y="423"/>
                </a:lnTo>
                <a:lnTo>
                  <a:pt x="257" y="293"/>
                </a:lnTo>
                <a:lnTo>
                  <a:pt x="127" y="423"/>
                </a:lnTo>
                <a:lnTo>
                  <a:pt x="0" y="290"/>
                </a:lnTo>
                <a:lnTo>
                  <a:pt x="257" y="34"/>
                </a:lnTo>
                <a:lnTo>
                  <a:pt x="387" y="162"/>
                </a:lnTo>
                <a:lnTo>
                  <a:pt x="482" y="68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24400" y="292917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Development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09875" y="2929176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Scenario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HR profiles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5825" y="292917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Outlook SDK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Understanding outlook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sdk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2AD34-F317-4B32-971A-5D212E8EC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DB98-5C3B-8011-87CD-E9A4542A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A4D0-75FA-2CC3-F594-4DBC915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8C4CCB-3D38-9937-DE24-20CB6625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533401"/>
          </a:xfrm>
        </p:spPr>
        <p:txBody>
          <a:bodyPr/>
          <a:lstStyle/>
          <a:p>
            <a:r>
              <a:rPr lang="en-IN" sz="2500" dirty="0">
                <a:latin typeface="Cooper Black" panose="0208090404030B020404" pitchFamily="18" charset="0"/>
              </a:rPr>
              <a:t>Outlook SDK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6A1C1-8092-F88C-ACA3-66CF0E9A6F97}"/>
              </a:ext>
            </a:extLst>
          </p:cNvPr>
          <p:cNvSpPr txBox="1"/>
          <p:nvPr/>
        </p:nvSpPr>
        <p:spPr>
          <a:xfrm>
            <a:off x="152400" y="971549"/>
            <a:ext cx="8839200" cy="406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ts val="1800"/>
              </a:lnSpc>
              <a:spcAft>
                <a:spcPts val="1500"/>
              </a:spcAft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The Outlook SDK in SAP Build Process Automation, is a collection of activities allowing you to create automations using Microsoft Outlook. It comes with a rich set of functionality. For example: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Search an email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Read an email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Download attachments from an email to your local folder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Reply to an email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Administrative operations like move or copy email from one outlook folder to another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8995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6FCE-3C28-5B18-EE39-674C3216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34F45E-46BC-4183-C6B0-EFA609BD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9549"/>
            <a:ext cx="8229600" cy="609601"/>
          </a:xfrm>
        </p:spPr>
        <p:txBody>
          <a:bodyPr>
            <a:normAutofit/>
          </a:bodyPr>
          <a:lstStyle/>
          <a:p>
            <a:r>
              <a:rPr lang="en-US" b="1" kern="1200" dirty="0">
                <a:latin typeface="Cooper Black" panose="0208090404030B020404" pitchFamily="18" charset="0"/>
              </a:rPr>
              <a:t>Scenario – Download All mail attachments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95FB5-0E5E-EF55-B931-926AE836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10531-62C2-2DB9-A264-40BBC656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698D9-D379-675E-1E73-D1F452C87589}"/>
              </a:ext>
            </a:extLst>
          </p:cNvPr>
          <p:cNvSpPr txBox="1"/>
          <p:nvPr/>
        </p:nvSpPr>
        <p:spPr>
          <a:xfrm>
            <a:off x="457200" y="971550"/>
            <a:ext cx="4038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400" b="0" i="0" dirty="0">
                <a:effectLst/>
              </a:rPr>
              <a:t>Melania is working in the HR department of the company; her job is to download all the profiles which are received over the inbox in her local computer.</a:t>
            </a:r>
          </a:p>
          <a:p>
            <a:pPr>
              <a:spcBef>
                <a:spcPct val="20000"/>
              </a:spcBef>
              <a:buFont typeface="Arial" pitchFamily="34" charset="0"/>
            </a:pPr>
            <a:endParaRPr lang="en-US" sz="1400" dirty="0"/>
          </a:p>
          <a:p>
            <a:pPr>
              <a:spcBef>
                <a:spcPct val="20000"/>
              </a:spcBef>
              <a:buFont typeface="Arial" pitchFamily="34" charset="0"/>
            </a:pPr>
            <a:r>
              <a:rPr lang="en-US" sz="1400" dirty="0"/>
              <a:t>For this work, she has to open the inbox every morning, open each email one by one and download the attachments. We would like to automate the process for her.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56E02FE-5875-E02F-2D13-69AB5AC0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6" r="16896"/>
          <a:stretch/>
        </p:blipFill>
        <p:spPr bwMode="auto">
          <a:xfrm>
            <a:off x="4648200" y="971550"/>
            <a:ext cx="4038600" cy="3657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307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4355976" y="21622"/>
            <a:ext cx="4168026" cy="4101362"/>
          </a:xfrm>
          <a:prstGeom prst="flowChartConnector">
            <a:avLst/>
          </a:prstGeom>
          <a:gradFill flip="none" rotWithShape="1">
            <a:gsLst>
              <a:gs pos="0">
                <a:srgbClr val="55E96E"/>
              </a:gs>
              <a:gs pos="46000">
                <a:srgbClr val="0AEC25"/>
              </a:gs>
              <a:gs pos="100000">
                <a:srgbClr val="00B05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" y="10551"/>
            <a:ext cx="5088657" cy="4690760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4550245" y="735546"/>
            <a:ext cx="3973757" cy="2082201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4981951" y="1042138"/>
            <a:ext cx="317996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000" b="1" dirty="0">
                <a:solidFill>
                  <a:srgbClr val="75C042"/>
                </a:solidFill>
              </a:rPr>
              <a:t>What We </a:t>
            </a:r>
            <a:r>
              <a:rPr lang="en-IN" sz="3000" b="1" dirty="0">
                <a:solidFill>
                  <a:srgbClr val="55E9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4981951" y="1610639"/>
            <a:ext cx="3179963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4999393" y="2370854"/>
            <a:ext cx="463016" cy="82493"/>
            <a:chOff x="6006451" y="5603130"/>
            <a:chExt cx="617354" cy="109990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rgbClr val="75C04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rgbClr val="0AEC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14" name="Google Shape;845;p16"/>
          <p:cNvSpPr/>
          <p:nvPr/>
        </p:nvSpPr>
        <p:spPr>
          <a:xfrm>
            <a:off x="1190" y="0"/>
            <a:ext cx="1494765" cy="736929"/>
          </a:xfrm>
          <a:custGeom>
            <a:avLst/>
            <a:gdLst/>
            <a:ahLst/>
            <a:cxnLst/>
            <a:rect l="l" t="t" r="r" b="b"/>
            <a:pathLst>
              <a:path w="1993020" h="1803466" extrusionOk="0">
                <a:moveTo>
                  <a:pt x="0" y="0"/>
                </a:moveTo>
                <a:lnTo>
                  <a:pt x="1993020" y="0"/>
                </a:lnTo>
                <a:lnTo>
                  <a:pt x="1229306" y="1803466"/>
                </a:lnTo>
                <a:lnTo>
                  <a:pt x="0" y="1803466"/>
                </a:lnTo>
                <a:lnTo>
                  <a:pt x="0" y="0"/>
                </a:lnTo>
                <a:close/>
              </a:path>
            </a:pathLst>
          </a:custGeom>
          <a:solidFill>
            <a:srgbClr val="75C04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>
                <a:srgbClr val="000000"/>
              </a:buClr>
              <a:defRPr/>
            </a:pPr>
            <a:endParaRPr sz="1350" kern="0">
              <a:solidFill>
                <a:srgbClr val="75C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552;p2"/>
          <p:cNvSpPr txBox="1"/>
          <p:nvPr/>
        </p:nvSpPr>
        <p:spPr>
          <a:xfrm>
            <a:off x="7108178" y="4873864"/>
            <a:ext cx="2251926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200" dirty="0">
                <a:solidFill>
                  <a:srgbClr val="75C042"/>
                </a:solidFill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sz="1200" dirty="0">
              <a:solidFill>
                <a:srgbClr val="75C042"/>
              </a:solidFill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946764" y="2580648"/>
            <a:ext cx="418753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500" b="1" dirty="0">
                <a:solidFill>
                  <a:srgbClr val="75C042"/>
                </a:solidFill>
              </a:rPr>
              <a:t>Thank</a:t>
            </a:r>
            <a:r>
              <a:rPr lang="en-IN" sz="4500" b="1" dirty="0">
                <a:solidFill>
                  <a:schemeClr val="accent1"/>
                </a:solidFill>
              </a:rPr>
              <a:t> </a:t>
            </a:r>
            <a:r>
              <a:rPr lang="en-IN" sz="4500" b="1" dirty="0">
                <a:solidFill>
                  <a:srgbClr val="75C042"/>
                </a:solidFill>
              </a:rPr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946764" y="3435846"/>
            <a:ext cx="4187536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500" b="1" dirty="0">
                <a:solidFill>
                  <a:srgbClr val="75C042"/>
                </a:solidFill>
              </a:rPr>
              <a:t>End of </a:t>
            </a:r>
            <a:r>
              <a:rPr lang="en-US" sz="4050" b="1" kern="0" dirty="0">
                <a:solidFill>
                  <a:srgbClr val="75C04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14</a:t>
            </a:r>
            <a:endParaRPr lang="en-US" sz="4050" b="1" dirty="0">
              <a:solidFill>
                <a:srgbClr val="75C04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946763" y="4247149"/>
            <a:ext cx="983696" cy="278476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976712" y="1704281"/>
            <a:ext cx="3973328" cy="739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296953" y="-1026843"/>
            <a:ext cx="3143465" cy="205368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5156848" y="1159118"/>
            <a:ext cx="3538845" cy="4433079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3207527" y="3117933"/>
            <a:ext cx="7398364" cy="354149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Google Shape;552;p2"/>
          <p:cNvSpPr txBox="1"/>
          <p:nvPr/>
        </p:nvSpPr>
        <p:spPr>
          <a:xfrm>
            <a:off x="7108178" y="4873864"/>
            <a:ext cx="2251926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2273307" y="1754585"/>
            <a:ext cx="6869499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1" y="670"/>
            <a:ext cx="9141619" cy="36575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" y="670"/>
            <a:ext cx="9139239" cy="3657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572" y="-7047"/>
            <a:ext cx="9138048" cy="3665216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en-US" sz="134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264117" y="4494008"/>
            <a:ext cx="2665023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457">
              <a:defRPr/>
            </a:pPr>
            <a:r>
              <a:rPr lang="en-US" sz="134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685457">
              <a:defRPr/>
            </a:pPr>
            <a:r>
              <a:rPr lang="en-US" sz="134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6134855" y="2194523"/>
            <a:ext cx="2422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IN" sz="900" spc="38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900" spc="38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917449" y="233539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120049" y="233539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3372763" y="233362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537" y="1709881"/>
            <a:ext cx="480044" cy="48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339" y="1704574"/>
            <a:ext cx="503946" cy="50394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75582" y="519175"/>
            <a:ext cx="4928219" cy="87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264118" y="3748874"/>
            <a:ext cx="2925418" cy="6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>
              <a:defRPr/>
            </a:pPr>
            <a:r>
              <a:rPr lang="en-US" sz="1499" b="1" spc="75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685595">
              <a:defRPr/>
            </a:pPr>
            <a:r>
              <a:rPr lang="en-US" sz="12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80" y="1646020"/>
            <a:ext cx="638899" cy="638899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4889390" y="2526841"/>
            <a:ext cx="4208388" cy="2535645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3370618" y="4181066"/>
            <a:ext cx="1647176" cy="410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3300992" y="4117750"/>
            <a:ext cx="1647176" cy="4105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3603418" y="4192723"/>
            <a:ext cx="1146468" cy="2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95">
              <a:defRPr/>
            </a:pPr>
            <a:r>
              <a:rPr lang="en-US" sz="134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34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69" y="333098"/>
            <a:ext cx="1742621" cy="172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304</Words>
  <Application>Microsoft Office PowerPoint</Application>
  <PresentationFormat>On-screen Show (16:9)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72 Brand Variable</vt:lpstr>
      <vt:lpstr>Arial</vt:lpstr>
      <vt:lpstr>Calibri</vt:lpstr>
      <vt:lpstr>Cambria</vt:lpstr>
      <vt:lpstr>Cooper Black</vt:lpstr>
      <vt:lpstr>Segoe UI</vt:lpstr>
      <vt:lpstr>Segoe UI Light</vt:lpstr>
      <vt:lpstr>Office Theme</vt:lpstr>
      <vt:lpstr>SAP Build Training for Corporate Professionals</vt:lpstr>
      <vt:lpstr>PowerPoint Presentation</vt:lpstr>
      <vt:lpstr>Agenda</vt:lpstr>
      <vt:lpstr>Outlook SDK</vt:lpstr>
      <vt:lpstr>Scenario – Download All mail attachments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Anubhav Oberoy</cp:lastModifiedBy>
  <cp:revision>113</cp:revision>
  <dcterms:created xsi:type="dcterms:W3CDTF">2013-12-05T19:37:13Z</dcterms:created>
  <dcterms:modified xsi:type="dcterms:W3CDTF">2025-07-26T15:48:07Z</dcterms:modified>
</cp:coreProperties>
</file>