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94" r:id="rId3"/>
    <p:sldId id="265" r:id="rId4"/>
    <p:sldId id="385" r:id="rId5"/>
    <p:sldId id="384" r:id="rId6"/>
    <p:sldId id="386" r:id="rId7"/>
    <p:sldId id="495" r:id="rId8"/>
    <p:sldId id="496" r:id="rId9"/>
    <p:sldId id="49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ui5.hana.ondemand.com/test-resources/sap/m/demokit/orderbrowser/webapp/test/mockServer.html#/Orders/7991/?tab=shipping"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DAY-15</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Development and Testing</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Sales Order Automation Scenario</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338554"/>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What is DOM</a:t>
            </a:r>
          </a:p>
        </p:txBody>
      </p:sp>
      <p:sp>
        <p:nvSpPr>
          <p:cNvPr id="35" name="TextBox 34"/>
          <p:cNvSpPr txBox="1"/>
          <p:nvPr/>
        </p:nvSpPr>
        <p:spPr>
          <a:xfrm>
            <a:off x="885825"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Why UI Automation</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C4E52-79D9-FFBA-6D1A-A9C52C2D2B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C6E80A7-33A5-3B62-3DD1-CF6CA7E254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EA059C7E-0D0B-074D-9F14-5E71BACA9A85}"/>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D70A11B8-649A-55C7-EADD-2E8F0EEAB99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Why we need UI Automation?</a:t>
            </a:r>
          </a:p>
        </p:txBody>
      </p:sp>
      <p:sp>
        <p:nvSpPr>
          <p:cNvPr id="2" name="TextBox 1">
            <a:extLst>
              <a:ext uri="{FF2B5EF4-FFF2-40B4-BE49-F238E27FC236}">
                <a16:creationId xmlns:a16="http://schemas.microsoft.com/office/drawing/2014/main" id="{9CA93235-89E8-6D26-8648-10F055FD8E77}"/>
              </a:ext>
            </a:extLst>
          </p:cNvPr>
          <p:cNvSpPr txBox="1"/>
          <p:nvPr/>
        </p:nvSpPr>
        <p:spPr>
          <a:xfrm>
            <a:off x="152400" y="819151"/>
            <a:ext cx="8839200" cy="422195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Fiori UI automation for data extraction is useful when users do not have technical knowledge on APIs and also want to make sure that the screens of the applications are stable and offering consistent user experience release-on-release. Here are some other benefits of UI application automation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1. Extracting Data from Dynamic Web Pages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 Websites often load data dynamically using JavaScript, making it difficult to extract using traditional scraping techniques.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 UI automation can interact with the page, scroll, click, and extract real-time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3. Automating Repetitive Manual 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 If users frequently copy-paste data from an application’s UI, automation can speed up the process and reduce human errors.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4. Interacting with GUI-Based Applications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 Some applications (e.g., SAP GUI, Windows desktop applications) do not expose data via APIs but display it in tables and reports.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 UI automation tools (like SAP GUI scripting, Selenium, or RPA tools) can extract this data efficiently.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6. Ensuring Data Consistency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 Automating data extraction ensures consistency in data collection, preventing human errors and discrepancies.</a:t>
            </a:r>
          </a:p>
        </p:txBody>
      </p:sp>
    </p:spTree>
    <p:extLst>
      <p:ext uri="{BB962C8B-B14F-4D97-AF65-F5344CB8AC3E}">
        <p14:creationId xmlns:p14="http://schemas.microsoft.com/office/powerpoint/2010/main" val="130540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810A-75C4-1B6B-7108-90FCCD23D6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41CD259-70C8-C9EC-3819-0ED77A882CD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1544FD12-27C8-2495-A22E-9872CBE49B7A}"/>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1E99CE2F-E3F7-F8E2-4D06-3CBE1933462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DOM</a:t>
            </a:r>
          </a:p>
        </p:txBody>
      </p:sp>
      <p:sp>
        <p:nvSpPr>
          <p:cNvPr id="8" name="Rectangle 1">
            <a:extLst>
              <a:ext uri="{FF2B5EF4-FFF2-40B4-BE49-F238E27FC236}">
                <a16:creationId xmlns:a16="http://schemas.microsoft.com/office/drawing/2014/main" id="{1728F631-3DEB-D755-FDA9-2A6E56A6BB7D}"/>
              </a:ext>
            </a:extLst>
          </p:cNvPr>
          <p:cNvSpPr>
            <a:spLocks noChangeArrowheads="1"/>
          </p:cNvSpPr>
          <p:nvPr/>
        </p:nvSpPr>
        <p:spPr bwMode="auto">
          <a:xfrm>
            <a:off x="175661" y="928616"/>
            <a:ext cx="8663539" cy="356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DOM (Document Object Model) of a web page is a structured representation of the HTML content, allowing scripts (like JavaScript) to dynamically access, modify, and manipulate the elements of a webpage.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Tree Structure </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DOM represents the web page as a tree-like structure where elements (HTML tags) are nodes. </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root node is &lt;html&gt;, which has two main child nodes: &lt;head&gt; and &lt;body&gt;.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Hierarchy of Nodes </a:t>
            </a:r>
          </a:p>
          <a:p>
            <a:pPr marL="457200" marR="0" lvl="1" indent="-17145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Each HTML element (like &lt;div&gt;, &lt;p&gt;, &lt;a&gt;, etc.) becomes a node in the DOM. </a:t>
            </a:r>
          </a:p>
          <a:p>
            <a:pPr marL="457200" marR="0" lvl="1" indent="-17145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Nodes can have parent, child, and sibling relationships.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Dynamic Content Manipulation </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Using JavaScript, you can modify the DOM in real time (e.g., change text, style, add/remove elements). </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Example: </a:t>
            </a:r>
            <a:r>
              <a:rPr kumimoji="0" lang="en-US" altLang="en-US" sz="105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document.getElementById</a:t>
            </a: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altLang="en-US" sz="105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myElement</a:t>
            </a: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altLang="en-US" sz="105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innerText</a:t>
            </a: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 "New Text"; </a:t>
            </a:r>
          </a:p>
          <a:p>
            <a:pPr marL="457200" marR="0" lvl="1" indent="0" algn="l" defTabSz="914400" rtl="0" eaLnBrk="0" fontAlgn="base" latinLnBrk="0" hangingPunct="0">
              <a:lnSpc>
                <a:spcPct val="100000"/>
              </a:lnSpc>
              <a:spcBef>
                <a:spcPct val="0"/>
              </a:spcBef>
              <a:spcAft>
                <a:spcPct val="0"/>
              </a:spcAft>
              <a:buClrTx/>
              <a:buSzTx/>
              <a:buFontTx/>
              <a:buChar char="•"/>
              <a:tabLst/>
              <a:defRPr/>
            </a:pPr>
            <a:endParaRPr kumimoji="0" lang="en-US" altLang="en-US" sz="500" b="0" i="0" u="none" strike="noStrike" kern="1200" cap="none" spc="0" normalizeH="0" baseline="0" noProof="0" dirty="0">
              <a:ln>
                <a:noFill/>
              </a:ln>
              <a:solidFill>
                <a:prstClr val="black"/>
              </a:solidFill>
              <a:effectLst/>
              <a:uLnTx/>
              <a:uFillTx/>
              <a:latin typeface="Arial Unicode MS"/>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Why is the DOM Important?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UI automation</a:t>
            </a: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(e.g., Selenium interacts with the DOM to extract data).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Essential for </a:t>
            </a:r>
            <a:r>
              <a:rPr kumimoji="0" lang="en-US" altLang="en-US" sz="105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dynamic web development</a:t>
            </a: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(React, Angular, Vue modify the DOM efficiently).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Powers </a:t>
            </a:r>
            <a:r>
              <a:rPr kumimoji="0" lang="en-US" altLang="en-US" sz="105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browser-based automation and scraping</a:t>
            </a: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Would you like to see a practical example of how to extract data from the DOM using JavaScript? 🚀</a:t>
            </a:r>
          </a:p>
        </p:txBody>
      </p:sp>
    </p:spTree>
    <p:extLst>
      <p:ext uri="{BB962C8B-B14F-4D97-AF65-F5344CB8AC3E}">
        <p14:creationId xmlns:p14="http://schemas.microsoft.com/office/powerpoint/2010/main" val="212537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7685B-C01E-196E-00F6-D2E7ECD8B491}"/>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29E8A110-23AC-4553-9F22-539172BE16F9}"/>
              </a:ext>
            </a:extLst>
          </p:cNvPr>
          <p:cNvSpPr>
            <a:spLocks noGrp="1"/>
          </p:cNvSpPr>
          <p:nvPr>
            <p:ph type="title"/>
          </p:nvPr>
        </p:nvSpPr>
        <p:spPr>
          <a:xfrm>
            <a:off x="462280" y="236697"/>
            <a:ext cx="8229600" cy="457200"/>
          </a:xfrm>
        </p:spPr>
        <p:txBody>
          <a:bodyPr/>
          <a:lstStyle/>
          <a:p>
            <a:r>
              <a:rPr lang="en-US" sz="2400" dirty="0">
                <a:latin typeface="Cooper Black" panose="0208090404030B020404" pitchFamily="18" charset="0"/>
              </a:rPr>
              <a:t>Scenario Sales Order App UI Automation</a:t>
            </a:r>
          </a:p>
        </p:txBody>
      </p:sp>
      <p:sp>
        <p:nvSpPr>
          <p:cNvPr id="3" name="Footer Placeholder 2">
            <a:extLst>
              <a:ext uri="{FF2B5EF4-FFF2-40B4-BE49-F238E27FC236}">
                <a16:creationId xmlns:a16="http://schemas.microsoft.com/office/drawing/2014/main" id="{0D17813B-14E0-5A9F-CC37-0BB0D37CB6B7}"/>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5480D719-56E6-7388-1975-496284E4891B}"/>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C738EB7F-46F2-0708-6567-C2DA558B021D}"/>
              </a:ext>
            </a:extLst>
          </p:cNvPr>
          <p:cNvSpPr txBox="1"/>
          <p:nvPr/>
        </p:nvSpPr>
        <p:spPr>
          <a:xfrm>
            <a:off x="457200" y="971550"/>
            <a:ext cx="4038600" cy="3657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Neha is working as a sales representative in the sales department. She would like to prepare an excel of all the sales data present in SAP Fiori Application.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The Sales order Fiori app contains the order header and order item details along with customer data.</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She open a sales order, manually copies the data from the app and fills it in excel template, once done she store the excel in her system for future reference. This is an error prone and laborious task, We want to use SAP Build to help her automating the same.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hlinkClick r:id="rId2"/>
              </a:rPr>
              <a:t>Here is the Sales Order Manage App</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Picture 2" descr="A person smiling at camera&#10;&#10;Description automatically generated">
            <a:extLst>
              <a:ext uri="{FF2B5EF4-FFF2-40B4-BE49-F238E27FC236}">
                <a16:creationId xmlns:a16="http://schemas.microsoft.com/office/drawing/2014/main" id="{E8E1C38E-EADB-4549-AEFF-02B4BC1D5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396" r="23396"/>
          <a:stretch/>
        </p:blipFill>
        <p:spPr bwMode="auto">
          <a:xfrm>
            <a:off x="4648200" y="971550"/>
            <a:ext cx="4038600" cy="3657600"/>
          </a:xfrm>
          <a:prstGeom prst="rect">
            <a:avLst/>
          </a:prstGeom>
          <a:solidFill>
            <a:srgbClr val="FFFFFF"/>
          </a:solidFill>
        </p:spPr>
      </p:pic>
    </p:spTree>
    <p:extLst>
      <p:ext uri="{BB962C8B-B14F-4D97-AF65-F5344CB8AC3E}">
        <p14:creationId xmlns:p14="http://schemas.microsoft.com/office/powerpoint/2010/main" val="88105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15</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2055</TotalTime>
  <Words>720</Words>
  <Application>Microsoft Office PowerPoint</Application>
  <PresentationFormat>On-screen Show (16:9)</PresentationFormat>
  <Paragraphs>84</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Why we need UI Automation?</vt:lpstr>
      <vt:lpstr>What is DOM</vt:lpstr>
      <vt:lpstr>Scenario Sales Order App UI Automation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114</cp:revision>
  <dcterms:created xsi:type="dcterms:W3CDTF">2013-12-05T19:37:13Z</dcterms:created>
  <dcterms:modified xsi:type="dcterms:W3CDTF">2025-07-26T15:51:17Z</dcterms:modified>
</cp:coreProperties>
</file>