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494" r:id="rId3"/>
    <p:sldId id="265" r:id="rId4"/>
    <p:sldId id="498" r:id="rId5"/>
    <p:sldId id="500" r:id="rId6"/>
    <p:sldId id="343" r:id="rId7"/>
    <p:sldId id="344" r:id="rId8"/>
    <p:sldId id="342" r:id="rId9"/>
    <p:sldId id="345" r:id="rId10"/>
    <p:sldId id="357" r:id="rId11"/>
    <p:sldId id="358" r:id="rId12"/>
    <p:sldId id="378" r:id="rId13"/>
    <p:sldId id="495" r:id="rId14"/>
    <p:sldId id="496" r:id="rId15"/>
    <p:sldId id="49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0.431"/>
    </inkml:context>
    <inkml:brush xml:id="br0">
      <inkml:brushProperty name="width" value="0.05" units="cm"/>
      <inkml:brushProperty name="height" value="0.05" units="cm"/>
    </inkml:brush>
  </inkml:definitions>
  <inkml:trace contextRef="#ctx0" brushRef="#br0">1 1 24332,'0'11420'0,"11420"-11420"0,-11420-11420 0,-11420 11420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3.172"/>
    </inkml:context>
    <inkml:brush xml:id="br0">
      <inkml:brushProperty name="width" value="0.05" units="cm"/>
      <inkml:brushProperty name="height" value="0.05" units="cm"/>
    </inkml:brush>
  </inkml:definitions>
  <inkml:trace contextRef="#ctx0" brushRef="#br0">98 7 24575,'-27'6'0,"17"-4"0,-1 0 0,1 1 0,0 0 0,-19 9 0,29-12 0,1 0 0,-1 0 0,0 0 0,0 0 0,0 0 0,0 1 0,0-1 0,0 0 0,1 0 0,-1 0 0,0 0 0,0 0 0,0 0 0,0 0 0,0 0 0,0 0 0,0 1 0,1-1 0,-1 0 0,0 0 0,0 0 0,0 0 0,0 0 0,0 0 0,0 1 0,0-1 0,0 0 0,0 0 0,0 0 0,0 0 0,0 1 0,0-1 0,0 0 0,0 0 0,0 0 0,0 0 0,0 0 0,0 1 0,0-1 0,0 0 0,0 0 0,0 0 0,0 0 0,0 0 0,0 0 0,0 1 0,-1-1 0,1 0 0,0 0 0,0 0 0,0 0 0,0 0 0,0 0 0,0 0 0,0 1 0,-1-1 0,1 0 0,0 0 0,0 0 0,0 0 0,0 0 0,0 0 0,-1 0 0,1 0 0,0 0 0,0 0 0,0 0 0,0 0 0,-1 0 0,16 2 0,56 0 0,79-8 0,-37-1 0,1011-17-3256,-793 19 2047,-140 1-2517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1.241"/>
    </inkml:context>
    <inkml:brush xml:id="br0">
      <inkml:brushProperty name="width" value="0.05" units="cm"/>
      <inkml:brushProperty name="height" value="0.05" units="cm"/>
    </inkml:brush>
  </inkml:definitions>
  <inkml:trace contextRef="#ctx0" brushRef="#br0">184 96 24575,'4'-20'0,"-3"18"0,-1 0 0,1 1 0,-1-1 0,1 0 0,-1 0 0,0 0 0,0 0 0,1 0 0,-2 1 0,1-1 0,0 0 0,0 0 0,0 0 0,-1 0 0,0-2 0,0 1 0,0 1 0,0-1 0,0 1 0,-1 0 0,1-1 0,0 1 0,-1 0 0,1 0 0,-1 0 0,0 0 0,0 0 0,0 0 0,0 1 0,0-1 0,0 1 0,0-1 0,-1 1 0,1 0 0,0 0 0,-1 0 0,1 0 0,-1 0 0,1 0 0,-1 1 0,1-1 0,-1 1 0,0 0 0,1 0 0,-1 0 0,1 0 0,-1 0 0,0 1 0,1-1 0,-1 1 0,1-1 0,-1 1 0,-3 2 0,-2 0 0,1 0 0,1 1 0,-1 0 0,0 0 0,1 0 0,0 1 0,0 0 0,0 0 0,1 1 0,0-1 0,-9 13 0,11-13 0,0 0 0,1 0 0,-1 0 0,1 0 0,0 1 0,0-1 0,1 1 0,0 0 0,0-1 0,-1 9 0,2-13 0,0 1 0,1-1 0,-1 1 0,0 0 0,0-1 0,1 1 0,-1-1 0,1 1 0,-1-1 0,1 1 0,0-1 0,0 1 0,-1-1 0,1 0 0,0 1 0,2 1 0,-1-2 0,0 0 0,0 1 0,0-1 0,0 0 0,-1-1 0,1 1 0,1 0 0,-1 0 0,0-1 0,0 0 0,0 1 0,0-1 0,0 0 0,0 0 0,0 0 0,3 0 0,5-2 0,0 0 0,-1-1 0,1 0 0,-1 0 0,1-1 0,-1 0 0,0 0 0,-1-1 0,1-1 0,-1 1 0,10-10 0,23-12 0,-41 26 0,1 1 0,0 0 0,-1-1 0,1 1 0,0 0 0,-1 0 0,1 0 0,0 0 0,0 0 0,-1 0 0,1 0 0,0 0 0,-1 0 0,1 0 0,0 0 0,0 0 0,-1 0 0,1 1 0,0-1 0,-1 0 0,1 0 0,0 1 0,-1-1 0,1 1 0,-1-1 0,1 0 0,-1 1 0,1-1 0,-1 1 0,1-1 0,-1 1 0,1 0 0,-1-1 0,1 1 0,-1-1 0,0 1 0,1 0 0,-1-1 0,0 1 0,1 1 0,10 34 0,-9-29 0,1 7-1365,0-2-5461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1.814"/>
    </inkml:context>
    <inkml:brush xml:id="br0">
      <inkml:brushProperty name="width" value="0.05" units="cm"/>
      <inkml:brushProperty name="height" value="0.05" units="cm"/>
    </inkml:brush>
  </inkml:definitions>
  <inkml:trace contextRef="#ctx0" brushRef="#br0">3 106 24575,'-1'-23'0,"0"17"0,0-1 0,1 1 0,0 0 0,0-1 0,1 1 0,0 0 0,0 0 0,0-1 0,1 1 0,2-8 0,-3 13 0,-1 1 0,0 0 0,0-1 0,1 1 0,-1 0 0,0-1 0,0 1 0,1 0 0,-1-1 0,0 1 0,1 0 0,-1 0 0,0 0 0,1-1 0,-1 1 0,0 0 0,1 0 0,-1 0 0,1 0 0,-1-1 0,0 1 0,1 0 0,-1 0 0,1 0 0,-1 0 0,1 0 0,-1 0 0,0 0 0,1 0 0,-1 0 0,1 0 0,-1 1 0,14 9 0,4 20 0,-3 2 0,-3 2 0,0-1 0,7 39 0,-21-81 0,2 0 0,-1 0 0,1-1 0,0 1 0,1 0 0,0 0 0,1 0 0,3-13 0,-4 18 0,0-1 0,0 1 0,1 0 0,0 0 0,0 0 0,0 0 0,0 0 0,0 0 0,1 0 0,0 1 0,-1-1 0,1 1 0,1 0 0,-1 0 0,0 0 0,1 0 0,0 0 0,-1 1 0,1 0 0,6-3 0,-9 4 0,0 1 0,0 0 0,1-1 0,-1 1 0,0 0 0,0 0 0,0 0 0,0 0 0,0 0 0,1 0 0,-1 0 0,0 0 0,0 1 0,0-1 0,0 0 0,0 1 0,0-1 0,0 1 0,0-1 0,0 1 0,0-1 0,0 1 0,0 0 0,0-1 0,0 1 0,0 0 0,-1 0 0,1 0 0,0 0 0,0-1 0,-1 1 0,1 0 0,-1 0 0,1 0 0,-1 0 0,1 1 0,-1-1 0,1 2 0,1 4 0,-1 1 0,1 0 0,-1 0 0,-1 12 0,1-6 0,-1-13 0,0-1 0,0 0 0,0 1 0,1-1 0,-1 0 0,0 0 0,0 1 0,0-1 0,0 0 0,0 1 0,1-1 0,-1 0 0,0 0 0,0 0 0,0 1 0,1-1 0,-1 0 0,0 0 0,0 0 0,1 1 0,-1-1 0,0 0 0,1 0 0,-1 0 0,0 0 0,0 0 0,1 0 0,-1 0 0,0 0 0,1 0 0,-1 0 0,0 0 0,1 0 0,-1 0 0,0 0 0,1 0 0,-1 0 0,0 0 0,1 0 0,-1 0 0,0 0 0,0 0 0,1 0 0,-1-1 0,0 1 0,0 0 0,1 0 0,-1 0 0,0 0 0,0-1 0,1 1 0,-1 0 0,0 0 0,0-1 0,1 1 0,19-17 0,-16 14 0,2-2 0,0 0 0,1 0 0,-1 1 0,1 0 0,0 1 0,0-1 0,1 1 0,-1 1 0,1-1 0,12-1 0,-17 3 0,1 1 0,-1 0 0,0 0 0,0 0 0,0 1 0,0-1 0,0 1 0,0-1 0,0 1 0,0 0 0,-1 0 0,1 1 0,0-1 0,0 1 0,-1-1 0,1 1 0,-1 0 0,1 0 0,-1 0 0,0 0 0,0 0 0,0 0 0,0 1 0,0-1 0,0 1 0,-1-1 0,1 1 0,-1 0 0,0-1 0,2 5 0,2 8-273,0 1 0,0 0 0,-2 0 0,3 23 0,-4-22-6553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2.214"/>
    </inkml:context>
    <inkml:brush xml:id="br0">
      <inkml:brushProperty name="width" value="0.05" units="cm"/>
      <inkml:brushProperty name="height" value="0.05" units="cm"/>
    </inkml:brush>
  </inkml:definitions>
  <inkml:trace contextRef="#ctx0" brushRef="#br0">4 157 24575,'20'0'0,"1"-1"0,33-7 0,-45 6 0,0 0 0,0-1 0,0 0 0,0 0 0,-1-1 0,1 0 0,-1-1 0,9-6 0,-15 10 0,-1 0 0,1 0 0,-1 0 0,0 0 0,0 0 0,1-1 0,-1 1 0,0 0 0,0-1 0,0 1 0,0-1 0,-1 1 0,1-1 0,0 1 0,-1-1 0,1 0 0,-1 1 0,1-1 0,-1 0 0,0 1 0,1-1 0,-1 0 0,0 1 0,0-1 0,0 0 0,-1 0 0,1 1 0,0-1 0,-1 0 0,1 1 0,-1-1 0,1 0 0,-1 1 0,0-1 0,0 1 0,0-1 0,0 1 0,0-1 0,0 1 0,0 0 0,0 0 0,-3-3 0,-1-1 0,-1 1 0,1-1 0,-1 1 0,0 0 0,0 1 0,-1-1 0,1 1 0,-1 0 0,-9-2 0,13 4 0,-1 0 0,0 0 0,1 1 0,-1-1 0,0 1 0,0 0 0,0 0 0,1 0 0,-1 1 0,0-1 0,0 1 0,0 0 0,1 0 0,-1 0 0,1 0 0,-1 1 0,1 0 0,-1-1 0,1 1 0,0 1 0,0-1 0,-3 3 0,2-1 0,1 0 0,-1 0 0,1 0 0,1 0 0,-1 1 0,1 0 0,-1-1 0,1 1 0,1 0 0,-1 0 0,1 0 0,-1 0 0,2 0 0,-1 0 0,0 10 0,1-8 0,0 0 0,0 0 0,1 0 0,0-1 0,0 1 0,1 0 0,0 0 0,0-1 0,1 1 0,-1-1 0,1 0 0,1 0 0,-1 0 0,1 0 0,0-1 0,0 1 0,1-1 0,0 0 0,0 0 0,0-1 0,0 1 0,1-1 0,0 0 0,-1-1 0,1 1 0,1-1 0,-1-1 0,0 1 0,1-1 0,0 0 0,9 2 0,2-1-341,1 0 0,-1-2-1,20 1 1,5-4-6485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067"/>
    </inkml:context>
    <inkml:brush xml:id="br0">
      <inkml:brushProperty name="width" value="0.05" units="cm"/>
      <inkml:brushProperty name="height" value="0.05" units="cm"/>
    </inkml:brush>
  </inkml:definitions>
  <inkml:trace contextRef="#ctx0" brushRef="#br0">59 24 24575,'-8'-10'0,"-5"-4"0,9 16 0,1 9 0,-5 94 0,-12 286 0,20-313 97,-2 11-584,4 1-1,14 95 1,-12-164-6339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300"/>
    </inkml:context>
    <inkml:brush xml:id="br0">
      <inkml:brushProperty name="width" value="0.05" units="cm"/>
      <inkml:brushProperty name="height" value="0.05" units="cm"/>
    </inkml:brush>
  </inkml:definitions>
  <inkml:trace contextRef="#ctx0" brushRef="#br0">1 0 24575,'0'2'0,"0"4"0,2 0 0,1 1 0,0 3 0,-1 1 0,2 1 0,3-1 0,2-1 0,1-1 0,5-3 0,-1-2-8191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6.455"/>
    </inkml:context>
    <inkml:brush xml:id="br0">
      <inkml:brushProperty name="width" value="0.05" units="cm"/>
      <inkml:brushProperty name="height" value="0.05" units="cm"/>
    </inkml:brush>
  </inkml:definitions>
  <inkml:trace contextRef="#ctx0" brushRef="#br0">161 14 24575,'2'0'0,"3"-2"0,1-3 0,-1 1 0,-3 2 0,-4 3 0,-5 4 0,-5 6 0,-8 3 0,-7 4 0,-9 3 0,-4 1 0,4-4-8191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7.343"/>
    </inkml:context>
    <inkml:brush xml:id="br0">
      <inkml:brushProperty name="width" value="0.05" units="cm"/>
      <inkml:brushProperty name="height" value="0.05" units="cm"/>
    </inkml:brush>
  </inkml:definitions>
  <inkml:trace contextRef="#ctx0" brushRef="#br0">0 1 24575,'2'0'0,"4"2"0,2 1 0,1 2 0,0 3 0,1 2 0,2 2 0,0 0 0,2 2 0,1 2 0,5 2 0,2 1 0,2 0 0,2 2 0,1-1 0,-4-3-8191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1.411"/>
    </inkml:context>
    <inkml:brush xml:id="br0">
      <inkml:brushProperty name="width" value="0.05" units="cm"/>
      <inkml:brushProperty name="height" value="0.05" units="cm"/>
    </inkml:brush>
  </inkml:definitions>
  <inkml:trace contextRef="#ctx0" brushRef="#br0">183 1 24575,'-12'425'0,"2"-296"0,-36 163 0,35-238 0,-27 112 0,29-133 0,-2 0 0,-29 58 0,39-89 0,0-1 0,1 0 0,-1 0 0,1 0 0,-1 0 0,1 1 0,-1-1 0,1 0 0,0 1 0,0-1 0,0 0 0,-1 1 0,1-1 0,1 0 0,-1 0 0,0 1 0,0 1 0,1-2 0,-1 0 0,1 0 0,0 0 0,-1 0 0,1-1 0,-1 1 0,1 0 0,0-1 0,0 1 0,-1 0 0,1-1 0,0 1 0,0-1 0,0 1 0,0-1 0,0 1 0,0-1 0,1 1 0,5 0 0,0 0 0,1 0 0,-1 0 0,1-1 0,8-1 0,-5 1 0,1318-31-2842,-408 5 439,823 35-2852,-2 71 4449,-1222-46-256,523 29 2726,-988-60-800,-2 0 331,-1-1 0,70-9 0,-89 1-3131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2.939"/>
    </inkml:context>
    <inkml:brush xml:id="br0">
      <inkml:brushProperty name="width" value="0.05" units="cm"/>
      <inkml:brushProperty name="height" value="0.05" units="cm"/>
    </inkml:brush>
  </inkml:definitions>
  <inkml:trace contextRef="#ctx0" brushRef="#br0">35 82 24575,'-26'0'0,"17"0"0,21 0 0,695-22-942,-325 6 125,1693-27-6062,1 47 6315,-639 32-720,-826-9 4819,-524-21-2650,66 1 3217,-222-18-2138,48 9-1964,12 1 0,0 0 0,0 0 0,0 1 0,0 0 0,0 1 0,-17 3 0,25-3 0,0-1 0,0 1 0,0-1 0,0 1 0,0 0 0,0 0 0,0 0 0,0 0 0,0 0 0,0 0 0,0 0 0,1 0 0,-1 0 0,0 0 0,1 0 0,-1 0 0,1 0 0,-1 1 0,1-1 0,-1 0 0,1 0 0,0 1 0,-1 1 0,1 34 0,1-25 0,-8 590 0,4-429 0,20 175 0,-4-122 0,-13-225 0,0-1 0,0 1 0,0 0 0,0 0 0,0 0 0,0-1 0,-1 1 0,1 0 0,0 0 0,0-1 0,-1 1 0,1 0 0,0 0 0,-1-1 0,1 1 0,-1 0 0,1-1 0,-1 1 0,1 0 0,-1-1 0,1 1 0,-1-1 0,0 1 0,1-1 0,-1 1 0,0-1 0,0 0 0,1 1 0,-1-1 0,0 0 0,0 1 0,1-1 0,-1 0 0,0 0 0,0 0 0,0 0 0,-1 0 0,-40-1 0,26-1 0,-304-9 20,-972-22-2112,1143 32-4027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355"/>
    </inkml:context>
    <inkml:brush xml:id="br0">
      <inkml:brushProperty name="width" value="0.05" units="cm"/>
      <inkml:brushProperty name="height" value="0.05" units="cm"/>
    </inkml:brush>
  </inkml:definitions>
  <inkml:trace contextRef="#ctx0" brushRef="#br0">314 192 24575,'0'0'0,"0"-1"0,0 1 0,0 0 0,0-1 0,0 1 0,0 0 0,0-1 0,0 1 0,0 0 0,0 0 0,0-1 0,0 1 0,0 0 0,0-1 0,0 1 0,0 0 0,0-1 0,-1 1 0,1 0 0,0 0 0,0-1 0,0 1 0,0 0 0,-1 0 0,1 0 0,0-1 0,0 1 0,-1 0 0,1 0 0,0 0 0,0-1 0,-1 1 0,1 0 0,0 0 0,0 0 0,-1 0 0,1 0 0,0 0 0,-1 0 0,1 0 0,0 0 0,-1 0 0,1 0 0,0 0 0,-1 0 0,1 0 0,0 0 0,0 0 0,-1 0 0,1 0 0,0 0 0,-1 0 0,1 0 0,0 1 0,0-1 0,-1 0 0,1 0 0,0 0 0,0 0 0,-1 1 0,1-1 0,0 0 0,0 0 0,0 1 0,-1-1 0,-14 17 0,-5 29 0,-20 70 0,1 1 0,15-56 0,-3-1 0,-2-2 0,-60 91 0,73-132 0,15-17 0,1-1 0,0 1 0,0-1 0,0 1 0,-1-1 0,1 1 0,0-1 0,0 1 0,0-1 0,0 1 0,0-1 0,0 1 0,0-1 0,0 1 0,0-1 0,0 1 0,1-1 0,-1 1 0,0-1 0,0 1 0,0-1 0,1 1 0,-1-1 0,18-44 0,120-270 0,-8 16 0,-120 276 0,25-47 0,-31 64 0,0-1 0,0 1 0,0 0 0,1 1 0,0-1 0,0 1 0,12-9 0,-15 13 0,-1 0 0,0 0 0,1 0 0,-1 1 0,1-1 0,-1 1 0,1-1 0,-1 1 0,1-1 0,0 1 0,-1 0 0,1-1 0,0 1 0,-1 0 0,1 0 0,0 1 0,-1-1 0,1 0 0,-1 0 0,4 2 0,-2-1 0,0 1 0,0-1 0,-1 1 0,1 0 0,0 0 0,-1 0 0,1 0 0,-1 0 0,0 1 0,2 2 0,4 7 0,0 0 0,-1 0 0,10 24 0,-17-36 0,36 93 0,-5 1 0,35 168 0,-60-231-341,0-1 0,-2 1-1,0 52 1,-6-59-6485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240"/>
    </inkml:context>
    <inkml:brush xml:id="br0">
      <inkml:brushProperty name="width" value="0.05" units="cm"/>
      <inkml:brushProperty name="height" value="0.05" units="cm"/>
    </inkml:brush>
  </inkml:definitions>
  <inkml:trace contextRef="#ctx0" brushRef="#br0">136 85 24575,'-1'-1'0,"0"0"0,-1 0 0,1-1 0,0 1 0,-1 0 0,1 0 0,-1 0 0,1 0 0,-1 1 0,1-1 0,-1 0 0,0 1 0,1-1 0,-1 1 0,-2-1 0,2 1 0,1 0 0,0 1 0,-1-1 0,1 0 0,0 1 0,-1-1 0,1 1 0,0 0 0,-1-1 0,1 1 0,0 0 0,0 0 0,0 0 0,0 0 0,0 0 0,0 0 0,0 0 0,0 0 0,0 0 0,-1 2 0,-32 57 0,28-47 0,-1 0 0,0-1 0,-1 1 0,-11 12 0,19-25 0,0 0 0,0 0 0,0-1 0,0 1 0,0 0 0,0 0 0,0 0 0,0 0 0,0 0 0,0 0 0,0 0 0,0 0 0,0 0 0,0 0 0,0 0 0,-1 0 0,1 0 0,0 0 0,0 0 0,0 0 0,0 0 0,0 0 0,0 0 0,0 0 0,0 0 0,0 0 0,0 0 0,0 0 0,0 0 0,0 0 0,-1 0 0,1 0 0,0 0 0,0 0 0,0 0 0,0 0 0,0 0 0,0 0 0,0 0 0,0 0 0,0 0 0,0 0 0,0 0 0,0 0 0,0 0 0,0 0 0,0 0 0,-1 0 0,1 0 0,0 0 0,0 0 0,0 0 0,0 0 0,3-11 0,8-15 0,15-28 0,-18 34 0,2 0 0,0 1 0,1 0 0,18-23 0,-28 41 0,0 0 0,-1 0 0,1 1 0,0-1 0,-1 0 0,1 0 0,0 1 0,0-1 0,0 0 0,-1 1 0,1-1 0,0 1 0,0-1 0,0 1 0,0-1 0,0 1 0,0 0 0,0 0 0,0-1 0,0 1 0,0 0 0,0 0 0,2 0 0,-2 1 0,0-1 0,0 1 0,0-1 0,0 1 0,0-1 0,-1 1 0,1 0 0,0 0 0,0-1 0,0 1 0,-1 0 0,1 0 0,0 0 0,-1 0 0,1 0 0,-1 0 0,1 2 0,3 6 0,-2 0 0,1 0 0,2 18 0,-5-23 0,31 192-1365,-25-162-5461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510"/>
    </inkml:context>
    <inkml:brush xml:id="br0">
      <inkml:brushProperty name="width" value="0.05" units="cm"/>
      <inkml:brushProperty name="height" value="0.05" units="cm"/>
    </inkml:brush>
  </inkml:definitions>
  <inkml:trace contextRef="#ctx0" brushRef="#br0">0 21 24575,'0'-3'0,"2"0"0,4 0 0,2 1 0,5 0 0,5 1 0,6 0 0,6 1 0,7 0 0,6-2 0,-3-1-8191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773"/>
    </inkml:context>
    <inkml:brush xml:id="br0">
      <inkml:brushProperty name="width" value="0.05" units="cm"/>
      <inkml:brushProperty name="height" value="0.05" units="cm"/>
    </inkml:brush>
  </inkml:definitions>
  <inkml:trace contextRef="#ctx0" brushRef="#br0">328 57 24575,'0'-2'0,"-1"0"0,1 0 0,-1 1 0,0-1 0,1 0 0,-1 1 0,0-1 0,0 0 0,0 1 0,0-1 0,0 1 0,0-1 0,-1 1 0,1 0 0,0-1 0,-1 1 0,1 0 0,-1 0 0,-3-2 0,0 0 0,0 0 0,0 1 0,-1-1 0,-10-2 0,5 2 0,0 1 0,1 1 0,-1 0 0,0 0 0,0 1 0,0 0 0,0 1 0,0 0 0,0 1 0,0 0 0,1 1 0,-1 0 0,1 1 0,-11 4 0,15-4 0,0-1 0,-1 1 0,1 0 0,1 1 0,-1-1 0,0 1 0,1 1 0,0-1 0,1 0 0,-1 1 0,1 0 0,0 0 0,0 1 0,1-1 0,0 1 0,0 0 0,0-1 0,1 1 0,0 0 0,0 1 0,-1 13 0,3-16 0,0 0 0,-1 0 0,2 0 0,-1 0 0,0 0 0,1 1 0,0-1 0,0 0 0,1 0 0,-1 0 0,1-1 0,0 1 0,1 0 0,-1-1 0,1 1 0,0-1 0,0 0 0,0 0 0,0 0 0,1 0 0,-1-1 0,9 7 0,-4-5 0,0-1 0,0 1 0,0-1 0,1-1 0,0 1 0,-1-2 0,1 1 0,1-1 0,-1 0 0,0-1 0,19 0 0,22-3-1365,-3-2-5461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4.992"/>
    </inkml:context>
    <inkml:brush xml:id="br0">
      <inkml:brushProperty name="width" value="0.05" units="cm"/>
      <inkml:brushProperty name="height" value="0.05" units="cm"/>
    </inkml:brush>
  </inkml:definitions>
  <inkml:trace contextRef="#ctx0" brushRef="#br0">126 161 24575,'-5'-16'0,"-1"0"0,-1 1 0,0-1 0,-1 1 0,-1 0 0,-1 1 0,1 0 0,-17-17 0,25 30 0,0 1 0,1-1 0,-1 0 0,0 1 0,1-1 0,-1 1 0,0-1 0,0 0 0,1 1 0,-1 0 0,0-1 0,0 1 0,0-1 0,0 1 0,0 0 0,0 0 0,0 0 0,0-1 0,1 1 0,-1 0 0,0 0 0,0 0 0,0 0 0,-2 1 0,2-1 0,1 1 0,-1 0 0,0 0 0,0-1 0,0 1 0,1 0 0,-1 0 0,0 0 0,1 0 0,-1 0 0,1 0 0,-1 0 0,1 0 0,-1 0 0,1 0 0,0 0 0,-1 1 0,-1 8 0,1-1 0,0 1 0,1 14 0,0-23 0,3 72-273,4 0 0,3 0 0,3-1 0,24 78 0,-30-126-6553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300"/>
    </inkml:context>
    <inkml:brush xml:id="br0">
      <inkml:brushProperty name="width" value="0.05" units="cm"/>
      <inkml:brushProperty name="height" value="0.05" units="cm"/>
    </inkml:brush>
  </inkml:definitions>
  <inkml:trace contextRef="#ctx0" brushRef="#br0">0 45 24575,'44'-1'0,"0"-2"0,-1-2 0,0-2 0,65-18 0,-107 24 0,0 1 0,0 0 0,0-1 0,0 1 0,0 0 0,1-1 0,-1 1 0,0 0 0,0 0 0,0 0 0,0 0 0,0 0 0,0 0 0,0 0 0,0 1 0,0-1 0,1 0 0,-1 0 0,0 1 0,0-1 0,0 1 0,0-1 0,0 1 0,-1 0 0,1-1 0,0 1 0,0 0 0,0-1 0,1 3 0,0 0 0,0 1 0,-1 0 0,1 0 0,-1-1 0,0 1 0,2 8 0,-2-7 0,33 186-1365,-30-173-5461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470"/>
    </inkml:context>
    <inkml:brush xml:id="br0">
      <inkml:brushProperty name="width" value="0.05" units="cm"/>
      <inkml:brushProperty name="height" value="0.05" units="cm"/>
    </inkml:brush>
  </inkml:definitions>
  <inkml:trace contextRef="#ctx0" brushRef="#br0">57 34 24575,'-3'-5'0,"-2"-3"0,-4-1 0,-1 1 0,0 5 0,-1 4 0,3 6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5.846"/>
    </inkml:context>
    <inkml:brush xml:id="br0">
      <inkml:brushProperty name="width" value="0.05" units="cm"/>
      <inkml:brushProperty name="height" value="0.05" units="cm"/>
    </inkml:brush>
  </inkml:definitions>
  <inkml:trace contextRef="#ctx0" brushRef="#br0">212 30 24575,'-13'0'0,"0"0"0,0 1 0,0 1 0,0 0 0,1 1 0,-17 5 0,22-5 0,0 0 0,1 0 0,-1 1 0,1 0 0,0 0 0,0 0 0,1 1 0,-1 0 0,1 0 0,0 0 0,0 1 0,-6 10 0,8-12 0,0 0 0,0 1 0,1-1 0,0 1 0,0 0 0,0 0 0,0 0 0,1 0 0,0 0 0,0 0 0,0 0 0,1 0 0,0 1 0,0-1 0,0 0 0,0 0 0,2 8 0,0-8 0,-1-1 0,1 0 0,0 0 0,0 0 0,1-1 0,-1 1 0,1-1 0,-1 1 0,1-1 0,0 0 0,0 0 0,1 0 0,-1 0 0,1 0 0,-1-1 0,1 0 0,0 0 0,0 0 0,0 0 0,0 0 0,6 1 0,0-1 0,0 1 0,1-1 0,0-1 0,-1 0 0,1-1 0,0 0 0,0 0 0,-1-1 0,1 0 0,19-6 0,-21 5 0,0-1 0,-1 0 0,0 0 0,1-1 0,-1 0 0,0-1 0,-1 0 0,1 0 0,-1 0 0,0-1 0,0 0 0,-1-1 0,8-8 0,-12 12 0,1 0 0,-1-1 0,0 1 0,-1-1 0,1 1 0,0-1 0,-1 1 0,0-1 0,0 0 0,0 0 0,0 0 0,-1 0 0,1 1 0,-1-1 0,0 0 0,0 0 0,-1-5 0,-1 4 0,1 0 0,-1 0 0,0 0 0,0 0 0,0 0 0,-1 1 0,0-1 0,0 1 0,0 0 0,0 0 0,-7-6 0,2 2 0,-1 0 0,0 1 0,0 1 0,-1 0 0,0 0 0,0 1 0,-1 0 0,1 0 0,-1 1 0,0 1 0,-13-3 0,17 5-273,0 0 0,-1 1 0,1-1 0,-11 2 0,2 2-6553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267"/>
    </inkml:context>
    <inkml:brush xml:id="br0">
      <inkml:brushProperty name="width" value="0.05" units="cm"/>
      <inkml:brushProperty name="height" value="0.05" units="cm"/>
    </inkml:brush>
  </inkml:definitions>
  <inkml:trace contextRef="#ctx0" brushRef="#br0">21 44 24575,'-1'0'0,"0"0"0,0-1 0,0 1 0,0 0 0,0-1 0,0 1 0,0-1 0,1 1 0,-1-1 0,0 1 0,0-1 0,0 0 0,0 1 0,1-1 0,-1 0 0,0 0 0,1 1 0,-1-1 0,0 0 0,1 0 0,-1 0 0,1 0 0,0 0 0,-1 0 0,1 0 0,0 0 0,-1 0 0,1 0 0,0 0 0,0-2 0,0 3 0,0-1 0,0 0 0,0 1 0,0-1 0,0 0 0,0 0 0,0 1 0,0-1 0,0 0 0,0 1 0,0-1 0,1 0 0,-1 1 0,0-1 0,1 0 0,-1 1 0,0-1 0,1 0 0,-1 1 0,1-1 0,-1 1 0,1-1 0,-1 1 0,1-1 0,-1 1 0,1-1 0,-1 1 0,1 0 0,0-1 0,-1 1 0,1 0 0,0-1 0,-1 1 0,1 0 0,0 0 0,-1 0 0,1 0 0,0 0 0,0 0 0,-1 0 0,1 0 0,0 0 0,0 0 0,-1 0 0,1 0 0,1 1 0,3 0 0,-1 1 0,1 0 0,0 0 0,-1 0 0,1 1 0,-1-1 0,0 1 0,0 0 0,0 0 0,0 1 0,-1-1 0,1 1 0,-1 0 0,0 0 0,4 6 0,4 7 0,-2 0 0,13 29 0,-16-31 0,0 1 0,5 20 0,-10-30 0,0-1 0,0 0 0,-1 1 0,1-1 0,-1 1 0,0-1 0,0 0 0,-1 1 0,0-1 0,-3 11 0,4-16 0,0 1 0,0 0 0,0 0 0,-1-1 0,1 1 0,0 0 0,-1-1 0,1 1 0,-1 0 0,1-1 0,-1 1 0,1 0 0,-1-1 0,1 1 0,-1-1 0,0 1 0,1-1 0,-1 0 0,0 1 0,0-1 0,0 0 0,1 1 0,-1-2 0,1 1 0,-1 0 0,1 0 0,-1 0 0,1 0 0,-1 0 0,1 0 0,-1 0 0,1-1 0,-1 1 0,1 0 0,-1 0 0,1-1 0,0 1 0,-1 0 0,1-1 0,-1 1 0,1 0 0,-1-2 0,-1 0 0,1 0 0,-1 0 0,1 0 0,0-1 0,0 1 0,0-1 0,0 1 0,0-1 0,0 1 0,0-4 0,1-6 0,0 1 0,1-1 0,1 1 0,0-1 0,1 1 0,0 0 0,0-1 0,1 2 0,1-1 0,-1 0 0,2 1 0,0 0 0,0 0 0,1 1 0,0-1 0,16-15 0,-22 24 0,1-1 0,0 1 0,-1-1 0,1 1 0,0 0 0,0 0 0,0 0 0,0 0 0,0 0 0,0 0 0,0 0 0,0 1 0,0-1 0,1 1 0,-1-1 0,0 1 0,0 0 0,0 0 0,1 0 0,-1 0 0,4 1 0,-4 0 0,0 0 0,0 0 0,1 0 0,-1 1 0,0-1 0,0 0 0,0 1 0,0 0 0,-1-1 0,1 1 0,0 0 0,-1 0 0,1 0 0,-1 0 0,0 0 0,0 1 0,0-1 0,0 0 0,1 4 0,4 13-227,-1 0-1,0 1 1,-2 0-1,-1 0 1,1 22-1,-2-19-6598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515"/>
    </inkml:context>
    <inkml:brush xml:id="br0">
      <inkml:brushProperty name="width" value="0.05" units="cm"/>
      <inkml:brushProperty name="height" value="0.05" units="cm"/>
    </inkml:brush>
  </inkml:definitions>
  <inkml:trace contextRef="#ctx0" brushRef="#br0">117 11 24575,'-2'0'0,"-5"0"0,-7 0 0,-3 0 0,-3 0 0,0 0 0,0 0 0,7 0 0,9 0 0,11 0 0,8 0 0,9 0 0,5 0 0,2 0 0,2-3 0,-1 0 0,-2 1 0,-6-1-8191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6.844"/>
    </inkml:context>
    <inkml:brush xml:id="br0">
      <inkml:brushProperty name="width" value="0.05" units="cm"/>
      <inkml:brushProperty name="height" value="0.05" units="cm"/>
    </inkml:brush>
  </inkml:definitions>
  <inkml:trace contextRef="#ctx0" brushRef="#br0">29 1 24575,'-1'0'0,"-1"0"0,1 1 0,0-1 0,0 1 0,0-1 0,0 1 0,0-1 0,0 1 0,0 0 0,0-1 0,0 1 0,0 0 0,0 0 0,0 0 0,0 0 0,1 0 0,-1 0 0,0 0 0,1 0 0,-1 0 0,0 0 0,1 0 0,0 1 0,-1-1 0,1 0 0,0 0 0,-1 0 0,1 3 0,-5 37 0,5-37 0,0 42 0,7 62 0,-2-66 0,-3 80 0,-4-108-1365,-1-6-5461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7.227"/>
    </inkml:context>
    <inkml:brush xml:id="br0">
      <inkml:brushProperty name="width" value="0.05" units="cm"/>
      <inkml:brushProperty name="height" value="0.05" units="cm"/>
    </inkml:brush>
  </inkml:definitions>
  <inkml:trace contextRef="#ctx0" brushRef="#br0">107 935 24575,'-29'-90'0,"-29"-151"0,50 191 0,2 0 0,2-1 0,3 1 0,8-88 0,-5 120 0,1 1 0,1-1 0,0 1 0,2 0 0,0 0 0,0 0 0,2 1 0,11-19 0,-14 28 0,-1 0 0,2 0 0,-1 1 0,1 0 0,0 0 0,0 0 0,1 1 0,-1-1 0,1 2 0,1-1 0,-1 1 0,1 0 0,-1 0 0,1 1 0,0 0 0,0 1 0,0 0 0,1 0 0,10-1 0,-6 3 0,0 0 0,1 1 0,-1 0 0,0 1 0,0 0 0,0 1 0,0 1 0,0 0 0,-1 1 0,0 0 0,0 1 0,0 0 0,15 11 0,-7-3 0,-1 0 0,-1 2 0,0 0 0,-1 1 0,-1 1 0,23 31 0,-29-35 0,-1 1 0,0 1 0,-1 0 0,-1 0 0,0 0 0,-1 1 0,-1 0 0,0 0 0,-1 1 0,2 32 0,-6-38 0,0-1 0,-1 1 0,0 0 0,0 0 0,-2-1 0,1 1 0,-2-1 0,1 0 0,-1 1 0,-1-2 0,0 1 0,-1-1 0,0 1 0,0-1 0,-1-1 0,-1 0 0,-9 10 0,-2 0 0,-2-2 0,0 0 0,0-2 0,-2 0 0,0-2 0,-38 17 0,23-14 0,-1-2 0,0-1 0,-64 10 0,94-21 0,4 0 0,-1-1 0,1 0 0,-1 0 0,0-1 0,1 0 0,-1 0 0,0 0 0,1 0 0,-1-1 0,-10-2 0,16 3 0,-1 0 0,1 0 0,0-1 0,0 1 0,0 0 0,0 0 0,0 0 0,0 0 0,-1 0 0,1 0 0,0 0 0,0 0 0,0 0 0,0 0 0,0-1 0,0 1 0,0 0 0,0 0 0,0 0 0,0 0 0,-1 0 0,1 0 0,0-1 0,0 1 0,0 0 0,0 0 0,0 0 0,0 0 0,0 0 0,0-1 0,0 1 0,0 0 0,0 0 0,0 0 0,0 0 0,0 0 0,0-1 0,0 1 0,1 0 0,-1 0 0,0 0 0,0 0 0,0 0 0,0 0 0,0-1 0,8-5 0,11-3 0,-9 6 0,-1 0 0,1 1 0,1 0 0,-1 1 0,0-1 0,0 2 0,0 0 0,1 0 0,-1 1 0,0 0 0,0 1 0,0 0 0,0 0 0,0 1 0,0 0 0,-1 1 0,1 0 0,-1 1 0,0 0 0,8 6 0,3 4 0,0 0 0,-1 2 0,-1 0 0,-1 1 0,0 0 0,-2 2 0,16 24 0,-21-29-455,1 0 0,22 23 0,-20-25-6371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364"/>
    </inkml:context>
    <inkml:brush xml:id="br0">
      <inkml:brushProperty name="width" value="0.05" units="cm"/>
      <inkml:brushProperty name="height" value="0.05" units="cm"/>
    </inkml:brush>
  </inkml:definitions>
  <inkml:trace contextRef="#ctx0" brushRef="#br0">6 61 24575,'-2'-5'0,"-1"-3"0,2-1 0,4-1 0,6-1 0,6 1 0,1 3-8191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7.646"/>
    </inkml:context>
    <inkml:brush xml:id="br0">
      <inkml:brushProperty name="width" value="0.05" units="cm"/>
      <inkml:brushProperty name="height" value="0.05" units="cm"/>
    </inkml:brush>
  </inkml:definitions>
  <inkml:trace contextRef="#ctx0" brushRef="#br0">134 140 24575,'-58'0'0,"36"0"0,21 0 0,9 0 0,4 0 0,-5 0 0,0 0 0,0 0 0,1 0 0,-1-1 0,0 0 0,11-4 0,-17 5 0,1-1 0,0 0 0,0 0 0,-1 0 0,1-1 0,0 1 0,-1 0 0,1 0 0,-1-1 0,0 1 0,1-1 0,-1 0 0,0 1 0,0-1 0,0 0 0,0 0 0,0 1 0,0-1 0,-1 0 0,1 0 0,-1 0 0,1 0 0,-1 0 0,0 0 0,0 0 0,0 0 0,0 0 0,0-4 0,0 2 0,-1 0 0,0 0 0,1 0 0,-2 0 0,1 0 0,0 0 0,-1 0 0,1 0 0,-1 1 0,0-1 0,-1 0 0,1 1 0,-1 0 0,1-1 0,-1 1 0,0 0 0,-5-4 0,6 6 0,1 0 0,-1-1 0,0 1 0,0 0 0,0 0 0,0 0 0,0 0 0,0 0 0,0 1 0,-1-1 0,1 1 0,0-1 0,0 1 0,-1 0 0,1 0 0,0 0 0,0 0 0,0 0 0,-1 0 0,1 1 0,0-1 0,0 1 0,0-1 0,-1 1 0,1 0 0,0 0 0,0 0 0,0 0 0,0 0 0,1 1 0,-1-1 0,0 0 0,-2 4 0,-2 1 0,1 1 0,0-1 0,0 1 0,1 1 0,-1-1 0,2 1 0,-1-1 0,1 1 0,0 0 0,1 0 0,0 1 0,0-1 0,1 0 0,0 1 0,0-1 0,1 1 0,0-1 0,2 17 0,-1-19 0,0 1 0,0-1 0,1 0 0,0 1 0,0-1 0,0 0 0,1 0 0,0 0 0,0-1 0,0 1 0,1-1 0,0 1 0,0-1 0,0 0 0,1-1 0,-1 1 0,1-1 0,0 0 0,1 0 0,-1 0 0,1-1 0,-1 0 0,1 0 0,0-1 0,7 3 0,-1-2-455,1-1 0,23 2 0,-6-3-6371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8.019"/>
    </inkml:context>
    <inkml:brush xml:id="br0">
      <inkml:brushProperty name="width" value="0.05" units="cm"/>
      <inkml:brushProperty name="height" value="0.05" units="cm"/>
    </inkml:brush>
  </inkml:definitions>
  <inkml:trace contextRef="#ctx0" brushRef="#br0">245 174 24575,'0'-8'0,"0"-9"0,0-1 0,-6-31 0,5 43 0,0 1 0,-1 0 0,0 0 0,0-1 0,0 1 0,-1 0 0,0 0 0,1 1 0,-2-1 0,1 1 0,0-1 0,-1 1 0,-5-4 0,8 7 0,-1 0 0,1 0 0,-1 0 0,1 0 0,-1 0 0,0 1 0,1-1 0,-1 0 0,0 1 0,1 0 0,-1-1 0,0 1 0,0 0 0,0 0 0,1 0 0,-1 0 0,0 0 0,0 0 0,1 1 0,-1-1 0,0 0 0,0 1 0,1 0 0,-1-1 0,1 1 0,-1 0 0,0 0 0,1 0 0,-1 0 0,1 0 0,0 0 0,-2 2 0,-6 4 0,1 1 0,0 0 0,-12 17 0,18-22 0,-17 23 0,-20 33 0,33-48 0,0-1 0,1 1 0,1 0 0,0 1 0,0-1 0,-3 19 0,7-28 0,-1-1 0,1 1 0,0 0 0,0 0 0,0 0 0,0-1 0,0 1 0,0 0 0,1 0 0,-1 0 0,0-1 0,1 1 0,0 0 0,-1-1 0,1 1 0,0 0 0,0-1 0,1 2 0,-1-2 0,0 0 0,0 0 0,0 0 0,0 0 0,0-1 0,1 1 0,-1 0 0,0-1 0,1 1 0,-1-1 0,0 0 0,1 1 0,-1-1 0,0 0 0,1 0 0,-1 0 0,1 0 0,1 0 0,3-1 0,0 0 0,0 0 0,0-1 0,0 1 0,0-1 0,-1-1 0,1 1 0,0-1 0,5-4 0,5-5 0,1-1 0,-2-1 0,0-1 0,0 0 0,-2 0 0,0-2 0,16-25 0,-28 40 0,1 0 0,-1 0 0,1 0 0,-1 0 0,1 1 0,0-1 0,-1 0 0,1 1 0,2-2 0,-4 3 0,1 0 0,-1 0 0,0 0 0,0 0 0,1 0 0,-1 0 0,0 0 0,0 0 0,0 0 0,1-1 0,-1 1 0,0 0 0,0 0 0,1 1 0,-1-1 0,0 0 0,0 0 0,0 0 0,1 0 0,-1 0 0,0 0 0,0 0 0,0 0 0,1 0 0,-1 0 0,0 1 0,0-1 0,0 0 0,1 0 0,-1 0 0,0 0 0,0 1 0,0-1 0,3 15 0,-8 28 230,-1 6-237,6-46-115,0 1 0,1-1 0,-1 0 0,1 1 0,-1-1-1,1 0 1,0 0 0,1 0 0,-1 0 0,0 0-1,1 0 1,2 4 0,7 6-6704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8.471"/>
    </inkml:context>
    <inkml:brush xml:id="br0">
      <inkml:brushProperty name="width" value="0.05" units="cm"/>
      <inkml:brushProperty name="height" value="0.05" units="cm"/>
    </inkml:brush>
  </inkml:definitions>
  <inkml:trace contextRef="#ctx0" brushRef="#br0">163 400 24575,'3'-4'0,"0"0"0,0-1 0,-1 1 0,0-1 0,0 0 0,0 0 0,0 1 0,-1-1 0,0 0 0,0 0 0,0 0 0,-1-1 0,1-6 0,-2 12 0,1 0 0,0 0 0,0-1 0,0 1 0,0 0 0,0 0 0,0 0 0,0-1 0,-1 1 0,1 0 0,0 0 0,0 0 0,0-1 0,-1 1 0,1 0 0,0 0 0,0 0 0,0 0 0,-1 0 0,1 0 0,0-1 0,0 1 0,-1 0 0,1 0 0,0 0 0,0 0 0,-1 0 0,1 0 0,0 0 0,0 0 0,-1 0 0,1 0 0,0 0 0,-1 0 0,-11 5 0,-12 11 0,22-14 0,-73 59 0,66-53 0,1 1 0,-1 0 0,2 1 0,-1 0 0,-10 19 0,17-27 0,0-1 0,0 1 0,0-1 0,1 1 0,-1-1 0,1 1 0,-1 0 0,1-1 0,0 1 0,0 0 0,0-1 0,-1 1 0,1 0 0,1-1 0,-1 1 0,0 0 0,1 2 0,-1-3 0,1 0 0,0 0 0,-1 0 0,1 0 0,0 0 0,0 0 0,0 0 0,0 0 0,0 0 0,0-1 0,0 1 0,0 0 0,0-1 0,0 1 0,0 0 0,0-1 0,3 1 0,1 1 0,0-1 0,1 0 0,-1-1 0,0 1 0,1-1 0,-1 0 0,1-1 0,-1 1 0,7-2 0,4-2 0,0 0 0,-1-2 0,1 1 0,-1-2 0,0 0 0,-1-1 0,0 0 0,0-1 0,-1-1 0,0 0 0,0-1 0,-1 0 0,12-15 0,-16 16 0,0 0 0,0-1 0,-1 0 0,-1 0 0,0-1 0,0 0 0,-1 0 0,-1 0 0,0 0 0,0-1 0,-2 1 0,1-1 0,-1 0 0,-1 0 0,-1 0 0,-1-26 0,-1 25 0,0 1 0,0-1 0,-2 0 0,1 1 0,-2-1 0,0 1 0,0 0 0,-2 1 0,1-1 0,-14-18 0,19 30 0,1 1 0,-1-1 0,1 0 0,-1 0 0,0 1 0,1-1 0,-1 1 0,1-1 0,-1 1 0,0-1 0,0 1 0,1-1 0,-1 1 0,0-1 0,0 1 0,0 0 0,1 0 0,-1-1 0,0 1 0,0 0 0,0 0 0,0 0 0,1 0 0,-1 0 0,-1 0 0,1 1 0,0-1 0,0 1 0,0-1 0,0 1 0,0 0 0,1 0 0,-1-1 0,0 1 0,1 0 0,-1 0 0,0 0 0,1 0 0,-1 0 0,1 0 0,0 0 0,-1 0 0,1 1 0,-3 8 0,1-1 0,0 1 0,0 13 0,1-20 0,-3 314 77,6-196-1519,-2-92-5384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259"/>
    </inkml:context>
    <inkml:brush xml:id="br0">
      <inkml:brushProperty name="width" value="0.05" units="cm"/>
      <inkml:brushProperty name="height" value="0.05" units="cm"/>
    </inkml:brush>
  </inkml:definitions>
  <inkml:trace contextRef="#ctx0" brushRef="#br0">142 389 24575,'4'-22'0,"0"-2"0,-17 46 0,-92 245 0,84-212 0,11-23 0,9-29 0,2-4 0,7-16 0,35-103 0,31-136 0,7-25 0,-64 244 0,-17 37 0,1-1 0,-1 0 0,0 1 0,1-1 0,-1 0 0,1 1 0,-1-1 0,1 1 0,0-1 0,-1 1 0,1-1 0,-1 1 0,1-1 0,0 1 0,0 0 0,-1-1 0,1 1 0,1 0 0,-2 0 0,1 0 0,0 0 0,-1 1 0,1-1 0,-1 0 0,1 0 0,0 1 0,-1-1 0,1 1 0,-1-1 0,1 1 0,-1-1 0,1 0 0,-1 1 0,1 0 0,-1-1 0,0 1 0,1-1 0,-1 1 0,0-1 0,1 1 0,-1 0 0,0-1 0,0 1 0,1 1 0,5 18 0,-1 1 0,0 0 0,-2 1 0,2 34 0,-1-17 0,12 172 302,15 113-1969,-26-298-5159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432"/>
    </inkml:context>
    <inkml:brush xml:id="br0">
      <inkml:brushProperty name="width" value="0.05" units="cm"/>
      <inkml:brushProperty name="height" value="0.05" units="cm"/>
    </inkml:brush>
  </inkml:definitions>
  <inkml:trace contextRef="#ctx0" brushRef="#br0">24 41 24575,'-2'0'0,"-4"-3"0,-2 0 0,2 0 0,4 1 0,6 0 0,5 1 0,7 0 0,5-1 0,4-1 0,4-2 0,4-3 0,-3 1-8191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617"/>
    </inkml:context>
    <inkml:brush xml:id="br0">
      <inkml:brushProperty name="width" value="0.05" units="cm"/>
      <inkml:brushProperty name="height" value="0.05" units="cm"/>
    </inkml:brush>
  </inkml:definitions>
  <inkml:trace contextRef="#ctx0" brushRef="#br0">82 106 24575,'0'-7'0,"-1"0"0,-1-1 0,0 1 0,0 0 0,0 0 0,-1 0 0,0 0 0,0 0 0,0 1 0,-1-1 0,0 1 0,-1 0 0,-5-7 0,9 13 0,1 0 0,0-1 0,-1 1 0,1 0 0,0-1 0,-1 1 0,1 0 0,0 0 0,-1 0 0,1-1 0,-1 1 0,1 0 0,0 0 0,-1 0 0,1 0 0,-1 0 0,1 0 0,-1 0 0,1 0 0,-1 0 0,1 0 0,0 0 0,-1 0 0,1 0 0,-1 0 0,1 0 0,-1 0 0,1 1 0,0-1 0,-1 0 0,1 0 0,0 0 0,-1 1 0,1-1 0,-1 0 0,1 1 0,0-1 0,0 0 0,-1 0 0,1 1 0,0-1 0,0 1 0,-1-1 0,1 0 0,0 1 0,0-1 0,0 1 0,-1-1 0,1 0 0,0 1 0,0 0 0,-5 28 0,4-25 0,-8 97 0,5 167 0,9-219-1365,-2-33-5461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49.835"/>
    </inkml:context>
    <inkml:brush xml:id="br0">
      <inkml:brushProperty name="width" value="0.05" units="cm"/>
      <inkml:brushProperty name="height" value="0.05" units="cm"/>
    </inkml:brush>
  </inkml:definitions>
  <inkml:trace contextRef="#ctx0" brushRef="#br0">0 161 24575,'6'-43'0,"2"-73"0,-8 114 0,7 291 338,0-31-2041,-7-225-5123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0.267"/>
    </inkml:context>
    <inkml:brush xml:id="br0">
      <inkml:brushProperty name="width" value="0.05" units="cm"/>
      <inkml:brushProperty name="height" value="0.05" units="cm"/>
    </inkml:brush>
  </inkml:definitions>
  <inkml:trace contextRef="#ctx0" brushRef="#br0">136 60 24575,'-1'-2'0,"-1"1"0,1-1 0,0 1 0,-1 0 0,1 0 0,-1-1 0,1 1 0,-1 0 0,0 0 0,1 1 0,-1-1 0,0 0 0,0 0 0,0 1 0,1-1 0,-1 1 0,0 0 0,0-1 0,0 1 0,0 0 0,0 0 0,0 0 0,0 1 0,0-1 0,1 0 0,-1 1 0,0-1 0,0 1 0,0 0 0,0-1 0,1 1 0,-1 0 0,0 0 0,1 0 0,-1 0 0,1 0 0,-1 1 0,1-1 0,0 0 0,-1 1 0,-1 2 0,-4 6 0,0-1 0,1 1 0,0 0 0,1 0 0,-7 18 0,8-16 0,0-1 0,1 1 0,0 0 0,0 0 0,2 0 0,-1 1 0,2 21 0,0-31 0,0 0 0,0 0 0,0 0 0,1 0 0,-1 0 0,1 0 0,0 0 0,0 0 0,0 0 0,0 0 0,1-1 0,-1 1 0,1 0 0,0-1 0,-1 0 0,1 1 0,0-1 0,1 0 0,-1 0 0,0 0 0,0 0 0,1 0 0,0 0 0,-1-1 0,1 1 0,0-1 0,-1 0 0,1 0 0,0 0 0,0 0 0,0 0 0,0-1 0,0 1 0,0-1 0,0 0 0,5 0 0,0-1 0,1 1 0,0-1 0,-1-1 0,1 0 0,-1 0 0,1-1 0,-1 1 0,0-2 0,0 1 0,0-1 0,-1-1 0,1 1 0,-1-1 0,0-1 0,0 1 0,-1-1 0,0 0 0,0-1 0,0 1 0,-1-1 0,6-9 0,-8 10 0,1 0 0,-1 0 0,0 0 0,-1 0 0,0-1 0,0 1 0,0-1 0,-1 1 0,0-1 0,0 0 0,0 1 0,-1-1 0,0 0 0,-1 1 0,1-1 0,-1 0 0,0 1 0,-1-1 0,0 1 0,0-1 0,0 1 0,-1 0 0,0 0 0,0 0 0,0 0 0,-1 0 0,-7-8 0,7 9-97,1 2-1,-1-1 1,0 0-1,0 1 1,0-1-1,0 1 1,-1 0-1,1 1 1,-1-1-1,0 1 1,0 0-1,0 0 0,-6-1 1,-2 1-6729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0.594"/>
    </inkml:context>
    <inkml:brush xml:id="br0">
      <inkml:brushProperty name="width" value="0.05" units="cm"/>
      <inkml:brushProperty name="height" value="0.05" units="cm"/>
    </inkml:brush>
  </inkml:definitions>
  <inkml:trace contextRef="#ctx0" brushRef="#br0">0 28 24575,'0'-1'0,"0"0"0,0 0 0,0 0 0,1 0 0,-1 0 0,0 0 0,0 0 0,0 0 0,1 0 0,-1 0 0,1 0 0,-1 0 0,0 0 0,1 0 0,0 0 0,-1 1 0,1-1 0,-1 0 0,1 0 0,0 1 0,0-1 0,-1 0 0,1 1 0,0-1 0,2 0 0,-1 0 0,0 0 0,1 1 0,-1-1 0,1 1 0,-1-1 0,1 1 0,-1 0 0,1 0 0,-1 0 0,4 1 0,2 0 0,0 0 0,0 1 0,-1 1 0,1-1 0,13 7 0,-14-5 0,-1 1 0,0 0 0,1 0 0,-2 0 0,1 0 0,0 1 0,-1 0 0,0 0 0,-1 0 0,1 1 0,-1 0 0,4 9 0,-6-10 0,1-1 0,-1 1 0,0 0 0,-1 0 0,0 0 0,0 0 0,0 1 0,0-1 0,-1 0 0,0 0 0,-1 0 0,1 1 0,-1-1 0,0 0 0,-1 0 0,-2 6 0,4-10 0,-1 0 0,0 0 0,1-1 0,-1 1 0,0 0 0,0-1 0,0 1 0,-1-1 0,1 1 0,0-1 0,-1 0 0,1 0 0,0 1 0,-1-1 0,1 0 0,-1 0 0,0 0 0,1 0 0,-1-1 0,0 1 0,0 0 0,1-1 0,-1 1 0,0-1 0,0 0 0,0 1 0,0-1 0,0 0 0,-2 0 0,3-1 0,0 1 0,0 0 0,0 0 0,-1-1 0,1 1 0,0-1 0,0 1 0,0-1 0,0 0 0,0 1 0,1-1 0,-1 0 0,0 1 0,0-1 0,0 0 0,1 0 0,-1 0 0,0 0 0,0-1 0,0 0 0,0 1 0,1-1 0,-1 0 0,1 0 0,0 0 0,-1 0 0,1 0 0,0 1 0,0-1 0,0 0 0,0 0 0,0 0 0,1 0 0,-1 0 0,1-2 0,3-7 0,0 0 0,1 0 0,0 1 0,1 0 0,13-18 0,40-44 0,-38 50-1365,-2 4-5461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1.063"/>
    </inkml:context>
    <inkml:brush xml:id="br0">
      <inkml:brushProperty name="width" value="0.05" units="cm"/>
      <inkml:brushProperty name="height" value="0.05" units="cm"/>
    </inkml:brush>
  </inkml:definitions>
  <inkml:trace contextRef="#ctx0" brushRef="#br0">94 327 24575,'-26'32'0,"18"-22"0,-3 3 0,0 0 0,-13 23 0,22-33 0,0-1 0,1 1 0,-1 0 0,1 0 0,0 0 0,0 0 0,0 0 0,0 0 0,0 0 0,1 1 0,0-1 0,-1 0 0,1 0 0,0 0 0,0 1 0,1-1 0,-1 0 0,1 0 0,0 0 0,1 4 0,-2-6 0,1 1 0,0-1 0,0 0 0,0 1 0,0-1 0,0 0 0,0 0 0,0 0 0,0 0 0,0 0 0,0 0 0,1 0 0,-1 0 0,0 0 0,1-1 0,-1 1 0,1 0 0,-1-1 0,3 1 0,-1-1 0,0 1 0,0-1 0,1 0 0,-1 0 0,0 0 0,0 0 0,1-1 0,5-1 0,-1-1 0,1 0 0,-1 0 0,0-1 0,0 0 0,14-10 0,-14 9 0,-1-2 0,0 1 0,0-1 0,-1 0 0,0 0 0,0-1 0,-1 0 0,1 0 0,5-14 0,-5 9 0,-1-1 0,-1 0 0,0 0 0,0 0 0,1-25 0,-3 5 0,-2-1 0,-2 0 0,-1 1 0,-10-51 0,12 83 0,-1-13 0,-1 1 0,-6-15 0,2 19 0,3 13 0,-2 20 0,3 29 109,2-1 0,7 70 0,23 104-966,-20-164 22,-2-17-5991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5.940"/>
    </inkml:context>
    <inkml:brush xml:id="br0">
      <inkml:brushProperty name="width" value="0.05" units="cm"/>
      <inkml:brushProperty name="height" value="0.05" units="cm"/>
    </inkml:brush>
  </inkml:definitions>
  <inkml:trace contextRef="#ctx0" brushRef="#br0">144 179 24575,'-24'-5'0,"22"4"0,1 1 0,-1-1 0,1 1 0,-1-1 0,1 1 0,-1-1 0,0 1 0,1 0 0,-1 0 0,1 0 0,-1 0 0,0 0 0,1 0 0,-1 0 0,1 1 0,-1-1 0,0 0 0,1 1 0,-1-1 0,1 1 0,-1 0 0,1 0 0,0-1 0,-1 1 0,1 0 0,0 0 0,-1 0 0,0 2 0,-1 1 0,0 0 0,0 0 0,0 0 0,1 0 0,0 1 0,0-1 0,0 1 0,0 0 0,1 0 0,0-1 0,0 1 0,0 0 0,0 5 0,0 11 0,2 36 0,0-47 0,-22-58 0,14 26 0,1-1 0,1 0 0,-4-38 0,8 53 0,1 0 0,0-1 0,1 1 0,0 0 0,0 0 0,0 0 0,1 0 0,1 0 0,-1 0 0,1 0 0,0 1 0,1-1 0,8-13 0,-10 19 0,0-1 0,1 0 0,-1 0 0,1 1 0,-1 0 0,1-1 0,0 1 0,-1 0 0,1 0 0,0 0 0,1 1 0,-1-1 0,0 1 0,0 0 0,1 0 0,-1 0 0,1 0 0,-1 0 0,5 0 0,-3 1 0,-1 1 0,1-1 0,0 1 0,-1 0 0,1 0 0,-1 0 0,1 0 0,-1 1 0,0 0 0,1 0 0,-1 0 0,0 0 0,5 4 0,-5-3 0,0 0 0,-1 0 0,1 0 0,0 0 0,-1 1 0,0 0 0,0-1 0,0 1 0,0 0 0,-1 0 0,0 1 0,1-1 0,-2 0 0,1 1 0,0-1 0,-1 1 0,0 0 0,0-1 0,0 1 0,-1 0 0,1 0 0,-1 0 0,0-1 0,-1 1 0,1 0 0,-1 0 0,0 0 0,-3 8 0,-7 6 0,10-17 0,-1 1 0,0 0 0,1-1 0,-1 1 0,1 0 0,0 0 0,0 0 0,-1 3 0,2-5 0,0 0 0,1 0 0,-1 1 0,0-1 0,0 0 0,0 0 0,1 0 0,-1 0 0,1 1 0,-1-1 0,1 0 0,-1 0 0,1 0 0,0 0 0,-1 0 0,1 0 0,0 0 0,0-1 0,0 1 0,-1 0 0,1 0 0,0 0 0,0-1 0,0 1 0,2 0 0,12 7 0,27 11 0,-32-16 0,-1 1 0,1 0 0,-1 1 0,0 0 0,0 0 0,-1 1 0,13 10 0,-20-15 0,-1 0 0,1 0 0,0-1 0,0 1 0,-1 0 0,1 0 0,0 0 0,-1 0 0,1 0 0,-1 0 0,0 0 0,1 0 0,-1 0 0,0 0 0,1 0 0,-1 0 0,0 0 0,0 0 0,0 0 0,0 0 0,0 0 0,0 0 0,0 0 0,0 0 0,0 0 0,-1 0 0,1 0 0,0 0 0,-1 0 0,1 0 0,-1 0 0,1 0 0,-1 0 0,1 0 0,-1 0 0,0 0 0,1-1 0,-1 1 0,0 0 0,0 0 0,1-1 0,-1 1 0,0 0 0,0-1 0,0 1 0,0-1 0,-2 1 0,-5 3 0,0 0 0,0-1 0,-1 1 0,-11 1 0,-10 2-455,-1-2 0,-34 1 0,26-3-6371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3.964"/>
    </inkml:context>
    <inkml:brush xml:id="br0">
      <inkml:brushProperty name="width" value="0.05" units="cm"/>
      <inkml:brushProperty name="height" value="0.05" units="cm"/>
    </inkml:brush>
  </inkml:definitions>
  <inkml:trace contextRef="#ctx0" brushRef="#br0">1 971 24575,'0'0'0,"0"1"0,1 0 0,-1-1 0,0 1 0,1-1 0,-1 1 0,1-1 0,-1 1 0,1-1 0,-1 1 0,1-1 0,-1 1 0,1-1 0,-1 0 0,1 1 0,0-1 0,-1 0 0,1 1 0,-1-1 0,1 0 0,0 0 0,-1 0 0,1 0 0,0 0 0,-1 1 0,1-1 0,0 0 0,-1 0 0,2-1 0,25 1 0,-24 0 0,457-32 0,424 10-1912,2 30 0,-431 1 1796,689 6 321,-1129-15 507,-10 1-519,-1-1 1,0 1 0,0-1-1,0 0 1,0-1-1,1 1 1,-1-1-1,0 0 1,0 0-1,0 0 1,6-2 0,-32-22 506,19 21-700,2 0 0,-1 0 0,0 0 0,1 0 0,0 0 0,-1 0 0,2 0 0,-1-1 0,0 1 0,1 0 0,0-8 0,8-52 0,-3 37 0,13-168 0,-7-241 0,-11 433 0,-1 0 0,1 1 0,-1-1 0,0 1 0,1-1 0,-1 1 0,0-1 0,0 1 0,-1 0 0,1-1 0,0 1 0,-1 0 0,0 0 0,1 0 0,-1 0 0,0 0 0,0 0 0,0 1 0,0-1 0,0 1 0,0-1 0,-4-1 0,1 1 0,0-1 0,0 1 0,0 0 0,0 0 0,-1 1 0,1 0 0,-1 0 0,1 0 0,-11 0 0,14 1 0,0 1 0,0-1 0,0 1 0,0-1 0,0 1 0,0 0 0,0 0 0,0 0 0,1 0 0,-1 0 0,0 1 0,1-1 0,-1 0 0,0 1 0,1-1 0,0 1 0,-3 3 0,-21 34 0,18-26 0,-6 10 0,-13 21 0,-1-1 0,-42 49 0,55-79 0,10-12 0,9-9 0,16-19 0,-6 9 0,0-1 0,-2-1 0,0 0 0,13-29 0,-12 14 0,23-49 0,-33 74 0,2 1 0,-1 0 0,1 1 0,1-1 0,-1 1 0,12-10 0,-16 16 0,1 0 0,-1 0 0,0 0 0,1 1 0,-1-1 0,1 1 0,0 0 0,-1-1 0,1 1 0,0 0 0,0 0 0,0 1 0,0-1 0,0 1 0,0-1 0,0 1 0,0 0 0,-1 0 0,1 1 0,0-1 0,0 0 0,0 1 0,0 0 0,0-1 0,0 1 0,0 1 0,-1-1 0,1 0 0,0 1 0,-1-1 0,1 1 0,-1 0 0,0-1 0,4 5 0,3 3 0,0 1 0,0 0 0,-1 0 0,-1 1 0,1 0 0,8 19 0,38 93-1030,-52-118 695,14 34-6491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5.368"/>
    </inkml:context>
    <inkml:brush xml:id="br0">
      <inkml:brushProperty name="width" value="0.05" units="cm"/>
      <inkml:brushProperty name="height" value="0.05" units="cm"/>
    </inkml:brush>
  </inkml:definitions>
  <inkml:trace contextRef="#ctx0" brushRef="#br0">161 444 24575,'0'-4'0,"1"-4"0,-2-1 0,1 1 0,-1 0 0,-2-11 0,2 18 0,1 0 0,0 0 0,0 0 0,0 0 0,-1 0 0,1 0 0,0 0 0,-1 0 0,1 0 0,-1 0 0,1 0 0,-1 1 0,0-1 0,1 0 0,-1 0 0,0 1 0,1-1 0,-1 0 0,0 1 0,0-1 0,0 1 0,0-1 0,0 1 0,1-1 0,-1 1 0,0 0 0,0-1 0,0 1 0,0 0 0,0 0 0,0 0 0,0 0 0,0 0 0,0 0 0,0 0 0,0 0 0,0 0 0,0 0 0,0 0 0,0 1 0,0-1 0,0 0 0,0 1 0,0-1 0,-1 2 0,-6 2 0,1 0 0,0 1 0,1 1 0,-1-1 0,1 1 0,0 0 0,0 0 0,1 0 0,0 1 0,-5 9 0,1-2 0,2 0 0,0 0 0,0 1 0,-6 22 0,12-34 0,0 1 0,0-1 0,0 1 0,1-1 0,-1 1 0,1 0 0,0-1 0,0 1 0,1 0 0,-1-1 0,1 1 0,-1-1 0,1 1 0,0-1 0,3 7 0,-3-8 0,0 0 0,1-1 0,-1 1 0,1 0 0,0-1 0,-1 1 0,1-1 0,0 0 0,0 1 0,0-1 0,0 0 0,0 0 0,0 0 0,0 0 0,0-1 0,0 1 0,0 0 0,0-1 0,1 0 0,-1 1 0,0-1 0,0 0 0,1 0 0,-1 0 0,0 0 0,3-1 0,5-1 0,0 0 0,-1-1 0,1 0 0,-1 0 0,0-1 0,0 0 0,0-1 0,0 0 0,-1 0 0,0-1 0,11-10 0,-15 13 0,0-1 0,0 0 0,-1 0 0,1-1 0,-1 1 0,0-1 0,-1 1 0,1-1 0,-1 0 0,2-6 0,-3 8 0,0-1 0,-1 1 0,1-1 0,-1 1 0,0-1 0,0 1 0,0-1 0,0 0 0,0 1 0,-1-1 0,0 1 0,0-1 0,0 1 0,0 0 0,0-1 0,-3-3 0,2 3 0,-1 1 0,1 0 0,0 0 0,-1 0 0,0 0 0,0 1 0,0-1 0,0 1 0,0-1 0,0 1 0,-1 0 0,-5-2 0,-7-5 0,15 8 0,0 1 0,0-1 0,0 1 0,1-1 0,-1 0 0,0 1 0,1-1 0,-1 0 0,0 1 0,1-1 0,-1 0 0,1 0 0,-1 0 0,1 0 0,-1 0 0,1 0 0,0 1 0,-1-1 0,1 0 0,0 0 0,0 0 0,0 0 0,0 0 0,0 0 0,0 0 0,0 0 0,0 0 0,0 0 0,0 0 0,0 0 0,1 0 0,-1 0 0,0 0 0,1 0 0,-1 0 0,1 0 0,-1 0 0,1 1 0,-1-1 0,2-1 0,3-5 0,1 0 0,0 1 0,12-11 0,-9 9 0,204-184 0,-210 189 0,0-1 0,0 0 0,-1 0 0,1 0 0,-1 0 0,0 0 0,2-5 0,-1 4 0,-1 0 0,0 0 0,1 0 0,5-7 0,-4 7 0,-7 6 0,-9 9 0,7-3 0,1 0 0,0 1 0,0 0 0,0 0 0,1 0 0,0 0 0,0 1 0,1-1 0,0 1 0,1 0 0,-1 9 0,2-15 0,0 0 0,0 0 0,0-1 0,1 1 0,-1 0 0,1 0 0,-1-1 0,1 1 0,0 0 0,0-1 0,0 1 0,1 0 0,-1-1 0,0 0 0,1 1 0,0-1 0,-1 0 0,1 0 0,0 0 0,0 0 0,0 0 0,0 0 0,1-1 0,-1 1 0,0-1 0,1 1 0,-1-1 0,1 0 0,0 0 0,-1 0 0,1 0 0,0-1 0,-1 1 0,1-1 0,0 1 0,0-1 0,0 0 0,3 0 0,0 0 0,1-1 0,-1 1 0,0-1 0,1 0 0,-1 0 0,0-1 0,0 1 0,0-2 0,0 1 0,0-1 0,-1 1 0,1-2 0,-1 1 0,0 0 0,1-1 0,5-6 0,-8 7 0,-1 0 0,1 0 0,-1 0 0,0 0 0,0 0 0,0-1 0,0 1 0,0-1 0,-1 1 0,1-1 0,-1 0 0,0 1 0,0-1 0,-1 0 0,1 0 0,-1 0 0,0 0 0,0 0 0,0 0 0,0 0 0,-1 1 0,0-1 0,1 0 0,-1 0 0,-1 0 0,1 1 0,-3-7 0,0 3 31,-1-1 0,1 1 0,-1 0 0,0 0 0,-1 1 0,0-1 0,0 1 0,0 1 1,-1-1-1,-14-9 0,18 14-82,1-1 1,-1 1 0,1-1 0,-1 1 0,0 0-1,0 0 1,0 0 0,1 0 0,-1 0 0,0 1-1,0-1 1,0 1 0,0 0 0,0 0 0,0 0-1,0 0 1,0 1 0,0-1 0,0 1 0,0 0 0,0 0-1,0 0 1,0 0 0,0 0 0,1 0 0,-1 1-1,1-1 1,-1 1 0,1 0 0,-1 0 0,1 0-1,0 0 1,-3 4 0,-7 10-6776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6.131"/>
    </inkml:context>
    <inkml:brush xml:id="br0">
      <inkml:brushProperty name="width" value="0.05" units="cm"/>
      <inkml:brushProperty name="height" value="0.05" units="cm"/>
    </inkml:brush>
  </inkml:definitions>
  <inkml:trace contextRef="#ctx0" brushRef="#br0">0 0 24575,'0'2'0,"1"-1"0,-1 0 0,1 1 0,-1-1 0,1 0 0,0 1 0,-1-1 0,1 0 0,0 0 0,0 0 0,0 1 0,0-1 0,0 0 0,0 0 0,0 0 0,0-1 0,2 3 0,26 14 0,-19-11 0,140 80 0,-148-85 0,-1 0 0,1 0 0,-1 0 0,1-1 0,-1 1 0,1 0 0,0-1 0,-1 1 0,1-1 0,0 1 0,-1-1 0,1 0 0,0 0 0,-1 0 0,1 0 0,0 0 0,-1 0 0,1 0 0,0-1 0,0 1 0,-1-1 0,1 1 0,-1-1 0,1 1 0,0-1 0,-1 0 0,1 0 0,1-1 0,-1 0 0,0-1 0,0 1 0,-1-1 0,1 1 0,0-1 0,-1 0 0,0 0 0,1 0 0,-1 0 0,0 0 0,-1 0 0,1 0 0,0 0 0,-1-5 0,-1 1 0,-3 21 0,2-8 0,1 0 0,0 1 0,0-1 0,0 10 0,2-13 0,0 0 0,0 0 0,0 0 0,0 0 0,0 0 0,0 0 0,1 0 0,0 0 0,-1-1 0,1 1 0,0 0 0,0-1 0,1 0 0,-1 1 0,5 2 0,-3-2 0,1 0 0,0 0 0,0 0 0,0-1 0,0 0 0,0 0 0,0 0 0,11 1 0,-10-2 0,-1 0 0,1 0 0,0-1 0,0 1 0,0-2 0,0 1 0,-1-1 0,1 1 0,0-2 0,0 1 0,-1-1 0,1 1 0,-1-2 0,1 1 0,-1 0 0,0-1 0,0 0 0,6-5 0,-10 7 0,1 0 0,-1 0 0,0 0 0,0-1 0,0 1 0,0 0 0,0 0 0,-1-1 0,1 1 0,0-1 0,-1 1 0,1-1 0,-1 1 0,1-1 0,-1 1 0,0-1 0,1 1 0,-1-1 0,0 1 0,0-1 0,0 0 0,-1-2 0,0 1 0,1 1 0,-2 0 0,1-1 0,0 1 0,0-1 0,-1 1 0,1 0 0,-1 0 0,0 0 0,0 0 0,0 0 0,-2-2 0,-6-3 0,1 1 0,-1 0 0,0 0 0,0 1 0,-13-4 0,9 4-273,0 1 0,-1 0 0,0 1 0,-18-1 0,18 3-6553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57.841"/>
    </inkml:context>
    <inkml:brush xml:id="br0">
      <inkml:brushProperty name="width" value="0.05" units="cm"/>
      <inkml:brushProperty name="height" value="0.05" units="cm"/>
    </inkml:brush>
  </inkml:definitions>
  <inkml:trace contextRef="#ctx0" brushRef="#br0">492 425 24575,'0'-8'0,"0"1"0,-1 0 0,0 0 0,0 0 0,0 0 0,-1 0 0,0 1 0,0-1 0,-1 0 0,0 1 0,-4-7 0,5 10 0,0 0 0,-1-1 0,0 1 0,0 1 0,1-1 0,-1 0 0,-1 1 0,1-1 0,0 1 0,-1 0 0,1 0 0,-1 0 0,1 1 0,-1-1 0,0 1 0,0 0 0,0 0 0,0 0 0,0 1 0,0-1 0,-4 1 0,-4 1 0,1 0 0,-1 0 0,1 1 0,0 0 0,0 1 0,0 1 0,0 0 0,1 0 0,-1 1 0,1 0 0,-13 9 0,4-1 0,0 2 0,0 0 0,2 0 0,-25 28 0,27-24 0,1 0 0,0 1 0,2 0 0,0 1 0,1 1 0,1 0 0,1 0 0,1 0 0,1 1 0,2 1 0,0-1 0,-3 35 0,7-43 0,1 1 0,1 0 0,0 0 0,1-1 0,0 1 0,1 0 0,1-1 0,10 25 0,-9-29 0,1 0 0,0 0 0,1 0 0,0 0 0,0-1 0,1 0 0,1-1 0,0 0 0,0 0 0,1-1 0,18 12 0,-15-12 0,0 0 0,0-1 0,1-1 0,1-1 0,-1 0 0,19 4 0,-22-6 0,-1-2 0,1 1 0,0-2 0,-1 1 0,1-1 0,0-1 0,-1 0 0,1 0 0,17-5 0,-25 4 0,1 1 0,-1 0 0,0-1 0,1 0 0,-1 0 0,0 0 0,0 0 0,0-1 0,0 1 0,-1-1 0,1 1 0,3-6 0,-5 6 0,1 1 0,-1-1 0,-1 0 0,1 1 0,0-1 0,0 0 0,-1 0 0,1 0 0,-1 0 0,1 1 0,-1-1 0,0 0 0,0 0 0,1 0 0,-2 0 0,1 0 0,0 0 0,0 0 0,-1 0 0,1 0 0,-1 0 0,1 1 0,-1-1 0,0 0 0,-1-2 0,2 3 0,0 1 0,0 0 0,0 0 0,0 0 0,0 0 0,0 0 0,0 0 0,0-1 0,0 1 0,0 0 0,0 0 0,-1 0 0,1 0 0,0 0 0,0 0 0,0 0 0,0 0 0,0 0 0,0 0 0,0-1 0,0 1 0,0 0 0,0 0 0,-1 0 0,1 0 0,0 0 0,0 0 0,0 0 0,0 0 0,0 0 0,0 0 0,0 0 0,-1 0 0,1 0 0,0 0 0,0 0 0,0 0 0,0 0 0,0 0 0,0 0 0,-1 0 0,1 0 0,0 0 0,0 0 0,0 0 0,0 0 0,0 0 0,0 0 0,0 0 0,0 1 0,-1-1 0,1 0 0,-3 9 0,2 12 0,4-11 0,0 0 0,1 0 0,0 0 0,0 0 0,1-1 0,1 0 0,-1 0 0,1 0 0,1-1 0,0 0 0,0 0 0,0 0 0,1-1 0,0 0 0,0-1 0,14 9 0,-2-4 0,0 0 0,1-1 0,0-1 0,0-1 0,1 0 0,36 6 0,-22-8 0,0-1 0,0-2 0,54-3 0,-66-1 0,1-2 0,-1 0 0,1-2 0,-1-1 0,45-17 0,-61 20 0,-1-1 0,0 1 0,0-1 0,0-1 0,0 0 0,-1 0 0,1 0 0,-2 0 0,1-1 0,0 0 0,-1 0 0,0-1 0,-1 0 0,1 1 0,4-12 0,-7 12 0,0 0 0,0 0 0,0 0 0,-1-1 0,0 1 0,0-1 0,-1 1 0,1-1 0,-1 1 0,-1-1 0,1 1 0,-1-1 0,-1 1 0,1-1 0,-1 1 0,0 0 0,0 0 0,-1 0 0,-4-8 0,7 14 0,0 0 0,-1-1 0,1 1 0,0 0 0,-1-1 0,1 1 0,0-1 0,-1 1 0,1-1 0,0 1 0,0-1 0,0 1 0,-1-1 0,1 1 0,0-1 0,0 1 0,0-1 0,0 1 0,0-1 0,0 1 0,0-1 0,0 1 0,0-1 0,0 1 0,0-1 0,1 1 0,-1-1 0,0 1 0,0-1 0,0 1 0,1-1 0,-1 1 0,0-1 0,0 1 0,1-1 0,-1 1 0,0 0 0,1-1 0,-1 1 0,1 0 0,-1-1 0,0 1 0,1 0 0,-1-1 0,1 1 0,-1 0 0,1 0 0,-1 0 0,1-1 0,-1 1 0,1 0 0,34 1 0,-21 0 0,13-1 0,1-1 0,-1-1 0,0-1 0,0-1 0,52-16 0,-61 14 0,-1-1 0,0 0 0,0-2 0,-1 1 0,0-2 0,0 0 0,-1-1 0,0-1 0,22-23 0,-30 27 0,-1 0 0,0 0 0,-1 0 0,1-1 0,-2 0 0,1 0 0,-1 0 0,0-1 0,-1 0 0,3-14 0,-4 9 0,0 0 0,-1 0 0,0 0 0,-2 0 0,1 0 0,-6-23 0,0 11 0,-1 0 0,-2 0 0,-1 0 0,0 1 0,-2 1 0,-2 0 0,-17-26 0,11 21 0,-2 1 0,-40-41 0,52 59 0,-2 1 0,0 0 0,0 0 0,-1 2 0,0-1 0,0 1 0,-1 1 0,-23-8 0,33 13 0,0 1 0,0 1 0,-1-1 0,1 1 0,0-1 0,0 1 0,-1 0 0,1 1 0,-6 0 0,9-1 0,0 1 0,0-1 0,0 0 0,0 0 0,-1 1 0,1-1 0,0 1 0,0-1 0,0 1 0,0-1 0,1 1 0,-1 0 0,0-1 0,0 1 0,0 0 0,0 0 0,1 0 0,-1 0 0,0-1 0,1 1 0,-1 0 0,1 0 0,-1 0 0,1 0 0,-1 0 0,1 1 0,0-1 0,-1 0 0,1 0 0,0 0 0,0 0 0,0 0 0,0 0 0,0 0 0,0 1 0,0-1 0,0 0 0,0 0 0,1 2 0,0-2 0,-1 0 0,0 0 0,0 0 0,1 0 0,-1 0 0,1 0 0,-1 0 0,1 0 0,-1 0 0,1 0 0,-1 0 0,1 0 0,0-1 0,0 1 0,-1 0 0,1 0 0,0-1 0,0 1 0,0 0 0,0-1 0,0 1 0,0-1 0,0 1 0,0-1 0,0 0 0,0 1 0,0-1 0,0 0 0,0 0 0,0 0 0,0 0 0,1 0 0,-1 0 0,0 0 0,0 0 0,0 0 0,0 0 0,0-1 0,0 1 0,0 0 0,0-1 0,0 1 0,0-1 0,1 0 0,1 0 0,0-1 0,0 1 0,0-1 0,0 0 0,-1 0 0,1 0 0,0 0 0,-1-1 0,0 1 0,0-1 0,0 1 0,0-1 0,3-5 0,-4 6 0,0 0 0,-1-1 0,1 0 0,-1 1 0,1-1 0,-1 1 0,0-1 0,0 1 0,0-1 0,0 0 0,-1 1 0,1-1 0,-1 1 0,1-1 0,-1 1 0,0-1 0,0 1 0,0 0 0,0-1 0,-1 1 0,1 0 0,-1 0 0,1 0 0,-1 0 0,0 0 0,0 0 0,1 0 0,-1 1 0,-1-1 0,-2-1 0,-4-3 0,0 0 0,-1 0 0,0 2 0,0-1 0,-20-5 0,-32-7 0,-1 3 0,-1 3 0,1 2 0,-1 4 0,-1 2 0,-108 9 0,165-5 0,0 0 0,0 1 0,0 0 0,0 0 0,0 0 0,0 1 0,1 0 0,0 1 0,-1 0 0,1 0 0,-7 6 0,11-8 0,0 1 0,1 0 0,-1-1 0,1 1 0,-1 0 0,1 0 0,0 0 0,0 1 0,1-1 0,-1 0 0,1 1 0,-1-1 0,1 1 0,0 0 0,1-1 0,-1 1 0,0 0 0,1 0 0,0-1 0,0 1 0,0 0 0,1 0 0,-1-1 0,1 1 0,0 0 0,1 4 0,0-2 0,0-1 0,0 1 0,1 0 0,0-1 0,4 7 0,-6-11 0,0 1 0,0 0 0,0-1 0,1 1 0,-1-1 0,0 0 0,1 1 0,-1-1 0,1 0 0,-1 0 0,1 0 0,-1 0 0,1 0 0,0 0 0,0 0 0,-1-1 0,1 1 0,0-1 0,0 1 0,3 0 0,-4-2 0,-1 1 0,1 0 0,0 0 0,0-1 0,0 1 0,0-1 0,0 1 0,0-1 0,0 1 0,-1-1 0,1 1 0,0-1 0,0 0 0,-1 1 0,1-1 0,0 0 0,-1 0 0,1 1 0,-1-1 0,1 0 0,-1 0 0,1 0 0,-1 0 0,0 0 0,1 0 0,-1 0 0,0 0 0,0 0 0,0 0 0,0 0 0,0 0 0,0 0 0,0 0 0,0 0 0,0 0 0,-1-1 0,1-3 0,0 1 0,-1 0 0,0 0 0,0 0 0,0 0 0,0 0 0,-3-5 0,1 5 0,1 1 0,-1 0 0,1-1 0,-1 1 0,0 0 0,0 0 0,0 0 0,-1 1 0,1-1 0,-1 1 0,1 0 0,-1 0 0,-6-2 0,3 2 0,1 0 0,-1 0 0,0 1 0,0 0 0,1 0 0,-1 1 0,-12 0 0,3 2 0,0 1 0,0 0 0,0 1 0,0 0 0,1 2 0,-19 8 0,11-2 0,0 0 0,1 2 0,1 1 0,1 0 0,0 2 0,1 0 0,-24 28 0,31-31 0,0 1 0,1 0 0,1 1 0,0 0 0,1 0 0,1 1 0,0 0 0,2 1 0,0 0 0,-7 34 0,12-44-49,0 0 1,0 0-1,1 0 0,0 0 0,1 0 1,0 0-1,0 0 0,1 0 0,0 0 1,0 0-1,1 0 0,0-1 0,0 1 1,0-1-1,1 0 0,1 0 0,-1 0 1,1-1-1,0 0 0,0 0 0,1 0 1,0 0-1,0-1 0,0 0 0,1 0 0,0 0 1,9 4-1,24 10-6777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0.802"/>
    </inkml:context>
    <inkml:brush xml:id="br0">
      <inkml:brushProperty name="width" value="0.05" units="cm"/>
      <inkml:brushProperty name="height" value="0.05" units="cm"/>
    </inkml:brush>
  </inkml:definitions>
  <inkml:trace contextRef="#ctx0" brushRef="#br0">4199 109 24575,'1'-12'0,"1"1"0,1-1 0,0 1 0,0-1 0,1 1 0,1 0 0,6-12 0,-5 17 0,-4 15 0,-3 17 0,-22 414 0,30 2 0,-5-133 0,5 138 0,25-186 0,1 11 0,-30-245 0,-1-21 0,-1 1 0,0-1 0,-1 0 0,0 0 0,0 0 0,-1 7 0,1-12 0,0-1 0,0 1 0,-1-1 0,1 1 0,0-1 0,0 1 0,-1-1 0,1 1 0,-1-1 0,1 0 0,0 1 0,-1-1 0,1 1 0,-1-1 0,1 0 0,-1 0 0,1 1 0,-1-1 0,1 0 0,-1 0 0,1 1 0,-1-1 0,1 0 0,-1 0 0,1 0 0,-1 0 0,0 0 0,1 0 0,-1 0 0,-21-2 0,15 1 0,-98-12 0,-54-6 0,-1104-24 0,944 44 0,-129-2 0,266-6 0,-78 0 0,-685 7 0,896-2 0,-68-12 0,36 3 0,3 0 0,31 4 0,-79-2 0,111 10 109,-21-1 83,34 0-268,1-1 0,0 1 1,-1 0-1,1 0 0,0-1 0,-1 1 1,1-1-1,0 1 0,-1-1 1,1 0-1,0 1 0,0-1 0,0 0 1,0 0-1,0 0 0,0 0 1,0 0-1,0 0 0,0 0 0,0 0 1,0-2-1,-3-5-6750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1.116"/>
    </inkml:context>
    <inkml:brush xml:id="br0">
      <inkml:brushProperty name="width" value="0.05" units="cm"/>
      <inkml:brushProperty name="height" value="0.05" units="cm"/>
    </inkml:brush>
  </inkml:definitions>
  <inkml:trace contextRef="#ctx0" brushRef="#br0">263 1 24575,'1'0'0,"-1"0"0,1 0 0,-1 0 0,1 1 0,0-1 0,-1 0 0,0 0 0,1 0 0,-1 1 0,1-1 0,-1 0 0,1 1 0,-1-1 0,0 0 0,1 1 0,-1-1 0,1 1 0,-1-1 0,0 1 0,0-1 0,1 0 0,-1 1 0,0-1 0,0 1 0,1-1 0,-1 1 0,0-1 0,0 1 0,0 0 0,0-1 0,0 1 0,0-1 0,0 1 0,0-1 0,0 1 0,0-1 0,0 1 0,-5 21 0,1-16 0,0 0 0,0 0 0,-1-1 0,0 1 0,0-1 0,0 0 0,0-1 0,-1 1 0,0-1 0,0 0 0,-6 3 0,-13 5 0,-39 14 0,47-19 0,-14 3 0,19-6 0,0 0 0,-21 11 0,33-15 0,-1 0 0,1 0 0,0 1 0,-1-1 0,1 0 0,-1 0 0,1 1 0,0-1 0,-1 0 0,1 1 0,0-1 0,-1 1 0,1-1 0,0 0 0,-1 1 0,1-1 0,0 1 0,0-1 0,0 1 0,-1-1 0,1 1 0,0-1 0,0 1 0,0-1 0,0 1 0,0-1 0,0 1 0,0-1 0,0 1 0,10 14 0,27 9 0,-31-20 0,55 36-682,84 73-1,-113-86-6143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3.276"/>
    </inkml:context>
    <inkml:brush xml:id="br0">
      <inkml:brushProperty name="width" value="0.05" units="cm"/>
      <inkml:brushProperty name="height" value="0.05" units="cm"/>
    </inkml:brush>
  </inkml:definitions>
  <inkml:trace contextRef="#ctx0" brushRef="#br0">0 1 24575,'427'14'0,"-61"-1"0,-356-12 171,-11 0 0,-14 3-1878,-4-1-5119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09.556"/>
    </inkml:context>
    <inkml:brush xml:id="br0">
      <inkml:brushProperty name="width" value="0.05" units="cm"/>
      <inkml:brushProperty name="height" value="0.05" units="cm"/>
    </inkml:brush>
  </inkml:definitions>
  <inkml:trace contextRef="#ctx0" brushRef="#br0">31 16 24575,'-1'0'0,"-1"0"0,0 0 0,1 0 0,-1-1 0,1 1 0,-1 0 0,1-1 0,-1 1 0,1-1 0,-1 0 0,1 1 0,0-1 0,-1 0 0,1 0 0,0 0 0,-1 0 0,1 0 0,0 0 0,0 0 0,-2-3 0,10 9 0,5 9 0,4 20 0,-2 1 0,16 58 0,-19-55 0,1-1 0,21 43 0,-32-78 0,0 0 0,0-1 0,0 1 0,0 0 0,0 0 0,1-1 0,-1 1 0,0-1 0,1 1 0,-1-1 0,1 0 0,0 0 0,3 3 0,-4-4 0,0 0 0,-1 0 0,1 0 0,0 0 0,0 0 0,0 0 0,0 0 0,0 0 0,0-1 0,0 1 0,0 0 0,0 0 0,-1-1 0,1 1 0,0-1 0,0 1 0,0 0 0,-1-1 0,1 0 0,0 1 0,0-1 0,-1 1 0,1-1 0,0 0 0,-1 0 0,1 1 0,-1-1 0,1 0 0,-1 0 0,0 0 0,1 1 0,0-3 0,16-31-195,-2-2 0,-1 0 0,-1-1 0,-3 0 0,0-1 0,4-44 0,-12 66-6631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054"/>
    </inkml:context>
    <inkml:brush xml:id="br0">
      <inkml:brushProperty name="width" value="0.05" units="cm"/>
      <inkml:brushProperty name="height" value="0.05" units="cm"/>
    </inkml:brush>
  </inkml:definitions>
  <inkml:trace contextRef="#ctx0" brushRef="#br0">149 46 24575,'0'-2'0,"0"0"0,-1 0 0,1 0 0,0 0 0,-1 0 0,0 0 0,0 0 0,1 0 0,-1 0 0,0 0 0,-1 0 0,1 0 0,0 1 0,0-1 0,-1 0 0,1 1 0,-1-1 0,0 1 0,1-1 0,-4-1 0,4 2 0,0 1 0,-1-1 0,1 0 0,0 1 0,0-1 0,-1 1 0,1 0 0,-1-1 0,1 1 0,0 0 0,-1 0 0,1-1 0,0 1 0,-1 0 0,1 1 0,-1-1 0,1 0 0,0 0 0,-1 1 0,1-1 0,0 0 0,-1 1 0,1-1 0,0 1 0,0 0 0,-1 0 0,1-1 0,0 1 0,0 0 0,0 0 0,0 0 0,-1 1 0,-8 10 0,1 0 0,0 0 0,1 0 0,0 1 0,1 1 0,0-1 0,1 1 0,1 0 0,-7 27 0,12-40 0,0 1 0,0 0 0,0-1 0,0 1 0,0-1 0,0 1 0,0-1 0,0 1 0,1-1 0,-1 1 0,0-1 0,1 1 0,-1-1 0,1 1 0,0-1 0,-1 0 0,1 1 0,0-1 0,0 0 0,0 0 0,0 0 0,0 1 0,0-1 0,2 1 0,-1-1 0,0 0 0,1 0 0,-1 0 0,1 0 0,0 0 0,-1 0 0,1-1 0,0 1 0,-1-1 0,1 0 0,0 0 0,4 0 0,0 0 0,-1-1 0,1 0 0,0 0 0,-1-1 0,1 0 0,-1 0 0,0-1 0,0 1 0,0-1 0,10-6 0,-12 4 0,1 1 0,-1-1 0,1 1 0,-1-1 0,5-10 0,-7 13 0,-1-1 0,1 1 0,-1-1 0,0 0 0,0 0 0,0 1 0,0-1 0,-1 0 0,1 0 0,-1 0 0,0 0 0,0 0 0,0 0 0,0-3 0,0 6 0,0-1 0,0 1 0,0 0 0,0 0 0,0-1 0,0 1 0,0 0 0,0 0 0,0-1 0,0 1 0,0 0 0,0 0 0,-1-1 0,1 1 0,0 0 0,0 0 0,0 0 0,0-1 0,0 1 0,0 0 0,-1 0 0,1 0 0,0-1 0,0 1 0,0 0 0,-1 0 0,1 0 0,0 0 0,0 0 0,-1-1 0,1 1 0,0 0 0,0 0 0,0 0 0,-1 0 0,-6 7 0,-3 13 0,9-14 0,0-1 0,0 1 0,0 0 0,1-1 0,0 1 0,0 0 0,2 9 0,-2-13 0,0-1 0,1 0 0,-1 0 0,0 0 0,1 0 0,-1 1 0,1-1 0,-1 0 0,1 0 0,-1 0 0,1 0 0,0 0 0,-1 0 0,1 0 0,0 0 0,0 0 0,0-1 0,0 1 0,0 0 0,0 0 0,0-1 0,0 1 0,0-1 0,0 1 0,0-1 0,0 1 0,1-1 0,-1 0 0,0 1 0,0-1 0,0 0 0,1 0 0,-1 0 0,0 0 0,0 0 0,0 0 0,1 0 0,-1 0 0,0-1 0,0 1 0,3-1 0,2-2-151,0 0-1,0 0 1,0 0-1,0-1 1,0 0-1,0 0 1,8-9-1,-13 13-1,19-18-6673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227"/>
    </inkml:context>
    <inkml:brush xml:id="br0">
      <inkml:brushProperty name="width" value="0.05" units="cm"/>
      <inkml:brushProperty name="height" value="0.05" units="cm"/>
    </inkml:brush>
  </inkml:definitions>
  <inkml:trace contextRef="#ctx0" brushRef="#br0">68 93 24575,'1'-22'0,"0"16"0,0 0 0,-1 0 0,0 0 0,0 0 0,-1 0 0,1 0 0,-1 0 0,-1 1 0,-2-11 0,4 16 0,0 0 0,0 0 0,0 0 0,-1 0 0,1 0 0,0 0 0,0-1 0,0 1 0,0 0 0,0 0 0,0 0 0,0 0 0,0 0 0,-1 0 0,1 0 0,0 0 0,0-1 0,0 1 0,0 0 0,0 0 0,-1 0 0,1 0 0,0 0 0,0 0 0,0 0 0,0 0 0,-1 0 0,1 0 0,0 0 0,0 0 0,0 0 0,0 0 0,0 0 0,-1 0 0,1 0 0,0 0 0,0 0 0,0 1 0,0-1 0,0 0 0,-1 0 0,1 0 0,-6 8 0,-3 10 0,1 9 0,1 1 0,1-1 0,-2 31 0,-2 85 0,9-133 0,1-1 17,-1 66 303,1-68-533,1 0 0,0 0 1,0 0-1,1 1 0,0-1 0,0-1 1,6 14-1,0-8-6613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6.236"/>
    </inkml:context>
    <inkml:brush xml:id="br0">
      <inkml:brushProperty name="width" value="0.05" units="cm"/>
      <inkml:brushProperty name="height" value="0.05" units="cm"/>
    </inkml:brush>
  </inkml:definitions>
  <inkml:trace contextRef="#ctx0" brushRef="#br0">168 2 24575,'-30'-1'0,"-35"1"0,61 0 0,1 0 0,-1 1 0,0-1 0,0 1 0,1 0 0,-1 0 0,0 1 0,1-1 0,-1 1 0,1 0 0,0 0 0,0 0 0,-4 3 0,5-3 0,0 0 0,0 1 0,0 0 0,1-1 0,-1 1 0,1 0 0,-1 0 0,1 0 0,0 0 0,0 0 0,1 0 0,-1 0 0,0 0 0,1 0 0,0 0 0,0 0 0,0 0 0,0 1 0,0-1 0,1 0 0,0 4 0,0-2 0,1-1 0,-1 0 0,0 0 0,1 1 0,0-1 0,0 0 0,0-1 0,1 1 0,-1 0 0,1-1 0,0 1 0,0-1 0,0 0 0,6 5 0,1-3-170,-1 0-1,1 0 0,1-1 1,-1 0-1,0-1 0,1 0 1,20 3-1,9 0-6655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0.644"/>
    </inkml:context>
    <inkml:brush xml:id="br0">
      <inkml:brushProperty name="width" value="0.05" units="cm"/>
      <inkml:brushProperty name="height" value="0.05" units="cm"/>
    </inkml:brush>
  </inkml:definitions>
  <inkml:trace contextRef="#ctx0" brushRef="#br0">17 27 24575,'-1'0'0,"0"1"0,1-1 0,-1 1 0,0-1 0,0 0 0,1 1 0,-1-1 0,1 1 0,-1 0 0,0-1 0,1 1 0,-1-1 0,1 1 0,-1 0 0,1 0 0,0-1 0,-1 1 0,1 0 0,0 0 0,-1-1 0,1 1 0,0 0 0,0 0 0,0-1 0,0 1 0,0 0 0,0 1 0,-2 28 0,2-27 0,-1 16 0,0-10 0,0 1 0,1-1 0,1 0 0,-1 0 0,5 18 0,-5-26 0,0-1 0,0 1 0,0 0 0,0 0 0,1-1 0,-1 1 0,0-1 0,1 1 0,-1 0 0,0-1 0,1 1 0,-1-1 0,1 1 0,-1-1 0,1 1 0,-1-1 0,1 1 0,-1-1 0,1 1 0,-1-1 0,1 0 0,0 1 0,-1-1 0,1 0 0,0 0 0,-1 1 0,1-1 0,1 0 0,-1 0 0,0 0 0,1-1 0,-1 1 0,0-1 0,1 1 0,-1-1 0,0 1 0,0-1 0,0 0 0,0 1 0,0-1 0,0 0 0,2-2 0,2-2 0,0-1 0,-1 1 0,0-1 0,6-10 0,-3 1 0,0-1 0,5-18 0,-10 29 0,-1-1 0,1 1 0,-1-1 0,-1 0 0,1 1 0,-1-1 0,0 0 0,0 0 0,-2-10 0,0 11-1365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018"/>
    </inkml:context>
    <inkml:brush xml:id="br0">
      <inkml:brushProperty name="width" value="0.05" units="cm"/>
      <inkml:brushProperty name="height" value="0.05" units="cm"/>
    </inkml:brush>
  </inkml:definitions>
  <inkml:trace contextRef="#ctx0" brushRef="#br0">85 109 24575,'6'-1'0,"1"0"0,-1 0 0,1-1 0,-1 0 0,0 0 0,1-1 0,-1 0 0,0 0 0,6-4 0,-10 5 0,1 0 0,-1 1 0,0-1 0,1 0 0,-1-1 0,0 1 0,0 0 0,-1 0 0,1-1 0,0 1 0,1-4 0,-2 4 0,-1 0 0,0 1 0,1-1 0,-1 1 0,0-1 0,0 0 0,0 0 0,0 1 0,0-1 0,0 0 0,0 1 0,0-1 0,-1 0 0,1 1 0,-1-1 0,1 1 0,-1-1 0,0 1 0,1-1 0,-1 1 0,-2-3 0,2 3 0,0-1 0,-1 1 0,1-1 0,0 1 0,-1 0 0,1 0 0,-1 0 0,1 0 0,-1 0 0,0 0 0,0 0 0,1 1 0,-1-1 0,0 1 0,0-1 0,0 1 0,1 0 0,-1-1 0,0 1 0,0 0 0,0 0 0,0 0 0,0 1 0,0-1 0,1 0 0,-1 1 0,0-1 0,0 1 0,0 0 0,1-1 0,-4 3 0,-2 0 0,0 1 0,0 0 0,1 0 0,-1 1 0,1-1 0,-7 8 0,5-3 0,0-1 0,1 2 0,1-1 0,-1 1 0,2 0 0,-9 18 0,12-23 0,1-1 0,-1 1 0,1 0 0,0-1 0,0 1 0,1 0 0,-1 0 0,1 7 0,0-10 0,1 1 0,-1-1 0,1 0 0,-1 0 0,1 1 0,0-1 0,0 0 0,0 0 0,0 0 0,0 0 0,0 0 0,1 0 0,-1 0 0,1 0 0,-1-1 0,1 1 0,0-1 0,2 3 0,-2-3-124,1 1 0,0-1 0,-1 0 0,1 0 0,0 0 0,0 0-1,0 0 1,0 0 0,-1-1 0,7 1 0,11-1-6702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190"/>
    </inkml:context>
    <inkml:brush xml:id="br0">
      <inkml:brushProperty name="width" value="0.05" units="cm"/>
      <inkml:brushProperty name="height" value="0.05" units="cm"/>
    </inkml:brush>
  </inkml:definitions>
  <inkml:trace contextRef="#ctx0" brushRef="#br0">8 0 24575,'-2'0'0,"-4"0"0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1.342"/>
    </inkml:context>
    <inkml:brush xml:id="br0">
      <inkml:brushProperty name="width" value="0.05" units="cm"/>
      <inkml:brushProperty name="height" value="0.05" units="cm"/>
    </inkml:brush>
  </inkml:definitions>
  <inkml:trace contextRef="#ctx0" brushRef="#br0">7 0 24575,'0'3'0,"-3"0"0,0 2 0,3 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2.739"/>
    </inkml:context>
    <inkml:brush xml:id="br0">
      <inkml:brushProperty name="width" value="0.05" units="cm"/>
      <inkml:brushProperty name="height" value="0.05" units="cm"/>
    </inkml:brush>
  </inkml:definitions>
  <inkml:trace contextRef="#ctx0" brushRef="#br0">153 1 24575,'-43'0'0,"-47"1"0,90-1 0,-1 0 0,0 0 0,0-1 0,1 1 0,-1 0 0,0 0 0,1 1 0,-1-1 0,0 0 0,1 0 0,-1 0 0,0 0 0,1 1 0,-1-1 0,0 0 0,1 0 0,-1 1 0,1-1 0,-1 1 0,0-1 0,1 0 0,-1 1 0,1-1 0,-1 1 0,1-1 0,0 1 0,-1 0 0,1-1 0,-1 1 0,1-1 0,0 1 0,0 0 0,-1-1 0,1 1 0,0 0 0,0-1 0,0 1 0,0 0 0,0-1 0,0 1 0,0 0 0,0 0 0,0-1 0,0 1 0,0 0 0,0-1 0,1 2 0,1 4 0,1 0 0,0 0 0,0-1 0,7 10 0,3 6 0,-8-7 0,-1 1 0,0 0 0,0-1 0,-2 1 0,2 20 0,-3-4 0,-3 49 0,-3-58 0,4-17 0,0 0 0,0 0 0,0 0 0,0 0 0,1 8 0,0-12 0,0 0 0,0 0 0,1 0 0,-1 0 0,0 0 0,1 0 0,-1 0 0,0 0 0,1 0 0,-1 0 0,1-1 0,0 1 0,-1 0 0,1 0 0,0 0 0,-1-1 0,1 1 0,0 0 0,0-1 0,0 1 0,0 0 0,-1-1 0,1 1 0,0-1 0,0 0 0,0 1 0,0-1 0,0 0 0,0 1 0,0-1 0,2 0 0,12 1-46,0 0-1,0-1 1,0-1-1,-1-1 1,25-5-1,-15 3-1039,-12 2-5740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238"/>
    </inkml:context>
    <inkml:brush xml:id="br0">
      <inkml:brushProperty name="width" value="0.05" units="cm"/>
      <inkml:brushProperty name="height" value="0.05" units="cm"/>
    </inkml:brush>
  </inkml:definitions>
  <inkml:trace contextRef="#ctx0" brushRef="#br0">4 1 24575,'-3'0'0,"3"0"0,2 0 0,6 0 0,2 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395"/>
    </inkml:context>
    <inkml:brush xml:id="br0">
      <inkml:brushProperty name="width" value="0.05" units="cm"/>
      <inkml:brushProperty name="height" value="0.05" units="cm"/>
    </inkml:brush>
  </inkml:definitions>
  <inkml:trace contextRef="#ctx0" brushRef="#br0">3 11 24575,'-2'0'0,"1"0"0,4-3 0,2 0 0,7 1 0,0-1-8191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13.503"/>
    </inkml:context>
    <inkml:brush xml:id="br0">
      <inkml:brushProperty name="width" value="0.05" units="cm"/>
      <inkml:brushProperty name="height" value="0.05" units="cm"/>
    </inkml:brush>
  </inkml:definitions>
  <inkml:trace contextRef="#ctx0" brushRef="#br0">0 6 24575,'3'0'0,"2"0"0,3 0 0,6 0 0,1-3 0,-1 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119"/>
    </inkml:context>
    <inkml:brush xml:id="br0">
      <inkml:brushProperty name="width" value="0.05" units="cm"/>
      <inkml:brushProperty name="height" value="0.05" units="cm"/>
    </inkml:brush>
  </inkml:definitions>
  <inkml:trace contextRef="#ctx0" brushRef="#br0">60 12 24575,'0'-3'0,"0"-2"0,0 1 0,0 7 0,0 7 0,0 6 0,0 7 0,-2 10 0,-1 10 0,-3 8 0,1 6 0,-2 2 0,-2 1 0,1 0 0,1-4 0,1-5 0,0-10-8191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367"/>
    </inkml:context>
    <inkml:brush xml:id="br0">
      <inkml:brushProperty name="width" value="0.05" units="cm"/>
      <inkml:brushProperty name="height" value="0.05" units="cm"/>
    </inkml:brush>
  </inkml:definitions>
  <inkml:trace contextRef="#ctx0" brushRef="#br0">9 0 24575,'-2'0'0,"-1"3"0,0 2 0,2 1 0,5 2 0,3 1 0,1 2 0,3 1 0,3 4 0,1-2 0,2 0 0,1-1 0,-3-2-8191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4.001"/>
    </inkml:context>
    <inkml:brush xml:id="br0">
      <inkml:brushProperty name="width" value="0.05" units="cm"/>
      <inkml:brushProperty name="height" value="0.05" units="cm"/>
    </inkml:brush>
  </inkml:definitions>
  <inkml:trace contextRef="#ctx0" brushRef="#br0">41 72 24575,'-17'-8'0,"1"1"0,16 8 0,-1-1 0,1 0 0,-1 1 0,1-1 0,-1 1 0,1-1 0,-1 0 0,1 1 0,-1-1 0,1 1 0,0-1 0,-1 1 0,1-1 0,0 1 0,0 0 0,-1-1 0,1 1 0,0-1 0,0 1 0,0 0 0,0-1 0,-1 1 0,1 0 0,0-1 0,0 1 0,0-1 0,0 1 0,1 0 0,-1-1 0,0 2 0,2 18 0,0 0 0,1-1 0,2 1 0,0-1 0,0 1 0,10 19 0,-1 1 0,-2-5 0,-5-9 0,2-1 0,0 1 0,2-2 0,26 45 0,-36-68 0,0 1 0,0 0 0,0-1 0,1 1 0,-1-1 0,1 1 0,-1-1 0,1 0 0,-1 0 0,1 0 0,0 1 0,-1-2 0,1 1 0,0 0 0,0 0 0,0 0 0,0-1 0,0 1 0,2 0 0,-2-2 0,0 1 0,-1 0 0,1-1 0,0 1 0,-1-1 0,1 1 0,0-1 0,-1 0 0,1 1 0,-1-1 0,1 0 0,-1 0 0,1 0 0,-1-1 0,0 1 0,0 0 0,1 0 0,-1-1 0,0 1 0,0 0 0,0-1 0,1-2 0,7-14 0,-1-2 0,0 1 0,-1-1 0,-1 0 0,4-30 0,-3 17 0,3-8 0,-3-1 0,-1-1 0,-3 1 0,-2-83 0,-2 123 342,1 5-2049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0.522"/>
    </inkml:context>
    <inkml:brush xml:id="br0">
      <inkml:brushProperty name="width" value="0.05" units="cm"/>
      <inkml:brushProperty name="height" value="0.05" units="cm"/>
    </inkml:brush>
  </inkml:definitions>
  <inkml:trace contextRef="#ctx0" brushRef="#br0">60 66 24575,'0'-2'0,"2"-1"0,1-2 0,3-1 0,-1-1 0,0-2 0,-2-1 0,0-2 0,-2 4 0,-5 5 0,-7 8 0,-8 6 0,-8 5 0,1 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2.294"/>
    </inkml:context>
    <inkml:brush xml:id="br0">
      <inkml:brushProperty name="width" value="0.05" units="cm"/>
      <inkml:brushProperty name="height" value="0.05" units="cm"/>
    </inkml:brush>
  </inkml:definitions>
  <inkml:trace contextRef="#ctx0" brushRef="#br0">173 1 24575,'1'0'0,"0"0"0,-1 0 0,1 1 0,-1-1 0,1 0 0,-1 0 0,1 1 0,-1-1 0,1 1 0,-1-1 0,1 0 0,-1 1 0,0-1 0,1 1 0,-1-1 0,0 1 0,1-1 0,-1 1 0,0-1 0,0 1 0,1 0 0,-1-1 0,0 1 0,0-1 0,0 1 0,0-1 0,0 1 0,0 1 0,2 19 0,-2-21 0,-2 34 0,-1 0 0,-2 0 0,-10 36 0,1-3 0,-7 48 0,-67 314 0,74-380 0,6-25 0,-6 39 0,14-62 0,0 1 0,0-1 0,0 1 0,0-1 0,0 1 0,0-1 0,1 0 0,-1 1 0,0-1 0,1 1 0,-1-1 0,1 0 0,0 1 0,-1-1 0,1 0 0,0 0 0,0 0 0,0 1 0,-1-1 0,1 0 0,1 0 0,-1 0 0,0 0 0,0-1 0,0 1 0,0 0 0,1 0 0,-1-1 0,3 2 0,4 1 0,0 0 0,0-1 0,0 0 0,10 1 0,-11-2 0,64 8 0,0-4 0,83-3 0,-77-3 0,4523 59-12652,-1630 85 13703,-2720-128 1456,-178-12-1604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3.482"/>
    </inkml:context>
    <inkml:brush xml:id="br0">
      <inkml:brushProperty name="width" value="0.05" units="cm"/>
      <inkml:brushProperty name="height" value="0.05" units="cm"/>
    </inkml:brush>
  </inkml:definitions>
  <inkml:trace contextRef="#ctx0" brushRef="#br0">0 56 24575,'570'-19'-854,"-285"6"75,1758-11-7269,2 75 5440,-382 18 1415,-556-15 5677,-1087-53-3955,236 16 6475,-259-17-6957,0 0 0,0 0 1,1 0-1,-1 1 0,0-1 0,0 1 1,0 0-1,1 0 0,-1 0 1,0 0-1,1 0 0,-1 1 0,1-1 1,-1 1-1,1 0 0,0 0 0,0 0 1,0 0-1,0 0 0,0 0 1,0 0-1,0 1 0,1-1 0,-1 0 1,1 1-1,0 0 0,0-1 0,0 1 1,0 0-1,-1 5 0,-9 41-47,3 0 0,-3 53 0,0-3 0,-67 296 0,29-172 0,47-212-273,0-1 0,0-1 0,-2 1 0,-4 13 0,0-10-6553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4.506"/>
    </inkml:context>
    <inkml:brush xml:id="br0">
      <inkml:brushProperty name="width" value="0.05" units="cm"/>
      <inkml:brushProperty name="height" value="0.05" units="cm"/>
    </inkml:brush>
  </inkml:definitions>
  <inkml:trace contextRef="#ctx0" brushRef="#br0">494 76 24575,'29'-22'0,"-25"20"0,0-1 0,0 1 0,0-1 0,-1 0 0,1 0 0,-1 0 0,0 0 0,0-1 0,5-5 0,-8 9 0,0-1 0,0 1 0,1-1 0,-1 1 0,0-1 0,0 1 0,0-1 0,0 1 0,1-1 0,-1 1 0,0-1 0,0 1 0,0-1 0,0 1 0,0-1 0,0 1 0,0-1 0,0 1 0,-1-1 0,1 1 0,0-1 0,0 1 0,0-1 0,0 1 0,-1 0 0,1-1 0,0 1 0,0-1 0,-1 1 0,1 0 0,0-1 0,-1 1 0,1-1 0,0 1 0,-1 0 0,1 0 0,-1-1 0,1 1 0,-1 0 0,1 0 0,-1-1 0,1 1 0,0 0 0,-1 0 0,1 0 0,-1 0 0,1 0 0,-1 0 0,1 0 0,-1 0 0,1 0 0,-2 0 0,-29 1 0,-25 10 0,1 3 0,1 2 0,0 2 0,1 3 0,-51 28 0,95-45 0,0 1 0,1 1 0,-1-1 0,1 1 0,-12 13 0,18-18 0,1 1 0,-1-1 0,1 1 0,0 0 0,-1 0 0,1 0 0,0 0 0,0 0 0,0 0 0,0 0 0,0 0 0,1 0 0,-1 0 0,1 0 0,-1 1 0,1-1 0,0 0 0,0 0 0,0 1 0,0-1 0,0 0 0,0 0 0,1 1 0,-1-1 0,1 0 0,0 0 0,-1 0 0,1 0 0,0 0 0,0 0 0,2 3 0,3 2 0,-1 0 0,1-1 0,0 0 0,1 0 0,-1-1 0,1 0 0,9 6 0,57 28 0,-48-27 0,14 7 0,68 38 0,-93-49 0,0 1 0,-1 1 0,0 0 0,0 1 0,11 13 0,-22-22 0,-1-1 0,1 1 0,-1 0 0,1 0 0,-1 0 0,0 0 0,1 0 0,-1 0 0,0 1 0,-1-1 0,1 0 0,0 1 0,0-1 0,-1 0 0,0 1 0,1-1 0,-1 1 0,0-1 0,0 0 0,0 1 0,-1 3 0,-1-3 0,1 0 0,0 0 0,-1 0 0,0 0 0,0 0 0,0 0 0,0-1 0,0 1 0,0-1 0,-1 0 0,1 0 0,-1 1 0,-5 2 0,-7 3 0,0 0 0,-1-1 0,0-1 0,-29 9 0,-13-2-341,0-1 0,0-4-1,-71 2 1,89-8-6485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4.757"/>
    </inkml:context>
    <inkml:brush xml:id="br0">
      <inkml:brushProperty name="width" value="0.05" units="cm"/>
      <inkml:brushProperty name="height" value="0.05" units="cm"/>
    </inkml:brush>
  </inkml:definitions>
  <inkml:trace contextRef="#ctx0" brushRef="#br0">177 95 24575,'15'-6'0,"0"1"0,16-10 0,-25 12 0,-1 0 0,0 0 0,0 0 0,0-1 0,0 0 0,0 0 0,-1-1 0,6-6 0,-9 10 0,-1 1 0,1-1 0,-1 0 0,1 1 0,-1-1 0,1 0 0,-1 0 0,0 1 0,1-1 0,-1 0 0,0 0 0,1 0 0,-1 1 0,0-1 0,0 0 0,0 0 0,0 0 0,0 0 0,0 1 0,0-1 0,0 0 0,0 0 0,0 0 0,-1-1 0,0 2 0,1-1 0,-1 0 0,0 1 0,1-1 0,-1 1 0,0-1 0,0 1 0,1-1 0,-1 1 0,0-1 0,0 1 0,0 0 0,0 0 0,1-1 0,-1 1 0,0 0 0,0 0 0,-1 0 0,-4 0 0,1 0 0,-1 0 0,0 0 0,1 1 0,-11 3 0,0 1 0,1 2 0,1 0 0,0 1 0,0 0 0,0 1 0,1 1 0,0 0 0,1 1 0,0 0 0,1 1 0,0 0 0,1 1 0,0 0 0,1 0 0,1 1 0,0 1 0,1-1 0,-9 25 0,15-34 27,-1-1-1,2 0 0,-1 1 0,0-1 1,1 1-1,0-1 0,0 1 0,0-1 1,0 1-1,1-1 0,0 0 0,2 9 1,-2-10-122,1 0 0,-1 0 0,1 0 0,0-1 1,0 1-1,0 0 0,0-1 0,0 0 0,1 1 0,-1-1 1,1 0-1,-1 0 0,1 0 0,0 0 0,0-1 1,0 1-1,5 1 0,17 5-6731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192"/>
    </inkml:context>
    <inkml:brush xml:id="br0">
      <inkml:brushProperty name="width" value="0.05" units="cm"/>
      <inkml:brushProperty name="height" value="0.05" units="cm"/>
    </inkml:brush>
  </inkml:definitions>
  <inkml:trace contextRef="#ctx0" brushRef="#br0">31 65 24575,'-3'-3'0,"0"0"0,0 1 0,0-1 0,1 0 0,-1 0 0,1 0 0,0 0 0,0 0 0,0-1 0,0 1 0,-2-5 0,4 7 0,0 0 0,1 1 0,-1-1 0,0 1 0,0-1 0,0 0 0,1 1 0,-1-1 0,0 1 0,0-1 0,1 1 0,-1-1 0,1 1 0,-1-1 0,0 1 0,1 0 0,-1-1 0,1 1 0,-1-1 0,1 1 0,-1 0 0,1 0 0,-1-1 0,1 1 0,0 0 0,-1 0 0,1-1 0,-1 1 0,1 0 0,-1 0 0,1 0 0,0 0 0,-1 0 0,1 0 0,0 0 0,0 0 0,26 1 0,-26-1 0,20 2 0,1 1 0,-1 1 0,28 10 0,-38-11 0,0 2 0,-1-1 0,1 1 0,-1 0 0,0 1 0,0 1 0,-1-1 0,9 9 0,-16-13 0,0-1 0,-1 1 0,1-1 0,0 1 0,-1-1 0,0 1 0,1 0 0,-1 0 0,0 0 0,0 0 0,0 0 0,0 0 0,0 0 0,-1 0 0,1 0 0,-1 0 0,1 1 0,-1-1 0,0 0 0,0 0 0,0 1 0,0-1 0,0 0 0,0 0 0,-1 0 0,1 1 0,-1-1 0,1 0 0,-1 0 0,0 0 0,0 0 0,0 0 0,0 0 0,0 0 0,0 0 0,-1 0 0,1-1 0,-1 1 0,1 0 0,-4 1 0,-2 3 0,0 0 0,-1-1 0,0 0 0,0 0 0,0-1 0,-1 0 0,1 0 0,-14 3 0,21-6 0,0-1 0,0 0 0,0 1 0,-1-1 0,1 0 0,0 0 0,0 1 0,0-1 0,0 0 0,0 0 0,-1 0 0,1 0 0,0-1 0,0 1 0,0 0 0,0 0 0,0-1 0,-1 1 0,1-1 0,-1 0 0,2 1 0,-1-1 0,1 0 0,0 1 0,-1-1 0,1 0 0,0 1 0,-1-1 0,1 0 0,0 1 0,0-1 0,0 0 0,0 0 0,0 1 0,0-1 0,0 0 0,0 0 0,0 1 0,0-1 0,0 0 0,0 0 0,1 1 0,-1-2 0,2-4 0,1 1 0,-1 0 0,1 0 0,0 0 0,0 0 0,6-7 0,9-8 0,1 0 0,42-32 0,-48 43 0,0 0 0,1 0 0,0 1 0,1 1 0,-1 1 0,22-7 0,-32 12 0,-1 0 0,1 0 0,-1 0 0,1 1 0,-1 0 0,1-1 0,0 1 0,-1 0 0,1 1 0,-1-1 0,1 1 0,0 0 0,-1 0 0,0 0 0,1 0 0,3 2 0,-5-2 0,0 1 0,0 0 0,0 0 0,0 0 0,0 0 0,0 0 0,0 0 0,0 0 0,-1 0 0,0 1 0,1-1 0,-1 1 0,0-1 0,0 1 0,0 0 0,0-1 0,-1 1 0,1 0 0,-1-1 0,1 1 0,-1 4 0,0 9-151,-1 1-1,-1 0 0,-1-1 0,0 0 1,-1 1-1,0-1 0,-2 0 1,-13 29-1,12-30-6674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333"/>
    </inkml:context>
    <inkml:brush xml:id="br0">
      <inkml:brushProperty name="width" value="0.05" units="cm"/>
      <inkml:brushProperty name="height" value="0.05" units="cm"/>
    </inkml:brush>
  </inkml:definitions>
  <inkml:trace contextRef="#ctx0" brushRef="#br0">14 9 24575,'0'-3'0,"-3"0"0,-2 1 0,-1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765"/>
    </inkml:context>
    <inkml:brush xml:id="br0">
      <inkml:brushProperty name="width" value="0.05" units="cm"/>
      <inkml:brushProperty name="height" value="0.05" units="cm"/>
    </inkml:brush>
  </inkml:definitions>
  <inkml:trace contextRef="#ctx0" brushRef="#br0">41 96 24575,'-1'7'0,"0"0"0,0-1 0,-1 1 0,1-1 0,-5 10 0,-4 13 0,2 16 0,2-1 0,2 1 0,3 80 0,15-166 0,0-29 0,19-73 0,-27 123 0,0 0 0,2 0 0,1 1 0,18-32 0,-24 47 0,0 0 0,-1 1 0,1-1 0,1 1 0,-1 0 0,0 0 0,1 0 0,0 0 0,-1 0 0,1 1 0,0 0 0,0 0 0,1 0 0,-1 0 0,0 0 0,8-1 0,-9 3 0,0 0 0,-1 0 0,1 0 0,-1 0 0,1 0 0,-1 1 0,1-1 0,-1 1 0,1-1 0,-1 1 0,0 0 0,1 0 0,-1 0 0,0 0 0,0 1 0,1-1 0,-1 1 0,0-1 0,0 1 0,-1 0 0,1-1 0,0 1 0,-1 0 0,1 0 0,-1 0 0,1 1 0,-1-1 0,0 0 0,0 0 0,0 1 0,1 3 0,0-1 17,-1 0-1,1 1 0,-1-1 0,0 1 1,0-1-1,-1 1 0,0-1 0,0 1 1,0-1-1,0 1 0,-1-1 0,0 1 1,0-1-1,-1 1 0,0-1 0,0 0 1,0 0-1,0 0 0,-1 0 0,-3 5 1,1-2-173,-1 0 1,0-1 0,-1 0 0,1 0 0,-2-1 0,1 1 0,0-2-1,-1 1 1,0-1 0,-16 8 0,-6-1-6671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5.983"/>
    </inkml:context>
    <inkml:brush xml:id="br0">
      <inkml:brushProperty name="width" value="0.05" units="cm"/>
      <inkml:brushProperty name="height" value="0.05" units="cm"/>
    </inkml:brush>
  </inkml:definitions>
  <inkml:trace contextRef="#ctx0" brushRef="#br0">0 4 24575,'3'-3'0,"0"2"0,-3 4 0,0 5 0,-2 6 0,1 6 0,0 6 0,0 5 0,1 7 0,2 4 0,1 4 0,2 3 0,0 1 0,0-2 0,1-2 0,-1-3 0,-1-6 0,-1-8-8191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156"/>
    </inkml:context>
    <inkml:brush xml:id="br0">
      <inkml:brushProperty name="width" value="0.05" units="cm"/>
      <inkml:brushProperty name="height" value="0.05" units="cm"/>
    </inkml:brush>
  </inkml:definitions>
  <inkml:trace contextRef="#ctx0" brushRef="#br0">1 72 24575,'0'-2'0,"0"-4"0,2-2 0,3 0 0,6-2 0,5 2 0,5 0 0,7 0 0,9 1 0,-2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5.660"/>
    </inkml:context>
    <inkml:brush xml:id="br0">
      <inkml:brushProperty name="width" value="0.05" units="cm"/>
      <inkml:brushProperty name="height" value="0.05" units="cm"/>
    </inkml:brush>
  </inkml:definitions>
  <inkml:trace contextRef="#ctx0" brushRef="#br0">33 237 24575,'0'0'0,"0"0"0,0 0 0,0 0 0,0 0 0,0-1 0,0 1 0,0 0 0,0 0 0,0 0 0,0-1 0,0 1 0,0 0 0,0 0 0,0 0 0,0 0 0,0-1 0,0 1 0,0 0 0,0 0 0,0 0 0,0 0 0,0-1 0,1 1 0,-1 0 0,0 0 0,0 0 0,0 0 0,0 0 0,0-1 0,0 1 0,1 0 0,-1 0 0,0 0 0,0 0 0,0 0 0,0 0 0,0 0 0,1 0 0,-1 0 0,0 0 0,0 0 0,0 0 0,1 0 0,-1-1 0,0 1 0,0 0 0,0 1 0,0-1 0,1 0 0,-1 0 0,0 0 0,0 0 0,0 0 0,0 0 0,1 0 0,-1 0 0,0 0 0,0 0 0,0 0 0,0 0 0,1 0 0,-1 1 0,0-1 0,0 0 0,0 0 0,0 0 0,0 0 0,9 11 0,-4 4 0,-2 0 0,0 0 0,-1 0 0,0 0 0,-1 1 0,-1-1 0,-2 18 0,1 4 0,2 149 0,-3 238 0,-17-239 0,13-142 0,7-22 0,-1-20 0,0 0 0,0-1 0,1 1 0,-1-1 0,0 1 0,1-1 0,-1 1 0,0-1 0,1 0 0,-1 1 0,1-1 0,-1 1 0,0-1 0,1 0 0,-1 1 0,1-1 0,-1 0 0,1 0 0,0 1 0,0-1 0,2 0 0,1 1 0,-1-1 0,1-1 0,-1 1 0,1 0 0,-1-1 0,1 0 0,4-1 0,-7 2 0,79-18 0,121-9 0,85 11 0,-220 13 0,1424-16-765,-1457 19 764,-32 1 14,0-1-1,0 0 1,0 0 0,0 0-1,0 0 1,1 0-1,-1 0 1,0 0 0,0-1-1,0 1 1,0 0 0,0-1-1,0 1 1,0 0-1,0-1 1,1 0 0,-2 0 6,0 1 0,0-1 0,0 1 0,0-1 1,0 0-1,0 1 0,0-1 0,-1 1 0,1-1 1,0 1-1,0-1 0,-1 0 0,1 1 0,0-1 1,-1 1-1,1 0 0,0-1 0,-1 1 0,0-1 1,-8-15 147,0-14-167,1 0 0,1-1 0,-5-61 0,7 45 0,-60-844 0,65 888 0,0 0 0,0-1 0,0 0 0,0 1 0,-1-1 0,1 0 0,-1 1 0,-2-6 0,3 8 0,-1 0 0,0 0 0,1 0 0,-1 0 0,0 1 0,0-1 0,0 0 0,1 1 0,-1-1 0,0 0 0,0 1 0,0-1 0,0 1 0,0-1 0,0 1 0,0 0 0,0-1 0,0 1 0,0 0 0,0 0 0,0 0 0,-1 0 0,1 0 0,0 0 0,0 0 0,0 0 0,0 0 0,0 0 0,-2 1 0,-816 71 0,231-29 0,501-34 0,-464 66 0,545-74 19,0 0 34,1 0 0,-1 0 0,1 1-1,0-1 1,-10 6 0,14-7-72,0 1 1,1-1-1,-1 0 0,1 1 0,-1-1 1,0 1-1,1-1 0,0 1 1,-1 0-1,1-1 0,-1 1 0,1-1 1,0 1-1,-1 0 0,1-1 1,0 1-1,-1 0 0,1 0 0,0-1 1,0 2-1,0-1-63,0 1 0,0-1 1,1 0-1,-1 1 0,1-1 0,-1 0 1,1 1-1,-1-1 0,1 0 0,-1 0 1,1 0-1,0 0 0,0 0 0,0 0 1,1 2-1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402"/>
    </inkml:context>
    <inkml:brush xml:id="br0">
      <inkml:brushProperty name="width" value="0.05" units="cm"/>
      <inkml:brushProperty name="height" value="0.05" units="cm"/>
    </inkml:brush>
  </inkml:definitions>
  <inkml:trace contextRef="#ctx0" brushRef="#br0">156 126 24575,'-16'0'0,"-1"-2"0,1 0 0,0 0 0,0-2 0,0 0 0,1-1 0,-16-6 0,31 11 0,-1-1 0,0 1 0,0-1 0,0 1 0,0 0 0,1-1 0,-1 1 0,0-1 0,0 0 0,1 1 0,-1-1 0,0 0 0,1 1 0,-1-1 0,1 0 0,-2-1 0,2 2 0,0-1 0,0 1 0,1 0 0,-1-1 0,0 1 0,0 0 0,0-1 0,0 1 0,0 0 0,0-1 0,0 1 0,1 0 0,-1-1 0,0 1 0,0 0 0,0-1 0,1 1 0,-1 0 0,0 0 0,0-1 0,1 1 0,-1 0 0,0 0 0,1 0 0,-1-1 0,0 1 0,1 0 0,32-10 0,295-33 185,-171 26-1735,-106 10-5276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575"/>
    </inkml:context>
    <inkml:brush xml:id="br0">
      <inkml:brushProperty name="width" value="0.05" units="cm"/>
      <inkml:brushProperty name="height" value="0.05" units="cm"/>
    </inkml:brush>
  </inkml:definitions>
  <inkml:trace contextRef="#ctx0" brushRef="#br0">85 1 24575,'-5'0'0,"-6"0"0,-3 2 0,0 4 0,1 4 0,2 9 0,3 6 0,3 10 0,3 5 0,1 8 0,0 4 0,2 1 0,-1 0 0,1-1 0,0-6 0,-1-6 0,0-9-8191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6.962"/>
    </inkml:context>
    <inkml:brush xml:id="br0">
      <inkml:brushProperty name="width" value="0.05" units="cm"/>
      <inkml:brushProperty name="height" value="0.05" units="cm"/>
    </inkml:brush>
  </inkml:definitions>
  <inkml:trace contextRef="#ctx0" brushRef="#br0">234 189 24575,'9'-16'0,"-2"0"0,0 0 0,6-23 0,-12 36 0,0-1 0,0 0 0,0 1 0,-1-1 0,1 0 0,-1 0 0,0 1 0,0-1 0,0 0 0,-1 0 0,1 1 0,-1-1 0,0 0 0,0 0 0,0 1 0,0-1 0,-1 1 0,1-1 0,-1 1 0,0 0 0,0 0 0,-3-4 0,3 5 0,0 1 0,0-1 0,0 1 0,0 0 0,0-1 0,0 1 0,0 0 0,0 0 0,0 0 0,-1 1 0,1-1 0,0 0 0,-1 1 0,1 0 0,0-1 0,-1 1 0,-2 0 0,0 1 0,1-1 0,-1 1 0,0 0 0,1 1 0,-1-1 0,1 1 0,0 0 0,-6 3 0,-2 2 0,0 1 0,1 1 0,0 0 0,-18 20 0,15-14 0,2 0 0,0 1 0,-11 19 0,18-27 0,1 0 0,0 0 0,1 1 0,0-1 0,0 1 0,0 0 0,1 0 0,1 0 0,-1 10 0,2-18 0,-1 0 0,1 0 0,0 1 0,0-1 0,0 0 0,1 1 0,-1-1 0,0 0 0,0 0 0,1 1 0,-1-1 0,1 0 0,-1 0 0,1 0 0,-1 1 0,1-1 0,0 0 0,0 0 0,-1 0 0,1 0 0,0 0 0,0 0 0,0-1 0,0 1 0,2 1 0,0-1 0,-1 0 0,1 0 0,-1-1 0,0 0 0,1 1 0,-1-1 0,1 0 0,-1 0 0,1 0 0,-1 0 0,1-1 0,3 0 0,6-3 0,-1 1 0,0-2 0,0 1 0,16-10 0,-23 11 0,2 0 0,-1-1 0,1 1 0,0 1 0,10-4 0,-15 5 0,0 1 0,1 0 0,-1-1 0,0 1 0,0 0 0,1 0 0,-1 0 0,0 0 0,1 0 0,-1 0 0,0 0 0,0 1 0,1-1 0,-1 0 0,0 1 0,0-1 0,0 1 0,1-1 0,-1 1 0,0 0 0,0-1 0,0 1 0,0 0 0,0 0 0,0 0 0,0 0 0,0 0 0,-1 0 0,2 1 0,13 25 199,-11-20-373,0 0 0,0-1 0,0 1 1,1-1-1,-1 1 0,2-1 0,-1-1 1,7 6-1,2-1-6652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260"/>
    </inkml:context>
    <inkml:brush xml:id="br0">
      <inkml:brushProperty name="width" value="0.05" units="cm"/>
      <inkml:brushProperty name="height" value="0.05" units="cm"/>
    </inkml:brush>
  </inkml:definitions>
  <inkml:trace contextRef="#ctx0" brushRef="#br0">217 70 24575,'0'-4'0,"0"-1"0,0 1 0,-1 0 0,1 0 0,-1 0 0,0 0 0,0 0 0,-1 0 0,1 0 0,-1 0 0,-2-4 0,3 7 0,0-1 0,0 1 0,0 0 0,0 0 0,0 0 0,-1 0 0,1 0 0,0 0 0,-1 0 0,1 0 0,-1 0 0,1 1 0,0-1 0,-1 1 0,0-1 0,1 1 0,-1-1 0,1 1 0,-1 0 0,0 0 0,1 0 0,-1 0 0,1 0 0,-1 0 0,0 0 0,1 0 0,-1 1 0,1-1 0,-1 1 0,1-1 0,-3 2 0,-3 1 0,-1 1 0,1 0 0,0 1 0,0 0 0,0 0 0,1 0 0,-1 1 0,1 0 0,-7 9 0,6-7 0,1 0 0,0 1 0,1 0 0,0-1 0,0 2 0,1-1 0,-5 15 0,8-22 0,0 1 0,1 0 0,-1-1 0,1 1 0,0 0 0,0-1 0,-1 1 0,2 0 0,-1-1 0,0 1 0,1 0 0,-1-1 0,1 1 0,0-1 0,-1 1 0,2-1 0,-1 1 0,0-1 0,0 1 0,1-1 0,-1 0 0,1 0 0,-1 0 0,5 4 0,1-1 0,1 1 0,0-1 0,0 0 0,0-1 0,15 6 0,17 9 0,-39-18 0,0-1 0,0 0 0,-1 1 0,1-1 0,0 1 0,0-1 0,-1 1 0,1-1 0,0 1 0,-1 0 0,1-1 0,-1 1 0,1 0 0,-1-1 0,1 1 0,-1 0 0,1 0 0,-1 0 0,0-1 0,1 1 0,-1 0 0,0 0 0,0 0 0,0 0 0,0 0 0,0 1 0,0-1 0,0 0 0,-1 0 0,0 0 0,1 0 0,-1 0 0,0 0 0,0 0 0,1 0 0,-1 0 0,0 0 0,0 0 0,0 0 0,0 0 0,0-1 0,-2 2 0,-7 3 0,0 0 0,0-1 0,-13 4 0,20-7 0,-63 16-1365,36-11-5461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491"/>
    </inkml:context>
    <inkml:brush xml:id="br0">
      <inkml:brushProperty name="width" value="0.05" units="cm"/>
      <inkml:brushProperty name="height" value="0.05" units="cm"/>
    </inkml:brush>
  </inkml:definitions>
  <inkml:trace contextRef="#ctx0" brushRef="#br0">0 168 24575,'7'-20'0,"1"-1"0,1 1 0,1 1 0,0 0 0,26-34 0,-35 52 0,0-1 0,-1 1 0,1 0 0,0 0 0,0 0 0,0 1 0,0-1 0,0 0 0,0 0 0,0 0 0,0 1 0,0-1 0,0 0 0,0 1 0,0-1 0,1 1 0,-1 0 0,0-1 0,0 1 0,1 0 0,-1 0 0,3-1 0,-3 2 0,0 0 0,0-1 0,0 1 0,0 0 0,0-1 0,0 1 0,0 0 0,-1 0 0,1 0 0,0 0 0,0 0 0,-1 0 0,1 0 0,0 0 0,-1 0 0,1 0 0,-1 0 0,1 0 0,-1 2 0,3 9 0,0 0 0,-1 0 0,1 20 0,-3-29 0,2 69 85,-16 136-1,3-79-1618,10-101-5292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47.741"/>
    </inkml:context>
    <inkml:brush xml:id="br0">
      <inkml:brushProperty name="width" value="0.05" units="cm"/>
      <inkml:brushProperty name="height" value="0.05" units="cm"/>
    </inkml:brush>
  </inkml:definitions>
  <inkml:trace contextRef="#ctx0" brushRef="#br0">197 28 24575,'5'-5'0,"12"-13"0,-17 18 0,0 0 0,0 0 0,0 0 0,0-1 0,1 1 0,-1 0 0,0 0 0,0 0 0,0 0 0,0 0 0,0 0 0,0 0 0,0 0 0,0-1 0,0 1 0,0 0 0,0 0 0,0 0 0,0 0 0,0 0 0,0 0 0,0-1 0,0 1 0,0 0 0,0 0 0,0 0 0,0 0 0,0 0 0,0 0 0,-1 0 0,1 0 0,0-1 0,0 1 0,0 0 0,0 0 0,0 0 0,0 0 0,0 0 0,0 0 0,0 0 0,0 0 0,-1 0 0,1 0 0,0 0 0,0 0 0,0 0 0,0 0 0,0 0 0,-1-1 0,-14 4 0,-17 7 0,1 2 0,0 1 0,-57 34 0,87-46 0,-1-1 0,1 1 0,0-1 0,0 1 0,0 0 0,0 0 0,0-1 0,0 1 0,0 0 0,0 0 0,0 0 0,0 0 0,1 0 0,-1 0 0,0 0 0,1 1 0,-1-1 0,1 0 0,-1 0 0,1 0 0,-1 1 0,1-1 0,0 0 0,0 0 0,0 1 0,0-1 0,0 0 0,0 1 0,0-1 0,0 0 0,0 1 0,0-1 0,1 0 0,-1 0 0,0 1 0,1-1 0,0 0 0,-1 0 0,1 0 0,-1 0 0,2 2 0,3 4 0,1 0 0,0-1 0,0 1 0,14 10 0,-15-13 0,46 36-682,105 63-1,-110-77-6143</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7.559"/>
    </inkml:context>
    <inkml:brush xml:id="br0">
      <inkml:brushProperty name="width" value="0.05" units="cm"/>
      <inkml:brushProperty name="height" value="0.05" units="cm"/>
    </inkml:brush>
  </inkml:definitions>
  <inkml:trace contextRef="#ctx0" brushRef="#br0">369 1 24575,'-3'17'0,"0"-1"0,-2 1 0,-9 24 0,-5 13 0,-257 799 0,265-821 0,3-13 0,1 0 0,1 1 0,1 0 0,1 0 0,1 0 0,-2 21 0,5-40-37,1 0 0,-1 0 1,0 0-1,0 0 0,0 0 0,1 0 0,-1 0 0,0 0 0,1 0 0,-1 0 0,1 0 0,0 0 1,-1 0-1,1 0 0,-1 0 0,1-1 0,0 1 0,0 0 0,0 0 0,-1-1 0,1 1 0,0-1 1,0 1-1,0-1 0,0 1 0,0-1 0,0 1 0,0-1 0,0 0 0,0 1 0,0-1 0,0 0 1,0 0-1,0 0 0,0 0 0,2 0 0,8 0-6789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7.759"/>
    </inkml:context>
    <inkml:brush xml:id="br0">
      <inkml:brushProperty name="width" value="0.05" units="cm"/>
      <inkml:brushProperty name="height" value="0.05" units="cm"/>
    </inkml:brush>
  </inkml:definitions>
  <inkml:trace contextRef="#ctx0" brushRef="#br0">1 115 24575,'1'-2'0,"1"1"0,0 0 0,0-1 0,0 1 0,0 0 0,0 0 0,1 0 0,-1 1 0,0-1 0,0 1 0,1-1 0,3 0 0,33 0 0,-18 1 0,438-32-458,-59 2 84,273 10 374,-274 11 0,-304 4-1227,-72 1-4905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8.569"/>
    </inkml:context>
    <inkml:brush xml:id="br0">
      <inkml:brushProperty name="width" value="0.05" units="cm"/>
      <inkml:brushProperty name="height" value="0.05" units="cm"/>
    </inkml:brush>
  </inkml:definitions>
  <inkml:trace contextRef="#ctx0" brushRef="#br0">76 96 24575,'-6'0'0,"0"0"0,1 0 0,-1 0 0,0-1 0,1 0 0,-1 0 0,1-1 0,-1 1 0,1-1 0,-1 0 0,-7-5 0,13 7 0,0 0 0,0 0 0,0 0 0,0 0 0,0 0 0,0-1 0,0 1 0,0 0 0,0 0 0,0 0 0,0 0 0,0-1 0,0 1 0,0 0 0,0 0 0,0 0 0,0 0 0,0-1 0,0 1 0,0 0 0,0 0 0,0 0 0,0 0 0,0-1 0,1 1 0,-1 0 0,0 0 0,0 0 0,0 0 0,0 0 0,0 0 0,0-1 0,1 1 0,-1 0 0,0 0 0,0 0 0,0 0 0,0 0 0,0 0 0,1 0 0,-1 0 0,0 0 0,0 0 0,0 0 0,0 0 0,1 0 0,-1 0 0,0 0 0,0 0 0,0 0 0,0 0 0,1 0 0,12-3 0,56-5 0,71 1 0,-70 5 0,1712-32-2524,-1390 30 2286,-179 4 66,237-8-123,-413 4 1234,-31 1 130,-23 3-433,3 0-594,1 1 0,-1 1 0,0 0 1,1 0-1,-1 2 0,1 0 1,0 0-1,-22 11 0,28-11-29,0 0 0,0 1 0,0 0 0,1 0-1,0 0 1,-1 1 0,2 0 0,-1 0 0,1 1-1,0-1 1,0 1 0,1 0 0,0 1 0,0-1-1,-5 16 1,0 12-13,2 1 0,1 0 0,2 1 0,1 44 0,-4 29 0,-11 12 0,-35 121 0,6-33 0,44-194 0,3-11 0,-1-1 0,0 1 0,0-1 0,0 1 0,0-1 0,-5 8 0,5-10 0,0-1 0,-1 1 0,1 0 0,-1-1 0,0 1 0,1-1 0,-1 0 0,0 1 0,0-1 0,0 0 0,0 0 0,0 0 0,0 0 0,0-1 0,0 1 0,0-1 0,-4 1 0,-66 10 0,-97 1 0,106-9 0,-370 8-1365,325-11-5461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280"/>
    </inkml:context>
    <inkml:brush xml:id="br0">
      <inkml:brushProperty name="width" value="0.05" units="cm"/>
      <inkml:brushProperty name="height" value="0.05" units="cm"/>
    </inkml:brush>
  </inkml:definitions>
  <inkml:trace contextRef="#ctx0" brushRef="#br0">34 95 24575,'0'-4'0,"1"1"0,-1 0 0,1-1 0,0 1 0,0-1 0,0 1 0,0 0 0,0 0 0,1-1 0,0 1 0,-1 0 0,1 1 0,0-1 0,1 0 0,-1 0 0,0 1 0,1-1 0,0 1 0,-1 0 0,1 0 0,0 0 0,0 0 0,0 0 0,0 1 0,4-2 0,4-1 0,-1 0 0,1 0 0,1 1 0,-1 1 0,0 0 0,18-1 0,-29 3 0,1 0 0,0 0 0,0 0 0,0 0 0,0 0 0,0 0 0,0 0 0,0 0 0,0 0 0,0 0 0,-1 0 0,1 1 0,0-1 0,0 0 0,0 1 0,0-1 0,-1 0 0,1 1 0,0-1 0,0 1 0,-1 0 0,1-1 0,0 1 0,-1 0 0,1-1 0,-1 1 0,1 0 0,-1-1 0,1 1 0,-1 0 0,1 0 0,-1 0 0,0 0 0,1-1 0,-1 1 0,0 0 0,0 0 0,0 0 0,1 0 0,-1 0 0,0 0 0,0 0 0,0-1 0,-1 1 0,1 0 0,0 0 0,0 0 0,0 0 0,-1 0 0,1 0 0,-1 0 0,-1 7 0,-1 0 0,0-1 0,-1 1 0,-5 9 0,-14 17 0,-28 34 0,33-47 0,2 1 0,0 0 0,1 2 0,-21 44 0,35-65 0,-1 1 0,1 0 0,0 0 0,0-1 0,0 1 0,1 0 0,-1 0 0,1 0 0,0 0 0,0 0 0,0 0 0,1 0 0,-1 0 0,1 0 0,0 0 0,3 6 0,-3-7 0,1-1 0,-1 1 0,1-1 0,0 1 0,0-1 0,1 0 0,-1 0 0,0 0 0,1 0 0,-1 0 0,1 0 0,-1-1 0,1 1 0,0-1 0,0 0 0,0 1 0,0-2 0,0 1 0,0 0 0,0 0 0,5-1 0,4 1-273,-1 0 0,1-2 0,0 1 0,11-3 0,12-3-6553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6.206"/>
    </inkml:context>
    <inkml:brush xml:id="br0">
      <inkml:brushProperty name="width" value="0.05" units="cm"/>
      <inkml:brushProperty name="height" value="0.05" units="cm"/>
    </inkml:brush>
  </inkml:definitions>
  <inkml:trace contextRef="#ctx0" brushRef="#br0">4 150 24575,'0'0'0,"0"0"0,0 0 0,0 1 0,0-1 0,1 0 0,-1 0 0,0 0 0,0 0 0,0 0 0,0 0 0,0 0 0,0 1 0,0-1 0,0 0 0,0 0 0,0 0 0,0 0 0,0 0 0,0 1 0,0-1 0,0 0 0,0 0 0,0 0 0,0 0 0,0 0 0,0 0 0,0 1 0,0-1 0,0 0 0,0 0 0,0 0 0,0 0 0,-1 0 0,1 0 0,0 1 0,0-1 0,0 0 0,0 0 0,0 0 0,0 0 0,0 0 0,0 0 0,-1 0 0,1 0 0,0 0 0,0 0 0,0 0 0,0 0 0,0 0 0,0 1 0,-1-1 0,1 0 0,0 0 0,0 0 0,0 0 0,0 0 0,0 0 0,0 0 0,-1 0 0,1-1 0,0 1 0,0 0 0,0 0 0,0 0 0,0 0 0,-1 0 0,13 6 0,16-4 0,0-1 0,0-1 0,52-7 0,-39 3 0,572-60 0,-24 2 0,-535 57 0,128-15 0,-177 18-1365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471"/>
    </inkml:context>
    <inkml:brush xml:id="br0">
      <inkml:brushProperty name="width" value="0.05" units="cm"/>
      <inkml:brushProperty name="height" value="0.05" units="cm"/>
    </inkml:brush>
  </inkml:definitions>
  <inkml:trace contextRef="#ctx0" brushRef="#br0">18 30 24575,'-2'-2'0,"-4"-1"0,0-2 0,3-1 0,3-1 0,2 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9.704"/>
    </inkml:context>
    <inkml:brush xml:id="br0">
      <inkml:brushProperty name="width" value="0.05" units="cm"/>
      <inkml:brushProperty name="height" value="0.05" units="cm"/>
    </inkml:brush>
  </inkml:definitions>
  <inkml:trace contextRef="#ctx0" brushRef="#br0">84 0 24575,'-3'0'0,"-2"5"0,-3 3 0,-3 4 0,-1 6 0,1 4 0,0 8 0,2 6 0,3 6 0,2 5 0,2 2 0,1 1 0,1 0 0,0-3 0,0-4 0,1-4 0,-1-5 0,1-8-8191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0.206"/>
    </inkml:context>
    <inkml:brush xml:id="br0">
      <inkml:brushProperty name="width" value="0.05" units="cm"/>
      <inkml:brushProperty name="height" value="0.05" units="cm"/>
    </inkml:brush>
  </inkml:definitions>
  <inkml:trace contextRef="#ctx0" brushRef="#br0">8 174 24575,'-1'0'0,"0"-1"0,1 1 0,-1-1 0,1 1 0,-1-1 0,1 0 0,0 1 0,-1-1 0,1 0 0,-1 1 0,1-1 0,0 0 0,0 0 0,-1 1 0,1-1 0,0 0 0,0 0 0,0 1 0,0-1 0,0 0 0,0 0 0,0 0 0,0 1 0,1-3 0,-1 2 0,1-1 0,0 1 0,0-1 0,0 1 0,0 0 0,0 0 0,0-1 0,0 1 0,0 0 0,0 0 0,3-2 0,3-2 0,1 1 0,0-1 0,13-3 0,-18 6 0,32-10 0,63-15 0,-59 18 0,41-16 0,-78 24 0,-1 1 0,1-1 0,-1 1 0,1-1 0,-1 0 0,0 1 0,0-1 0,1 0 0,-1 0 0,0 0 0,0 0 0,0 0 0,0-1 0,0 1 0,0 0 0,1-2 0,-2 2 0,0 0 0,0 1 0,0-1 0,0 0 0,0 0 0,0 1 0,0-1 0,-1 0 0,1 1 0,0-1 0,0 0 0,-1 1 0,1-1 0,0 1 0,-1-1 0,1 0 0,-1 1 0,1-1 0,-1 1 0,1-1 0,-1 1 0,1-1 0,-1 1 0,1 0 0,-1-1 0,0 1 0,1 0 0,-1-1 0,0 1 0,1 0 0,-1 0 0,0-1 0,1 1 0,-1 0 0,0 0 0,-1 0 0,-7-2 0,0 0 0,0 1 0,-1 0 0,1 1 0,0 0 0,-1 1 0,1-1 0,0 2 0,0-1 0,-1 1 0,1 1 0,-13 5 0,13-5 0,0 1 0,0 0 0,1 0 0,-1 1 0,1 0 0,0 1 0,1 0 0,-1 0 0,1 1 0,0-1 0,1 2 0,-7 7 0,10-10 0,1 1 0,-1-1 0,1 0 0,0 1 0,1 0 0,-1-1 0,1 1 0,0 0 0,1 0 0,-1-1 0,1 1 0,0 0 0,1 0 0,-1 0 0,1-1 0,3 11 0,-3-13 0,-1 0 0,1-1 0,1 1 0,-1 0 0,0 0 0,1 0 0,-1-1 0,1 1 0,0-1 0,0 1 0,0-1 0,0 0 0,0 0 0,0 0 0,1 0 0,-1 0 0,1 0 0,-1-1 0,1 1 0,0-1 0,-1 0 0,1 0 0,0 0 0,0 0 0,0 0 0,0-1 0,0 1 0,0-1 0,0 0 0,0 1 0,0-2 0,0 1 0,4-1 0,0 0 0,-1-1 0,0 0 0,1-1 0,-1 1 0,0-1 0,0 0 0,-1-1 0,1 0 0,-1 0 0,1 0 0,-1 0 0,0-1 0,-1 0 0,7-7 0,-4 5 0,-7 6 0,1 0 0,0 0 0,0 0 0,0 0 0,0 0 0,0 1 0,0-1 0,0 0 0,0 1 0,0-1 0,0 1 0,0-1 0,0 1 0,1-1 0,-1 1 0,1-1 0,-1 2 0,-1-1 0,1 0 0,0 0 0,-1 0 0,1 0 0,-1 1 0,1-1 0,-1 0 0,1 0 0,-1 1 0,1-1 0,-1 0 0,1 1 0,-1-1 0,0 1 0,1-1 0,-1 0 0,1 1 0,-1-1 0,0 1 0,1-1 0,-1 1 0,0 0 0,3 6 0,-2-1 0,1 0 0,-1 1 0,2 12 0,-1 1 0,-1-18-59,-1 0 0,1 1-1,-1-1 1,1 0-1,0 0 1,0 1 0,0-1-1,0 0 1,1 0 0,-1 0-1,0 0 1,1 0 0,0-1-1,-1 1 1,1 0-1,0-1 1,0 1 0,0-1-1,0 0 1,0 1 0,0-1-1,3 1 1,9 2-6767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0.611"/>
    </inkml:context>
    <inkml:brush xml:id="br0">
      <inkml:brushProperty name="width" value="0.05" units="cm"/>
      <inkml:brushProperty name="height" value="0.05" units="cm"/>
    </inkml:brush>
  </inkml:definitions>
  <inkml:trace contextRef="#ctx0" brushRef="#br0">141 229 24575,'-2'-19'0,"0"0"0,-1 0 0,-1 1 0,-10-31 0,-3-9 0,7 12 0,27 186 0,-16-121 0,7 172 0,-8-191 0,0 0 0,-1 1 0,1-1 0,0 0 0,0 0 0,0 0 0,0 0 0,0 0 0,0 1 0,0-1 0,0 0 0,0 0 0,1 0 0,-1 0 0,0 0 0,0 0 0,0 1 0,0-1 0,0 0 0,0 0 0,0 0 0,0 0 0,0 0 0,0 0 0,0 0 0,0 1 0,1-1 0,-1 0 0,0 0 0,0 0 0,0 0 0,0 0 0,0 0 0,0 0 0,0 0 0,1 0 0,-1 0 0,0 0 0,0 0 0,0 0 0,0 0 0,0 0 0,1 0 0,-1 0 0,0 0 0,0 0 0,0 0 0,10-5 0,16-19 0,-11 10 0,-6 7 0,0 1 0,0 0 0,1 0 0,0 1 0,0 0 0,0 1 0,0 0 0,1 1 0,17-4 0,-23 6 0,1 0 0,0 1 0,-1-1 0,1 1 0,0 0 0,-1 0 0,1 1 0,-1 0 0,1 0 0,0 0 0,-1 1 0,0-1 0,1 1 0,-1 1 0,0-1 0,0 1 0,0 0 0,0 0 0,-1 0 0,7 6 0,-9-7 0,0 0 0,0 0 0,0 1 0,0-1 0,0 0 0,-1 1 0,1-1 0,-1 1 0,0 0 0,0-1 0,0 1 0,0 0 0,0 0 0,-1 0 0,1 0 0,-1 0 0,1 0 0,-1 0 0,0 0 0,0-1 0,-1 1 0,1 0 0,-1 0 0,1 0 0,-1 0 0,0 0 0,0 0 0,0-1 0,0 1 0,-1 0 0,1-1 0,-1 1 0,0-1 0,-2 3 0,-1 2 0,-1-1 0,-1 0 0,1 0 0,-1 0 0,0-1 0,0 0 0,-1 0 0,0-1 0,1 0 0,-13 4 0,3-2 49,0-2 0,0 0 0,0-1-1,0 0 1,-1-2 0,-21 0 0,8-2-618,0-2 0,-49-11 0,45 6-6257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1.559"/>
    </inkml:context>
    <inkml:brush xml:id="br0">
      <inkml:brushProperty name="width" value="0.05" units="cm"/>
      <inkml:brushProperty name="height" value="0.05" units="cm"/>
    </inkml:brush>
  </inkml:definitions>
  <inkml:trace contextRef="#ctx0" brushRef="#br0">207 41 24575,'0'-4'0,"0"-1"0,-1 0 0,1 0 0,-1 0 0,-2-5 0,3 10 0,0 0 0,0-1 0,0 1 0,0 0 0,0-1 0,-1 1 0,1 0 0,0-1 0,0 1 0,0 0 0,-1-1 0,1 1 0,0 0 0,0-1 0,-1 1 0,1 0 0,0 0 0,-1-1 0,1 1 0,0 0 0,-1 0 0,1 0 0,0 0 0,-1-1 0,1 1 0,0 0 0,-1 0 0,0 0 0,0 0 0,0 1 0,0-1 0,1 1 0,-1-1 0,0 1 0,0 0 0,0-1 0,0 1 0,1 0 0,-1-1 0,0 1 0,0 0 0,1 0 0,-1 0 0,1 0 0,-1 1 0,-7 13 0,1 1 0,1-1 0,0 1 0,2 1 0,-6 27 0,1-5 0,-76 355 0,65-269 0,-5 152 0,24-240-1365,1-10-5461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1.839"/>
    </inkml:context>
    <inkml:brush xml:id="br0">
      <inkml:brushProperty name="width" value="0.05" units="cm"/>
      <inkml:brushProperty name="height" value="0.05" units="cm"/>
    </inkml:brush>
  </inkml:definitions>
  <inkml:trace contextRef="#ctx0" brushRef="#br0">232 0 24575,'0'1'0,"1"-1"0,-1 0 0,1 1 0,-1-1 0,1 1 0,-1-1 0,0 0 0,1 1 0,-1-1 0,0 1 0,1-1 0,-1 1 0,0 0 0,1-1 0,-1 1 0,0-1 0,0 1 0,0-1 0,0 1 0,0 0 0,1-1 0,-1 1 0,0-1 0,0 1 0,-1 0 0,1-1 0,0 1 0,0-1 0,0 1 0,0 0 0,-1 0 0,-3 25 0,4-23 0,-61 249 0,22-98 0,18-68 69,-87 432-1503,104-491-5392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087"/>
    </inkml:context>
    <inkml:brush xml:id="br0">
      <inkml:brushProperty name="width" value="0.05" units="cm"/>
      <inkml:brushProperty name="height" value="0.05" units="cm"/>
    </inkml:brush>
  </inkml:definitions>
  <inkml:trace contextRef="#ctx0" brushRef="#br0">58 26 24575,'2'-3'0,"-1"0"0,1 1 0,0-1 0,0 1 0,0-1 0,0 1 0,4-3 0,-6 5 0,0 0 0,1-1 0,-1 1 0,0 0 0,1 0 0,-1-1 0,1 1 0,-1 0 0,0 0 0,1 0 0,-1 0 0,1-1 0,-1 1 0,1 0 0,-1 0 0,0 0 0,1 0 0,-1 0 0,1 0 0,-1 0 0,1 0 0,0 1 0,-1-1 0,1 0 0,-1 1 0,0-1 0,1 1 0,-1 0 0,1-1 0,-1 1 0,0-1 0,0 1 0,1-1 0,-1 1 0,0 0 0,0-1 0,0 1 0,0 0 0,1-1 0,-1 1 0,0 0 0,0-1 0,0 1 0,-1 0 0,0 18 0,-1-1 0,0 0 0,-9 28 0,0 7 0,10-48 0,-49 326 0,42-251 0,3 0 0,7 94 0,1-154-1365,0-8-5461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319"/>
    </inkml:context>
    <inkml:brush xml:id="br0">
      <inkml:brushProperty name="width" value="0.05" units="cm"/>
      <inkml:brushProperty name="height" value="0.05" units="cm"/>
    </inkml:brush>
  </inkml:definitions>
  <inkml:trace contextRef="#ctx0" brushRef="#br0">165 15 24575,'1'-1'0,"1"-1"0,-1 1 0,0 0 0,1-1 0,-1 1 0,1 0 0,0 0 0,-1 0 0,1 1 0,0-1 0,2-1 0,-3 2 0,-1 0 0,0 0 0,1 0 0,-1 0 0,0 0 0,1 0 0,-1 0 0,0 0 0,1 0 0,-1 1 0,0-1 0,1 0 0,-1 0 0,0 0 0,0 0 0,1 1 0,-1-1 0,0 0 0,1 0 0,-1 0 0,0 1 0,0-1 0,0 0 0,1 0 0,-1 1 0,4 16 0,-6 29 0,-1 0 0,-3 0 0,-12 54 0,12-73 0,-110 489 0,86-393 0,17-58-1365,10-45-5461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2.861"/>
    </inkml:context>
    <inkml:brush xml:id="br0">
      <inkml:brushProperty name="width" value="0.05" units="cm"/>
      <inkml:brushProperty name="height" value="0.05" units="cm"/>
    </inkml:brush>
  </inkml:definitions>
  <inkml:trace contextRef="#ctx0" brushRef="#br0">177 193 24575,'-65'-10'0,"44"8"0,1-1 0,0-1 0,-25-8 0,45 12 0,0 0 0,0 0 0,0 0 0,-1 0 0,1 0 0,0 0 0,0 0 0,0 0 0,-1 0 0,1 0 0,0-1 0,0 1 0,0 0 0,-1 0 0,1 0 0,0 0 0,0 0 0,0 0 0,0 0 0,-1 0 0,1-1 0,0 1 0,0 0 0,0 0 0,0 0 0,0 0 0,-1-1 0,1 1 0,0 0 0,0 0 0,0 0 0,0 0 0,0-1 0,0 1 0,0 0 0,0 0 0,0 0 0,0-1 0,0 1 0,0 0 0,0 0 0,0-1 0,0 1 0,0 0 0,0 0 0,0 0 0,0-1 0,0 1 0,0 0 0,13-6 0,23-2 0,643-54-1323,-547 54 1220,2204-62-4013,-2257 70 1467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156"/>
    </inkml:context>
    <inkml:brush xml:id="br0">
      <inkml:brushProperty name="width" value="0.05" units="cm"/>
      <inkml:brushProperty name="height" value="0.05" units="cm"/>
    </inkml:brush>
  </inkml:definitions>
  <inkml:trace contextRef="#ctx0" brushRef="#br0">267 40 24575,'-1'0'0,"-67"10"0,-114 3 0,167-14 0,28-4 0,96-12-22,198-7-1,-217 19-152,1551-6-2761,-1052 24 1369,-502-12-1901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6.707"/>
    </inkml:context>
    <inkml:brush xml:id="br0">
      <inkml:brushProperty name="width" value="0.05" units="cm"/>
      <inkml:brushProperty name="height" value="0.05" units="cm"/>
    </inkml:brush>
  </inkml:definitions>
  <inkml:trace contextRef="#ctx0" brushRef="#br0">0 122 24575,'1440'-77'-712,"-1381"72"712,7 0 0,122-26 0,-178 28-1247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717"/>
    </inkml:context>
    <inkml:brush xml:id="br0">
      <inkml:brushProperty name="width" value="0.05" units="cm"/>
      <inkml:brushProperty name="height" value="0.05" units="cm"/>
    </inkml:brush>
  </inkml:definitions>
  <inkml:trace contextRef="#ctx0" brushRef="#br0">6 95 24575,'-2'0'0,"-1"-3"0,4 0 0,8 0 0,6-2 0,10-2 0,10-2 0,8-2 0,8 1 0,8-1 0,4 0 0,2 0 0,-11 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3.903"/>
    </inkml:context>
    <inkml:brush xml:id="br0">
      <inkml:brushProperty name="width" value="0.05" units="cm"/>
      <inkml:brushProperty name="height" value="0.05" units="cm"/>
    </inkml:brush>
  </inkml:definitions>
  <inkml:trace contextRef="#ctx0" brushRef="#br0">77 1 24575,'-6'3'0,"-1"1"0,1-1 0,0 1 0,1 0 0,-1 1 0,1-1 0,-8 10 0,10-11 0,0 1 0,1 0 0,0 0 0,-1 0 0,2 1 0,-1-1 0,0 0 0,1 1 0,0-1 0,0 1 0,0-1 0,0 10 0,2 27 0,2 0 0,1-1 0,17 68 0,-6-29 0,-3-23-1365,-8-37-5461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261"/>
    </inkml:context>
    <inkml:brush xml:id="br0">
      <inkml:brushProperty name="width" value="0.05" units="cm"/>
      <inkml:brushProperty name="height" value="0.05" units="cm"/>
    </inkml:brush>
  </inkml:definitions>
  <inkml:trace contextRef="#ctx0" brushRef="#br0">30 148 24575,'-13'-21'0,"11"18"0,0 0 0,0 0 0,0 0 0,0 0 0,1-1 0,-1 1 0,1 0 0,-2-5 0,3 7 0,1 0 0,-1-1 0,0 1 0,0 0 0,0 0 0,1 0 0,-1 0 0,0 0 0,1 0 0,-1 0 0,1 0 0,-1 0 0,1 0 0,0 0 0,0 0 0,-1 0 0,1 0 0,0 0 0,0 1 0,0-1 0,0 0 0,-1 1 0,1-1 0,0 0 0,0 1 0,1-1 0,-1 1 0,0 0 0,0-1 0,0 1 0,0 0 0,1 0 0,35-10 0,1 1 0,-1 2 0,48-2 0,10-2 0,-79 9 0,-10 2 0,1-1 0,-1 0 0,0 0 0,0 0 0,0-1 0,0 0 0,0 0 0,7-4 0,-15 5 0,1 1 0,0-1 0,0 1 0,-1 0 0,1-1 0,0 1 0,0 0 0,-1 0 0,1 0 0,0 0 0,-1 0 0,-1 0 0,-41 3 0,-1 2 0,2 2 0,-65 18 0,101-23 0,0 1 0,0-1 0,0 1 0,0 1 0,1-1 0,0 1 0,0 0 0,0 1 0,-11 9 0,14-10 0,0 0 0,0 0 0,0 1 0,0-1 0,1 1 0,0-1 0,0 1 0,0 0 0,0 0 0,1 0 0,-1 0 0,1 0 0,1 0 0,-1 0 0,1 6 0,1 19 0,2 1 0,1-1 0,16 59 0,0-3 0,-11-27-1365,-1-7-5461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709"/>
    </inkml:context>
    <inkml:brush xml:id="br0">
      <inkml:brushProperty name="width" value="0.05" units="cm"/>
      <inkml:brushProperty name="height" value="0.05" units="cm"/>
    </inkml:brush>
  </inkml:definitions>
  <inkml:trace contextRef="#ctx0" brushRef="#br0">363 1 24575,'-14'5'0,"1"1"0,-1 1 0,1 0 0,1 1 0,0 1 0,0-1 0,0 2 0,-16 18 0,5-3 0,1 1 0,-29 47 0,29-37 0,2 0 0,1 1 0,2 2 0,-15 50 0,25-66 0,1 0 0,1 0 0,2 0 0,0 0 0,1 0 0,2 1 0,0-1 0,1 1 0,6 26 0,-4-38 23,0 0 0,0-1 0,1 0-1,1 0 1,0 0 0,1-1 0,0 1-1,0-1 1,1 0 0,0-1 0,1 0-1,0 0 1,0-1 0,12 9 0,-4-5-237,0-1 1,0-1 0,1-1-1,1-1 1,-1 0 0,1-1-1,36 9 1,24 0-6613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4.947"/>
    </inkml:context>
    <inkml:brush xml:id="br0">
      <inkml:brushProperty name="width" value="0.05" units="cm"/>
      <inkml:brushProperty name="height" value="0.05" units="cm"/>
    </inkml:brush>
  </inkml:definitions>
  <inkml:trace contextRef="#ctx0" brushRef="#br0">1 0 24575,'4'3'0,"7"4"0,5 9 0,8 11 0,6 12 0,5 14 0,4 11 0,1 9 0,-3 5 0,-5 4 0,-11 0 0,-14-4 0,-14-4 0,-19-7 0,-20-7 0,-18-7 0,1-13-8191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8.636"/>
    </inkml:context>
    <inkml:brush xml:id="br0">
      <inkml:brushProperty name="width" value="0.05" units="cm"/>
      <inkml:brushProperty name="height" value="0.05" units="cm"/>
    </inkml:brush>
  </inkml:definitions>
  <inkml:trace contextRef="#ctx0" brushRef="#br0">1 1 24575,'1'31'0,"10"46"0,3 34 0,-13 130 141,-2-136-1647,1-88-5320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8.919"/>
    </inkml:context>
    <inkml:brush xml:id="br0">
      <inkml:brushProperty name="width" value="0.05" units="cm"/>
      <inkml:brushProperty name="height" value="0.05" units="cm"/>
    </inkml:brush>
  </inkml:definitions>
  <inkml:trace contextRef="#ctx0" brushRef="#br0">7 4 24575,'-2'-3'0,"-2"3"0,4 0 0,1 3 0,2 3 0,4 3 0,0 4 0,1 3 0,2 0 0,2 3 0,0 0 0,1-1 0,1-3 0,0-2 0,0-4 0,-3-2-8191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09.105"/>
    </inkml:context>
    <inkml:brush xml:id="br0">
      <inkml:brushProperty name="width" value="0.05" units="cm"/>
      <inkml:brushProperty name="height" value="0.05" units="cm"/>
    </inkml:brush>
  </inkml:definitions>
  <inkml:trace contextRef="#ctx0" brushRef="#br0">210 86 24575,'4'-4'0,"-1"0"0,0 0 0,1-1 0,-1 1 0,-1 0 0,1-1 0,-1 0 0,1 0 0,-1 0 0,-1 0 0,1 0 0,-1 0 0,0 0 0,1-9 0,-2 14 0,0-1 0,0 1 0,-1 0 0,1-1 0,0 1 0,0 0 0,0-1 0,-1 1 0,1 0 0,0-1 0,0 1 0,-1 0 0,1-1 0,0 1 0,0 0 0,-1 0 0,1-1 0,0 1 0,-1 0 0,1 0 0,0 0 0,-1 0 0,1-1 0,-1 1 0,1 0 0,0 0 0,-1 0 0,1 0 0,0 0 0,-1 0 0,1 0 0,-1 0 0,1 0 0,0 0 0,-1 0 0,1 0 0,-1 0 0,1 1 0,0-1 0,-1 0 0,1 0 0,0 0 0,-1 0 0,1 1 0,0-1 0,-1 0 0,1 0 0,0 1 0,0-1 0,-1 1 0,-19 13 0,20-14 0,-71 65 309,-34 28-1983,72-67-5152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1.581"/>
    </inkml:context>
    <inkml:brush xml:id="br0">
      <inkml:brushProperty name="width" value="0.05" units="cm"/>
      <inkml:brushProperty name="height" value="0.05" units="cm"/>
    </inkml:brush>
  </inkml:definitions>
  <inkml:trace contextRef="#ctx0" brushRef="#br0">1590 134 24575,'-2'-4'0,"1"0"0,-1 0 0,0 0 0,0 0 0,0 1 0,-1-1 0,1 1 0,-1-1 0,0 1 0,0 0 0,0 0 0,-4-2 0,2 0 0,-3-2 0,-1 0 0,0 1 0,0 0 0,-1 0 0,0 1 0,0 0 0,0 0 0,-1 2 0,1-1 0,-13-2 0,-14-1 0,-62-4 0,29 8 0,0 3 0,1 4 0,-1 2 0,1 4 0,0 3 0,-111 35 0,143-35 0,0 1 0,1 2 0,0 2 0,2 1 0,0 2 0,1 2 0,-42 36 0,40-26 0,0 2 0,3 1 0,0 2 0,3 1 0,-40 69 0,46-67 0,1 1 0,3 2 0,1-1 0,3 2 0,-19 85 0,29-100 0,1 0 0,2 1 0,1-1 0,1 1 0,2-1 0,1 1 0,1-1 0,1 0 0,2 0 0,12 31 0,-5-25 0,2 0 0,1-1 0,1-1 0,3-1 0,0-1 0,2-1 0,1 0 0,2-2 0,1-1 0,56 45 0,-44-44 0,1-2 0,1-1 0,2-3 0,0-1 0,1-2 0,1-3 0,1-1 0,62 13 0,-23-13 0,1-3 0,0-4 0,1-4 0,0-3 0,-1-5 0,1-3 0,-1-4 0,159-39 0,-201 35 0,0-1 0,-1-3 0,-1-1 0,0-2 0,-2-2 0,-1-1 0,-1-3 0,64-55 0,-67 48 0,-1-1 0,-2-1 0,-2-2 0,-1-1 0,-2-1 0,-2-1 0,-1-2 0,23-60 0,-35 71 0,-2-1 0,-2 0 0,-1-1 0,-1 1 0,-2-1 0,-2 0 0,-1-1 0,-1 1 0,-2 0 0,-1 0 0,-2 0 0,-2 1 0,0-1 0,-14-32 0,10 35 0,-1 0 0,-1 1 0,-2 1 0,-1 0 0,-2 1 0,0 1 0,-2 0 0,-1 2 0,-1 0 0,-1 2 0,-1 0 0,-1 2 0,-1 0 0,-45-26 0,-5 7 0,-2 4 0,-2 2 0,-1 5 0,-144-33 0,148 49-1365,48 10-5461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2.763"/>
    </inkml:context>
    <inkml:brush xml:id="br0">
      <inkml:brushProperty name="width" value="0.05" units="cm"/>
      <inkml:brushProperty name="height" value="0.05" units="cm"/>
    </inkml:brush>
  </inkml:definitions>
  <inkml:trace contextRef="#ctx0" brushRef="#br0">733 192 24575,'2'0'0,"0"-1"0,1 1 0,-1-1 0,0 0 0,0 0 0,0 0 0,0 0 0,0 0 0,0 0 0,-1-1 0,1 1 0,0 0 0,-1-1 0,1 0 0,2-2 0,19-29 0,-22 32 0,0-1 0,-1 1 0,1-1 0,0 0 0,0 0 0,-1 1 0,1-1 0,-1 0 0,1 0 0,-1 0 0,0 0 0,0 1 0,0-1 0,0 0 0,0 0 0,0 0 0,-1 0 0,1 0 0,0 1 0,-1-1 0,0-2 0,-1 2 0,1 0 0,-1 0 0,0 0 0,1 0 0,-1 0 0,0 0 0,0 0 0,0 1 0,-1-1 0,1 1 0,0-1 0,0 1 0,-4-1 0,-8-3 0,-1 0 0,1 1 0,-1 1 0,-18-2 0,26 4 0,-19-1 0,0 1 0,1 0 0,-1 2 0,0 1 0,-46 10 0,29-2 0,0 3 0,-64 27 0,86-30 0,0 1 0,1 0 0,1 2 0,0 0 0,1 1 0,-24 24 0,30-26 0,1 0 0,0 1 0,0 1 0,2 0 0,0 0 0,0 1 0,1 0 0,1 0 0,-7 24 0,11-30 0,1 0 0,1 1 0,-1-1 0,2 1 0,-1-1 0,1 1 0,1 0 0,0-1 0,3 17 0,0-12 0,1 0 0,0-1 0,0 1 0,1-1 0,15 23 0,-5-14 0,0-1 0,1-1 0,1 0 0,1-1 0,1-2 0,35 27 0,-24-25 0,0-1 0,2-1 0,-1-2 0,2-1 0,0-2 0,1-1 0,0-2 0,44 7 0,-33-10 0,0-2 0,0-2 0,0-2 0,0-2 0,-1-2 0,50-10 0,-77 10 0,0 0 0,0-1 0,-1 0 0,0-2 0,0 0 0,-1-1 0,0 0 0,0-2 0,-1 1 0,0-2 0,0 0 0,-1-1 0,-1-1 0,0 0 0,-1 0 0,0-1 0,-1-1 0,11-19 0,-6 6 0,-1-2 0,-2 0 0,17-52 0,-25 65 0,-1-1 0,0 0 0,-1 0 0,-1 0 0,-1 0 0,-1 0 0,0-1 0,-4-20 0,1 24 0,-1 1 0,-1-1 0,0 1 0,-1 1 0,-1-1 0,0 1 0,0 0 0,-1 1 0,-1-1 0,0 2 0,-1-1 0,0 1 0,-1 1 0,0 0 0,-1 0 0,-14-8 0,-1 0 0,-1 2 0,-1 1 0,0 1 0,0 1 0,-2 2 0,-46-11 0,62 18-85,0 0 0,0 2-1,0 0 1,0 0 0,-1 2-1,1 0 1,0 0 0,-1 2-1,1 0 1,0 1 0,0 0-1,0 1 1,1 1 0,-1 0-1,-16 9 1,16-6-6741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7.741"/>
    </inkml:context>
    <inkml:brush xml:id="br0">
      <inkml:brushProperty name="width" value="0.05" units="cm"/>
      <inkml:brushProperty name="height" value="0.05" units="cm"/>
    </inkml:brush>
  </inkml:definitions>
  <inkml:trace contextRef="#ctx0" brushRef="#br0">6 45 24575,'-2'0'0,"-1"2"0,2 1 0,4 0 0,6-1 0,6 0 0,6-1 0,2-1 0,8-2 0,6-1 0,2-2 0,2-1 0,2 0 0,-1-1 0,-2 0 0,-4 0 0,-5-1 0,-8 2-8191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3.249"/>
    </inkml:context>
    <inkml:brush xml:id="br0">
      <inkml:brushProperty name="width" value="0.05" units="cm"/>
      <inkml:brushProperty name="height" value="0.05" units="cm"/>
    </inkml:brush>
  </inkml:definitions>
  <inkml:trace contextRef="#ctx0" brushRef="#br0">28 7 24575,'-7'-5'0,"3"3"0,2 11 0,-1 116 0,-2 15 0,-1-53-1365,6-73-5461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3.837"/>
    </inkml:context>
    <inkml:brush xml:id="br0">
      <inkml:brushProperty name="width" value="0.05" units="cm"/>
      <inkml:brushProperty name="height" value="0.05" units="cm"/>
    </inkml:brush>
  </inkml:definitions>
  <inkml:trace contextRef="#ctx0" brushRef="#br0">94 37 24575,'2'0'0,"0"-1"0,0 1 0,0 0 0,0 1 0,1-1 0,-1 0 0,0 1 0,0-1 0,0 1 0,0-1 0,0 1 0,-1 0 0,1 0 0,0 0 0,0 0 0,0 0 0,-1 0 0,1 1 0,-1-1 0,1 0 0,-1 1 0,1-1 0,-1 1 0,0 0 0,0-1 0,0 1 0,0 0 0,0 0 0,0 0 0,0 0 0,0 0 0,-1 0 0,1 0 0,-1 0 0,0 0 0,1 0 0,-1 0 0,0 0 0,0 0 0,0 0 0,-1 0 0,1 0 0,0 0 0,-1 0 0,0 0 0,1 0 0,-1 0 0,0 0 0,0 0 0,0 0 0,0 0 0,0-1 0,0 1 0,-3 2 0,1 0 0,-1 0 0,0 0 0,0-1 0,0 0 0,0 1 0,-1-1 0,1-1 0,-1 1 0,0-1 0,0 0 0,0 0 0,0 0 0,-9 2 0,12-4 0,0 1 0,0-1 0,0 0 0,0 1 0,0-1 0,0 0 0,0 0 0,0 0 0,-1-1 0,1 1 0,0 0 0,0-1 0,0 1 0,0-1 0,0 0 0,1 0 0,-1 0 0,0 0 0,0 0 0,0 0 0,1 0 0,-1 0 0,0-1 0,1 1 0,-1-1 0,1 1 0,0-1 0,0 0 0,-1 1 0,1-1 0,0 0 0,0 0 0,1 0 0,-1 0 0,0 0 0,0 0 0,1-2 0,-1 1 0,1 0 0,-1 0 0,1 0 0,0 0 0,0 0 0,1 0 0,-1 0 0,1 0 0,-1 0 0,1 0 0,0 0 0,0 0 0,0 0 0,0 0 0,3-3 0,-1 1 0,0 0 0,1 1 0,0-1 0,0 1 0,0 0 0,0 0 0,10-6 0,-9 6 0,0 1 0,0 0 0,0 0 0,0 0 0,0 1 0,1 0 0,-1 0 0,1 0 0,0 1 0,-1 0 0,1 0 0,0 0 0,0 1 0,0 0 0,0 0 0,-1 0 0,7 2 0,-9-1 0,0-1 0,-1 1 0,1 0 0,-1 0 0,1 1 0,-1-1 0,0 1 0,1-1 0,-1 1 0,0-1 0,0 1 0,0 0 0,0 0 0,0 0 0,-1 0 0,1 1 0,-1-1 0,1 0 0,-1 1 0,0-1 0,0 1 0,0-1 0,0 1 0,0-1 0,-1 1 0,1 0 0,-1-1 0,1 1 0,-1 0 0,0 0 0,0-1 0,-1 1 0,1 0 0,-1 3 0,0-2 0,0 0 0,-1 1 0,1-1 0,-1 0 0,0 0 0,0-1 0,0 1 0,0 0 0,-1-1 0,1 1 0,-1-1 0,0 0 0,0 0 0,0 0 0,-1 0 0,1 0 0,-1-1 0,1 0 0,-1 1 0,0-1 0,-5 1 0,-1 0 0,0 0 0,-1-1 0,1 0 0,-13 0 0,20-2 0,1 1 0,-1-1 0,0 0 0,1 0 0,-1 0 0,0-1 0,0 1 0,1-1 0,-1 1 0,1-1 0,-1 0 0,0 0 0,1 0 0,0 0 0,-1-1 0,1 1 0,0-1 0,-1 1 0,1-1 0,0 0 0,-2-2 0,3 3 12,1 1-1,0-1 0,-1 0 1,1 1-1,0-1 1,-1 0-1,1 0 0,0 1 1,0-1-1,0 0 0,0 0 1,0 1-1,0-1 1,0 0-1,0 0 0,0 1 1,0-1-1,0 0 0,0 0 1,0 1-1,1-1 1,-1 0-1,0 0 0,1 1 1,-1-1-1,0 0 0,1 1 1,-1-1-1,2 0 1,-1-1-183,1 1 0,-1-1 1,1 1-1,0 0 0,0 0 1,0-1-1,-1 2 0,1-1 1,3-1-1,9-2-6655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4.474"/>
    </inkml:context>
    <inkml:brush xml:id="br0">
      <inkml:brushProperty name="width" value="0.05" units="cm"/>
      <inkml:brushProperty name="height" value="0.05" units="cm"/>
    </inkml:brush>
  </inkml:definitions>
  <inkml:trace contextRef="#ctx0" brushRef="#br0">67 135 24575,'0'-5'0,"0"1"0,0 0 0,1 0 0,-1 0 0,1-1 0,0 1 0,0 0 0,0 0 0,1 0 0,0 0 0,-1 1 0,1-1 0,5-7 0,-5 9 0,0 1 0,0-1 0,0 0 0,0 1 0,0-1 0,1 1 0,-1-1 0,1 1 0,-1 0 0,1 0 0,-1 0 0,1 1 0,-1-1 0,1 1 0,0-1 0,-1 1 0,1 0 0,0 0 0,-1 0 0,1 0 0,0 0 0,-1 1 0,4 0 0,-4-1 0,0 0 0,-1 1 0,1-1 0,0 0 0,-1 1 0,1 0 0,0-1 0,-1 1 0,1 0 0,0 0 0,-1 0 0,0 0 0,1 0 0,-1 0 0,1 0 0,-1 0 0,0 0 0,0 1 0,0-1 0,0 1 0,0-1 0,0 1 0,0-1 0,0 1 0,0-1 0,-1 1 0,1 0 0,-1-1 0,1 1 0,-1 3 0,0-3 0,0 1 0,0-1 0,-1 0 0,1 0 0,-1 0 0,0 1 0,1-1 0,-1 0 0,0 0 0,0 0 0,-1 0 0,1 0 0,0 0 0,-1-1 0,1 1 0,-1 0 0,1-1 0,-1 1 0,0-1 0,0 1 0,0-1 0,0 0 0,0 0 0,-2 1 0,-3 1 0,-1 0 0,0-1 0,0 1 0,0-2 0,0 1 0,-16 0 0,18-2 0,1 0 0,0 0 0,-1 0 0,1-1 0,0 1 0,-1-1 0,1-1 0,0 1 0,0-1 0,0 0 0,-8-4 0,12 6 0,0-1 0,0 0 0,0 0 0,1 0 0,-1 0 0,0 0 0,0 0 0,1 0 0,-1 0 0,0 0 0,1 0 0,-1-1 0,1 1 0,-1 0 0,1 0 0,0-1 0,-1 1 0,1 0 0,0 0 0,0-1 0,0 1 0,0 0 0,0-1 0,0 1 0,1 0 0,-1 0 0,0-1 0,1 1 0,-1 0 0,0 0 0,1 0 0,0-1 0,-1 1 0,1 0 0,0 0 0,-1 0 0,1 0 0,2-2 0,2-3 0,1 0 0,-1-1 0,1 2 0,11-9 0,-10 8 0,42-28 0,-46 32 0,0 1 0,1-1 0,-1 0 0,1 1 0,-1 0 0,1 0 0,0 0 0,0 0 0,0 0 0,-1 1 0,1 0 0,6 0 0,-9 0 12,0 0-1,0 0 0,0 1 1,0-1-1,-1 0 1,1 1-1,0-1 0,0 0 1,0 1-1,0-1 0,-1 1 1,1-1-1,0 1 1,-1 0-1,1-1 0,0 1 1,-1 0-1,1-1 0,-1 1 1,1 0-1,-1 0 1,1 0-1,-1 0 0,1-1 1,-1 1-1,0 0 0,1 0 1,-1 0-1,0 1 1,0 0-134,0 0 0,0 0 0,0 0 0,0-1 0,0 1 0,0 0 0,0 0 0,-1 0 0,1 0 1,-1 0-1,0-1 0,1 1 0,-2 2 0,-5 5-6704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4.801"/>
    </inkml:context>
    <inkml:brush xml:id="br0">
      <inkml:brushProperty name="width" value="0.05" units="cm"/>
      <inkml:brushProperty name="height" value="0.05" units="cm"/>
    </inkml:brush>
  </inkml:definitions>
  <inkml:trace contextRef="#ctx0" brushRef="#br0">0 1 24575,'1'3'0,"-1"-1"0,1 1 0,0 0 0,0 0 0,0 0 0,1-1 0,-1 1 0,3 2 0,6 18 0,-6 3 0,0 1 0,-2-1 0,-2 1 0,-2 33 0,0-24 0,4 50 0,2-63 245,-3-16-567,0 0 0,0 1 0,0-1 0,-2 11 0,0-9-6504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7.087"/>
    </inkml:context>
    <inkml:brush xml:id="br0">
      <inkml:brushProperty name="width" value="0.05" units="cm"/>
      <inkml:brushProperty name="height" value="0.05" units="cm"/>
    </inkml:brush>
  </inkml:definitions>
  <inkml:trace contextRef="#ctx0" brushRef="#br0">26 33 24575,'0'-1'0,"0"0"0,1 0 0,0 0 0,-1 0 0,1 0 0,-1 0 0,1 0 0,0 1 0,0-1 0,0 0 0,-1 0 0,1 1 0,0-1 0,0 0 0,0 1 0,0-1 0,0 1 0,0-1 0,2 0 0,21-7 0,-21 7 0,0 1 0,-1-1 0,1 1 0,0 0 0,0 0 0,-1 0 0,1 0 0,0 0 0,-1 0 0,1 1 0,0-1 0,-1 1 0,1 0 0,0 0 0,-1 0 0,1 0 0,-1 1 0,0-1 0,3 2 0,-3-1 0,-1-1 0,0 1 0,0-1 0,0 1 0,0 0 0,0-1 0,0 1 0,0 0 0,-1 0 0,1 0 0,-1 0 0,1-1 0,-1 1 0,0 0 0,1 0 0,-1 0 0,0 0 0,0 0 0,-1 0 0,1 0 0,0 0 0,-1 0 0,1 0 0,-1-1 0,1 1 0,-1 0 0,-2 3 0,1-1 0,0 0 0,-1 1 0,0-1 0,0-1 0,0 1 0,-1 0 0,1-1 0,-1 1 0,0-1 0,0 0 0,-8 4 0,10-6 0,0 1 0,1-2 0,-1 1 0,0 0 0,1 0 0,-1 0 0,0-1 0,0 1 0,0-1 0,0 1 0,0-1 0,1 0 0,-1 0 0,0 0 0,0 0 0,0 0 0,0 0 0,0-1 0,0 1 0,0 0 0,1-1 0,-1 0 0,0 1 0,0-1 0,0 0 0,1 0 0,-1 0 0,1 0 0,-1 0 0,1 0 0,-1-1 0,1 1 0,-2-2 0,2 1 0,0-1 0,0 1 0,0 0 0,0 0 0,1-1 0,-1 1 0,1 0 0,0 0 0,-1-1 0,1 1 0,0 0 0,1-1 0,-1 1 0,0 0 0,1-1 0,-1 1 0,1 0 0,-1 0 0,1-1 0,0 1 0,0 0 0,0 0 0,1 0 0,-1 0 0,0 0 0,3-2 0,0-2 0,0 1 0,1 0 0,-1 0 0,1 0 0,0 1 0,0 0 0,1 0 0,7-4 0,-12 7 0,-1 0 0,1 1 0,0-1 0,0 1 0,0-1 0,0 1 0,0 0 0,0-1 0,0 1 0,0 0 0,0 0 0,0-1 0,0 1 0,0 0 0,0 0 0,0 0 0,0 0 0,0 1 0,0-1 0,1 0 0,-1 0 0,0 1 0,0-1 0,-1 0 0,1 1 0,0-1 0,0 1 0,0-1 0,0 1 0,0 0 0,0-1 0,-1 1 0,1 0 0,0-1 0,0 1 0,-1 0 0,1 0 0,-1 0 0,1 0 0,-1 0 0,1 0 0,-1 0 0,1 0 0,-1 2 0,1 0 0,0 0 0,-1 0 0,1 0 0,-1 0 0,0 0 0,0 0 0,0 0 0,-1 0 0,1 0 0,-1 0 0,0 0 0,1 0 0,-1-1 0,-1 1 0,0 3 0,-2-1 0,0 1 0,0-1 0,0 0 0,-1 0 0,0-1 0,0 1 0,-6 3 0,9-6 0,-1 0 0,1-1 0,0 1 0,-1-1 0,1 0 0,-1 1 0,0-1 0,1 0 0,-1-1 0,0 1 0,1 0 0,-1-1 0,0 1 0,0-1 0,0 0 0,1 0 0,-1 0 0,0-1 0,-3 0 0,5 1 0,0 0 0,1 0 0,-1-1 0,1 1 0,-1 0 0,1-1 0,-1 1 0,0 0 0,1-1 0,-1 1 0,1-1 0,0 1 0,-1-1 0,1 1 0,-1-1 0,1 1 0,0-1 0,-1 0 0,1 1 0,0-1 0,0 1 0,-1-1 0,1 0 0,0 1 0,0-1 0,0 0 0,0-1 0,0 0 0,0 0 0,0 0 0,1 0 0,-1 0 0,1 0 0,0 0 0,-1 0 0,1 0 0,2-2 0,0-1 0,0-1 0,1 1 0,0 0 0,0 0 0,6-5 0,-8 9 0,-1-1 0,0 1 0,0 0 0,0 0 0,0 0 0,1 1 0,-1-1 0,0 0 0,1 0 0,-1 1 0,0-1 0,1 1 0,-1-1 0,1 1 0,-1 0 0,1-1 0,-1 1 0,1 0 0,0 0 0,-1 0 0,1 0 0,-1 0 0,1 1 0,-1-1 0,1 0 0,-1 1 0,1-1 0,-1 1 0,0-1 0,1 1 0,-1 0 0,0 0 0,1-1 0,-1 1 0,0 0 0,0 0 0,0 0 0,0 1 0,1-1 0,-2 0 0,3 2 0,-2 0 0,1 0 0,-1-1 0,1 1 0,-1 0 0,0 0 0,0 0 0,-1 0 0,1 0 0,-1 0 0,1 0 0,-1 1 0,0-1 0,0 0 0,0 0 0,0 0 0,-1 0 0,1 0 0,-1 0 0,0 0 0,-1 4 0,-1-4 0,1 1 0,0 0 0,-1-1 0,0 0 0,0 0 0,0 0 0,0 0 0,-1 0 0,1-1 0,-1 1 0,1-1 0,-1 0 0,-7 3 0,10-4 0,0 0 0,-1-1 0,1 1 0,-1-1 0,1 1 0,0-1 0,-1 0 0,1 0 0,-1 0 0,1 1 0,-1-1 0,1 0 0,-1-1 0,1 1 0,-1 0 0,1 0 0,-1-1 0,1 1 0,0-1 0,-1 1 0,1-1 0,0 1 0,-1-1 0,1 0 0,0 0 0,0 0 0,-1 0 0,1 0 0,0 0 0,0 0 0,0 0 0,0 0 0,0 0 0,1 0 0,-1-1 0,0 1 0,1 0 0,-1-1 0,0 1 0,1 0 0,0-1 0,-1-1 0,1-1 0,-1 1 0,1 0 0,1 0 0,-1-1 0,0 1 0,1 0 0,-1 0 0,1-1 0,0 1 0,0 0 0,1 0 0,-1 0 0,0 0 0,1 1 0,4-6 0,-5 5 0,1 0 0,0 1 0,0-1 0,0 1 0,0-1 0,1 1 0,-1 0 0,0 0 0,1 0 0,0 1 0,-1-1 0,1 0 0,0 1 0,0 0 0,0 0 0,5-2 0,-7 4 0,1-1 0,0 0 0,0 1 0,-1-1 0,1 1 0,0 0 0,-1 0 0,1-1 0,-1 1 0,1 0 0,-1 0 0,1 0 0,-1 1 0,0-1 0,0 0 0,1 0 0,-1 1 0,0-1 0,0 1 0,0-1 0,0 1 0,-1-1 0,1 1 0,0 0 0,-1-1 0,1 4 0,1-1 0,-1 0 0,1 0 0,-1 0 0,0 1 0,-1-1 0,1 0 0,-1 1 0,1-1 0,-2 0 0,1 6 0,-1-8 0,0 0 0,0 0 0,-1 0 0,1 0 0,-1 0 0,1 0 0,-1 0 0,1-1 0,-1 1 0,0-1 0,0 1 0,0-1 0,0 1 0,0-1 0,0 0 0,0 0 0,0 0 0,0 0 0,-1 0 0,1-1 0,0 1 0,-1-1 0,1 1 0,0-1 0,-1 0 0,-3 0 0,4 0 0,1 0 0,0 0 0,-1 0 0,1 0 0,-1 0 0,1 0 0,-1 0 0,1-1 0,0 1 0,-1 0 0,1-1 0,-1 1 0,1-1 0,0 1 0,0-1 0,-1 0 0,1 0 0,0 0 0,0 1 0,0-1 0,0 0 0,0 0 0,0 0 0,0-1 0,0 1 0,0 0 0,1 0 0,-1 0 0,0-1 0,1 1 0,-1 0 0,1-1 0,-1 1 0,1-1 0,0 1 0,-1 0 0,1-1 0,0 1 0,0-1 0,0 1 0,0-1 0,0 1 0,1 0 0,-1-3 0,1 0 0,1-1 0,-1 0 0,1 0 0,0 1 0,1-1 0,-1 1 0,1-1 0,-1 1 0,1 0 0,0 0 0,1 1 0,-1-1 0,1 0 0,0 1 0,7-5 0,-9 6 0,0 1 0,1 0 0,-1 0 0,0 0 0,1 0 0,-1 1 0,0-1 0,1 1 0,-1-1 0,1 1 0,-1 0 0,1 0 0,-1 0 0,1 0 0,-1 0 0,1 1 0,-1-1 0,1 1 0,-1-1 0,1 1 0,-1 0 0,0 0 0,0 0 0,1 0 0,-1 1 0,0-1 0,0 1 0,0-1 0,0 1 0,0-1 0,-1 1 0,4 4 0,-2-2 0,0 0 0,0 0 0,0 1 0,0-1 0,-1 1 0,0 0 0,0 0 0,0 0 0,2 9 0,-4-13 0,1 1 0,-1-1 0,0 0 0,0 1 0,0-1 0,0 1 0,0-1 0,0 1 0,0-1 0,0 0 0,-1 1 0,1-1 0,-1 0 0,1 1 0,-1-1 0,1 0 0,-1 1 0,0-1 0,1 0 0,-1 0 0,0 0 0,0 1 0,0-1 0,0 0 0,0 0 0,0-1 0,0 1 0,-1 0 0,1 0 0,0 0 0,0-1 0,-1 1 0,1-1 0,0 1 0,-1-1 0,1 1 0,-1-1 0,1 0 0,-2 0 0,-8 2 0,0 0 0,0-2 0,0 1 0,0-1 0,-1-1 0,1 0 0,-20-5 0,30 6 0,1 0 0,-1 0 0,0-1 0,1 1 0,-1 0 0,1 0 0,-1 0 0,1-1 0,-1 1 0,1 0 0,-1-1 0,1 1 0,-1 0 0,1-1 0,-1 1 0,1-1 0,0 1 0,-1-1 0,1 1 0,0-1 0,-1 1 0,1-1 0,0 1 0,0-1 0,-1 1 0,1-1 0,0 0 0,0 1 0,0-1 0,0 1 0,0-1 0,0 0 0,0-1 0,1 1 0,0-1 0,-1 1 0,1 0 0,0 0 0,0 0 0,0-1 0,0 1 0,0 0 0,0 0 0,0 0 0,2-1 0,3-3 0,1 1 0,-1 0 0,1 1 0,8-4 0,-3 3 0,0 1 0,0 0 0,0 1 0,12-1 0,-18 3 0,0 0 0,-1 0 0,1 0 0,0 1 0,-1-1 0,1 1 0,-1 1 0,1-1 0,-1 1 0,10 4 0,-14-6 0,0 0 0,-1 1 0,1-1 0,0 0 0,0 1 0,-1-1 0,1 0 0,0 1 0,-1-1 0,1 1 0,-1-1 0,1 1 0,-1-1 0,1 1 0,-1 0 0,1-1 0,-1 1 0,1 0 0,-1-1 0,0 1 0,1 0 0,-1-1 0,0 1 0,1 0 0,-1 0 0,0-1 0,0 1 0,0 0 0,0 0 0,0 0 0,0-1 0,0 1 0,0 0 0,0 0 0,0-1 0,-1 1 0,1 0 0,0 0 0,0-1 0,-1 1 0,1 0 0,0 0 0,-1-1 0,1 1 0,-1 0 0,1-1 0,-1 1 0,1-1 0,-1 1 0,1-1 0,-1 1 0,0-1 0,1 1 0,-1-1 0,-1 1 0,-3 3 0,0-1 0,-1 0 0,1 0 0,-1-1 0,-9 3 0,2-1 0,0-1 0,1 0 0,-1-1 0,-17 1 0,28-3 0,0 0 0,0 0 0,0-1 0,0 1 0,0 0 0,0-1 0,0 1 0,0-1 0,0 0 0,0 1 0,0-1 0,0 0 0,0 0 0,0-1 0,-1 0 0,2 1 0,0-1 0,0 1 0,0 0 0,1-1 0,-1 1 0,0-1 0,1 1 0,-1-1 0,1 1 0,-1-1 0,1 1 0,0-1 0,0 0 0,0 1 0,0-1 0,0 1 0,0-1 0,0 1 0,0-1 0,1 0 0,-1 1 0,1-1 0,0-1 0,0 0 0,0 0 0,1 0 0,-1 0 0,0 0 0,1 0 0,0 0 0,0 0 0,0 1 0,0-1 0,0 1 0,1 0 0,-1-1 0,1 1 0,-1 0 0,1 0 0,5-2 0,-7 3 0,0 1 0,0-1 0,0 1 0,0 0 0,0 0 0,0-1 0,0 1 0,1 0 0,-1 0 0,0 0 0,0 0 0,0 0 0,0 0 0,0 0 0,0 1 0,0-1 0,0 0 0,0 1 0,0-1 0,2 1 0,-2 1 0,1-1 0,-1 0 0,0 0 0,0 1 0,0-1 0,0 1 0,0-1 0,0 1 0,0-1 0,0 1 0,-1 0 0,1-1 0,0 1 0,-1 0 0,0 0 0,1 2 0,-1-1 0,1-1 0,-1 0 0,0 0 0,0 1 0,0-1 0,-1 0 0,1 1 0,0-1 0,-1 0 0,0 0 0,1 0 0,-1 0 0,0 1 0,0-1 0,0 0 0,-1 0 0,1-1 0,0 1 0,-1 0 0,1 0 0,-1-1 0,1 1 0,-4 1 0,3-1 0,-1 0 0,1 0 0,-1-1 0,1 0 0,-1 1 0,0-1 0,0 0 0,0 0 0,0-1 0,0 1 0,0-1 0,1 1 0,-1-1 0,0 0 0,0 0 0,0 0 0,-6-1 0,8 1 0,0-1 0,1 1 0,-1 0 0,0 0 0,0 0 0,0-1 0,0 1 0,1 0 0,-1-1 0,0 1 0,0-1 0,1 1 0,-1-1 0,0 1 0,1-1 0,-1 0 0,0 1 0,1-1 0,-1 0 0,1 1 0,-1-1 0,1 0 0,-1 0 0,1 1 0,0-1 0,-1 0 0,1-1 0,0 0 0,0 0 0,0 0 0,0 0 0,0 0 0,1 0 0,-1 0 0,1 1 0,-1-1 0,1 0 0,0 0 0,-1 0 0,2-1 0,2-3 0,0 0 0,0 0 0,0 1 0,0 0 0,1 0 0,6-6 0,-10 10 0,1 0 0,-1 0 0,0 0 0,1 0 0,-1 0 0,1 0 0,-1 0 0,1 1 0,-1-1 0,1 1 0,-1-1 0,1 1 0,-1-1 0,1 1 0,0 0 0,-1 0 0,1 0 0,0 0 0,-1 0 0,1 0 0,0 0 0,-1 1 0,1-1 0,0 0 0,-1 1 0,1 0 0,-1-1 0,1 1 0,-1 0 0,1 0 0,-1-1 0,0 1 0,1 0 0,-1 1 0,0-1 0,0 0 0,0 0 0,0 0 0,0 1 0,0-1 0,0 1 0,0-1 0,0 0 0,-1 1 0,1 0 0,0-1 0,0 3 0,0-1 0,0 1 0,0-1 0,0 0 0,0 1 0,-1-1 0,1 0 0,-1 1 0,0-1 0,0 1 0,0-1 0,0 0 0,-1 1 0,0-1 0,1 0 0,-1 1 0,0-1 0,-1 0 0,1 0 0,0 0 0,-1 0 0,0 0 0,0 0 0,-3 4 0,2-4 0,-1-1 0,0 0 0,0 0 0,0 0 0,0 0 0,0 0 0,0-1 0,0 0 0,-1 0 0,1 0 0,0 0 0,-1-1 0,1 0 0,-6 0 0,7 0 0,0 0 0,1 0 0,-1 0 0,0 0 0,0-1 0,0 0 0,1 1 0,-1-1 0,0 0 0,1 0 0,-1 0 0,0-1 0,1 1 0,-1-1 0,1 1 0,0-1 0,0 0 0,0 0 0,0 0 0,0 0 0,0 0 0,-3-4 0,5 4 0,-1-1 0,1 1 0,-1 0 0,1 0 0,0 0 0,0-1 0,0 1 0,0 0 0,0 0 0,0-1 0,1 1 0,-1 0 0,1 0 0,-1 0 0,1-1 0,0 1 0,0 0 0,0 0 0,0 0 0,0 1 0,1-1 0,-1 0 0,0 0 0,1 1 0,0-1 0,-1 0 0,1 1 0,3-2 0,1-2 0,-1 0 0,1 1 0,1 0 0,-1 1 0,1 0 0,-1-1 0,13-2 0,-16 5 0,0 0 0,0 1 0,0-1 0,0 1 0,0 0 0,0 0 0,0 0 0,0 1 0,0-1 0,0 1 0,0-1 0,0 1 0,0 0 0,4 2 0,-6-3 0,0 1 0,0 0 0,0 0 0,0 0 0,0 0 0,0 0 0,0 0 0,0 0 0,-1 0 0,1 0 0,0 0 0,0 0 0,-1 0 0,1 1 0,-1-1 0,1 0 0,-1 0 0,0 1 0,1-1 0,-1 0 0,0 1 0,0-1 0,0 0 0,0 1 0,0-1 0,0 0 0,0 1 0,-1-1 0,1 0 0,0 1 0,-1-1 0,1 0 0,-1 0 0,1 1 0,-2 0 0,1 0 0,-1 0 0,0 1 0,1-1 0,-1 0 0,0-1 0,0 1 0,-1 0 0,1 0 0,0-1 0,0 1 0,-1-1 0,1 0 0,-1 0 0,1 0 0,-1 0 0,-4 1 0,3-1 0,0 0 0,0 0 0,-1 0 0,1-1 0,0 1 0,0-1 0,0 0 0,0 0 0,-1-1 0,-4 0 0,8 0 0,0 1 0,1 0 0,-1 0 0,0-1 0,1 1 0,-1 0 0,1-1 0,-1 1 0,1 0 0,-1-1 0,1 1 0,-1-1 0,1 1 0,-1-1 0,1 1 0,0-1 0,-1 1 0,1-1 0,0 1 0,-1-1 0,1 0 0,0 1 0,0-1 0,0 1 0,-1-1 0,1 0 0,0 0 0,0-1 0,0 0 0,1 0 0,-1 1 0,0-1 0,1 0 0,-1 0 0,1 1 0,0-1 0,1-3 0,2-2 0,1 0 0,0 1 0,7-9 0,-6 9 0,0 1 0,0-1 0,1 1 0,-1 1 0,1-1 0,0 1 0,10-4 0,-16 8 0,1-1 0,0 0 0,0 1 0,0-1 0,0 1 0,0-1 0,0 1 0,0 0 0,0 0 0,0 0 0,-1 0 0,1 0 0,0 1 0,0-1 0,2 1 0,-2 0 0,-1 0 0,0 0 0,0-1 0,0 1 0,1 0 0,-1 0 0,0 1 0,0-1 0,-1 0 0,1 0 0,0 0 0,0 1 0,-1-1 0,1 0 0,0 1 0,-1-1 0,1 1 0,-1-1 0,0 0 0,1 1 0,-1-1 0,0 1 0,0 1 0,0 0-56,0 0 0,-1-1 0,1 1 0,-1 0 0,1 0 0,-1 0 0,0-1 0,0 1 0,0 0-1,-1-1 1,1 1 0,-1-1 0,1 0 0,-1 1 0,-4 3 0,4-3-412,-5 7-6358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8.610"/>
    </inkml:context>
    <inkml:brush xml:id="br0">
      <inkml:brushProperty name="width" value="0.05" units="cm"/>
      <inkml:brushProperty name="height" value="0.05" units="cm"/>
    </inkml:brush>
  </inkml:definitions>
  <inkml:trace contextRef="#ctx0" brushRef="#br0">55 149 24575,'0'-2'0,"0"1"0,0-1 0,1 0 0,-1 1 0,0-1 0,0 1 0,1-1 0,-1 1 0,1-1 0,-1 1 0,1 0 0,0-1 0,0 1 0,-1 0 0,1-1 0,0 1 0,0 0 0,0 0 0,0 0 0,1 0 0,-1 0 0,2-2 0,-1 2 0,1 0 0,0-1 0,0 1 0,0 0 0,0 1 0,0-1 0,0 0 0,0 1 0,0 0 0,6 0 0,0 0 0,1 1 0,0 0 0,-1 1 0,1 0 0,0 0 0,10 5 0,-19-6 0,1-1 0,-1 1 0,0-1 0,0 1 0,1-1 0,-1 1 0,0 0 0,0-1 0,0 1 0,0 0 0,0 0 0,0 0 0,0 0 0,0 0 0,0 0 0,0 0 0,0 0 0,-1 1 0,1-1 0,-1 0 0,1 0 0,-1 1 0,1-1 0,-1 0 0,1 1 0,-1 0 0,0 0 0,-1-1 0,1 0 0,-1 0 0,1 0 0,-1 1 0,0-1 0,1 0 0,-1 0 0,0 0 0,0 0 0,0 0 0,0 0 0,0 0 0,0 0 0,0-1 0,0 1 0,0 0 0,0-1 0,0 1 0,-1 0 0,1-1 0,0 0 0,0 1 0,-1-1 0,1 0 0,0 1 0,-2-1 0,-17 3 0,0-1 0,0 0 0,0-2 0,0 0 0,-22-3 0,41 3 0,0 0 0,0 0 0,0 0 0,0 0 0,0 0 0,0-1 0,0 1 0,0 0 0,0 0 0,0-1 0,0 1 0,0-1 0,0 1 0,0-1 0,0 1 0,0-1 0,0 1 0,1-1 0,-1 0 0,0 0 0,0 1 0,0-2 0,1 1 0,0 0 0,0 0 0,0 0 0,0 0 0,0 0 0,0 1 0,0-1 0,0 0 0,1 0 0,-1 0 0,0 1 0,0-1 0,1 0 0,-1 0 0,1 0 0,-1 1 0,1-1 0,-1 0 0,1 1 0,0-2 0,5-4 0,0 1 0,0 0 0,0 0 0,10-6 0,-10 8 0,0 0 0,0 0 0,0 1 0,0 0 0,1 0 0,-1 0 0,1 1 0,9-1 0,-14 2 0,0-1 0,-1 1 0,1 0 0,0 0 0,-1 0 0,1 0 0,0 0 0,-1 1 0,1-1 0,0 0 0,-1 1 0,1-1 0,0 1 0,-1 0 0,1 0 0,-1-1 0,1 1 0,-1 0 0,0 0 0,1 0 0,-1 0 0,0 1 0,0-1 0,0 0 0,0 0 0,0 1 0,0-1 0,0 1 0,0-1 0,0 1 0,-1-1 0,1 1 0,0-1 0,-1 1 0,0 0 0,1-1 0,-1 4 0,0-3 0,1-1 0,-1 1 0,-1-1 0,1 1 0,0-1 0,0 1 0,0-1 0,-1 0 0,1 1 0,-1-1 0,1 0 0,-1 1 0,0-1 0,1 0 0,-1 1 0,0-1 0,0 0 0,0 0 0,0 0 0,0 0 0,-2 2 0,1-2 0,-1 1 0,0 0 0,0-1 0,0 1 0,-1-1 0,1 0 0,0 0 0,0 0 0,-4 0 0,-5 0 0,-1 0 0,1 0 0,0-1 0,-14-3 0,25 3 0,1 1 0,-1-1 0,0-1 0,0 1 0,0 0 0,1 0 0,-1 0 0,0 0 0,0-1 0,1 1 0,-1 0 0,0 0 0,0-1 0,1 1 0,-1-1 0,0 1 0,1-1 0,-1 1 0,1-1 0,-1 1 0,1-1 0,-1 0 0,1 1 0,-1-1 0,1 0 0,-1-1 0,1 1 0,0 0 0,0 0 0,0 0 0,0-1 0,0 1 0,0 0 0,1 0 0,-1 0 0,0 0 0,1-1 0,-1 1 0,1 0 0,-1 0 0,1 0 0,1-1 0,3-6 0,1 1 0,1 0 0,9-8 0,-10 9 0,1 0 0,0 1 0,1 1 0,-1-1 0,14-5 0,-19 9 0,1 0 0,-1 0 0,0 1 0,1-1 0,-1 1 0,0-1 0,1 1 0,-1 0 0,0 0 0,1 0 0,3 1 0,-5-1 0,0 1 0,0-1 0,1 1 0,-1-1 0,0 1 0,0 0 0,0-1 0,0 1 0,0 0 0,0 0 0,0 0 0,0 0 0,0 0 0,-1 0 0,1 0 0,0 0 0,0 0 0,-1 0 0,1 0 0,-1 0 0,1 1 0,0 1 0,-1 0 0,1 0 0,-1 0 0,0 0 0,0 1 0,0-1 0,0 0 0,-1 0 0,1 0 0,-1 0 0,0 0 0,1 0 0,-1 0 0,-1 0 0,1 0 0,0-1 0,-1 1 0,0 0 0,1-1 0,-1 1 0,-3 2 0,-1 3 0,-1-1 0,0 0 0,-1 0 0,1-1 0,-10 6 0,11-9 0,0 1 0,1-1 0,-1 0 0,0-1 0,-1 1 0,1-1 0,0-1 0,-12 3 0,16-4 0,0 0 0,0 0 0,0 0 0,1 0 0,-1 0 0,0 0 0,0-1 0,0 1 0,0 0 0,1-1 0,-1 0 0,0 1 0,0-1 0,1 0 0,-1 0 0,1 0 0,-1 0 0,1 0 0,-1-1 0,1 1 0,-1 0 0,1-1 0,0 1 0,0-1 0,0 1 0,0-1 0,0 1 0,0-1 0,0 0 0,1 1 0,-1-1 0,0 0 0,1 0 0,0 0 0,-1-2 0,0-1 0,1-1 0,0 1 0,0 0 0,0-1 0,1 1 0,0-1 0,0 1 0,0 0 0,0-1 0,1 1 0,0 0 0,0 0 0,1 0 0,-1 0 0,1 1 0,0-1 0,0 1 0,1-1 0,-1 1 0,1 0 0,0 0 0,0 1 0,0-1 0,1 1 0,-1 0 0,6-3 0,-8 6 0,0-1 0,0 1 0,0-1 0,0 1 0,0 0 0,0 0 0,0 0 0,0 0 0,0 0 0,0 0 0,0 0 0,0 1 0,0-1 0,0 1 0,0 0 0,0-1 0,0 1 0,-1 0 0,1 0 0,0 0 0,0 0 0,-1 1 0,1-1 0,-1 0 0,1 1 0,-1-1 0,1 1 0,-1-1 0,0 1 0,0 0 0,0-1 0,0 1 0,0 0 0,0 0 0,0 0 0,0 3 0,0-3 0,0 1 0,0-1 0,0 1 0,0-1 0,-1 1 0,1-1 0,-1 1 0,0-1 0,0 1 0,0 0 0,0-1 0,0 1 0,0-1 0,-1 1 0,1-1 0,-1 1 0,0-1 0,0 1 0,0-1 0,0 1 0,0-1 0,0 0 0,0 0 0,-1 0 0,0 0 0,1 0 0,-1 0 0,0 0 0,-3 3 0,2-4 0,0 1 0,-1-1 0,1 1 0,0-1 0,-1 0 0,1 0 0,-1 0 0,1-1 0,-1 0 0,1 1 0,-1-1 0,1 0 0,-1 0 0,0-1 0,1 1 0,-1-1 0,1 0 0,0 0 0,-1 0 0,1 0 0,-4-2 0,5 1 0,0 1 0,0 0 0,0 0 0,0-1 0,0 1 0,0-1 0,1 0 0,-1 1 0,1-1 0,-1 0 0,1 0 0,0 0 0,-1 0 0,1 0 0,0 0 0,0-1 0,1 1 0,-1 0 0,0 0 0,1-1 0,-1 1 0,1 0 0,0-1 0,0 1 0,0 0 0,0-1 0,0 1 0,1 0 0,-1-1 0,0 1 0,1 0 0,1-4 0,1-1 0,0 1 0,1-1 0,-1 1 0,2 0 0,-1 0 0,0 0 0,1 0 0,0 1 0,1 0 0,7-7 0,-9 9 0,0 0 0,0 0 0,0 0 0,0 1 0,1-1 0,-1 1 0,1 0 0,0 1 0,-1-1 0,1 1 0,0 0 0,0 0 0,0 0 0,0 1 0,0-1 0,7 2 0,-9 0 0,1 0 0,-1 0 0,0 0 0,0 1 0,0 0 0,0-1 0,0 1 0,0 0 0,0 1 0,0-1 0,-1 0 0,1 1 0,-1-1 0,0 1 0,0 0 0,0 0 0,0 0 0,0 0 0,-1 0 0,1 0 0,-1 1 0,0-1 0,0 0 0,0 1 0,0-1 0,-1 1 0,1-1 0,-1 1 0,0 6 0,0-6 0,0 0 0,0-1 0,0 1 0,0 0 0,-1 0 0,1 0 0,-1-1 0,0 1 0,0 0 0,0-1 0,-1 1 0,1-1 0,-1 1 0,0-1 0,0 0 0,0 0 0,-1 0 0,1 0 0,0 0 0,-1 0 0,0-1 0,0 1 0,0-1 0,0 0 0,0 0 0,0 0 0,-7 3 0,6-4 0,0 0 0,0 0 0,0 0 0,-1-1 0,1 1 0,0-1 0,-1 0 0,1 0 0,0-1 0,0 1 0,-1-1 0,1 0 0,0 0 0,0-1 0,0 1 0,0-1 0,0 0 0,0 0 0,-3-2 0,4 2 0,1 0 0,0 0 0,0-1 0,0 1 0,0 0 0,0-1 0,1 1 0,-1-1 0,1 0 0,0 1 0,-1-1 0,1 0 0,0 0 0,1 0 0,-1 0 0,0 0 0,1 0 0,0 0 0,0 0 0,0 0 0,0 0 0,0 0 0,0 0 0,1 0 0,0 0 0,-1 0 0,3-4 0,-3 6 0,1-1 0,-1 1 0,0-1 0,1 1 0,0 0 0,-1-1 0,1 1 0,0 0 0,0-1 0,0 1 0,0 0 0,0 0 0,0 0 0,0 0 0,0 0 0,0 0 0,0 0 0,1 0 0,-1 0 0,0 0 0,1 1 0,-1-1 0,0 0 0,1 1 0,-1-1 0,1 1 0,-1 0 0,1 0 0,-1-1 0,1 1 0,0 0 0,-1 0 0,3 1 0,-2-1 0,0 1 0,0-1 0,0 1 0,0 0 0,-1 0 0,1 0 0,0 0 0,0 0 0,-1 0 0,1 1 0,0-1 0,-1 0 0,0 1 0,1-1 0,-1 1 0,0 0 0,0-1 0,1 1 0,-1 0 0,-1 0 0,1 0 0,0 0 0,0 0 0,0 3 0,0-2 0,0 1 0,-1 0 0,1 0 0,-1-1 0,0 1 0,0 0 0,0 0 0,-1 0 0,1-1 0,-1 1 0,0 0 0,-2 6 0,2-9 0,0 1 0,0-1 0,1 0 0,-1 0 0,-1 1 0,1-1 0,0 0 0,0 0 0,0 0 0,0 0 0,-1 0 0,1-1 0,0 1 0,-1 0 0,1-1 0,-1 1 0,1-1 0,-1 1 0,1-1 0,-1 1 0,1-1 0,-1 0 0,0 0 0,1 0 0,-1 0 0,1 0 0,-1 0 0,1 0 0,-1-1 0,1 1 0,-1-1 0,1 1 0,-3-2 0,2 2 0,0-1 0,0 0 0,0 0 0,0 0 0,0 0 0,0 0 0,0 0 0,0-1 0,1 1 0,-1-1 0,0 1 0,1-1 0,-1 0 0,1 1 0,0-1 0,-2-2 0,3 3 0,-1 0 0,1 0 0,0 0 0,0 0 0,-1 0 0,1 0 0,0 0 0,0 0 0,0 0 0,0 0 0,0 0 0,0 0 0,0 0 0,0 0 0,0 0 0,1 0 0,-1 0 0,0 0 0,1 0 0,-1 1 0,1-1 0,-1 0 0,1 0 0,-1 0 0,1 0 0,-1 1 0,1-1 0,0 0 0,-1 1 0,1-1 0,0 0 0,0 1 0,0-1 0,-1 1 0,1-1 0,0 1 0,0-1 0,2 1 0,-2-1-91,0 1 0,0-1 0,1 1 0,-1-1 0,0 1 0,1 0 0,-1 0 0,0 0 0,1 0 0,-1 0 0,0 0 0,1 0 0,-1 0 0,3 1 0,5 3-6735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19.855"/>
    </inkml:context>
    <inkml:brush xml:id="br0">
      <inkml:brushProperty name="width" value="0.05" units="cm"/>
      <inkml:brushProperty name="height" value="0.05" units="cm"/>
    </inkml:brush>
  </inkml:definitions>
  <inkml:trace contextRef="#ctx0" brushRef="#br0">6 18 24575,'0'-1'0,"0"1"0,0 0 0,0 0 0,-1 0 0,1 0 0,0 0 0,0 0 0,0 0 0,0 0 0,-1 0 0,1 0 0,0 0 0,0 0 0,0 0 0,0 0 0,0 0 0,-1 0 0,1 0 0,0 0 0,0 0 0,0 0 0,0 0 0,0 0 0,-1 0 0,1 1 0,0-1 0,0 0 0,0 0 0,0 0 0,0 0 0,0 0 0,0 0 0,-1 0 0,1 0 0,0 1 0,0-1 0,0 0 0,0 0 0,0 0 0,0 0 0,0 0 0,0 1 0,0-1 0,0 0 0,0 0 0,0 0 0,0 0 0,0 0 0,0 1 0,0-1 0,0 0 0,0 0 0,0 0 0,0 0 0,0 0 0,0 1 0,0-1 0,0 0 0,0 0 0,0 0 0,9 6 0,49 3 0,1-2 0,-1-4 0,82-4 0,-58 0 0,-66 1 0,-7 0 0,1 0 0,-1 0 0,1-1 0,17-4 0,-26 3 0,-8-1 0,-11-1 0,-56-4 0,0 2 0,-94 6 0,110 1 0,179 0 0,89-2 0,-205 1 0,0 0 0,0-1 0,-1 1 0,1-1 0,7-2 0,-22-1 0,-9 1 0,-54-1 0,0 3 0,-84 10 0,138-6-1365,8 0-5461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4.915"/>
    </inkml:context>
    <inkml:brush xml:id="br0">
      <inkml:brushProperty name="width" value="0.05" units="cm"/>
      <inkml:brushProperty name="height" value="0.05" units="cm"/>
    </inkml:brush>
  </inkml:definitions>
  <inkml:trace contextRef="#ctx0" brushRef="#br0">51 48 24575,'-1'-2'0,"-1"0"0,1 0 0,0 0 0,0-1 0,0 1 0,0 0 0,1 0 0,-1 0 0,1-1 0,-1-1 0,1 3 0,0 0 0,-1 1 0,1-1 0,0 0 0,0 0 0,0 1 0,0-1 0,0 0 0,0 1 0,0-1 0,0 0 0,0 0 0,0 1 0,1-1 0,-1 0 0,0 1 0,0-1 0,1 0 0,-1 1 0,0-1 0,1 1 0,-1-1 0,0 0 0,1 1 0,-1-1 0,1 1 0,-1-1 0,1 1 0,-1-1 0,1 1 0,0 0 0,-1-1 0,1 1 0,1-1 0,-2 1 0,1 0 0,-1 0 0,1 0 0,-1 0 0,0 0 0,1 1 0,-1-1 0,0 0 0,1 0 0,-1 0 0,1 0 0,-1 1 0,0-1 0,1 0 0,-1 0 0,0 1 0,1-1 0,-1 0 0,0 0 0,0 1 0,1-1 0,-1 0 0,0 1 0,0-1 0,1 0 0,-1 1 0,0-1 0,0 1 0,0-1 0,0 0 0,0 1 0,0-1 0,0 1 0,0-1 0,0 0 0,0 1 0,0-1 0,0 1 0,0-1 0,0 1 0,0-1 0,0 1 0,-4 19 0,-4 6 0,-7 18 0,-10 53 0,22-84 0,1 1 0,1 0 0,0 0 0,1-1 0,0 1 0,1 0 0,1 0 0,4 18 0,-6-28-62,1 0 0,0-1 0,1 1 0,-1 0 0,1-1 0,-1 0 0,1 1 0,0-1 0,0 0 0,1 0 0,-1 0 0,1 0-1,-1 0 1,1-1 0,0 1 0,0-1 0,0 0 0,0 0 0,0 0 0,1 0 0,6 2 0,6-1-6764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5.087"/>
    </inkml:context>
    <inkml:brush xml:id="br0">
      <inkml:brushProperty name="width" value="0.05" units="cm"/>
      <inkml:brushProperty name="height" value="0.05" units="cm"/>
    </inkml:brush>
  </inkml:definitions>
  <inkml:trace contextRef="#ctx0" brushRef="#br0">54 13 24575,'-5'-3'0,"-3"0"0,-3 0 0,-2 1 0,3 0 0,4 3 0,5 2 0,5 2 0,4 0 0,3 0 0,3 1 0,0-1 0,-2-1-8191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5.711"/>
    </inkml:context>
    <inkml:brush xml:id="br0">
      <inkml:brushProperty name="width" value="0.05" units="cm"/>
      <inkml:brushProperty name="height" value="0.05" units="cm"/>
    </inkml:brush>
  </inkml:definitions>
  <inkml:trace contextRef="#ctx0" brushRef="#br0">31 219 24575,'5'100'0,"-1"-59"0,-2 0 0,-4 44 0,0-67 0,2-13 0,0 0 0,0 1 0,-1-1 0,0 1 0,0-1 0,0 0 0,-1 1 0,1-1 0,-4 5 0,5-10 0,0 0 0,0 1 0,0-1 0,-1 0 0,1 0 0,0 0 0,0 0 0,0 0 0,0 0 0,0 0 0,-1 0 0,1 0 0,0 0 0,0 0 0,0 0 0,0 0 0,-1 0 0,1 0 0,0 0 0,0 0 0,0 0 0,0 0 0,-1 0 0,1 0 0,0 0 0,0 0 0,0 0 0,0 0 0,0-1 0,-1 1 0,1 0 0,0 0 0,0 0 0,0 0 0,0 0 0,0 0 0,0-1 0,0 1 0,-1 0 0,1 0 0,0 0 0,0 0 0,0 0 0,0-1 0,0 1 0,0 0 0,0 0 0,0 0 0,0 0 0,0-1 0,0 1 0,0 0 0,0 0 0,0 0 0,0 0 0,0 0 0,0-1 0,0 1 0,0 0 0,0 0 0,1 0 0,-4-15 0,3 14 0,-17-177 0,17 144 0,0-1 0,3 1 0,7-41 0,-8 64 0,1-1 0,1 1 0,-1 0 0,2 0 0,-1 0 0,2 0 0,-1 1 0,2 0 0,-1 0 0,11-12 0,-12 17 0,0 0 0,1 0 0,-1 0 0,1 1 0,0 0 0,0 0 0,0 1 0,1-1 0,-1 1 0,1 1 0,0-1 0,0 1 0,0 0 0,0 1 0,0 0 0,0 0 0,0 0 0,8 1 0,-6 0 0,0 1 0,-1 1 0,1-1 0,0 1 0,-1 1 0,1-1 0,-1 2 0,0-1 0,0 1 0,15 9 0,-20-11 0,0 0 0,0 0 0,-1 0 0,1 1 0,-1-1 0,1 1 0,-1-1 0,0 1 0,0 0 0,0 0 0,0 0 0,0 0 0,-1 0 0,0 0 0,1 0 0,-1 0 0,0 1 0,0-1 0,-1 0 0,1 1 0,-1-1 0,0 1 0,0-1 0,0 0 0,0 1 0,0-1 0,-1 1 0,0-1 0,0 0 0,-2 7 0,-1-2 0,0 0 0,-1 0 0,0 0 0,0-1 0,-1 0 0,0 0 0,0 0 0,0 0 0,-1-1 0,0 0 0,-1-1 0,-15 10 0,-7 1 0,0-2 0,-36 13 0,60-25 0,5-2 0,-1 1 0,0-1 0,1 1 0,-1 0 0,0-1 0,1 1 0,-1 0 0,1 0 0,0 0 0,-1 0 0,1 0 0,-1 0 0,1 0 0,0 1 0,0-1 0,0 0 0,-2 3 0,3-2 0,0-1 0,1 1 0,-1-1 0,0 0 0,0 1 0,1-1 0,-1 0 0,1 0 0,-1 1 0,1-1 0,0 0 0,-1 0 0,1 0 0,0 0 0,0 0 0,0 0 0,0 0 0,0 0 0,0 0 0,0 0 0,0 0 0,2 1 0,23 21 0,0 2 0,-2 1 0,-1 1 0,28 43 0,-45-61-273,0-1 0,1 0 0,0 0 0,9 9 0,-4-9-6553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51.867"/>
    </inkml:context>
    <inkml:brush xml:id="br0">
      <inkml:brushProperty name="width" value="0.05" units="cm"/>
      <inkml:brushProperty name="height" value="0.05" units="cm"/>
    </inkml:brush>
  </inkml:definitions>
  <inkml:trace contextRef="#ctx0" brushRef="#br0">1 39 24575,'4'2'0,"0"1"0,0-1 0,1 0 0,-1 0 0,1-1 0,0 1 0,-1-1 0,1 0 0,0 0 0,5 0 0,15 3 0,53 20 0,-78-24 0,1 0 0,-1 0 0,1-1 0,0 1 0,-1 0 0,1 0 0,-1-1 0,1 1 0,-1 0 0,1-1 0,-1 1 0,1 0 0,-1-1 0,1 1 0,-1-1 0,0 1 0,1 0 0,-1-1 0,1 1 0,-1-1 0,0 0 0,0 1 0,1-1 0,-1 1 0,0-1 0,0 1 0,0-1 0,1 0 0,7-25 0,-6 17 0,1 3 92,4-16 125,-6 22-244,-1-1 0,0 1 0,0 0 0,0 0 0,0-1 0,0 1 0,0 0 0,0 0 0,0-1 0,0 1 0,0 0 0,1 0 0,-1-1 0,0 1 0,-1 0 0,1 0 0,0-1 0,0 1 0,0 0 0,0 0 0,0-1 0,0 1 0,0 0 0,0 0 0,0-1 0,0 1 0,-1 0 0,1 0 0,0-1 0,0 1 0,0 0 0,-1 0 0,1 0 0,0 0 0,0-1 0,0 1 0,-1 0 0,1 0 0,0 0 0,0 0 0,-1 0 0,1 0 0,0 0 0,0-1 0,-1 1 0,1 0 0,0 0 0,0 0 0,-1 0 0,1 0 0,0 0 0,0 0 0,-1 0 0,1 0 0,0 1 0,-1-1 0,1 0 0,0 0 0,0 0 0,0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8.128"/>
    </inkml:context>
    <inkml:brush xml:id="br0">
      <inkml:brushProperty name="width" value="0.05" units="cm"/>
      <inkml:brushProperty name="height" value="0.05" units="cm"/>
    </inkml:brush>
  </inkml:definitions>
  <inkml:trace contextRef="#ctx0" brushRef="#br0">1 62 24575,'2'0'0,"3"0"0,6-2 0,7-1 0,6-2 0,8-1 0,5-1 0,6-1 0,2-1 0,1 0 0,-1 2 0,-8 1-8191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6.302"/>
    </inkml:context>
    <inkml:brush xml:id="br0">
      <inkml:brushProperty name="width" value="0.05" units="cm"/>
      <inkml:brushProperty name="height" value="0.05" units="cm"/>
    </inkml:brush>
  </inkml:definitions>
  <inkml:trace contextRef="#ctx0" brushRef="#br0">31 270 24575,'-1'-4'0,"0"-1"0,0 0 0,-1 0 0,1 1 0,-1-1 0,0 1 0,-1-1 0,1 1 0,-4-4 0,6 8 0,0 0 0,0 0 0,0 0 0,0 0 0,0 0 0,0 0 0,0-1 0,0 1 0,0 0 0,0 0 0,0 0 0,0 0 0,0 0 0,0 0 0,0 0 0,0 0 0,0 0 0,0 0 0,0 0 0,0 0 0,-1 0 0,1 0 0,0 0 0,0 0 0,0 0 0,0 0 0,0 0 0,0 0 0,0 0 0,0 0 0,0 0 0,0 0 0,0 0 0,0 0 0,0 0 0,-1 0 0,1 0 0,0 0 0,0 0 0,0 0 0,0 0 0,0 0 0,0 0 0,0 0 0,0 0 0,0 0 0,0 0 0,0 0 0,0 0 0,0 0 0,-1 0 0,1 0 0,0 0 0,0 0 0,0 0 0,0 0 0,0 0 0,0 0 0,0 0 0,0 1 0,0-1 0,0 0 0,0 0 0,0 0 0,0 0 0,0 0 0,0 0 0,0 0 0,-1 9 0,3 12 0,3 19 0,-1 0 0,-4 74 0,-5-91 0,1-18 0,1-17 0,-1-45 0,3 0 0,7-63 0,-4 89 0,3 0 0,0 1 0,2-1 0,18-50 0,-25 80 0,1 0 0,0-1 0,0 1 0,-1 0 0,1-1 0,0 1 0,0 0 0,0 0 0,0 0 0,1 0 0,-1 0 0,0 0 0,0 0 0,1 0 0,-1 0 0,1 0 0,-1 1 0,0-1 0,1 1 0,-1-1 0,1 1 0,-1 0 0,1-1 0,0 1 0,-1 0 0,1 0 0,-1 0 0,1 0 0,-1 0 0,1 0 0,-1 1 0,1-1 0,2 1 0,6 2 0,0 1 0,0 0 0,-1 0 0,10 6 0,-7-4 0,4 2 0,-1 0 0,1 2 0,-2-1 0,1 2 0,17 16 0,-29-23 0,0-1 0,0 0 0,0 1 0,0 0 0,-1 0 0,0 0 0,0 0 0,0 0 0,0 0 0,0 0 0,1 7 0,-3-7 0,0-1 0,0 0 0,0 0 0,0 1 0,0-1 0,-1 0 0,1 0 0,-1 0 0,0 1 0,0-1 0,0 0 0,0 0 0,-1 0 0,1-1 0,-1 1 0,0 0 0,0 0 0,-2 2 0,-1 0 0,0 0 0,-1 0 0,1-1 0,-1 0 0,0 0 0,0 0 0,-1-1 0,1 0 0,-1 0 0,1-1 0,-1 0 0,-7 2 0,-9 1 0,-1-1 0,-28 2 0,40-5 114,1-1 0,-21-1 0,30 1-173,0 0 0,1 0 0,-1 0 0,0-1 0,1 1 0,-1 0 1,0-1-1,1 1 0,-1-1 0,0 1 0,1-1 0,-1 0 1,1 0-1,-1 0 0,1 0 0,0 0 0,-1 0 0,1 0 0,0 0 1,0-1-1,0 1 0,0 0 0,0-1 0,0 1 0,0-1 0,0 1 1,0-1-1,0-2 0,1-5-6767</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6.836"/>
    </inkml:context>
    <inkml:brush xml:id="br0">
      <inkml:brushProperty name="width" value="0.05" units="cm"/>
      <inkml:brushProperty name="height" value="0.05" units="cm"/>
    </inkml:brush>
  </inkml:definitions>
  <inkml:trace contextRef="#ctx0" brushRef="#br0">5 174 24575,'-1'0'0,"-3"0"0,5 1 0,5 8 0,0 6 0,-1 0 0,-1 0 0,-1 1 0,0 0 0,-1 0 0,-1 0 0,-1 22 0,1-17 0,-2-1 0,0 1 0,-1-1 0,-2 0 0,-7 30 0,11-51 0,0 1 0,0 0 0,0 0 0,0 0 0,-1 0 0,1 0 0,0 0 0,0 0 0,0 0 0,0 0 0,0 0 0,0 0 0,0 0 0,0 0 0,-1-1 0,1 1 0,0 0 0,0 0 0,0 0 0,0 0 0,0 0 0,0 0 0,-1 0 0,1 0 0,0 0 0,0 0 0,0 0 0,0 0 0,0 1 0,0-1 0,0 0 0,-1 0 0,1 0 0,0 0 0,0 0 0,0 0 0,0 0 0,0 0 0,0 0 0,0 0 0,0 0 0,0 0 0,-1 0 0,1 1 0,0-1 0,0 0 0,0 0 0,0 0 0,0 0 0,0 0 0,0 0 0,0 0 0,0 1 0,0-1 0,0 0 0,0 0 0,0 0 0,0 0 0,0 0 0,0 0 0,0 1 0,0-1 0,0 0 0,0 0 0,0 0 0,0 0 0,0 0 0,0 0 0,0 1 0,-2-15 0,0-19 0,2-4 0,6-141 0,-4 158 0,1 0 0,1 1 0,0-1 0,2 1 0,0 0 0,17-33 0,-21 48 0,0 1 0,1-1 0,-1 0 0,1 1 0,-1-1 0,1 1 0,0 0 0,1 0 0,-1 0 0,0 0 0,1 1 0,0-1 0,-1 1 0,1 0 0,0 0 0,0 0 0,0 1 0,6-2 0,-7 3 0,1-1 0,0 1 0,-1 0 0,1 0 0,-1 1 0,1-1 0,0 1 0,-1-1 0,1 1 0,-1 0 0,1 1 0,-1-1 0,0 1 0,0-1 0,1 1 0,-1 0 0,0 0 0,-1 0 0,1 1 0,0-1 0,0 1 0,2 3 0,3 4 0,0 1 0,-1 0 0,0 0 0,-1 0 0,0 1 0,-1 0 0,0 0 0,-1 1 0,0-1 0,2 16 0,1 17 0,2 71 0,-7-73 0,2 41-1365,-4-64-5461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27.021"/>
    </inkml:context>
    <inkml:brush xml:id="br0">
      <inkml:brushProperty name="width" value="0.05" units="cm"/>
      <inkml:brushProperty name="height" value="0.05" units="cm"/>
    </inkml:brush>
  </inkml:definitions>
  <inkml:trace contextRef="#ctx0" brushRef="#br0">42 70 24575,'-2'-2'0,"-6"-4"0,-3-2 0,-1-3 0,5 1 0,6 2 0,7 0 0,5 2 0,8 1 0,5 2 0,4 2 0,3 0 0,1 1 0,0 0 0,-3 0 0,-5 1 0,-5-1-8191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8.132"/>
    </inkml:context>
    <inkml:brush xml:id="br0">
      <inkml:brushProperty name="width" value="0.05" units="cm"/>
      <inkml:brushProperty name="height" value="0.05" units="cm"/>
    </inkml:brush>
  </inkml:definitions>
  <inkml:trace contextRef="#ctx0" brushRef="#br0">5104 110 24575,'-464'-21'0,"165"3"0,-597-18 0,268 14 0,430 17 0,-178-3 0,-1866 8-1365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8.490"/>
    </inkml:context>
    <inkml:brush xml:id="br0">
      <inkml:brushProperty name="width" value="0.05" units="cm"/>
      <inkml:brushProperty name="height" value="0.05" units="cm"/>
    </inkml:brush>
  </inkml:definitions>
  <inkml:trace contextRef="#ctx0" brushRef="#br0">268 18 24575,'1'0'0,"0"0"0,-1 0 0,1 0 0,0-1 0,0 1 0,-1 0 0,1 0 0,0-1 0,0 1 0,-1 0 0,1-1 0,0 1 0,-1-1 0,1 1 0,-1-1 0,1 1 0,-1-1 0,1 0 0,-1 1 0,1-1 0,-1 1 0,1-1 0,-1 0 0,1 0 0,-3-5 0,-11 7 0,-15 11 0,1 1 0,-39 24 0,-7 3 0,55-32 0,13-6 0,0 0 0,1 0 0,-1 0 0,0 0 0,1 1 0,-1 0 0,1 0 0,0 0 0,0 0 0,-5 7 0,8-9 0,1 0 0,-1 1 0,1-1 0,0 1 0,0-1 0,-1 0 0,1 1 0,0-1 0,0 1 0,1-1 0,-1 0 0,0 1 0,0-1 0,1 0 0,-1 1 0,1-1 0,-1 0 0,1 1 0,-1-1 0,1 0 0,1 2 0,21 27 0,-21-28 0,84 84-5,-57-59-1355,3 3-5466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9.749"/>
    </inkml:context>
    <inkml:brush xml:id="br0">
      <inkml:brushProperty name="width" value="0.05" units="cm"/>
      <inkml:brushProperty name="height" value="0.05" units="cm"/>
    </inkml:brush>
  </inkml:definitions>
  <inkml:trace contextRef="#ctx0" brushRef="#br0">147 235 24575,'0'-75'0,"-19"148"0,-49 131 0,41-130 0,21-56 0,4-10 0,-1 1 0,0-1 0,0 0 0,-1 0 0,-6 10 0,9-28 0,4-8 0,86-369 0,-81 348 0,-3 12 0,-4 17 0,1 0 0,0 1 0,0-1 0,1 0 0,0 1 0,1 0 0,0-1 0,8-13 0,-11 22 0,-1 1 0,1-1 0,-1 1 0,1-1 0,-1 1 0,1-1 0,0 1 0,-1 0 0,1-1 0,-1 1 0,1 0 0,0-1 0,-1 1 0,1 0 0,0 0 0,0 0 0,-1 0 0,1 0 0,0-1 0,-1 1 0,1 0 0,0 1 0,0-1 0,-1 0 0,1 0 0,0 0 0,0 0 0,-1 1 0,1-1 0,0 0 0,-1 0 0,1 1 0,-1-1 0,1 1 0,0-1 0,-1 0 0,1 1 0,-1-1 0,1 1 0,-1 0 0,1-1 0,-1 1 0,1-1 0,-1 1 0,0 0 0,1 0 0,18 33 0,-18-32 0,41 104 0,55 218 0,-91-299-1365,-2-6-5461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39.919"/>
    </inkml:context>
    <inkml:brush xml:id="br0">
      <inkml:brushProperty name="width" value="0.05" units="cm"/>
      <inkml:brushProperty name="height" value="0.05" units="cm"/>
    </inkml:brush>
  </inkml:definitions>
  <inkml:trace contextRef="#ctx0" brushRef="#br0">12 90 24575,'-2'-3'0,"-3"-2"0,1-4 0,4 1 0,7-1 0,4-2 0,4 2 0,6 0 0,3-1 0,2 1 0,-4 2-8191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261"/>
    </inkml:context>
    <inkml:brush xml:id="br0">
      <inkml:brushProperty name="width" value="0.05" units="cm"/>
      <inkml:brushProperty name="height" value="0.05" units="cm"/>
    </inkml:brush>
  </inkml:definitions>
  <inkml:trace contextRef="#ctx0" brushRef="#br0">16 111 24575,'0'0'0,"0"0"0,-1 0 0,1 0 0,0-1 0,0 1 0,0 0 0,0 0 0,0 0 0,0 0 0,-1 0 0,1 0 0,0 0 0,0-1 0,0 1 0,0 0 0,0 0 0,-1 0 0,1 0 0,0 0 0,0 0 0,0 0 0,-1 0 0,1 0 0,0 0 0,0 0 0,0 0 0,0 0 0,-1 0 0,1 0 0,0 0 0,0 0 0,0 0 0,0 0 0,-1 0 0,1 0 0,0 0 0,0 1 0,0-1 0,0 0 0,-1 0 0,1 0 0,-4 9 0,2 14 0,2-22 0,-1 17 0,-1 13 0,3 36 0,0-59 0,0 0 0,0 0 0,0 1 0,1-1 0,1-1 0,-1 1 0,1 0 0,1 0 0,6 10 0,-10-16 0,1-1 0,0 0 0,0 1 0,0-1 0,0 0 0,0 0 0,0 0 0,0 0 0,0 1 0,1-2 0,-1 1 0,0 0 0,1 0 0,-1 0 0,1-1 0,-1 1 0,0 0 0,1-1 0,0 0 0,-1 1 0,1-1 0,-1 0 0,1 0 0,-1 1 0,1-1 0,0-1 0,-1 1 0,1 0 0,-1 0 0,1 0 0,-1-1 0,1 1 0,-1-1 0,1 0 0,-1 1 0,1-1 0,-1 0 0,0 0 0,1 1 0,-1-1 0,0 0 0,0 0 0,0-1 0,0 1 0,2-2 0,2-3 0,1 0 0,-1 0 0,0-1 0,0 0 0,-1 0 0,0-1 0,4-9 0,-3-1-97,0 0-1,-1-1 1,-1 1-1,0-1 1,-2 0-1,0 0 1,-1 1-1,-1-1 1,-1 0-1,0 0 1,-1 1-1,-2 0 0,-5-19 1,6 26-6729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523"/>
    </inkml:context>
    <inkml:brush xml:id="br0">
      <inkml:brushProperty name="width" value="0.05" units="cm"/>
      <inkml:brushProperty name="height" value="0.05" units="cm"/>
    </inkml:brush>
  </inkml:definitions>
  <inkml:trace contextRef="#ctx0" brushRef="#br0">14 12 24575,'-6'-11'0,"6"11"0,0 0 0,0 0 0,0 0 0,0-1 0,-1 1 0,1 0 0,0 0 0,0 0 0,0 0 0,-1 0 0,1 0 0,0 0 0,0 0 0,0 0 0,-1 0 0,1 0 0,0 0 0,0 0 0,0 0 0,-1 1 0,1-1 0,0 0 0,0 0 0,0 0 0,-1 0 0,1 0 0,0 0 0,0 0 0,0 1 0,0-1 0,0 0 0,-1 0 0,1 0 0,0 0 0,0 1 0,0-1 0,0 0 0,0 0 0,0 0 0,0 0 0,0 1 0,0-1 0,-1 0 0,1 0 0,0 0 0,0 1 0,0-1 0,0 0 0,0 0 0,0 0 0,0 1 0,0-1 0,1 0 0,-1 0 0,0 0 0,0 1 0,0-1 0,-2 26 0,2-1 0,5 50 0,0-13 0,13 226-1365,-18-269-5461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0.789"/>
    </inkml:context>
    <inkml:brush xml:id="br0">
      <inkml:brushProperty name="width" value="0.05" units="cm"/>
      <inkml:brushProperty name="height" value="0.05" units="cm"/>
    </inkml:brush>
  </inkml:definitions>
  <inkml:trace contextRef="#ctx0" brushRef="#br0">4 79 24575,'-2'0'0,"1"0"0,3-2 0,4-2 0,6-1 0,5-1 0,6 0 0,4-1 0,5 0 0,1 0 0,0-1 0,-1 2 0,-4 1 0,-5 1 0,-5 0 0,-9 0 0,-8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28.532"/>
    </inkml:context>
    <inkml:brush xml:id="br0">
      <inkml:brushProperty name="width" value="0.05" units="cm"/>
      <inkml:brushProperty name="height" value="0.05" units="cm"/>
    </inkml:brush>
  </inkml:definitions>
  <inkml:trace contextRef="#ctx0" brushRef="#br0">3 47 24575,'-2'0'0,"1"0"0,4 0 0,3 0 0,7 0 0,7-2 0,9-1 0,8-3 0,8 1 0,7-2 0,5-2 0,3 1 0,-8 2-8191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1.196"/>
    </inkml:context>
    <inkml:brush xml:id="br0">
      <inkml:brushProperty name="width" value="0.05" units="cm"/>
      <inkml:brushProperty name="height" value="0.05" units="cm"/>
    </inkml:brush>
  </inkml:definitions>
  <inkml:trace contextRef="#ctx0" brushRef="#br0">106 7 24575,'-13'13'0,"2"2"0,0-1 0,1 2 0,0-1 0,1 2 0,1-1 0,0 1 0,2 0 0,0 1 0,-5 24 0,10-39 0,0 0 0,1 0 0,0 0 0,0 0 0,-1 0 0,2 0 0,-1-1 0,0 1 0,1 0 0,-1 0 0,1 0 0,0 0 0,0 0 0,0-1 0,0 1 0,0 0 0,1-1 0,-1 1 0,1-1 0,0 0 0,0 1 0,0-1 0,0 0 0,0 0 0,4 3 0,-2-3 0,0 0 0,0 0 0,0-1 0,0 1 0,0-1 0,0 0 0,0 0 0,0-1 0,1 1 0,-1-1 0,0 0 0,1 0 0,-1 0 0,0-1 0,0 1 0,1-1 0,3-1 0,-1 0 0,0 0 0,0-1 0,0 0 0,-1 0 0,1 0 0,-1-1 0,0 0 0,0 0 0,0 0 0,-1-1 0,1 0 0,-1 0 0,0-1 0,5-6 0,-8 8 0,1-1 0,0 0 0,-1 1 0,0-1 0,0 0 0,-1 0 0,1 0 0,-1 0 0,0 0 0,0-1 0,-1 1 0,0 0 0,0 0 0,0 0 0,0-1 0,-1 1 0,0 0 0,0 0 0,0 0 0,-3-7 0,1 4-97,-1 0-1,0 1 1,0-1-1,0 1 1,-1 0-1,0 0 1,-1 0-1,1 1 1,-1 0-1,-1 0 1,1 0-1,-1 1 0,-10-7 1,-1 2-6729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1.818"/>
    </inkml:context>
    <inkml:brush xml:id="br0">
      <inkml:brushProperty name="width" value="0.05" units="cm"/>
      <inkml:brushProperty name="height" value="0.05" units="cm"/>
    </inkml:brush>
  </inkml:definitions>
  <inkml:trace contextRef="#ctx0" brushRef="#br0">69 95 24575,'-2'-1'0,"-1"0"0,1 1 0,-1-1 0,1 0 0,-1 0 0,1 0 0,-1 0 0,1-1 0,0 1 0,-3-3 0,4 3 0,-1 0 0,1 0 0,-1 0 0,1-1 0,-1 2 0,0-1 0,1 0 0,-1 0 0,0 0 0,0 1 0,0-1 0,1 1 0,-1 0 0,0-1 0,0 1 0,0 0 0,-3 0 0,5 1 0,-1-1 0,1 1 0,-1-1 0,1 1 0,0-1 0,-1 1 0,1-1 0,0 1 0,-1-1 0,1 1 0,0 0 0,-1-1 0,1 1 0,0 0 0,0-1 0,0 1 0,0 0 0,0-1 0,0 1 0,0 0 0,0-1 0,0 1 0,0 0 0,0-1 0,0 1 0,0 0 0,1-1 0,-1 2 0,8 25 0,-6-20 0,5 15 0,2 5 0,-1 1 0,-1 0 0,-2 1 0,-1-1 0,1 36 0,-3-92 0,0 0 0,2 0 0,1 1 0,1-1 0,19-51 0,-20 66 0,24-50 0,-27 58 0,1 0 0,0 1 0,0-1 0,1 1 0,-1-1 0,1 1 0,0 0 0,0 1 0,9-7 0,-12 9 0,0 1 0,0-1 0,0 1 0,0-1 0,0 1 0,0-1 0,0 1 0,1 0 0,-1 0 0,0-1 0,0 1 0,0 0 0,0 0 0,1 0 0,-1 0 0,0 1 0,0-1 0,0 0 0,0 0 0,1 1 0,-1-1 0,0 0 0,0 1 0,0 0 0,0-1 0,0 1 0,0-1 0,0 1 0,0 0 0,0 0 0,-1-1 0,1 1 0,0 0 0,0 0 0,-1 0 0,1 0 0,0 0 0,-1 0 0,1 0 0,-1 0 0,1 0 0,-1 1 0,0-1 0,1 1 0,2 7 0,-1-1 0,0 1 0,0-1 0,0 14 0,-1 71 0,0-3 0,1-87 0,2-7 0,4-10 0,-7 12 0,12-20 0,42-69 0,-49 82 0,1 1 0,0 0 0,0 0 0,0 1 0,1 0 0,0 0 0,17-10 0,-23 16 0,-1 0 0,1 0 0,-1 0 0,0 1 0,1-1 0,-1 0 0,1 1 0,0-1 0,-1 1 0,1 0 0,-1 0 0,1-1 0,0 1 0,-1 0 0,1 0 0,-1 0 0,1 1 0,0-1 0,-1 0 0,1 1 0,-1-1 0,1 1 0,-1-1 0,1 1 0,-1 0 0,1-1 0,-1 1 0,0 0 0,1 0 0,-1 0 0,0 0 0,0 0 0,0 1 0,0-1 0,0 0 0,0 1 0,0-1 0,0 0 0,0 1 0,0-1 0,-1 1 0,1-1 0,0 3 0,2 5 0,0 1 0,-1-1 0,1 1 0,-2 0 0,1 16 0,-2 99-1365,0-103-5461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503"/>
    </inkml:context>
    <inkml:brush xml:id="br0">
      <inkml:brushProperty name="width" value="0.05" units="cm"/>
      <inkml:brushProperty name="height" value="0.05" units="cm"/>
    </inkml:brush>
  </inkml:definitions>
  <inkml:trace contextRef="#ctx0" brushRef="#br0">181 311 24575,'0'0'0,"1"0"0,0-1 0,-1 1 0,1 0 0,0-1 0,-1 1 0,1-1 0,0 1 0,-1-1 0,1 1 0,-1-1 0,1 1 0,-1-1 0,1 0 0,-1 1 0,1-1 0,-1 0 0,0 1 0,1-1 0,-1 0 0,0 0 0,0 1 0,0-1 0,1 0 0,-1 0 0,0 1 0,0-1 0,0 0 0,0 0 0,0 1 0,0-1 0,-1 0 0,1 0 0,0-1 0,-6-27 0,2 21 0,-1 0 0,0 1 0,0-1 0,0 1 0,-1 0 0,0 0 0,0 1 0,-15-11 0,19 15 0,1 1 0,-1 0 0,-1 0 0,1 0 0,0 0 0,0 0 0,0 0 0,0 1 0,-1-1 0,1 1 0,0 0 0,-1-1 0,1 1 0,0 0 0,0 0 0,-3 1 0,2 0 0,1 0 0,-1 0 0,1 0 0,0 0 0,-1 0 0,1 1 0,0-1 0,0 1 0,0 0 0,0-1 0,1 1 0,-1 0 0,0 0 0,1 0 0,-1 0 0,1 0 0,-3 5 0,-4 8 0,1 1 0,1 0 0,-10 33 0,14-40 0,0 1 0,0 0 0,1 1 0,0-1 0,1 0 0,0 0 0,1 0 0,1 12 0,-1-20 0,-1 0 0,1 0 0,-1 1 0,1-1 0,0 0 0,0 0 0,0 0 0,0 0 0,0 0 0,0 0 0,0 0 0,1-1 0,-1 1 0,1 0 0,-1-1 0,1 1 0,0-1 0,0 1 0,0-1 0,2 2 0,-1-2 0,0-1 0,0 1 0,0 0 0,0-1 0,0 1 0,0-1 0,0 0 0,0 0 0,0 0 0,0-1 0,0 1 0,0-1 0,5-1 0,-1-1 0,1 0 0,-1 0 0,1-1 0,-1 0 0,0 0 0,-1 0 0,1-1 0,-1 0 0,0-1 0,9-9 0,-11 10 0,-1-1 0,0 0 0,0 0 0,0 0 0,0 0 0,-1 0 0,2-12 0,10-22 0,-12 39 0,0 6 0,0 7 0,-3 41 0,0-40 0,0-1 0,1 1 0,1 0 0,0-1 0,1 1 0,5 21 0,-7-32 0,1-1 0,0 1 0,0 0 0,-1 0 0,1 0 0,0 0 0,0-1 0,1 1 0,-1 0 0,0-1 0,1 1 0,-1-1 0,1 1 0,-1-1 0,1 0 0,-1 0 0,1 0 0,0 0 0,2 2 0,-2-3 0,0 0 0,0 1 0,0-1 0,0 0 0,0 0 0,0 0 0,0-1 0,0 1 0,0 0 0,0-1 0,0 1 0,0-1 0,-1 1 0,1-1 0,0 0 0,2-1 0,2-2 0,0 0 0,-1-1 0,1 1 0,-1-1 0,0 0 0,-1 0 0,1-1 0,-1 1 0,0-1 0,3-6 0,0-4 0,0 0 0,-2 0 0,0-1 0,-1 1 0,0-1 0,-1 0 0,0-17 0,-1-10 0,-7-68 0,4 93 0,-1 0 0,0 0 0,-2 0 0,-11-34 0,12 61 0,2 8 0,3 30 0,3 0 0,19 90 0,-17-105 0,4 16-682,25 70-1,-30-101-6143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843"/>
    </inkml:context>
    <inkml:brush xml:id="br0">
      <inkml:brushProperty name="width" value="0.05" units="cm"/>
      <inkml:brushProperty name="height" value="0.05" units="cm"/>
    </inkml:brush>
  </inkml:definitions>
  <inkml:trace contextRef="#ctx0" brushRef="#br0">1 69 24575,'0'-2'0,"0"1"0,1-1 0,-1 1 0,1-1 0,-1 1 0,1 0 0,0-1 0,-1 1 0,1-1 0,0 1 0,0 0 0,0 0 0,0-1 0,0 1 0,1 0 0,-1 0 0,0 0 0,0 0 0,1 1 0,-1-1 0,0 0 0,1 0 0,-1 1 0,3-1 0,44-15 0,-28 11 0,18-14 0,-38 19 0,0 1 0,1-1 0,-1 0 0,1 0 0,-1 0 0,0 1 0,1-1 0,-1 0 0,1 0 0,-1 1 0,0-1 0,1 0 0,-1 1 0,0-1 0,0 0 0,1 1 0,-1-1 0,0 1 0,0-1 0,1 1 0,-1-1 0,0 0 0,0 1 0,0-1 0,0 1 0,0-1 0,0 1 0,0 0 0,4 17 0,-4-15 0,4 34-152,-1 76 0,-4-82-909,1-15-5765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2.997"/>
    </inkml:context>
    <inkml:brush xml:id="br0">
      <inkml:brushProperty name="width" value="0.05" units="cm"/>
      <inkml:brushProperty name="height" value="0.05" units="cm"/>
    </inkml:brush>
  </inkml:definitions>
  <inkml:trace contextRef="#ctx0" brushRef="#br0">6 42 24575,'0'-4'0,"0"-5"0,0-2 0,-2 0 0,-2 5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3.739"/>
    </inkml:context>
    <inkml:brush xml:id="br0">
      <inkml:brushProperty name="width" value="0.05" units="cm"/>
      <inkml:brushProperty name="height" value="0.05" units="cm"/>
    </inkml:brush>
  </inkml:definitions>
  <inkml:trace contextRef="#ctx0" brushRef="#br0">55 60 24575,'1'1'0,"0"0"0,-1 0 0,1 0 0,-1 0 0,1 0 0,-1 0 0,1 0 0,-1 0 0,0 0 0,1 0 0,-1 0 0,0 0 0,0 0 0,0 1 0,0-1 0,0 0 0,0 0 0,0 0 0,0 0 0,-1 1 0,1 0 0,-12 27 0,7-18 0,-4 9 0,2-1 0,0 1 0,2 0 0,0 1 0,1-1 0,-1 23 0,4-41 0,1 0 0,0 0 0,0 0 0,0-1 0,1 1 0,-1 0 0,0 0 0,1 0 0,-1-1 0,1 1 0,-1 0 0,1-1 0,0 1 0,0 0 0,-1-1 0,1 1 0,0-1 0,1 1 0,-1-1 0,2 2 0,-2-2 0,1 0 0,0 0 0,-1-1 0,1 1 0,0-1 0,-1 1 0,1-1 0,0 1 0,0-1 0,-1 0 0,1 0 0,0 0 0,0 0 0,-1 0 0,1 0 0,0-1 0,1 1 0,4-2 0,0-1 0,-1 1 0,1-1 0,-1 0 0,0 0 0,0-1 0,0 0 0,0 0 0,7-6 0,-7 3 0,-1 1 0,1 0 0,-1-1 0,0 0 0,-1-1 0,0 1 0,0-1 0,0 1 0,-1-1 0,0 0 0,-1 0 0,0-1 0,0 1 0,-1-1 0,1-14 0,-2 18 0,0 0 0,0 0 0,-1 0 0,0 0 0,0 0 0,0 0 0,0 0 0,-1 1 0,0-1 0,0 0 0,0 1 0,-1-1 0,1 1 0,-1 0 0,0 0 0,0 0 0,-1 0 0,1 0 0,-1 1 0,0 0 0,0-1 0,0 1 0,0 1 0,0-1 0,-1 1 0,1-1 0,-9-2 0,11 5 0,1-1 0,-1 1 0,0-1 0,1 1 0,-1-1 0,0 1 0,0 0 0,1 0 0,-1 0 0,0 0 0,0 0 0,1 0 0,-1 1 0,0-1 0,0 0 0,1 1 0,-1 0 0,0-1 0,1 1 0,-1 0 0,1 0 0,-1-1 0,1 1 0,-1 1 0,1-1 0,0 0 0,0 0 0,-1 0 0,1 1 0,0-1 0,0 0 0,0 1 0,0-1 0,0 1 0,1 0 0,-1-1 0,0 1 0,1 0 0,-1-1 0,1 1 0,0 0 0,-1-1 0,1 1 0,0 0 0,0 0 0,0-1 0,0 1 0,0 0 0,1 0 0,-1-1 0,1 1 0,-1 0 0,2 2 0,-2-4 0,1 1 0,-1 0 0,1 0 0,-1 0 0,1-1 0,0 1 0,-1 0 0,1-1 0,0 1 0,0-1 0,0 1 0,-1-1 0,1 1 0,0-1 0,0 1 0,0-1 0,0 0 0,0 0 0,0 1 0,0-1 0,0 0 0,0 0 0,0 0 0,-1 0 0,1 0 0,0 0 0,0 0 0,0 0 0,0-1 0,0 1 0,1-1 0,35-12 0,-29 9 0,3-1 0,0 1 0,1 0 0,-1 1 0,1 0 0,23-3 0,-32 6 0,0 0 0,0 0 0,0 1 0,0-1 0,0 1 0,0-1 0,0 1 0,0 0 0,0 0 0,0 0 0,-1 1 0,1-1 0,0 1 0,-1-1 0,1 1 0,-1 0 0,0 0 0,1 0 0,-1 0 0,0 0 0,0 1 0,0-1 0,-1 1 0,1-1 0,-1 1 0,1 0 0,-1-1 0,2 7 0,-1-2 0,1 1 0,-2 0 0,1 0 0,0 15 0,0 1 0,-2-24 0,0 0 0,0 0 0,0 0 0,0 1 0,0-1 0,0 0 0,0 0 0,0 0 0,0 0 0,0 0 0,0 1 0,0-1 0,0 0 0,1 0 0,-1 0 0,0 0 0,0 0 0,0 0 0,0 0 0,0 1 0,0-1 0,0 0 0,1 0 0,-1 0 0,0 0 0,0 0 0,0 0 0,0 0 0,0 0 0,1 0 0,-1 0 0,0 0 0,0 0 0,0 0 0,0 0 0,1 0 0,-1 0 0,0 0 0,0 0 0,0 0 0,0 0 0,0 0 0,1 0 0,-1 0 0,0 0 0,0 0 0,0 0 0,0 0 0,0 0 0,1 0 0,-1 0 0,0-1 0,0 1 0,0 0 0,0 0 0,0 0 0,0 0 0,0 0 0,0 0 0,1-1 0,-1 1 0,0 0 0,0 0 0,0 0 0,0-1 0,8-8 0,17-30 0,26-35 0,-45 66 0,1 0 0,1 0 0,-1 1 0,1 0 0,0 1 0,14-9 0,-21 14 0,1 0 0,-1 0 0,1 0 0,-1 0 0,1 0 0,0 1 0,-1-1 0,1 0 0,0 1 0,0 0 0,0-1 0,-1 1 0,1 0 0,0 0 0,0 0 0,0 0 0,0 0 0,-1 0 0,1 0 0,0 1 0,0-1 0,0 1 0,-1-1 0,1 1 0,0 0 0,-1 0 0,1 0 0,-1-1 0,1 2 0,-1-1 0,1 0 0,-1 0 0,1 0 0,-1 1 0,0-1 0,0 0 0,0 1 0,0 0 0,0-1 0,1 3 0,2 4 0,-1 0 0,0 0 0,0 1 0,-1-1 0,0 1 0,-1 0 0,1 9 0,1 125-767,-4-131 169,1 22-6228</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4.624"/>
    </inkml:context>
    <inkml:brush xml:id="br0">
      <inkml:brushProperty name="width" value="0.05" units="cm"/>
      <inkml:brushProperty name="height" value="0.05" units="cm"/>
    </inkml:brush>
  </inkml:definitions>
  <inkml:trace contextRef="#ctx0" brushRef="#br0">22 31 24575,'-1'0'0,"-1"-1"0,1 1 0,-1-1 0,1 0 0,-1 0 0,1 1 0,0-1 0,-1 0 0,1 0 0,0 0 0,-1-2 0,1 3 0,1 0 0,0 0 0,0 0 0,-1-1 0,1 1 0,0 0 0,0 0 0,-1 0 0,1-1 0,0 1 0,0 0 0,-1 0 0,1-1 0,0 1 0,0 0 0,0-1 0,0 1 0,0 0 0,0-1 0,-1 1 0,1 0 0,0 0 0,0-1 0,0 1 0,0 0 0,0-1 0,0 1 0,0 0 0,0-1 0,0 1 0,0 0 0,1-1 0,-1 1 0,0 0 0,0-1 0,0 1 0,0 0 0,0 0 0,0-1 0,1 1 0,-1 0 0,0 0 0,0-1 0,1 1 0,-1 0 0,0 0 0,0-1 0,1 1 0,-1 0 0,0 0 0,0 0 0,1 0 0,-1-1 0,0 1 0,1 0 0,-1 0 0,0 0 0,1 0 0,-1 0 0,0 0 0,1 0 0,23-3 0,1 1 0,0 1 0,42 5 0,-30-2 0,389 25 0,-286-17 0,-130-9 0,-6 0 0,-1-1 0,1 1 0,-1-1 0,1 0 0,-1 0 0,1 0 0,-1-1 0,0 1 0,1-1 0,-1 0 0,5-1 0,-7-1-1365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7.129"/>
    </inkml:context>
    <inkml:brush xml:id="br0">
      <inkml:brushProperty name="width" value="0.05" units="cm"/>
      <inkml:brushProperty name="height" value="0.05" units="cm"/>
    </inkml:brush>
  </inkml:definitions>
  <inkml:trace contextRef="#ctx0" brushRef="#br0">846 0 24575,'-565'19'0,"323"-10"0,241-9 0,-1 0 0,1-1 0,-1 2 0,0-1 0,1 0 0,-1 0 0,1 0 0,-1 1 0,1-1 0,-1 1 0,1-1 0,-1 1 0,1-1 0,0 1 0,-1 0 0,1 0 0,0 0 0,-1 0 0,1 0 0,-2 2 0,2-1 0,0 0 0,0 0 0,0 1 0,0-1 0,1 0 0,-1 1 0,1-1 0,-1 1 0,1-1 0,0 0 0,0 1 0,1 4 0,6 95 0,2 46 0,-8 22 0,6 207 0,0 31 0,0 4 0,9-6 0,-11-31 0,7 103 0,-1-216 0,-9-133 0,1-104 0,0 0 0,1-1 0,14 42 0,2 14 0,-17-61 0,-2 0 0,0 1 0,-1-1 0,-5 38 0,3-41 0,0-1 0,1 1 0,0 0 0,2 0 0,0 0 0,0-1 0,2 1 0,5 21 0,-7-35 0,-1 0 0,1 0 0,0 1 0,0-1 0,0 0 0,0 0 0,1 0 0,-1 0 0,1 0 0,-1 0 0,1 0 0,-1 0 0,1-1 0,0 1 0,0-1 0,4 3 0,-1-2 0,0-1 0,1 1 0,-1-1 0,0 0 0,1-1 0,9 1 0,435 32 0,870 22-467,-290-14 146,-814-30 321,299 11 0,-1-29 0,-233-31 542,-116 12-296,-164 26-234,0 0-1,-1 0 0,1 0 1,0 0-1,0 0 1,0 0-1,0-1 0,-1 1 1,1 0-1,0-1 0,0 1 1,-1 0-1,1-1 1,0 1-1,0-1 0,-1 1 1,1-1-1,-1 1 0,1-1 1,0 1-1,-1-1 1,1 0-1,-1 1 0,1-1 1,-1 0-1,0 1 0,1-1 1,-1 0-1,1-1 1,-1 0-126,0 1 0,0-1 0,-1 0 0,1 1 1,0-1-1,-1 1 0,1-1 0,-1 1 1,1-1-1,-1 1 0,0-1 0,0 1 1,0 0-1,-1-2 0,-6-8-6712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49.189"/>
    </inkml:context>
    <inkml:brush xml:id="br0">
      <inkml:brushProperty name="width" value="0.05" units="cm"/>
      <inkml:brushProperty name="height" value="0.05" units="cm"/>
    </inkml:brush>
  </inkml:definitions>
  <inkml:trace contextRef="#ctx0" brushRef="#br0">332 1 24575,'-1'13'0,"0"1"0,-1 0 0,-1-1 0,-5 15 0,-2 15 0,-10 143 0,9-51 0,4-44 0,3 1 0,5 0 0,15 112 0,0 149 0,-12-184 0,3-15 0,3 175 0,-10-286 0,-2 95 0,21 164 0,17 153 0,-35-418 0,-1 0 0,-1 1 0,-2-1 0,-9 40 0,7-47 0,1 1 0,2 0 0,2 46 0,-1 29 0,-1-93 0,0 1 0,-7 22 0,5-24 0,1 0 0,0 0 0,-1 25 0,5 44 0,-2 41 0,1-118 0,0 0 0,-1 0 0,1 0 0,-1-1 0,0 1 0,0 0 0,0-1 0,0 1 0,-1 0 0,1-1 0,-1 0 0,0 1 0,0-1 0,-1 0 0,1 0 0,0 0 0,-1 0 0,0-1 0,0 1 0,0-1 0,0 0 0,0 1 0,0-1 0,0-1 0,-1 1 0,1 0 0,-1-1 0,-3 2 0,-34 9-341,0-2 0,0-1-1,-48 4 1,48-10-6485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2.250"/>
    </inkml:context>
    <inkml:brush xml:id="br0">
      <inkml:brushProperty name="width" value="0.05" units="cm"/>
      <inkml:brushProperty name="height" value="0.05" units="cm"/>
    </inkml:brush>
  </inkml:definitions>
  <inkml:trace contextRef="#ctx0" brushRef="#br0">471 111 24575,'-1'-2'0,"1"0"0,-1 0 0,0 0 0,0-1 0,1 1 0,-2 0 0,1 0 0,0 0 0,0 0 0,-1 1 0,1-1 0,-3-2 0,-20-20 0,19 20 0,0 1 0,-1-1 0,1 1 0,-1 0 0,0 1 0,0-1 0,0 1 0,0 0 0,0 1 0,0 0 0,0 0 0,-1 0 0,1 0 0,0 1 0,-1 0 0,1 1 0,-1-1 0,1 1 0,-11 3 0,-9 3 0,1 1 0,-1 1 0,-29 16 0,40-19 0,2 2 0,-1 0 0,1 0 0,0 2 0,1-1 0,0 2 0,1-1 0,0 1 0,-13 17 0,21-24 0,0 1 0,-1 0 0,1 0 0,1 0 0,-1 0 0,1 0 0,0 0 0,0 1 0,1-1 0,-1 1 0,1-1 0,0 1 0,1 0 0,0-1 0,-1 1 0,2 0 0,-1 0 0,1-1 0,0 1 0,0-1 0,0 1 0,1-1 0,0 1 0,0-1 0,0 0 0,1 0 0,-1 0 0,7 8 0,-4-6 0,1 0 0,1 0 0,-1 0 0,1-1 0,0 0 0,1 0 0,-1 0 0,1-1 0,13 6 0,-8-5 0,1-1 0,0 0 0,0-1 0,0 0 0,23 2 0,-9-4 0,1-1 0,0-1 0,0-2 0,-1 0 0,48-12 0,-57 10 0,0-2 0,0 0 0,0-1 0,-1-1 0,-1-1 0,1-1 0,-2 0 0,1-1 0,17-15 0,-27 19 0,1 0 0,-2 0 0,1-1 0,-1 0 0,0 0 0,-1 0 0,0-1 0,7-15 0,-10 16 0,1 1 0,-1 0 0,-1-1 0,0 1 0,0-1 0,0 1 0,-1-1 0,0 0 0,0 1 0,-1-1 0,0 1 0,-3-13 0,2 13 12,0 0 1,-1 0-1,0 0 0,0 0 0,-1 0 0,0 1 1,0-1-1,0 1 0,-1 0 0,1 0 0,-2 1 1,1 0-1,-6-5 0,2 4 7,1 0 0,-1 1 0,0 0 0,0 0 0,0 1 0,0 1 0,-1 0 0,-18-4 0,8 4-209,-1 1 0,0 0 1,1 2-1,-1 1 0,0 0 1,1 1-1,-1 2 1,-37 10-1,22-2-6636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8.442"/>
    </inkml:context>
    <inkml:brush xml:id="br0">
      <inkml:brushProperty name="width" value="0.05" units="cm"/>
      <inkml:brushProperty name="height" value="0.05" units="cm"/>
    </inkml:brush>
  </inkml:definitions>
  <inkml:trace contextRef="#ctx0" brushRef="#br0">40 68 24575,'-1'0'0,"1"1"0,-1-1 0,1 0 0,-1 1 0,0-1 0,1 0 0,-1 1 0,1-1 0,-1 1 0,1-1 0,-1 1 0,1-1 0,0 1 0,-1-1 0,1 1 0,-1-1 0,1 1 0,0-1 0,0 1 0,-1 0 0,1-1 0,0 1 0,0 0 0,0-1 0,0 1 0,-1 0 0,1 0 0,-2 23 0,2-21 0,-15 253 0,11-233 0,0-18 0,1-15 0,3-13 0,0 0 0,2 0 0,1 0 0,10-40 0,-3 13 0,-7 31 0,14-61 0,-15 73 0,0 1 0,0-1 0,1 0 0,0 1 0,0-1 0,1 1 0,0 0 0,8-9 0,-12 13 0,1 1 0,0 0 0,0 0 0,0 1 0,0-1 0,1 0 0,-1 0 0,0 0 0,0 1 0,0-1 0,1 1 0,-1-1 0,0 1 0,1-1 0,-1 1 0,0 0 0,1 0 0,-1 0 0,0-1 0,1 1 0,-1 0 0,2 1 0,0 0 0,-1-1 0,0 1 0,0 0 0,0 0 0,0 0 0,0 0 0,-1 1 0,1-1 0,0 1 0,0-1 0,-1 1 0,3 2 0,2 4 0,-1 0 0,0 0 0,0 0 0,0 1 0,3 11 0,2 9 0,-1 1 0,-1 0 0,-2 0 0,-1 1 0,-1 0 0,-2 59 0,0-106 0,1 0 0,0 1 0,1-1 0,1 1 0,0 0 0,14-27 0,-8 21 0,1-1 0,0 2 0,2-1 0,19-21 0,-30 39 0,0 0 0,1 0 0,-1 0 0,0 0 0,1 1 0,-1-1 0,1 1 0,5-2 0,-8 3 0,0 1 0,0-1 0,0 1 0,0 0 0,0 0 0,0-1 0,0 1 0,1 0 0,-1 0 0,0 0 0,0 0 0,0 1 0,0-1 0,0 0 0,0 0 0,1 1 0,-1-1 0,0 0 0,0 1 0,0-1 0,0 1 0,0 0 0,0-1 0,-1 1 0,1 0 0,0 0 0,0-1 0,0 1 0,0 0 0,-1 0 0,1 0 0,0 0 0,-1 0 0,1 0 0,-1 0 0,1 1 0,4 9 0,-1 0 0,0 0 0,-1 0 0,0 1 0,-1-1 0,0 1 0,-1 12 0,-1 87 0,-1-70 0,1-22-1365,0-4-5461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2.986"/>
    </inkml:context>
    <inkml:brush xml:id="br0">
      <inkml:brushProperty name="width" value="0.05" units="cm"/>
      <inkml:brushProperty name="height" value="0.05" units="cm"/>
    </inkml:brush>
  </inkml:definitions>
  <inkml:trace contextRef="#ctx0" brushRef="#br0">23 7 24575,'-1'0'0,"1"-1"0,0 1 0,-1-1 0,1 1 0,0-1 0,-1 1 0,1 0 0,0-1 0,-1 1 0,1 0 0,-1-1 0,1 1 0,-1 0 0,1-1 0,-1 1 0,1 0 0,-1 0 0,1 0 0,-1 0 0,1-1 0,-1 1 0,0 0 0,1 0 0,-1 0 0,1 0 0,-1 0 0,1 0 0,-1 0 0,0 1 0,0-1 0,0 1 0,1 0 0,-1 0 0,0-1 0,1 1 0,-1 0 0,1 0 0,0 0 0,-1-1 0,1 1 0,0 0 0,-1 0 0,1 0 0,0 0 0,0 1 0,0 37 0,14 35-455,4-1 0,43 116 0,-55-176-6371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3.719"/>
    </inkml:context>
    <inkml:brush xml:id="br0">
      <inkml:brushProperty name="width" value="0.05" units="cm"/>
      <inkml:brushProperty name="height" value="0.05" units="cm"/>
    </inkml:brush>
  </inkml:definitions>
  <inkml:trace contextRef="#ctx0" brushRef="#br0">1 22 24575,'2'-2'0,"1"-1"0,-1 0 0,1 1 0,0 0 0,0 0 0,0 0 0,5-3 0,-7 5 0,0 0 0,0 0 0,0 0 0,0 0 0,0-1 0,0 1 0,0 0 0,0 1 0,0-1 0,0 0 0,-1 0 0,1 0 0,0 1 0,0-1 0,0 0 0,0 1 0,0-1 0,0 0 0,0 1 0,-1 0 0,1-1 0,0 1 0,0-1 0,-1 1 0,1 0 0,0-1 0,-1 1 0,1 0 0,-1 0 0,1 0 0,-1-1 0,1 1 0,-1 0 0,0 0 0,1 1 0,2 5 0,-1 0 0,0-1 0,0 1 0,0 0 0,-1 1 0,0-1 0,-1 0 0,1 0 0,-2 0 0,0 10 0,-3 14 0,-8 32 0,7-37 0,-8 24 0,9-35 0,0 0 0,1 0 0,0 0 0,1 0 0,1 1 0,1 17 0,0-30 0,0 0 0,1 0 0,0 1 0,0-1 0,-1 0 0,2 0 0,-1-1 0,0 1 0,1 0 0,-1 0 0,1-1 0,0 1 0,0 0 0,0-1 0,0 0 0,0 0 0,5 4 0,-2-3 0,-1 0 0,1-1 0,0 1 0,0-1 0,0-1 0,1 1 0,-1-1 0,0 1 0,9 0 0,5-1 0,-1-1 0,0-1 0,0 0 0,1-1 0,18-6 0,-7 0-682,29-11-1,-37 11-6143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4.168"/>
    </inkml:context>
    <inkml:brush xml:id="br0">
      <inkml:brushProperty name="width" value="0.05" units="cm"/>
      <inkml:brushProperty name="height" value="0.05" units="cm"/>
    </inkml:brush>
  </inkml:definitions>
  <inkml:trace contextRef="#ctx0" brushRef="#br0">121 20 24575,'-2'-2'0,"0"0"0,1 0 0,-1 1 0,0-1 0,0 1 0,0-1 0,0 1 0,-1 0 0,1 0 0,0 0 0,0 0 0,-1 0 0,1 1 0,0-1 0,-1 1 0,1-1 0,-1 1 0,1 0 0,-1 0 0,1 0 0,0 0 0,-1 1 0,1-1 0,-1 1 0,1-1 0,0 1 0,-1 0 0,1 0 0,0 0 0,0 0 0,-1 0 0,1 0 0,0 1 0,0-1 0,0 1 0,-2 3 0,-1 0 0,1 0 0,1 0 0,-1 1 0,1 0 0,0-1 0,0 1 0,1 1 0,0-1 0,0 0 0,0 0 0,1 1 0,0-1 0,0 1 0,0-1 0,1 1 0,0 0 0,1-1 0,-1 1 0,1-1 0,0 1 0,1-1 0,0 0 0,0 1 0,4 8 0,-4-10 0,0-1 0,0 0 0,1 1 0,0-1 0,-1 0 0,1-1 0,1 1 0,-1 0 0,0-1 0,1 0 0,0 1 0,0-2 0,0 1 0,0 0 0,0-1 0,0 0 0,1 0 0,-1 0 0,1 0 0,0-1 0,-1 1 0,1-1 0,0-1 0,0 1 0,0-1 0,-1 0 0,1 0 0,0 0 0,0 0 0,0-1 0,0 0 0,-1 0 0,7-2 0,-7 1 0,1 1 0,-1-1 0,0 0 0,-1 0 0,1 0 0,0-1 0,-1 0 0,1 1 0,-1-1 0,0 0 0,1 0 0,-2-1 0,1 1 0,0-1 0,-1 1 0,1-1 0,-1 0 0,0 0 0,-1 0 0,1 0 0,-1 0 0,1-1 0,0-4 0,-2 5 0,1 1 0,-1 0 0,0-1 0,0 1 0,-1 0 0,1-1 0,-1 1 0,1 0 0,-1 0 0,0 0 0,0-1 0,-1 1 0,1 0 0,-1 0 0,1 1 0,-1-1 0,0 0 0,0 0 0,0 1 0,0-1 0,-1 1 0,1 0 0,-1 0 0,1 0 0,-1 0 0,0 0 0,0 0 0,0 1 0,0-1 0,0 1 0,-4-1 0,-32-6-1365,22 6-5461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4.606"/>
    </inkml:context>
    <inkml:brush xml:id="br0">
      <inkml:brushProperty name="width" value="0.05" units="cm"/>
      <inkml:brushProperty name="height" value="0.05" units="cm"/>
    </inkml:brush>
  </inkml:definitions>
  <inkml:trace contextRef="#ctx0" brushRef="#br0">110 44 24575,'-28'-2'0,"23"1"0,0 0 0,-1 1 0,1 0 0,0 0 0,0 0 0,-6 1 0,9 0 0,1-1 0,-1 1 0,0 0 0,1-1 0,-1 1 0,1 0 0,-1 0 0,1 0 0,-1 0 0,1 0 0,0 1 0,-1-1 0,1 0 0,0 1 0,0-1 0,0 1 0,0-1 0,0 1 0,0-1 0,1 1 0,-1 0 0,0 1 0,-1 3 0,0 0 0,0 0 0,1 0 0,0 0 0,0 0 0,0 0 0,1 0 0,0 1 0,0-1 0,0 0 0,1 0 0,0 0 0,1 0 0,-1 0 0,3 7 0,-2-9 0,0 0 0,0 0 0,1-1 0,-1 1 0,1-1 0,0 1 0,0-1 0,0 0 0,0 0 0,0 0 0,1 0 0,-1-1 0,1 1 0,0-1 0,0 0 0,0 0 0,0-1 0,0 1 0,0-1 0,0 0 0,1 0 0,4 1 0,0-1 0,0 0 0,0-1 0,0 0 0,0 0 0,0-1 0,0 0 0,0 0 0,13-5 0,-20 6 0,1-1 0,0 0 0,-1 0 0,0 0 0,1 0 0,-1-1 0,0 1 0,1-1 0,-1 1 0,0-1 0,0 0 0,0 0 0,-1 0 0,1 0 0,0 0 0,-1 0 0,1 0 0,-1-1 0,0 1 0,1-1 0,-1 1 0,-1-1 0,1 1 0,0-1 0,0 1 0,-1-1 0,0 0 0,1 1 0,-1-1 0,0 0 0,0 1 0,-1-5 0,-1-2 34,0 0 1,0 1-1,-1-1 0,0 1 0,-1 0 0,1 0 0,-2 0 0,1 0 0,-10-11 1,10 14-167,0-1 1,-1 1 0,1 0-1,-1 1 1,-1-1 0,1 1 0,-1 0-1,1 0 1,-1 0 0,0 1 0,0 0-1,-13-4 1,2 4-6695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5.128"/>
    </inkml:context>
    <inkml:brush xml:id="br0">
      <inkml:brushProperty name="width" value="0.05" units="cm"/>
      <inkml:brushProperty name="height" value="0.05" units="cm"/>
    </inkml:brush>
  </inkml:definitions>
  <inkml:trace contextRef="#ctx0" brushRef="#br0">49 136 24575,'-5'0'0,"1"0"0,1 0 0,0 0 0,-1 0 0,1 1 0,-1-1 0,1 1 0,-4 1 0,6-2 0,0 1 0,0-1 0,0 1 0,1 0 0,-1-1 0,0 1 0,0 0 0,1-1 0,-1 1 0,1 0 0,-1 0 0,0-1 0,1 1 0,-1 0 0,1 0 0,0 0 0,-1 0 0,1 0 0,0 0 0,0 0 0,-1 0 0,1 0 0,0 0 0,0 0 0,0 0 0,0 0 0,0 0 0,0 0 0,1 1 0,3 23 0,0 0 0,11 29 0,-7-26 0,7 39 0,-15-54 0,0-10 0,0-1 0,0 1 0,0-1 0,0 1 0,1 0 0,-1-1 0,1 1 0,0-1 0,-1 1 0,1-1 0,0 0 0,2 4 0,-3-6 0,1 0 0,-1 0 0,0 0 0,0 0 0,0 0 0,0 0 0,1 0 0,-1 0 0,0 0 0,0 0 0,0 0 0,1-1 0,-1 1 0,0 0 0,0 0 0,0 0 0,0 0 0,0 0 0,1 0 0,-1-1 0,0 1 0,0 0 0,0 0 0,0 0 0,0 0 0,0 0 0,0-1 0,0 1 0,1 0 0,-1 0 0,0 0 0,0-1 0,0 1 0,0 0 0,0 0 0,0 0 0,0 0 0,0-1 0,0 1 0,0 0 0,0 0 0,0-1 0,1-9 0,-3-24 0,-9-54 0,-2-22 0,12 97 0,2 1 0,-1 0 0,2 0 0,-1 0 0,2 0 0,6-24 0,-7 33 0,-1 0 0,0-1 0,1 1 0,-1 0 0,1 0 0,0 0 0,0 0 0,0 0 0,1 1 0,-1-1 0,1 1 0,-1-1 0,1 1 0,0 0 0,0 0 0,0 0 0,0 0 0,0 1 0,0-1 0,6-1 0,-5 2 0,0 0 0,1 1 0,-1 0 0,0 0 0,1 0 0,-1 0 0,0 1 0,0-1 0,1 1 0,-1 0 0,0 1 0,0-1 0,0 1 0,0-1 0,0 1 0,6 4 0,-5-2 0,1 0 0,-1 0 0,1 1 0,-1 0 0,-1 0 0,1 0 0,-1 0 0,0 1 0,0 0 0,0-1 0,-1 2 0,0-1 0,0 0 0,0 0 0,1 8 0,-3-10 0,0 0 0,0-1 0,-1 1 0,0 0 0,1 0 0,-1-1 0,-1 1 0,1 0 0,0 0 0,-1 0 0,0-1 0,0 1 0,0 0 0,0-1 0,-1 1 0,1-1 0,-1 1 0,0-1 0,0 0 0,0 0 0,0 0 0,-1 0 0,1 0 0,-1 0 0,0-1 0,0 1 0,0-1 0,-5 4 0,-3-1-151,0 1-1,0-2 0,-1 1 0,0-2 1,1 1-1,-1-2 0,0 0 1,-20 2-1,4-2-6674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8.092"/>
    </inkml:context>
    <inkml:brush xml:id="br0">
      <inkml:brushProperty name="width" value="0.05" units="cm"/>
      <inkml:brushProperty name="height" value="0.05" units="cm"/>
    </inkml:brush>
  </inkml:definitions>
  <inkml:trace contextRef="#ctx0" brushRef="#br0">207 322 24575,'2'-2'0,"1"0"0,-1-1 0,1 1 0,-1-1 0,0 0 0,0 0 0,0 1 0,0-1 0,-1 0 0,1-1 0,0-2 0,0 3 0,-1 0 0,1 0 0,-1 0 0,0 1 0,0-1 0,0 0 0,0 0 0,0 0 0,0 0 0,-1 0 0,0-1 0,0 1 0,0 0 0,0 0 0,0 0 0,0 0 0,-1 0 0,1 0 0,-1 0 0,0 0 0,-2-5 0,1 6 0,0-1 0,0 1 0,0 0 0,0 0 0,0 0 0,0 0 0,-1 0 0,1 0 0,-1 1 0,1-1 0,-1 1 0,0 0 0,0-1 0,1 1 0,-1 1 0,0-1 0,0 0 0,0 1 0,0-1 0,0 1 0,-5 0 0,0 0 0,0 1 0,0 0 0,0 0 0,1 1 0,-1 0 0,0 1 0,1-1 0,0 1 0,-1 1 0,1 0 0,0 0 0,1 0 0,-11 9 0,11-9 0,1 0 0,0 0 0,1 1 0,-1 0 0,1 0 0,0 0 0,0 0 0,0 1 0,1-1 0,0 1 0,0 0 0,0 0 0,1 0 0,0 1 0,0-1 0,-1 13 0,2-17 0,1 0 0,0 0 0,0 1 0,1-1 0,-1 0 0,0 0 0,1 0 0,-1 0 0,1 0 0,-1 0 0,1 0 0,0 0 0,0 0 0,0 0 0,0 0 0,1 0 0,-1 0 0,0-1 0,3 3 0,-1-2 0,-1 0 0,1 0 0,0-1 0,-1 1 0,1-1 0,0 0 0,0 0 0,0 0 0,0 0 0,0-1 0,0 1 0,4-1 0,4 1 0,-1-2 0,1 1 0,-1-1 0,0-1 0,1 0 0,-1-1 0,11-3 0,-11 2 0,0 0 0,0-1 0,-1 0 0,1 0 0,-1-1 0,0 0 0,0-1 0,14-14 0,-17 14 0,-1 1 0,0-1 0,0 0 0,0 0 0,-1-1 0,-1 1 0,1-1 0,-1 0 0,0 0 0,-1 0 0,0-1 0,1-8 0,1-18 0,-2-1 0,-4-64 0,-5 70 0,7 30 0,0 0 0,0-1 0,-1 1 0,1 0 0,0 0 0,0-1 0,0 1 0,0 0 0,0 0 0,-1-1 0,1 1 0,0 0 0,0 0 0,0 0 0,-1-1 0,1 1 0,0 0 0,0 0 0,0 0 0,-1 0 0,1 0 0,0-1 0,0 1 0,-1 0 0,1 0 0,0 0 0,-1 0 0,1 0 0,0 0 0,-1 0 0,-6 13 0,1 13 0,1 1 0,1-1 0,2 1 0,0 0 0,2 0 0,1-1 0,1 1 0,1 0 0,1-1 0,13 42 0,-14-59-170,0-1-1,0 0 0,1 0 1,0 0-1,0 0 0,1-1 1,8 11-1,2-3-6655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8.678"/>
    </inkml:context>
    <inkml:brush xml:id="br0">
      <inkml:brushProperty name="width" value="0.05" units="cm"/>
      <inkml:brushProperty name="height" value="0.05" units="cm"/>
    </inkml:brush>
  </inkml:definitions>
  <inkml:trace contextRef="#ctx0" brushRef="#br0">141 259 24575,'1'-2'0,"1"0"0,-1 0 0,0 0 0,0 0 0,0 0 0,0-1 0,0 1 0,0 0 0,-1-1 0,1 1 0,-1-1 0,1 1 0,-1-1 0,0-3 0,0 1 0,0 1 0,0 0 0,-1 0 0,1-1 0,-1 1 0,0 0 0,-2-7 0,2 10 0,0-1 0,0 0 0,0 1 0,0-1 0,0 1 0,0-1 0,0 1 0,0 0 0,0-1 0,-1 1 0,1 0 0,0 0 0,-1 0 0,1 0 0,-1 0 0,0 0 0,1 0 0,-1 0 0,0 1 0,1-1 0,-1 1 0,0-1 0,0 1 0,1 0 0,-1 0 0,0-1 0,0 1 0,0 0 0,1 1 0,-1-1 0,0 0 0,0 1 0,0-1 0,1 1 0,-1-1 0,0 1 0,1 0 0,-1-1 0,0 1 0,-1 2 0,-3 0 0,0 1 0,0 0 0,0 0 0,1 1 0,0 0 0,0 0 0,0 0 0,1 0 0,-6 9 0,6-8 0,1 1 0,0 0 0,0 0 0,1 0 0,-1 1 0,2-1 0,-1 1 0,0 13 0,1-18 0,1-1 0,0 0 0,0 1 0,0-1 0,0 0 0,0 0 0,1 1 0,-1-1 0,1 0 0,0 0 0,-1 0 0,1 1 0,0-1 0,0 0 0,0 0 0,1 0 0,-1 0 0,0-1 0,1 1 0,-1 0 0,1-1 0,0 1 0,-1 0 0,1-1 0,0 0 0,0 1 0,0-1 0,0 0 0,0 0 0,0 0 0,0-1 0,4 2 0,2-1 0,0 0 0,0 0 0,0-1 0,0 0 0,0 0 0,0-1 0,0 0 0,0-1 0,-1 0 0,1 0 0,0 0 0,-1-1 0,1 0 0,12-8 0,-15 8 0,0 0 0,-1 0 0,1-1 0,-1 1 0,0-1 0,0 0 0,0 0 0,-1 0 0,1-1 0,-1 1 0,0-1 0,-1 0 0,1 0 0,-1 0 0,0 0 0,0 0 0,0 0 0,-1-1 0,1 1 0,-1 0 0,-1-1 0,1-7 0,-1 11 0,0 1 0,0 0 0,0 0 0,0 0 0,0-1 0,0 1 0,0 0 0,-1 0 0,1 0 0,-1-1 0,1 1 0,0 0 0,-1 0 0,0 0 0,1 0 0,-1 0 0,-1-1 0,-3 5 0,2 12 0,3-11 0,-1 0 0,1 0 0,1 1 0,-1-1 0,1 0 0,-1 0 0,1 0 0,0 1 0,1-1 0,-1 0 0,1-1 0,0 1 0,0 0 0,0 0 0,0-1 0,1 1 0,4 5 0,-5-7 0,0-1 0,0 1 0,0 0 0,0-1 0,1 0 0,-1 1 0,0-1 0,1 0 0,-1 0 0,1 0 0,-1-1 0,1 1 0,-1 0 0,1-1 0,0 0 0,-1 1 0,1-1 0,-1 0 0,1-1 0,0 1 0,-1 0 0,1-1 0,-1 1 0,1-1 0,0 0 0,-1 0 0,0 0 0,1 0 0,2-2 0,1-1 0,0 0 0,-1-1 0,1 1 0,-1-1 0,0 0 0,0-1 0,-1 1 0,0-1 0,0 0 0,0 0 0,0 0 0,-1 0 0,0-1 0,-1 1 0,1-1 0,-1 0 0,-1 0 0,1 0 0,-1 0 0,1-9 0,-1 3 0,-1-1 0,0 0 0,-1 1 0,0-1 0,-1 1 0,0 0 0,-2-1 0,1 1 0,-10-22 0,13 34 0,-1 1 0,1-1 0,0 1 0,0-1 0,0 1 0,0-1 0,0 1 0,-1-1 0,1 1 0,0-1 0,0 1 0,-1-1 0,1 1 0,0 0 0,-1-1 0,1 1 0,0-1 0,-1 1 0,1 0 0,-1-1 0,1 1 0,0 0 0,-1 0 0,1-1 0,-1 1 0,1 0 0,-1 0 0,1 0 0,-1 0 0,0-1 0,-5 15 0,3 27 0,4-10-170,1 0-1,2 0 0,1-1 1,1 1-1,1-1 0,2 0 1,14 31-1,-13-41-6655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164"/>
    </inkml:context>
    <inkml:brush xml:id="br0">
      <inkml:brushProperty name="width" value="0.05" units="cm"/>
      <inkml:brushProperty name="height" value="0.05" units="cm"/>
    </inkml:brush>
  </inkml:definitions>
  <inkml:trace contextRef="#ctx0" brushRef="#br0">7 83 24575,'-6'-9'0,"19"6"0,299-15 0,-302 18 0,-6 0 0,-1 0 0,1 0 0,0-1 0,-1 1 0,1-1 0,0 1 0,-1-1 0,1 0 0,-1-1 0,0 1 0,1 0 0,-1-1 0,6-3 0,-9 4 0,0 1 0,0 0 0,1 0 0,-1-1 0,0 1 0,0 0 0,0-1 0,0 1 0,1 0 0,-1-1 0,0 1 0,0 0 0,0 0 0,0-1 0,0 1 0,0 0 0,0-1 0,0 1 0,0 0 0,0-1 0,0 1 0,0 0 0,0-1 0,0 1 0,0 0 0,-1-1 0,1 1 0,0 0 0,0-1 0,0 1 0,0 0 0,-1-1 0,-11-8 0,-16-1 0,20 8 0,-1 0 0,1 1 0,-1 0 0,1 0 0,-1 0 0,0 1 0,0 1 0,1 0 0,-1 0 0,-8 2 0,12-1 0,1-1 0,0 1 0,0 0 0,0 0 0,0 1 0,0-1 0,1 1 0,-1-1 0,1 1 0,0 0 0,0 1 0,0-1 0,0 1 0,0-1 0,1 1 0,-1 0 0,1 0 0,0 0 0,0 0 0,1 0 0,-3 6 0,3-4 0,-1 0 0,1 1 0,0-1 0,1 1 0,0 0 0,0-1 0,0 1 0,0-1 0,1 1 0,0-1 0,4 12 0,-4-16 0,-1 0 0,1 0 0,0 1 0,0-1 0,0 0 0,0 0 0,1 0 0,-1 0 0,1 0 0,-1 0 0,1-1 0,-1 1 0,1 0 0,0-1 0,0 1 0,0-1 0,0 0 0,0 0 0,0 1 0,0-1 0,0-1 0,1 1 0,-1 0 0,0 0 0,1-1 0,-1 0 0,0 1 0,1-1 0,-1 0 0,0 0 0,1 0 0,-1 0 0,1-1 0,-1 1 0,4-2 0,-1 0 0,0 0 0,0 0 0,0 0 0,-1-1 0,1 0 0,-1 0 0,0 0 0,0-1 0,0 1 0,0-1 0,0 0 0,-1 0 0,0-1 0,4-5 0,-3 4 0,0 1 0,0 0 0,0 0 0,1 0 0,0 0 0,-1 1 0,12-8 0,-15 12 0,0-1 0,0 1 0,0 0 0,0-1 0,1 1 0,-1 0 0,0 0 0,0 0 0,0 0 0,0 0 0,1 0 0,-1 0 0,0 0 0,0 0 0,0 0 0,0 1 0,0-1 0,1 0 0,-1 1 0,0-1 0,0 1 0,0-1 0,0 1 0,0 0 0,0-1 0,0 1 0,-1 0 0,1 0 0,0 0 0,0 0 0,0 0 0,0 1 0,5 6 0,-1-1 0,-1 1 0,6 12 0,0-1 0,3 0-1365,1-3-5461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429"/>
    </inkml:context>
    <inkml:brush xml:id="br0">
      <inkml:brushProperty name="width" value="0.05" units="cm"/>
      <inkml:brushProperty name="height" value="0.05" units="cm"/>
    </inkml:brush>
  </inkml:definitions>
  <inkml:trace contextRef="#ctx0" brushRef="#br0">30 28 24575,'-2'0'0,"-4"0"0,-2 0 0,0-2 0,3-1 0,5-3 0,5 1 0,6 1 0,6 0 0,5 2 0,1 1 0,0 0 0,2 1 0,-1 0 0,-3 0 0,-2 1 0,-5-1-8191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678"/>
    </inkml:context>
    <inkml:brush xml:id="br0">
      <inkml:brushProperty name="width" value="0.05" units="cm"/>
      <inkml:brushProperty name="height" value="0.05" units="cm"/>
    </inkml:brush>
  </inkml:definitions>
  <inkml:trace contextRef="#ctx0" brushRef="#br0">10 1 24575,'-1'0'0,"1"0"0,0 0 0,-1 0 0,1 0 0,0 0 0,-1 0 0,1 0 0,0 0 0,-1 0 0,1 0 0,0 1 0,-1-1 0,1 0 0,0 0 0,-1 0 0,1 1 0,0-1 0,-1 0 0,1 0 0,0 1 0,0-1 0,-1 0 0,1 1 0,0-1 0,0 0 0,0 1 0,0-1 0,-1 0 0,1 1 0,0-1 0,0 0 0,0 1 0,0-1 0,0 0 0,0 1 0,0-1 0,0 0 0,0 1 0,0-1 0,0 1 0,0-1 0,0 0 0,0 1 0,0-1 0,1 0 0,-1 1 0,0-1 0,0 0 0,0 1 0,0-1 0,1 0 0,-1 1 0,0-1 0,0 0 0,1 0 0,-1 1 0,19 28 0,-9-15 0,-5-1 0,0 1 0,0-1 0,-2 1 0,0-1 0,0 1 0,1 21 0,3 17 0,-7-51-45,0 0-1,0 1 1,0-1-1,0 0 1,0 0-1,1 1 1,-1-1-1,0 0 1,1 0-1,-1 1 1,1-1-1,-1 0 1,1 0-1,0 0 1,0 0-1,-1 0 1,1 0-1,0 0 1,0 0-1,0 0 1,0 0-1,0-1 1,0 1-1,0 0 0,0 0 1,0-1-1,1 1 1,-1-1-1,2 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9.017"/>
    </inkml:context>
    <inkml:brush xml:id="br0">
      <inkml:brushProperty name="width" value="0.05" units="cm"/>
      <inkml:brushProperty name="height" value="0.05" units="cm"/>
    </inkml:brush>
  </inkml:definitions>
  <inkml:trace contextRef="#ctx0" brushRef="#br0">108 72 24575,'0'-1'0,"0"-9"0,0 0 0,-1 1 0,-3-13 0,4 21 0,0-1 0,0 1 0,-1 0 0,1 0 0,-1 0 0,1-1 0,-1 1 0,1 0 0,-1 0 0,0 0 0,1 0 0,-1 0 0,0 0 0,0 0 0,-2-1 0,3 2 0,-1 0 0,0-1 0,0 1 0,0 0 0,1 0 0,-1 0 0,0 0 0,0 0 0,0 0 0,0 1 0,1-1 0,-1 0 0,0 0 0,0 0 0,0 1 0,1-1 0,-1 0 0,0 1 0,1-1 0,-1 1 0,0-1 0,1 1 0,-1-1 0,0 1 0,1 0 0,-1-1 0,0 2 0,-4 4 0,0-1 0,0 2 0,1-1 0,0 1 0,0-1 0,1 1 0,-1 0 0,-2 10 0,-2 9 0,-5 26 0,10-38 0,0 1 0,2-1 0,-1 1 0,2-1 0,0 1 0,3 29 0,-2-41 0,0 0 0,0 1 0,0-1 0,0 0 0,0 0 0,1 0 0,-1 0 0,1 0 0,0 0 0,0 0 0,0 0 0,0-1 0,1 1 0,4 4 0,-4-6 0,0 1 0,0-1 0,0 1 0,0-1 0,0 0 0,0 0 0,1-1 0,-1 1 0,0-1 0,1 1 0,-1-1 0,0 0 0,1 0 0,-1 0 0,0-1 0,1 1 0,-1-1 0,4-1 0,1-1 0,-1 1 0,0-1 0,1-1 0,-1 0 0,0 0 0,-1 0 0,1 0 0,-1-1 0,0 0 0,0-1 0,0 1 0,-1-1 0,8-11 0,-10 13 0,0 0 0,0 1 0,-1-2 0,0 1 0,0 0 0,0 0 0,0-1 0,-1 1 0,1-1 0,-1 0 0,0 1 0,-1-1 0,1 0 0,-1 1 0,0-1 0,0 0 0,0 0 0,-1 1 0,0-1 0,0 0 0,0 1 0,0-1 0,-4-8 0,4 12 0,1 1 0,-1-1 0,1 0 0,0 1 0,0-1 0,-1 0 0,1 1 0,0-1 0,0 0 0,0 1 0,0-1 0,-1 0 0,1 0 0,0 1 0,1-1 0,-1 0 0,0 0 0,0 1 0,0-1 0,0 0 0,0 0 0,1 1 0,-1-1 0,0 0 0,1 1 0,-1-1 0,0 0 0,1 1 0,-1-1 0,1 1 0,-1-1 0,1 1 0,-1-1 0,1 1 0,0-1 0,-1 1 0,1-1 0,-1 1 0,1 0 0,0-1 0,-1 1 0,1 0 0,0 0 0,0-1 0,1 1 0,5-2 0,1 0 0,0 1 0,13-1 0,-6 1 0,-5 0 0,-4-1 0,0 1 0,0 1 0,0-1 0,0 1 0,0 0 0,8 1 0,-12 0 0,-1-1 0,1 0 0,-1 1 0,0 0 0,1-1 0,-1 1 0,0 0 0,0 0 0,0-1 0,1 1 0,-1 0 0,0 0 0,0 0 0,0 0 0,0 1 0,-1-1 0,1 0 0,0 0 0,0 1 0,-1-1 0,1 0 0,-1 1 0,1-1 0,-1 0 0,1 1 0,-1-1 0,0 1 0,0-1 0,0 1 0,0-1 0,0 3 0,1 11-195,-2 0 0,0 0 0,0 1 0,-1-1 0,-1 0 0,-6 17 0,4-19-6631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9:59.863"/>
    </inkml:context>
    <inkml:brush xml:id="br0">
      <inkml:brushProperty name="width" value="0.05" units="cm"/>
      <inkml:brushProperty name="height" value="0.05" units="cm"/>
    </inkml:brush>
  </inkml:definitions>
  <inkml:trace contextRef="#ctx0" brushRef="#br0">57 33 24575,'-2'-4'0,"-4"-5"0,-2 0 0,-3 2 0,1 3 0,2 6 0,2 4 0,3 4 0,1 2 0,1 1 0,4-1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0.095"/>
    </inkml:context>
    <inkml:brush xml:id="br0">
      <inkml:brushProperty name="width" value="0.05" units="cm"/>
      <inkml:brushProperty name="height" value="0.05" units="cm"/>
    </inkml:brush>
  </inkml:definitions>
  <inkml:trace contextRef="#ctx0" brushRef="#br0">27 0 24575,'-2'0'0,"-3"0"0,-1 2 0,1 4 0,1 2 0,1 5 0,1 5 0,4 4 0,1 2 0,2 3 0,1 1 0,1 0 0,-1 0 0,2 0 0,-1-1 0,-2 1 0,-1-3 0,-2-5-8191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0.596"/>
    </inkml:context>
    <inkml:brush xml:id="br0">
      <inkml:brushProperty name="width" value="0.05" units="cm"/>
      <inkml:brushProperty name="height" value="0.05" units="cm"/>
    </inkml:brush>
  </inkml:definitions>
  <inkml:trace contextRef="#ctx0" brushRef="#br0">0 110 24575,'0'-2'0,"0"0"0,1-1 0,-1 1 0,0 0 0,1-1 0,0 1 0,-1 0 0,1 0 0,0 0 0,0 0 0,0 0 0,0 0 0,1 0 0,-1 0 0,0 0 0,1 0 0,-1 1 0,1-1 0,0 1 0,-1-1 0,1 1 0,0-1 0,0 1 0,0 0 0,0 0 0,0 0 0,0 0 0,1 0 0,-1 1 0,0-1 0,0 1 0,3-1 0,9-1 0,1 0 0,-1 2 0,0-1 0,17 3 0,-7-1 0,-13 0 0,19-1 0,-29 0 0,1 0 0,-1 0 0,0 0 0,0 0 0,1 0 0,-1-1 0,0 1 0,0 0 0,0-1 0,1 1 0,-1-1 0,0 1 0,0-1 0,0 0 0,0 1 0,2-3 0,-3 3 0,0-1 0,0 1 0,0-1 0,0 1 0,1-1 0,-1 1 0,0-1 0,0 0 0,0 1 0,0-1 0,0 1 0,-1-1 0,1 1 0,0-1 0,0 1 0,0-1 0,0 1 0,-1-1 0,1 1 0,0-1 0,0 1 0,-1-1 0,1 1 0,0 0 0,-1-1 0,1 1 0,0-1 0,-1 1 0,1 0 0,-1-1 0,1 1 0,-1 0 0,1 0 0,-1-1 0,1 1 0,-1 0 0,0 0 0,-19-10 0,6 5 0,0 0 0,-26-4 0,37 8 0,0 1 0,0-1 0,0 1 0,0 0 0,0 0 0,0 0 0,0 0 0,0 1 0,0-1 0,0 1 0,0-1 0,0 1 0,1 0 0,-1 0 0,0 1 0,0-1 0,1 0 0,-1 1 0,1 0 0,-5 3 0,5-2 0,0 0 0,1 0 0,-1 0 0,1 0 0,-1 1 0,1-1 0,0 0 0,1 1 0,-1-1 0,1 1 0,-1-1 0,1 0 0,0 1 0,0-1 0,0 1 0,1-1 0,1 7 0,-1-4 0,0-1 0,1 1 0,0-1 0,0 1 0,1-1 0,-1 0 0,1 1 0,0-1 0,6 7 0,-7-9 0,1-1 0,-1 0 0,1 0 0,0 0 0,-1 0 0,1-1 0,0 1 0,0-1 0,0 1 0,0-1 0,0 0 0,0 0 0,0-1 0,1 1 0,-1-1 0,0 1 0,1-1 0,-1 0 0,0 0 0,0 0 0,1-1 0,-1 1 0,5-2 0,-3 0 0,0 1 0,0-1 0,0 0 0,0-1 0,0 1 0,0-1 0,0 0 0,-1 0 0,1-1 0,-1 1 0,0-1 0,0 0 0,3-4 0,-2 1 0,12-12 0,-17 19 0,0 0 0,1-1 0,-1 1 0,0 0 0,0 0 0,0 0 0,1 0 0,-1 0 0,0 0 0,1 0 0,-1 0 0,0 0 0,0 0 0,1 0 0,-1 0 0,0 0 0,0 0 0,1 0 0,-1 0 0,0 0 0,0 0 0,1 0 0,-1 0 0,0 0 0,0 0 0,1 0 0,-1 1 0,1-1 0,4 14 0,-4-13 3,0 7-174,0-1 0,1 0 0,0 0 0,0 1 0,1-1 0,0-1 0,5 11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1.027"/>
    </inkml:context>
    <inkml:brush xml:id="br0">
      <inkml:brushProperty name="width" value="0.05" units="cm"/>
      <inkml:brushProperty name="height" value="0.05" units="cm"/>
    </inkml:brush>
  </inkml:definitions>
  <inkml:trace contextRef="#ctx0" brushRef="#br0">36 131 24575,'-5'-10'0,"2"0"0,-1 0 0,1 0 0,1 0 0,-1 0 0,2-1 0,0 1 0,0-1 0,1-11 0,0 21 0,0 0 0,0 0 0,0 0 0,0 1 0,0-1 0,0 0 0,1 0 0,-1 0 0,0 1 0,1-1 0,-1 0 0,0 0 0,1 1 0,-1-1 0,1 0 0,-1 1 0,1-1 0,-1 0 0,2 0 0,-2 1 0,1 0 0,-1 0 0,1 0 0,-1 0 0,1 0 0,-1 0 0,1 0 0,-1 0 0,1 0 0,-1 0 0,1 0 0,-1 0 0,1 0 0,-1 1 0,0-1 0,1 0 0,-1 0 0,1 1 0,-1-1 0,0 0 0,1 0 0,-1 1 0,0-1 0,1 1 0,2 2 0,-1-1 0,0 1 0,0 0 0,0 0 0,0 0 0,0 1 0,1 4 0,2 7 0,-1 0 0,-1 1 0,-1-1 0,0 1 0,-1 30 0,-3-7 0,-9 46 0,12-78 0,6-10 0,14-22 0,-7 9 0,-8 11 0,0 0 0,0 1 0,0 0 0,0 1 0,1-1 0,-1 1 0,1 0 0,0 1 0,0 0 0,0 0 0,13-2 0,-17 3 0,0 1 0,0 0 0,0 0 0,0 0 0,0 0 0,0 0 0,0 1 0,0-1 0,0 1 0,0 0 0,0-1 0,0 1 0,0 1 0,-1-1 0,1 0 0,-1 1 0,1-1 0,-1 1 0,1 0 0,-1 0 0,0 0 0,0 0 0,0 0 0,0 1 0,0-1 0,0 1 0,-1-1 0,1 1 0,-1-1 0,1 1 0,0 3 0,-1-4 0,-1 0 0,0 0 0,1 1 0,-1-1 0,0 0 0,0 0 0,0 0 0,0 0 0,0 0 0,0 0 0,-1 0 0,1 0 0,-1 1 0,1-1 0,-1 0 0,0-1 0,0 1 0,0 0 0,0 0 0,0 0 0,0 0 0,-1-1 0,1 1 0,-1-1 0,1 1 0,-1-1 0,1 1 0,-1-1 0,0 0 0,1 0 0,-1 0 0,-4 2 0,-2 1 0,-1 0 0,1-1 0,-1 0 0,0-1 0,0 1 0,-12 0 0,6-1-170,1-2-1,-1 1 0,1-2 1,-1 0-1,1-1 0,-1 0 1,-20-7-1,8 0-6655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5.166"/>
    </inkml:context>
    <inkml:brush xml:id="br0">
      <inkml:brushProperty name="width" value="0.05" units="cm"/>
      <inkml:brushProperty name="height" value="0.05" units="cm"/>
    </inkml:brush>
  </inkml:definitions>
  <inkml:trace contextRef="#ctx0" brushRef="#br0">633 43 24575,'-3'-1'0,"0"0"0,0 0 0,0 0 0,0-1 0,0 1 0,0-1 0,1 0 0,-1 1 0,0-1 0,-1-3 0,-11-5 0,3 2 0,13 4 0,21 3 0,-10 1 0,810 1 0,-821-1 0,0 0 0,0 0 0,0 0 0,-1 0 0,1 0 0,0 0 0,0 0 0,0 0 0,0 0 0,-1 0 0,1 0 0,0 0 0,0 1 0,0-1 0,-1 0 0,1 1 0,0-1 0,0 1 0,-1-1 0,1 1 0,0-1 0,-1 1 0,1-1 0,0 2 0,-1-1 0,0 0 0,0 0 0,0 0 0,0 0 0,0 1 0,0-1 0,-1 0 0,1 0 0,0 0 0,-1 0 0,1 0 0,-1 0 0,0 1 0,-6 16 0,6-11 0,0 0 0,0 0 0,1 1 0,0-1 0,0 0 0,0 1 0,1-1 0,0 0 0,5 14 0,2 5 0,17 34 0,-1-4 0,-10-15 0,-2 0 0,-2 1 0,-2 0 0,-2 0 0,-2 1 0,0 50 0,11 275 0,-4-20 0,-12-247 0,1-99 0,0 0 0,0 0 0,0 0 0,0 0 0,-1 0 0,1 0 0,-1 0 0,1 0 0,-1 0 0,0 0 0,0 0 0,0 0 0,0 0 0,0 0 0,0-1 0,0 1 0,-1 0 0,1-1 0,-1 1 0,1-1 0,-1 1 0,0-1 0,1 0 0,-1 0 0,0 0 0,0 0 0,0 0 0,0 0 0,0 0 0,0-1 0,-4 2 0,-5-1 0,-1 1 0,1-1 0,-1-1 0,-21-2 0,8 1 0,-231-16 0,136 6 0,-680-17 0,705 35 0,12 1 0,78-9 31,-1 1 0,1-1 0,0 0 0,0 0 0,-1 0 0,1-1 0,0 1 0,0-1 1,0-1-1,-7-3 0,11 5-73,0 0 0,-1 1 1,1-1-1,0 0 0,0 0 1,0 0-1,-1 0 1,1 0-1,0 0 0,0 0 1,0 0-1,1 0 0,-1-1 1,0 1-1,0 0 1,1-1-1,-1 1 0,0 0 1,1-1-1,0 1 0,-1-1 1,1 1-1,0-1 1,0 1-1,0-1 0,0 1 1,0-1-1,0 1 0,0-1 1,0 1-1,0-1 1,1 1-1,-1 0 0,1-1 1,-1 1-1,1-1 0,0 1 1,-1 0-1,1 0 1,2-3-1,4-6-6784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5.466"/>
    </inkml:context>
    <inkml:brush xml:id="br0">
      <inkml:brushProperty name="width" value="0.05" units="cm"/>
      <inkml:brushProperty name="height" value="0.05" units="cm"/>
    </inkml:brush>
  </inkml:definitions>
  <inkml:trace contextRef="#ctx0" brushRef="#br0">194 98 24575,'1'-5'0,"0"-1"0,1 1 0,-1 0 0,1 0 0,0 0 0,0 0 0,4-6 0,3-8 0,-7 14 0,-1 2 0,0 1 0,0 0 0,0-1 0,0 1 0,0-1 0,1 1 0,-1 0 0,1 0 0,3-4 0,-21 38 0,0-9 0,-1 0 0,-1 0 0,-26 24 0,-69 52 0,112-98 0,-1 0 0,1 1 0,0-1 0,0 0 0,0 0 0,0 0 0,0 1 0,0-1 0,0 0 0,0 1 0,0 1 0,1-3 0,-1 1 0,1-1 0,0 1 0,0-1 0,0 0 0,0 1 0,0-1 0,0 1 0,0-1 0,0 1 0,1-1 0,-1 0 0,0 1 0,0-1 0,0 1 0,0-1 0,1 0 0,-1 1 0,0-1 0,0 1 0,0-1 0,1 0 0,-1 1 0,0-1 0,1 0 0,-1 1 0,4 1 0,0 0 0,-1-1 0,1 1 0,0-1 0,0 0 0,8 2 0,-8-2 0,27 7-273,-1 1 0,0 1 0,0 2 0,50 27 0,-64-29-6553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6.926"/>
    </inkml:context>
    <inkml:brush xml:id="br0">
      <inkml:brushProperty name="width" value="0.05" units="cm"/>
      <inkml:brushProperty name="height" value="0.05" units="cm"/>
    </inkml:brush>
  </inkml:definitions>
  <inkml:trace contextRef="#ctx0" brushRef="#br0">1032 1401 24575,'-440'-15'0,"340"4"0,-70-5 0,146 17 0,18 0 0,-1-1 0,1 0 0,0 0 0,-11-2 0,15 1 0,1 1 0,0-1 0,-1 1 0,1-1 0,-1 1 0,1-1 0,0 0 0,0 0 0,-1 1 0,1-1 0,0 0 0,0 0 0,0 0 0,0-1 0,0 1 0,0 0 0,0 0 0,0 0 0,1-1 0,-1 1 0,0 0 0,1-1 0,-1 1 0,0-2 0,-4-24 0,0 0 0,2 0 0,0-38 0,-4-41 0,-17-17 0,-43-129 0,-12-49 0,44 62 0,35 233 0,0 0 0,0 0 0,1 0 0,-1 0 0,1 0 0,0 0 0,1 0 0,0 0 0,0 1 0,0-1 0,0 0 0,1 1 0,0 0 0,0 0 0,1 0 0,-1 0 0,1 0 0,0 1 0,0-1 0,1 1 0,-1 0 0,1 0 0,0 1 0,8-5 0,-3 5 0,1 1 0,-1 0 0,1 1 0,0 0 0,-1 1 0,1 0 0,17 2 0,6 0 0,60-1 0,198-2 0,-289 1 0,7 0 0,0-1 0,0 1 0,0-2 0,0 1 0,0-1 0,11-4 0,-21 6 6,1 0 0,-1-1 0,0 1 0,1 0 0,-1 0 0,0 0-1,1 0 1,-1 0 0,0 0 0,0-1 0,1 1 0,-1 0 0,0 0 0,0 0 0,1-1-1,-1 1 1,0 0 0,0-1 0,1 1 0,-1 0 0,0 0 0,0-1 0,0 1-1,0 0 1,1-1 0,-1 1 0,0 0 0,0-1 0,-8-4 165,-14 2-1878,10 2-5119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7.223"/>
    </inkml:context>
    <inkml:brush xml:id="br0">
      <inkml:brushProperty name="width" value="0.05" units="cm"/>
      <inkml:brushProperty name="height" value="0.05" units="cm"/>
    </inkml:brush>
  </inkml:definitions>
  <inkml:trace contextRef="#ctx0" brushRef="#br0">0 4 24575,'1'0'0,"-1"0"0,0 0 0,0 0 0,0 0 0,0 0 0,0 0 0,0 0 0,0 0 0,0 0 0,0 0 0,0 0 0,0 0 0,1 0 0,-1 0 0,0-1 0,0 1 0,0 0 0,0 0 0,0 0 0,0 0 0,0 0 0,0 0 0,0 0 0,0 0 0,0 0 0,0 0 0,0 0 0,0 0 0,0-1 0,0 1 0,0 0 0,0 0 0,0 0 0,0 0 0,0 0 0,0 0 0,0 0 0,0 0 0,0 0 0,0 0 0,0-1 0,0 1 0,0 0 0,0 0 0,0 0 0,0 0 0,0 0 0,0 0 0,0 0 0,0 0 0,0 0 0,0 0 0,0 0 0,0 0 0,0 0 0,0-1 0,-1 1 0,1 0 0,0 0 0,0 0 0,0 0 0,0 0 0,0 0 0,0 0 0,0 0 0,0 0 0,0 0 0,0 0 0,-1 0 0,12 2 0,12 5 0,-6 1 0,17 6 0,57 33 0,-83-42 0,0 0 0,0 1 0,-1 0 0,0 0 0,0 0 0,0 1 0,-1 0 0,0 0 0,-1 1 0,1 0 0,-1 0 0,5 12 0,-9-16 16,1-1-1,-1 0 1,-1 1-1,1-1 1,0 1-1,-1-1 1,0 1-1,0 0 1,0-1-1,0 1 1,0-1-1,-1 1 1,0-1-1,0 1 1,0-1-1,0 1 1,0-1 0,0 0-1,-1 0 1,0 1-1,-3 4 1,-1-1-230,0-1 1,0 1 0,0-1-1,-1 0 1,0-1 0,0 1-1,-12 5 1,-7 4-6613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09.534"/>
    </inkml:context>
    <inkml:brush xml:id="br0">
      <inkml:brushProperty name="width" value="0.05" units="cm"/>
      <inkml:brushProperty name="height" value="0.05" units="cm"/>
    </inkml:brush>
  </inkml:definitions>
  <inkml:trace contextRef="#ctx0" brushRef="#br0">40 0 24575,'-2'23'0,"-1"0"0,-11 44 0,6-35 0,-4 37 0,11-42 0,1 0 0,1 0 0,2 0 0,0 0 0,2-1 0,1 0 0,0 0 0,19 43 0,-25-69 0,0 1 0,0-1 0,0 1 0,0-1 0,0 0 0,0 1 0,1-1 0,-1 1 0,0-1 0,0 1 0,1-1 0,-1 0 0,0 1 0,0-1 0,1 0 0,-1 1 0,1-1 0,-1 0 0,0 1 0,1-1 0,-1 0 0,1 0 0,-1 1 0,0-1 0,1 0 0,-1 0 0,1 0 0,-1 0 0,1 0 0,-1 1 0,1-1 0,11-9 0,-10 7 0,0 0 0,-1 1 0,1-1 0,0 1 0,-1 0 0,1-1 0,0 1 0,0 0 0,3-1 0,17-2 0,0 1 0,0 1 0,1 1 0,32 2 0,-10 0 0,796 8-418,-267-2 182,212 6 236,-765-14 24,-12 1 63,0 0 0,1 0 0,-1 1 0,1 0-1,11 3 1,-21-2 22,-8 0-82,-9 0-54,-6-3-1338,-1-1-5461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0.511"/>
    </inkml:context>
    <inkml:brush xml:id="br0">
      <inkml:brushProperty name="width" value="0.05" units="cm"/>
      <inkml:brushProperty name="height" value="0.05" units="cm"/>
    </inkml:brush>
  </inkml:definitions>
  <inkml:trace contextRef="#ctx0" brushRef="#br0">6 0 24575,'-3'10'0,"3"-10"0,-1 1 0,1-1 0,0 0 0,0 1 0,0-1 0,-1 0 0,1 1 0,0-1 0,0 0 0,0 1 0,0-1 0,0 1 0,0-1 0,0 0 0,0 1 0,0-1 0,0 0 0,0 1 0,0-1 0,0 1 0,0-1 0,0 0 0,0 1 0,1-1 0,-1 0 0,0 1 0,0-1 0,0 0 0,1 1 0,-1-1 0,0 0 0,0 1 0,1-1 0,-1 0 0,0 0 0,0 1 0,1-1 0,-1 0 0,0 0 0,1 1 0,-1-1 0,1 0 0,-1 0 0,0 0 0,1 0 0,-1 0 0,0 0 0,1 0 0,-1 0 0,1 0 0,12 5 0,1-2 0,-1 0 0,1 0 0,0-1 0,0-1 0,14-1 0,7 2 0,688 23-440,-441-19 186,838 2 922,-1001-8-642,-122 0-26,0 0 0,0 0 0,0 0 0,0 0 0,0 1 0,0-1 0,0 1 0,0 0 0,0 0 0,0 0 0,0 0 0,0 0 0,0 1 0,1-1 0,-1 1 0,1 0 0,-1 0 0,-3 3 0,4-1 0,0-1 0,0 1 0,0-1 0,1 1 0,-1-1 0,1 1 0,0 0 0,0 0 0,0 0 0,1 0 0,-1 0 0,1 0 0,0 0 0,0 5 0,3 260-1365,-3-244-5461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9.597"/>
    </inkml:context>
    <inkml:brush xml:id="br0">
      <inkml:brushProperty name="width" value="0.05" units="cm"/>
      <inkml:brushProperty name="height" value="0.05" units="cm"/>
    </inkml:brush>
  </inkml:definitions>
  <inkml:trace contextRef="#ctx0" brushRef="#br0">0 119 24575,'8'-14'0,"-4"8"0,-2 19 0,-1 37 0,8 141 0,-8-179 0,1 8 0,-1-33 0,-1-35 0,9-74 0,-6 105 0,0-1 0,1 1 0,1 1 0,1-1 0,0 1 0,1 0 0,16-27 0,-21 40 0,0 0 0,0 0 0,0 0 0,0 0 0,1 1 0,0-1 0,-1 1 0,1-1 0,0 1 0,0 0 0,0 0 0,0 0 0,1 0 0,-1 1 0,0-1 0,1 1 0,4-1 0,-4 1 0,0 1 0,0 0 0,-1 0 0,1 1 0,0-1 0,0 1 0,-1 0 0,1 0 0,0 0 0,-1 0 0,1 1 0,-1-1 0,0 1 0,1 0 0,-1 0 0,5 5 0,0-1 0,0 1 0,0 0 0,-1 1 0,0-1 0,-1 1 0,1 1 0,-2-1 0,1 1 0,8 19 0,-13-25 0,0 0 0,1 0 0,-1 1 0,0-1 0,-1 1 0,1-1 0,-1 1 0,1-1 0,-1 0 0,0 1 0,0 0 0,-1-1 0,1 0 0,-1 1 0,0-1 0,1 1 0,-2-1 0,1 0 0,0 1 0,-1-1 0,1 0 0,-1 0 0,0 0 0,0 0 0,0-1 0,0 1 0,-1 0 0,1-1 0,-1 1 0,1-1 0,-1 0 0,-5 3 0,-2 0 0,-1 0 0,1 0 0,-2-1 0,1 0 0,0-1 0,-1 0 0,1-1 0,-1 0 0,0-1 0,1-1 0,-1 1 0,0-2 0,-20-2 0,21-1 0,9 0 0,4 4 0,-1-1 0,0 1 0,0 0 0,0-1 0,0 1 0,0 0 0,1 0 0,-1 0 0,0 0 0,0 0 0,0 0 0,0 0 0,3 0 0,16 4 0,1 0 0,-1 1 0,1 1 0,-2 1 0,24 12 0,-9-3 0,-2 2 0,34 25 0,-43-24-1365,-6-4-5461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1.585"/>
    </inkml:context>
    <inkml:brush xml:id="br0">
      <inkml:brushProperty name="width" value="0.05" units="cm"/>
      <inkml:brushProperty name="height" value="0.05" units="cm"/>
    </inkml:brush>
  </inkml:definitions>
  <inkml:trace contextRef="#ctx0" brushRef="#br0">15 1 24575,'-3'0'0,"0"2"0,0 4 0,1 2 0,0 3 0,1 1 0,0 3 0,3 5 0,4 2 0,0 3 0,0-3-8191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2.493"/>
    </inkml:context>
    <inkml:brush xml:id="br0">
      <inkml:brushProperty name="width" value="0.05" units="cm"/>
      <inkml:brushProperty name="height" value="0.05" units="cm"/>
    </inkml:brush>
  </inkml:definitions>
  <inkml:trace contextRef="#ctx0" brushRef="#br0">1 1 24575,'1'0'0,"1"0"0,0 1 0,-1-1 0,1 0 0,-1 1 0,1 0 0,-1-1 0,1 1 0,-1 0 0,1 0 0,-1 0 0,0-1 0,1 2 0,-1-1 0,0 0 0,0 0 0,0 0 0,0 0 0,0 1 0,0-1 0,0 1 0,0-1 0,0 1 0,-1-1 0,1 1 0,0-1 0,-1 1 0,0-1 0,1 4 0,2 6 0,-2 0 0,1 1 0,-1 13 0,0-11 0,69 510 0,-54-432 0,-14-76 0,7 44 0,-9-54 0,1 1 0,-1-1 0,0 0 0,-1 0 0,0 0 0,0 0 0,-2 7 0,3-12-31,0-1 0,0 0 0,0 0 0,0 0 0,0 1 0,0-1 0,0 0 0,0 0 0,0 0 0,0 1 0,0-1 0,0 0 0,0 0 0,0 0 0,-1 1 0,1-1 0,0 0 0,0 0 0,0 0 0,0 0 0,0 1 0,-1-1 0,1 0 0,0 0-1,0 0 1,0 0 0,0 0 0,-1 0 0,1 0 0,0 0 0,0 1 0,0-1 0,-1 0 0,1 0 0,0 0 0,0 0 0,-1 0 0,1 0 0,0 0 0,0 0 0,0 0 0,-1 0 0,1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3.020"/>
    </inkml:context>
    <inkml:brush xml:id="br0">
      <inkml:brushProperty name="width" value="0.05" units="cm"/>
      <inkml:brushProperty name="height" value="0.05" units="cm"/>
    </inkml:brush>
  </inkml:definitions>
  <inkml:trace contextRef="#ctx0" brushRef="#br0">221 12 24575,'-2'-1'0,"0"-1"0,0 1 0,0 0 0,0 0 0,0 0 0,0 0 0,0 0 0,-1 0 0,1 1 0,0-1 0,-1 1 0,1-1 0,0 1 0,-1 0 0,1 0 0,0 0 0,-4 1 0,-41 8 0,42-7 0,-2 0 0,-1 0 0,1 1 0,0 0 0,0 0 0,0 1 0,1 0 0,-1 0 0,1 0 0,0 1 0,0 0 0,0 0 0,1 1 0,0 0 0,0 0 0,0 0 0,-4 8 0,6-9 0,1-1 0,0 2 0,0-1 0,0 0 0,1 0 0,-1 1 0,1-1 0,1 0 0,-1 1 0,1-1 0,0 1 0,0-1 0,0 1 0,1-1 0,0 1 0,0-1 0,1 0 0,-1 1 0,1-1 0,0 0 0,0 0 0,1 0 0,4 7 0,-1-5 0,0 1 0,1 0 0,0-1 0,0-1 0,0 1 0,1-1 0,0 0 0,0-1 0,1 0 0,0 0 0,0-1 0,0 0 0,0 0 0,0-1 0,1 0 0,16 2 0,-4-2 0,0 0 0,1-1 0,-1-2 0,1 0 0,-1-2 0,31-5 0,-39 5 0,-1-1 0,1-1 0,-1-1 0,0 1 0,0-2 0,0 0 0,-1-1 0,17-11 0,-25 16 0,-1-1 0,0 0 0,1 0 0,-1 0 0,0 0 0,0 0 0,-1-1 0,1 1 0,-1-1 0,1 0 0,-1 0 0,0 0 0,-1 0 0,1 0 0,-1 0 0,0 0 0,0-1 0,0 1 0,0 0 0,-1-1 0,0 1 0,0 0 0,0-1 0,0 1 0,-1-1 0,1 1 0,-1 0 0,0-1 0,-1 1 0,-2-6 0,1 3 27,-1 0-1,1 0 0,-2 0 0,1 0 1,-1 1-1,0-1 0,0 2 0,-1-1 1,0 0-1,0 1 0,0 0 0,-12-7 1,7 6-271,-1 0 0,0 0 0,0 1 0,-1 1 1,1 0-1,-26-4 0,2 4-6582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19.892"/>
    </inkml:context>
    <inkml:brush xml:id="br0">
      <inkml:brushProperty name="width" value="0.05" units="cm"/>
      <inkml:brushProperty name="height" value="0.05" units="cm"/>
    </inkml:brush>
  </inkml:definitions>
  <inkml:trace contextRef="#ctx0" brushRef="#br0">22 1 24575,'-1'-1'0,"1"1"0,-1 0 0,0 0 0,0 0 0,0 0 0,0 0 0,1 0 0,-1 0 0,0 1 0,0-1 0,0 0 0,1 0 0,-1 1 0,0-1 0,0 0 0,1 1 0,-1-1 0,0 1 0,1-1 0,-1 1 0,0-1 0,1 1 0,-1-1 0,0 2 0,1-1 0,-1 0 0,1 0 0,0 0 0,0 0 0,0 0 0,0 0 0,0 0 0,0-1 0,1 1 0,-1 0 0,0 0 0,0 0 0,1 0 0,-1 0 0,0 0 0,1-1 0,-1 1 0,1 1 0,2 2 0,-1 0 0,1-1 0,0 1 0,1 0 0,-1-1 0,0 0 0,7 4 0,6 2 0,1-1 0,0 0 0,1-1 0,0-2 0,0 0 0,26 4 0,-43-9 0,-1 0 0,0 0 0,0 0 0,1 0 0,-1 0 0,0 0 0,1 0 0,-1 0 0,0 0 0,0 0 0,1 0 0,-1 0 0,0 1 0,1-1 0,-1 0 0,0 0 0,0 0 0,1 0 0,-1 0 0,0 0 0,0 1 0,1-1 0,-1 0 0,0 0 0,0 0 0,1 1 0,-1-1 0,0 0 0,0 0 0,0 1 0,0-1 0,0 0 0,1 0 0,-1 1 0,0-1 0,0 0 0,0 1 0,-11 6 0,-29 6 0,32-11 0,-7 3 0,0 1 0,0 0 0,-16 10 0,26-14 0,0 1 0,0 1 0,1-1 0,-1 1 0,1 0 0,0 0 0,0 0 0,0 0 0,0 1 0,1 0 0,-1-1 0,-2 7 0,6-10-32,0-1-1,0 0 1,-1 1-1,1-1 1,0 1-1,0-1 1,0 1-1,0-1 1,0 1-1,0-1 1,0 1-1,0-1 1,0 1-1,0-1 1,0 1-1,0-1 1,0 1-1,0-1 1,1 1-1,-1-1 1,0 1-1,0-1 1,0 0-1,1 1 1,-1-1-1,0 1 1,1-1-1,-1 0 1,0 1-1,1-1 1,-1 1-1,0-1 1,1 0-1,-1 0 1,1 1-1,-1-1 0,1 0 1,-1 0-1,0 0 1,1 1-1,0-1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0.452"/>
    </inkml:context>
    <inkml:brush xml:id="br0">
      <inkml:brushProperty name="width" value="0.05" units="cm"/>
      <inkml:brushProperty name="height" value="0.05" units="cm"/>
    </inkml:brush>
  </inkml:definitions>
  <inkml:trace contextRef="#ctx0" brushRef="#br0">1 1 24575,'7'1'0,"1"1"0,0 0 0,-1 0 0,0 1 0,1 0 0,-1 0 0,9 6 0,27 12 0,-16-10 0,44 26 0,-34-17 0,-36-20 0,0 1 0,0-1 0,-1 0 0,1 1 0,0-1 0,0 1 0,-1-1 0,1 1 0,0-1 0,-1 1 0,1 0 0,-1-1 0,1 1 0,-1 0 0,1-1 0,-1 1 0,1 0 0,-1-1 0,1 1 0,-1 0 0,0 0 0,0 0 0,1 1 0,-1-1 0,-1-1 0,1 1 0,0 0 0,-1 0 0,1 0 0,0 0 0,-1-1 0,1 1 0,-1 0 0,1 0 0,-1-1 0,0 1 0,1 0 0,-1-1 0,0 1 0,1-1 0,-1 1 0,-1 0 0,-6 4 0,0-1 0,0 0 0,-14 4 0,14-5 0,-151 66-1365,148-64-5461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214"/>
    </inkml:context>
    <inkml:brush xml:id="br0">
      <inkml:brushProperty name="width" value="0.05" units="cm"/>
      <inkml:brushProperty name="height" value="0.05" units="cm"/>
    </inkml:brush>
  </inkml:definitions>
  <inkml:trace contextRef="#ctx0" brushRef="#br0">243 57 24575,'1'1'0,"-1"-1"0,1 0 0,0 0 0,-1-1 0,1 1 0,0 0 0,0 0 0,-1 0 0,1 0 0,0 0 0,-1-1 0,1 1 0,0 0 0,-1-1 0,1 1 0,0-1 0,-1 1 0,1 0 0,-1-1 0,1 1 0,-1-1 0,1 0 0,-1 1 0,1-1 0,-1 1 0,0-1 0,1 0 0,-1 1 0,0-1 0,1 0 0,-1 1 0,0-1 0,0 0 0,0 1 0,0-1 0,0 0 0,1-1 0,-2 1 0,1 0 0,0-1 0,0 1 0,0 0 0,0 0 0,-1-1 0,1 1 0,-1 0 0,1 0 0,-1 0 0,1 0 0,-1-1 0,0 1 0,0 0 0,1 0 0,-1 0 0,0 1 0,0-1 0,0 0 0,-2-1 0,-3-1 0,0 0 0,-1 1 0,1 0 0,-1 0 0,1 1 0,-1 0 0,0 0 0,1 0 0,-1 1 0,0 0 0,-10 2 0,-5 0 0,1 2 0,-26 7 0,41-10 0,-33 12 0,38-13 0,-1 1 0,1-1 0,0 1 0,-1 0 0,1-1 0,0 1 0,0 0 0,-1 0 0,1 0 0,0 0 0,0 0 0,0 0 0,0 0 0,0 0 0,0 0 0,0 1 0,1-1 0,-1 0 0,0 0 0,1 1 0,-1-1 0,0 3 0,1-3 0,1 0 0,-1 1 0,0-1 0,1 0 0,-1 0 0,1 0 0,-1 1 0,1-1 0,0 0 0,-1 0 0,1 0 0,0 0 0,0 0 0,0 0 0,0 0 0,0 0 0,0-1 0,0 1 0,0 0 0,0 0 0,0-1 0,0 1 0,0-1 0,2 1 0,32 11 0,-34-12 0,57 12 0,31 8 0,-88-19 0,1-1 0,-1 1 0,1 0 0,-1-1 0,1 1 0,-1 0 0,1 0 0,-1 0 0,1 0 0,-1 0 0,2 2 0,-4 4 0,-11-2 0,-38 2-163,-59 0 1,78-5-878,12-1-5786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446"/>
    </inkml:context>
    <inkml:brush xml:id="br0">
      <inkml:brushProperty name="width" value="0.05" units="cm"/>
      <inkml:brushProperty name="height" value="0.05" units="cm"/>
    </inkml:brush>
  </inkml:definitions>
  <inkml:trace contextRef="#ctx0" brushRef="#br0">1 21 24575,'1'0'0,"1"0"0,-1 0 0,0-1 0,1 1 0,-1 0 0,0-1 0,0 0 0,0 1 0,1-1 0,-1 1 0,0-1 0,0 0 0,0 0 0,0 0 0,1-1 0,-1 1 0,0 0 0,0 0 0,0 0 0,0 1 0,0-1 0,0 0 0,0 0 0,0 1 0,0-1 0,0 1 0,1-1 0,-1 1 0,0 0 0,0-1 0,0 1 0,1 0 0,-1 0 0,0 0 0,0-1 0,1 1 0,-1 1 0,0-1 0,2 0 0,1 2 20,0-1 0,-1 1 0,1 0 1,-1 0-1,0 0 0,0 0 0,1 1 0,-2-1 0,1 1 0,0 0 0,0 0 0,-1 0 0,1 0 0,-1 1 0,0-1 0,2 4 1,-1 1-265,1-1 0,-1 1 0,0 0 0,0-1 1,-1 1-1,2 15 0,-3-12-6582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1.601"/>
    </inkml:context>
    <inkml:brush xml:id="br0">
      <inkml:brushProperty name="width" value="0.05" units="cm"/>
      <inkml:brushProperty name="height" value="0.05" units="cm"/>
    </inkml:brush>
  </inkml:definitions>
  <inkml:trace contextRef="#ctx0" brushRef="#br0">2 1 24575,'-2'0'0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235"/>
    </inkml:context>
    <inkml:brush xml:id="br0">
      <inkml:brushProperty name="width" value="0.05" units="cm"/>
      <inkml:brushProperty name="height" value="0.05" units="cm"/>
    </inkml:brush>
  </inkml:definitions>
  <inkml:trace contextRef="#ctx0" brushRef="#br0">0 35 24575,'3'0'0,"-1"0"0,1 0 0,-1 0 0,1 1 0,0-1 0,-1 1 0,1-1 0,-1 1 0,1 0 0,-1 0 0,0 0 0,1 0 0,-1 0 0,0 1 0,3 2 0,-1-1 0,-1 1 0,0 0 0,0 1 0,0-1 0,0 0 0,3 8 0,23-36 0,-22 18 0,0 1 0,0 0 0,14-7 0,-18 10 0,1 1 0,-1 0 0,0-1 0,1 1 0,-1 0 0,1 1 0,-1-1 0,1 1 0,0-1 0,-1 1 0,7 1 0,-8-1 0,0 1 0,-1-1 0,1 1 0,0 0 0,-1 0 0,1 0 0,-1 0 0,1 0 0,-1 0 0,0 1 0,1-1 0,-1 0 0,0 1 0,1 1 0,0-1 0,-1-1 0,0 1 0,1 0 0,-1-1 0,1 1 0,-1-1 0,1 0 0,0 1 0,0-1 0,-1 0 0,1 0 0,4 1 0,0 0 0,0-1 0,0 0 0,0 0 0,0-1 0,0 0 0,1 0 0,-1 0 0,0-1 0,0 0 0,9-2 0,-15 3 0,0 0 0,1-1 0,-1 1 0,1 0 0,-1 0 0,0 0 0,1-1 0,-1 1 0,1 0 0,-1 0 0,0-1 0,1 1 0,-1 0 0,0-1 0,0 1 0,1 0 0,-1-1 0,0 1 0,0-1 0,0 1 0,1 0 0,-1-1 0,0 1 0,0-1 0,0 1 0,0-1 0,0 1 0,0 0 0,0-1 0,0 1 0,0-1 0,0 1 0,0-1 0,-10-14 0,-21-6 0,28 19 0,0 1 0,1-1 0,-1 1 0,-1 0 0,1 0 0,0 0 0,0 0 0,0 1 0,0-1 0,-1 1 0,1 0 0,-6 0 0,8 0 0,-1 1 0,1-1 0,0 1 0,0-1 0,0 1 0,0-1 0,-1 1 0,1 0 0,0-1 0,0 1 0,0 0 0,0 0 0,0 0 0,1 0 0,-1 0 0,0 0 0,0 0 0,1 0 0,-1 0 0,0 0 0,1 1 0,-1-1 0,1 0 0,0 0 0,-1 0 0,1 1 0,0-1 0,0 0 0,-1 1 0,1-1 0,0 0 0,1 1 0,-1-1 0,0 3 0,1 5 0,1 0 0,0 0 0,0-1 0,1 1 0,0 0 0,8 15 0,32 50 0,-33-58 0,-4-6 0,-1-3 0,0 1 0,0 0 0,-1 1 0,6 17 0,-9-25 0,-1 0 0,0 0 0,1 1 0,-1-1 0,0 0 0,0 0 0,0 1 0,0-1 0,0 0 0,0 0 0,-1 1 0,1-1 0,0 0 0,-1 0 0,1 1 0,-1-1 0,1 0 0,-1 1 0,-1-1 0,1 0 0,0 0 0,0 0 0,0 0 0,-1 0 0,1 0 0,0 0 0,-1-1 0,1 1 0,-1-1 0,1 1 0,-1-1 0,1 1 0,-1-1 0,1 0 0,-1 0 0,1 0 0,-4 0 0,-2 0-227,-1-1-1,0 0 1,1 0-1,0 0 1,-12-5-1,2 0-6598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454"/>
    </inkml:context>
    <inkml:brush xml:id="br0">
      <inkml:brushProperty name="width" value="0.05" units="cm"/>
      <inkml:brushProperty name="height" value="0.05" units="cm"/>
    </inkml:brush>
  </inkml:definitions>
  <inkml:trace contextRef="#ctx0" brushRef="#br0">1 9 24575,'0'0'0,"0"0"0,1 0 0,-1 0 0,1 0 0,-1 0 0,1 0 0,-1-1 0,1 1 0,-1 0 0,1 0 0,-1-1 0,0 1 0,1 0 0,-1 0 0,0-1 0,1 1 0,-1 0 0,0-1 0,1 1 0,-1-1 0,0 1 0,1-1 0,2-1 0,1 12 0,16 53 233,26 77-1831,-41-127-5228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0.440"/>
    </inkml:context>
    <inkml:brush xml:id="br0">
      <inkml:brushProperty name="width" value="0.05" units="cm"/>
      <inkml:brushProperty name="height" value="0.05" units="cm"/>
    </inkml:brush>
  </inkml:definitions>
  <inkml:trace contextRef="#ctx0" brushRef="#br0">12 3 24575,'0'0'0,"0"-1"0,0 1 0,0 0 0,0 0 0,-1 0 0,1 0 0,0 0 0,0-1 0,0 1 0,0 0 0,-1 0 0,1 0 0,0 0 0,0 0 0,0 0 0,0 0 0,-1 0 0,1 0 0,0-1 0,0 1 0,0 0 0,-1 0 0,1 0 0,0 0 0,0 0 0,0 0 0,-1 0 0,1 0 0,0 0 0,0 1 0,0-1 0,-1 0 0,1 0 0,0 0 0,0 0 0,0 0 0,0 0 0,-1 0 0,1 0 0,0 0 0,0 1 0,0-1 0,-4 11 0,4 13 0,24 226 0,-24-249 0,0 0 0,0 0 0,0 0 0,0 0 0,0 1 0,0-1 0,0 0 0,0 0 0,1 0 0,-1 0 0,1 0 0,-1 0 0,0 0 0,1 0 0,0 0 0,-1 0 0,1-1 0,0 1 0,-1 0 0,1 0 0,0 0 0,0-1 0,0 1 0,-1 0 0,1-1 0,0 1 0,2 0 0,-2-1 0,0-1 0,1 1 0,-1-1 0,0 1 0,0-1 0,0 1 0,0-1 0,0 0 0,0 0 0,0 1 0,0-1 0,0 0 0,0 0 0,0 0 0,0 0 0,0 0 0,-1 0 0,1 0 0,-1 0 0,1-1 0,0 1 0,-1 0 0,1-2 0,13-33 0,-11 27 0,0-1 0,0 2 0,1-1 0,0 0 0,1 1 0,0 0 0,0 0 0,1 0 0,0 0 0,8-7 0,-13 15 0,0-1 0,1 0 0,-1 0 0,0 0 0,1 1 0,-1-1 0,1 1 0,-1-1 0,1 1 0,-1-1 0,1 1 0,-1 0 0,1 0 0,0 0 0,-1 0 0,1 0 0,-1 0 0,1 0 0,-1 1 0,1-1 0,-1 0 0,1 1 0,-1-1 0,1 1 0,-1 0 0,1-1 0,-1 1 0,0 0 0,1 0 0,-1 0 0,0 0 0,0 0 0,0 0 0,0 0 0,2 2 0,4 6 0,1 0 0,-2 0 0,12 19 0,-10-14 0,4 6 0,0 0 0,0-1 0,30 34 0,-38-49 0,-1-1 0,1 1 0,0 0 0,1-1 0,-1 0 0,0 0 0,1 0 0,0-1 0,-1 1 0,1-1 0,0 0 0,0 0 0,0-1 0,1 0 0,-1 0 0,0 0 0,0 0 0,7-1 0,-9 0 0,0-1 0,0 0 0,0 0 0,0 0 0,0 0 0,0 0 0,-1 0 0,1-1 0,0 0 0,-1 1 0,0-1 0,1 0 0,-1 0 0,0 0 0,0 0 0,0-1 0,0 1 0,0-1 0,0 1 0,-1-1 0,1 1 0,-1-1 0,2-5 0,2-5 0,-1 1 0,-1-1 0,0 0 0,2-15 0,-1-9 0,-1-1 0,-5-70 0,2 107 0,0-1 0,0 1 0,0-1 0,0 1 0,-1 0 0,1-1 0,0 1 0,-1-1 0,1 1 0,-1 0 0,0-1 0,1 1 0,-1 0 0,0-1 0,-1 0 0,-5 3 0,-2 12 0,3 2-1365,1 0-5461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2.796"/>
    </inkml:context>
    <inkml:brush xml:id="br0">
      <inkml:brushProperty name="width" value="0.05" units="cm"/>
      <inkml:brushProperty name="height" value="0.05" units="cm"/>
    </inkml:brush>
  </inkml:definitions>
  <inkml:trace contextRef="#ctx0" brushRef="#br0">40 80 24575,'0'-2'0,"0"1"0,0 0 0,1-1 0,-1 1 0,0 0 0,1 0 0,-1-1 0,1 1 0,-1 0 0,1 0 0,0 0 0,-1-1 0,1 1 0,0 0 0,0 0 0,0 0 0,0 0 0,0 0 0,0 1 0,0-1 0,0 0 0,0 0 0,1 1 0,-1-1 0,0 1 0,2-1 0,5-2 0,0 0 0,0 1 0,12-1 0,4-2 0,-24 5 0,1 0 0,-1 0 0,0 0 0,0 0 0,1 0 0,-1 0 0,0 0 0,1 0 0,-1 0 0,0-1 0,0 1 0,1 0 0,-1 0 0,0 0 0,0 0 0,1 0 0,-1-1 0,0 1 0,0 0 0,0 0 0,1 0 0,-1-1 0,0 1 0,0 0 0,0 0 0,0-1 0,0 1 0,1 0 0,-1 0 0,0-1 0,0 1 0,0 0 0,0 0 0,0-1 0,0 1 0,0 0 0,0-1 0,0 1 0,0 0 0,0 0 0,0-1 0,-11-8 0,-19-3 0,23 10 0,1 1 0,0 0 0,-1 0 0,0 0 0,1 1 0,-1-1 0,-9 2 0,14-1 0,1 1 0,-1-1 0,1 0 0,-1 1 0,0-1 0,1 1 0,0 0 0,-1-1 0,1 1 0,-1 0 0,1 0 0,0 0 0,0 0 0,-1 0 0,1 0 0,0 0 0,0 0 0,0 1 0,0-1 0,0 0 0,0 1 0,1-1 0,-1 1 0,0-1 0,1 0 0,-1 1 0,1 0 0,0-1 0,-1 1 0,1-1 0,0 1 0,0-1 0,0 1 0,0 0 0,0-1 0,0 3 0,1 0 19,0 0 0,0 0 0,0-1 0,1 1 0,-1 0 0,1 0 0,0-1 0,0 1 0,0-1 0,0 0 0,0 0 0,1 0 0,0 0 0,0 0 0,-1 0 0,2 0 0,3 2 0,3 2-361,0-1 1,1 0 0,-1 0-1,18 6 1,2-2-6485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39.567"/>
    </inkml:context>
    <inkml:brush xml:id="br0">
      <inkml:brushProperty name="width" value="0.05" units="cm"/>
      <inkml:brushProperty name="height" value="0.05" units="cm"/>
    </inkml:brush>
  </inkml:definitions>
  <inkml:trace contextRef="#ctx0" brushRef="#br0">3934 1 24575,'3'3'0,"-1"1"0,0-1 0,0 1 0,0-1 0,0 1 0,0 0 0,-1 0 0,0 0 0,0 0 0,1 7 0,4 43 0,-6-48 0,3 87 0,-16 166 0,11-231 0,1-16 0,0 0 0,-1 1 0,0-1 0,-6 18 0,6-26 0,0 0 0,1-1 0,-2 1 0,1 0 0,0-1 0,-1 0 0,1 1 0,-1-1 0,0 0 0,0 0 0,0-1 0,-1 1 0,1-1 0,-1 1 0,1-1 0,-1 0 0,-5 2 0,-9 3 0,0-2 0,-1 0 0,1 0 0,-20 1 0,-77 3 0,100-8 0,-569 7 24,143-5-149,-418 34-298,447-16 341,-57 10 688,421-27-606,-130 6 0,159-9 0,-30 4 0,30-2 0,-29 1 0,-24-4 0,-215 8 0,158 8 0,127-15-97,1-1-1,-1 0 1,1 0-1,-1 0 1,1-1-1,-1 1 1,1 0-1,-1-1 1,1 1-1,-1 0 1,1-1-1,0 0 0,-3-1 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39.864"/>
    </inkml:context>
    <inkml:brush xml:id="br0">
      <inkml:brushProperty name="width" value="0.05" units="cm"/>
      <inkml:brushProperty name="height" value="0.05" units="cm"/>
    </inkml:brush>
  </inkml:definitions>
  <inkml:trace contextRef="#ctx0" brushRef="#br0">127 35 24575,'2'-1'0,"0"0"0,0 0 0,0 0 0,0 0 0,0 0 0,0 0 0,0-1 0,-1 1 0,1-1 0,0 0 0,1-2 0,8-6 0,-10 9 0,0 1 0,0-1 0,0 0 0,-1 1 0,1-1 0,0 1 0,0-1 0,0 1 0,1 0 0,-1 0 0,0-1 0,0 1 0,0 0 0,0 0 0,0 0 0,2 0 0,-2 0 0,-1 0 0,1 1 0,-1-1 0,1 0 0,-1 0 0,1 1 0,-1-1 0,1 1 0,-1-1 0,1 0 0,-1 1 0,1-1 0,-1 1 0,1-1 0,-1 1 0,0-1 0,0 1 0,1-1 0,-1 1 0,0 0 0,1 0 0,-1 2 0,1-1 0,-1 1 0,1-1 0,-1 1 0,0-1 0,0 1 0,0 0 0,-1-1 0,1 1 0,-1-1 0,1 1 0,-2 3 0,-3 4 0,1-2 0,-1 1 0,0 0 0,-1-1 0,0 0 0,-14 14 0,-50 40 0,20-20 0,49-41 0,-1 1 0,1-1 0,0 0 0,-1 0 0,1 0 0,0 1 0,0-1 0,0 0 0,0 1 0,1-1 0,-1 1 0,0-1 0,0 1 0,1 0 0,-1-1 0,1 1 0,0 0 0,-1-1 0,1 1 0,0 0 0,0-1 0,0 3 0,1-2 0,0 0 0,0 0 0,0-1 0,0 1 0,0 0 0,0-1 0,1 1 0,-1-1 0,0 1 0,1-1 0,0 1 0,-1-1 0,1 0 0,0 0 0,-1 0 0,1 0 0,0 0 0,3 1 0,51 19-1365,-26-12-5461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0.674"/>
    </inkml:context>
    <inkml:brush xml:id="br0">
      <inkml:brushProperty name="width" value="0.05" units="cm"/>
      <inkml:brushProperty name="height" value="0.05" units="cm"/>
    </inkml:brush>
  </inkml:definitions>
  <inkml:trace contextRef="#ctx0" brushRef="#br0">74 81 24575,'-5'-3'0,"-6"0"0,-5 0 0,-3-2 0,4 1 0,7 0 0,12 1 0,15-2 0,15 1 0,16-1 0,13-1 0,15 0 0,12-1 0,7 3 0,6-2 0,-2 1 0,-3 1 0,-19 1-8191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0.875"/>
    </inkml:context>
    <inkml:brush xml:id="br0">
      <inkml:brushProperty name="width" value="0.05" units="cm"/>
      <inkml:brushProperty name="height" value="0.05" units="cm"/>
    </inkml:brush>
  </inkml:definitions>
  <inkml:trace contextRef="#ctx0" brushRef="#br0">0 56 24575,'0'3'0,"5"0"0,3 0 0,6-3 0,7-1 0,6-4 0,9 0 0,7-1 0,8-3 0,4-2 0,5 2 0,1-1 0,-10 1-8191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030"/>
    </inkml:context>
    <inkml:brush xml:id="br0">
      <inkml:brushProperty name="width" value="0.05" units="cm"/>
      <inkml:brushProperty name="height" value="0.05" units="cm"/>
    </inkml:brush>
  </inkml:definitions>
  <inkml:trace contextRef="#ctx0" brushRef="#br0">0 37 24575,'0'2'0,"3"1"0,4 0 0,10-3 0,9-4 0,13-3 0,11-3 0,11-2 0,-4 1-8191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205"/>
    </inkml:context>
    <inkml:brush xml:id="br0">
      <inkml:brushProperty name="width" value="0.05" units="cm"/>
      <inkml:brushProperty name="height" value="0.05" units="cm"/>
    </inkml:brush>
  </inkml:definitions>
  <inkml:trace contextRef="#ctx0" brushRef="#br0">3 37 24575,'-3'2'0,"5"1"0,6-3 0,8-3 0,14-3 0,13-4 0,10-2 0,-3 1-8191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1.312"/>
    </inkml:context>
    <inkml:brush xml:id="br0">
      <inkml:brushProperty name="width" value="0.05" units="cm"/>
      <inkml:brushProperty name="height" value="0.05" units="cm"/>
    </inkml:brush>
  </inkml:definitions>
  <inkml:trace contextRef="#ctx0" brushRef="#br0">1 0 24575,'2'3'0,"6"0"0,8 0 0,13-1 0,13 0 0,-1-1-8191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3.263"/>
    </inkml:context>
    <inkml:brush xml:id="br0">
      <inkml:brushProperty name="width" value="0.05" units="cm"/>
      <inkml:brushProperty name="height" value="0.05" units="cm"/>
    </inkml:brush>
  </inkml:definitions>
  <inkml:trace contextRef="#ctx0" brushRef="#br0">42 1 24575,'0'0'0,"0"0"0,1 1 0,-1-1 0,0 0 0,0 0 0,1 1 0,-1-1 0,0 0 0,0 0 0,1 1 0,-1-1 0,0 0 0,0 1 0,0-1 0,1 1 0,-1-1 0,0 0 0,0 1 0,0-1 0,0 0 0,0 1 0,0-1 0,0 1 0,0-1 0,0 0 0,0 1 0,0-1 0,0 0 0,0 1 0,0-1 0,0 1 0,-1-1 0,1 0 0,0 1 0,0-1 0,-6 23 0,3-13 0,-5 46 0,-1 82 0,3-31 0,-7 206-1365,13-296-5461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43.732"/>
    </inkml:context>
    <inkml:brush xml:id="br0">
      <inkml:brushProperty name="width" value="0.05" units="cm"/>
      <inkml:brushProperty name="height" value="0.05" units="cm"/>
    </inkml:brush>
  </inkml:definitions>
  <inkml:trace contextRef="#ctx0" brushRef="#br0">274 78 24575,'-2'-2'0,"0"-1"0,1 1 0,0 0 0,-1 0 0,1-1 0,0 1 0,0-1 0,0 1 0,0-1 0,1 1 0,-1-1 0,0-3 0,1 4 0,0 0 0,0 0 0,0 1 0,-1-1 0,1 0 0,-1 0 0,1 1 0,-1-1 0,0 0 0,1 0 0,-1 1 0,0-1 0,0 1 0,0-1 0,0 1 0,-1-1 0,1 1 0,0 0 0,-1 0 0,1-1 0,0 1 0,-1 0 0,0 0 0,1 0 0,-1 1 0,1-1 0,-1 0 0,-3 0 0,0 0 0,0 1 0,0-1 0,0 1 0,1 0 0,-1 1 0,0-1 0,0 1 0,0 0 0,0 0 0,1 1 0,-1-1 0,1 1 0,-1 0 0,1 0 0,0 1 0,-1-1 0,1 1 0,-3 3 0,-5 3 0,0 1 0,2 0 0,-1 1 0,-15 20 0,18-20 0,1 1 0,-1 0 0,2 0 0,0 0 0,0 1 0,1 0 0,1 0 0,0 0 0,1 1 0,0-1 0,-1 19 0,4-24 0,0 0 0,0 0 0,1 1 0,0-1 0,0 0 0,1-1 0,0 1 0,0 0 0,1 0 0,0-1 0,0 1 0,1-1 0,0 0 0,0 0 0,0-1 0,1 1 0,0-1 0,1 0 0,-1 0 0,12 8 0,-2-3 0,1-1 0,1-1 0,-1 0 0,2-1 0,-1-1 0,1-1 0,0 0 0,0-1 0,1-1 0,-1-1 0,22 1 0,-14-2 0,1-2 0,-1-1 0,1 0 0,-1-2 0,0-2 0,0 0 0,35-12 0,-47 12 0,-1 0 0,1-2 0,-1 1 0,-1-2 0,0 1 0,0-2 0,0 1 0,-1-2 0,0 0 0,11-13 0,-18 18 0,0 0 0,0 0 0,-1 0 0,1-1 0,-2 1 0,1-1 0,0 0 0,-1 1 0,0-1 0,0 0 0,-1-1 0,0 1 0,0 0 0,0 0 0,-1 0 0,0-1 0,0 1 0,0 0 0,-1 0 0,0-1 0,0 1 0,-1 0 0,0 0 0,0 0 0,-5-10 0,1 5 29,-1 1-1,0 0 1,0 1-1,0-1 0,-1 1 1,-1 1-1,0 0 1,0 0-1,0 1 1,-1 0-1,-21-11 1,8 6-371,-1 2 1,0 1 0,0 0-1,-38-6 1,-9 2-6485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1.199"/>
    </inkml:context>
    <inkml:brush xml:id="br0">
      <inkml:brushProperty name="width" value="0.05" units="cm"/>
      <inkml:brushProperty name="height" value="0.05" units="cm"/>
    </inkml:brush>
  </inkml:definitions>
  <inkml:trace contextRef="#ctx0" brushRef="#br0">11 147 24575,'0'-3'0,"0"-13"0,2 15 0,1 9 0,2 16 0,-2 0 0,0 0 0,-2 0 0,-1 1 0,-3 29 0,3-37 0,-1 0 0,0 0 0,-1 1 0,-1-1 0,-8 27 0,11-44 0,0 0 0,0 0 0,0 1 0,0-1 0,0 0 0,0 0 0,0 0 0,0 1 0,0-1 0,0 0 0,0 0 0,0 0 0,0 1 0,0-1 0,0 0 0,0 0 0,0 0 0,0 1 0,0-1 0,-1 0 0,1 0 0,0 0 0,0 0 0,0 1 0,0-1 0,0 0 0,0 0 0,-1 0 0,1 0 0,0 0 0,0 0 0,0 1 0,-1-1 0,1 0 0,0 0 0,0 0 0,0 0 0,0 0 0,-1 0 0,1 0 0,0 0 0,0 0 0,-1 0 0,1 0 0,-1-12 0,2-19 0,8-18 0,2 1 0,3 0 0,29-72 0,-40 112 0,1 0 0,0 0 0,0 1 0,1 0 0,7-10 0,-11 15 0,0 1 0,0 0 0,0 0 0,0 0 0,0 1 0,0-1 0,0 0 0,0 0 0,1 0 0,-1 1 0,0-1 0,0 1 0,1-1 0,-1 1 0,0-1 0,1 1 0,-1 0 0,0 0 0,1 0 0,-1 0 0,1 0 0,-1 0 0,0 0 0,1 0 0,-1 0 0,0 0 0,1 1 0,-1-1 0,0 1 0,1-1 0,-1 1 0,0-1 0,0 1 0,1 0 0,-1 0 0,0 0 0,0-1 0,0 1 0,0 0 0,0 0 0,0 0 0,0 2 0,9 9 0,0 0 0,-1 0 0,-1 1 0,0 1 0,-1-1 0,-1 1 0,8 21 0,-5-4 0,0-1 0,6 51 0,-13-75 0,0-7 0,4-16 0,5-28 0,-11 44 0,8-35 0,20-85 0,-23 106 0,1 0 0,0 0 0,0 0 0,2 1 0,13-21 0,-20 33 0,0 0 0,1 0 0,-1 1 0,1-1 0,-1 0 0,1 1 0,-1-1 0,1 1 0,0-1 0,0 1 0,0 0 0,0 0 0,0 0 0,0 0 0,0 0 0,0 0 0,0 1 0,0-1 0,0 1 0,4-1 0,-4 1 0,0 1 0,0-1 0,0 1 0,-1 0 0,1-1 0,0 1 0,0 0 0,0 0 0,-1 0 0,1 0 0,0 1 0,-1-1 0,1 0 0,-1 1 0,0-1 0,1 1 0,-1-1 0,0 1 0,0 0 0,0 0 0,0-1 0,1 5 0,6 10 0,-2 1 0,0 0 0,-1 1 0,4 17 0,7 76 0,-4-25 0,-8-47 0,-3-27 0,0 0 0,1 0 0,4 13 0,-3-19-1365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4.926"/>
    </inkml:context>
    <inkml:brush xml:id="br0">
      <inkml:brushProperty name="width" value="0.05" units="cm"/>
      <inkml:brushProperty name="height" value="0.05" units="cm"/>
    </inkml:brush>
  </inkml:definitions>
  <inkml:trace contextRef="#ctx0" brushRef="#br0">301 75 24575,'4'0'0,"10"1"0,-1-1 0,1-1 0,-1 0 0,0-1 0,0 0 0,23-7 0,-36 9 0,0 0 0,1 0 0,-1 0 0,0 0 0,0 0 0,1 0 0,-1 0 0,0-1 0,0 1 0,1 0 0,-1 0 0,0 0 0,0 0 0,1 0 0,-1-1 0,0 1 0,0 0 0,0 0 0,1 0 0,-1 0 0,0-1 0,0 1 0,0 0 0,0 0 0,1-1 0,-1 1 0,0 0 0,0 0 0,0-1 0,0 1 0,0 0 0,0 0 0,0-1 0,0 1 0,-9-4 0,-16 1 0,6 4 0,1 0 0,-1 1 0,1 1 0,0 1 0,0 1 0,0 0 0,1 1 0,-34 17 0,39-16 0,1 0 0,0 0 0,0 2 0,1-1 0,0 1 0,0 1 0,1 0 0,0 0 0,1 1 0,0 0 0,1 0 0,0 1 0,-5 13 0,0 4 0,1 1 0,1 1 0,2-1 0,1 2 0,2-1 0,1 1 0,1-1 0,2 1 0,1 0 0,6 48 0,-4-67 0,1 0 0,0-1 0,1 1 0,0-1 0,0 0 0,2 0 0,-1 0 0,2-1 0,11 17 0,-12-21 0,0 0 0,0 0 0,1 0 0,0-1 0,0 0 0,1 0 0,0-1 0,-1 0 0,2 0 0,-1-1 0,1 0 0,-1-1 0,19 5 0,-6-4 0,1-1 0,-1-1 0,1-1 0,-1 0 0,1-2 0,0-1 0,-1-1 0,24-5 0,-5-2 0,-1-2 0,1-2 0,48-23 0,-58 22 0,-1-1 0,-1-1 0,0-1 0,-1-2 0,-1-1 0,-1-1 0,-1-1 0,28-34 0,-41 44 0,-2-1 0,1 0 0,-2 0 0,0 0 0,0-1 0,-1-1 0,-1 1 0,-1-1 0,0 0 0,-1 0 0,-1-1 0,-1 1 0,0-1 0,-1 1 0,0-1 0,-2 0 0,0 1 0,-4-25 0,2 29 0,0 0 0,-1 0 0,0 0 0,-1 0 0,0 1 0,-1 0 0,0 0 0,-1 0 0,0 1 0,-1 0 0,0 0 0,0 1 0,-16-13 0,12 12 0,-1 2 0,0-1 0,0 2 0,-1-1 0,0 2 0,0 0 0,-1 1 0,0 0 0,0 1 0,-25-3 0,14 3-227,0 2-1,-1 1 1,1 1-1,0 1 1,-41 7-1,34-1-6598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5.870"/>
    </inkml:context>
    <inkml:brush xml:id="br0">
      <inkml:brushProperty name="width" value="0.05" units="cm"/>
      <inkml:brushProperty name="height" value="0.05" units="cm"/>
    </inkml:brush>
  </inkml:definitions>
  <inkml:trace contextRef="#ctx0" brushRef="#br0">241 59 24575,'18'-12'0,"-2"1"0,-13 15 0,-7 12 0,-120 266 0,114-263 0,-6 12 0,-1 0 0,-1 0 0,-2-2 0,-24 28 0,41-54 0,0 0 0,0 1 0,0 0 0,0 0 0,0 0 0,-2 5 0,5-8 0,0-1 0,-1 1 0,1 0 0,0-1 0,0 1 0,0-1 0,0 1 0,0 0 0,-1-1 0,1 1 0,1 0 0,-1-1 0,0 1 0,0 0 0,0-1 0,0 1 0,0-1 0,0 1 0,1 0 0,-1-1 0,0 1 0,1-1 0,-1 1 0,0-1 0,1 1 0,-1-1 0,1 1 0,-1-1 0,0 1 0,1-1 0,-1 1 0,1-1 0,0 0 0,-1 1 0,1-1 0,-1 0 0,1 1 0,-1-1 0,1 0 0,0 0 0,-1 0 0,1 0 0,0 1 0,-1-1 0,1 0 0,0 0 0,0 0 0,16 1 0,-1 1 0,1-2 0,0 0 0,31-5 0,-2 0 0,349-2 0,-152 7 0,-226-1 0,-6 2 0,0-1 0,0 0 0,0-1 0,0-1 0,0 1 0,-1-2 0,1 1 0,16-8 0,-26 10 0,0-1 0,0 0 0,0 0 0,0 0 0,0 0 0,0 0 0,0 0 0,0 0 0,0 0 0,0 0 0,-1-1 0,1 1 0,-1 0 0,1 0 0,-1-1 0,1 1 0,-1 0 0,0-1 0,1 1 0,-1 0 0,0-1 0,0 1 0,0-1 0,0 1 0,0 0 0,0-1 0,-1 1 0,1 0 0,0-1 0,-1 1 0,0-2 0,-2-7 0,-1 1 0,-1-1 0,-7-12 0,0-1 0,2-5 0,1-2 0,1 1 0,2-1 0,1 0 0,-3-57 0,7 78 29,0 0-1,-1 0 1,0 0-1,0 0 0,-1 0 1,0 0-1,-1 1 1,0-1-1,0 1 1,-1 0-1,-8-11 1,-6-4-585,-1 2 1,-28-26 0,47 46 514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6.550"/>
    </inkml:context>
    <inkml:brush xml:id="br0">
      <inkml:brushProperty name="width" value="0.05" units="cm"/>
      <inkml:brushProperty name="height" value="0.05" units="cm"/>
    </inkml:brush>
  </inkml:definitions>
  <inkml:trace contextRef="#ctx0" brushRef="#br0">0 40 24575,'15'17'0,"-4"-5"0,-7-3 0,1-2 0,1 1 0,-1-1 0,1 1 0,7 6 0,-9-11 0,0 0 0,0-1 0,-1 1 0,2-1 0,-1 0 0,0 0 0,0 0 0,1-1 0,-1 1 0,1-1 0,-1 0 0,6 0 0,1 0 29,1 0-1,-1-1 1,0 0-1,0-1 0,1-1 1,-1 1-1,0-2 1,0 0-1,0 0 1,-1-1-1,14-6 1,-17 7-124,0-1 0,-1 0 0,1 0 0,-1-1 1,0 1-1,0-1 0,0 0 0,-1-1 0,0 0 0,0 0 1,0 0-1,-1 0 0,0 0 0,0-1 0,-1 0 1,1 0-1,2-11 0,-3 5-6731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10:29.433"/>
    </inkml:context>
    <inkml:brush xml:id="br0">
      <inkml:brushProperty name="width" value="0.05" units="cm"/>
      <inkml:brushProperty name="height" value="0.05" units="cm"/>
    </inkml:brush>
  </inkml:definitions>
  <inkml:trace contextRef="#ctx0" brushRef="#br0">89 41 24575,'-1'-1'0,"1"0"0,-1 0 0,1 1 0,0-1 0,-1 0 0,0 1 0,1-1 0,-1 0 0,1 1 0,-1-1 0,0 1 0,1-1 0,-1 1 0,0-1 0,1 1 0,-1-1 0,0 1 0,0 0 0,0-1 0,1 1 0,-1 0 0,0 0 0,0-1 0,0 1 0,0 0 0,0 0 0,1 0 0,-3 0 0,-25 1 0,25 0 0,0-1 0,0 1 0,0 0 0,1 0 0,-1 0 0,0 1 0,1-1 0,-1 1 0,1-1 0,-1 1 0,-2 3 0,4-5 0,1 1 0,-1-1 0,1 1 0,0-1 0,0 1 0,-1-1 0,1 1 0,0-1 0,0 1 0,0-1 0,-1 1 0,1-1 0,0 1 0,0-1 0,0 1 0,0-1 0,0 1 0,0 0 0,0-1 0,0 1 0,0-1 0,0 1 0,0-1 0,1 2 0,0-1 0,0 0 0,0 0 0,-1 0 0,1 0 0,1 0 0,-1 0 0,0 0 0,0 0 0,0 0 0,0 0 0,1 0 0,-1-1 0,3 2 0,6 2 0,1 0 0,0-1 0,1 0 0,-1 0 0,0-2 0,14 2 0,70-4 0,-90 1 0,1-1 0,-1 0 0,1 0 0,-1 0 0,0-1 0,0 0 0,0 0 0,6-3 0,-10 4 0,0 1 0,0-1 0,0 1 0,-1-1 0,1 0 0,0 1 0,0-1 0,-1 0 0,1 0 0,0 0 0,-1 1 0,1-1 0,-1 0 0,1 0 0,-1 0 0,1 0 0,-1 0 0,0 0 0,1-2 0,-1 2 0,0 0 0,-1 0 0,1-1 0,0 1 0,-1 0 0,1 0 0,-1-1 0,1 1 0,-1 0 0,0 0 0,1 0 0,-1 0 0,0 0 0,0 0 0,0 0 0,0 0 0,0 0 0,0 0 0,0 1 0,-1-2 0,-6-3-76,-1 0 1,1 0-1,-1 1 0,0 0 0,0 1 0,0 0 0,-1 0 0,1 1 1,-1 0-1,1 1 0,-1 0 0,0 0 0,1 1 0,-1 0 1,0 1-1,1 0 0,-12 3 0,6 2-6750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6.845"/>
    </inkml:context>
    <inkml:brush xml:id="br0">
      <inkml:brushProperty name="width" value="0.05" units="cm"/>
      <inkml:brushProperty name="height" value="0.05" units="cm"/>
    </inkml:brush>
  </inkml:definitions>
  <inkml:trace contextRef="#ctx0" brushRef="#br0">0 3 24575,'0'-3'0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07.047"/>
    </inkml:context>
    <inkml:brush xml:id="br0">
      <inkml:brushProperty name="width" value="0.05" units="cm"/>
      <inkml:brushProperty name="height" value="0.05" units="cm"/>
    </inkml:brush>
  </inkml:definitions>
  <inkml:trace contextRef="#ctx0" brushRef="#br0">1 1 24575,'2'2'0,"3"1"0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2.771"/>
    </inkml:context>
    <inkml:brush xml:id="br0">
      <inkml:brushProperty name="width" value="0.05" units="cm"/>
      <inkml:brushProperty name="height" value="0.05" units="cm"/>
    </inkml:brush>
  </inkml:definitions>
  <inkml:trace contextRef="#ctx0" brushRef="#br0">0 20 24575,'0'1'0,"1"0"0,-1-1 0,0 1 0,1 0 0,-1-1 0,1 1 0,-1-1 0,1 1 0,-1-1 0,1 1 0,-1-1 0,1 1 0,0-1 0,-1 1 0,1-1 0,-1 0 0,1 1 0,0-1 0,0 0 0,-1 0 0,1 1 0,0-1 0,-1 0 0,1 0 0,0 0 0,0 0 0,1 0 0,26 2 0,-23-2 0,790-9 0,-698 6 0,-55 2 85,179-14-1535,-199 11-5376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3.130"/>
    </inkml:context>
    <inkml:brush xml:id="br0">
      <inkml:brushProperty name="width" value="0.05" units="cm"/>
      <inkml:brushProperty name="height" value="0.05" units="cm"/>
    </inkml:brush>
  </inkml:definitions>
  <inkml:trace contextRef="#ctx0" brushRef="#br0">14 8 24575,'0'0'0,"0"-1"0,0 1 0,0 0 0,0-1 0,0 1 0,0-1 0,-1 1 0,1 0 0,0-1 0,0 1 0,0 0 0,-1 0 0,1-1 0,0 1 0,0 0 0,-1-1 0,1 1 0,0 0 0,0 0 0,-1 0 0,1-1 0,0 1 0,-1 0 0,1 0 0,0 0 0,-1 0 0,1-1 0,-1 1 0,-1 1 0,7 3 0,71 27 0,-57-25 0,0 2 0,-1 0 0,32 19 0,-48-27 0,-1 1 0,1 0 0,-1 0 0,0 0 0,1 0 0,-1 1 0,0-1 0,0 0 0,0 0 0,0 1 0,0-1 0,0 1 0,0-1 0,0 1 0,0-1 0,-1 1 0,1-1 0,-1 1 0,1 0 0,-1-1 0,0 1 0,1 0 0,-1-1 0,0 1 0,0 0 0,0-1 0,0 1 0,-1 0 0,1 0 0,0-1 0,-1 1 0,1 0 0,-1-1 0,1 1 0,-1-1 0,0 1 0,0-1 0,0 1 0,0-1 0,-1 2 0,-5 6 0,-1-1 0,0 1 0,0-2 0,-18 14 0,19-16 0,-109 74-1365,93-63-5461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5.012"/>
    </inkml:context>
    <inkml:brush xml:id="br0">
      <inkml:brushProperty name="width" value="0.05" units="cm"/>
      <inkml:brushProperty name="height" value="0.05" units="cm"/>
    </inkml:brush>
  </inkml:definitions>
  <inkml:trace contextRef="#ctx0" brushRef="#br0">73 396 24575,'1'-4'0,"3"16"0,2 24 0,-12 572 0,4-581 0,-28 443 0,-11 355 0,39-790 0,1-23 0,0 1 0,1 0 0,0-1 0,1 1 0,5 22 0,-6-34 0,0-1 0,1 1 0,-1 0 0,1 0 0,-1-1 0,1 1 0,-1 0 0,1-1 0,0 1 0,-1-1 0,1 1 0,0-1 0,-1 1 0,1-1 0,0 1 0,0-1 0,-1 1 0,1-1 0,0 0 0,0 0 0,0 1 0,0-1 0,-1 0 0,1 0 0,0 0 0,0 0 0,0 0 0,0 0 0,0 0 0,0 0 0,-1 0 0,1 0 0,0-1 0,0 1 0,0 0 0,0-1 0,-1 1 0,2-1 0,40-20 0,-28 13 0,8-2 0,0 2 0,0 1 0,1 0 0,0 2 0,0 0 0,28-1 0,146 2 0,-124 5 0,1032 42-419,-214-2 116,-871-40 313,-12-1 2,-1 1 1,1-1-1,0 0 0,0-1 0,-1 1 1,1-2-1,-1 1 0,13-5 1,-19 6-5,-1 0 0,1-1 0,0 1 1,-1-1-1,1 1 0,-1 0 1,1-1-1,0 1 0,-1-1 0,1 0 1,-1 1-1,1-1 0,-1 1 1,0-1-1,1 0 0,-1 0 0,0 1 1,1-1-1,-1 0 0,0 1 1,0-1-1,0 0 0,1 0 0,-1 1 1,0-1-1,0 0 0,0 0 1,0 0-1,0 1 0,-1-1 0,1 0 1,0 0-1,0 1 0,0-1 1,-1 0-1,1 1 0,0-1 0,-1 0 1,1 1-1,0-1 0,-1 0 1,1 1-1,-1-1 0,1 1 0,-2-2 1,-25-26 210,25 27-218,-23-20-1,10 9 0,1 0 0,0-1 0,1 0 0,1-1 0,0 0 0,-14-22 0,12 9 0,1-1 0,1 0 0,1-1 0,2 0 0,-6-31 0,-18-155 0,-2-273 0,29-2 0,5 211 0,-4 99 0,-30-202 0,35 380 0,-1 0 0,1 0 0,-1 0 0,1 1 0,-1-1 0,1 0 0,-1 0 0,0 1 0,0-1 0,0 0 0,0 1 0,0-1 0,0 1 0,-1-1 0,1 1 0,0 0 0,-1 0 0,1-1 0,-1 1 0,0 0 0,1 0 0,-1 0 0,0 1 0,1-1 0,-1 0 0,0 1 0,-3-2 0,-4 1 0,0 0 0,0 1 0,0-1 0,-16 3 0,2 0 0,-678-24 0,493 10 0,-383 6 0,365 7 0,221-1 0,1 0 0,-1 1 0,0-1 0,1 1 0,-1 0 0,0 0 0,1 0 0,-1 1 0,1 0 0,-7 3 0,2 1 0,0 1 0,1-1 0,-11 12 0,12-11 0,-8 7 0,-1 0 0,-1-1 0,0-1 0,-1 0 0,0-2 0,-26 12 0,-1-9 0,36-11 0,-1 0 0,1 1 0,-13 5 0,20-6 0,0-1 0,-1 1 0,2 0 0,-1 0 0,0 0 0,0 0 0,1 0 0,-1 0 0,1 0 0,-1 1 0,1-1 0,0 0 0,0 1 0,0-1 0,-1 6 0,-8 42 0,9-41 0,-4 30 112,2 2 0,3 58 0,16 79-1277,-13-150 629,0 9-6290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6.711"/>
    </inkml:context>
    <inkml:brush xml:id="br0">
      <inkml:brushProperty name="width" value="0.05" units="cm"/>
      <inkml:brushProperty name="height" value="0.05" units="cm"/>
    </inkml:brush>
  </inkml:definitions>
  <inkml:trace contextRef="#ctx0" brushRef="#br0">70 1 24575,'0'0'0,"1"0"0,0 1 0,-1-1 0,1 0 0,-1 1 0,1-1 0,0 1 0,-1-1 0,1 0 0,-1 1 0,1-1 0,-1 1 0,0 0 0,1-1 0,-1 1 0,1-1 0,-1 1 0,0 0 0,0-1 0,1 1 0,-1-1 0,0 1 0,0 0 0,0-1 0,1 1 0,-1 0 0,0 0 0,0-1 0,0 1 0,-1 1 0,1 22 0,-40 138 0,18-80 0,18-67 0,1-6 0,0 0 0,1-1 0,0 1 0,1 0 0,0 0 0,0 0 0,1 0 0,0 0 0,2 15 0,-1-23 0,-1 0 0,0 0 0,1 0 0,-1-1 0,1 1 0,-1 0 0,1 0 0,-1-1 0,1 1 0,0 0 0,-1-1 0,1 1 0,0-1 0,-1 1 0,1-1 0,0 1 0,0-1 0,-1 0 0,1 1 0,0-1 0,0 0 0,0 1 0,0-1 0,0 0 0,0 0 0,-1 0 0,1 0 0,0 0 0,0 0 0,0 0 0,1 0 0,32-9 0,-21 5 0,31-5 0,-1 2 0,55-1 0,90 5 0,-116 4 0,729-1 0,-790 1 0,-9-1 0,1 0 0,0 1 0,0-1 0,0 0 0,0-1 0,0 1 0,0 0 0,0-1 0,0 0 0,0 1 0,0-1 0,3-2 0,-6 0-1365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7.579"/>
    </inkml:context>
    <inkml:brush xml:id="br0">
      <inkml:brushProperty name="width" value="0.05" units="cm"/>
      <inkml:brushProperty name="height" value="0.05" units="cm"/>
    </inkml:brush>
  </inkml:definitions>
  <inkml:trace contextRef="#ctx0" brushRef="#br0">1 1 24575,'325'12'0,"-150"-4"0,627-13 0,-732-3 0,-49 5 0,0 0 0,1 2 0,38 1 0,-59 0 0,1 1 0,-1-1 0,1 1 0,-1 0 0,1 0 0,-1-1 0,1 1 0,-1 0 0,0 0 0,1 0 0,-1 0 0,0 1 0,0-1 0,0 0 0,0 0 0,0 1 0,0-1 0,0 0 0,0 1 0,-1-1 0,1 1 0,0-1 0,-1 1 0,1 0 0,-1-1 0,0 1 0,0 0 0,1-1 0,-1 1 0,0 1 0,0 10 0,1 0 0,-4 23 0,2-23 0,-5 53 0,-3 70 0,9-121 0,1-1 0,1 1 0,0-1 0,1 1 0,0-1 0,2 0 0,6 16 0,-13-25 0,-7-5 0,-18-5 0,16 2 0,-165-17-377,145 18-611,-33-4-5838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226"/>
    </inkml:context>
    <inkml:brush xml:id="br0">
      <inkml:brushProperty name="width" value="0.05" units="cm"/>
      <inkml:brushProperty name="height" value="0.05" units="cm"/>
    </inkml:brush>
  </inkml:definitions>
  <inkml:trace contextRef="#ctx0" brushRef="#br0">1116 168 24575,'1'-2'0,"0"1"0,-1 0 0,1 0 0,0 0 0,0-1 0,-1 1 0,1 0 0,0-1 0,-1 1 0,1 0 0,-1-1 0,0 1 0,1-1 0,-1 1 0,0-1 0,0 1 0,0-1 0,0 1 0,0-1 0,-1 1 0,1 0 0,0-1 0,0 1 0,-1-1 0,1 1 0,-1 0 0,0-1 0,1 1 0,-1 0 0,0-1 0,0 1 0,0 0 0,0 0 0,0 0 0,-1-2 0,-2-1 0,0 0 0,-1 1 0,1-1 0,-1 1 0,1 0 0,-1 0 0,0 0 0,-6-2 0,-11-2 0,0 1 0,-1 1 0,0 0 0,0 2 0,0 1 0,0 1 0,0 1 0,-30 3 0,-9 5 0,-112 29 0,100-17 0,-114 48 0,156-54 0,1 2 0,0 1 0,1 1 0,1 2 0,-48 42 0,66-51 0,1-1 0,0 1 0,1 1 0,0-1 0,1 2 0,1-1 0,-1 1 0,2 0 0,-8 22 0,11-26 0,1 0 0,0 0 0,1 0 0,-1 0 0,2 0 0,-1 1 0,1-1 0,1 0 0,0 0 0,0 0 0,1 1 0,0-1 0,0-1 0,1 1 0,0 0 0,6 9 0,-1-3 0,1-2 0,0 1 0,1-2 0,1 1 0,0-1 0,1-1 0,0 0 0,0 0 0,2-1 0,-1-1 0,21 11 0,2-2 0,1-1 0,1-2 0,56 16 0,-29-15 0,0-3 0,0-2 0,1-4 0,0-2 0,1-3 0,113-12 0,-118 2 0,-1-2 0,-1-3 0,0-3 0,-1-2 0,-1-3 0,-1-2 0,74-42 0,-98 46 0,-1-2 0,-1-1 0,44-41 0,-63 51 0,1-1 0,-2 0 0,0 0 0,0-2 0,-1 1 0,-1-1 0,0-1 0,-1 0 0,10-31 0,-15 39 0,-1-1 0,-1 1 0,0-1 0,0 0 0,0 0 0,-1 0 0,-1 0 0,1 1 0,-1-1 0,-1 0 0,0 0 0,0 1 0,0-1 0,-1 1 0,-1 0 0,1 0 0,-1 0 0,-1 0 0,0 1 0,0-1 0,0 1 0,-9-9 0,-2 0 0,-1 1 0,-1 0 0,0 1 0,-1 1 0,0 1 0,-1 1 0,-36-15 0,1 4 114,-1 3 0,-110-22 0,-119 4-1821,183 31-5119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662"/>
    </inkml:context>
    <inkml:brush xml:id="br0">
      <inkml:brushProperty name="width" value="0.05" units="cm"/>
      <inkml:brushProperty name="height" value="0.05" units="cm"/>
    </inkml:brush>
  </inkml:definitions>
  <inkml:trace contextRef="#ctx0" brushRef="#br0">0 4 24575,'0'-2'0,"0"1"0,0 3 0,0 4 0,0 5 0,0 6 0,0 2 0,0 2 0,0 3 0,0 1 0,0-1 0,0-2 0,0-3 0,0-4-8191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19.943"/>
    </inkml:context>
    <inkml:brush xml:id="br0">
      <inkml:brushProperty name="width" value="0.05" units="cm"/>
      <inkml:brushProperty name="height" value="0.05" units="cm"/>
    </inkml:brush>
  </inkml:definitions>
  <inkml:trace contextRef="#ctx0" brushRef="#br0">56 283 24575,'-8'-23'0,"-2"-4"0,1 0 0,1 0 0,2-1 0,0 0 0,-2-42 0,8 68 0,0 0 0,0-1 0,0 1 0,0 0 0,1 0 0,-1 0 0,1 0 0,-1 0 0,1 0 0,0 0 0,0 0 0,0 0 0,0 1 0,0-1 0,0 0 0,1 0 0,-1 1 0,0-1 0,3-2 0,-1 3 0,-1-1 0,1 1 0,0 0 0,-1-1 0,1 1 0,0 1 0,0-1 0,0 0 0,0 1 0,-1-1 0,1 1 0,5 0 0,0 0 0,0 1 0,0 0 0,0 0 0,0 1 0,0 0 0,-1 1 0,1-1 0,-1 1 0,11 6 0,-14-6 0,0 0 0,0-1 0,0 1 0,0 1 0,-1-1 0,1 1 0,-1-1 0,0 1 0,0 0 0,0 0 0,0 0 0,-1 0 0,0 1 0,0-1 0,0 1 0,0 0 0,-1-1 0,0 1 0,0 0 0,1 8 0,-2-8 0,0 0 0,-1 1 0,1-1 0,-1 0 0,0 0 0,-1 0 0,1 0 0,-1 0 0,0 0 0,-1 0 0,1 0 0,-1-1 0,1 1 0,-2-1 0,1 0 0,0 0 0,-1 0 0,0 0 0,-4 3 0,-2 1-195,0-1 0,-1 0 0,0-1 0,0-1 0,-1 1 0,-15 3 0,9-3-6631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1.499"/>
    </inkml:context>
    <inkml:brush xml:id="br0">
      <inkml:brushProperty name="width" value="0.05" units="cm"/>
      <inkml:brushProperty name="height" value="0.05" units="cm"/>
    </inkml:brush>
  </inkml:definitions>
  <inkml:trace contextRef="#ctx0" brushRef="#br0">1 126 24575,'3'-23'0,"2"18"0,4 13 0,-2 9 0,0 1 0,0-1 0,-2 1 0,6 28 0,5 77 0,6 319 0,-30 0 0,6-403 0,0-19 0,1-1 0,1 0 0,5 37 0,-4-54 0,-1 0 0,1 0 0,0 0 0,0 0 0,0 0 0,0 0 0,0 0 0,0 0 0,0 0 0,1-1 0,-1 1 0,1 0 0,-1-1 0,1 0 0,0 1 0,-1-1 0,1 0 0,0 0 0,0 1 0,0-2 0,0 1 0,0 0 0,0 0 0,0-1 0,0 1 0,0-1 0,4 1 0,6 0 0,-1 0 0,1-1 0,0-1 0,12-1 0,-5 0 0,237-21-159,172-11-436,749 21 444,-551 13 137,-584 0-12,240-13-16,-275 13 78,0-1 1,0 0-1,0-1 1,-1 0-1,1 0 0,10-5 1,-15 6-15,-1 0 1,0 0-1,1 0 1,-1 0-1,1 0 0,-1 0 1,0 0-1,0-1 1,0 1-1,0 0 1,0-1-1,0 1 1,0-1-1,0 1 0,-1-1 1,1 0-1,-1 1 1,1-1-1,-1 0 1,1 1-1,-1-1 1,0 0-1,0 1 0,0-1 1,0 0-1,0 0 1,0 1-1,0-1 1,-1 0-1,1 1 1,-1-3-1,-24-65-4,16 48-20,-8-31 0,8 11 2,2-1 0,2 0 0,-1-49 0,12-128 0,0 71 0,-6 134 0,-2-198 0,0 179 0,-2-1 0,-2 1 0,0 0 0,-15-40 0,19 67 0,0-1 0,-1 1 0,0 0 0,0 0 0,0 1 0,-1-1 0,0 0 0,0 1 0,0 0 0,-1 0 0,-7-6 0,6 7 0,0 0 0,-1 1 0,1-1 0,-1 1 0,0 1 0,0-1 0,0 1 0,-1 0 0,1 1 0,-9-1 0,-72-6 0,-133 7 0,120 2 0,-802-1-1107,-319 3-635,1167-3 1787,-6 0 245,-107 12 0,166-11-200,-1-1-1,0 1 0,1-1 0,-1 1 0,1 0 0,-1 0 0,1 0 1,-1 0-1,-3 3 0,5-3-67,1-1 1,0 0 0,0 0 0,0 0-1,0 0 1,0 1 0,0-1-1,-1 0 1,1 0 0,0 0-1,0 1 1,0-1 0,0 0-1,0 0 1,0 0 0,0 1 0,0-1-1,0 0 1,0 0 0,0 0-1,0 1 1,0-1 0,0 0-1,0 0 1,0 1 0,0-1-1,0 0 1,0 0 0,0 0 0,0 1-1,0-1 1,1 0 0,-1 0-1,0 0 1,0 0 0,0 1-1,15 7 374,94 17-1664,-83-19-5558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0.302"/>
    </inkml:context>
    <inkml:brush xml:id="br0">
      <inkml:brushProperty name="width" value="0.05" units="cm"/>
      <inkml:brushProperty name="height" value="0.05" units="cm"/>
    </inkml:brush>
  </inkml:definitions>
  <inkml:trace contextRef="#ctx0" brushRef="#br0">1 68 24575,'1'4'0,"0"0"0,0-1 0,0 1 0,1 0 0,0-1 0,0 1 0,0-1 0,0 0 0,3 4 0,4 7 0,-4-5 0,0 1 0,-1 0 0,5 20 0,-7-25 0,-1 0 0,0 1 0,-1-1 0,1 0 0,-1 0 0,0 0 0,0 1 0,-1-1 0,1 0 0,-2 6 0,2-11 0,0 0 0,0 0 0,0 0 0,0 1 0,0-1 0,0 0 0,0 0 0,0 1 0,0-1 0,0 0 0,0 0 0,-1 0 0,1 0 0,0 1 0,0-1 0,0 0 0,0 0 0,0 0 0,0 1 0,0-1 0,0 0 0,-1 0 0,1 0 0,0 0 0,0 0 0,0 1 0,0-1 0,-1 0 0,1 0 0,0 0 0,0 0 0,0 0 0,0 0 0,-1 0 0,1 0 0,0 0 0,0 0 0,0 0 0,-1 0 0,-3-8 0,1-16 0,3 13 38,0 0 0,1-1 0,1 1 0,0 0 0,0 0 0,1 0 0,0 0 0,10-20 0,-10 24-170,1-1 1,0 1 0,1 0-1,0 0 1,0 0 0,0 1 0,1 0-1,-1 0 1,1 0 0,1 1 0,-1-1-1,14-7 1,-7 8-6695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0.688"/>
    </inkml:context>
    <inkml:brush xml:id="br0">
      <inkml:brushProperty name="width" value="0.05" units="cm"/>
      <inkml:brushProperty name="height" value="0.05" units="cm"/>
    </inkml:brush>
  </inkml:definitions>
  <inkml:trace contextRef="#ctx0" brushRef="#br0">97 31 24575,'0'0'0,"0"-1"0,0 1 0,0-1 0,0 1 0,0-1 0,-1 1 0,1-1 0,0 1 0,-1-1 0,1 1 0,0-1 0,-1 1 0,1-1 0,0 1 0,-1 0 0,1-1 0,-1 1 0,1 0 0,0-1 0,-1 1 0,1 0 0,-1 0 0,1-1 0,-1 1 0,1 0 0,-1 0 0,1 0 0,-1 0 0,0 0 0,1 0 0,-1-1 0,1 1 0,-1 1 0,1-1 0,-1 0 0,0 0 0,-21 5 0,18-2 0,-1 1 0,1-1 0,0 1 0,0 1 0,0-1 0,1 0 0,-1 1 0,1 0 0,0 0 0,1 0 0,-1 0 0,1 0 0,-3 7 0,3-6 0,0 0 0,0 1 0,1-1 0,0 1 0,0 0 0,0-1 0,1 1 0,0 0 0,0 0 0,3 12 0,-3-16 0,1-1 0,0 0 0,0 0 0,-1 0 0,1 1 0,0-1 0,1 0 0,-1 0 0,0 0 0,1 0 0,-1-1 0,1 1 0,-1 0 0,1-1 0,0 1 0,0-1 0,0 1 0,0-1 0,0 0 0,3 2 0,-1-2 0,-1 0 0,1-1 0,-1 1 0,1-1 0,-1 1 0,1-1 0,-1 0 0,1 0 0,-1-1 0,1 1 0,-1-1 0,6-1 0,-3 0 0,0 0 0,0-1 0,0 1 0,-1-1 0,1 0 0,-1 0 0,0-1 0,0 1 0,0-1 0,0 0 0,-1-1 0,0 1 0,0-1 0,0 0 0,5-8 0,-7 10 14,-1-1 0,1 0-1,-1 0 1,0 0 0,0 0-1,0 0 1,-1-1-1,1 1 1,-1 0 0,0 0-1,0 0 1,-1-1 0,1 1-1,-1 0 1,0 0 0,0 0-1,0 0 1,-1 0 0,1 0-1,-1 0 1,0 1 0,0-1-1,0 0 1,-4-4 0,2 4-115,-1-1 1,1 1-1,0 0 1,-1 0 0,0 1-1,0-1 1,0 1-1,0 0 1,-1 1 0,1-1-1,-1 1 1,0 0 0,1 0-1,-1 1 1,0 0-1,-8-1 1,-1 1-6726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001"/>
    </inkml:context>
    <inkml:brush xml:id="br0">
      <inkml:brushProperty name="width" value="0.05" units="cm"/>
      <inkml:brushProperty name="height" value="0.05" units="cm"/>
    </inkml:brush>
  </inkml:definitions>
  <inkml:trace contextRef="#ctx0" brushRef="#br0">70 10 24575,'-1'0'0,"1"0"0,0 0 0,0 0 0,0 0 0,0 0 0,0 0 0,0 0 0,0 0 0,0 0 0,0 0 0,-1-1 0,1 1 0,0 0 0,0 0 0,0 0 0,0 0 0,0 0 0,0 0 0,0-1 0,0 1 0,0 0 0,0 0 0,0 0 0,0 0 0,0 0 0,0-1 0,0 1 0,0 0 0,0 0 0,0 0 0,0 0 0,0 0 0,0 0 0,0-1 0,0 1 0,0 0 0,0 0 0,0 0 0,1 0 0,-1 0 0,0 0 0,0 0 0,0-1 0,0 1 0,0 0 0,0 0 0,0 0 0,0 0 0,1 0 0,-1 0 0,0 0 0,0 0 0,0 0 0,0 0 0,0 0 0,0 0 0,1 0 0,-1 0 0,0 0 0,0 0 0,0 0 0,0 0 0,0 0 0,1 0 0,-1 0 0,-1-1 0,1 1 0,-1 0 0,1-1 0,-1 1 0,1 0 0,-1-1 0,0 1 0,1 0 0,-1 0 0,0-1 0,1 1 0,-1 0 0,0 0 0,1 0 0,-1 0 0,0 0 0,1 0 0,-1 0 0,-1 0 0,-1 2 0,0-1 0,1 1 0,-1 0 0,0 0 0,1 0 0,-1 0 0,1 0 0,0 0 0,0 1 0,0-1 0,0 1 0,0 0 0,1-1 0,-1 1 0,1 0 0,-1 0 0,0 4 0,-2 4 0,0 0 0,1 1 0,-2 16 0,4-21 0,0 1 0,1-1 0,-1 1 0,2-1 0,-1 1 0,1-1 0,3 13 0,-3-17 0,0-1 0,0 1 0,0 0 0,0-1 0,0 0 0,1 1 0,-1-1 0,1 0 0,0 1 0,0-1 0,0 0 0,0 0 0,0-1 0,0 1 0,0 0 0,0-1 0,1 1 0,-1-1 0,1 0 0,-1 0 0,1 0 0,-1 0 0,7 1 0,32 2-1365,-21-4-5461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424"/>
    </inkml:context>
    <inkml:brush xml:id="br0">
      <inkml:brushProperty name="width" value="0.05" units="cm"/>
      <inkml:brushProperty name="height" value="0.05" units="cm"/>
    </inkml:brush>
  </inkml:definitions>
  <inkml:trace contextRef="#ctx0" brushRef="#br0">70 119 24575,'0'0'0,"-1"0"0,0 0 0,1 0 0,-1 0 0,1 0 0,-1-1 0,1 1 0,-1 1 0,1-1 0,-1 0 0,1 0 0,-1 0 0,1 0 0,-1 0 0,1 0 0,-1 0 0,1 1 0,-1-1 0,1 0 0,-1 0 0,1 1 0,0-1 0,-1 0 0,1 1 0,-1-1 0,1 1 0,0-1 0,-1 0 0,1 1 0,0-1 0,-1 1 0,1-1 0,0 1 0,0-1 0,0 1 0,-1-1 0,1 1 0,0 0 0,0 0 0,1 0 0,-1-1 0,0 1 0,1 0 0,-1 0 0,1-1 0,-1 1 0,1 0 0,-1-1 0,1 1 0,0 0 0,-1-1 0,1 1 0,0-1 0,-1 1 0,1-1 0,0 1 0,0-1 0,0 0 0,-1 1 0,1-1 0,0 0 0,1 1 0,1 0 0,0 0 0,1-1 0,-1 1 0,0-1 0,0 1 0,0-1 0,1 0 0,-1 0 0,0 0 0,0-1 0,0 1 0,1-1 0,-1 0 0,0 1 0,0-2 0,0 1 0,0 0 0,0 0 0,-1-1 0,1 0 0,3-2 0,-4 2 0,0-1 0,0 1 0,0 0 0,-1-1 0,1 1 0,-1-1 0,0 1 0,0-1 0,0 0 0,0 0 0,0 1 0,-1-1 0,1 0 0,-1 0 0,0 0 0,1 0 0,-2 0 0,1 0 0,0 1 0,0-1 0,-1 0 0,1 0 0,-3-5 0,2 4 0,-1 0 0,1 1 0,-1-1 0,1 1 0,-1 0 0,0-1 0,-1 1 0,1 0 0,0 0 0,-1 0 0,0 0 0,0 1 0,0-1 0,0 1 0,0 0 0,-7-4 0,8 5 0,0 0 0,0 0 0,0 1 0,0-1 0,0 1 0,-1-1 0,1 1 0,0 0 0,0 0 0,-1 0 0,1 0 0,0 0 0,0 0 0,-1 1 0,1-1 0,0 1 0,0-1 0,0 1 0,-1 0 0,1 0 0,0 0 0,0 0 0,1 0 0,-1 1 0,0-1 0,0 0 0,0 1 0,1 0 0,-3 3 0,-2 1 25,2 1-1,-1 1 0,1-1 1,0 0-1,0 1 1,1 0-1,0 0 0,0 0 1,1 0-1,0 1 0,1-1 1,0 1-1,-1 12 1,2-17-80,0-1-1,0 1 1,0 0 0,1 0 0,-1 0 0,1 0 0,0 0 0,0 0 0,1-1 0,-1 1 0,1 0 0,-1-1 0,1 1 0,0-1 0,1 0 0,-1 0 0,0 0 0,1 0 0,0 0 0,0 0-1,0-1 1,0 1 0,0-1 0,0 0 0,0 0 0,1 0 0,-1 0 0,1 0 0,0-1 0,4 2 0,13 1-6771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1.750"/>
    </inkml:context>
    <inkml:brush xml:id="br0">
      <inkml:brushProperty name="width" value="0.05" units="cm"/>
      <inkml:brushProperty name="height" value="0.05" units="cm"/>
    </inkml:brush>
  </inkml:definitions>
  <inkml:trace contextRef="#ctx0" brushRef="#br0">118 71 24575,'0'-4'0,"0"0"0,0 0 0,0 0 0,-1 0 0,0 1 0,0-1 0,0 0 0,0 0 0,0 0 0,-1 1 0,0-1 0,-2-4 0,3 7 0,-1-1 0,1 1 0,-1-1 0,1 1 0,-1 0 0,1 0 0,-1 0 0,0 0 0,1 0 0,-1 0 0,0 0 0,0 1 0,0-1 0,0 1 0,0-1 0,1 1 0,-1-1 0,0 1 0,0 0 0,0 0 0,0 0 0,0 0 0,0 1 0,0-1 0,0 0 0,0 1 0,-2 0 0,1 0 0,0 0 0,1 0 0,-1 0 0,0 0 0,1 0 0,-1 0 0,1 1 0,0-1 0,-1 1 0,1 0 0,0 0 0,0 0 0,0 0 0,0 0 0,0 0 0,1 0 0,-1 1 0,1-1 0,-1 1 0,1-1 0,0 1 0,0-1 0,0 1 0,0 0 0,0-1 0,1 1 0,-1 0 0,1 0 0,0 0 0,0-1 0,0 1 0,0 0 0,0 0 0,1 0 0,-1-1 0,1 1 0,0 0 0,0 0 0,0-1 0,0 1 0,0-1 0,0 1 0,1-1 0,-1 1 0,1-1 0,0 0 0,0 0 0,-1 0 0,5 4 0,21 10 0,-22-14 0,0 1 0,0 0 0,0 0 0,0 0 0,0 0 0,-1 1 0,0 0 0,1 0 0,-1 0 0,-1 1 0,7 8 0,-10-11 0,1-1 0,-1 0 0,0 1 0,0-1 0,0 1 0,1-1 0,-2 1 0,1-1 0,0 1 0,0-1 0,0 1 0,-1-1 0,1 0 0,-1 1 0,1-1 0,-1 0 0,1 1 0,-1-1 0,0 0 0,0 0 0,0 1 0,1-1 0,-1 0 0,0 0 0,-1 0 0,1 0 0,0 0 0,0 0 0,0-1 0,0 1 0,-1 0 0,1 0 0,-2 0 0,-4 2 0,0 1 0,1-2 0,-1 1 0,0-1 0,-10 2 0,-2-1-1365,2-2-5461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2.044"/>
    </inkml:context>
    <inkml:brush xml:id="br0">
      <inkml:brushProperty name="width" value="0.05" units="cm"/>
      <inkml:brushProperty name="height" value="0.05" units="cm"/>
    </inkml:brush>
  </inkml:definitions>
  <inkml:trace contextRef="#ctx0" brushRef="#br0">157 39 24575,'0'-1'0,"0"1"0,1 0 0,-1-1 0,1 1 0,-1-1 0,1 1 0,-1-1 0,0 1 0,1-1 0,-1 1 0,0-1 0,0 1 0,0-1 0,1 1 0,-1-1 0,0 0 0,0 1 0,0-1 0,0 1 0,0-1 0,0 0 0,0 1 0,0-1 0,0 1 0,0-1 0,0 1 0,-1-2 0,1 1 0,-1 0 0,0 0 0,1 0 0,-1 0 0,0 0 0,0 0 0,0 0 0,0 1 0,0-1 0,0 0 0,0 1 0,-2-2 0,-2 0 0,0 0 0,0 0 0,0 1 0,0 0 0,-8-1 0,8 1 0,0 2 0,0-1 0,1 0 0,-1 1 0,1 0 0,-1 0 0,0 1 0,1-1 0,0 1 0,-1 0 0,-5 3 0,8-4 0,1 0 0,-1 0 0,1 0 0,-1 0 0,1 0 0,-1 1 0,1-1 0,0 0 0,-1 1 0,1-1 0,0 1 0,0-1 0,0 1 0,0-1 0,0 1 0,1 0 0,-1 0 0,0-1 0,1 1 0,-1 0 0,1 0 0,0 0 0,0-1 0,0 1 0,-1 0 0,2 0 0,-1 0 0,0 0 0,0 0 0,1-1 0,0 3 0,3 5 0,0-1 0,0 0 0,1 0 0,1 0 0,-1-1 0,11 11 0,-11-13 0,1 1 0,-1 0 0,-1 0 0,1 0 0,-1 0 0,0 1 0,-1 0 0,1 0 0,-1 0 0,2 7 0,-5-11 14,0-1 0,0 1-1,0-1 1,0 1 0,0-1-1,-1 0 1,1 1-1,-1-1 1,1 0 0,-1 1-1,0-1 1,0 0 0,0 1-1,0-1 1,0 0 0,0 0-1,-1 0 1,1 0 0,-1 0-1,0-1 1,1 1 0,-1 0-1,0-1 1,-3 3 0,-4 2-356,0 0 1,-1-1 0,1-1-1,-12 5 1,-13 3-6485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5.547"/>
    </inkml:context>
    <inkml:brush xml:id="br0">
      <inkml:brushProperty name="width" value="0.05" units="cm"/>
      <inkml:brushProperty name="height" value="0.05" units="cm"/>
    </inkml:brush>
  </inkml:definitions>
  <inkml:trace contextRef="#ctx0" brushRef="#br0">301 595 24575,'4'-21'0,"-4"18"0,1 1 0,-1 0 0,1-1 0,-1 1 0,0-1 0,0 1 0,0-6 0,0 7 0,-1 0 0,1 0 0,-1 0 0,1 0 0,-1 0 0,1 0 0,-1 0 0,0 0 0,0 0 0,1 0 0,-1 1 0,0-1 0,0 0 0,0 0 0,0 1 0,0-1 0,0 0 0,0 1 0,0-1 0,0 1 0,0 0 0,-1-1 0,-6-1 0,0 0 0,-1 0 0,1 1 0,0 1 0,0-1 0,-1 1 0,1 0 0,0 1 0,-1 0 0,1 1 0,0-1 0,0 2 0,0-1 0,0 1 0,1 0 0,-1 1 0,1-1 0,-1 2 0,1-1 0,-12 11 0,12-9 0,0 1 0,0 0 0,0 1 0,1 0 0,0 0 0,1 0 0,0 1 0,0 0 0,1 0 0,0 0 0,0 0 0,-3 18 0,6-23 0,0 0 0,0 0 0,1 0 0,0 0 0,0 1 0,0-1 0,0 0 0,1 0 0,-1 0 0,1 0 0,0 1 0,0-1 0,1 0 0,-1 0 0,1-1 0,0 1 0,0 0 0,0-1 0,1 1 0,-1-1 0,1 1 0,0-1 0,-1 0 0,2 0 0,-1-1 0,0 1 0,0-1 0,1 1 0,0-1 0,-1 0 0,9 3 0,29 7 0,-31-9 0,0-1 0,-1 1 0,1 1 0,14 7 0,-22-10 0,0 1 0,0-1 0,1 1 0,-1 0 0,0-1 0,-1 1 0,1 0 0,0 1 0,0-1 0,-1 0 0,1 0 0,-1 1 0,0-1 0,0 0 0,0 1 0,0 0 0,0-1 0,0 1 0,-1-1 0,1 1 0,-1 5 0,0-4 0,0-1 0,-1 1 0,1 0 0,-1 0 0,0 0 0,-1 0 0,1-1 0,-1 1 0,1 0 0,-1-1 0,0 1 0,-3 2 0,2-1 0,-1 0 0,0 0 0,0 0 0,0-1 0,-1 0 0,0 0 0,-5 4 0,-19 9 0,4-2 0,-31 23 0,50-33 0,0 0 0,1 0 0,-1 1 0,1 0 0,0 0 0,0 0 0,1 0 0,-1 1 0,-5 13 0,8-12 0,0-1 0,1 1 0,0 0 0,1-1 0,0 1 0,0-1 0,0 1 0,1 0 0,0-1 0,0 1 0,5 11 0,0 10 0,-6-27 0,1 0 0,-1 0 0,1 0 0,0 0 0,0 0 0,0 1 0,0-2 0,0 1 0,0 0 0,0 0 0,1 0 0,-1 0 0,1-1 0,-1 1 0,1-1 0,0 1 0,0-1 0,-1 0 0,1 1 0,0-1 0,0 0 0,0 0 0,1-1 0,-1 1 0,0 0 0,0-1 0,0 1 0,4-1 0,6 2 0,0-2 0,0 1 0,0-2 0,14-1 0,-9 0 0,0 0 0,-1 0 0,1-2 0,-1 0 0,0 0 0,0-2 0,0 0 0,-1-1 0,0 0 0,0-1 0,-1-1 0,0 0 0,-1-1 0,1-1 0,18-20 0,-26 24 0,-1 1 0,-1-1 0,1 0 0,-1-1 0,0 1 0,-1-1 0,0 0 0,0 1 0,-1-1 0,3-14 0,-2-4 0,-1 1 0,-2-30 0,2-19 0,1 52 0,2 0 0,0 1 0,17-43 0,-1 3 0,-14 38 0,-2 10 0,-1 0 0,4-26 0,-8 36 0,1 0 0,-1 0 0,0 0 0,0-1 0,0 1 0,-1 0 0,1 0 0,-1 0 0,0-1 0,1 1 0,-1 0 0,-1 0 0,1 0 0,0 0 0,-1 0 0,0 1 0,-2-4 0,0 2 0,0 0 0,-1 0 0,0 1 0,0-1 0,0 1 0,0 0 0,0 1 0,0 0 0,-1-1 0,1 1 0,-1 1 0,1-1 0,-10 0 0,-6-1 0,-1 1 0,-25 1 0,36 1 0,4 0 0,-1 0 0,1 0 0,0 0 0,-1 1 0,1 0 0,0 1 0,-13 4 0,56-13 0,-7-3 0,-19 7 0,1-1 0,-1 0 0,0 0 0,15-10 0,-22 11 0,1 1 0,-1-1 0,0 0 0,-1 1 0,1-1 0,-1-1 0,1 1 0,-1 0 0,0-1 0,0 1 0,0-1 0,0 1 0,-1-1 0,0 0 0,0 0 0,2-6 0,16-154 0,-13 101 0,0 4 0,7-83 0,-24 205 0,6 291 124,7-207-1613,-2-130-5337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6.940"/>
    </inkml:context>
    <inkml:brush xml:id="br0">
      <inkml:brushProperty name="width" value="0.05" units="cm"/>
      <inkml:brushProperty name="height" value="0.05" units="cm"/>
    </inkml:brush>
  </inkml:definitions>
  <inkml:trace contextRef="#ctx0" brushRef="#br0">506 18 24575,'-7'-3'0,"-1"0"0,1 1 0,-1-1 0,0 1 0,0 1 0,0-1 0,0 2 0,0-1 0,0 1 0,0 0 0,0 1 0,0-1 0,0 2 0,0-1 0,1 1 0,-1 0 0,0 1 0,1 0 0,-12 6 0,-5 3 0,2 2 0,0 0 0,0 2 0,-32 31 0,34-28 0,1 0 0,1 2 0,1 0 0,1 1 0,1 1 0,1 1 0,1 0 0,1 0 0,1 1 0,-7 27 0,12-35 0,2-1 0,0 1 0,1 0 0,1 0 0,0 1 0,1-1 0,1 0 0,1 1 0,0-1 0,1 0 0,1 0 0,1 0 0,0 0 0,2-1 0,-1 1 0,17 28 0,-14-31 0,0-1 0,1 0 0,1-1 0,0 0 0,1-1 0,0 0 0,1-1 0,0 0 0,1-1 0,0 0 0,20 10 0,-14-11 0,0 0 0,1-1 0,-1-1 0,2 0 0,-1-2 0,0-1 0,1 0 0,20 0 0,-10-4 0,-1 0 0,1-2 0,-1-1 0,0-1 0,0-2 0,-1-1 0,0-1 0,0-1 0,-1-2 0,-1-1 0,48-30 0,-57 31 0,0-2 0,-1 0 0,-1-1 0,0-1 0,-1 0 0,-1-1 0,0-1 0,-1 0 0,-2-1 0,20-39 0,-25 43 0,0-1 0,-1 0 0,-1 0 0,0-1 0,-1 1 0,-1-1 0,0 0 0,-2 0 0,0 0 0,0 0 0,-2 1 0,0-1 0,-1 0 0,-10-31 0,9 35-42,-2 0-1,1 1 0,-1-1 1,-1 2-1,0-1 0,-1 1 1,0 0-1,-1 0 0,0 1 1,-1 0-1,0 0 0,0 2 1,-1-1-1,0 1 0,0 1 1,-1 0-1,0 0 0,-1 1 1,1 1-1,-1 0 0,0 1 1,0 0-1,-1 1 0,1 0 1,-1 1-1,0 1 0,1 0 1,-1 1-1,0 0 0,1 1 1,-18 4-1,-3 2-6783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7.874"/>
    </inkml:context>
    <inkml:brush xml:id="br0">
      <inkml:brushProperty name="width" value="0.05" units="cm"/>
      <inkml:brushProperty name="height" value="0.05" units="cm"/>
    </inkml:brush>
  </inkml:definitions>
  <inkml:trace contextRef="#ctx0" brushRef="#br0">288 61 24575,'5'-5'0,"-1"-1"0,0 0 0,-1 0 0,1 0 0,-1-1 0,0 1 0,3-12 0,-36 59 0,-50 82 0,-66 138 0,138-246 0,-29 65 0,33-70 0,1 0 0,0 0 0,0 0 0,1 1 0,1-1 0,-1 12 0,1-21 0,1 0 0,0 0 0,0 0 0,0 0 0,0 0 0,0 0 0,1 1 0,-1-1 0,0 0 0,0 0 0,1 0 0,-1 0 0,0 0 0,1 0 0,-1 0 0,1 0 0,0 0 0,-1 0 0,1-1 0,0 1 0,-1 0 0,1 0 0,0 0 0,0-1 0,0 1 0,0 0 0,0-1 0,0 1 0,-1-1 0,1 1 0,1-1 0,-1 0 0,0 1 0,0-1 0,0 0 0,0 0 0,0 1 0,0-1 0,0 0 0,0 0 0,0 0 0,0-1 0,2 1 0,5-1 0,0-1 0,1 0 0,-1 0 0,13-6 0,-10 4 0,29-11 0,0 3 0,0 1 0,1 2 0,63-6 0,-4 13 0,145 17 0,-134-6 0,-100-8 0,26 2 0,54-3 0,-89 0 0,0 0 0,0-1 0,0 1 0,0-1 0,-1 1 0,1-1 0,0 0 0,0 0 0,0 1 0,-1-1 0,1 0 0,-1-1 0,1 1 0,0 0 0,-1 0 0,0-1 0,1 1 0,1-4 0,-1 2 0,0-1 0,0 0 0,0 0 0,0 0 0,-1 0 0,0 0 0,0 0 0,1-6 0,-1-1 0,0 0 0,-1-1 0,0 1 0,-1 0 0,-4-22 0,-20-50 0,-49-116 0,35 101 0,38 93 42,-14-27 244,6 22-704,8 10 376,1-1-1,-1 1 1,1 0-1,0 0 1,-1 0-1,1 0 1,-1 0-1,1 0 1,0 0-1,-1 0 1,1 0-1,0 1 1,-1-1-1,1 0 1,-1 0-1,1 0 1,0 0-1,-1 0 1,1 1-1,0-1 1,-1 0-1,1 0 0,0 1 1,-1-1-1,1 0 1,0 1-1,0-1 1,-1 0-1,1 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458"/>
    </inkml:context>
    <inkml:brush xml:id="br0">
      <inkml:brushProperty name="width" value="0.05" units="cm"/>
      <inkml:brushProperty name="height" value="0.05" units="cm"/>
    </inkml:brush>
  </inkml:definitions>
  <inkml:trace contextRef="#ctx0" brushRef="#br0">26 29 24575,'0'-2'0,"0"0"0,0 0 0,-1 0 0,1 1 0,0-1 0,-1 0 0,1 1 0,-1-1 0,1 0 0,-1 1 0,0-1 0,1 0 0,-2-1 0,2 3 0,-1 0 0,1 0 0,0 0 0,0 0 0,0-1 0,0 1 0,-1 0 0,1 0 0,0 0 0,0 0 0,0 0 0,0 0 0,-1 0 0,1 0 0,0 0 0,0 0 0,-1 0 0,1 0 0,0 0 0,0 0 0,0 0 0,-1 0 0,1 0 0,0 0 0,0 0 0,0 0 0,-1 0 0,1 0 0,0 0 0,0 0 0,0 0 0,-1 0 0,1 0 0,0 1 0,0-1 0,-8 14 0,7-12 0,0 1 0,1-1 0,-1 1 0,1-1 0,0 1 0,0-1 0,0 0 0,0 1 0,0-1 0,0 1 0,1-1 0,-1 1 0,1-1 0,-1 0 0,1 1 0,0-1 0,0 0 0,0 1 0,1-1 0,-1 0 0,0 0 0,1 0 0,-1 0 0,1-1 0,0 1 0,0 0 0,-1 0 0,1-1 0,0 0 0,3 2 0,3 2 0,0 0 0,0-1 0,0-1 0,0 1 0,1-1 0,-1 0 0,11 1 0,-8-2 0,0-1 0,0 0 0,0-1 0,0 0 0,0-1 0,1 0 0,20-5 0,-25 4 0,0 0 0,0 0 0,-1-1 0,1 0 0,0 0 0,-1-1 0,0 1 0,0-1 0,0-1 0,0 1 0,-1-1 0,0 0 0,6-7 0,-9 10-114,0-1 1,-1 0-1,1 1 0,-1-1 0,0 0 1,1 0-1,-1 1 0,-1-1 0,1 0 1,0 0-1,-1-4 0,1-10-6712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1.808"/>
    </inkml:context>
    <inkml:brush xml:id="br0">
      <inkml:brushProperty name="width" value="0.05" units="cm"/>
      <inkml:brushProperty name="height" value="0.05" units="cm"/>
    </inkml:brush>
  </inkml:definitions>
  <inkml:trace contextRef="#ctx0" brushRef="#br0">1 27 24575,'0'-2'0,"0"0"0,0 0 0,0 0 0,0 0 0,1 0 0,-1 0 0,1 0 0,-1 1 0,1-1 0,1-3 0,-1 5 0,-1 0 0,0-1 0,0 1 0,0 0 0,0 0 0,0 0 0,1 0 0,-1-1 0,0 1 0,0 0 0,0 0 0,1 0 0,-1 0 0,0 0 0,0 0 0,0 0 0,1 0 0,-1 0 0,0-1 0,0 1 0,1 0 0,-1 0 0,0 0 0,0 0 0,0 0 0,1 0 0,-1 0 0,0 1 0,0-1 0,1 0 0,-1 0 0,9 11 0,-5 0 0,0-1 0,-1 1 0,0 1 0,-1-1 0,0 0 0,-1 1 0,0 17 0,1-1 0,11 583 0,-14-319 0,1-270 39,5 76 251,-4-89-478,0 0 0,1 0 0,0 0-1,1 0 1,0-1 0,0 1-1,1-1 1,6 10 0,6 2-6638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772"/>
    </inkml:context>
    <inkml:brush xml:id="br0">
      <inkml:brushProperty name="width" value="0.05" units="cm"/>
      <inkml:brushProperty name="height" value="0.05" units="cm"/>
    </inkml:brush>
  </inkml:definitions>
  <inkml:trace contextRef="#ctx0" brushRef="#br0">1 34 24575,'0'-2'0,"0"-4"0,2-2 0,3 0 0,4 1 0,-1 4 0,1 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28.975"/>
    </inkml:context>
    <inkml:brush xml:id="br0">
      <inkml:brushProperty name="width" value="0.05" units="cm"/>
      <inkml:brushProperty name="height" value="0.05" units="cm"/>
    </inkml:brush>
  </inkml:definitions>
  <inkml:trace contextRef="#ctx0" brushRef="#br0">1 1 24575,'0'2'0,"2"3"0,3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018"/>
    </inkml:context>
    <inkml:brush xml:id="br0">
      <inkml:brushProperty name="width" value="0.05" units="cm"/>
      <inkml:brushProperty name="height" value="0.05" units="cm"/>
    </inkml:brush>
  </inkml:definitions>
  <inkml:trace contextRef="#ctx0" brushRef="#br0">63 240 24575,'2'-1'0,"-1"0"0,1 0 0,-1 0 0,1-1 0,-1 1 0,0-1 0,0 1 0,0-1 0,0 1 0,0-1 0,0 0 0,0 1 0,0-1 0,0-3 0,5-6 0,-6 11 0,0-1 0,0 1 0,0 0 0,1 0 0,-1-1 0,0 1 0,0 0 0,0-1 0,0 1 0,1 0 0,-1 0 0,0-1 0,0 1 0,0 0 0,1 0 0,-1 0 0,0-1 0,1 1 0,-1 0 0,0 0 0,0 0 0,1 0 0,-1-1 0,0 1 0,1 0 0,-1 0 0,0 0 0,1 0 0,-1 0 0,0 0 0,1 0 0,-1 0 0,1 0 0,-1 12 0,-7 17 0,-68 184 0,64-192 0,11-21 0,0 0 0,0 0 0,0 0 0,0 0 0,0 0 0,0-1 0,0 1 0,0 0 0,0 0 0,0 0 0,0 0 0,0 0 0,0 0 0,0 0 0,0 0 0,0 0 0,-1 0 0,1 0 0,0 0 0,0 0 0,0 0 0,0 0 0,0 0 0,0 0 0,0 0 0,0 0 0,0 0 0,0-1 0,0 1 0,0 0 0,0 0 0,0 0 0,0 0 0,0 0 0,0 0 0,-1 0 0,1 0 0,0 0 0,0 0 0,0 0 0,0 0 0,0 0 0,0 0 0,0 0 0,0 0 0,0 0 0,0 1 0,0-1 0,0 0 0,0 0 0,0 0 0,0 0 0,0 0 0,-1 0 0,1 0 0,0 0 0,0 0 0,0 0 0,0 0 0,0 0 0,0 0 0,0 0 0,0 0 0,0 0 0,0 0 0,0 0 0,0 0 0,0 1 0,3-14 0,35-129 0,14-42 0,-47 170 0,1-1 0,0 1 0,0 0 0,2 0 0,-1 1 0,17-21 0,-23 33 0,0 0 0,0 0 0,0-1 0,0 1 0,0 0 0,1 0 0,-1 0 0,0 0 0,0 0 0,1 1 0,-1-1 0,1 0 0,-1 1 0,0-1 0,1 1 0,-1-1 0,1 1 0,0 0 0,-1-1 0,1 1 0,-1 0 0,1 0 0,-1 0 0,1 0 0,-1 0 0,1 1 0,0-1 0,-1 0 0,1 1 0,-1-1 0,1 1 0,-1 0 0,0-1 0,1 1 0,-1 0 0,0 0 0,1 0 0,-1 0 0,0 0 0,0 0 0,0 0 0,1 2 0,4 3 0,-2 0 0,1 1 0,-1-1 0,0 1 0,0 0 0,-1 0 0,4 10 0,8 32-227,-3 0-1,-1 0 1,-3 2-1,-2-1 1,0 58-1,-5-76-6598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204"/>
    </inkml:context>
    <inkml:brush xml:id="br0">
      <inkml:brushProperty name="width" value="0.05" units="cm"/>
      <inkml:brushProperty name="height" value="0.05" units="cm"/>
    </inkml:brush>
  </inkml:definitions>
  <inkml:trace contextRef="#ctx0" brushRef="#br0">6 89 24575,'0'-2'0,"0"-4"0,-2 0 0,-1-2 0,2-1 0,4 0 0,4 0 0,5 1 0,5 0 0,7 1 0,4 2 0,3 1 0,3 0 0,-6 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0.608"/>
    </inkml:context>
    <inkml:brush xml:id="br0">
      <inkml:brushProperty name="width" value="0.05" units="cm"/>
      <inkml:brushProperty name="height" value="0.05" units="cm"/>
    </inkml:brush>
  </inkml:definitions>
  <inkml:trace contextRef="#ctx0" brushRef="#br0">20 39 24575,'-3'-13'0,"1"11"0,2 10 0,3 14 0,-1 0 0,-1 0 0,-1 1 0,-1-1 0,-1 0 0,-5 26 0,7-47 0,-1 1 0,1-1 0,0 1 0,-1-1 0,1 0 0,-1 1 0,1-1 0,-1 0 0,0 1 0,0-1 0,1 0 0,-3 2 0,2-7 0,4-9 0,7-12 0,0 1 0,2 0 0,1 1 0,1 0 0,24-30 0,-34 48 0,0 1 0,1-1 0,-1 0 0,1 1 0,0 0 0,10-6 0,-14 9 0,0 0 0,0 1 0,0-1 0,0 1 0,0-1 0,1 1 0,-1 0 0,0-1 0,0 1 0,0 0 0,1 0 0,-1 0 0,0 0 0,0 0 0,1 0 0,-1 0 0,0 0 0,0 0 0,0 1 0,1-1 0,-1 0 0,0 1 0,0-1 0,0 1 0,0-1 0,0 1 0,0 0 0,0-1 0,0 1 0,0 0 0,0 0 0,0 0 0,0 0 0,-1-1 0,1 1 0,0 0 0,-1 1 0,1-1 0,0 0 0,-1 0 0,1 0 0,-1 1 0,4 9 26,-1 0-1,-1 0 1,0 0-1,0 0 1,-1 1-1,0 18 1,1 15-1570,0-26-5282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016"/>
    </inkml:context>
    <inkml:brush xml:id="br0">
      <inkml:brushProperty name="width" value="0.05" units="cm"/>
      <inkml:brushProperty name="height" value="0.05" units="cm"/>
    </inkml:brush>
  </inkml:definitions>
  <inkml:trace contextRef="#ctx0" brushRef="#br0">151 108 24575,'0'-10'0,"-1"0"0,0 0 0,0-1 0,-1 1 0,-4-14 0,5 22 0,0 0 0,0-1 0,0 1 0,0 0 0,0 0 0,0 0 0,-1 0 0,1 0 0,-1 0 0,0 1 0,1-1 0,-4-2 0,3 3 0,1 0 0,-1 1 0,1-1 0,-1 1 0,1-1 0,-1 1 0,1 0 0,-1-1 0,1 1 0,-1 0 0,0 0 0,1 0 0,-1 0 0,1 0 0,-1 1 0,1-1 0,-1 0 0,0 1 0,1-1 0,-1 1 0,-1 1 0,-2 1 0,0 0 0,0 0 0,1 1 0,-1 0 0,1 0 0,0 0 0,0 1 0,0-1 0,0 1 0,1 0 0,0 0 0,0 0 0,0 0 0,-3 9 0,2-3 0,0-1 0,1 1 0,0 0 0,0 0 0,1 1 0,-1 18 0,3-29 0,0 1 0,0-1 0,0 1 0,0-1 0,0 1 0,1 0 0,-1-1 0,0 1 0,1-1 0,-1 1 0,1-1 0,-1 1 0,1-1 0,0 1 0,0-1 0,0 0 0,-1 1 0,1-1 0,0 0 0,1 0 0,-1 0 0,0 0 0,0 0 0,0 0 0,1 0 0,-1 0 0,0 0 0,1 0 0,-1-1 0,1 1 0,-1-1 0,1 1 0,-1-1 0,1 0 0,0 1 0,-1-1 0,1 0 0,-1 0 0,1 0 0,-1 0 0,3-1 0,2 1 0,0-1 0,0 0 0,-1-1 0,1 1 0,-1-1 0,0 0 0,1 0 0,-1-1 0,0 0 0,6-4 0,-2-1 0,0 0 0,-1-1 0,8-9 0,15-16 0,-31 34 0,0 0 0,0 0 0,0 0 0,0 0 0,0-1 0,1 1 0,-1 0 0,0 0 0,0 0 0,0 0 0,0 0 0,1-1 0,-1 1 0,0 0 0,0 0 0,0 0 0,0 0 0,1 0 0,-1 0 0,0 0 0,0 0 0,1 0 0,-1 0 0,0 0 0,0 0 0,0 0 0,1 0 0,-1 0 0,0 0 0,0 0 0,0 0 0,1 0 0,-1 0 0,0 0 0,0 0 0,0 0 0,1 1 0,-1-1 0,0 0 0,0 0 0,0 0 0,0 0 0,1 0 0,-1 1 0,0-1 0,3 13 0,-5 16 0,-7 38-1365,7-47-5461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416"/>
    </inkml:context>
    <inkml:brush xml:id="br0">
      <inkml:brushProperty name="width" value="0.05" units="cm"/>
      <inkml:brushProperty name="height" value="0.05" units="cm"/>
    </inkml:brush>
  </inkml:definitions>
  <inkml:trace contextRef="#ctx0" brushRef="#br0">6 2 24575,'-6'-2'0,"7"11"0,6 13 0,-6-20 0,6 22 0,7 28 0,-12-45 0,-1 1 0,0-1 0,-1 0 0,0 0 0,0 0 0,0 0 0,-1 1 0,-3 12 0,1-13 0,2-14 0,4-16 0,4 7 0,0 1 0,0 0 0,2 1 0,0 0 0,1 0 0,0 1 0,1 0 0,19-18 0,-29 30 0,0 0 0,0 0 0,0 0 0,0 0 0,0 0 0,0 1 0,0-1 0,1 0 0,-1 1 0,0-1 0,1 1 0,-1-1 0,0 1 0,1-1 0,-1 1 0,0 0 0,1 0 0,-1 0 0,0 0 0,3 0 0,-3 0 0,0 1 0,0-1 0,0 1 0,-1 0 0,1-1 0,0 1 0,0 0 0,-1 0 0,1 0 0,0-1 0,-1 1 0,1 0 0,0 0 0,-1 0 0,0 0 0,1 0 0,-1 0 0,1 0 0,-1 0 0,0 2 0,2 7 0,-1 1 0,0 0 0,-1 0 0,0 12 0,-1-14 0,1 13 150,-1-2-908,2 31 1,2-33-6069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1.853"/>
    </inkml:context>
    <inkml:brush xml:id="br0">
      <inkml:brushProperty name="width" value="0.05" units="cm"/>
      <inkml:brushProperty name="height" value="0.05" units="cm"/>
    </inkml:brush>
  </inkml:definitions>
  <inkml:trace contextRef="#ctx0" brushRef="#br0">50 30 24575,'-1'-2'0,"1"1"0,-1-1 0,0 0 0,0 0 0,0 0 0,0 0 0,0 1 0,0-1 0,-1 1 0,1-1 0,0 1 0,-1-1 0,1 1 0,-4-3 0,5 4 0,-1 0 0,1-1 0,-1 1 0,1 0 0,-1 0 0,1-1 0,0 1 0,-1 0 0,1 0 0,-1 0 0,1-1 0,-1 1 0,1 0 0,-1 0 0,1 0 0,-1 0 0,0 0 0,1 0 0,-1 0 0,1 0 0,-1 0 0,1 0 0,-1 1 0,0-1 0,1 1 0,-1 0 0,1-1 0,0 1 0,-1 0 0,1-1 0,0 1 0,0 0 0,0 0 0,-1-1 0,1 1 0,0 0 0,0 0 0,0-1 0,0 1 0,0 0 0,0 0 0,0-1 0,1 1 0,-1 0 0,0 0 0,1 0 0,2 13 0,0 0 0,1-1 0,1 0 0,0 1 0,1-2 0,12 21 0,-14-27 0,-1 0 0,1-1 0,1 0 0,-1 0 0,1 0 0,-1 0 0,1 0 0,1-1 0,-1 0 0,1 0 0,-1-1 0,1 0 0,0 0 0,0 0 0,1 0 0,6 1 0,-9-4 0,0 1 0,0-1 0,0 0 0,0-1 0,0 1 0,-1-1 0,1 1 0,0-1 0,0 0 0,0-1 0,-1 1 0,1-1 0,-1 1 0,1-1 0,-1 0 0,0 0 0,0-1 0,1 1 0,-2-1 0,1 1 0,0-1 0,0 0 0,-1 0 0,0 0 0,1 0 0,2-7 0,-2 5 0,0 0 0,-1 0 0,1-1 0,-1 1 0,0 0 0,-1-1 0,1 1 0,-1-1 0,0 0 0,-1 1 0,1-1 0,-1 0 0,0 0 0,-1 1 0,1-1 0,-1 0 0,0 1 0,-2-6 0,2 9 0,1 1 0,-1-1 0,1 1 0,-1 0 0,0-1 0,1 1 0,-1 0 0,0 0 0,0-1 0,0 1 0,0 0 0,0 0 0,0 0 0,0 0 0,0 0 0,-1 0 0,1 0 0,0 1 0,-1-1 0,1 0 0,0 1 0,-1-1 0,-1 0 0,1 1 0,0 0 0,0 1 0,0-1 0,0 0 0,0 1 0,0-1 0,0 1 0,1 0 0,-1-1 0,0 1 0,0 0 0,1 0 0,-1 0 0,0 0 0,-1 3 0,-4 2 0,0 1 0,1 0 0,-1 0 0,2 1 0,-1 0 0,-4 9 0,-3 8 0,2 2 0,1-1 0,-9 36 0,-13 87 0,22-95 0,-8 45 0,-15 66 0,32-158 145,1-6-239,-1 1-1,1-1 1,0 0 0,0 1-1,-1-1 1,1 0-1,-1 0 1,1 1 0,-1-1-1,1 0 1,-1 0 0,0 0-1,1 1 1,-1-1-1,-2 1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2.289"/>
    </inkml:context>
    <inkml:brush xml:id="br0">
      <inkml:brushProperty name="width" value="0.05" units="cm"/>
      <inkml:brushProperty name="height" value="0.05" units="cm"/>
    </inkml:brush>
  </inkml:definitions>
  <inkml:trace contextRef="#ctx0" brushRef="#br0">84 150 24575,'0'-6'0,"1"-1"0,0 1 0,1 0 0,-1 0 0,1-1 0,4-7 0,-3 7 0,0-1 0,-1 1 0,3-13 0,-5 16 0,0 0 0,1 0 0,-1 0 0,-1 0 0,1 1 0,0-1 0,-1 0 0,0 0 0,-1-3 0,2 6 0,-1 0 0,1 1 0,-1-1 0,1 0 0,-1 0 0,1 1 0,-1-1 0,1 0 0,-1 1 0,0-1 0,1 0 0,-1 1 0,0-1 0,0 1 0,1-1 0,-1 1 0,0 0 0,0-1 0,0 1 0,0 0 0,1-1 0,-1 1 0,0 0 0,0 0 0,0 0 0,0 0 0,0 0 0,0 0 0,0 0 0,0 0 0,1 0 0,-1 0 0,0 0 0,0 1 0,0-1 0,0 0 0,0 1 0,1-1 0,-1 1 0,0-1 0,0 1 0,1-1 0,-2 2 0,-3 1 0,1 1 0,-1-1 0,1 1 0,0 0 0,0 0 0,0 1 0,1-1 0,0 1 0,0 0 0,0 0 0,0 0 0,-2 6 0,1 0 0,0 0 0,0 1 0,1-1 0,-3 23 0,6-33 0,0 1 0,-1 0 0,1-1 0,0 1 0,0 0 0,0 0 0,1-1 0,-1 1 0,0 0 0,1 0 0,-1-1 0,1 1 0,-1-1 0,1 1 0,0 0 0,-1-1 0,1 1 0,0-1 0,0 0 0,0 1 0,1-1 0,-1 0 0,2 3 0,-1-3 0,1 0 0,-1 0 0,0-1 0,0 1 0,1 0 0,-1-1 0,1 1 0,-1-1 0,0 0 0,1 0 0,-1 0 0,1 0 0,-1 0 0,1 0 0,-1-1 0,5-1 0,0 0 0,0-1 0,0 1 0,-1-2 0,1 1 0,0-1 0,-1 0 0,0 0 0,0-1 0,0 0 0,-1 0 0,1 0 0,-1-1 0,-1 0 0,1 0 0,-1 0 0,0 0 0,0-1 0,0 1 0,-1-1 0,0 0 0,-1 0 0,3-10 0,-5 47 0,6 38 0,4 0-1365,-6-41-5461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3.442"/>
    </inkml:context>
    <inkml:brush xml:id="br0">
      <inkml:brushProperty name="width" value="0.05" units="cm"/>
      <inkml:brushProperty name="height" value="0.05" units="cm"/>
    </inkml:brush>
  </inkml:definitions>
  <inkml:trace contextRef="#ctx0" brushRef="#br0">44 80 24575,'-27'-1'0,"11"0"0,37 5 0,76 5 0,135-5 0,-145-5 0,21 0 0,-1-5 0,1-4 0,177-41 0,-273 48 0,-8 3 0,0-1 0,0 0 0,0 0 0,0 0 0,0 0 0,0-1 0,0 0 0,0 0 0,0 0 0,5-4 0,-9 5 0,0 1 0,0 0 0,0 0 0,-1-1 0,1 1 0,0 0 0,0 0 0,0 0 0,-1-1 0,1 1 0,0 0 0,-1 0 0,1 0 0,0 0 0,0 0 0,-1-1 0,1 1 0,0 0 0,-1 0 0,1 0 0,0 0 0,0 0 0,-1 0 0,1 0 0,0 0 0,-1 0 0,1 0 0,0 0 0,-1 0 0,1 0 0,0 1 0,0-1 0,-1 0 0,1 0 0,0 0 0,0 0 0,-1 0 0,1 1 0,-17 2 0,17-3 0,-13 2-1365,0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068"/>
    </inkml:context>
    <inkml:brush xml:id="br0">
      <inkml:brushProperty name="width" value="0.05" units="cm"/>
      <inkml:brushProperty name="height" value="0.05" units="cm"/>
    </inkml:brush>
  </inkml:definitions>
  <inkml:trace contextRef="#ctx0" brushRef="#br0">14 0 24575,'-7'193'0,"1"21"0,7-67 0,7 0 0,35 196 0,-34-303-1365,-1-11-5461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5.989"/>
    </inkml:context>
    <inkml:brush xml:id="br0">
      <inkml:brushProperty name="width" value="0.05" units="cm"/>
      <inkml:brushProperty name="height" value="0.05" units="cm"/>
    </inkml:brush>
  </inkml:definitions>
  <inkml:trace contextRef="#ctx0" brushRef="#br0">252 2197 24575,'1'-1'0,"1"1"0,-1-1 0,1 0 0,-1 1 0,0-1 0,0 0 0,1 0 0,-1 0 0,0 0 0,0-1 0,0 1 0,0 0 0,0 0 0,0-1 0,1-1 0,12-23 0,31-90 0,-30 75 0,-2-1 0,15-76 0,-24 99 0,2-28 0,-1 0 0,-2 0 0,-5-58 0,0 32 0,-34-367 0,11 294 0,-7-75 0,16 29 0,11 157 0,-16-57 0,9 43 0,2 3 0,0 1 0,-1 0 0,-19-46 0,19 53 0,10 31 0,-1 0 0,0 0 0,0 1 0,-1-1 0,1 0 0,-6-8 0,7 15 0,1 0 0,-1-1 0,1 1 0,-1 0 0,1 0 0,-1 0 0,1 0 0,-1 0 0,1 0 0,-1 0 0,1 0 0,-1 0 0,1 0 0,-1 0 0,1 0 0,-1 0 0,1 0 0,-1 0 0,1 0 0,-1 0 0,1 1 0,0-1 0,-1 0 0,1 0 0,-1 1 0,1-1 0,-1 0 0,1 1 0,0-1 0,-1 0 0,1 1 0,0-1 0,-1 1 0,1-1 0,0 0 0,0 1 0,-1-1 0,1 1 0,0 0 0,-15 20 0,14-20 0,-118 191-1365,109-176-5461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36.514"/>
    </inkml:context>
    <inkml:brush xml:id="br0">
      <inkml:brushProperty name="width" value="0.05" units="cm"/>
      <inkml:brushProperty name="height" value="0.05" units="cm"/>
    </inkml:brush>
  </inkml:definitions>
  <inkml:trace contextRef="#ctx0" brushRef="#br0">0 1 24575,'3'2'0,"2"3"0,3 3 0,3 1 0,2 0 0,0 2 0,1 0 0,2 2 0,4 2 0,0 2 0,2-1 0,-1 0 0,0 0 0,0-1 0,-2-1 0,-2-3 0,-4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4.503"/>
    </inkml:context>
    <inkml:brush xml:id="br0">
      <inkml:brushProperty name="width" value="0.05" units="cm"/>
      <inkml:brushProperty name="height" value="0.05" units="cm"/>
    </inkml:brush>
  </inkml:definitions>
  <inkml:trace contextRef="#ctx0" brushRef="#br0">41 28 24575,'0'-1'0,"0"0"0,1-1 0,-1 1 0,1 0 0,-1 0 0,1-1 0,0 1 0,0 0 0,-1 0 0,1 0 0,0 0 0,0 0 0,0 0 0,0 0 0,0 0 0,0 0 0,0 0 0,1 1 0,-1-1 0,0 0 0,0 1 0,1-1 0,-1 1 0,0-1 0,1 1 0,-1 0 0,0-1 0,1 1 0,1 0 0,1-1 0,0 1 0,1-1 0,-1 1 0,1 0 0,-1 0 0,1 0 0,7 2 0,-11-2 0,0 0 0,-1 0 0,1 0 0,0 0 0,0 1 0,0-1 0,0 0 0,-1 1 0,1-1 0,0 1 0,0-1 0,-1 1 0,1-1 0,0 1 0,0 0 0,-1-1 0,1 1 0,-1 0 0,1-1 0,-1 1 0,1 0 0,-1 0 0,1-1 0,-1 1 0,0 0 0,1 0 0,-1 0 0,0 0 0,0-1 0,0 1 0,0 0 0,1 0 0,-1 0 0,0 0 0,-1 0 0,1 0 0,0 0 0,0-1 0,0 1 0,0 0 0,-1 0 0,1 0 0,0 0 0,-1 0 0,1-1 0,-1 1 0,0 1 0,-3 5 0,-1-1 0,0 1 0,0-1 0,-9 8 0,6-5 0,-13 13 0,9-10 0,1 1 0,-14 19 0,22-29 0,1 0 0,0 1 0,0-1 0,1 1 0,-1 0 0,1-1 0,0 1 0,0 0 0,0 0 0,0 0 0,0 0 0,1 0 0,0 0 0,0 0 0,0 5 0,1-7 0,-1 0 0,1-1 0,0 1 0,0 0 0,-1-1 0,1 1 0,0 0 0,0-1 0,0 1 0,1-1 0,-1 0 0,0 1 0,0-1 0,1 0 0,-1 0 0,1 0 0,-1 0 0,1 0 0,-1 0 0,1 0 0,0 0 0,0-1 0,-1 1 0,1-1 0,0 1 0,0-1 0,-1 0 0,1 1 0,0-1 0,0 0 0,3-1 0,6 1 0,-1 0 0,1-2 0,20-3 0,32-12 0,-42 10 0,0 1 0,1 2 0,-1 0 0,44-2 0,-61 6 0,0 0 0,0 1 0,0-1 0,0 1 0,0 0 0,0 0 0,-1 1 0,1-1 0,0 1 0,-1 0 0,5 2 0,-7-3 0,0 0 0,0 0 0,0 0 0,0 0 0,0 0 0,0 0 0,-1 0 0,1 0 0,0 0 0,0 0 0,-1 1 0,1-1 0,-1 0 0,1 0 0,-1 1 0,0-1 0,1 0 0,-1 1 0,0-1 0,0 0 0,0 1 0,0-1 0,0 1 0,0-1 0,0 0 0,0 1 0,-1-1 0,1 0 0,0 1 0,-1-1 0,0 0 0,1 0 0,-1 0 0,1 1 0,-2 1 0,-4 4-124,-1 1 0,1-1 0,-1 0 0,-1 0 0,1-1 0,-1 0-1,0 0 1,-1 0 0,1-1 0,-18 7 0,5-2-6702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4.688"/>
    </inkml:context>
    <inkml:brush xml:id="br0">
      <inkml:brushProperty name="width" value="0.05" units="cm"/>
      <inkml:brushProperty name="height" value="0.05" units="cm"/>
    </inkml:brush>
  </inkml:definitions>
  <inkml:trace contextRef="#ctx0" brushRef="#br0">1 228 24575,'2'-5'0,"1"-8"0,2-7 0,5-4 0,3-3 0,4 1 0,4 2 0,3 4 0,1 2 0,2 4 0,3 5 0,4 2 0,0 1 0,1 2 0,2 0 0,-1 0 0,-6 1-8191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093"/>
    </inkml:context>
    <inkml:brush xml:id="br0">
      <inkml:brushProperty name="width" value="0.05" units="cm"/>
      <inkml:brushProperty name="height" value="0.05" units="cm"/>
    </inkml:brush>
  </inkml:definitions>
  <inkml:trace contextRef="#ctx0" brushRef="#br0">59 86 24575,'-3'0'0,"1"1"0,0-1 0,0 0 0,0 1 0,0-1 0,0 1 0,0-1 0,0 1 0,0 0 0,0 0 0,0 0 0,1 0 0,-1 0 0,0 1 0,0-1 0,1 0 0,-1 1 0,1-1 0,-3 4 0,2-1 0,-1 0 0,1 0 0,0-1 0,0 2 0,1-1 0,-1 0 0,1 0 0,0 0 0,-1 8 0,2-7 0,-1 1 0,1-1 0,0 0 0,1 0 0,-1 1 0,1-1 0,0 0 0,2 6 0,-2-9 0,-1 0 0,1 1 0,0-1 0,1 0 0,-1 0 0,0 0 0,0 0 0,1 0 0,0 0 0,-1 0 0,1 0 0,0 0 0,0-1 0,0 1 0,0-1 0,3 2 0,-1-1 0,0 0 0,0-1 0,0 0 0,0 0 0,0 0 0,0 0 0,0-1 0,0 0 0,1 0 0,-1 0 0,0 0 0,0-1 0,0 1 0,1-1 0,4-2 0,-3 1 0,1-1 0,-1 1 0,0-2 0,0 1 0,0-1 0,0 0 0,-1 0 0,1 0 0,4-6 0,-5 5 0,0-1 0,0 1 0,0-1 0,-1 0 0,0 0 0,0 0 0,-1-1 0,1 1 0,-2-1 0,1 0 0,-1 0 0,0 0 0,0 0 0,0-1 0,-1 1 0,-1 0 0,1-1 0,-1-9 0,-1 13 16,0 1-1,0 0 1,0-1-1,-1 1 1,1 0-1,-1 0 1,1 0-1,-1 0 1,0 0-1,0 0 1,-1 0-1,1 1 1,-1-1-1,1 1 1,-1-1-1,0 1 1,1 0 0,-1 0-1,-1 1 1,1-1-1,-5-2 1,3 2-138,0 1 0,-1-1 0,1 1 0,0-1 0,-1 2 0,1-1 0,-1 1 0,1-1 0,-1 2 1,1-1-1,-1 0 0,1 1 0,-8 2 0,4 1-6704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435"/>
    </inkml:context>
    <inkml:brush xml:id="br0">
      <inkml:brushProperty name="width" value="0.05" units="cm"/>
      <inkml:brushProperty name="height" value="0.05" units="cm"/>
    </inkml:brush>
  </inkml:definitions>
  <inkml:trace contextRef="#ctx0" brushRef="#br0">1 109 24575,'-1'-2'0,"1"-1"0,0 1 0,0-1 0,0 1 0,1-1 0,-1 1 0,1-1 0,-1 1 0,1-1 0,0 1 0,0 0 0,0-1 0,0 1 0,0 0 0,0 0 0,1-1 0,-1 1 0,1 0 0,-1 1 0,1-1 0,0 0 0,0 0 0,0 1 0,0-1 0,0 1 0,0-1 0,0 1 0,1 0 0,-1 0 0,0 0 0,1 0 0,-1 0 0,1 1 0,-1-1 0,1 1 0,-1 0 0,1-1 0,4 2 0,0-1 0,-1 1 0,1 0 0,0 0 0,-1 0 0,1 1 0,-1 0 0,1 1 0,-1-1 0,0 1 0,0 0 0,0 1 0,0-1 0,8 9 0,-4-4 0,-1 1 0,-1 1 0,9 11 0,-15-19 0,0 1 0,-1-1 0,1 1 0,-1-1 0,1 1 0,-1 0 0,0-1 0,0 1 0,0 0 0,0 0 0,-1 0 0,1 0 0,-1 0 0,0 0 0,0 0 0,0 0 0,0 0 0,0 0 0,-1 3 0,1-5 0,0 0 0,-1 0 0,1-1 0,0 1 0,-1 0 0,1 0 0,0-1 0,-1 1 0,1 0 0,-1-1 0,1 1 0,-1-1 0,1 1 0,-1 0 0,0-1 0,1 1 0,-1-1 0,0 0 0,1 1 0,-1-1 0,0 1 0,1-1 0,-1 0 0,0 0 0,0 1 0,0-1 0,1 0 0,-1 0 0,0 0 0,0 0 0,0 0 0,1 0 0,-1 0 0,0 0 0,0 0 0,1 0 0,-1-1 0,0 1 0,0 0 0,-1-1 0,0 0 0,1 0 0,-1 0 0,0 0 0,1 0 0,-1 0 0,1 0 0,-1-1 0,1 1 0,0-1 0,-1 1 0,1-1 0,0 1 0,0-1 0,0 0 0,-1-3 0,0 0 22,1-1-1,0 0 0,0 0 1,1 0-1,0 1 0,0-1 1,0 0-1,1 0 0,-1 0 1,1 0-1,1 1 0,-1-1 1,1 0-1,0 1 0,3-6 1,-2 5-154,0 0 1,1 0 0,0 0-1,0 0 1,0 1 0,0-1 0,1 1-1,0 0 1,0 1 0,0-1 0,1 1-1,8-5 1,-1 3-6695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5.874"/>
    </inkml:context>
    <inkml:brush xml:id="br0">
      <inkml:brushProperty name="width" value="0.05" units="cm"/>
      <inkml:brushProperty name="height" value="0.05" units="cm"/>
    </inkml:brush>
  </inkml:definitions>
  <inkml:trace contextRef="#ctx0" brushRef="#br0">108 224 24575,'0'-1'0,"0"0"0,0 0 0,0 0 0,0 0 0,0 0 0,-1 0 0,1 0 0,0 0 0,-1 0 0,1 0 0,0 0 0,-1 0 0,1 0 0,-1 0 0,1 1 0,-1-1 0,0 0 0,1 0 0,-1 1 0,0-1 0,1 0 0,-1 1 0,0-1 0,0 1 0,0-1 0,0 1 0,0-1 0,1 1 0,-1-1 0,0 1 0,0 0 0,0 0 0,0-1 0,0 1 0,0 0 0,0 0 0,0 0 0,-2 0 0,1 0 0,-1 0 0,1 1 0,-1-1 0,1 1 0,-1-1 0,1 1 0,0 0 0,-1 0 0,1 0 0,0 0 0,0 0 0,0 0 0,0 1 0,0-1 0,-2 3 0,-2 2 0,1 2 0,0-1 0,1 0 0,-1 1 0,1 0 0,1 0 0,-5 14 0,7-19 0,0-1 0,1 1 0,-1 0 0,1-1 0,0 1 0,0-1 0,0 1 0,0 0 0,0-1 0,0 1 0,1-1 0,-1 1 0,2 2 0,-1-3 0,0-1 0,-1 0 0,1 1 0,0-1 0,0 0 0,0 0 0,1 0 0,-1 0 0,0 0 0,0 0 0,0 0 0,1 0 0,-1-1 0,0 1 0,1 0 0,-1-1 0,1 1 0,-1-1 0,1 0 0,-1 1 0,1-1 0,-1 0 0,1 0 0,1 0 0,2 0 0,-1-1 0,0 1 0,0-1 0,0 0 0,0 0 0,0 0 0,0-1 0,0 0 0,0 0 0,0 0 0,-1 0 0,1 0 0,-1-1 0,1 1 0,-1-1 0,4-4 0,5-6 0,-1 1 0,16-25 0,-17 23 0,-1 0 0,-1-1 0,-1-1 0,0 1 0,6-21 0,-10 27 0,-1 0 0,0-1 0,-1 1 0,1 0 0,-2-1 0,0 1 0,0-1 0,0 1 0,-1-1 0,-5-17 0,6 26 0,0 0 0,0-1 0,0 1 0,0 0 0,-1 0 0,1 0 0,-1 0 0,1 0 0,-1 0 0,1 0 0,-1 0 0,1 0 0,-1 0 0,0 1 0,1-1 0,-1 0 0,0 0 0,0 0 0,0 1 0,-2-2 0,3 2 0,-1 0 0,0 0 0,1 1 0,-1-1 0,0 0 0,1 0 0,-1 1 0,1-1 0,-1 0 0,0 1 0,1-1 0,-1 1 0,1-1 0,-1 1 0,1-1 0,-1 1 0,1-1 0,-1 1 0,1-1 0,0 1 0,-1 0 0,1-1 0,-1 2 0,-2 5 0,0 0 0,0 1 0,0-1 0,-1 11 0,-1 10 0,-2 37 0,6-55 0,1 0 0,0 0 0,1 1 0,0-1 0,1 0 0,0 0 0,4 11 0,4-2-1365,2-4-5461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46.012"/>
    </inkml:context>
    <inkml:brush xml:id="br0">
      <inkml:brushProperty name="width" value="0.05" units="cm"/>
      <inkml:brushProperty name="height" value="0.05" units="cm"/>
    </inkml:brush>
  </inkml:definitions>
  <inkml:trace contextRef="#ctx0" brushRef="#br0">1 18 24575,'0'-2'0,"2"-4"0,3 0 0,1 3 0,-1 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9.278"/>
    </inkml:context>
    <inkml:brush xml:id="br0">
      <inkml:brushProperty name="width" value="0.05" units="cm"/>
      <inkml:brushProperty name="height" value="0.05" units="cm"/>
    </inkml:brush>
  </inkml:definitions>
  <inkml:trace contextRef="#ctx0" brushRef="#br0">130 74 24575,'-2'1'0,"-1"1"0,1-1 0,0 0 0,0 1 0,-1-1 0,1 1 0,0 0 0,1-1 0,-1 1 0,0 0 0,0 0 0,1 0 0,-1 1 0,1-1 0,0 0 0,-2 3 0,-1 3 0,-12 16 0,6-8 0,0 0 0,-1-1 0,-23 23 0,34-38 0,0 1 0,0-1 0,0 0 0,-1 1 0,1-1 0,0 0 0,0 1 0,-1-1 0,1 0 0,0 0 0,-1 1 0,1-1 0,0 0 0,-1 0 0,1 1 0,0-1 0,-1 0 0,1 0 0,0 0 0,-1 0 0,1 0 0,0 0 0,-1 0 0,1 0 0,-1 0 0,1 0 0,0 0 0,-1 0 0,1 0 0,-1 0 0,1 0 0,0 0 0,-1 0 0,1-13 0,10-19 0,6 0 0,23-46 0,-33 68 0,0 1 0,0-1 0,1 1 0,0 0 0,12-9 0,-19 17 0,1 0 0,-1 1 0,1-1 0,0 0 0,0 1 0,-1-1 0,1 1 0,0-1 0,0 1 0,0-1 0,0 1 0,0-1 0,-1 1 0,1 0 0,0 0 0,0-1 0,0 1 0,0 0 0,0 0 0,0 0 0,0 0 0,0 0 0,0 0 0,0 1 0,0-1 0,0 0 0,0 0 0,0 1 0,-1-1 0,1 0 0,0 1 0,0-1 0,0 1 0,0-1 0,-1 1 0,1-1 0,0 1 0,0 0 0,-1-1 0,1 1 0,-1 0 0,1 0 0,0-1 0,-1 1 0,1 0 0,-1 0 0,0 0 0,1 0 0,-1 0 0,1 1 0,2 8 0,0-1 0,0 1 0,3 19 0,-4-19 0,28 133-1365,-26-124-5461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0.106"/>
    </inkml:context>
    <inkml:brush xml:id="br0">
      <inkml:brushProperty name="width" value="0.05" units="cm"/>
      <inkml:brushProperty name="height" value="0.05" units="cm"/>
    </inkml:brush>
  </inkml:definitions>
  <inkml:trace contextRef="#ctx0" brushRef="#br0">5 48 24575,'-2'-14'0,"2"13"0,-1 1 0,1-1 0,0 0 0,-1 0 0,1 1 0,0-1 0,0 0 0,0 1 0,0-1 0,0 0 0,0 0 0,0 1 0,0-1 0,0 0 0,0 0 0,0 1 0,0-1 0,1 0 0,-1 0 0,0 1 0,0-1 0,1 0 0,-1 1 0,0-1 0,1 1 0,-1-1 0,1 0 0,-1 1 0,1-1 0,-1 1 0,1-1 0,0 1 0,-1-1 0,1 1 0,-1 0 0,1-1 0,0 1 0,-1 0 0,1-1 0,0 1 0,-1 0 0,1 0 0,0 0 0,0 0 0,-1-1 0,3 1 0,13-2 0,0 0 0,0 1 0,1 1 0,23 2 0,4 0 0,-40-2 0,0 1 0,0-1 0,0 1 0,1 0 0,-1 0 0,0 1 0,0-1 0,7 5 0,17 5 0,-22-10 0,0-1 0,0 0 0,0 0 0,0 0 0,0-1 0,0 0 0,0 0 0,0 0 0,0-1 0,0 0 0,-1 0 0,7-3 0,-4 1 0,-1 1 0,1 1 0,0 0 0,1 0 0,12-2 0,-18 5 0,0-1 0,-1 1 0,1 0 0,0 0 0,0 0 0,-1 0 0,1 0 0,0 1 0,-1-1 0,0 1 0,1-1 0,-1 1 0,0 0 0,0 0 0,0 0 0,0 0 0,3 5 0,-2-4 0,-1 0 0,1 0 0,0 0 0,0 0 0,0-1 0,0 1 0,1-1 0,-1 0 0,0 0 0,6 2 0,-4-3 0,1-1 0,-1 1 0,1-1 0,0 0 0,0 0 0,-1 0 0,1-1 0,-1 0 0,1 0 0,0-1 0,-1 1 0,0-1 0,7-4 0,-4 3 0,0 0 0,0 1 0,0 0 0,0 0 0,14-1 0,-6 4 0,1 0 0,20 5 0,27 1 0,-5-7-682,67-8-1,-104 5-6143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300"/>
    </inkml:context>
    <inkml:brush xml:id="br0">
      <inkml:brushProperty name="width" value="0.05" units="cm"/>
      <inkml:brushProperty name="height" value="0.05" units="cm"/>
    </inkml:brush>
  </inkml:definitions>
  <inkml:trace contextRef="#ctx0" brushRef="#br0">4 6 24575,'0'0'0,"0"0"0,0 0 0,0-1 0,0 1 0,0 0 0,0 0 0,0 0 0,0-1 0,0 1 0,0 0 0,0 0 0,0 0 0,0-1 0,0 1 0,0 0 0,1 0 0,-1 0 0,0 0 0,0-1 0,0 1 0,0 0 0,0 0 0,0 0 0,1 0 0,-1 0 0,0 0 0,0-1 0,0 1 0,0 0 0,0 0 0,1 0 0,-1 0 0,0 0 0,0 0 0,0 0 0,1 0 0,-1 0 0,0 0 0,0 0 0,0 0 0,1 0 0,-1 0 0,0 0 0,0 0 0,0 0 0,0 0 0,1 0 0,-1 0 0,0 0 0,0 0 0,0 0 0,1 0 0,-1 0 0,0 0 0,0 0 0,0 1 0,4 14 0,-4 26 0,-6 75 0,-3 25 0,16 229 0,46-17-1365,-46-314-5461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2.164"/>
    </inkml:context>
    <inkml:brush xml:id="br0">
      <inkml:brushProperty name="width" value="0.05" units="cm"/>
      <inkml:brushProperty name="height" value="0.05" units="cm"/>
    </inkml:brush>
  </inkml:definitions>
  <inkml:trace contextRef="#ctx0" brushRef="#br0">0 1 24575,'10'5'0,"9"2"0,23 1 0,0-3 0,69 0 0,-42-2 0,596 27-1081,1207 64-4206,-1471-69 5350,992 38-1143,-1013-76 7606,-369 13-6048,-3 0-91,-9-2-1758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02.444"/>
    </inkml:context>
    <inkml:brush xml:id="br0">
      <inkml:brushProperty name="width" value="0.05" units="cm"/>
      <inkml:brushProperty name="height" value="0.05" units="cm"/>
    </inkml:brush>
  </inkml:definitions>
  <inkml:trace contextRef="#ctx0" brushRef="#br0">31 4 24575,'-20'-2'0,"9"1"0,26 7 0,25 6 0,-20-7 0,-1 1 0,0 0 0,-1 2 0,0 0 0,19 12 0,-32-17 0,-1 0 0,0 1 0,0-1 0,0 1 0,0 0 0,0 0 0,-1 0 0,1 1 0,-1-1 0,-1 1 0,1 0 0,0 0 0,-1 0 0,0 0 0,-1 0 0,1 1 0,-1-1 0,0 0 0,0 1 0,0-1 0,-1 1 0,0-1 0,0 9 0,-1-6 31,-1 0 0,1-1 0,-1 1 0,0-1 0,-1 1 0,0-1 0,0 0 0,-1 0 1,1 0-1,-9 10 0,0-1-600,-2 0 0,-26 24 0,0-4-6257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4.998"/>
    </inkml:context>
    <inkml:brush xml:id="br0">
      <inkml:brushProperty name="width" value="0.05" units="cm"/>
      <inkml:brushProperty name="height" value="0.05" units="cm"/>
    </inkml:brush>
  </inkml:definitions>
  <inkml:trace contextRef="#ctx0" brushRef="#br0">156 254 24575,'0'-5'0,"0"0"0,-1 0 0,1 0 0,-1 1 0,0-1 0,-1 0 0,-1-5 0,3 9 0,-1 0 0,1 0 0,-1 0 0,1 0 0,-1 1 0,1-1 0,-1 0 0,0 0 0,1 1 0,-1-1 0,0 0 0,1 1 0,-1-1 0,0 1 0,0-1 0,0 1 0,1-1 0,-1 1 0,0 0 0,0-1 0,0 1 0,0 0 0,0 0 0,0-1 0,0 1 0,0 0 0,0 0 0,1 0 0,-1 0 0,0 0 0,0 1 0,0-1 0,0 0 0,0 0 0,0 1 0,0-1 0,0 0 0,0 1 0,1-1 0,-1 1 0,0-1 0,0 1 0,0-1 0,0 2 0,-3 1 0,0 0 0,1 0 0,0 0 0,0 1 0,0-1 0,0 1 0,0 0 0,-3 6 0,-17 37 0,15-28 0,4-11 0,-1 3 0,0 0 0,-1 0 0,-13 17 0,12-22 0,4-11 0,7-16 0,8-11 0,2 0 0,24-42 0,44-57 0,-73 117 0,20-29 0,-27 40 0,0 1 0,0-1 0,1 1 0,-1 0 0,0 0 0,1 0 0,-1 0 0,1 0 0,0 0 0,0 1 0,0 0 0,4-2 0,-6 3 0,1-1 0,-1 1 0,0 0 0,1 1 0,-1-1 0,1 0 0,-1 0 0,0 0 0,1 1 0,-1-1 0,0 1 0,0-1 0,1 1 0,-1 0 0,0-1 0,0 1 0,0 0 0,0 0 0,0 0 0,0 0 0,0 0 0,0 0 0,0 0 0,0 0 0,0 0 0,-1 0 0,2 2 0,1 4 0,1-1 0,-1 1 0,3 13 0,9 39-341,-4 1 0,-2 0-1,2 105 1,-11-143-6485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140"/>
    </inkml:context>
    <inkml:brush xml:id="br0">
      <inkml:brushProperty name="width" value="0.05" units="cm"/>
      <inkml:brushProperty name="height" value="0.05" units="cm"/>
    </inkml:brush>
  </inkml:definitions>
  <inkml:trace contextRef="#ctx0" brushRef="#br0">7 85 24575,'0'-5'0,"-3"-3"0,0-6 0,3-2 0,3 2 0,3 2 0,6 4 0,5 3 0,7 3 0,6 1 0,-2 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578"/>
    </inkml:context>
    <inkml:brush xml:id="br0">
      <inkml:brushProperty name="width" value="0.05" units="cm"/>
      <inkml:brushProperty name="height" value="0.05" units="cm"/>
    </inkml:brush>
  </inkml:definitions>
  <inkml:trace contextRef="#ctx0" brushRef="#br0">28 55 24575,'0'0'0,"1"0"0,-1 0 0,0 0 0,0 0 0,1-1 0,-1 1 0,0 0 0,0 0 0,0-1 0,1 1 0,-1 0 0,0 0 0,0 0 0,0-1 0,0 1 0,1 0 0,-1-1 0,0 1 0,0 0 0,0 0 0,0-1 0,0 1 0,0 0 0,0-1 0,0 1 0,0 0 0,0-1 0,0 1 0,0 0 0,0 0 0,0-1 0,0 1 0,0 0 0,-1-1 0,1 1 0,0 0 0,0 0 0,0-1 0,0 1 0,0 0 0,-1 0 0,1-1 0,0 1 0,0 0 0,0 0 0,-1 0 0,1 0 0,0-1 0,0 1 0,-1 0 0,1 0 0,0 0 0,-1 0 0,1-1 0,0 1 0,-1-1 0,1 1 0,0 0 0,-1-1 0,1 1 0,0 0 0,-1-1 0,1 1 0,-1 0 0,1 0 0,0-1 0,-1 1 0,1 0 0,-1 0 0,1 0 0,-1 0 0,1-1 0,0 1 0,-1 0 0,1 0 0,-1 0 0,1 0 0,-1 0 0,1 0 0,-1 0 0,1 0 0,-1 0 0,1 1 0,-1-1 0,1 0 0,0 0 0,-1 0 0,1 0 0,-1 1 0,1-1 0,-1 0 0,1 0 0,0 1 0,-1-1 0,1 0 0,0 1 0,-1-1 0,1 1 0,-2 1 0,1 1 0,0 0 0,0 0 0,0-1 0,0 1 0,1 0 0,-1 0 0,1 0 0,0 0 0,0 0 0,0 0 0,0 3 0,7 39 0,-4-30 0,13 98 0,8 44 0,-23-157 0,1-7 0,3-22 0,2-38 0,-3-187 0,-4 251 0,0 1 0,0-1 0,0 1 0,0-1 0,1 1 0,-1-1 0,1 1 0,0-1 0,0 1 0,0 0 0,0-1 0,0 1 0,0 0 0,1 0 0,-1 0 0,1 0 0,2-3 0,-2 3 0,0 1 0,1 0 0,-1 0 0,0 0 0,0 0 0,0 1 0,1-1 0,-1 0 0,0 1 0,1 0 0,-1 0 0,1-1 0,-1 1 0,0 1 0,1-1 0,-1 0 0,1 1 0,-1-1 0,3 1 0,11 4 0,-1 0 0,1 0 0,-1 2 0,0 0 0,0 0 0,-1 2 0,0 0 0,0 0 0,21 21 0,-33-28 0,-1-1 0,1 1 0,-1 0 0,1 0 0,-1 0 0,0 0 0,1 0 0,-1 0 0,0 0 0,-1 0 0,1 0 0,0 1 0,-1-1 0,1 0 0,-1 0 0,0 1 0,1 2 0,-2-3 0,1-1 0,-1 1 0,1 0 0,-1 0 0,0-1 0,0 1 0,0 0 0,1-1 0,-2 1 0,1-1 0,0 1 0,0-1 0,0 0 0,-1 1 0,1-1 0,-1 0 0,1 0 0,-1 0 0,1 0 0,-1 0 0,0 0 0,-1 0 0,-13 6-341,0-2 0,0 0-1,-28 5 1,13-4-6485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6:55.999"/>
    </inkml:context>
    <inkml:brush xml:id="br0">
      <inkml:brushProperty name="width" value="0.05" units="cm"/>
      <inkml:brushProperty name="height" value="0.05" units="cm"/>
    </inkml:brush>
  </inkml:definitions>
  <inkml:trace contextRef="#ctx0" brushRef="#br0">0 203 24575,'1'0'0,"0"1"0,0-1 0,-1 0 0,1 1 0,0-1 0,-1 0 0,1 1 0,-1-1 0,1 1 0,-1-1 0,1 1 0,-1 0 0,1-1 0,-1 1 0,1 0 0,-1-1 0,0 1 0,1 0 0,-1-1 0,0 1 0,1 0 0,-1-1 0,0 1 0,0 0 0,0 0 0,0-1 0,0 3 0,3 27 0,-3-23 0,5 29 0,2-1 0,11 37 0,2 8 0,-18-66 0,-6-19 0,-7-23 0,0-2 0,2 0 0,1-1 0,1 0 0,-4-47 0,10 62 0,0-1 0,1 1 0,1 0 0,1-1 0,0 1 0,1 0 0,1 0 0,0 0 0,1 1 0,11-23 0,-14 33 0,1 0 0,0 1 0,0-1 0,0 1 0,0 0 0,1 0 0,0 0 0,-1 0 0,2 1 0,-1-1 0,0 1 0,1 0 0,6-3 0,-8 5 0,-1 0 0,1 0 0,-1 1 0,1-1 0,-1 1 0,1 0 0,0-1 0,-1 1 0,1 0 0,0 1 0,-1-1 0,1 0 0,-1 1 0,1 0 0,-1-1 0,1 1 0,-1 0 0,1 0 0,-1 0 0,0 1 0,1-1 0,-1 0 0,0 1 0,0 0 0,0-1 0,0 1 0,0 0 0,3 4 0,-3-2 17,1-1 0,0 1 0,-1-1 1,1 1-1,-1 0 0,0 0 0,0 0 0,-1 0 0,1 0 0,-1 0 0,0 1 0,0-1 0,-1 0 0,1 1 0,-1-1 0,0 0 0,0 1 0,0-1 1,-1 7-1,-1-5-131,0 0 0,0-1 0,0 0 0,0 1 1,-1-1-1,0 0 0,0 0 0,0 0 1,-1-1-1,1 1 0,-1-1 0,0 0 1,0 0-1,-6 4 0,-16 11-6712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010"/>
    </inkml:context>
    <inkml:brush xml:id="br0">
      <inkml:brushProperty name="width" value="0.05" units="cm"/>
      <inkml:brushProperty name="height" value="0.05" units="cm"/>
    </inkml:brush>
  </inkml:definitions>
  <inkml:trace contextRef="#ctx0" brushRef="#br0">0 11 24575,'0'0'0,"0"-1"0,1 1 0,-1-1 0,0 1 0,0-1 0,0 1 0,1-1 0,-1 1 0,0-1 0,1 1 0,-1-1 0,1 1 0,-1-1 0,0 1 0,1 0 0,-1-1 0,1 1 0,-1-1 0,1 1 0,-1 0 0,1 0 0,-1-1 0,1 1 0,-1 0 0,1 0 0,0 0 0,-1 0 0,1 0 0,-1-1 0,1 1 0,0 0 0,-1 0 0,1 0 0,-1 1 0,1-1 0,-1 0 0,2 0 0,22 5 0,-7 3 31,0 0 0,-1 1 0,0 1 0,-1 1 0,0 0 0,0 1 0,-1 0 0,-1 1 1,0 1-1,15 21 0,9 16-885,50 94 1,-82-134-5973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273"/>
    </inkml:context>
    <inkml:brush xml:id="br0">
      <inkml:brushProperty name="width" value="0.05" units="cm"/>
      <inkml:brushProperty name="height" value="0.05" units="cm"/>
    </inkml:brush>
  </inkml:definitions>
  <inkml:trace contextRef="#ctx0" brushRef="#br0">500 78 24575,'1'-9'0,"-1"2"0,0 1 0,0 0 0,-1-1 0,1 1 0,-1 0 0,-3-9 0,4 14 0,-1 0 0,1 0 0,-1 0 0,1 0 0,-1 1 0,1-1 0,-1 0 0,0 0 0,1 0 0,-1 1 0,0-1 0,0 0 0,0 0 0,1 1 0,-1-1 0,0 1 0,0-1 0,-1 0 0,0 1 0,0 0 0,1 0 0,-1-1 0,0 1 0,0 0 0,1 0 0,-1 1 0,0-1 0,0 0 0,1 1 0,-1-1 0,0 0 0,1 1 0,-3 1 0,-18 8 0,2 1 0,-1 0 0,-25 21 0,-54 48 0,83-66 0,-102 93 342,101-88-684,1 0 1,0 1 0,2 0-1,-16 27 1,22-29-6485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17.739"/>
    </inkml:context>
    <inkml:brush xml:id="br0">
      <inkml:brushProperty name="width" value="0.05" units="cm"/>
      <inkml:brushProperty name="height" value="0.05" units="cm"/>
    </inkml:brush>
  </inkml:definitions>
  <inkml:trace contextRef="#ctx0" brushRef="#br0">690 101 24575,'-5'-4'0,"-1"-1"0,1 1 0,-1 0 0,0 1 0,0-1 0,0 1 0,-1 0 0,1 0 0,-1 1 0,0 0 0,-11-2 0,-1 1 0,-1 0 0,-37 1 0,33 3 0,0 1 0,0 1 0,0 1 0,0 1 0,0 1 0,1 1 0,0 1 0,1 1 0,-1 1 0,2 1 0,-31 20 0,36-20 0,1 1 0,-1 1 0,2 0 0,0 1 0,1 1 0,0 0 0,1 0 0,1 1 0,1 1 0,0 0 0,1 1 0,0-1 0,2 2 0,-9 30 0,11-27 0,1 1 0,1 0 0,1 0 0,1 0 0,1 0 0,1 0 0,1 0 0,1 0 0,1 0 0,1-1 0,1 1 0,1-1 0,10 22 0,-9-26 0,1 0 0,1-1 0,0-1 0,1 0 0,0 0 0,2-1 0,0-1 0,0 0 0,1 0 0,1-2 0,0 0 0,1 0 0,1-2 0,-1 0 0,35 15 0,-30-17 0,1-1 0,1-1 0,-1-1 0,1-1 0,0-1 0,0-1 0,0-1 0,36-3 0,-29-2 0,-1 0 0,0-2 0,0-1 0,-1-2 0,0 0 0,36-19 0,-35 14 0,-1-2 0,0-1 0,-1-1 0,-1-1 0,-1-1 0,-1-2 0,-1 0 0,0-2 0,-2 0 0,-1-1 0,-1-2 0,-1 0 0,17-36 0,-26 45 0,-2-1 0,0 0 0,-1 0 0,-1-1 0,-1 0 0,0 0 0,-2 0 0,0 0 0,-2 0 0,0-1 0,-6-38 0,3 43 0,0-1 0,-2 1 0,0 0 0,-1 0 0,-1 0 0,0 1 0,-1 0 0,0 0 0,-2 1 0,1 0 0,-2 1 0,0 0 0,0 1 0,-22-18 0,16 17-105,-1 1 0,-1 1 0,0 0 0,0 2 0,-1 0 0,0 1 0,-1 1 0,0 1 0,0 1 0,0 1 0,-1 0 0,-28 0 0,-18 2-6721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2.196"/>
    </inkml:context>
    <inkml:brush xml:id="br0">
      <inkml:brushProperty name="width" value="0.05" units="cm"/>
      <inkml:brushProperty name="height" value="0.05" units="cm"/>
    </inkml:brush>
  </inkml:definitions>
  <inkml:trace contextRef="#ctx0" brushRef="#br0">14 47 24575,'-1'-1'0,"0"0"0,0 1 0,1-1 0,-1 0 0,1 0 0,-1 0 0,1 0 0,-1 0 0,1 0 0,0-1 0,-1 1 0,1 0 0,0 0 0,0 0 0,0 0 0,0 0 0,0 0 0,0 0 0,0-1 0,0 1 0,0 0 0,0 0 0,1 0 0,-1 0 0,1 0 0,-1 0 0,0 0 0,1 0 0,0 0 0,-1 0 0,1 0 0,0 0 0,-1 0 0,1 1 0,0-1 0,0 0 0,0 0 0,1 0 0,-2 0 0,1 0 0,0 1 0,0-1 0,0 0 0,0 1 0,-1-1 0,1 1 0,0-1 0,0 1 0,0-1 0,0 1 0,0 0 0,1 0 0,-1-1 0,0 1 0,0 0 0,0 0 0,0 0 0,0 0 0,0 0 0,0 0 0,0 0 0,0 1 0,0-1 0,0 0 0,0 1 0,0-1 0,0 0 0,0 1 0,0-1 0,0 1 0,0 0 0,0-1 0,0 1 0,0 0 0,-1-1 0,1 1 0,0 0 0,0 1 0,1 1 0,-1 0 0,0 0 0,1 0 0,-1 0 0,-1 0 0,1 0 0,0 0 0,-1 1 0,0-1 0,0 6 0,-4 36 0,2-29 0,-45 485 0,42-378 0,-3 263 0,8-387 0,1 0 0,-1 0 0,0 0 0,1 1 0,-1-1 0,0 0 0,1 0 0,-1 0 0,1 1 0,-1-1 0,1 0 0,-1 1 0,1-1 0,0 0 0,-1 1 0,1-1 0,0 1 0,0-1 0,-1 1 0,1-1 0,0 1 0,0 0 0,0-1 0,0 1 0,1 0 0,25-7 0,244-19 0,-157 18 0,1531-75-3651,1 78-379,-1470 8 3850,389 1 1991,-534-4-497,54-7 0,-68 2-561,-17 5-748,0 0-1,0 0 0,0 0 1,0 0-1,0-1 1,1 1-1,-1 0 0,0 0 1,0 0-1,0 0 0,0-1 1,0 1-1,0 0 1,0 0-1,0 0 0,0-1 1,1 1-1,-1 0 0,0 0 1,0 0-1,0-1 1,0 1-1,0 0 0,0 0 1,0 0-1,-1-1 1,1 1-1,0 0 0,0 0 1,0-1-1,0 1 0,0 0 1,0 0-1,0 0 1,0 0-1,0-1 0,-1 1 1,1 0-1,0 0 1,0 0-1,0 0 0,0 0 1,0-1-1,-1 1 0,1 0 1,0 0-1,0 0 1,0 0-1,-1 0 0,1 0 1,0 0-1,0 0 0,0 0 1,-1 0-1,1 0 1,0 0-1,-16-8-5776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643"/>
    </inkml:context>
    <inkml:brush xml:id="br0">
      <inkml:brushProperty name="width" value="0.05" units="cm"/>
      <inkml:brushProperty name="height" value="0.05" units="cm"/>
    </inkml:brush>
  </inkml:definitions>
  <inkml:trace contextRef="#ctx0" brushRef="#br0">35 122 24575,'-26'0'0,"17"0"0,14 0 0,920-31-2201,-551 14 1228,218-7 314,453-20 244,-972 41-242,-28 0-2629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3.466"/>
    </inkml:context>
    <inkml:brush xml:id="br0">
      <inkml:brushProperty name="width" value="0.05" units="cm"/>
      <inkml:brushProperty name="height" value="0.05" units="cm"/>
    </inkml:brush>
  </inkml:definitions>
  <inkml:trace contextRef="#ctx0" brushRef="#br0">42 15 24575,'-7'-1'0,"5"1"0,0 0 0,0 0 0,0-1 0,0 1 0,0 0 0,0 1 0,0-1 0,0 0 0,0 1 0,0-1 0,0 1 0,0-1 0,0 1 0,0 0 0,-3 1 0,6-1 0,0 0 0,-1-1 0,1 1 0,0-1 0,0 1 0,-1 0 0,1-1 0,0 0 0,0 1 0,0-1 0,0 1 0,0-1 0,-1 0 0,1 0 0,0 1 0,0-1 0,1 0 0,32 6 0,-1-2 0,58 0 0,-34-3 0,570 9-1104,3-20-862,-91-1 1123,1661-7-134,-1840 11 506,-47 1 3892,-304 6-3158,-5 0-102,0 0-1,0 0 0,-1 0 1,1 0-1,0 1 1,6 1-1,-9-2-142,0 1 0,0-1 0,0 1-1,0 0 1,0-1 0,-1 1 0,1-1 0,0 1 0,0 0 0,-1 0 0,1 0 0,-1-1-1,1 1 1,-1 0 0,1 0 0,-1 0 0,1 0 0,-1 0 0,0 0 0,1 0-1,-1 0 1,0 0 0,0 0 0,0 0 0,0 0 0,0 0 0,0 0 0,0 0 0,0 0-1,0 1 1,-7 47-18,-13 53 0,1-8 0,-53 516 0,69-515 0,3-40 0,-12 85 0,9-136 0,-3-9 0,-7-18 0,9 14 0,-1 3 0,0 1 0,-1-1 0,1 1 0,-1 0 0,0 0 0,0 0 0,0 1 0,-1 0 0,0 0 0,0 1 0,0 0 0,0 0 0,0 0 0,-10-1 0,-15-3 0,1 1 0,-35-1 0,54 6 0,-72-5-1365,3 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383"/>
    </inkml:context>
    <inkml:brush xml:id="br0">
      <inkml:brushProperty name="width" value="0.05" units="cm"/>
      <inkml:brushProperty name="height" value="0.05" units="cm"/>
    </inkml:brush>
  </inkml:definitions>
  <inkml:trace contextRef="#ctx0" brushRef="#br0">268 91 24575,'-3'0'0,"0"1"0,0-1 0,1 1 0,-1-1 0,0 1 0,0 0 0,0 0 0,1 0 0,-1 0 0,1 1 0,-1-1 0,1 1 0,-1 0 0,1-1 0,0 1 0,0 0 0,0 0 0,0 1 0,0-1 0,-2 4 0,-4 6 0,2 0 0,0 0 0,-6 17 0,2-6 0,-8 17 0,-5 16 0,-3-2 0,-65 100 0,91-153 0,-1 0 0,1-1 0,0 1 0,-1 0 0,1-1 0,-1 1 0,1 0 0,-1-1 0,1 1 0,-1-1 0,1 1 0,-1-1 0,0 1 0,1-1 0,-1 1 0,0-1 0,1 0 0,-1 1 0,0-1 0,-1 1 0,2-14 0,11-29 0,-10 40 0,32-110 0,-18 54 0,3 1 0,2 1 0,30-58 0,-46 106 0,1 0 0,-1 1 0,2 0 0,-1 0 0,13-13 0,-16 19 0,-1-1 0,1 1 0,0-1 0,0 1 0,0 0 0,0 0 0,0 0 0,0 0 0,0 0 0,0 0 0,0 1 0,0-1 0,1 1 0,-1-1 0,0 1 0,0 0 0,1 0 0,-1 0 0,0 0 0,0 0 0,1 0 0,-1 1 0,0-1 0,0 1 0,0 0 0,1 0 0,-1-1 0,3 3 0,1 1 0,0 1 0,-1-1 0,0 1 0,0 0 0,0 0 0,0 0 0,-1 1 0,0 0 0,0 0 0,0 0 0,3 7 0,4 13 0,12 38 0,-22-60 0,56 196 236,-28-90-1837,-24-93-5225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541"/>
    </inkml:context>
    <inkml:brush xml:id="br0">
      <inkml:brushProperty name="width" value="0.05" units="cm"/>
      <inkml:brushProperty name="height" value="0.05" units="cm"/>
    </inkml:brush>
  </inkml:definitions>
  <inkml:trace contextRef="#ctx0" brushRef="#br0">6 31 24575,'-2'0'0,"-1"-2"0,2-1 0,4 0 0,6 0 0,6 2 0,8 0 0,8-2 0,7-1 0,5-1 0,-4 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4.962"/>
    </inkml:context>
    <inkml:brush xml:id="br0">
      <inkml:brushProperty name="width" value="0.05" units="cm"/>
      <inkml:brushProperty name="height" value="0.05" units="cm"/>
    </inkml:brush>
  </inkml:definitions>
  <inkml:trace contextRef="#ctx0" brushRef="#br0">59 96 24575,'-16'15'0,"13"-13"0,1 1 0,-1-1 0,0 1 0,1 0 0,-1 0 0,1 0 0,0 0 0,0 0 0,0 0 0,0 1 0,1-1 0,-3 6 0,1 6 0,0 1 0,0-1 0,2 1 0,0 31 0,9 65 0,-7-102 0,1 8 0,1 10 0,1-1 0,7 29 0,-10-122 0,-11-39 0,0 22 0,4-137 0,6 218 0,0 0 0,0 0 0,0 0 0,0 0 0,1 0 0,-1 0 0,0 0 0,1 0 0,0 1 0,-1-1 0,1 0 0,0 0 0,0 1 0,0-1 0,0 0 0,0 1 0,0-1 0,1 1 0,-1-1 0,2 0 0,-1 1 0,-1 1 0,1-1 0,-1 1 0,1 0 0,-1-1 0,1 1 0,0 0 0,-1 0 0,1 1 0,0-1 0,-1 0 0,1 0 0,-1 1 0,1-1 0,-1 1 0,1-1 0,-1 1 0,1 0 0,-1-1 0,1 1 0,-1 0 0,0 0 0,1 0 0,0 2 0,7 3 34,-1 1 1,0 0-1,0 0 0,-1 1 0,0 0 0,-1 0 0,1 0 0,-2 1 0,9 16 1,-12-22-87,-1 0 0,0 0 0,0 1 1,0-1-1,0 0 0,0 1 1,0-1-1,-1 0 0,0 1 0,0-1 1,0 1-1,0-1 0,0 0 1,-1 1-1,1-1 0,-1 1 0,0-1 1,0 0-1,0 0 0,-1 1 1,1-1-1,-1 0 0,0 0 0,0-1 1,0 1-1,0 0 0,0 0 1,0-1-1,-1 0 0,1 1 0,-1-1 1,-4 3-1,-11 6-6774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197"/>
    </inkml:context>
    <inkml:brush xml:id="br0">
      <inkml:brushProperty name="width" value="0.05" units="cm"/>
      <inkml:brushProperty name="height" value="0.05" units="cm"/>
    </inkml:brush>
  </inkml:definitions>
  <inkml:trace contextRef="#ctx0" brushRef="#br0">0 1 24575,'0'2'0,"3"3"0,0 3 0,0 5 0,1 5 0,1 4 0,-1 3 0,1 1 0,0 2 0,-1 0 0,-1-3 0,-1 0 0,-1-2 0,-1-6-8191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367"/>
    </inkml:context>
    <inkml:brush xml:id="br0">
      <inkml:brushProperty name="width" value="0.05" units="cm"/>
      <inkml:brushProperty name="height" value="0.05" units="cm"/>
    </inkml:brush>
  </inkml:definitions>
  <inkml:trace contextRef="#ctx0" brushRef="#br0">1 12 24575,'0'-2'0,"0"-4"0,0 3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5.630"/>
    </inkml:context>
    <inkml:brush xml:id="br0">
      <inkml:brushProperty name="width" value="0.05" units="cm"/>
      <inkml:brushProperty name="height" value="0.05" units="cm"/>
    </inkml:brush>
  </inkml:definitions>
  <inkml:trace contextRef="#ctx0" brushRef="#br0">29 0 24575,'-2'0'0,"-4"0"0,0 3 0,1 4 0,1 7 0,1 5 0,2 6 0,0 6 0,1 5 0,2 3 0,2 1 0,1 2 0,3 0 0,0 0 0,1-2 0,-2-4 0,-1-8-8191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099"/>
    </inkml:context>
    <inkml:brush xml:id="br0">
      <inkml:brushProperty name="width" value="0.05" units="cm"/>
      <inkml:brushProperty name="height" value="0.05" units="cm"/>
    </inkml:brush>
  </inkml:definitions>
  <inkml:trace contextRef="#ctx0" brushRef="#br0">17 118 24575,'0'-3'0,"0"1"0,-1-1 0,0 0 0,1 0 0,-1 1 0,0-1 0,0 0 0,-3-3 0,4 5 0,-1 0 0,0 0 0,0 0 0,0 0 0,1 0 0,-1-1 0,1 1 0,-1 0 0,1-1 0,-1 1 0,1 0 0,0-1 0,0 1 0,-1 0 0,1-1 0,0 1 0,0 0 0,1-1 0,-1 1 0,0 0 0,0-1 0,1 1 0,-1 0 0,0-1 0,1 1 0,-1 0 0,1-1 0,0 1 0,-1 0 0,1 0 0,0 0 0,0 0 0,0 0 0,0 0 0,0 0 0,2-2 0,3-1 0,1 1 0,-1-1 0,1 1 0,0 0 0,0 0 0,1 1 0,-1 0 0,0 0 0,1 1 0,13-1 0,0 1 0,0 1 0,34 4 0,-31-1 0,1 1 0,-1 2 0,-1 0 0,36 15 0,-50-17 0,0 0 0,0 0 0,-1 1 0,1 0 0,-1 1 0,0 0 0,-1 0 0,0 0 0,0 1 0,0 0 0,-1 1 0,0 0 0,0 0 0,6 11 0,-11-17 0,0 0 0,0 1 0,0-1 0,-1 1 0,1-1 0,-1 1 0,1-1 0,-1 1 0,0-1 0,0 1 0,0-1 0,0 1 0,0-1 0,-1 1 0,1-1 0,-1 1 0,0-1 0,1 1 0,-1-1 0,0 0 0,-1 1 0,1-1 0,0 0 0,-1 0 0,1 0 0,-1 0 0,1 0 0,-1 0 0,0 0 0,0-1 0,0 1 0,0 0 0,0-1 0,0 0 0,-1 1 0,1-1 0,0 0 0,-1 0 0,1-1 0,0 1 0,-1 0 0,1-1 0,-1 1 0,1-1 0,-1 0 0,0 0 0,1 0 0,-1 0 0,1 0 0,-1-1 0,1 1 0,-1-1 0,1 0 0,-1 0 0,1 0 0,0 0 0,-1 0 0,-1-1 0,2 1 0,0 0 0,0 0 0,1-1 0,-1 1 0,0 0 0,1 0 0,-1-1 0,1 1 0,0-1 0,-1 0 0,1 1 0,0-1 0,0 0 0,0 1 0,0-1 0,0 0 0,1 0 0,-2-3 0,2 2 0,-1-1 0,1 0 0,0 1 0,0-1 0,0 0 0,0 1 0,1-1 0,-1 1 0,3-7 0,1-1 0,0 1 0,1 0 0,0 0 0,0 1 0,1-1 0,7-8 0,-6 9 0,1 0 0,0 1 0,0 0 0,1 0 0,0 1 0,0 0 0,15-7 0,-21 12 0,0 0 0,0 0 0,1 1 0,-1-1 0,1 1 0,-1 0 0,1 0 0,-1 1 0,1-1 0,0 1 0,-1-1 0,1 1 0,0 0 0,-1 1 0,1-1 0,0 1 0,-1-1 0,1 1 0,-1 0 0,1 0 0,-1 1 0,0-1 0,1 1 0,-1 0 0,0-1 0,5 5 0,-2 0 29,0 0-1,0 1 1,-1-1-1,0 1 0,0 0 1,0 0-1,-1 1 1,0-1-1,-1 1 1,0 0-1,3 11 1,1 9-883,6 57 1,-12-72-5973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258"/>
    </inkml:context>
    <inkml:brush xml:id="br0">
      <inkml:brushProperty name="width" value="0.05" units="cm"/>
      <inkml:brushProperty name="height" value="0.05" units="cm"/>
    </inkml:brush>
  </inkml:definitions>
  <inkml:trace contextRef="#ctx0" brushRef="#br0">37 1 24575,'-2'0'0,"-3"0"0,-4 0 0,-2 0 0,1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6.847"/>
    </inkml:context>
    <inkml:brush xml:id="br0">
      <inkml:brushProperty name="width" value="0.05" units="cm"/>
      <inkml:brushProperty name="height" value="0.05" units="cm"/>
    </inkml:brush>
  </inkml:definitions>
  <inkml:trace contextRef="#ctx0" brushRef="#br0">228 161 24575,'1'0'0,"0"0"0,-1-1 0,1 1 0,-1-1 0,1 1 0,0 0 0,-1-1 0,1 1 0,-1-1 0,1 1 0,-1-1 0,1 0 0,-1 1 0,1-1 0,-1 1 0,0-1 0,1 0 0,-1 1 0,0-1 0,1 0 0,-1 0 0,0 1 0,0-1 0,0 0 0,0 1 0,0-1 0,0 0 0,0 0 0,0 1 0,0-2 0,-1-23 0,0 18 0,-1 1 0,0 0 0,0 0 0,-1 0 0,0 0 0,0 0 0,0 0 0,-1 1 0,0 0 0,0 0 0,0 0 0,-1 0 0,1 0 0,-7-4 0,7 6 0,-1 0 0,1 0 0,-1 0 0,0 0 0,0 1 0,0 0 0,0 0 0,0 0 0,0 0 0,0 1 0,-1 0 0,1 0 0,-1 1 0,1-1 0,0 1 0,-1 0 0,-6 2 0,10-2 0,-1 1 0,1-1 0,0 1 0,0 0 0,0 0 0,0 0 0,0 0 0,0 0 0,0 1 0,0-1 0,0 0 0,0 1 0,1 0 0,-1-1 0,1 1 0,-1 0 0,-1 3 0,0-1 0,1 1 0,0-1 0,1 0 0,-1 1 0,1 0 0,-1-1 0,1 1 0,0 6 0,0-4 0,1 0 0,0 0 0,0 1 0,0-1 0,1 0 0,0 0 0,1 0 0,0-1 0,0 1 0,0 0 0,6 11 0,-7-16 0,0-1 0,0 1 0,0-1 0,0 1 0,0-1 0,0 0 0,0 0 0,1 1 0,-1-1 0,0 0 0,1 0 0,-1 0 0,1 0 0,0-1 0,-1 1 0,1 0 0,-1-1 0,1 1 0,0-1 0,0 1 0,-1-1 0,3 0 0,-1 0 0,0 0 0,-1-1 0,1 1 0,0-1 0,-1 0 0,1 0 0,-1 0 0,1 0 0,-1-1 0,0 1 0,0-1 0,1 1 0,1-3 0,5-5 0,0 0 0,0 0 0,-1-1 0,12-20 0,-19 28 0,0 1 0,0-1 0,0 1 0,0-1 0,1 1 0,-1-1 0,0 1 0,1 0 0,2-3 0,-3 4 0,-1 0 0,1 0 0,-1 0 0,1-1 0,-1 1 0,0 0 0,1 0 0,-1 0 0,1 0 0,-1 0 0,1 0 0,-1 0 0,1 0 0,-1 0 0,1 0 0,-1 0 0,1 0 0,-1 0 0,0 1 0,1-1 0,-1 0 0,1 0 0,-1 0 0,1 1 0,-1-1 0,1 1 0,1 1 0,-1 0 0,1 0 0,-1 1 0,1-1 0,-1 1 0,0 0 0,0-1 0,0 1 0,0 0 0,0-1 0,0 6 0,7 37 0,-1 0 0,-3 1 0,-1-1 0,-6 71 0,3-108 0,-1 0 0,-1 0 0,0 0 0,0 0 0,0 0 0,-1 0 0,0-1 0,-1 0 0,-4 9 0,6-14 0,0 1 0,0 0 0,0-1 0,-1 0 0,1 1 0,0-1 0,-1 0 0,0 0 0,0 0 0,1-1 0,-1 1 0,0-1 0,0 0 0,0 1 0,-1-1 0,1-1 0,0 1 0,0 0 0,0-1 0,-1 1 0,1-1 0,0 0 0,-1 0 0,1-1 0,-4 0 0,0 0 0,1-1 0,-1 0 0,0 0 0,1-1 0,0 1 0,-1-1 0,1-1 0,0 1 0,1-1 0,-1 0 0,1-1 0,0 1 0,0-1 0,0 0 0,0-1 0,1 1 0,0-1 0,0 1 0,0-1 0,1 0 0,0-1 0,0 1 0,1 0 0,0-1 0,-3-12 0,3 12 0,1 0 0,0 1 0,0-1 0,0-1 0,1 1 0,0 0 0,1 0 0,-1 0 0,1 0 0,1 0 0,-1 0 0,1 1 0,0-1 0,1 0 0,0 1 0,0-1 0,0 1 0,1 0 0,-1 0 0,1 0 0,1 1 0,-1 0 0,1-1 0,0 1 0,7-5 0,-2 4-341,-1 1 0,1 0-1,13-5 1,1 1-6485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8:32.953"/>
    </inkml:context>
    <inkml:brush xml:id="br0">
      <inkml:brushProperty name="width" value="0.05" units="cm"/>
      <inkml:brushProperty name="height" value="0.05" units="cm"/>
    </inkml:brush>
  </inkml:definitions>
  <inkml:trace contextRef="#ctx0" brushRef="#br0">46 29 24575,'-3'1'0,"-1"0"0,0 0 0,1 0 0,-1 1 0,1-1 0,-1 1 0,1 0 0,0 0 0,0 0 0,0 1 0,-4 3 0,7-6 0,0 0 0,0 0 0,0 1 0,-1-1 0,1 0 0,0 0 0,0 0 0,0 1 0,0-1 0,0 0 0,0 0 0,0 1 0,0-1 0,0 0 0,0 0 0,0 0 0,0 1 0,0-1 0,0 0 0,0 0 0,0 1 0,0-1 0,0 0 0,0 0 0,0 0 0,0 1 0,1-1 0,-1 0 0,0 0 0,0 0 0,0 1 0,0-1 0,0 0 0,1 0 0,-1 0 0,0 0 0,0 0 0,0 1 0,1-1 0,-1 0 0,0 0 0,0 0 0,0 0 0,1 0 0,-1 0 0,14 4 0,13-1 0,0-2 0,0 0 0,29-4 0,-14 1 0,375-18-750,114-4-738,1018 3-238,-1494 22-2501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7.375"/>
    </inkml:context>
    <inkml:brush xml:id="br0">
      <inkml:brushProperty name="width" value="0.05" units="cm"/>
      <inkml:brushProperty name="height" value="0.05" units="cm"/>
    </inkml:brush>
  </inkml:definitions>
  <inkml:trace contextRef="#ctx0" brushRef="#br0">258 190 24575,'3'-3'0,"0"-1"0,-1 0 0,1 0 0,-1 0 0,0 0 0,1 0 0,-2 0 0,1-1 0,-1 1 0,1-1 0,-1 1 0,0-1 0,-1 1 0,1-8 0,-1 4 0,1 0 0,-2 0 0,1 0 0,-1 0 0,-1 0 0,1 1 0,-5-14 0,5 18 0,0 1 0,0-1 0,-1 1 0,1-1 0,-1 1 0,1 0 0,-1 0 0,0-1 0,0 1 0,1 0 0,-2 1 0,1-1 0,0 0 0,0 1 0,0-1 0,-1 1 0,-4-3 0,3 3 0,0 0 0,0 0 0,0 1 0,0-1 0,1 1 0,-1 0 0,0 0 0,0 0 0,0 1 0,0-1 0,-5 2 0,-1 1 0,0 0 0,0 1 0,1 0 0,-1 1 0,1 0 0,0 0 0,1 1 0,-15 12 0,15-10 0,0 0 0,0 1 0,1 0 0,0 0 0,1 1 0,-10 20 0,13-23 0,0 0 0,0 0 0,1 0 0,0 0 0,0 0 0,1 0 0,0 1 0,0-1 0,1 0 0,0 1 0,0-1 0,2 8 0,-2-13 0,0 1 0,1-1 0,0 0 0,-1 0 0,1 0 0,0 1 0,0-1 0,0 0 0,0 0 0,0 0 0,1 0 0,-1-1 0,1 1 0,-1 0 0,1 0 0,0-1 0,-1 1 0,1-1 0,3 2 0,-2-1 0,0-1 0,0-1 0,0 1 0,0 0 0,0-1 0,0 1 0,0-1 0,0 0 0,0 0 0,0 0 0,0 0 0,0-1 0,4 0 0,1-1 0,0-1 0,0 0 0,-1 0 0,1-1 0,0 1 0,-1-2 0,0 1 0,0-1 0,11-10 0,-6 2 0,-1-1 0,0 0 0,-1 0 0,-1-1 0,14-30 0,-23 45 0,0-1 0,0 1 0,0-1 0,0 0 0,1 1 0,-1-1 0,0 1 0,0 0 0,1-1 0,-1 1 0,0-1 0,1 1 0,-1-1 0,0 1 0,1 0 0,-1-1 0,1 1 0,-1 0 0,1-1 0,-1 1 0,1 0 0,-1 0 0,1-1 0,-1 1 0,2 0 0,4 10 0,-1 31 0,-4-35 0,6 59 0,-2-27 0,-2 0 0,-1-1 0,-4 62 0,1-96 0,1 0 0,0 0 0,-1 0 0,0 0 0,0 0 0,0 0 0,0 0 0,0 0 0,0 0 0,-1 0 0,1-1 0,-1 1 0,0-1 0,0 1 0,0-1 0,0 1 0,0-1 0,-1 0 0,-2 2 0,3-3 0,-1 0 0,0 0 0,0 0 0,0 0 0,0-1 0,-1 1 0,1-1 0,0 1 0,0-1 0,0 0 0,0-1 0,0 1 0,0 0 0,0-1 0,0 0 0,0 0 0,0 0 0,-6-2 0,-7-4 57,1-1 0,-1 0 0,1-1 0,1 0 0,-26-22 0,33 25-179,1 0 0,-1 0 0,1-1 0,1 0 0,-1 0 0,1 0 0,1-1 0,-1 1 0,1-1 1,0 0-1,1-1 0,0 1 0,-2-12 0,3-1-6704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7.795"/>
    </inkml:context>
    <inkml:brush xml:id="br0">
      <inkml:brushProperty name="width" value="0.05" units="cm"/>
      <inkml:brushProperty name="height" value="0.05" units="cm"/>
    </inkml:brush>
  </inkml:definitions>
  <inkml:trace contextRef="#ctx0" brushRef="#br0">99 106 24575,'0'0'0,"-1"0"0,0 0 0,1 0 0,-1 0 0,1 0 0,-1 0 0,1 0 0,-1 0 0,0 0 0,1 0 0,-1 0 0,1 0 0,-1 0 0,1 0 0,-1 0 0,1 0 0,-1 1 0,1-1 0,-1 0 0,1 0 0,-1 1 0,1-1 0,-1 0 0,1 1 0,-1-1 0,1 0 0,0 1 0,-1-1 0,1 1 0,-1-1 0,1 1 0,0-1 0,0 1 0,-1-1 0,1 1 0,0-1 0,0 1 0,0-1 0,-1 1 0,1-1 0,0 2 0,1-1 0,-1 0 0,1 0 0,-1 0 0,1 0 0,-1 0 0,1 0 0,0 0 0,-1 0 0,1 0 0,0 0 0,0-1 0,0 1 0,0 0 0,0 0 0,0-1 0,0 1 0,0-1 0,0 1 0,1 0 0,7 2 0,0-1 0,0 1 0,0-2 0,0 1 0,0-1 0,0-1 0,1 0 0,-1 0 0,0-1 0,0 0 0,0 0 0,0-1 0,0 0 0,0-1 0,0 0 0,-1 0 0,1-1 0,-1 0 0,9-6 0,-15 9 0,-1 0 0,1 0 0,-1 0 0,1 0 0,-1 0 0,0-1 0,0 1 0,1 0 0,-1-1 0,0 1 0,0-1 0,0 1 0,-1-1 0,1 0 0,0 1 0,-1-1 0,1 0 0,-1 0 0,1 1 0,-1-1 0,0 0 0,1-2 0,-2 2 0,1 0 0,-1 0 0,0-1 0,1 1 0,-1 0 0,0 0 0,0 0 0,-1 0 0,1 0 0,0 1 0,-1-1 0,1 0 0,-1 0 0,1 1 0,-3-2 0,-3-3 0,0 1 0,-1 0 0,0 1 0,1 0 0,-1 0 0,-1 0 0,-14-3 0,15 5 0,-1 0 0,1 1 0,0 1 0,-1-1 0,1 1 0,0 1 0,-1-1 0,1 1 0,0 1 0,0 0 0,0 0 0,0 0 0,0 1 0,0 0 0,1 1 0,-12 6 0,14-7 0,1 1 0,-1 0 0,1 0 0,0 0 0,0 0 0,0 1 0,0-1 0,1 1 0,0 0 0,0 0 0,0 0 0,0 1 0,1-1 0,0 0 0,0 1 0,1 0 0,-1-1 0,1 1 0,1 0 0,-1 0 0,1 0 0,0 0 0,0 0 0,1 6 0,0-5 16,1-1-1,-1 1 1,1-1-1,0 0 1,0 0-1,1 0 1,0 0-1,0 0 1,0 0-1,1-1 1,0 0-1,0 1 1,0-2-1,1 1 1,0 0-1,0-1 1,0 0 0,0 0-1,0 0 1,1-1-1,6 3 1,-2-1-172,1 0 1,0-1 0,0-1 0,1 1 0,-1-2 0,1 0 0,-1 0-1,1-1 1,0-1 0,21-1 0,3-4-6671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8.171"/>
    </inkml:context>
    <inkml:brush xml:id="br0">
      <inkml:brushProperty name="width" value="0.05" units="cm"/>
      <inkml:brushProperty name="height" value="0.05" units="cm"/>
    </inkml:brush>
  </inkml:definitions>
  <inkml:trace contextRef="#ctx0" brushRef="#br0">23 1 24575,'-1'0'0,"1"-1"0,-1 1 0,0 0 0,0 0 0,0 0 0,1 1 0,-1-1 0,0 0 0,0 0 0,0 0 0,1 0 0,-1 1 0,0-1 0,0 0 0,1 1 0,-1-1 0,0 1 0,0-1 0,1 1 0,-1-1 0,-1 2 0,2-1 0,0-1 0,0 1 0,0 0 0,0-1 0,0 1 0,0 0 0,0 0 0,0-1 0,0 1 0,0 0 0,0-1 0,0 1 0,0 0 0,0 0 0,1-1 0,-1 1 0,0-1 0,0 1 0,1 1 0,3 4 0,0 0 0,1-1 0,9 10 0,-11-11 0,13 13 0,-1 1 0,20 31 0,-31-43 0,0 0 0,-1 0 0,0 1 0,0-1 0,0 1 0,-1-1 0,0 1 0,-1 0 0,1 0 0,-1 0 0,-1 0 0,1 0 0,-1 8 0,0-14 0,-1 1 0,1-1 0,-1 1 0,1 0 0,-1-1 0,1 1 0,-1-1 0,0 1 0,0-1 0,0 1 0,1-1 0,-1 0 0,-1 0 0,1 1 0,0-1 0,0 0 0,0 0 0,-1 0 0,1 0 0,-1 0 0,1 0 0,0-1 0,-1 1 0,1 0 0,-1-1 0,0 1 0,1-1 0,-1 0 0,0 1 0,1-1 0,-1 0 0,1 0 0,-1 0 0,0 0 0,-2-1 0,0 1 0,-1 0 0,1-1 0,-1 0 0,1 0 0,0 0 0,0-1 0,0 1 0,-1-1 0,2 0 0,-1 0 0,0-1 0,-5-3 0,7 4 0,0 0 0,-1 0 0,1 0 0,0-1 0,0 1 0,0-1 0,1 0 0,-1 1 0,0-1 0,1 0 0,0 0 0,0 0 0,0 0 0,0 0 0,0 0 0,1 0 0,-1 0 0,1-1 0,0-3 0,0 2 0,1 0 0,0 1 0,1-1 0,-1 1 0,1-1 0,-1 1 0,1 0 0,1-1 0,-1 1 0,1 0 0,5-6 0,1-1 0,2 0 0,-1 1 0,2 0 0,-1 1 0,1 0 0,1 1 0,17-9 0,-14 10-195,1 0 0,-1 1 0,1 1 0,1 1 0,-1 0 0,33-2 0,-24 5-6631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8.865"/>
    </inkml:context>
    <inkml:brush xml:id="br0">
      <inkml:brushProperty name="width" value="0.05" units="cm"/>
      <inkml:brushProperty name="height" value="0.05" units="cm"/>
    </inkml:brush>
  </inkml:definitions>
  <inkml:trace contextRef="#ctx0" brushRef="#br0">137 1 24575,'-4'0'0,"0"1"0,-1 0 0,1 0 0,0 0 0,0 1 0,0 0 0,0-1 0,0 1 0,0 1 0,0-1 0,1 0 0,-1 1 0,1 0 0,-1 0 0,1 0 0,0 0 0,0 0 0,1 1 0,-5 7 0,-1 2 0,0 0 0,1 1 0,0-1 0,-6 22 0,9-24 0,1 1 0,0 0 0,1 0 0,0 0 0,1 0 0,0 0 0,1 16 0,0-24 0,1 0 0,-1 0 0,1 0 0,0 0 0,0 0 0,0-1 0,1 1 0,-1 0 0,1-1 0,0 1 0,0-1 0,0 0 0,0 1 0,0-1 0,1 0 0,0 0 0,0-1 0,-1 1 0,1-1 0,1 1 0,-1-1 0,0 0 0,1 0 0,-1 0 0,1 0 0,4 1 0,3-1-124,1 1 0,0-1 0,0-1 0,0 0 0,0-1 0,0 0-1,0-1 1,0 0 0,0-1 0,12-3 0,14-5-6702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240"/>
    </inkml:context>
    <inkml:brush xml:id="br0">
      <inkml:brushProperty name="width" value="0.05" units="cm"/>
      <inkml:brushProperty name="height" value="0.05" units="cm"/>
    </inkml:brush>
  </inkml:definitions>
  <inkml:trace contextRef="#ctx0" brushRef="#br0">2 75 24575,'0'27'0,"-1"-9"0,1 0 0,0 0 0,1 1 0,2-1 0,5 25 0,-7-40 0,0 1 0,1 0 0,-1 0 0,1-1 0,0 1 0,0-1 0,0 1 0,0-1 0,1 0 0,-1 0 0,1 0 0,0 0 0,0-1 0,0 1 0,0-1 0,0 1 0,1-1 0,-1 0 0,1 0 0,-1-1 0,1 1 0,0-1 0,-1 0 0,1 0 0,0 0 0,0 0 0,0-1 0,0 1 0,0-1 0,0 0 0,6-1 0,-3 0 0,0 0 0,1 0 0,-1-1 0,0 0 0,0 0 0,0-1 0,0 0 0,0 0 0,-1-1 0,1 0 0,-1 0 0,0 0 0,0-1 0,0 0 0,-1 0 0,0 0 0,0-1 0,0 0 0,-1 0 0,1 0 0,3-9 0,-3 7 0,-1 1 0,-1-1 0,0-1 0,0 1 0,0 0 0,-1-1 0,0 1 0,-1-1 0,0 0 0,0 0 0,-1 1 0,0-1 0,-1 0 0,1 0 0,-2 1 0,1-1 0,-6-16 0,5 21-195,0 0 0,0 1 0,0-1 0,0 1 0,-1-1 0,-4-5 0,-4-1-6631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599"/>
    </inkml:context>
    <inkml:brush xml:id="br0">
      <inkml:brushProperty name="width" value="0.05" units="cm"/>
      <inkml:brushProperty name="height" value="0.05" units="cm"/>
    </inkml:brush>
  </inkml:definitions>
  <inkml:trace contextRef="#ctx0" brushRef="#br0">105 66 24575,'3'-1'0,"0"1"0,0-1 0,-1 0 0,1 0 0,0 0 0,0 0 0,-1 0 0,1-1 0,0 1 0,-1-1 0,0 1 0,1-1 0,2-3 0,-5 5 0,1-1 0,0 1 0,-1-1 0,1 1 0,0-1 0,-1 1 0,1-1 0,-1 0 0,1 1 0,-1-1 0,1 0 0,-1 0 0,0 1 0,1-1 0,-1 0 0,0 0 0,0 0 0,1 1 0,-1-1 0,0 0 0,0 0 0,0 0 0,0 0 0,0 1 0,0-1 0,0 0 0,0 0 0,-1 0 0,1 1 0,0-1 0,0 0 0,-1 0 0,1 0 0,0 1 0,-1-1 0,1 0 0,-1 1 0,1-1 0,-1 0 0,1 1 0,-1-1 0,0 0 0,1 1 0,-1-1 0,0 1 0,1 0 0,-1-1 0,-1 0 0,-3-1 0,0 0 0,0 0 0,0 1 0,0 0 0,0 0 0,0 0 0,-1 0 0,1 1 0,0 0 0,0 0 0,-1 0 0,1 1 0,0 0 0,0 0 0,0 0 0,-1 1 0,1-1 0,-4 4 0,6-5 0,1 1 0,0 0 0,0 0 0,-1 1 0,1-1 0,0 0 0,0 1 0,0-1 0,1 1 0,-1 0 0,0-1 0,1 1 0,-1 0 0,1 0 0,-1 0 0,1 0 0,0 1 0,0-1 0,0 0 0,0 0 0,0 1 0,1-1 0,-1 0 0,1 1 0,-1-1 0,1 1 0,0-1 0,0 0 0,0 1 0,0-1 0,0 1 0,1-1 0,-1 1 0,1-1 0,0 0 0,-1 1 0,1-1 0,0 0 0,0 0 0,2 3 0,8 11 0,1 0 0,0-1 0,1-1 0,0 0 0,1 0 0,1-2 0,18 13 0,43 41 0,-74-64 0,-1-1 0,1 1 0,0 0 0,-1 0 0,1 0 0,-1 0 0,0 1 0,0-1 0,0 0 0,0 0 0,0 1 0,0-1 0,0 1 0,0 3 0,-1-4 0,-1-1 0,1 1 0,0-1 0,-1 1 0,1-1 0,-1 0 0,1 1 0,-1-1 0,1 0 0,-1 0 0,0 1 0,0-1 0,0 0 0,0 0 0,0 0 0,0 0 0,0 0 0,0 0 0,0 0 0,0 0 0,0 0 0,-1-1 0,1 1 0,0 0 0,-1-1 0,1 1 0,-2-1 0,-4 3-105,-1-1 0,0 0 0,0 0 0,1-1 0,-1 0 0,0-1 0,0 0 0,0 0 0,0 0 0,0-1 0,0-1 0,-12-2 0,2-3-6721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29.928"/>
    </inkml:context>
    <inkml:brush xml:id="br0">
      <inkml:brushProperty name="width" value="0.05" units="cm"/>
      <inkml:brushProperty name="height" value="0.05" units="cm"/>
    </inkml:brush>
  </inkml:definitions>
  <inkml:trace contextRef="#ctx0" brushRef="#br0">1 75 24575,'0'-3'0,"1"0"0,0 0 0,-1 0 0,1 1 0,0-1 0,1 0 0,-1 1 0,0-1 0,1 1 0,-1-1 0,1 1 0,0 0 0,0-1 0,4-2 0,-2 0 0,1 1 0,0 0 0,1 0 0,-1 0 0,9-4 0,-13 7 0,0 1 0,-1 0 0,1-1 0,0 1 0,0 0 0,0-1 0,-1 1 0,1 0 0,0 0 0,0 0 0,0 0 0,-1 0 0,1 0 0,0 0 0,0 0 0,0 0 0,0 0 0,-1 0 0,1 1 0,0-1 0,0 0 0,-1 0 0,1 1 0,0-1 0,1 1 0,-1 0 0,0 1 0,0-1 0,0 0 0,0 1 0,0-1 0,-1 0 0,1 1 0,0-1 0,-1 1 0,1-1 0,-1 1 0,1 2 0,1 6 0,-1 1 0,0-1 0,-1 15 0,-1-18 0,1 27 47,0 25-518,2 0 1,13 83-1,-12-124-6355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096"/>
    </inkml:context>
    <inkml:brush xml:id="br0">
      <inkml:brushProperty name="width" value="0.05" units="cm"/>
      <inkml:brushProperty name="height" value="0.05" units="cm"/>
    </inkml:brush>
  </inkml:definitions>
  <inkml:trace contextRef="#ctx0" brushRef="#br0">18 45 24575,'-2'0'0,"-4"-2"0,0-3 0,3-1 0,6 0 0,8 2 0,7-1 0,7 0 0,6 0 0,-3-1-8191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328"/>
    </inkml:context>
    <inkml:brush xml:id="br0">
      <inkml:brushProperty name="width" value="0.05" units="cm"/>
      <inkml:brushProperty name="height" value="0.05" units="cm"/>
    </inkml:brush>
  </inkml:definitions>
  <inkml:trace contextRef="#ctx0" brushRef="#br0">43 7 24575,'-2'0'0,"-1"-3"0,-2 0 0,-3 2 0,0 4 0,2 4 0,1 5 0,2 5 0,2 4 0,0 4 0,1 4 0,0 2 0,0 0 0,1-1 0,-1 0 0,0-1 0,0-5-8191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5:07:30.706"/>
    </inkml:context>
    <inkml:brush xml:id="br0">
      <inkml:brushProperty name="width" value="0.05" units="cm"/>
      <inkml:brushProperty name="height" value="0.05" units="cm"/>
    </inkml:brush>
  </inkml:definitions>
  <inkml:trace contextRef="#ctx0" brushRef="#br0">0 66 24575,'1'-3'0,"-1"1"0,0 0 0,1 0 0,-1 0 0,1-1 0,0 1 0,0 0 0,0 0 0,0 0 0,0 0 0,0 0 0,0 0 0,4-3 0,-5 5 0,1-1 0,-1 0 0,1 1 0,-1 0 0,1-1 0,-1 1 0,1-1 0,-1 1 0,1 0 0,0-1 0,-1 1 0,1 0 0,-1-1 0,1 1 0,0 0 0,-1 0 0,1 0 0,0 0 0,0 0 0,-1 0 0,1 0 0,0 0 0,-1 0 0,1 0 0,0 0 0,-1 0 0,1 0 0,0 1 0,-1-1 0,1 0 0,0 0 0,-1 1 0,1-1 0,-1 0 0,1 1 0,0-1 0,-1 1 0,1-1 0,-1 1 0,1-1 0,-1 1 0,0-1 0,1 1 0,-1-1 0,0 1 0,1 0 0,-1 0 0,8 13 0,-1 1 0,-1-1 0,6 25 0,7 13 0,-12-37 0,0 1 0,1-1 0,1 0 0,1-1 0,0 0 0,23 24 0,-28-34 0,0 1 0,0-1 0,0-1 0,0 1 0,1-1 0,-1 0 0,1 0 0,0 0 0,9 2 0,-10-4 0,-1 0 0,1-1 0,-1 1 0,1-1 0,-1 0 0,1 0 0,-1-1 0,1 1 0,-1-1 0,1 0 0,-1 0 0,0 0 0,1-1 0,7-4 0,-7 3 0,-1 0 0,1 0 0,-1-1 0,0 1 0,0-1 0,0 0 0,-1-1 0,0 1 0,1 0 0,-1-1 0,-1 0 0,1 0 0,-1 0 0,0 0 0,0 0 0,0 0 0,-1-1 0,1 1 0,-1-1 0,0-9 0,0-4 0,0 0 0,-1 1 0,-1-1 0,-7-34 0,7 47 0,-11-44 0,11 48 0,0 0 0,0-1 0,1 1 0,-2 0 0,1-1 0,0 1 0,0 0 0,-1 0 0,1 0 0,-1 0 0,1 0 0,-1 0 0,0 0 0,0 1 0,0-1 0,-3-1 0,5 3 0,-1 0 0,1 0 0,-1 0 0,1 0 0,0 0 0,-1 0 0,1 0 0,-1 0 0,1 0 0,-1 0 0,1 0 0,-1 0 0,1 1 0,-1-1 0,1 0 0,0 0 0,-1 1 0,1-1 0,-1 0 0,1 0 0,0 1 0,-1-1 0,1 0 0,0 1 0,-1-1 0,1 1 0,0-1 0,0 0 0,-1 1 0,1-1 0,0 1 0,0-1 0,0 1 0,0-1 0,-1 1 0,1-1 0,0 1 0,0 0 0,-4 21 0,4-20 0,-1 22-170,1 0-1,1 0 0,1 0 1,1 0-1,1-1 0,2 1 1,9 28-1,-2-17-6655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21,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customXml" Target="../ink/ink59.xml"/><Relationship Id="rId21" Type="http://schemas.openxmlformats.org/officeDocument/2006/relationships/image" Target="../media/image81.png"/><Relationship Id="rId63" Type="http://schemas.openxmlformats.org/officeDocument/2006/relationships/image" Target="../media/image102.png"/><Relationship Id="rId159" Type="http://schemas.openxmlformats.org/officeDocument/2006/relationships/customXml" Target="../ink/ink80.xml"/><Relationship Id="rId324" Type="http://schemas.openxmlformats.org/officeDocument/2006/relationships/image" Target="../media/image230.png"/><Relationship Id="rId366" Type="http://schemas.openxmlformats.org/officeDocument/2006/relationships/image" Target="../media/image251.png"/><Relationship Id="rId170" Type="http://schemas.openxmlformats.org/officeDocument/2006/relationships/customXml" Target="../ink/ink86.xml"/><Relationship Id="rId226" Type="http://schemas.openxmlformats.org/officeDocument/2006/relationships/customXml" Target="../ink/ink114.xml"/><Relationship Id="rId433" Type="http://schemas.openxmlformats.org/officeDocument/2006/relationships/customXml" Target="../ink/ink219.xml"/><Relationship Id="rId268" Type="http://schemas.openxmlformats.org/officeDocument/2006/relationships/customXml" Target="../ink/ink135.xml"/><Relationship Id="rId475" Type="http://schemas.openxmlformats.org/officeDocument/2006/relationships/customXml" Target="../ink/ink240.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image" Target="../media/image134.png"/><Relationship Id="rId335" Type="http://schemas.openxmlformats.org/officeDocument/2006/relationships/customXml" Target="../ink/ink170.xml"/><Relationship Id="rId377" Type="http://schemas.openxmlformats.org/officeDocument/2006/relationships/customXml" Target="../ink/ink191.xml"/><Relationship Id="rId500" Type="http://schemas.openxmlformats.org/officeDocument/2006/relationships/customXml" Target="../ink/ink253.xml"/><Relationship Id="rId5" Type="http://schemas.openxmlformats.org/officeDocument/2006/relationships/image" Target="../media/image73.png"/><Relationship Id="rId181" Type="http://schemas.openxmlformats.org/officeDocument/2006/relationships/image" Target="../media/image160.png"/><Relationship Id="rId237" Type="http://schemas.openxmlformats.org/officeDocument/2006/relationships/image" Target="../media/image188.png"/><Relationship Id="rId402" Type="http://schemas.openxmlformats.org/officeDocument/2006/relationships/image" Target="../media/image269.png"/><Relationship Id="rId279" Type="http://schemas.openxmlformats.org/officeDocument/2006/relationships/image" Target="../media/image209.png"/><Relationship Id="rId444" Type="http://schemas.openxmlformats.org/officeDocument/2006/relationships/image" Target="../media/image290.png"/><Relationship Id="rId486" Type="http://schemas.openxmlformats.org/officeDocument/2006/relationships/image" Target="../media/image311.png"/><Relationship Id="rId43" Type="http://schemas.openxmlformats.org/officeDocument/2006/relationships/image" Target="../media/image92.png"/><Relationship Id="rId139" Type="http://schemas.openxmlformats.org/officeDocument/2006/relationships/customXml" Target="../ink/ink70.xml"/><Relationship Id="rId290" Type="http://schemas.openxmlformats.org/officeDocument/2006/relationships/customXml" Target="../ink/ink147.xml"/><Relationship Id="rId304" Type="http://schemas.openxmlformats.org/officeDocument/2006/relationships/customXml" Target="../ink/ink154.xml"/><Relationship Id="rId346" Type="http://schemas.openxmlformats.org/officeDocument/2006/relationships/image" Target="../media/image241.png"/><Relationship Id="rId388" Type="http://schemas.openxmlformats.org/officeDocument/2006/relationships/image" Target="../media/image262.png"/><Relationship Id="rId511" Type="http://schemas.openxmlformats.org/officeDocument/2006/relationships/image" Target="../media/image323.png"/><Relationship Id="rId85" Type="http://schemas.openxmlformats.org/officeDocument/2006/relationships/image" Target="../media/image113.png"/><Relationship Id="rId150" Type="http://schemas.openxmlformats.org/officeDocument/2006/relationships/image" Target="../media/image145.png"/><Relationship Id="rId192" Type="http://schemas.openxmlformats.org/officeDocument/2006/relationships/customXml" Target="../ink/ink97.xml"/><Relationship Id="rId206" Type="http://schemas.openxmlformats.org/officeDocument/2006/relationships/customXml" Target="../ink/ink104.xml"/><Relationship Id="rId413" Type="http://schemas.openxmlformats.org/officeDocument/2006/relationships/customXml" Target="../ink/ink209.xml"/><Relationship Id="rId248" Type="http://schemas.openxmlformats.org/officeDocument/2006/relationships/customXml" Target="../ink/ink125.xml"/><Relationship Id="rId455" Type="http://schemas.openxmlformats.org/officeDocument/2006/relationships/customXml" Target="../ink/ink230.xml"/><Relationship Id="rId497" Type="http://schemas.openxmlformats.org/officeDocument/2006/relationships/image" Target="../media/image316.png"/><Relationship Id="rId12" Type="http://schemas.openxmlformats.org/officeDocument/2006/relationships/customXml" Target="../ink/ink6.xml"/><Relationship Id="rId108" Type="http://schemas.openxmlformats.org/officeDocument/2006/relationships/image" Target="../media/image124.png"/><Relationship Id="rId315" Type="http://schemas.openxmlformats.org/officeDocument/2006/relationships/customXml" Target="../ink/ink160.xml"/><Relationship Id="rId357" Type="http://schemas.openxmlformats.org/officeDocument/2006/relationships/customXml" Target="../ink/ink181.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1.xml"/><Relationship Id="rId217" Type="http://schemas.openxmlformats.org/officeDocument/2006/relationships/image" Target="../media/image178.png"/><Relationship Id="rId399" Type="http://schemas.openxmlformats.org/officeDocument/2006/relationships/customXml" Target="../ink/ink202.xml"/><Relationship Id="rId259" Type="http://schemas.openxmlformats.org/officeDocument/2006/relationships/image" Target="../media/image199.png"/><Relationship Id="rId424" Type="http://schemas.openxmlformats.org/officeDocument/2006/relationships/image" Target="../media/image280.png"/><Relationship Id="rId466" Type="http://schemas.openxmlformats.org/officeDocument/2006/relationships/image" Target="../media/image301.png"/><Relationship Id="rId23" Type="http://schemas.openxmlformats.org/officeDocument/2006/relationships/image" Target="../media/image82.png"/><Relationship Id="rId119" Type="http://schemas.openxmlformats.org/officeDocument/2006/relationships/customXml" Target="../ink/ink60.xml"/><Relationship Id="rId270" Type="http://schemas.openxmlformats.org/officeDocument/2006/relationships/customXml" Target="../ink/ink136.xml"/><Relationship Id="rId326" Type="http://schemas.openxmlformats.org/officeDocument/2006/relationships/image" Target="../media/image231.png"/><Relationship Id="rId65" Type="http://schemas.openxmlformats.org/officeDocument/2006/relationships/image" Target="../media/image103.png"/><Relationship Id="rId130" Type="http://schemas.openxmlformats.org/officeDocument/2006/relationships/image" Target="../media/image135.png"/><Relationship Id="rId368" Type="http://schemas.openxmlformats.org/officeDocument/2006/relationships/image" Target="../media/image252.png"/><Relationship Id="rId172" Type="http://schemas.openxmlformats.org/officeDocument/2006/relationships/customXml" Target="../ink/ink87.xml"/><Relationship Id="rId228" Type="http://schemas.openxmlformats.org/officeDocument/2006/relationships/customXml" Target="../ink/ink115.xml"/><Relationship Id="rId435" Type="http://schemas.openxmlformats.org/officeDocument/2006/relationships/customXml" Target="../ink/ink220.xml"/><Relationship Id="rId477" Type="http://schemas.openxmlformats.org/officeDocument/2006/relationships/customXml" Target="../ink/ink241.xml"/><Relationship Id="rId281" Type="http://schemas.openxmlformats.org/officeDocument/2006/relationships/image" Target="../media/image210.png"/><Relationship Id="rId337" Type="http://schemas.openxmlformats.org/officeDocument/2006/relationships/customXml" Target="../ink/ink171.xml"/><Relationship Id="rId502" Type="http://schemas.openxmlformats.org/officeDocument/2006/relationships/customXml" Target="../ink/ink254.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customXml" Target="../ink/ink71.xml"/><Relationship Id="rId379" Type="http://schemas.openxmlformats.org/officeDocument/2006/relationships/customXml" Target="../ink/ink192.xml"/><Relationship Id="rId7" Type="http://schemas.openxmlformats.org/officeDocument/2006/relationships/image" Target="../media/image74.png"/><Relationship Id="rId183" Type="http://schemas.openxmlformats.org/officeDocument/2006/relationships/image" Target="../media/image161.png"/><Relationship Id="rId239" Type="http://schemas.openxmlformats.org/officeDocument/2006/relationships/image" Target="../media/image189.png"/><Relationship Id="rId390" Type="http://schemas.openxmlformats.org/officeDocument/2006/relationships/image" Target="../media/image263.png"/><Relationship Id="rId404" Type="http://schemas.openxmlformats.org/officeDocument/2006/relationships/image" Target="../media/image270.png"/><Relationship Id="rId446" Type="http://schemas.openxmlformats.org/officeDocument/2006/relationships/image" Target="../media/image291.png"/><Relationship Id="rId250" Type="http://schemas.openxmlformats.org/officeDocument/2006/relationships/customXml" Target="../ink/ink126.xml"/><Relationship Id="rId292" Type="http://schemas.openxmlformats.org/officeDocument/2006/relationships/customXml" Target="../ink/ink148.xml"/><Relationship Id="rId306" Type="http://schemas.openxmlformats.org/officeDocument/2006/relationships/customXml" Target="../ink/ink155.xml"/><Relationship Id="rId488" Type="http://schemas.openxmlformats.org/officeDocument/2006/relationships/image" Target="../media/image312.png"/><Relationship Id="rId45" Type="http://schemas.openxmlformats.org/officeDocument/2006/relationships/image" Target="../media/image93.png"/><Relationship Id="rId87" Type="http://schemas.openxmlformats.org/officeDocument/2006/relationships/image" Target="../media/image114.png"/><Relationship Id="rId110" Type="http://schemas.openxmlformats.org/officeDocument/2006/relationships/image" Target="../media/image125.png"/><Relationship Id="rId348" Type="http://schemas.openxmlformats.org/officeDocument/2006/relationships/image" Target="../media/image242.png"/><Relationship Id="rId513" Type="http://schemas.openxmlformats.org/officeDocument/2006/relationships/image" Target="../media/image324.png"/><Relationship Id="rId152" Type="http://schemas.openxmlformats.org/officeDocument/2006/relationships/image" Target="../media/image146.png"/><Relationship Id="rId194" Type="http://schemas.openxmlformats.org/officeDocument/2006/relationships/customXml" Target="../ink/ink98.xml"/><Relationship Id="rId208" Type="http://schemas.openxmlformats.org/officeDocument/2006/relationships/customXml" Target="../ink/ink105.xml"/><Relationship Id="rId415" Type="http://schemas.openxmlformats.org/officeDocument/2006/relationships/customXml" Target="../ink/ink210.xml"/><Relationship Id="rId457" Type="http://schemas.openxmlformats.org/officeDocument/2006/relationships/customXml" Target="../ink/ink231.xml"/><Relationship Id="rId261" Type="http://schemas.openxmlformats.org/officeDocument/2006/relationships/image" Target="../media/image200.png"/><Relationship Id="rId499" Type="http://schemas.openxmlformats.org/officeDocument/2006/relationships/image" Target="../media/image31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61.xml"/><Relationship Id="rId359" Type="http://schemas.openxmlformats.org/officeDocument/2006/relationships/customXml" Target="../ink/ink182.xml"/><Relationship Id="rId98" Type="http://schemas.openxmlformats.org/officeDocument/2006/relationships/customXml" Target="../ink/ink49.xml"/><Relationship Id="rId121" Type="http://schemas.openxmlformats.org/officeDocument/2006/relationships/customXml" Target="../ink/ink61.xml"/><Relationship Id="rId163" Type="http://schemas.openxmlformats.org/officeDocument/2006/relationships/customXml" Target="../ink/ink82.xml"/><Relationship Id="rId219" Type="http://schemas.openxmlformats.org/officeDocument/2006/relationships/image" Target="../media/image179.png"/><Relationship Id="rId370" Type="http://schemas.openxmlformats.org/officeDocument/2006/relationships/image" Target="../media/image253.png"/><Relationship Id="rId426" Type="http://schemas.openxmlformats.org/officeDocument/2006/relationships/image" Target="../media/image281.png"/><Relationship Id="rId230" Type="http://schemas.openxmlformats.org/officeDocument/2006/relationships/customXml" Target="../ink/ink116.xml"/><Relationship Id="rId468" Type="http://schemas.openxmlformats.org/officeDocument/2006/relationships/image" Target="../media/image302.png"/><Relationship Id="rId25" Type="http://schemas.openxmlformats.org/officeDocument/2006/relationships/image" Target="../media/image83.png"/><Relationship Id="rId67" Type="http://schemas.openxmlformats.org/officeDocument/2006/relationships/image" Target="../media/image104.png"/><Relationship Id="rId272" Type="http://schemas.openxmlformats.org/officeDocument/2006/relationships/customXml" Target="../ink/ink137.xml"/><Relationship Id="rId328" Type="http://schemas.openxmlformats.org/officeDocument/2006/relationships/image" Target="../media/image232.png"/><Relationship Id="rId132" Type="http://schemas.openxmlformats.org/officeDocument/2006/relationships/image" Target="../media/image136.png"/><Relationship Id="rId174" Type="http://schemas.openxmlformats.org/officeDocument/2006/relationships/customXml" Target="../ink/ink88.xml"/><Relationship Id="rId381" Type="http://schemas.openxmlformats.org/officeDocument/2006/relationships/customXml" Target="../ink/ink193.xml"/><Relationship Id="rId241" Type="http://schemas.openxmlformats.org/officeDocument/2006/relationships/image" Target="../media/image190.png"/><Relationship Id="rId437" Type="http://schemas.openxmlformats.org/officeDocument/2006/relationships/customXml" Target="../ink/ink221.xml"/><Relationship Id="rId479" Type="http://schemas.openxmlformats.org/officeDocument/2006/relationships/customXml" Target="../ink/ink242.xml"/><Relationship Id="rId36" Type="http://schemas.openxmlformats.org/officeDocument/2006/relationships/customXml" Target="../ink/ink18.xml"/><Relationship Id="rId283" Type="http://schemas.openxmlformats.org/officeDocument/2006/relationships/customXml" Target="../ink/ink143.xml"/><Relationship Id="rId339" Type="http://schemas.openxmlformats.org/officeDocument/2006/relationships/customXml" Target="../ink/ink172.xml"/><Relationship Id="rId490" Type="http://schemas.openxmlformats.org/officeDocument/2006/relationships/customXml" Target="../ink/ink248.xml"/><Relationship Id="rId504" Type="http://schemas.openxmlformats.org/officeDocument/2006/relationships/customXml" Target="../ink/ink255.xml"/><Relationship Id="rId78" Type="http://schemas.openxmlformats.org/officeDocument/2006/relationships/customXml" Target="../ink/ink39.xml"/><Relationship Id="rId101" Type="http://schemas.openxmlformats.org/officeDocument/2006/relationships/image" Target="../media/image121.png"/><Relationship Id="rId143" Type="http://schemas.openxmlformats.org/officeDocument/2006/relationships/customXml" Target="../ink/ink72.xml"/><Relationship Id="rId185" Type="http://schemas.openxmlformats.org/officeDocument/2006/relationships/image" Target="../media/image162.png"/><Relationship Id="rId350" Type="http://schemas.openxmlformats.org/officeDocument/2006/relationships/image" Target="../media/image243.png"/><Relationship Id="rId406" Type="http://schemas.openxmlformats.org/officeDocument/2006/relationships/image" Target="../media/image271.png"/><Relationship Id="rId9" Type="http://schemas.openxmlformats.org/officeDocument/2006/relationships/image" Target="../media/image75.png"/><Relationship Id="rId210" Type="http://schemas.openxmlformats.org/officeDocument/2006/relationships/customXml" Target="../ink/ink106.xml"/><Relationship Id="rId392" Type="http://schemas.openxmlformats.org/officeDocument/2006/relationships/image" Target="../media/image264.png"/><Relationship Id="rId448" Type="http://schemas.openxmlformats.org/officeDocument/2006/relationships/image" Target="../media/image292.png"/><Relationship Id="rId252" Type="http://schemas.openxmlformats.org/officeDocument/2006/relationships/customXml" Target="../ink/ink127.xml"/><Relationship Id="rId294" Type="http://schemas.openxmlformats.org/officeDocument/2006/relationships/customXml" Target="../ink/ink149.xml"/><Relationship Id="rId308" Type="http://schemas.openxmlformats.org/officeDocument/2006/relationships/customXml" Target="../ink/ink156.xml"/><Relationship Id="rId47" Type="http://schemas.openxmlformats.org/officeDocument/2006/relationships/image" Target="../media/image94.png"/><Relationship Id="rId89" Type="http://schemas.openxmlformats.org/officeDocument/2006/relationships/image" Target="../media/image115.png"/><Relationship Id="rId112" Type="http://schemas.openxmlformats.org/officeDocument/2006/relationships/image" Target="../media/image126.png"/><Relationship Id="rId154" Type="http://schemas.openxmlformats.org/officeDocument/2006/relationships/image" Target="../media/image147.png"/><Relationship Id="rId361" Type="http://schemas.openxmlformats.org/officeDocument/2006/relationships/customXml" Target="../ink/ink183.xml"/><Relationship Id="rId196" Type="http://schemas.openxmlformats.org/officeDocument/2006/relationships/customXml" Target="../ink/ink99.xml"/><Relationship Id="rId417" Type="http://schemas.openxmlformats.org/officeDocument/2006/relationships/customXml" Target="../ink/ink211.xml"/><Relationship Id="rId459" Type="http://schemas.openxmlformats.org/officeDocument/2006/relationships/customXml" Target="../ink/ink232.xml"/><Relationship Id="rId16" Type="http://schemas.openxmlformats.org/officeDocument/2006/relationships/customXml" Target="../ink/ink8.xml"/><Relationship Id="rId221" Type="http://schemas.openxmlformats.org/officeDocument/2006/relationships/image" Target="../media/image180.png"/><Relationship Id="rId263" Type="http://schemas.openxmlformats.org/officeDocument/2006/relationships/image" Target="../media/image201.png"/><Relationship Id="rId319" Type="http://schemas.openxmlformats.org/officeDocument/2006/relationships/customXml" Target="../ink/ink162.xml"/><Relationship Id="rId470" Type="http://schemas.openxmlformats.org/officeDocument/2006/relationships/image" Target="../media/image303.png"/><Relationship Id="rId58" Type="http://schemas.openxmlformats.org/officeDocument/2006/relationships/customXml" Target="../ink/ink29.xml"/><Relationship Id="rId123" Type="http://schemas.openxmlformats.org/officeDocument/2006/relationships/customXml" Target="../ink/ink62.xml"/><Relationship Id="rId330" Type="http://schemas.openxmlformats.org/officeDocument/2006/relationships/image" Target="../media/image233.png"/><Relationship Id="rId165" Type="http://schemas.openxmlformats.org/officeDocument/2006/relationships/customXml" Target="../ink/ink83.xml"/><Relationship Id="rId372" Type="http://schemas.openxmlformats.org/officeDocument/2006/relationships/image" Target="../media/image254.png"/><Relationship Id="rId428" Type="http://schemas.openxmlformats.org/officeDocument/2006/relationships/image" Target="../media/image282.png"/><Relationship Id="rId232" Type="http://schemas.openxmlformats.org/officeDocument/2006/relationships/customXml" Target="../ink/ink117.xml"/><Relationship Id="rId274" Type="http://schemas.openxmlformats.org/officeDocument/2006/relationships/customXml" Target="../ink/ink138.xml"/><Relationship Id="rId481" Type="http://schemas.openxmlformats.org/officeDocument/2006/relationships/customXml" Target="../ink/ink243.xml"/><Relationship Id="rId27" Type="http://schemas.openxmlformats.org/officeDocument/2006/relationships/image" Target="../media/image84.png"/><Relationship Id="rId69" Type="http://schemas.openxmlformats.org/officeDocument/2006/relationships/image" Target="../media/image105.png"/><Relationship Id="rId134" Type="http://schemas.openxmlformats.org/officeDocument/2006/relationships/image" Target="../media/image137.png"/><Relationship Id="rId80" Type="http://schemas.openxmlformats.org/officeDocument/2006/relationships/customXml" Target="../ink/ink40.xml"/><Relationship Id="rId176" Type="http://schemas.openxmlformats.org/officeDocument/2006/relationships/customXml" Target="../ink/ink89.xml"/><Relationship Id="rId341" Type="http://schemas.openxmlformats.org/officeDocument/2006/relationships/customXml" Target="../ink/ink173.xml"/><Relationship Id="rId383" Type="http://schemas.openxmlformats.org/officeDocument/2006/relationships/customXml" Target="../ink/ink194.xml"/><Relationship Id="rId439" Type="http://schemas.openxmlformats.org/officeDocument/2006/relationships/customXml" Target="../ink/ink222.xml"/><Relationship Id="rId201" Type="http://schemas.openxmlformats.org/officeDocument/2006/relationships/image" Target="../media/image170.png"/><Relationship Id="rId243" Type="http://schemas.openxmlformats.org/officeDocument/2006/relationships/image" Target="../media/image191.png"/><Relationship Id="rId285" Type="http://schemas.openxmlformats.org/officeDocument/2006/relationships/image" Target="../media/image211.png"/><Relationship Id="rId450" Type="http://schemas.openxmlformats.org/officeDocument/2006/relationships/image" Target="../media/image293.png"/><Relationship Id="rId506" Type="http://schemas.openxmlformats.org/officeDocument/2006/relationships/customXml" Target="../ink/ink256.xml"/><Relationship Id="rId38" Type="http://schemas.openxmlformats.org/officeDocument/2006/relationships/customXml" Target="../ink/ink19.xml"/><Relationship Id="rId103" Type="http://schemas.openxmlformats.org/officeDocument/2006/relationships/customXml" Target="../ink/ink52.xml"/><Relationship Id="rId310" Type="http://schemas.openxmlformats.org/officeDocument/2006/relationships/image" Target="../media/image223.png"/><Relationship Id="rId492" Type="http://schemas.openxmlformats.org/officeDocument/2006/relationships/customXml" Target="../ink/ink249.xml"/><Relationship Id="rId91" Type="http://schemas.openxmlformats.org/officeDocument/2006/relationships/image" Target="../media/image116.png"/><Relationship Id="rId145" Type="http://schemas.openxmlformats.org/officeDocument/2006/relationships/customXml" Target="../ink/ink73.xml"/><Relationship Id="rId187" Type="http://schemas.openxmlformats.org/officeDocument/2006/relationships/image" Target="../media/image163.png"/><Relationship Id="rId352" Type="http://schemas.openxmlformats.org/officeDocument/2006/relationships/image" Target="../media/image244.png"/><Relationship Id="rId394" Type="http://schemas.openxmlformats.org/officeDocument/2006/relationships/image" Target="../media/image265.png"/><Relationship Id="rId408" Type="http://schemas.openxmlformats.org/officeDocument/2006/relationships/image" Target="../media/image272.png"/><Relationship Id="rId212" Type="http://schemas.openxmlformats.org/officeDocument/2006/relationships/customXml" Target="../ink/ink107.xml"/><Relationship Id="rId254" Type="http://schemas.openxmlformats.org/officeDocument/2006/relationships/customXml" Target="../ink/ink128.xml"/><Relationship Id="rId49" Type="http://schemas.openxmlformats.org/officeDocument/2006/relationships/image" Target="../media/image95.png"/><Relationship Id="rId114" Type="http://schemas.openxmlformats.org/officeDocument/2006/relationships/image" Target="../media/image127.png"/><Relationship Id="rId296" Type="http://schemas.openxmlformats.org/officeDocument/2006/relationships/customXml" Target="../ink/ink150.xml"/><Relationship Id="rId461" Type="http://schemas.openxmlformats.org/officeDocument/2006/relationships/customXml" Target="../ink/ink233.xml"/><Relationship Id="rId60" Type="http://schemas.openxmlformats.org/officeDocument/2006/relationships/customXml" Target="../ink/ink30.xml"/><Relationship Id="rId156" Type="http://schemas.openxmlformats.org/officeDocument/2006/relationships/image" Target="../media/image148.png"/><Relationship Id="rId198" Type="http://schemas.openxmlformats.org/officeDocument/2006/relationships/customXml" Target="../ink/ink100.xml"/><Relationship Id="rId321" Type="http://schemas.openxmlformats.org/officeDocument/2006/relationships/customXml" Target="../ink/ink163.xml"/><Relationship Id="rId363" Type="http://schemas.openxmlformats.org/officeDocument/2006/relationships/customXml" Target="../ink/ink184.xml"/><Relationship Id="rId419" Type="http://schemas.openxmlformats.org/officeDocument/2006/relationships/customXml" Target="../ink/ink212.xml"/><Relationship Id="rId223" Type="http://schemas.openxmlformats.org/officeDocument/2006/relationships/image" Target="../media/image181.png"/><Relationship Id="rId430" Type="http://schemas.openxmlformats.org/officeDocument/2006/relationships/image" Target="../media/image283.png"/><Relationship Id="rId18" Type="http://schemas.openxmlformats.org/officeDocument/2006/relationships/customXml" Target="../ink/ink9.xml"/><Relationship Id="rId265" Type="http://schemas.openxmlformats.org/officeDocument/2006/relationships/image" Target="../media/image202.png"/><Relationship Id="rId472" Type="http://schemas.openxmlformats.org/officeDocument/2006/relationships/image" Target="../media/image304.png"/><Relationship Id="rId125" Type="http://schemas.openxmlformats.org/officeDocument/2006/relationships/customXml" Target="../ink/ink63.xml"/><Relationship Id="rId167" Type="http://schemas.openxmlformats.org/officeDocument/2006/relationships/customXml" Target="../ink/ink84.xml"/><Relationship Id="rId332" Type="http://schemas.openxmlformats.org/officeDocument/2006/relationships/image" Target="../media/image234.png"/><Relationship Id="rId374" Type="http://schemas.openxmlformats.org/officeDocument/2006/relationships/image" Target="../media/image255.png"/><Relationship Id="rId71" Type="http://schemas.openxmlformats.org/officeDocument/2006/relationships/image" Target="../media/image106.png"/><Relationship Id="rId234" Type="http://schemas.openxmlformats.org/officeDocument/2006/relationships/customXml" Target="../ink/ink118.xml"/><Relationship Id="rId2" Type="http://schemas.openxmlformats.org/officeDocument/2006/relationships/customXml" Target="../ink/ink1.xml"/><Relationship Id="rId29" Type="http://schemas.openxmlformats.org/officeDocument/2006/relationships/image" Target="../media/image85.png"/><Relationship Id="rId276" Type="http://schemas.openxmlformats.org/officeDocument/2006/relationships/customXml" Target="../ink/ink139.xml"/><Relationship Id="rId441" Type="http://schemas.openxmlformats.org/officeDocument/2006/relationships/customXml" Target="../ink/ink223.xml"/><Relationship Id="rId483" Type="http://schemas.openxmlformats.org/officeDocument/2006/relationships/customXml" Target="../ink/ink244.xml"/><Relationship Id="rId40" Type="http://schemas.openxmlformats.org/officeDocument/2006/relationships/customXml" Target="../ink/ink20.xml"/><Relationship Id="rId136" Type="http://schemas.openxmlformats.org/officeDocument/2006/relationships/image" Target="../media/image138.png"/><Relationship Id="rId178" Type="http://schemas.openxmlformats.org/officeDocument/2006/relationships/customXml" Target="../ink/ink90.xml"/><Relationship Id="rId301" Type="http://schemas.openxmlformats.org/officeDocument/2006/relationships/image" Target="../media/image219.png"/><Relationship Id="rId343" Type="http://schemas.openxmlformats.org/officeDocument/2006/relationships/customXml" Target="../ink/ink174.xml"/><Relationship Id="rId82" Type="http://schemas.openxmlformats.org/officeDocument/2006/relationships/customXml" Target="../ink/ink41.xml"/><Relationship Id="rId203" Type="http://schemas.openxmlformats.org/officeDocument/2006/relationships/image" Target="../media/image171.png"/><Relationship Id="rId385" Type="http://schemas.openxmlformats.org/officeDocument/2006/relationships/customXml" Target="../ink/ink195.xml"/><Relationship Id="rId245" Type="http://schemas.openxmlformats.org/officeDocument/2006/relationships/image" Target="../media/image192.png"/><Relationship Id="rId287" Type="http://schemas.openxmlformats.org/officeDocument/2006/relationships/image" Target="../media/image212.png"/><Relationship Id="rId410" Type="http://schemas.openxmlformats.org/officeDocument/2006/relationships/image" Target="../media/image273.png"/><Relationship Id="rId452" Type="http://schemas.openxmlformats.org/officeDocument/2006/relationships/image" Target="../media/image294.png"/><Relationship Id="rId494" Type="http://schemas.openxmlformats.org/officeDocument/2006/relationships/customXml" Target="../ink/ink250.xml"/><Relationship Id="rId508" Type="http://schemas.openxmlformats.org/officeDocument/2006/relationships/customXml" Target="../ink/ink257.xml"/><Relationship Id="rId105" Type="http://schemas.openxmlformats.org/officeDocument/2006/relationships/customXml" Target="../ink/ink53.xml"/><Relationship Id="rId147" Type="http://schemas.openxmlformats.org/officeDocument/2006/relationships/customXml" Target="../ink/ink74.xml"/><Relationship Id="rId312" Type="http://schemas.openxmlformats.org/officeDocument/2006/relationships/image" Target="../media/image224.png"/><Relationship Id="rId354" Type="http://schemas.openxmlformats.org/officeDocument/2006/relationships/image" Target="../media/image245.png"/><Relationship Id="rId51" Type="http://schemas.openxmlformats.org/officeDocument/2006/relationships/image" Target="../media/image96.png"/><Relationship Id="rId93" Type="http://schemas.openxmlformats.org/officeDocument/2006/relationships/image" Target="../media/image117.png"/><Relationship Id="rId189" Type="http://schemas.openxmlformats.org/officeDocument/2006/relationships/image" Target="../media/image164.png"/><Relationship Id="rId396" Type="http://schemas.openxmlformats.org/officeDocument/2006/relationships/image" Target="../media/image266.png"/><Relationship Id="rId214" Type="http://schemas.openxmlformats.org/officeDocument/2006/relationships/customXml" Target="../ink/ink108.xml"/><Relationship Id="rId256" Type="http://schemas.openxmlformats.org/officeDocument/2006/relationships/customXml" Target="../ink/ink129.xml"/><Relationship Id="rId298" Type="http://schemas.openxmlformats.org/officeDocument/2006/relationships/customXml" Target="../ink/ink151.xml"/><Relationship Id="rId421" Type="http://schemas.openxmlformats.org/officeDocument/2006/relationships/customXml" Target="../ink/ink213.xml"/><Relationship Id="rId463" Type="http://schemas.openxmlformats.org/officeDocument/2006/relationships/customXml" Target="../ink/ink234.xml"/><Relationship Id="rId116" Type="http://schemas.openxmlformats.org/officeDocument/2006/relationships/image" Target="../media/image128.png"/><Relationship Id="rId158" Type="http://schemas.openxmlformats.org/officeDocument/2006/relationships/image" Target="../media/image149.png"/><Relationship Id="rId323" Type="http://schemas.openxmlformats.org/officeDocument/2006/relationships/customXml" Target="../ink/ink164.xml"/><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customXml" Target="../ink/ink185.xml"/><Relationship Id="rId225" Type="http://schemas.openxmlformats.org/officeDocument/2006/relationships/image" Target="../media/image182.png"/><Relationship Id="rId267" Type="http://schemas.openxmlformats.org/officeDocument/2006/relationships/image" Target="../media/image203.png"/><Relationship Id="rId432" Type="http://schemas.openxmlformats.org/officeDocument/2006/relationships/image" Target="../media/image284.png"/><Relationship Id="rId474" Type="http://schemas.openxmlformats.org/officeDocument/2006/relationships/image" Target="../media/image305.png"/><Relationship Id="rId127" Type="http://schemas.openxmlformats.org/officeDocument/2006/relationships/customXml" Target="../ink/ink64.xml"/><Relationship Id="rId31" Type="http://schemas.openxmlformats.org/officeDocument/2006/relationships/image" Target="../media/image86.png"/><Relationship Id="rId73" Type="http://schemas.openxmlformats.org/officeDocument/2006/relationships/image" Target="../media/image107.png"/><Relationship Id="rId169" Type="http://schemas.openxmlformats.org/officeDocument/2006/relationships/customXml" Target="../ink/ink85.xml"/><Relationship Id="rId334" Type="http://schemas.openxmlformats.org/officeDocument/2006/relationships/image" Target="../media/image235.png"/><Relationship Id="rId376" Type="http://schemas.openxmlformats.org/officeDocument/2006/relationships/image" Target="../media/image256.png"/><Relationship Id="rId4" Type="http://schemas.openxmlformats.org/officeDocument/2006/relationships/customXml" Target="../ink/ink2.xml"/><Relationship Id="rId180" Type="http://schemas.openxmlformats.org/officeDocument/2006/relationships/customXml" Target="../ink/ink91.xml"/><Relationship Id="rId236" Type="http://schemas.openxmlformats.org/officeDocument/2006/relationships/customXml" Target="../ink/ink119.xml"/><Relationship Id="rId278" Type="http://schemas.openxmlformats.org/officeDocument/2006/relationships/customXml" Target="../ink/ink140.xml"/><Relationship Id="rId401" Type="http://schemas.openxmlformats.org/officeDocument/2006/relationships/customXml" Target="../ink/ink203.xml"/><Relationship Id="rId443" Type="http://schemas.openxmlformats.org/officeDocument/2006/relationships/customXml" Target="../ink/ink224.xml"/><Relationship Id="rId303" Type="http://schemas.openxmlformats.org/officeDocument/2006/relationships/image" Target="../media/image220.png"/><Relationship Id="rId485" Type="http://schemas.openxmlformats.org/officeDocument/2006/relationships/customXml" Target="../ink/ink245.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image" Target="../media/image139.png"/><Relationship Id="rId345" Type="http://schemas.openxmlformats.org/officeDocument/2006/relationships/customXml" Target="../ink/ink175.xml"/><Relationship Id="rId387" Type="http://schemas.openxmlformats.org/officeDocument/2006/relationships/customXml" Target="../ink/ink196.xml"/><Relationship Id="rId510" Type="http://schemas.openxmlformats.org/officeDocument/2006/relationships/customXml" Target="../ink/ink258.xml"/><Relationship Id="rId191" Type="http://schemas.openxmlformats.org/officeDocument/2006/relationships/image" Target="../media/image165.png"/><Relationship Id="rId205" Type="http://schemas.openxmlformats.org/officeDocument/2006/relationships/image" Target="../media/image172.png"/><Relationship Id="rId247" Type="http://schemas.openxmlformats.org/officeDocument/2006/relationships/image" Target="../media/image193.png"/><Relationship Id="rId412" Type="http://schemas.openxmlformats.org/officeDocument/2006/relationships/image" Target="../media/image274.png"/><Relationship Id="rId107" Type="http://schemas.openxmlformats.org/officeDocument/2006/relationships/customXml" Target="../ink/ink54.xml"/><Relationship Id="rId289" Type="http://schemas.openxmlformats.org/officeDocument/2006/relationships/image" Target="../media/image213.png"/><Relationship Id="rId454" Type="http://schemas.openxmlformats.org/officeDocument/2006/relationships/image" Target="../media/image295.png"/><Relationship Id="rId496" Type="http://schemas.openxmlformats.org/officeDocument/2006/relationships/customXml" Target="../ink/ink251.xml"/><Relationship Id="rId11" Type="http://schemas.openxmlformats.org/officeDocument/2006/relationships/image" Target="../media/image76.png"/><Relationship Id="rId53" Type="http://schemas.openxmlformats.org/officeDocument/2006/relationships/image" Target="../media/image97.png"/><Relationship Id="rId149" Type="http://schemas.openxmlformats.org/officeDocument/2006/relationships/customXml" Target="../ink/ink75.xml"/><Relationship Id="rId314" Type="http://schemas.openxmlformats.org/officeDocument/2006/relationships/image" Target="../media/image225.png"/><Relationship Id="rId356" Type="http://schemas.openxmlformats.org/officeDocument/2006/relationships/image" Target="../media/image246.png"/><Relationship Id="rId398" Type="http://schemas.openxmlformats.org/officeDocument/2006/relationships/image" Target="../media/image267.png"/><Relationship Id="rId95" Type="http://schemas.openxmlformats.org/officeDocument/2006/relationships/image" Target="../media/image118.png"/><Relationship Id="rId160" Type="http://schemas.openxmlformats.org/officeDocument/2006/relationships/image" Target="../media/image150.png"/><Relationship Id="rId216" Type="http://schemas.openxmlformats.org/officeDocument/2006/relationships/customXml" Target="../ink/ink109.xml"/><Relationship Id="rId423" Type="http://schemas.openxmlformats.org/officeDocument/2006/relationships/customXml" Target="../ink/ink214.xml"/><Relationship Id="rId258" Type="http://schemas.openxmlformats.org/officeDocument/2006/relationships/customXml" Target="../ink/ink130.xml"/><Relationship Id="rId465" Type="http://schemas.openxmlformats.org/officeDocument/2006/relationships/customXml" Target="../ink/ink235.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image" Target="../media/image129.png"/><Relationship Id="rId325" Type="http://schemas.openxmlformats.org/officeDocument/2006/relationships/customXml" Target="../ink/ink165.xml"/><Relationship Id="rId367" Type="http://schemas.openxmlformats.org/officeDocument/2006/relationships/customXml" Target="../ink/ink186.xml"/><Relationship Id="rId171" Type="http://schemas.openxmlformats.org/officeDocument/2006/relationships/image" Target="../media/image155.png"/><Relationship Id="rId227" Type="http://schemas.openxmlformats.org/officeDocument/2006/relationships/image" Target="../media/image183.png"/><Relationship Id="rId269" Type="http://schemas.openxmlformats.org/officeDocument/2006/relationships/image" Target="../media/image204.png"/><Relationship Id="rId434" Type="http://schemas.openxmlformats.org/officeDocument/2006/relationships/image" Target="../media/image285.png"/><Relationship Id="rId476" Type="http://schemas.openxmlformats.org/officeDocument/2006/relationships/image" Target="../media/image306.png"/><Relationship Id="rId33" Type="http://schemas.openxmlformats.org/officeDocument/2006/relationships/image" Target="../media/image87.png"/><Relationship Id="rId129" Type="http://schemas.openxmlformats.org/officeDocument/2006/relationships/customXml" Target="../ink/ink65.xml"/><Relationship Id="rId280" Type="http://schemas.openxmlformats.org/officeDocument/2006/relationships/customXml" Target="../ink/ink141.xml"/><Relationship Id="rId336" Type="http://schemas.openxmlformats.org/officeDocument/2006/relationships/image" Target="../media/image236.png"/><Relationship Id="rId501" Type="http://schemas.openxmlformats.org/officeDocument/2006/relationships/image" Target="../media/image318.png"/><Relationship Id="rId75" Type="http://schemas.openxmlformats.org/officeDocument/2006/relationships/image" Target="../media/image108.png"/><Relationship Id="rId140" Type="http://schemas.openxmlformats.org/officeDocument/2006/relationships/image" Target="../media/image140.png"/><Relationship Id="rId182" Type="http://schemas.openxmlformats.org/officeDocument/2006/relationships/customXml" Target="../ink/ink92.xml"/><Relationship Id="rId378" Type="http://schemas.openxmlformats.org/officeDocument/2006/relationships/image" Target="../media/image257.png"/><Relationship Id="rId403" Type="http://schemas.openxmlformats.org/officeDocument/2006/relationships/customXml" Target="../ink/ink204.xml"/><Relationship Id="rId6" Type="http://schemas.openxmlformats.org/officeDocument/2006/relationships/customXml" Target="../ink/ink3.xml"/><Relationship Id="rId238" Type="http://schemas.openxmlformats.org/officeDocument/2006/relationships/customXml" Target="../ink/ink120.xml"/><Relationship Id="rId445" Type="http://schemas.openxmlformats.org/officeDocument/2006/relationships/customXml" Target="../ink/ink225.xml"/><Relationship Id="rId487" Type="http://schemas.openxmlformats.org/officeDocument/2006/relationships/customXml" Target="../ink/ink246.xml"/><Relationship Id="rId291" Type="http://schemas.openxmlformats.org/officeDocument/2006/relationships/image" Target="../media/image214.png"/><Relationship Id="rId305" Type="http://schemas.openxmlformats.org/officeDocument/2006/relationships/image" Target="../media/image221.png"/><Relationship Id="rId347" Type="http://schemas.openxmlformats.org/officeDocument/2006/relationships/customXml" Target="../ink/ink176.xml"/><Relationship Id="rId512" Type="http://schemas.openxmlformats.org/officeDocument/2006/relationships/customXml" Target="../ink/ink259.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customXml" Target="../ink/ink76.xml"/><Relationship Id="rId389" Type="http://schemas.openxmlformats.org/officeDocument/2006/relationships/customXml" Target="../ink/ink197.xml"/><Relationship Id="rId193" Type="http://schemas.openxmlformats.org/officeDocument/2006/relationships/image" Target="../media/image166.png"/><Relationship Id="rId207" Type="http://schemas.openxmlformats.org/officeDocument/2006/relationships/image" Target="../media/image173.png"/><Relationship Id="rId249" Type="http://schemas.openxmlformats.org/officeDocument/2006/relationships/image" Target="../media/image194.png"/><Relationship Id="rId414" Type="http://schemas.openxmlformats.org/officeDocument/2006/relationships/image" Target="../media/image275.png"/><Relationship Id="rId456" Type="http://schemas.openxmlformats.org/officeDocument/2006/relationships/image" Target="../media/image296.png"/><Relationship Id="rId498" Type="http://schemas.openxmlformats.org/officeDocument/2006/relationships/customXml" Target="../ink/ink252.xml"/><Relationship Id="rId13" Type="http://schemas.openxmlformats.org/officeDocument/2006/relationships/image" Target="../media/image77.png"/><Relationship Id="rId109" Type="http://schemas.openxmlformats.org/officeDocument/2006/relationships/customXml" Target="../ink/ink55.xml"/><Relationship Id="rId260" Type="http://schemas.openxmlformats.org/officeDocument/2006/relationships/customXml" Target="../ink/ink131.xml"/><Relationship Id="rId316" Type="http://schemas.openxmlformats.org/officeDocument/2006/relationships/image" Target="../media/image226.png"/><Relationship Id="rId55" Type="http://schemas.openxmlformats.org/officeDocument/2006/relationships/image" Target="../media/image98.png"/><Relationship Id="rId97" Type="http://schemas.openxmlformats.org/officeDocument/2006/relationships/image" Target="../media/image119.png"/><Relationship Id="rId120" Type="http://schemas.openxmlformats.org/officeDocument/2006/relationships/image" Target="../media/image130.png"/><Relationship Id="rId358" Type="http://schemas.openxmlformats.org/officeDocument/2006/relationships/image" Target="../media/image247.png"/><Relationship Id="rId162" Type="http://schemas.openxmlformats.org/officeDocument/2006/relationships/image" Target="../media/image151.png"/><Relationship Id="rId218" Type="http://schemas.openxmlformats.org/officeDocument/2006/relationships/customXml" Target="../ink/ink110.xml"/><Relationship Id="rId425" Type="http://schemas.openxmlformats.org/officeDocument/2006/relationships/customXml" Target="../ink/ink215.xml"/><Relationship Id="rId467" Type="http://schemas.openxmlformats.org/officeDocument/2006/relationships/customXml" Target="../ink/ink236.xml"/><Relationship Id="rId271" Type="http://schemas.openxmlformats.org/officeDocument/2006/relationships/image" Target="../media/image205.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customXml" Target="../ink/ink66.xml"/><Relationship Id="rId327" Type="http://schemas.openxmlformats.org/officeDocument/2006/relationships/customXml" Target="../ink/ink166.xml"/><Relationship Id="rId369" Type="http://schemas.openxmlformats.org/officeDocument/2006/relationships/customXml" Target="../ink/ink187.xml"/><Relationship Id="rId173" Type="http://schemas.openxmlformats.org/officeDocument/2006/relationships/image" Target="../media/image156.png"/><Relationship Id="rId229" Type="http://schemas.openxmlformats.org/officeDocument/2006/relationships/image" Target="../media/image184.png"/><Relationship Id="rId380" Type="http://schemas.openxmlformats.org/officeDocument/2006/relationships/image" Target="../media/image258.png"/><Relationship Id="rId436" Type="http://schemas.openxmlformats.org/officeDocument/2006/relationships/image" Target="../media/image286.png"/><Relationship Id="rId240" Type="http://schemas.openxmlformats.org/officeDocument/2006/relationships/customXml" Target="../ink/ink121.xml"/><Relationship Id="rId478" Type="http://schemas.openxmlformats.org/officeDocument/2006/relationships/image" Target="../media/image307.png"/><Relationship Id="rId35" Type="http://schemas.openxmlformats.org/officeDocument/2006/relationships/image" Target="../media/image88.png"/><Relationship Id="rId77" Type="http://schemas.openxmlformats.org/officeDocument/2006/relationships/image" Target="../media/image109.png"/><Relationship Id="rId100" Type="http://schemas.openxmlformats.org/officeDocument/2006/relationships/customXml" Target="../ink/ink50.xml"/><Relationship Id="rId282" Type="http://schemas.openxmlformats.org/officeDocument/2006/relationships/customXml" Target="../ink/ink142.xml"/><Relationship Id="rId338" Type="http://schemas.openxmlformats.org/officeDocument/2006/relationships/image" Target="../media/image237.png"/><Relationship Id="rId503" Type="http://schemas.openxmlformats.org/officeDocument/2006/relationships/image" Target="../media/image319.png"/><Relationship Id="rId8" Type="http://schemas.openxmlformats.org/officeDocument/2006/relationships/customXml" Target="../ink/ink4.xml"/><Relationship Id="rId142" Type="http://schemas.openxmlformats.org/officeDocument/2006/relationships/image" Target="../media/image141.png"/><Relationship Id="rId184" Type="http://schemas.openxmlformats.org/officeDocument/2006/relationships/customXml" Target="../ink/ink93.xml"/><Relationship Id="rId391" Type="http://schemas.openxmlformats.org/officeDocument/2006/relationships/customXml" Target="../ink/ink198.xml"/><Relationship Id="rId405" Type="http://schemas.openxmlformats.org/officeDocument/2006/relationships/customXml" Target="../ink/ink205.xml"/><Relationship Id="rId447" Type="http://schemas.openxmlformats.org/officeDocument/2006/relationships/customXml" Target="../ink/ink226.xml"/><Relationship Id="rId251" Type="http://schemas.openxmlformats.org/officeDocument/2006/relationships/image" Target="../media/image195.png"/><Relationship Id="rId489" Type="http://schemas.openxmlformats.org/officeDocument/2006/relationships/customXml" Target="../ink/ink247.xml"/><Relationship Id="rId46" Type="http://schemas.openxmlformats.org/officeDocument/2006/relationships/customXml" Target="../ink/ink23.xml"/><Relationship Id="rId293" Type="http://schemas.openxmlformats.org/officeDocument/2006/relationships/image" Target="../media/image215.png"/><Relationship Id="rId307" Type="http://schemas.openxmlformats.org/officeDocument/2006/relationships/image" Target="../media/image222.png"/><Relationship Id="rId349" Type="http://schemas.openxmlformats.org/officeDocument/2006/relationships/customXml" Target="../ink/ink177.xml"/><Relationship Id="rId88" Type="http://schemas.openxmlformats.org/officeDocument/2006/relationships/customXml" Target="../ink/ink44.xml"/><Relationship Id="rId111" Type="http://schemas.openxmlformats.org/officeDocument/2006/relationships/customXml" Target="../ink/ink56.xml"/><Relationship Id="rId153" Type="http://schemas.openxmlformats.org/officeDocument/2006/relationships/customXml" Target="../ink/ink77.xml"/><Relationship Id="rId195" Type="http://schemas.openxmlformats.org/officeDocument/2006/relationships/image" Target="../media/image167.png"/><Relationship Id="rId209" Type="http://schemas.openxmlformats.org/officeDocument/2006/relationships/image" Target="../media/image174.png"/><Relationship Id="rId360" Type="http://schemas.openxmlformats.org/officeDocument/2006/relationships/image" Target="../media/image248.png"/><Relationship Id="rId416" Type="http://schemas.openxmlformats.org/officeDocument/2006/relationships/image" Target="../media/image276.png"/><Relationship Id="rId220" Type="http://schemas.openxmlformats.org/officeDocument/2006/relationships/customXml" Target="../ink/ink111.xml"/><Relationship Id="rId458" Type="http://schemas.openxmlformats.org/officeDocument/2006/relationships/image" Target="../media/image297.png"/><Relationship Id="rId15" Type="http://schemas.openxmlformats.org/officeDocument/2006/relationships/image" Target="../media/image78.png"/><Relationship Id="rId57" Type="http://schemas.openxmlformats.org/officeDocument/2006/relationships/image" Target="../media/image99.png"/><Relationship Id="rId262" Type="http://schemas.openxmlformats.org/officeDocument/2006/relationships/customXml" Target="../ink/ink132.xml"/><Relationship Id="rId318" Type="http://schemas.openxmlformats.org/officeDocument/2006/relationships/image" Target="../media/image227.png"/><Relationship Id="rId99" Type="http://schemas.openxmlformats.org/officeDocument/2006/relationships/image" Target="../media/image120.png"/><Relationship Id="rId122" Type="http://schemas.openxmlformats.org/officeDocument/2006/relationships/image" Target="../media/image131.png"/><Relationship Id="rId164" Type="http://schemas.openxmlformats.org/officeDocument/2006/relationships/image" Target="../media/image152.png"/><Relationship Id="rId371" Type="http://schemas.openxmlformats.org/officeDocument/2006/relationships/customXml" Target="../ink/ink188.xml"/><Relationship Id="rId427" Type="http://schemas.openxmlformats.org/officeDocument/2006/relationships/customXml" Target="../ink/ink216.xml"/><Relationship Id="rId469" Type="http://schemas.openxmlformats.org/officeDocument/2006/relationships/customXml" Target="../ink/ink237.xml"/><Relationship Id="rId26" Type="http://schemas.openxmlformats.org/officeDocument/2006/relationships/customXml" Target="../ink/ink13.xml"/><Relationship Id="rId231" Type="http://schemas.openxmlformats.org/officeDocument/2006/relationships/image" Target="../media/image185.png"/><Relationship Id="rId273" Type="http://schemas.openxmlformats.org/officeDocument/2006/relationships/image" Target="../media/image206.png"/><Relationship Id="rId329" Type="http://schemas.openxmlformats.org/officeDocument/2006/relationships/customXml" Target="../ink/ink167.xml"/><Relationship Id="rId480" Type="http://schemas.openxmlformats.org/officeDocument/2006/relationships/image" Target="../media/image308.png"/><Relationship Id="rId68" Type="http://schemas.openxmlformats.org/officeDocument/2006/relationships/customXml" Target="../ink/ink34.xml"/><Relationship Id="rId133" Type="http://schemas.openxmlformats.org/officeDocument/2006/relationships/customXml" Target="../ink/ink67.xml"/><Relationship Id="rId175" Type="http://schemas.openxmlformats.org/officeDocument/2006/relationships/image" Target="../media/image157.png"/><Relationship Id="rId340" Type="http://schemas.openxmlformats.org/officeDocument/2006/relationships/image" Target="../media/image238.png"/><Relationship Id="rId200" Type="http://schemas.openxmlformats.org/officeDocument/2006/relationships/customXml" Target="../ink/ink101.xml"/><Relationship Id="rId382" Type="http://schemas.openxmlformats.org/officeDocument/2006/relationships/image" Target="../media/image259.png"/><Relationship Id="rId438" Type="http://schemas.openxmlformats.org/officeDocument/2006/relationships/image" Target="../media/image287.png"/><Relationship Id="rId242" Type="http://schemas.openxmlformats.org/officeDocument/2006/relationships/customXml" Target="../ink/ink122.xml"/><Relationship Id="rId284" Type="http://schemas.openxmlformats.org/officeDocument/2006/relationships/customXml" Target="../ink/ink144.xml"/><Relationship Id="rId491" Type="http://schemas.openxmlformats.org/officeDocument/2006/relationships/image" Target="../media/image313.png"/><Relationship Id="rId505" Type="http://schemas.openxmlformats.org/officeDocument/2006/relationships/image" Target="../media/image320.png"/><Relationship Id="rId37" Type="http://schemas.openxmlformats.org/officeDocument/2006/relationships/image" Target="../media/image89.png"/><Relationship Id="rId79" Type="http://schemas.openxmlformats.org/officeDocument/2006/relationships/image" Target="../media/image110.png"/><Relationship Id="rId102" Type="http://schemas.openxmlformats.org/officeDocument/2006/relationships/customXml" Target="../ink/ink51.xml"/><Relationship Id="rId144" Type="http://schemas.openxmlformats.org/officeDocument/2006/relationships/image" Target="../media/image142.png"/><Relationship Id="rId90" Type="http://schemas.openxmlformats.org/officeDocument/2006/relationships/customXml" Target="../ink/ink45.xml"/><Relationship Id="rId186" Type="http://schemas.openxmlformats.org/officeDocument/2006/relationships/customXml" Target="../ink/ink94.xml"/><Relationship Id="rId351" Type="http://schemas.openxmlformats.org/officeDocument/2006/relationships/customXml" Target="../ink/ink178.xml"/><Relationship Id="rId393" Type="http://schemas.openxmlformats.org/officeDocument/2006/relationships/customXml" Target="../ink/ink199.xml"/><Relationship Id="rId407" Type="http://schemas.openxmlformats.org/officeDocument/2006/relationships/customXml" Target="../ink/ink206.xml"/><Relationship Id="rId449" Type="http://schemas.openxmlformats.org/officeDocument/2006/relationships/customXml" Target="../ink/ink227.xml"/><Relationship Id="rId211" Type="http://schemas.openxmlformats.org/officeDocument/2006/relationships/image" Target="../media/image175.png"/><Relationship Id="rId253" Type="http://schemas.openxmlformats.org/officeDocument/2006/relationships/image" Target="../media/image196.png"/><Relationship Id="rId295" Type="http://schemas.openxmlformats.org/officeDocument/2006/relationships/image" Target="../media/image216.png"/><Relationship Id="rId309" Type="http://schemas.openxmlformats.org/officeDocument/2006/relationships/customXml" Target="../ink/ink157.xml"/><Relationship Id="rId460" Type="http://schemas.openxmlformats.org/officeDocument/2006/relationships/image" Target="../media/image298.png"/><Relationship Id="rId48" Type="http://schemas.openxmlformats.org/officeDocument/2006/relationships/customXml" Target="../ink/ink24.xml"/><Relationship Id="rId113" Type="http://schemas.openxmlformats.org/officeDocument/2006/relationships/customXml" Target="../ink/ink57.xml"/><Relationship Id="rId320" Type="http://schemas.openxmlformats.org/officeDocument/2006/relationships/image" Target="../media/image228.png"/><Relationship Id="rId155" Type="http://schemas.openxmlformats.org/officeDocument/2006/relationships/customXml" Target="../ink/ink78.xml"/><Relationship Id="rId197" Type="http://schemas.openxmlformats.org/officeDocument/2006/relationships/image" Target="../media/image168.png"/><Relationship Id="rId362" Type="http://schemas.openxmlformats.org/officeDocument/2006/relationships/image" Target="../media/image249.png"/><Relationship Id="rId418" Type="http://schemas.openxmlformats.org/officeDocument/2006/relationships/image" Target="../media/image277.png"/><Relationship Id="rId222" Type="http://schemas.openxmlformats.org/officeDocument/2006/relationships/customXml" Target="../ink/ink112.xml"/><Relationship Id="rId264" Type="http://schemas.openxmlformats.org/officeDocument/2006/relationships/customXml" Target="../ink/ink133.xml"/><Relationship Id="rId471" Type="http://schemas.openxmlformats.org/officeDocument/2006/relationships/customXml" Target="../ink/ink238.xml"/><Relationship Id="rId17" Type="http://schemas.openxmlformats.org/officeDocument/2006/relationships/image" Target="../media/image79.png"/><Relationship Id="rId59" Type="http://schemas.openxmlformats.org/officeDocument/2006/relationships/image" Target="../media/image100.png"/><Relationship Id="rId124" Type="http://schemas.openxmlformats.org/officeDocument/2006/relationships/image" Target="../media/image132.png"/><Relationship Id="rId70" Type="http://schemas.openxmlformats.org/officeDocument/2006/relationships/customXml" Target="../ink/ink35.xml"/><Relationship Id="rId166" Type="http://schemas.openxmlformats.org/officeDocument/2006/relationships/image" Target="../media/image153.png"/><Relationship Id="rId331" Type="http://schemas.openxmlformats.org/officeDocument/2006/relationships/customXml" Target="../ink/ink168.xml"/><Relationship Id="rId373" Type="http://schemas.openxmlformats.org/officeDocument/2006/relationships/customXml" Target="../ink/ink189.xml"/><Relationship Id="rId429" Type="http://schemas.openxmlformats.org/officeDocument/2006/relationships/customXml" Target="../ink/ink217.xml"/><Relationship Id="rId1" Type="http://schemas.openxmlformats.org/officeDocument/2006/relationships/slideLayout" Target="../slideLayouts/slideLayout7.xml"/><Relationship Id="rId233" Type="http://schemas.openxmlformats.org/officeDocument/2006/relationships/image" Target="../media/image186.png"/><Relationship Id="rId440" Type="http://schemas.openxmlformats.org/officeDocument/2006/relationships/image" Target="../media/image288.png"/><Relationship Id="rId28" Type="http://schemas.openxmlformats.org/officeDocument/2006/relationships/customXml" Target="../ink/ink14.xml"/><Relationship Id="rId275" Type="http://schemas.openxmlformats.org/officeDocument/2006/relationships/image" Target="../media/image207.png"/><Relationship Id="rId300" Type="http://schemas.openxmlformats.org/officeDocument/2006/relationships/customXml" Target="../ink/ink152.xml"/><Relationship Id="rId482" Type="http://schemas.openxmlformats.org/officeDocument/2006/relationships/image" Target="../media/image309.png"/><Relationship Id="rId81" Type="http://schemas.openxmlformats.org/officeDocument/2006/relationships/image" Target="../media/image111.png"/><Relationship Id="rId135" Type="http://schemas.openxmlformats.org/officeDocument/2006/relationships/customXml" Target="../ink/ink68.xml"/><Relationship Id="rId177" Type="http://schemas.openxmlformats.org/officeDocument/2006/relationships/image" Target="../media/image158.png"/><Relationship Id="rId342" Type="http://schemas.openxmlformats.org/officeDocument/2006/relationships/image" Target="../media/image239.png"/><Relationship Id="rId384" Type="http://schemas.openxmlformats.org/officeDocument/2006/relationships/image" Target="../media/image260.png"/><Relationship Id="rId202" Type="http://schemas.openxmlformats.org/officeDocument/2006/relationships/customXml" Target="../ink/ink102.xml"/><Relationship Id="rId244" Type="http://schemas.openxmlformats.org/officeDocument/2006/relationships/customXml" Target="../ink/ink123.xml"/><Relationship Id="rId39" Type="http://schemas.openxmlformats.org/officeDocument/2006/relationships/image" Target="../media/image90.png"/><Relationship Id="rId286" Type="http://schemas.openxmlformats.org/officeDocument/2006/relationships/customXml" Target="../ink/ink145.xml"/><Relationship Id="rId451" Type="http://schemas.openxmlformats.org/officeDocument/2006/relationships/customXml" Target="../ink/ink228.xml"/><Relationship Id="rId493" Type="http://schemas.openxmlformats.org/officeDocument/2006/relationships/image" Target="../media/image314.png"/><Relationship Id="rId507" Type="http://schemas.openxmlformats.org/officeDocument/2006/relationships/image" Target="../media/image321.png"/><Relationship Id="rId50" Type="http://schemas.openxmlformats.org/officeDocument/2006/relationships/customXml" Target="../ink/ink25.xml"/><Relationship Id="rId104" Type="http://schemas.openxmlformats.org/officeDocument/2006/relationships/image" Target="../media/image122.png"/><Relationship Id="rId146" Type="http://schemas.openxmlformats.org/officeDocument/2006/relationships/image" Target="../media/image143.png"/><Relationship Id="rId188" Type="http://schemas.openxmlformats.org/officeDocument/2006/relationships/customXml" Target="../ink/ink95.xml"/><Relationship Id="rId311" Type="http://schemas.openxmlformats.org/officeDocument/2006/relationships/customXml" Target="../ink/ink158.xml"/><Relationship Id="rId353" Type="http://schemas.openxmlformats.org/officeDocument/2006/relationships/customXml" Target="../ink/ink179.xml"/><Relationship Id="rId395" Type="http://schemas.openxmlformats.org/officeDocument/2006/relationships/customXml" Target="../ink/ink200.xml"/><Relationship Id="rId409" Type="http://schemas.openxmlformats.org/officeDocument/2006/relationships/customXml" Target="../ink/ink207.xml"/><Relationship Id="rId92" Type="http://schemas.openxmlformats.org/officeDocument/2006/relationships/customXml" Target="../ink/ink46.xml"/><Relationship Id="rId213" Type="http://schemas.openxmlformats.org/officeDocument/2006/relationships/image" Target="../media/image176.png"/><Relationship Id="rId420" Type="http://schemas.openxmlformats.org/officeDocument/2006/relationships/image" Target="../media/image278.png"/><Relationship Id="rId255" Type="http://schemas.openxmlformats.org/officeDocument/2006/relationships/image" Target="../media/image197.png"/><Relationship Id="rId297" Type="http://schemas.openxmlformats.org/officeDocument/2006/relationships/image" Target="../media/image217.png"/><Relationship Id="rId462" Type="http://schemas.openxmlformats.org/officeDocument/2006/relationships/image" Target="../media/image299.png"/><Relationship Id="rId115" Type="http://schemas.openxmlformats.org/officeDocument/2006/relationships/customXml" Target="../ink/ink58.xml"/><Relationship Id="rId157" Type="http://schemas.openxmlformats.org/officeDocument/2006/relationships/customXml" Target="../ink/ink79.xml"/><Relationship Id="rId322" Type="http://schemas.openxmlformats.org/officeDocument/2006/relationships/image" Target="../media/image229.png"/><Relationship Id="rId364" Type="http://schemas.openxmlformats.org/officeDocument/2006/relationships/image" Target="../media/image250.png"/><Relationship Id="rId61" Type="http://schemas.openxmlformats.org/officeDocument/2006/relationships/image" Target="../media/image101.png"/><Relationship Id="rId199" Type="http://schemas.openxmlformats.org/officeDocument/2006/relationships/image" Target="../media/image169.png"/><Relationship Id="rId19" Type="http://schemas.openxmlformats.org/officeDocument/2006/relationships/image" Target="../media/image80.png"/><Relationship Id="rId224" Type="http://schemas.openxmlformats.org/officeDocument/2006/relationships/customXml" Target="../ink/ink113.xml"/><Relationship Id="rId266" Type="http://schemas.openxmlformats.org/officeDocument/2006/relationships/customXml" Target="../ink/ink134.xml"/><Relationship Id="rId431" Type="http://schemas.openxmlformats.org/officeDocument/2006/relationships/customXml" Target="../ink/ink218.xml"/><Relationship Id="rId473" Type="http://schemas.openxmlformats.org/officeDocument/2006/relationships/customXml" Target="../ink/ink239.xml"/><Relationship Id="rId30" Type="http://schemas.openxmlformats.org/officeDocument/2006/relationships/customXml" Target="../ink/ink15.xml"/><Relationship Id="rId126" Type="http://schemas.openxmlformats.org/officeDocument/2006/relationships/image" Target="../media/image133.png"/><Relationship Id="rId168" Type="http://schemas.openxmlformats.org/officeDocument/2006/relationships/image" Target="../media/image154.png"/><Relationship Id="rId333" Type="http://schemas.openxmlformats.org/officeDocument/2006/relationships/customXml" Target="../ink/ink169.xml"/><Relationship Id="rId72" Type="http://schemas.openxmlformats.org/officeDocument/2006/relationships/customXml" Target="../ink/ink36.xml"/><Relationship Id="rId375" Type="http://schemas.openxmlformats.org/officeDocument/2006/relationships/customXml" Target="../ink/ink190.xml"/><Relationship Id="rId3" Type="http://schemas.openxmlformats.org/officeDocument/2006/relationships/image" Target="../media/image72.png"/><Relationship Id="rId235" Type="http://schemas.openxmlformats.org/officeDocument/2006/relationships/image" Target="../media/image187.png"/><Relationship Id="rId277" Type="http://schemas.openxmlformats.org/officeDocument/2006/relationships/image" Target="../media/image208.png"/><Relationship Id="rId400" Type="http://schemas.openxmlformats.org/officeDocument/2006/relationships/image" Target="../media/image268.png"/><Relationship Id="rId442" Type="http://schemas.openxmlformats.org/officeDocument/2006/relationships/image" Target="../media/image289.png"/><Relationship Id="rId484" Type="http://schemas.openxmlformats.org/officeDocument/2006/relationships/image" Target="../media/image310.png"/><Relationship Id="rId137" Type="http://schemas.openxmlformats.org/officeDocument/2006/relationships/customXml" Target="../ink/ink69.xml"/><Relationship Id="rId302" Type="http://schemas.openxmlformats.org/officeDocument/2006/relationships/customXml" Target="../ink/ink153.xml"/><Relationship Id="rId344" Type="http://schemas.openxmlformats.org/officeDocument/2006/relationships/image" Target="../media/image240.png"/><Relationship Id="rId41" Type="http://schemas.openxmlformats.org/officeDocument/2006/relationships/image" Target="../media/image91.png"/><Relationship Id="rId83" Type="http://schemas.openxmlformats.org/officeDocument/2006/relationships/image" Target="../media/image112.png"/><Relationship Id="rId179" Type="http://schemas.openxmlformats.org/officeDocument/2006/relationships/image" Target="../media/image159.png"/><Relationship Id="rId386" Type="http://schemas.openxmlformats.org/officeDocument/2006/relationships/image" Target="../media/image261.png"/><Relationship Id="rId190" Type="http://schemas.openxmlformats.org/officeDocument/2006/relationships/customXml" Target="../ink/ink96.xml"/><Relationship Id="rId204" Type="http://schemas.openxmlformats.org/officeDocument/2006/relationships/customXml" Target="../ink/ink103.xml"/><Relationship Id="rId246" Type="http://schemas.openxmlformats.org/officeDocument/2006/relationships/customXml" Target="../ink/ink124.xml"/><Relationship Id="rId288" Type="http://schemas.openxmlformats.org/officeDocument/2006/relationships/customXml" Target="../ink/ink146.xml"/><Relationship Id="rId411" Type="http://schemas.openxmlformats.org/officeDocument/2006/relationships/customXml" Target="../ink/ink208.xml"/><Relationship Id="rId453" Type="http://schemas.openxmlformats.org/officeDocument/2006/relationships/customXml" Target="../ink/ink229.xml"/><Relationship Id="rId509" Type="http://schemas.openxmlformats.org/officeDocument/2006/relationships/image" Target="../media/image322.png"/><Relationship Id="rId106" Type="http://schemas.openxmlformats.org/officeDocument/2006/relationships/image" Target="../media/image123.png"/><Relationship Id="rId313" Type="http://schemas.openxmlformats.org/officeDocument/2006/relationships/customXml" Target="../ink/ink159.xml"/><Relationship Id="rId495" Type="http://schemas.openxmlformats.org/officeDocument/2006/relationships/image" Target="../media/image315.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image" Target="../media/image144.png"/><Relationship Id="rId355" Type="http://schemas.openxmlformats.org/officeDocument/2006/relationships/customXml" Target="../ink/ink180.xml"/><Relationship Id="rId397" Type="http://schemas.openxmlformats.org/officeDocument/2006/relationships/customXml" Target="../ink/ink201.xml"/><Relationship Id="rId215" Type="http://schemas.openxmlformats.org/officeDocument/2006/relationships/image" Target="../media/image177.png"/><Relationship Id="rId257" Type="http://schemas.openxmlformats.org/officeDocument/2006/relationships/image" Target="../media/image198.png"/><Relationship Id="rId422" Type="http://schemas.openxmlformats.org/officeDocument/2006/relationships/image" Target="../media/image279.png"/><Relationship Id="rId464" Type="http://schemas.openxmlformats.org/officeDocument/2006/relationships/image" Target="../media/image300.png"/><Relationship Id="rId299" Type="http://schemas.openxmlformats.org/officeDocument/2006/relationships/image" Target="../media/image21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sap.com/tutorials/spa-setup-desktop-3-0-agent..html" TargetMode="External"/><Relationship Id="rId2" Type="http://schemas.openxmlformats.org/officeDocument/2006/relationships/hyperlink" Target="https://help.sap.com/doc/dd104fba73bd4ac19abf88080ff88512/Cloud/en-US/1d297d6d159346dcb94928b90c019b9e.pdf" TargetMode="External"/><Relationship Id="rId1" Type="http://schemas.openxmlformats.org/officeDocument/2006/relationships/slideLayout" Target="../slideLayouts/slideLayout7.xml"/><Relationship Id="rId4" Type="http://schemas.openxmlformats.org/officeDocument/2006/relationships/hyperlink" Target="https://tools.hana.ondemand.com/#clou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DAY-10</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BAE-A9D8-B332-1B21-19ECB581CF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D3419-C0FB-81B6-FA0D-33DE5D76244D}"/>
              </a:ext>
            </a:extLst>
          </p:cNvPr>
          <p:cNvSpPr>
            <a:spLocks noGrp="1"/>
          </p:cNvSpPr>
          <p:nvPr>
            <p:ph type="title"/>
          </p:nvPr>
        </p:nvSpPr>
        <p:spPr>
          <a:xfrm>
            <a:off x="304800" y="209549"/>
            <a:ext cx="8229600" cy="609601"/>
          </a:xfrm>
        </p:spPr>
        <p:txBody>
          <a:bodyPr>
            <a:normAutofit/>
          </a:bodyPr>
          <a:lstStyle/>
          <a:p>
            <a:r>
              <a:rPr lang="en-US" b="1" kern="1200" dirty="0">
                <a:latin typeface="Cooper Black" panose="0208090404030B020404" pitchFamily="18" charset="0"/>
              </a:rPr>
              <a:t>The Scenario – Invoice Approval</a:t>
            </a:r>
          </a:p>
        </p:txBody>
      </p:sp>
      <p:sp>
        <p:nvSpPr>
          <p:cNvPr id="3" name="Footer Placeholder 2">
            <a:extLst>
              <a:ext uri="{FF2B5EF4-FFF2-40B4-BE49-F238E27FC236}">
                <a16:creationId xmlns:a16="http://schemas.microsoft.com/office/drawing/2014/main" id="{0A0C93ED-E7E7-7578-0856-1389EF9E5D0D}"/>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4222CCB-DFC9-49A7-893A-E7AE9DE8BD7A}"/>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10</a:t>
            </a:fld>
            <a:endParaRPr lang="en-US"/>
          </a:p>
        </p:txBody>
      </p:sp>
      <p:sp>
        <p:nvSpPr>
          <p:cNvPr id="6" name="TextBox 5">
            <a:extLst>
              <a:ext uri="{FF2B5EF4-FFF2-40B4-BE49-F238E27FC236}">
                <a16:creationId xmlns:a16="http://schemas.microsoft.com/office/drawing/2014/main" id="{402FC8E1-56D7-14C9-FC9C-4FCA5A92FBAC}"/>
              </a:ext>
            </a:extLst>
          </p:cNvPr>
          <p:cNvSpPr txBox="1"/>
          <p:nvPr/>
        </p:nvSpPr>
        <p:spPr>
          <a:xfrm>
            <a:off x="152400" y="971549"/>
            <a:ext cx="44196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Sonia is working at Anubhav Trainings finance department; every we create and send invoices to the customer. Her job is to check the invoices, especially the amount and module name for each invoice and validate if the payment has been received in the bank account.</a:t>
            </a:r>
          </a:p>
          <a:p>
            <a:pPr>
              <a:spcBef>
                <a:spcPct val="20000"/>
              </a:spcBef>
              <a:buFont typeface="Arial" pitchFamily="34" charset="0"/>
            </a:pPr>
            <a:r>
              <a:rPr lang="en-US" sz="1400" dirty="0"/>
              <a:t>Currently she has to open every invoice manually and read the invoice amount, date and course name and validate the date &amp; amount submitted by internal sales team.</a:t>
            </a:r>
          </a:p>
          <a:p>
            <a:pPr>
              <a:spcBef>
                <a:spcPct val="20000"/>
              </a:spcBef>
              <a:buFont typeface="Arial" pitchFamily="34" charset="0"/>
            </a:pPr>
            <a:r>
              <a:rPr lang="en-US" sz="1400" dirty="0"/>
              <a:t>She want us to automate this process where the sales team share the invoice details along with date and we need to send approval form only when date match with pdf invoice to Sonia. She reviews the details and provide invoice approval.</a:t>
            </a:r>
          </a:p>
          <a:p>
            <a:pPr>
              <a:spcBef>
                <a:spcPct val="20000"/>
              </a:spcBef>
              <a:buFont typeface="Arial" pitchFamily="34" charset="0"/>
            </a:pPr>
            <a:r>
              <a:rPr lang="en-US" sz="1400" dirty="0"/>
              <a:t>On approved an email will trigger to student that their payment has been received for the course. </a:t>
            </a:r>
          </a:p>
        </p:txBody>
      </p:sp>
      <p:pic>
        <p:nvPicPr>
          <p:cNvPr id="7" name="Picture 6" descr="A person giving a thumbs up&#10;&#10;Description automatically generated">
            <a:extLst>
              <a:ext uri="{FF2B5EF4-FFF2-40B4-BE49-F238E27FC236}">
                <a16:creationId xmlns:a16="http://schemas.microsoft.com/office/drawing/2014/main" id="{409C1615-1684-74D7-B8E7-AB30810F84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297" r="1" b="1"/>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41727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DCA7-BCD9-638B-2E9A-95BE952795D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0B8E7B-6ABC-C7C3-CE67-FA4C5E2DB9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DE1984C-2D28-39D7-A59C-B27B778B8B3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F3581282-0E0D-CE2A-A7D5-079456F7B84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Flow</a:t>
            </a:r>
          </a:p>
        </p:txBody>
      </p:sp>
    </p:spTree>
    <p:extLst>
      <p:ext uri="{BB962C8B-B14F-4D97-AF65-F5344CB8AC3E}">
        <p14:creationId xmlns:p14="http://schemas.microsoft.com/office/powerpoint/2010/main" val="4242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02155-0642-F4BE-1A11-77C4B55EE5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9CD9FDB-C2B6-CB03-40D6-53BD6386620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90F90B2-C5EB-7103-2024-0CEF2C4EC39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26726CDD-8363-1D83-DCAA-6AEC1D792CF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Document template</a:t>
            </a:r>
          </a:p>
        </p:txBody>
      </p:sp>
      <p:sp>
        <p:nvSpPr>
          <p:cNvPr id="2" name="TextBox 1">
            <a:extLst>
              <a:ext uri="{FF2B5EF4-FFF2-40B4-BE49-F238E27FC236}">
                <a16:creationId xmlns:a16="http://schemas.microsoft.com/office/drawing/2014/main" id="{6CDF443A-335F-06CF-053E-D0DE87EE2111}"/>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The template will define the skeleton of the pdf document which helps RPA component (bot) to understand where which field of data is present. So, at runtime the bot can extract the exact data for us from pixel position of the pdf document.</a:t>
            </a:r>
            <a:endParaRPr lang="en-US" sz="1400" dirty="0"/>
          </a:p>
        </p:txBody>
      </p:sp>
    </p:spTree>
    <p:extLst>
      <p:ext uri="{BB962C8B-B14F-4D97-AF65-F5344CB8AC3E}">
        <p14:creationId xmlns:p14="http://schemas.microsoft.com/office/powerpoint/2010/main" val="28413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10</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Parallel branch</a:t>
            </a:r>
          </a:p>
          <a:p>
            <a:pPr algn="ctr"/>
            <a:r>
              <a:rPr lang="en-US" sz="1200" dirty="0">
                <a:solidFill>
                  <a:schemeClr val="bg1">
                    <a:lumMod val="50000"/>
                  </a:schemeClr>
                </a:solidFill>
                <a:latin typeface="Arial" pitchFamily="34" charset="0"/>
                <a:cs typeface="Arial" pitchFamily="34" charset="0"/>
              </a:rPr>
              <a:t>Working with parallel branch</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Mass order approval</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Agent</a:t>
            </a:r>
          </a:p>
          <a:p>
            <a:pPr algn="ctr"/>
            <a:r>
              <a:rPr lang="en-US" sz="1400" dirty="0">
                <a:solidFill>
                  <a:schemeClr val="bg1">
                    <a:lumMod val="50000"/>
                  </a:schemeClr>
                </a:solidFill>
                <a:latin typeface="Arial" pitchFamily="34" charset="0"/>
                <a:cs typeface="Arial" pitchFamily="34" charset="0"/>
              </a:rPr>
              <a:t>Installing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iRPA</a:t>
            </a:r>
          </a:p>
          <a:p>
            <a:pPr algn="ctr"/>
            <a:r>
              <a:rPr lang="en-US" sz="1400" dirty="0">
                <a:solidFill>
                  <a:schemeClr val="bg1">
                    <a:lumMod val="50000"/>
                  </a:schemeClr>
                </a:solidFill>
                <a:latin typeface="Arial" pitchFamily="34" charset="0"/>
                <a:cs typeface="Arial" pitchFamily="34" charset="0"/>
              </a:rPr>
              <a:t>Introduction to iRPA</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49636-6800-9AA2-9CCB-6376752BA6B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DB62D6-D90C-23A4-E6FD-647C22D3B35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55CF5C8-1FAA-1DAC-CB8B-D7D0EC8EEDA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BFA31972-B308-C7EE-7B15-A5C471C7DBA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 – Mass order management</a:t>
            </a:r>
          </a:p>
        </p:txBody>
      </p:sp>
      <p:pic>
        <p:nvPicPr>
          <p:cNvPr id="1026" name="Picture 2" descr="Order Management Images - Free Download on Freepik">
            <a:extLst>
              <a:ext uri="{FF2B5EF4-FFF2-40B4-BE49-F238E27FC236}">
                <a16:creationId xmlns:a16="http://schemas.microsoft.com/office/drawing/2014/main" id="{D2C4449A-7476-6237-F498-CD9BBEB35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85" t="7794" r="20607" b="7794"/>
          <a:stretch/>
        </p:blipFill>
        <p:spPr bwMode="auto">
          <a:xfrm>
            <a:off x="3200400" y="2254412"/>
            <a:ext cx="2590800" cy="2533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5A35D6-95ED-F7B3-BAB0-68B08B36F0E2}"/>
              </a:ext>
            </a:extLst>
          </p:cNvPr>
          <p:cNvSpPr txBox="1"/>
          <p:nvPr/>
        </p:nvSpPr>
        <p:spPr>
          <a:xfrm>
            <a:off x="152400" y="742950"/>
            <a:ext cx="8839200" cy="1600438"/>
          </a:xfrm>
          <a:prstGeom prst="rect">
            <a:avLst/>
          </a:prstGeom>
          <a:noFill/>
        </p:spPr>
        <p:txBody>
          <a:bodyPr wrap="square" rtlCol="0">
            <a:spAutoFit/>
          </a:bodyPr>
          <a:lstStyle/>
          <a:p>
            <a:r>
              <a:rPr lang="en-IN" sz="1400" dirty="0"/>
              <a:t>We are working in a warehouse, where we receive bulk orders for multiple customer. Till now our company was dispatching orders to each customer one by one, how there is a need to process all the customer orders in bulk (mass order management). </a:t>
            </a:r>
          </a:p>
          <a:p>
            <a:endParaRPr lang="en-IN" sz="1400" dirty="0"/>
          </a:p>
          <a:p>
            <a:r>
              <a:rPr lang="en-IN" sz="1400" dirty="0"/>
              <a:t>We already have a business process to manage single order of a customer and trigger the email to respective customer, our goal is to design a new process where the current process be added inside a loop as a sub process and call it multiple time for each order of same customer.</a:t>
            </a:r>
          </a:p>
        </p:txBody>
      </p:sp>
    </p:spTree>
    <p:extLst>
      <p:ext uri="{BB962C8B-B14F-4D97-AF65-F5344CB8AC3E}">
        <p14:creationId xmlns:p14="http://schemas.microsoft.com/office/powerpoint/2010/main" val="247236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E92C7-A123-0554-77E5-4C40185E7F0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78D991-B2AD-022B-10D8-196F04BECF3C}"/>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87CA9B84-F539-9FA8-86E3-ED03466703B5}"/>
              </a:ext>
            </a:extLst>
          </p:cNvPr>
          <p:cNvSpPr>
            <a:spLocks noGrp="1"/>
          </p:cNvSpPr>
          <p:nvPr>
            <p:ph type="sldNum" sz="quarter" idx="12"/>
          </p:nvPr>
        </p:nvSpPr>
        <p:spPr/>
        <p:txBody>
          <a:bodyPr/>
          <a:lstStyle/>
          <a:p>
            <a:fld id="{B6F15528-21DE-4FAA-801E-634DDDAF4B2B}"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73" name="Ink 72">
                <a:extLst>
                  <a:ext uri="{FF2B5EF4-FFF2-40B4-BE49-F238E27FC236}">
                    <a16:creationId xmlns:a16="http://schemas.microsoft.com/office/drawing/2014/main" id="{1A24099E-A551-8FAA-BC34-82FCC7553532}"/>
                  </a:ext>
                </a:extLst>
              </p14:cNvPr>
              <p14:cNvContentPartPr/>
              <p14:nvPr/>
            </p14:nvContentPartPr>
            <p14:xfrm>
              <a:off x="3841470" y="570702"/>
              <a:ext cx="4111560" cy="4111560"/>
            </p14:xfrm>
          </p:contentPart>
        </mc:Choice>
        <mc:Fallback xmlns="">
          <p:pic>
            <p:nvPicPr>
              <p:cNvPr id="73" name="Ink 72">
                <a:extLst>
                  <a:ext uri="{FF2B5EF4-FFF2-40B4-BE49-F238E27FC236}">
                    <a16:creationId xmlns:a16="http://schemas.microsoft.com/office/drawing/2014/main" id="{1A24099E-A551-8FAA-BC34-82FCC7553532}"/>
                  </a:ext>
                </a:extLst>
              </p:cNvPr>
              <p:cNvPicPr/>
              <p:nvPr/>
            </p:nvPicPr>
            <p:blipFill>
              <a:blip r:embed="rId3"/>
              <a:stretch>
                <a:fillRect/>
              </a:stretch>
            </p:blipFill>
            <p:spPr>
              <a:xfrm>
                <a:off x="3832830" y="562062"/>
                <a:ext cx="4129200" cy="4129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0" name="Ink 199">
                <a:extLst>
                  <a:ext uri="{FF2B5EF4-FFF2-40B4-BE49-F238E27FC236}">
                    <a16:creationId xmlns:a16="http://schemas.microsoft.com/office/drawing/2014/main" id="{8CF914FA-4FC8-F3C0-E9A7-292934DF1D05}"/>
                  </a:ext>
                </a:extLst>
              </p14:cNvPr>
              <p14:cNvContentPartPr/>
              <p14:nvPr/>
            </p14:nvContentPartPr>
            <p14:xfrm>
              <a:off x="5794110" y="2519022"/>
              <a:ext cx="69480" cy="30960"/>
            </p14:xfrm>
          </p:contentPart>
        </mc:Choice>
        <mc:Fallback xmlns="">
          <p:pic>
            <p:nvPicPr>
              <p:cNvPr id="200" name="Ink 199">
                <a:extLst>
                  <a:ext uri="{FF2B5EF4-FFF2-40B4-BE49-F238E27FC236}">
                    <a16:creationId xmlns:a16="http://schemas.microsoft.com/office/drawing/2014/main" id="{8CF914FA-4FC8-F3C0-E9A7-292934DF1D05}"/>
                  </a:ext>
                </a:extLst>
              </p:cNvPr>
              <p:cNvPicPr/>
              <p:nvPr/>
            </p:nvPicPr>
            <p:blipFill>
              <a:blip r:embed="rId5"/>
              <a:stretch>
                <a:fillRect/>
              </a:stretch>
            </p:blipFill>
            <p:spPr>
              <a:xfrm>
                <a:off x="5785470" y="2510022"/>
                <a:ext cx="871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3" name="Ink 302">
                <a:extLst>
                  <a:ext uri="{FF2B5EF4-FFF2-40B4-BE49-F238E27FC236}">
                    <a16:creationId xmlns:a16="http://schemas.microsoft.com/office/drawing/2014/main" id="{B556912B-FE4C-F817-E0B6-2221619C3A9E}"/>
                  </a:ext>
                </a:extLst>
              </p14:cNvPr>
              <p14:cNvContentPartPr/>
              <p14:nvPr/>
            </p14:nvContentPartPr>
            <p14:xfrm>
              <a:off x="2965590" y="4185822"/>
              <a:ext cx="97920" cy="34920"/>
            </p14:xfrm>
          </p:contentPart>
        </mc:Choice>
        <mc:Fallback xmlns="">
          <p:pic>
            <p:nvPicPr>
              <p:cNvPr id="303" name="Ink 302">
                <a:extLst>
                  <a:ext uri="{FF2B5EF4-FFF2-40B4-BE49-F238E27FC236}">
                    <a16:creationId xmlns:a16="http://schemas.microsoft.com/office/drawing/2014/main" id="{B556912B-FE4C-F817-E0B6-2221619C3A9E}"/>
                  </a:ext>
                </a:extLst>
              </p:cNvPr>
              <p:cNvPicPr/>
              <p:nvPr/>
            </p:nvPicPr>
            <p:blipFill>
              <a:blip r:embed="rId7"/>
              <a:stretch>
                <a:fillRect/>
              </a:stretch>
            </p:blipFill>
            <p:spPr>
              <a:xfrm>
                <a:off x="2956590" y="4176822"/>
                <a:ext cx="115560" cy="52560"/>
              </a:xfrm>
              <a:prstGeom prst="rect">
                <a:avLst/>
              </a:prstGeom>
            </p:spPr>
          </p:pic>
        </mc:Fallback>
      </mc:AlternateContent>
      <p:grpSp>
        <p:nvGrpSpPr>
          <p:cNvPr id="313" name="Group 312">
            <a:extLst>
              <a:ext uri="{FF2B5EF4-FFF2-40B4-BE49-F238E27FC236}">
                <a16:creationId xmlns:a16="http://schemas.microsoft.com/office/drawing/2014/main" id="{55FFAEBB-2F08-E20F-D902-76D677B4F901}"/>
              </a:ext>
            </a:extLst>
          </p:cNvPr>
          <p:cNvGrpSpPr/>
          <p:nvPr/>
        </p:nvGrpSpPr>
        <p:grpSpPr>
          <a:xfrm>
            <a:off x="111150" y="168942"/>
            <a:ext cx="8889120" cy="4882680"/>
            <a:chOff x="111150" y="168942"/>
            <a:chExt cx="8889120" cy="4882680"/>
          </a:xfrm>
        </p:grpSpPr>
        <mc:AlternateContent xmlns:mc="http://schemas.openxmlformats.org/markup-compatibility/2006" xmlns:p14="http://schemas.microsoft.com/office/powerpoint/2010/main">
          <mc:Choice Requires="p14">
            <p:contentPart p14:bwMode="auto" r:id="rId8">
              <p14:nvContentPartPr>
                <p14:cNvPr id="167" name="Ink 166">
                  <a:extLst>
                    <a:ext uri="{FF2B5EF4-FFF2-40B4-BE49-F238E27FC236}">
                      <a16:creationId xmlns:a16="http://schemas.microsoft.com/office/drawing/2014/main" id="{FE371701-2396-092F-B177-DCB5DE60451C}"/>
                    </a:ext>
                  </a:extLst>
                </p14:cNvPr>
                <p14:cNvContentPartPr/>
                <p14:nvPr/>
              </p14:nvContentPartPr>
              <p14:xfrm>
                <a:off x="596070" y="4061982"/>
                <a:ext cx="1119960" cy="512280"/>
              </p14:xfrm>
            </p:contentPart>
          </mc:Choice>
          <mc:Fallback xmlns="">
            <p:pic>
              <p:nvPicPr>
                <p:cNvPr id="167" name="Ink 166">
                  <a:extLst>
                    <a:ext uri="{FF2B5EF4-FFF2-40B4-BE49-F238E27FC236}">
                      <a16:creationId xmlns:a16="http://schemas.microsoft.com/office/drawing/2014/main" id="{FE371701-2396-092F-B177-DCB5DE60451C}"/>
                    </a:ext>
                  </a:extLst>
                </p:cNvPr>
                <p:cNvPicPr/>
                <p:nvPr/>
              </p:nvPicPr>
              <p:blipFill>
                <a:blip r:embed="rId9"/>
                <a:stretch>
                  <a:fillRect/>
                </a:stretch>
              </p:blipFill>
              <p:spPr>
                <a:xfrm>
                  <a:off x="587430" y="4053342"/>
                  <a:ext cx="113760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8" name="Ink 167">
                  <a:extLst>
                    <a:ext uri="{FF2B5EF4-FFF2-40B4-BE49-F238E27FC236}">
                      <a16:creationId xmlns:a16="http://schemas.microsoft.com/office/drawing/2014/main" id="{30E1C28E-B256-0ECC-D6B3-2ECB85573EBD}"/>
                    </a:ext>
                  </a:extLst>
                </p14:cNvPr>
                <p14:cNvContentPartPr/>
                <p14:nvPr/>
              </p14:nvContentPartPr>
              <p14:xfrm>
                <a:off x="870030" y="4127142"/>
                <a:ext cx="38160" cy="460440"/>
              </p14:xfrm>
            </p:contentPart>
          </mc:Choice>
          <mc:Fallback xmlns="">
            <p:pic>
              <p:nvPicPr>
                <p:cNvPr id="168" name="Ink 167">
                  <a:extLst>
                    <a:ext uri="{FF2B5EF4-FFF2-40B4-BE49-F238E27FC236}">
                      <a16:creationId xmlns:a16="http://schemas.microsoft.com/office/drawing/2014/main" id="{30E1C28E-B256-0ECC-D6B3-2ECB85573EBD}"/>
                    </a:ext>
                  </a:extLst>
                </p:cNvPr>
                <p:cNvPicPr/>
                <p:nvPr/>
              </p:nvPicPr>
              <p:blipFill>
                <a:blip r:embed="rId11"/>
                <a:stretch>
                  <a:fillRect/>
                </a:stretch>
              </p:blipFill>
              <p:spPr>
                <a:xfrm>
                  <a:off x="861390" y="4118142"/>
                  <a:ext cx="5580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9" name="Ink 168">
                  <a:extLst>
                    <a:ext uri="{FF2B5EF4-FFF2-40B4-BE49-F238E27FC236}">
                      <a16:creationId xmlns:a16="http://schemas.microsoft.com/office/drawing/2014/main" id="{91017C30-1EF5-7C9B-5388-2E734B6ADEB2}"/>
                    </a:ext>
                  </a:extLst>
                </p14:cNvPr>
                <p14:cNvContentPartPr/>
                <p14:nvPr/>
              </p14:nvContentPartPr>
              <p14:xfrm>
                <a:off x="1212750" y="4082862"/>
                <a:ext cx="25560" cy="400680"/>
              </p14:xfrm>
            </p:contentPart>
          </mc:Choice>
          <mc:Fallback xmlns="">
            <p:pic>
              <p:nvPicPr>
                <p:cNvPr id="169" name="Ink 168">
                  <a:extLst>
                    <a:ext uri="{FF2B5EF4-FFF2-40B4-BE49-F238E27FC236}">
                      <a16:creationId xmlns:a16="http://schemas.microsoft.com/office/drawing/2014/main" id="{91017C30-1EF5-7C9B-5388-2E734B6ADEB2}"/>
                    </a:ext>
                  </a:extLst>
                </p:cNvPr>
                <p:cNvPicPr/>
                <p:nvPr/>
              </p:nvPicPr>
              <p:blipFill>
                <a:blip r:embed="rId13"/>
                <a:stretch>
                  <a:fillRect/>
                </a:stretch>
              </p:blipFill>
              <p:spPr>
                <a:xfrm>
                  <a:off x="1204110" y="4073862"/>
                  <a:ext cx="4320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0" name="Ink 169">
                  <a:extLst>
                    <a:ext uri="{FF2B5EF4-FFF2-40B4-BE49-F238E27FC236}">
                      <a16:creationId xmlns:a16="http://schemas.microsoft.com/office/drawing/2014/main" id="{E20E4519-1A2B-20E7-F354-B28FFFF05E93}"/>
                    </a:ext>
                  </a:extLst>
                </p14:cNvPr>
                <p14:cNvContentPartPr/>
                <p14:nvPr/>
              </p14:nvContentPartPr>
              <p14:xfrm>
                <a:off x="1450710" y="4095462"/>
                <a:ext cx="24480" cy="387720"/>
              </p14:xfrm>
            </p:contentPart>
          </mc:Choice>
          <mc:Fallback xmlns="">
            <p:pic>
              <p:nvPicPr>
                <p:cNvPr id="170" name="Ink 169">
                  <a:extLst>
                    <a:ext uri="{FF2B5EF4-FFF2-40B4-BE49-F238E27FC236}">
                      <a16:creationId xmlns:a16="http://schemas.microsoft.com/office/drawing/2014/main" id="{E20E4519-1A2B-20E7-F354-B28FFFF05E93}"/>
                    </a:ext>
                  </a:extLst>
                </p:cNvPr>
                <p:cNvPicPr/>
                <p:nvPr/>
              </p:nvPicPr>
              <p:blipFill>
                <a:blip r:embed="rId15"/>
                <a:stretch>
                  <a:fillRect/>
                </a:stretch>
              </p:blipFill>
              <p:spPr>
                <a:xfrm>
                  <a:off x="1441710" y="4086822"/>
                  <a:ext cx="4212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1" name="Ink 170">
                  <a:extLst>
                    <a:ext uri="{FF2B5EF4-FFF2-40B4-BE49-F238E27FC236}">
                      <a16:creationId xmlns:a16="http://schemas.microsoft.com/office/drawing/2014/main" id="{743F4889-63D1-64C0-1F13-86AF7F362505}"/>
                    </a:ext>
                  </a:extLst>
                </p14:cNvPr>
                <p14:cNvContentPartPr/>
                <p14:nvPr/>
              </p14:nvContentPartPr>
              <p14:xfrm>
                <a:off x="710910" y="4156662"/>
                <a:ext cx="1101240" cy="44280"/>
              </p14:xfrm>
            </p:contentPart>
          </mc:Choice>
          <mc:Fallback xmlns="">
            <p:pic>
              <p:nvPicPr>
                <p:cNvPr id="171" name="Ink 170">
                  <a:extLst>
                    <a:ext uri="{FF2B5EF4-FFF2-40B4-BE49-F238E27FC236}">
                      <a16:creationId xmlns:a16="http://schemas.microsoft.com/office/drawing/2014/main" id="{743F4889-63D1-64C0-1F13-86AF7F362505}"/>
                    </a:ext>
                  </a:extLst>
                </p:cNvPr>
                <p:cNvPicPr/>
                <p:nvPr/>
              </p:nvPicPr>
              <p:blipFill>
                <a:blip r:embed="rId17"/>
                <a:stretch>
                  <a:fillRect/>
                </a:stretch>
              </p:blipFill>
              <p:spPr>
                <a:xfrm>
                  <a:off x="701910" y="4147662"/>
                  <a:ext cx="111888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2" name="Ink 171">
                  <a:extLst>
                    <a:ext uri="{FF2B5EF4-FFF2-40B4-BE49-F238E27FC236}">
                      <a16:creationId xmlns:a16="http://schemas.microsoft.com/office/drawing/2014/main" id="{42C39697-7AB0-8BE7-86B0-4304A9565CE3}"/>
                    </a:ext>
                  </a:extLst>
                </p14:cNvPr>
                <p14:cNvContentPartPr/>
                <p14:nvPr/>
              </p14:nvContentPartPr>
              <p14:xfrm>
                <a:off x="716670" y="4375902"/>
                <a:ext cx="990000" cy="25560"/>
              </p14:xfrm>
            </p:contentPart>
          </mc:Choice>
          <mc:Fallback xmlns="">
            <p:pic>
              <p:nvPicPr>
                <p:cNvPr id="172" name="Ink 171">
                  <a:extLst>
                    <a:ext uri="{FF2B5EF4-FFF2-40B4-BE49-F238E27FC236}">
                      <a16:creationId xmlns:a16="http://schemas.microsoft.com/office/drawing/2014/main" id="{42C39697-7AB0-8BE7-86B0-4304A9565CE3}"/>
                    </a:ext>
                  </a:extLst>
                </p:cNvPr>
                <p:cNvPicPr/>
                <p:nvPr/>
              </p:nvPicPr>
              <p:blipFill>
                <a:blip r:embed="rId19"/>
                <a:stretch>
                  <a:fillRect/>
                </a:stretch>
              </p:blipFill>
              <p:spPr>
                <a:xfrm>
                  <a:off x="708030" y="4366902"/>
                  <a:ext cx="1007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3" name="Ink 172">
                  <a:extLst>
                    <a:ext uri="{FF2B5EF4-FFF2-40B4-BE49-F238E27FC236}">
                      <a16:creationId xmlns:a16="http://schemas.microsoft.com/office/drawing/2014/main" id="{C74F8271-BB3A-EE6A-1277-6E19D26DD077}"/>
                    </a:ext>
                  </a:extLst>
                </p14:cNvPr>
                <p14:cNvContentPartPr/>
                <p14:nvPr/>
              </p14:nvContentPartPr>
              <p14:xfrm>
                <a:off x="908550" y="4530342"/>
                <a:ext cx="718560" cy="16920"/>
              </p14:xfrm>
            </p:contentPart>
          </mc:Choice>
          <mc:Fallback xmlns="">
            <p:pic>
              <p:nvPicPr>
                <p:cNvPr id="173" name="Ink 172">
                  <a:extLst>
                    <a:ext uri="{FF2B5EF4-FFF2-40B4-BE49-F238E27FC236}">
                      <a16:creationId xmlns:a16="http://schemas.microsoft.com/office/drawing/2014/main" id="{C74F8271-BB3A-EE6A-1277-6E19D26DD077}"/>
                    </a:ext>
                  </a:extLst>
                </p:cNvPr>
                <p:cNvPicPr/>
                <p:nvPr/>
              </p:nvPicPr>
              <p:blipFill>
                <a:blip r:embed="rId21"/>
                <a:stretch>
                  <a:fillRect/>
                </a:stretch>
              </p:blipFill>
              <p:spPr>
                <a:xfrm>
                  <a:off x="899550" y="4521342"/>
                  <a:ext cx="7362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5" name="Ink 174">
                  <a:extLst>
                    <a:ext uri="{FF2B5EF4-FFF2-40B4-BE49-F238E27FC236}">
                      <a16:creationId xmlns:a16="http://schemas.microsoft.com/office/drawing/2014/main" id="{EF46764E-2592-5961-3459-25FA33FADAFF}"/>
                    </a:ext>
                  </a:extLst>
                </p14:cNvPr>
                <p14:cNvContentPartPr/>
                <p14:nvPr/>
              </p14:nvContentPartPr>
              <p14:xfrm>
                <a:off x="625950" y="3856782"/>
                <a:ext cx="70920" cy="109800"/>
              </p14:xfrm>
            </p:contentPart>
          </mc:Choice>
          <mc:Fallback xmlns="">
            <p:pic>
              <p:nvPicPr>
                <p:cNvPr id="175" name="Ink 174">
                  <a:extLst>
                    <a:ext uri="{FF2B5EF4-FFF2-40B4-BE49-F238E27FC236}">
                      <a16:creationId xmlns:a16="http://schemas.microsoft.com/office/drawing/2014/main" id="{EF46764E-2592-5961-3459-25FA33FADAFF}"/>
                    </a:ext>
                  </a:extLst>
                </p:cNvPr>
                <p:cNvPicPr/>
                <p:nvPr/>
              </p:nvPicPr>
              <p:blipFill>
                <a:blip r:embed="rId23"/>
                <a:stretch>
                  <a:fillRect/>
                </a:stretch>
              </p:blipFill>
              <p:spPr>
                <a:xfrm>
                  <a:off x="616950" y="3847782"/>
                  <a:ext cx="885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6" name="Ink 175">
                  <a:extLst>
                    <a:ext uri="{FF2B5EF4-FFF2-40B4-BE49-F238E27FC236}">
                      <a16:creationId xmlns:a16="http://schemas.microsoft.com/office/drawing/2014/main" id="{1240734E-E868-6FBB-777B-55E8F50C4962}"/>
                    </a:ext>
                  </a:extLst>
                </p14:cNvPr>
                <p14:cNvContentPartPr/>
                <p14:nvPr/>
              </p14:nvContentPartPr>
              <p14:xfrm>
                <a:off x="633510" y="3924102"/>
                <a:ext cx="15480" cy="21960"/>
              </p14:xfrm>
            </p:contentPart>
          </mc:Choice>
          <mc:Fallback xmlns="">
            <p:pic>
              <p:nvPicPr>
                <p:cNvPr id="176" name="Ink 175">
                  <a:extLst>
                    <a:ext uri="{FF2B5EF4-FFF2-40B4-BE49-F238E27FC236}">
                      <a16:creationId xmlns:a16="http://schemas.microsoft.com/office/drawing/2014/main" id="{1240734E-E868-6FBB-777B-55E8F50C4962}"/>
                    </a:ext>
                  </a:extLst>
                </p:cNvPr>
                <p:cNvPicPr/>
                <p:nvPr/>
              </p:nvPicPr>
              <p:blipFill>
                <a:blip r:embed="rId25"/>
                <a:stretch>
                  <a:fillRect/>
                </a:stretch>
              </p:blipFill>
              <p:spPr>
                <a:xfrm>
                  <a:off x="624510" y="3915462"/>
                  <a:ext cx="331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7" name="Ink 176">
                  <a:extLst>
                    <a:ext uri="{FF2B5EF4-FFF2-40B4-BE49-F238E27FC236}">
                      <a16:creationId xmlns:a16="http://schemas.microsoft.com/office/drawing/2014/main" id="{C7C1F6B1-7CD7-15EE-039A-40B96A68432F}"/>
                    </a:ext>
                  </a:extLst>
                </p14:cNvPr>
                <p14:cNvContentPartPr/>
                <p14:nvPr/>
              </p14:nvContentPartPr>
              <p14:xfrm>
                <a:off x="847710" y="3866862"/>
                <a:ext cx="126720" cy="138600"/>
              </p14:xfrm>
            </p:contentPart>
          </mc:Choice>
          <mc:Fallback xmlns="">
            <p:pic>
              <p:nvPicPr>
                <p:cNvPr id="177" name="Ink 176">
                  <a:extLst>
                    <a:ext uri="{FF2B5EF4-FFF2-40B4-BE49-F238E27FC236}">
                      <a16:creationId xmlns:a16="http://schemas.microsoft.com/office/drawing/2014/main" id="{C7C1F6B1-7CD7-15EE-039A-40B96A68432F}"/>
                    </a:ext>
                  </a:extLst>
                </p:cNvPr>
                <p:cNvPicPr/>
                <p:nvPr/>
              </p:nvPicPr>
              <p:blipFill>
                <a:blip r:embed="rId27"/>
                <a:stretch>
                  <a:fillRect/>
                </a:stretch>
              </p:blipFill>
              <p:spPr>
                <a:xfrm>
                  <a:off x="838710" y="3857862"/>
                  <a:ext cx="1443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8" name="Ink 177">
                  <a:extLst>
                    <a:ext uri="{FF2B5EF4-FFF2-40B4-BE49-F238E27FC236}">
                      <a16:creationId xmlns:a16="http://schemas.microsoft.com/office/drawing/2014/main" id="{B5EAE1FA-B138-E83E-215E-B28B67BE0DCD}"/>
                    </a:ext>
                  </a:extLst>
                </p14:cNvPr>
                <p14:cNvContentPartPr/>
                <p14:nvPr/>
              </p14:nvContentPartPr>
              <p14:xfrm>
                <a:off x="1289070" y="3911142"/>
                <a:ext cx="66240" cy="69120"/>
              </p14:xfrm>
            </p:contentPart>
          </mc:Choice>
          <mc:Fallback xmlns="">
            <p:pic>
              <p:nvPicPr>
                <p:cNvPr id="178" name="Ink 177">
                  <a:extLst>
                    <a:ext uri="{FF2B5EF4-FFF2-40B4-BE49-F238E27FC236}">
                      <a16:creationId xmlns:a16="http://schemas.microsoft.com/office/drawing/2014/main" id="{B5EAE1FA-B138-E83E-215E-B28B67BE0DCD}"/>
                    </a:ext>
                  </a:extLst>
                </p:cNvPr>
                <p:cNvPicPr/>
                <p:nvPr/>
              </p:nvPicPr>
              <p:blipFill>
                <a:blip r:embed="rId29"/>
                <a:stretch>
                  <a:fillRect/>
                </a:stretch>
              </p:blipFill>
              <p:spPr>
                <a:xfrm>
                  <a:off x="1280430" y="3902502"/>
                  <a:ext cx="838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8" name="Ink 157">
                  <a:extLst>
                    <a:ext uri="{FF2B5EF4-FFF2-40B4-BE49-F238E27FC236}">
                      <a16:creationId xmlns:a16="http://schemas.microsoft.com/office/drawing/2014/main" id="{322A6A68-18CE-9681-1301-102C478478A7}"/>
                    </a:ext>
                  </a:extLst>
                </p14:cNvPr>
                <p14:cNvContentPartPr/>
                <p14:nvPr/>
              </p14:nvContentPartPr>
              <p14:xfrm>
                <a:off x="185670" y="3196542"/>
                <a:ext cx="103320" cy="180000"/>
              </p14:xfrm>
            </p:contentPart>
          </mc:Choice>
          <mc:Fallback xmlns="">
            <p:pic>
              <p:nvPicPr>
                <p:cNvPr id="158" name="Ink 157">
                  <a:extLst>
                    <a:ext uri="{FF2B5EF4-FFF2-40B4-BE49-F238E27FC236}">
                      <a16:creationId xmlns:a16="http://schemas.microsoft.com/office/drawing/2014/main" id="{322A6A68-18CE-9681-1301-102C478478A7}"/>
                    </a:ext>
                  </a:extLst>
                </p:cNvPr>
                <p:cNvPicPr/>
                <p:nvPr/>
              </p:nvPicPr>
              <p:blipFill>
                <a:blip r:embed="rId31"/>
                <a:stretch>
                  <a:fillRect/>
                </a:stretch>
              </p:blipFill>
              <p:spPr>
                <a:xfrm>
                  <a:off x="176670" y="3187902"/>
                  <a:ext cx="120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9" name="Ink 158">
                  <a:extLst>
                    <a:ext uri="{FF2B5EF4-FFF2-40B4-BE49-F238E27FC236}">
                      <a16:creationId xmlns:a16="http://schemas.microsoft.com/office/drawing/2014/main" id="{49CFA895-C233-E2A7-AD6E-FF4F9F32FFCE}"/>
                    </a:ext>
                  </a:extLst>
                </p14:cNvPr>
                <p14:cNvContentPartPr/>
                <p14:nvPr/>
              </p14:nvContentPartPr>
              <p14:xfrm>
                <a:off x="384030" y="3200502"/>
                <a:ext cx="812880" cy="464040"/>
              </p14:xfrm>
            </p:contentPart>
          </mc:Choice>
          <mc:Fallback xmlns="">
            <p:pic>
              <p:nvPicPr>
                <p:cNvPr id="159" name="Ink 158">
                  <a:extLst>
                    <a:ext uri="{FF2B5EF4-FFF2-40B4-BE49-F238E27FC236}">
                      <a16:creationId xmlns:a16="http://schemas.microsoft.com/office/drawing/2014/main" id="{49CFA895-C233-E2A7-AD6E-FF4F9F32FFCE}"/>
                    </a:ext>
                  </a:extLst>
                </p:cNvPr>
                <p:cNvPicPr/>
                <p:nvPr/>
              </p:nvPicPr>
              <p:blipFill>
                <a:blip r:embed="rId33"/>
                <a:stretch>
                  <a:fillRect/>
                </a:stretch>
              </p:blipFill>
              <p:spPr>
                <a:xfrm>
                  <a:off x="375390" y="3191862"/>
                  <a:ext cx="83052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0" name="Ink 159">
                  <a:extLst>
                    <a:ext uri="{FF2B5EF4-FFF2-40B4-BE49-F238E27FC236}">
                      <a16:creationId xmlns:a16="http://schemas.microsoft.com/office/drawing/2014/main" id="{6B7196D8-486E-6EB0-734D-B85F2D4F0A50}"/>
                    </a:ext>
                  </a:extLst>
                </p14:cNvPr>
                <p14:cNvContentPartPr/>
                <p14:nvPr/>
              </p14:nvContentPartPr>
              <p14:xfrm>
                <a:off x="418950" y="3339462"/>
                <a:ext cx="597960" cy="59400"/>
              </p14:xfrm>
            </p:contentPart>
          </mc:Choice>
          <mc:Fallback xmlns="">
            <p:pic>
              <p:nvPicPr>
                <p:cNvPr id="160" name="Ink 159">
                  <a:extLst>
                    <a:ext uri="{FF2B5EF4-FFF2-40B4-BE49-F238E27FC236}">
                      <a16:creationId xmlns:a16="http://schemas.microsoft.com/office/drawing/2014/main" id="{6B7196D8-486E-6EB0-734D-B85F2D4F0A50}"/>
                    </a:ext>
                  </a:extLst>
                </p:cNvPr>
                <p:cNvPicPr/>
                <p:nvPr/>
              </p:nvPicPr>
              <p:blipFill>
                <a:blip r:embed="rId35"/>
                <a:stretch>
                  <a:fillRect/>
                </a:stretch>
              </p:blipFill>
              <p:spPr>
                <a:xfrm>
                  <a:off x="409950" y="3330462"/>
                  <a:ext cx="6156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61" name="Ink 160">
                  <a:extLst>
                    <a:ext uri="{FF2B5EF4-FFF2-40B4-BE49-F238E27FC236}">
                      <a16:creationId xmlns:a16="http://schemas.microsoft.com/office/drawing/2014/main" id="{89C089D6-C95E-A527-9F4A-B83A10C5FB21}"/>
                    </a:ext>
                  </a:extLst>
                </p14:cNvPr>
                <p14:cNvContentPartPr/>
                <p14:nvPr/>
              </p14:nvContentPartPr>
              <p14:xfrm>
                <a:off x="488790" y="3452502"/>
                <a:ext cx="635040" cy="43920"/>
              </p14:xfrm>
            </p:contentPart>
          </mc:Choice>
          <mc:Fallback xmlns="">
            <p:pic>
              <p:nvPicPr>
                <p:cNvPr id="161" name="Ink 160">
                  <a:extLst>
                    <a:ext uri="{FF2B5EF4-FFF2-40B4-BE49-F238E27FC236}">
                      <a16:creationId xmlns:a16="http://schemas.microsoft.com/office/drawing/2014/main" id="{89C089D6-C95E-A527-9F4A-B83A10C5FB21}"/>
                    </a:ext>
                  </a:extLst>
                </p:cNvPr>
                <p:cNvPicPr/>
                <p:nvPr/>
              </p:nvPicPr>
              <p:blipFill>
                <a:blip r:embed="rId37"/>
                <a:stretch>
                  <a:fillRect/>
                </a:stretch>
              </p:blipFill>
              <p:spPr>
                <a:xfrm>
                  <a:off x="479790" y="3443862"/>
                  <a:ext cx="652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63" name="Ink 162">
                  <a:extLst>
                    <a:ext uri="{FF2B5EF4-FFF2-40B4-BE49-F238E27FC236}">
                      <a16:creationId xmlns:a16="http://schemas.microsoft.com/office/drawing/2014/main" id="{44076488-BF19-F3FC-02A8-083CDE6289BD}"/>
                    </a:ext>
                  </a:extLst>
                </p14:cNvPr>
                <p14:cNvContentPartPr/>
                <p14:nvPr/>
              </p14:nvContentPartPr>
              <p14:xfrm>
                <a:off x="486630" y="3313902"/>
                <a:ext cx="156600" cy="21240"/>
              </p14:xfrm>
            </p:contentPart>
          </mc:Choice>
          <mc:Fallback xmlns="">
            <p:pic>
              <p:nvPicPr>
                <p:cNvPr id="163" name="Ink 162">
                  <a:extLst>
                    <a:ext uri="{FF2B5EF4-FFF2-40B4-BE49-F238E27FC236}">
                      <a16:creationId xmlns:a16="http://schemas.microsoft.com/office/drawing/2014/main" id="{44076488-BF19-F3FC-02A8-083CDE6289BD}"/>
                    </a:ext>
                  </a:extLst>
                </p:cNvPr>
                <p:cNvPicPr/>
                <p:nvPr/>
              </p:nvPicPr>
              <p:blipFill>
                <a:blip r:embed="rId39"/>
                <a:stretch>
                  <a:fillRect/>
                </a:stretch>
              </p:blipFill>
              <p:spPr>
                <a:xfrm>
                  <a:off x="477630" y="3305262"/>
                  <a:ext cx="1742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64" name="Ink 163">
                  <a:extLst>
                    <a:ext uri="{FF2B5EF4-FFF2-40B4-BE49-F238E27FC236}">
                      <a16:creationId xmlns:a16="http://schemas.microsoft.com/office/drawing/2014/main" id="{7EE245EC-2AAB-1DE8-34AB-C584225B61C2}"/>
                    </a:ext>
                  </a:extLst>
                </p14:cNvPr>
                <p14:cNvContentPartPr/>
                <p14:nvPr/>
              </p14:nvContentPartPr>
              <p14:xfrm>
                <a:off x="532710" y="3439542"/>
                <a:ext cx="124560" cy="22680"/>
              </p14:xfrm>
            </p:contentPart>
          </mc:Choice>
          <mc:Fallback xmlns="">
            <p:pic>
              <p:nvPicPr>
                <p:cNvPr id="164" name="Ink 163">
                  <a:extLst>
                    <a:ext uri="{FF2B5EF4-FFF2-40B4-BE49-F238E27FC236}">
                      <a16:creationId xmlns:a16="http://schemas.microsoft.com/office/drawing/2014/main" id="{7EE245EC-2AAB-1DE8-34AB-C584225B61C2}"/>
                    </a:ext>
                  </a:extLst>
                </p:cNvPr>
                <p:cNvPicPr/>
                <p:nvPr/>
              </p:nvPicPr>
              <p:blipFill>
                <a:blip r:embed="rId41"/>
                <a:stretch>
                  <a:fillRect/>
                </a:stretch>
              </p:blipFill>
              <p:spPr>
                <a:xfrm>
                  <a:off x="524070" y="3430542"/>
                  <a:ext cx="1422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5" name="Ink 164">
                  <a:extLst>
                    <a:ext uri="{FF2B5EF4-FFF2-40B4-BE49-F238E27FC236}">
                      <a16:creationId xmlns:a16="http://schemas.microsoft.com/office/drawing/2014/main" id="{2390C006-5110-9017-B874-43465414EDB8}"/>
                    </a:ext>
                  </a:extLst>
                </p14:cNvPr>
                <p14:cNvContentPartPr/>
                <p14:nvPr/>
              </p14:nvContentPartPr>
              <p14:xfrm>
                <a:off x="561150" y="3552582"/>
                <a:ext cx="135000" cy="16920"/>
              </p14:xfrm>
            </p:contentPart>
          </mc:Choice>
          <mc:Fallback xmlns="">
            <p:pic>
              <p:nvPicPr>
                <p:cNvPr id="165" name="Ink 164">
                  <a:extLst>
                    <a:ext uri="{FF2B5EF4-FFF2-40B4-BE49-F238E27FC236}">
                      <a16:creationId xmlns:a16="http://schemas.microsoft.com/office/drawing/2014/main" id="{2390C006-5110-9017-B874-43465414EDB8}"/>
                    </a:ext>
                  </a:extLst>
                </p:cNvPr>
                <p:cNvPicPr/>
                <p:nvPr/>
              </p:nvPicPr>
              <p:blipFill>
                <a:blip r:embed="rId43"/>
                <a:stretch>
                  <a:fillRect/>
                </a:stretch>
              </p:blipFill>
              <p:spPr>
                <a:xfrm>
                  <a:off x="552150" y="3543942"/>
                  <a:ext cx="1526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 name="Ink 9">
                  <a:extLst>
                    <a:ext uri="{FF2B5EF4-FFF2-40B4-BE49-F238E27FC236}">
                      <a16:creationId xmlns:a16="http://schemas.microsoft.com/office/drawing/2014/main" id="{5B10B12E-1A2B-7701-03D9-EEB0CFF1CEE9}"/>
                    </a:ext>
                  </a:extLst>
                </p14:cNvPr>
                <p14:cNvContentPartPr/>
                <p14:nvPr/>
              </p14:nvContentPartPr>
              <p14:xfrm>
                <a:off x="758070" y="474222"/>
                <a:ext cx="157320" cy="142200"/>
              </p14:xfrm>
            </p:contentPart>
          </mc:Choice>
          <mc:Fallback xmlns="">
            <p:pic>
              <p:nvPicPr>
                <p:cNvPr id="10" name="Ink 9">
                  <a:extLst>
                    <a:ext uri="{FF2B5EF4-FFF2-40B4-BE49-F238E27FC236}">
                      <a16:creationId xmlns:a16="http://schemas.microsoft.com/office/drawing/2014/main" id="{5B10B12E-1A2B-7701-03D9-EEB0CFF1CEE9}"/>
                    </a:ext>
                  </a:extLst>
                </p:cNvPr>
                <p:cNvPicPr/>
                <p:nvPr/>
              </p:nvPicPr>
              <p:blipFill>
                <a:blip r:embed="rId45"/>
                <a:stretch>
                  <a:fillRect/>
                </a:stretch>
              </p:blipFill>
              <p:spPr>
                <a:xfrm>
                  <a:off x="749430" y="465222"/>
                  <a:ext cx="17496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 name="Ink 10">
                  <a:extLst>
                    <a:ext uri="{FF2B5EF4-FFF2-40B4-BE49-F238E27FC236}">
                      <a16:creationId xmlns:a16="http://schemas.microsoft.com/office/drawing/2014/main" id="{7A661D6A-B627-D962-0483-8392AD3EA8AB}"/>
                    </a:ext>
                  </a:extLst>
                </p14:cNvPr>
                <p14:cNvContentPartPr/>
                <p14:nvPr/>
              </p14:nvContentPartPr>
              <p14:xfrm>
                <a:off x="973350" y="502302"/>
                <a:ext cx="133200" cy="124920"/>
              </p14:xfrm>
            </p:contentPart>
          </mc:Choice>
          <mc:Fallback xmlns="">
            <p:pic>
              <p:nvPicPr>
                <p:cNvPr id="11" name="Ink 10">
                  <a:extLst>
                    <a:ext uri="{FF2B5EF4-FFF2-40B4-BE49-F238E27FC236}">
                      <a16:creationId xmlns:a16="http://schemas.microsoft.com/office/drawing/2014/main" id="{7A661D6A-B627-D962-0483-8392AD3EA8AB}"/>
                    </a:ext>
                  </a:extLst>
                </p:cNvPr>
                <p:cNvPicPr/>
                <p:nvPr/>
              </p:nvPicPr>
              <p:blipFill>
                <a:blip r:embed="rId47"/>
                <a:stretch>
                  <a:fillRect/>
                </a:stretch>
              </p:blipFill>
              <p:spPr>
                <a:xfrm>
                  <a:off x="964710" y="493302"/>
                  <a:ext cx="15084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 name="Ink 11">
                  <a:extLst>
                    <a:ext uri="{FF2B5EF4-FFF2-40B4-BE49-F238E27FC236}">
                      <a16:creationId xmlns:a16="http://schemas.microsoft.com/office/drawing/2014/main" id="{E39F932B-97A1-DDD8-3271-7FB88255EC39}"/>
                    </a:ext>
                  </a:extLst>
                </p14:cNvPr>
                <p14:cNvContentPartPr/>
                <p14:nvPr/>
              </p14:nvContentPartPr>
              <p14:xfrm>
                <a:off x="1173510" y="475662"/>
                <a:ext cx="144720" cy="144720"/>
              </p14:xfrm>
            </p:contentPart>
          </mc:Choice>
          <mc:Fallback xmlns="">
            <p:pic>
              <p:nvPicPr>
                <p:cNvPr id="12" name="Ink 11">
                  <a:extLst>
                    <a:ext uri="{FF2B5EF4-FFF2-40B4-BE49-F238E27FC236}">
                      <a16:creationId xmlns:a16="http://schemas.microsoft.com/office/drawing/2014/main" id="{E39F932B-97A1-DDD8-3271-7FB88255EC39}"/>
                    </a:ext>
                  </a:extLst>
                </p:cNvPr>
                <p:cNvPicPr/>
                <p:nvPr/>
              </p:nvPicPr>
              <p:blipFill>
                <a:blip r:embed="rId49"/>
                <a:stretch>
                  <a:fillRect/>
                </a:stretch>
              </p:blipFill>
              <p:spPr>
                <a:xfrm>
                  <a:off x="1164510" y="466662"/>
                  <a:ext cx="1623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3" name="Ink 12">
                  <a:extLst>
                    <a:ext uri="{FF2B5EF4-FFF2-40B4-BE49-F238E27FC236}">
                      <a16:creationId xmlns:a16="http://schemas.microsoft.com/office/drawing/2014/main" id="{C1378CFE-D707-E459-3542-A8A0C5816978}"/>
                    </a:ext>
                  </a:extLst>
                </p14:cNvPr>
                <p14:cNvContentPartPr/>
                <p14:nvPr/>
              </p14:nvContentPartPr>
              <p14:xfrm>
                <a:off x="831870" y="277662"/>
                <a:ext cx="176400" cy="139680"/>
              </p14:xfrm>
            </p:contentPart>
          </mc:Choice>
          <mc:Fallback xmlns="">
            <p:pic>
              <p:nvPicPr>
                <p:cNvPr id="13" name="Ink 12">
                  <a:extLst>
                    <a:ext uri="{FF2B5EF4-FFF2-40B4-BE49-F238E27FC236}">
                      <a16:creationId xmlns:a16="http://schemas.microsoft.com/office/drawing/2014/main" id="{C1378CFE-D707-E459-3542-A8A0C5816978}"/>
                    </a:ext>
                  </a:extLst>
                </p:cNvPr>
                <p:cNvPicPr/>
                <p:nvPr/>
              </p:nvPicPr>
              <p:blipFill>
                <a:blip r:embed="rId51"/>
                <a:stretch>
                  <a:fillRect/>
                </a:stretch>
              </p:blipFill>
              <p:spPr>
                <a:xfrm>
                  <a:off x="823230" y="268662"/>
                  <a:ext cx="1940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 name="Ink 13">
                  <a:extLst>
                    <a:ext uri="{FF2B5EF4-FFF2-40B4-BE49-F238E27FC236}">
                      <a16:creationId xmlns:a16="http://schemas.microsoft.com/office/drawing/2014/main" id="{E6B20407-0ED6-1387-CAF1-4EE9ABD12ECE}"/>
                    </a:ext>
                  </a:extLst>
                </p14:cNvPr>
                <p14:cNvContentPartPr/>
                <p14:nvPr/>
              </p14:nvContentPartPr>
              <p14:xfrm>
                <a:off x="1057230" y="264702"/>
                <a:ext cx="191880" cy="160560"/>
              </p14:xfrm>
            </p:contentPart>
          </mc:Choice>
          <mc:Fallback xmlns="">
            <p:pic>
              <p:nvPicPr>
                <p:cNvPr id="14" name="Ink 13">
                  <a:extLst>
                    <a:ext uri="{FF2B5EF4-FFF2-40B4-BE49-F238E27FC236}">
                      <a16:creationId xmlns:a16="http://schemas.microsoft.com/office/drawing/2014/main" id="{E6B20407-0ED6-1387-CAF1-4EE9ABD12ECE}"/>
                    </a:ext>
                  </a:extLst>
                </p:cNvPr>
                <p:cNvPicPr/>
                <p:nvPr/>
              </p:nvPicPr>
              <p:blipFill>
                <a:blip r:embed="rId53"/>
                <a:stretch>
                  <a:fillRect/>
                </a:stretch>
              </p:blipFill>
              <p:spPr>
                <a:xfrm>
                  <a:off x="1048590" y="256062"/>
                  <a:ext cx="2095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 name="Ink 4">
                  <a:extLst>
                    <a:ext uri="{FF2B5EF4-FFF2-40B4-BE49-F238E27FC236}">
                      <a16:creationId xmlns:a16="http://schemas.microsoft.com/office/drawing/2014/main" id="{32F7F10C-F605-ABFA-91D4-5DCE7909DBFE}"/>
                    </a:ext>
                  </a:extLst>
                </p14:cNvPr>
                <p14:cNvContentPartPr/>
                <p14:nvPr/>
              </p14:nvContentPartPr>
              <p14:xfrm>
                <a:off x="747270" y="750342"/>
                <a:ext cx="348840" cy="311040"/>
              </p14:xfrm>
            </p:contentPart>
          </mc:Choice>
          <mc:Fallback xmlns="">
            <p:pic>
              <p:nvPicPr>
                <p:cNvPr id="5" name="Ink 4">
                  <a:extLst>
                    <a:ext uri="{FF2B5EF4-FFF2-40B4-BE49-F238E27FC236}">
                      <a16:creationId xmlns:a16="http://schemas.microsoft.com/office/drawing/2014/main" id="{32F7F10C-F605-ABFA-91D4-5DCE7909DBFE}"/>
                    </a:ext>
                  </a:extLst>
                </p:cNvPr>
                <p:cNvPicPr/>
                <p:nvPr/>
              </p:nvPicPr>
              <p:blipFill>
                <a:blip r:embed="rId55"/>
                <a:stretch>
                  <a:fillRect/>
                </a:stretch>
              </p:blipFill>
              <p:spPr>
                <a:xfrm>
                  <a:off x="738630" y="741702"/>
                  <a:ext cx="3664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 name="Ink 5">
                  <a:extLst>
                    <a:ext uri="{FF2B5EF4-FFF2-40B4-BE49-F238E27FC236}">
                      <a16:creationId xmlns:a16="http://schemas.microsoft.com/office/drawing/2014/main" id="{C4EACA60-0152-BF22-6FF9-49E5B409B33F}"/>
                    </a:ext>
                  </a:extLst>
                </p14:cNvPr>
                <p14:cNvContentPartPr/>
                <p14:nvPr/>
              </p14:nvContentPartPr>
              <p14:xfrm>
                <a:off x="710550" y="1069302"/>
                <a:ext cx="346680" cy="213120"/>
              </p14:xfrm>
            </p:contentPart>
          </mc:Choice>
          <mc:Fallback xmlns="">
            <p:pic>
              <p:nvPicPr>
                <p:cNvPr id="6" name="Ink 5">
                  <a:extLst>
                    <a:ext uri="{FF2B5EF4-FFF2-40B4-BE49-F238E27FC236}">
                      <a16:creationId xmlns:a16="http://schemas.microsoft.com/office/drawing/2014/main" id="{C4EACA60-0152-BF22-6FF9-49E5B409B33F}"/>
                    </a:ext>
                  </a:extLst>
                </p:cNvPr>
                <p:cNvPicPr/>
                <p:nvPr/>
              </p:nvPicPr>
              <p:blipFill>
                <a:blip r:embed="rId57"/>
                <a:stretch>
                  <a:fillRect/>
                </a:stretch>
              </p:blipFill>
              <p:spPr>
                <a:xfrm>
                  <a:off x="701550" y="1060662"/>
                  <a:ext cx="3643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 name="Ink 6">
                  <a:extLst>
                    <a:ext uri="{FF2B5EF4-FFF2-40B4-BE49-F238E27FC236}">
                      <a16:creationId xmlns:a16="http://schemas.microsoft.com/office/drawing/2014/main" id="{228D51AF-5002-08DD-8E69-B7B1F7A24553}"/>
                    </a:ext>
                  </a:extLst>
                </p14:cNvPr>
                <p14:cNvContentPartPr/>
                <p14:nvPr/>
              </p14:nvContentPartPr>
              <p14:xfrm>
                <a:off x="826110" y="958782"/>
                <a:ext cx="133560" cy="54000"/>
              </p14:xfrm>
            </p:contentPart>
          </mc:Choice>
          <mc:Fallback xmlns="">
            <p:pic>
              <p:nvPicPr>
                <p:cNvPr id="7" name="Ink 6">
                  <a:extLst>
                    <a:ext uri="{FF2B5EF4-FFF2-40B4-BE49-F238E27FC236}">
                      <a16:creationId xmlns:a16="http://schemas.microsoft.com/office/drawing/2014/main" id="{228D51AF-5002-08DD-8E69-B7B1F7A24553}"/>
                    </a:ext>
                  </a:extLst>
                </p:cNvPr>
                <p:cNvPicPr/>
                <p:nvPr/>
              </p:nvPicPr>
              <p:blipFill>
                <a:blip r:embed="rId59"/>
                <a:stretch>
                  <a:fillRect/>
                </a:stretch>
              </p:blipFill>
              <p:spPr>
                <a:xfrm>
                  <a:off x="817110" y="949782"/>
                  <a:ext cx="1512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 name="Ink 7">
                  <a:extLst>
                    <a:ext uri="{FF2B5EF4-FFF2-40B4-BE49-F238E27FC236}">
                      <a16:creationId xmlns:a16="http://schemas.microsoft.com/office/drawing/2014/main" id="{51542DB8-2877-9106-9D65-029AA3E85FC4}"/>
                    </a:ext>
                  </a:extLst>
                </p14:cNvPr>
                <p14:cNvContentPartPr/>
                <p14:nvPr/>
              </p14:nvContentPartPr>
              <p14:xfrm>
                <a:off x="845910" y="893982"/>
                <a:ext cx="360" cy="1080"/>
              </p14:xfrm>
            </p:contentPart>
          </mc:Choice>
          <mc:Fallback xmlns="">
            <p:pic>
              <p:nvPicPr>
                <p:cNvPr id="8" name="Ink 7">
                  <a:extLst>
                    <a:ext uri="{FF2B5EF4-FFF2-40B4-BE49-F238E27FC236}">
                      <a16:creationId xmlns:a16="http://schemas.microsoft.com/office/drawing/2014/main" id="{51542DB8-2877-9106-9D65-029AA3E85FC4}"/>
                    </a:ext>
                  </a:extLst>
                </p:cNvPr>
                <p:cNvPicPr/>
                <p:nvPr/>
              </p:nvPicPr>
              <p:blipFill>
                <a:blip r:embed="rId61"/>
                <a:stretch>
                  <a:fillRect/>
                </a:stretch>
              </p:blipFill>
              <p:spPr>
                <a:xfrm>
                  <a:off x="836910" y="884982"/>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 name="Ink 8">
                  <a:extLst>
                    <a:ext uri="{FF2B5EF4-FFF2-40B4-BE49-F238E27FC236}">
                      <a16:creationId xmlns:a16="http://schemas.microsoft.com/office/drawing/2014/main" id="{5EDE1906-D1CC-8EC1-97B9-1D729C7603A1}"/>
                    </a:ext>
                  </a:extLst>
                </p14:cNvPr>
                <p14:cNvContentPartPr/>
                <p14:nvPr/>
              </p14:nvContentPartPr>
              <p14:xfrm>
                <a:off x="967950" y="899382"/>
                <a:ext cx="3240" cy="2160"/>
              </p14:xfrm>
            </p:contentPart>
          </mc:Choice>
          <mc:Fallback xmlns="">
            <p:pic>
              <p:nvPicPr>
                <p:cNvPr id="9" name="Ink 8">
                  <a:extLst>
                    <a:ext uri="{FF2B5EF4-FFF2-40B4-BE49-F238E27FC236}">
                      <a16:creationId xmlns:a16="http://schemas.microsoft.com/office/drawing/2014/main" id="{5EDE1906-D1CC-8EC1-97B9-1D729C7603A1}"/>
                    </a:ext>
                  </a:extLst>
                </p:cNvPr>
                <p:cNvPicPr/>
                <p:nvPr/>
              </p:nvPicPr>
              <p:blipFill>
                <a:blip r:embed="rId63"/>
                <a:stretch>
                  <a:fillRect/>
                </a:stretch>
              </p:blipFill>
              <p:spPr>
                <a:xfrm>
                  <a:off x="959310" y="890742"/>
                  <a:ext cx="208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7" name="Ink 16">
                  <a:extLst>
                    <a:ext uri="{FF2B5EF4-FFF2-40B4-BE49-F238E27FC236}">
                      <a16:creationId xmlns:a16="http://schemas.microsoft.com/office/drawing/2014/main" id="{FEDE41B5-4ABD-73FF-72DE-3667E1D8A0E0}"/>
                    </a:ext>
                  </a:extLst>
                </p14:cNvPr>
                <p14:cNvContentPartPr/>
                <p14:nvPr/>
              </p14:nvContentPartPr>
              <p14:xfrm>
                <a:off x="1276110" y="1093062"/>
                <a:ext cx="442440" cy="11880"/>
              </p14:xfrm>
            </p:contentPart>
          </mc:Choice>
          <mc:Fallback xmlns="">
            <p:pic>
              <p:nvPicPr>
                <p:cNvPr id="17" name="Ink 16">
                  <a:extLst>
                    <a:ext uri="{FF2B5EF4-FFF2-40B4-BE49-F238E27FC236}">
                      <a16:creationId xmlns:a16="http://schemas.microsoft.com/office/drawing/2014/main" id="{FEDE41B5-4ABD-73FF-72DE-3667E1D8A0E0}"/>
                    </a:ext>
                  </a:extLst>
                </p:cNvPr>
                <p:cNvPicPr/>
                <p:nvPr/>
              </p:nvPicPr>
              <p:blipFill>
                <a:blip r:embed="rId65"/>
                <a:stretch>
                  <a:fillRect/>
                </a:stretch>
              </p:blipFill>
              <p:spPr>
                <a:xfrm>
                  <a:off x="1267110" y="1084422"/>
                  <a:ext cx="4600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8" name="Ink 17">
                  <a:extLst>
                    <a:ext uri="{FF2B5EF4-FFF2-40B4-BE49-F238E27FC236}">
                      <a16:creationId xmlns:a16="http://schemas.microsoft.com/office/drawing/2014/main" id="{6A360A86-337C-AC4F-206C-93F6BFDD2471}"/>
                    </a:ext>
                  </a:extLst>
                </p14:cNvPr>
                <p14:cNvContentPartPr/>
                <p14:nvPr/>
              </p14:nvContentPartPr>
              <p14:xfrm>
                <a:off x="1706310" y="1028982"/>
                <a:ext cx="77040" cy="108360"/>
              </p14:xfrm>
            </p:contentPart>
          </mc:Choice>
          <mc:Fallback xmlns="">
            <p:pic>
              <p:nvPicPr>
                <p:cNvPr id="18" name="Ink 17">
                  <a:extLst>
                    <a:ext uri="{FF2B5EF4-FFF2-40B4-BE49-F238E27FC236}">
                      <a16:creationId xmlns:a16="http://schemas.microsoft.com/office/drawing/2014/main" id="{6A360A86-337C-AC4F-206C-93F6BFDD2471}"/>
                    </a:ext>
                  </a:extLst>
                </p:cNvPr>
                <p:cNvPicPr/>
                <p:nvPr/>
              </p:nvPicPr>
              <p:blipFill>
                <a:blip r:embed="rId67"/>
                <a:stretch>
                  <a:fillRect/>
                </a:stretch>
              </p:blipFill>
              <p:spPr>
                <a:xfrm>
                  <a:off x="1697670" y="1019982"/>
                  <a:ext cx="946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9" name="Ink 18">
                  <a:extLst>
                    <a:ext uri="{FF2B5EF4-FFF2-40B4-BE49-F238E27FC236}">
                      <a16:creationId xmlns:a16="http://schemas.microsoft.com/office/drawing/2014/main" id="{68DD7DA0-4F12-3B3A-E51F-17191160AD08}"/>
                    </a:ext>
                  </a:extLst>
                </p14:cNvPr>
                <p14:cNvContentPartPr/>
                <p14:nvPr/>
              </p14:nvContentPartPr>
              <p14:xfrm>
                <a:off x="1885590" y="776622"/>
                <a:ext cx="956520" cy="906480"/>
              </p14:xfrm>
            </p:contentPart>
          </mc:Choice>
          <mc:Fallback xmlns="">
            <p:pic>
              <p:nvPicPr>
                <p:cNvPr id="19" name="Ink 18">
                  <a:extLst>
                    <a:ext uri="{FF2B5EF4-FFF2-40B4-BE49-F238E27FC236}">
                      <a16:creationId xmlns:a16="http://schemas.microsoft.com/office/drawing/2014/main" id="{68DD7DA0-4F12-3B3A-E51F-17191160AD08}"/>
                    </a:ext>
                  </a:extLst>
                </p:cNvPr>
                <p:cNvPicPr/>
                <p:nvPr/>
              </p:nvPicPr>
              <p:blipFill>
                <a:blip r:embed="rId69"/>
                <a:stretch>
                  <a:fillRect/>
                </a:stretch>
              </p:blipFill>
              <p:spPr>
                <a:xfrm>
                  <a:off x="1876950" y="767982"/>
                  <a:ext cx="974160" cy="924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1" name="Ink 20">
                  <a:extLst>
                    <a:ext uri="{FF2B5EF4-FFF2-40B4-BE49-F238E27FC236}">
                      <a16:creationId xmlns:a16="http://schemas.microsoft.com/office/drawing/2014/main" id="{A57852EC-6DC8-87C5-F55C-58C7E8015E09}"/>
                    </a:ext>
                  </a:extLst>
                </p14:cNvPr>
                <p14:cNvContentPartPr/>
                <p14:nvPr/>
              </p14:nvContentPartPr>
              <p14:xfrm>
                <a:off x="1989630" y="1041222"/>
                <a:ext cx="493920" cy="151200"/>
              </p14:xfrm>
            </p:contentPart>
          </mc:Choice>
          <mc:Fallback xmlns="">
            <p:pic>
              <p:nvPicPr>
                <p:cNvPr id="21" name="Ink 20">
                  <a:extLst>
                    <a:ext uri="{FF2B5EF4-FFF2-40B4-BE49-F238E27FC236}">
                      <a16:creationId xmlns:a16="http://schemas.microsoft.com/office/drawing/2014/main" id="{A57852EC-6DC8-87C5-F55C-58C7E8015E09}"/>
                    </a:ext>
                  </a:extLst>
                </p:cNvPr>
                <p:cNvPicPr/>
                <p:nvPr/>
              </p:nvPicPr>
              <p:blipFill>
                <a:blip r:embed="rId71"/>
                <a:stretch>
                  <a:fillRect/>
                </a:stretch>
              </p:blipFill>
              <p:spPr>
                <a:xfrm>
                  <a:off x="1980990" y="1032582"/>
                  <a:ext cx="5115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2" name="Ink 21">
                  <a:extLst>
                    <a:ext uri="{FF2B5EF4-FFF2-40B4-BE49-F238E27FC236}">
                      <a16:creationId xmlns:a16="http://schemas.microsoft.com/office/drawing/2014/main" id="{16C7C426-CC6F-A461-B940-60552A8A0CA7}"/>
                    </a:ext>
                  </a:extLst>
                </p14:cNvPr>
                <p14:cNvContentPartPr/>
                <p14:nvPr/>
              </p14:nvContentPartPr>
              <p14:xfrm>
                <a:off x="2033910" y="1036182"/>
                <a:ext cx="552600" cy="163440"/>
              </p14:xfrm>
            </p:contentPart>
          </mc:Choice>
          <mc:Fallback xmlns="">
            <p:pic>
              <p:nvPicPr>
                <p:cNvPr id="22" name="Ink 21">
                  <a:extLst>
                    <a:ext uri="{FF2B5EF4-FFF2-40B4-BE49-F238E27FC236}">
                      <a16:creationId xmlns:a16="http://schemas.microsoft.com/office/drawing/2014/main" id="{16C7C426-CC6F-A461-B940-60552A8A0CA7}"/>
                    </a:ext>
                  </a:extLst>
                </p:cNvPr>
                <p:cNvPicPr/>
                <p:nvPr/>
              </p:nvPicPr>
              <p:blipFill>
                <a:blip r:embed="rId73"/>
                <a:stretch>
                  <a:fillRect/>
                </a:stretch>
              </p:blipFill>
              <p:spPr>
                <a:xfrm>
                  <a:off x="2025270" y="1027542"/>
                  <a:ext cx="570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 name="Ink 23">
                  <a:extLst>
                    <a:ext uri="{FF2B5EF4-FFF2-40B4-BE49-F238E27FC236}">
                      <a16:creationId xmlns:a16="http://schemas.microsoft.com/office/drawing/2014/main" id="{DCBBA123-DDDA-9DE9-7C7C-4BA5A5DCDA7A}"/>
                    </a:ext>
                  </a:extLst>
                </p14:cNvPr>
                <p14:cNvContentPartPr/>
                <p14:nvPr/>
              </p14:nvContentPartPr>
              <p14:xfrm>
                <a:off x="1965150" y="1289262"/>
                <a:ext cx="647280" cy="335160"/>
              </p14:xfrm>
            </p:contentPart>
          </mc:Choice>
          <mc:Fallback xmlns="">
            <p:pic>
              <p:nvPicPr>
                <p:cNvPr id="24" name="Ink 23">
                  <a:extLst>
                    <a:ext uri="{FF2B5EF4-FFF2-40B4-BE49-F238E27FC236}">
                      <a16:creationId xmlns:a16="http://schemas.microsoft.com/office/drawing/2014/main" id="{DCBBA123-DDDA-9DE9-7C7C-4BA5A5DCDA7A}"/>
                    </a:ext>
                  </a:extLst>
                </p:cNvPr>
                <p:cNvPicPr/>
                <p:nvPr/>
              </p:nvPicPr>
              <p:blipFill>
                <a:blip r:embed="rId75"/>
                <a:stretch>
                  <a:fillRect/>
                </a:stretch>
              </p:blipFill>
              <p:spPr>
                <a:xfrm>
                  <a:off x="1956150" y="1280262"/>
                  <a:ext cx="66492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 name="Ink 24">
                  <a:extLst>
                    <a:ext uri="{FF2B5EF4-FFF2-40B4-BE49-F238E27FC236}">
                      <a16:creationId xmlns:a16="http://schemas.microsoft.com/office/drawing/2014/main" id="{6FEBD79F-E85E-6141-452C-21A17070C6FF}"/>
                    </a:ext>
                  </a:extLst>
                </p14:cNvPr>
                <p14:cNvContentPartPr/>
                <p14:nvPr/>
              </p14:nvContentPartPr>
              <p14:xfrm>
                <a:off x="2122110" y="1475382"/>
                <a:ext cx="360" cy="74160"/>
              </p14:xfrm>
            </p:contentPart>
          </mc:Choice>
          <mc:Fallback xmlns="">
            <p:pic>
              <p:nvPicPr>
                <p:cNvPr id="25" name="Ink 24">
                  <a:extLst>
                    <a:ext uri="{FF2B5EF4-FFF2-40B4-BE49-F238E27FC236}">
                      <a16:creationId xmlns:a16="http://schemas.microsoft.com/office/drawing/2014/main" id="{6FEBD79F-E85E-6141-452C-21A17070C6FF}"/>
                    </a:ext>
                  </a:extLst>
                </p:cNvPr>
                <p:cNvPicPr/>
                <p:nvPr/>
              </p:nvPicPr>
              <p:blipFill>
                <a:blip r:embed="rId77"/>
                <a:stretch>
                  <a:fillRect/>
                </a:stretch>
              </p:blipFill>
              <p:spPr>
                <a:xfrm>
                  <a:off x="2113110" y="1466742"/>
                  <a:ext cx="180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 name="Ink 25">
                  <a:extLst>
                    <a:ext uri="{FF2B5EF4-FFF2-40B4-BE49-F238E27FC236}">
                      <a16:creationId xmlns:a16="http://schemas.microsoft.com/office/drawing/2014/main" id="{79F0837E-121B-AFEA-787F-E21AEEBFF0A0}"/>
                    </a:ext>
                  </a:extLst>
                </p14:cNvPr>
                <p14:cNvContentPartPr/>
                <p14:nvPr/>
              </p14:nvContentPartPr>
              <p14:xfrm>
                <a:off x="2101950" y="1379622"/>
                <a:ext cx="73440" cy="101880"/>
              </p14:xfrm>
            </p:contentPart>
          </mc:Choice>
          <mc:Fallback xmlns="">
            <p:pic>
              <p:nvPicPr>
                <p:cNvPr id="26" name="Ink 25">
                  <a:extLst>
                    <a:ext uri="{FF2B5EF4-FFF2-40B4-BE49-F238E27FC236}">
                      <a16:creationId xmlns:a16="http://schemas.microsoft.com/office/drawing/2014/main" id="{79F0837E-121B-AFEA-787F-E21AEEBFF0A0}"/>
                    </a:ext>
                  </a:extLst>
                </p:cNvPr>
                <p:cNvPicPr/>
                <p:nvPr/>
              </p:nvPicPr>
              <p:blipFill>
                <a:blip r:embed="rId79"/>
                <a:stretch>
                  <a:fillRect/>
                </a:stretch>
              </p:blipFill>
              <p:spPr>
                <a:xfrm>
                  <a:off x="2093310" y="1370982"/>
                  <a:ext cx="9108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7" name="Ink 26">
                  <a:extLst>
                    <a:ext uri="{FF2B5EF4-FFF2-40B4-BE49-F238E27FC236}">
                      <a16:creationId xmlns:a16="http://schemas.microsoft.com/office/drawing/2014/main" id="{499154C7-86DB-0B80-017C-521EB648881E}"/>
                    </a:ext>
                  </a:extLst>
                </p14:cNvPr>
                <p14:cNvContentPartPr/>
                <p14:nvPr/>
              </p14:nvContentPartPr>
              <p14:xfrm>
                <a:off x="2190510" y="1447302"/>
                <a:ext cx="58320" cy="89640"/>
              </p14:xfrm>
            </p:contentPart>
          </mc:Choice>
          <mc:Fallback xmlns="">
            <p:pic>
              <p:nvPicPr>
                <p:cNvPr id="27" name="Ink 26">
                  <a:extLst>
                    <a:ext uri="{FF2B5EF4-FFF2-40B4-BE49-F238E27FC236}">
                      <a16:creationId xmlns:a16="http://schemas.microsoft.com/office/drawing/2014/main" id="{499154C7-86DB-0B80-017C-521EB648881E}"/>
                    </a:ext>
                  </a:extLst>
                </p:cNvPr>
                <p:cNvPicPr/>
                <p:nvPr/>
              </p:nvPicPr>
              <p:blipFill>
                <a:blip r:embed="rId81"/>
                <a:stretch>
                  <a:fillRect/>
                </a:stretch>
              </p:blipFill>
              <p:spPr>
                <a:xfrm>
                  <a:off x="2181870" y="1438302"/>
                  <a:ext cx="759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8" name="Ink 27">
                  <a:extLst>
                    <a:ext uri="{FF2B5EF4-FFF2-40B4-BE49-F238E27FC236}">
                      <a16:creationId xmlns:a16="http://schemas.microsoft.com/office/drawing/2014/main" id="{6EEC097A-42AB-7C9C-D814-603FE9921917}"/>
                    </a:ext>
                  </a:extLst>
                </p14:cNvPr>
                <p14:cNvContentPartPr/>
                <p14:nvPr/>
              </p14:nvContentPartPr>
              <p14:xfrm>
                <a:off x="2263230" y="1450902"/>
                <a:ext cx="65520" cy="80640"/>
              </p14:xfrm>
            </p:contentPart>
          </mc:Choice>
          <mc:Fallback xmlns="">
            <p:pic>
              <p:nvPicPr>
                <p:cNvPr id="28" name="Ink 27">
                  <a:extLst>
                    <a:ext uri="{FF2B5EF4-FFF2-40B4-BE49-F238E27FC236}">
                      <a16:creationId xmlns:a16="http://schemas.microsoft.com/office/drawing/2014/main" id="{6EEC097A-42AB-7C9C-D814-603FE9921917}"/>
                    </a:ext>
                  </a:extLst>
                </p:cNvPr>
                <p:cNvPicPr/>
                <p:nvPr/>
              </p:nvPicPr>
              <p:blipFill>
                <a:blip r:embed="rId83"/>
                <a:stretch>
                  <a:fillRect/>
                </a:stretch>
              </p:blipFill>
              <p:spPr>
                <a:xfrm>
                  <a:off x="2254230" y="1442262"/>
                  <a:ext cx="83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9" name="Ink 28">
                  <a:extLst>
                    <a:ext uri="{FF2B5EF4-FFF2-40B4-BE49-F238E27FC236}">
                      <a16:creationId xmlns:a16="http://schemas.microsoft.com/office/drawing/2014/main" id="{5DEEA9FD-159D-FFA9-17E6-BA25F36473AF}"/>
                    </a:ext>
                  </a:extLst>
                </p14:cNvPr>
                <p14:cNvContentPartPr/>
                <p14:nvPr/>
              </p14:nvContentPartPr>
              <p14:xfrm>
                <a:off x="2341710" y="1438662"/>
                <a:ext cx="42840" cy="83160"/>
              </p14:xfrm>
            </p:contentPart>
          </mc:Choice>
          <mc:Fallback xmlns="">
            <p:pic>
              <p:nvPicPr>
                <p:cNvPr id="29" name="Ink 28">
                  <a:extLst>
                    <a:ext uri="{FF2B5EF4-FFF2-40B4-BE49-F238E27FC236}">
                      <a16:creationId xmlns:a16="http://schemas.microsoft.com/office/drawing/2014/main" id="{5DEEA9FD-159D-FFA9-17E6-BA25F36473AF}"/>
                    </a:ext>
                  </a:extLst>
                </p:cNvPr>
                <p:cNvPicPr/>
                <p:nvPr/>
              </p:nvPicPr>
              <p:blipFill>
                <a:blip r:embed="rId85"/>
                <a:stretch>
                  <a:fillRect/>
                </a:stretch>
              </p:blipFill>
              <p:spPr>
                <a:xfrm>
                  <a:off x="2332710" y="1430022"/>
                  <a:ext cx="6048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D6D32BE3-B35B-2CC6-922F-7F0C53D7EE9D}"/>
                    </a:ext>
                  </a:extLst>
                </p14:cNvPr>
                <p14:cNvContentPartPr/>
                <p14:nvPr/>
              </p14:nvContentPartPr>
              <p14:xfrm>
                <a:off x="2395350" y="1419222"/>
                <a:ext cx="57600" cy="87480"/>
              </p14:xfrm>
            </p:contentPart>
          </mc:Choice>
          <mc:Fallback xmlns="">
            <p:pic>
              <p:nvPicPr>
                <p:cNvPr id="30" name="Ink 29">
                  <a:extLst>
                    <a:ext uri="{FF2B5EF4-FFF2-40B4-BE49-F238E27FC236}">
                      <a16:creationId xmlns:a16="http://schemas.microsoft.com/office/drawing/2014/main" id="{D6D32BE3-B35B-2CC6-922F-7F0C53D7EE9D}"/>
                    </a:ext>
                  </a:extLst>
                </p:cNvPr>
                <p:cNvPicPr/>
                <p:nvPr/>
              </p:nvPicPr>
              <p:blipFill>
                <a:blip r:embed="rId87"/>
                <a:stretch>
                  <a:fillRect/>
                </a:stretch>
              </p:blipFill>
              <p:spPr>
                <a:xfrm>
                  <a:off x="2386710" y="1410582"/>
                  <a:ext cx="752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1" name="Ink 30">
                  <a:extLst>
                    <a:ext uri="{FF2B5EF4-FFF2-40B4-BE49-F238E27FC236}">
                      <a16:creationId xmlns:a16="http://schemas.microsoft.com/office/drawing/2014/main" id="{77DF4C6A-05D9-E4F1-1488-3FD4E3450523}"/>
                    </a:ext>
                  </a:extLst>
                </p14:cNvPr>
                <p14:cNvContentPartPr/>
                <p14:nvPr/>
              </p14:nvContentPartPr>
              <p14:xfrm>
                <a:off x="2465910" y="1412022"/>
                <a:ext cx="42840" cy="90000"/>
              </p14:xfrm>
            </p:contentPart>
          </mc:Choice>
          <mc:Fallback xmlns="">
            <p:pic>
              <p:nvPicPr>
                <p:cNvPr id="31" name="Ink 30">
                  <a:extLst>
                    <a:ext uri="{FF2B5EF4-FFF2-40B4-BE49-F238E27FC236}">
                      <a16:creationId xmlns:a16="http://schemas.microsoft.com/office/drawing/2014/main" id="{77DF4C6A-05D9-E4F1-1488-3FD4E3450523}"/>
                    </a:ext>
                  </a:extLst>
                </p:cNvPr>
                <p:cNvPicPr/>
                <p:nvPr/>
              </p:nvPicPr>
              <p:blipFill>
                <a:blip r:embed="rId89"/>
                <a:stretch>
                  <a:fillRect/>
                </a:stretch>
              </p:blipFill>
              <p:spPr>
                <a:xfrm>
                  <a:off x="2457270" y="1403022"/>
                  <a:ext cx="604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2" name="Ink 31">
                  <a:extLst>
                    <a:ext uri="{FF2B5EF4-FFF2-40B4-BE49-F238E27FC236}">
                      <a16:creationId xmlns:a16="http://schemas.microsoft.com/office/drawing/2014/main" id="{16075E96-179D-80A9-C6A5-B08A9BB05B42}"/>
                    </a:ext>
                  </a:extLst>
                </p14:cNvPr>
                <p14:cNvContentPartPr/>
                <p14:nvPr/>
              </p14:nvContentPartPr>
              <p14:xfrm>
                <a:off x="2496150" y="1404102"/>
                <a:ext cx="58680" cy="111600"/>
              </p14:xfrm>
            </p:contentPart>
          </mc:Choice>
          <mc:Fallback xmlns="">
            <p:pic>
              <p:nvPicPr>
                <p:cNvPr id="32" name="Ink 31">
                  <a:extLst>
                    <a:ext uri="{FF2B5EF4-FFF2-40B4-BE49-F238E27FC236}">
                      <a16:creationId xmlns:a16="http://schemas.microsoft.com/office/drawing/2014/main" id="{16075E96-179D-80A9-C6A5-B08A9BB05B42}"/>
                    </a:ext>
                  </a:extLst>
                </p:cNvPr>
                <p:cNvPicPr/>
                <p:nvPr/>
              </p:nvPicPr>
              <p:blipFill>
                <a:blip r:embed="rId91"/>
                <a:stretch>
                  <a:fillRect/>
                </a:stretch>
              </p:blipFill>
              <p:spPr>
                <a:xfrm>
                  <a:off x="2487510" y="1395102"/>
                  <a:ext cx="763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4" name="Ink 33">
                  <a:extLst>
                    <a:ext uri="{FF2B5EF4-FFF2-40B4-BE49-F238E27FC236}">
                      <a16:creationId xmlns:a16="http://schemas.microsoft.com/office/drawing/2014/main" id="{202413A1-2DCD-52FF-C0E1-D06E7F1404A7}"/>
                    </a:ext>
                  </a:extLst>
                </p14:cNvPr>
                <p14:cNvContentPartPr/>
                <p14:nvPr/>
              </p14:nvContentPartPr>
              <p14:xfrm>
                <a:off x="282870" y="1184142"/>
                <a:ext cx="191520" cy="470520"/>
              </p14:xfrm>
            </p:contentPart>
          </mc:Choice>
          <mc:Fallback xmlns="">
            <p:pic>
              <p:nvPicPr>
                <p:cNvPr id="34" name="Ink 33">
                  <a:extLst>
                    <a:ext uri="{FF2B5EF4-FFF2-40B4-BE49-F238E27FC236}">
                      <a16:creationId xmlns:a16="http://schemas.microsoft.com/office/drawing/2014/main" id="{202413A1-2DCD-52FF-C0E1-D06E7F1404A7}"/>
                    </a:ext>
                  </a:extLst>
                </p:cNvPr>
                <p:cNvPicPr/>
                <p:nvPr/>
              </p:nvPicPr>
              <p:blipFill>
                <a:blip r:embed="rId93"/>
                <a:stretch>
                  <a:fillRect/>
                </a:stretch>
              </p:blipFill>
              <p:spPr>
                <a:xfrm>
                  <a:off x="274230" y="1175142"/>
                  <a:ext cx="209160" cy="488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5" name="Ink 34">
                  <a:extLst>
                    <a:ext uri="{FF2B5EF4-FFF2-40B4-BE49-F238E27FC236}">
                      <a16:creationId xmlns:a16="http://schemas.microsoft.com/office/drawing/2014/main" id="{6B48FB64-5BED-0F83-FC24-44F79B429808}"/>
                    </a:ext>
                  </a:extLst>
                </p14:cNvPr>
                <p14:cNvContentPartPr/>
                <p14:nvPr/>
              </p14:nvContentPartPr>
              <p14:xfrm>
                <a:off x="111150" y="1968942"/>
                <a:ext cx="364680" cy="327240"/>
              </p14:xfrm>
            </p:contentPart>
          </mc:Choice>
          <mc:Fallback xmlns="">
            <p:pic>
              <p:nvPicPr>
                <p:cNvPr id="35" name="Ink 34">
                  <a:extLst>
                    <a:ext uri="{FF2B5EF4-FFF2-40B4-BE49-F238E27FC236}">
                      <a16:creationId xmlns:a16="http://schemas.microsoft.com/office/drawing/2014/main" id="{6B48FB64-5BED-0F83-FC24-44F79B429808}"/>
                    </a:ext>
                  </a:extLst>
                </p:cNvPr>
                <p:cNvPicPr/>
                <p:nvPr/>
              </p:nvPicPr>
              <p:blipFill>
                <a:blip r:embed="rId95"/>
                <a:stretch>
                  <a:fillRect/>
                </a:stretch>
              </p:blipFill>
              <p:spPr>
                <a:xfrm>
                  <a:off x="102150" y="1960302"/>
                  <a:ext cx="3823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6" name="Ink 35">
                  <a:extLst>
                    <a:ext uri="{FF2B5EF4-FFF2-40B4-BE49-F238E27FC236}">
                      <a16:creationId xmlns:a16="http://schemas.microsoft.com/office/drawing/2014/main" id="{1A3E54A5-C20C-9B73-5520-DF99B39AF43A}"/>
                    </a:ext>
                  </a:extLst>
                </p14:cNvPr>
                <p14:cNvContentPartPr/>
                <p14:nvPr/>
              </p14:nvContentPartPr>
              <p14:xfrm>
                <a:off x="121230" y="2300502"/>
                <a:ext cx="362880" cy="228240"/>
              </p14:xfrm>
            </p:contentPart>
          </mc:Choice>
          <mc:Fallback xmlns="">
            <p:pic>
              <p:nvPicPr>
                <p:cNvPr id="36" name="Ink 35">
                  <a:extLst>
                    <a:ext uri="{FF2B5EF4-FFF2-40B4-BE49-F238E27FC236}">
                      <a16:creationId xmlns:a16="http://schemas.microsoft.com/office/drawing/2014/main" id="{1A3E54A5-C20C-9B73-5520-DF99B39AF43A}"/>
                    </a:ext>
                  </a:extLst>
                </p:cNvPr>
                <p:cNvPicPr/>
                <p:nvPr/>
              </p:nvPicPr>
              <p:blipFill>
                <a:blip r:embed="rId97"/>
                <a:stretch>
                  <a:fillRect/>
                </a:stretch>
              </p:blipFill>
              <p:spPr>
                <a:xfrm>
                  <a:off x="112230" y="2291502"/>
                  <a:ext cx="3805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7" name="Ink 36">
                  <a:extLst>
                    <a:ext uri="{FF2B5EF4-FFF2-40B4-BE49-F238E27FC236}">
                      <a16:creationId xmlns:a16="http://schemas.microsoft.com/office/drawing/2014/main" id="{5C2DD832-E345-C78A-BB49-9D5A686B0D43}"/>
                    </a:ext>
                  </a:extLst>
                </p14:cNvPr>
                <p14:cNvContentPartPr/>
                <p14:nvPr/>
              </p14:nvContentPartPr>
              <p14:xfrm>
                <a:off x="259830" y="2200062"/>
                <a:ext cx="116280" cy="43200"/>
              </p14:xfrm>
            </p:contentPart>
          </mc:Choice>
          <mc:Fallback xmlns="">
            <p:pic>
              <p:nvPicPr>
                <p:cNvPr id="37" name="Ink 36">
                  <a:extLst>
                    <a:ext uri="{FF2B5EF4-FFF2-40B4-BE49-F238E27FC236}">
                      <a16:creationId xmlns:a16="http://schemas.microsoft.com/office/drawing/2014/main" id="{5C2DD832-E345-C78A-BB49-9D5A686B0D43}"/>
                    </a:ext>
                  </a:extLst>
                </p:cNvPr>
                <p:cNvPicPr/>
                <p:nvPr/>
              </p:nvPicPr>
              <p:blipFill>
                <a:blip r:embed="rId99"/>
                <a:stretch>
                  <a:fillRect/>
                </a:stretch>
              </p:blipFill>
              <p:spPr>
                <a:xfrm>
                  <a:off x="251190" y="2191422"/>
                  <a:ext cx="1339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8" name="Ink 37">
                  <a:extLst>
                    <a:ext uri="{FF2B5EF4-FFF2-40B4-BE49-F238E27FC236}">
                      <a16:creationId xmlns:a16="http://schemas.microsoft.com/office/drawing/2014/main" id="{4675B27B-28B2-4DBA-ABD2-D1B21BAD4CF4}"/>
                    </a:ext>
                  </a:extLst>
                </p14:cNvPr>
                <p14:cNvContentPartPr/>
                <p14:nvPr/>
              </p14:nvContentPartPr>
              <p14:xfrm>
                <a:off x="239310" y="2129502"/>
                <a:ext cx="12240" cy="12600"/>
              </p14:xfrm>
            </p:contentPart>
          </mc:Choice>
          <mc:Fallback xmlns="">
            <p:pic>
              <p:nvPicPr>
                <p:cNvPr id="38" name="Ink 37">
                  <a:extLst>
                    <a:ext uri="{FF2B5EF4-FFF2-40B4-BE49-F238E27FC236}">
                      <a16:creationId xmlns:a16="http://schemas.microsoft.com/office/drawing/2014/main" id="{4675B27B-28B2-4DBA-ABD2-D1B21BAD4CF4}"/>
                    </a:ext>
                  </a:extLst>
                </p:cNvPr>
                <p:cNvPicPr/>
                <p:nvPr/>
              </p:nvPicPr>
              <p:blipFill>
                <a:blip r:embed="rId101"/>
                <a:stretch>
                  <a:fillRect/>
                </a:stretch>
              </p:blipFill>
              <p:spPr>
                <a:xfrm>
                  <a:off x="230670" y="2120502"/>
                  <a:ext cx="298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9" name="Ink 38">
                  <a:extLst>
                    <a:ext uri="{FF2B5EF4-FFF2-40B4-BE49-F238E27FC236}">
                      <a16:creationId xmlns:a16="http://schemas.microsoft.com/office/drawing/2014/main" id="{7DB28F60-BB2B-1EF4-76FD-48A5A8465E36}"/>
                    </a:ext>
                  </a:extLst>
                </p14:cNvPr>
                <p14:cNvContentPartPr/>
                <p14:nvPr/>
              </p14:nvContentPartPr>
              <p14:xfrm>
                <a:off x="366390" y="2131662"/>
                <a:ext cx="3240" cy="5400"/>
              </p14:xfrm>
            </p:contentPart>
          </mc:Choice>
          <mc:Fallback xmlns="">
            <p:pic>
              <p:nvPicPr>
                <p:cNvPr id="39" name="Ink 38">
                  <a:extLst>
                    <a:ext uri="{FF2B5EF4-FFF2-40B4-BE49-F238E27FC236}">
                      <a16:creationId xmlns:a16="http://schemas.microsoft.com/office/drawing/2014/main" id="{7DB28F60-BB2B-1EF4-76FD-48A5A8465E36}"/>
                    </a:ext>
                  </a:extLst>
                </p:cNvPr>
                <p:cNvPicPr/>
                <p:nvPr/>
              </p:nvPicPr>
              <p:blipFill>
                <a:blip r:embed="rId63"/>
                <a:stretch>
                  <a:fillRect/>
                </a:stretch>
              </p:blipFill>
              <p:spPr>
                <a:xfrm>
                  <a:off x="357750" y="2123022"/>
                  <a:ext cx="208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0" name="Ink 39">
                  <a:extLst>
                    <a:ext uri="{FF2B5EF4-FFF2-40B4-BE49-F238E27FC236}">
                      <a16:creationId xmlns:a16="http://schemas.microsoft.com/office/drawing/2014/main" id="{4FC9312C-8A93-456D-B6A3-6C23BE69EEC4}"/>
                    </a:ext>
                  </a:extLst>
                </p14:cNvPr>
                <p14:cNvContentPartPr/>
                <p14:nvPr/>
              </p14:nvContentPartPr>
              <p14:xfrm>
                <a:off x="177750" y="2593182"/>
                <a:ext cx="111960" cy="170640"/>
              </p14:xfrm>
            </p:contentPart>
          </mc:Choice>
          <mc:Fallback xmlns="">
            <p:pic>
              <p:nvPicPr>
                <p:cNvPr id="40" name="Ink 39">
                  <a:extLst>
                    <a:ext uri="{FF2B5EF4-FFF2-40B4-BE49-F238E27FC236}">
                      <a16:creationId xmlns:a16="http://schemas.microsoft.com/office/drawing/2014/main" id="{4FC9312C-8A93-456D-B6A3-6C23BE69EEC4}"/>
                    </a:ext>
                  </a:extLst>
                </p:cNvPr>
                <p:cNvPicPr/>
                <p:nvPr/>
              </p:nvPicPr>
              <p:blipFill>
                <a:blip r:embed="rId104"/>
                <a:stretch>
                  <a:fillRect/>
                </a:stretch>
              </p:blipFill>
              <p:spPr>
                <a:xfrm>
                  <a:off x="168750" y="2584182"/>
                  <a:ext cx="1296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1" name="Ink 40">
                  <a:extLst>
                    <a:ext uri="{FF2B5EF4-FFF2-40B4-BE49-F238E27FC236}">
                      <a16:creationId xmlns:a16="http://schemas.microsoft.com/office/drawing/2014/main" id="{8C8500B0-D5D7-A1A0-FC21-94CB30E11F17}"/>
                    </a:ext>
                  </a:extLst>
                </p14:cNvPr>
                <p14:cNvContentPartPr/>
                <p14:nvPr/>
              </p14:nvContentPartPr>
              <p14:xfrm>
                <a:off x="242190" y="2677062"/>
                <a:ext cx="66600" cy="32400"/>
              </p14:xfrm>
            </p:contentPart>
          </mc:Choice>
          <mc:Fallback xmlns="">
            <p:pic>
              <p:nvPicPr>
                <p:cNvPr id="41" name="Ink 40">
                  <a:extLst>
                    <a:ext uri="{FF2B5EF4-FFF2-40B4-BE49-F238E27FC236}">
                      <a16:creationId xmlns:a16="http://schemas.microsoft.com/office/drawing/2014/main" id="{8C8500B0-D5D7-A1A0-FC21-94CB30E11F17}"/>
                    </a:ext>
                  </a:extLst>
                </p:cNvPr>
                <p:cNvPicPr/>
                <p:nvPr/>
              </p:nvPicPr>
              <p:blipFill>
                <a:blip r:embed="rId106"/>
                <a:stretch>
                  <a:fillRect/>
                </a:stretch>
              </p:blipFill>
              <p:spPr>
                <a:xfrm>
                  <a:off x="233190" y="2668062"/>
                  <a:ext cx="842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2" name="Ink 41">
                  <a:extLst>
                    <a:ext uri="{FF2B5EF4-FFF2-40B4-BE49-F238E27FC236}">
                      <a16:creationId xmlns:a16="http://schemas.microsoft.com/office/drawing/2014/main" id="{94DB674D-3125-655E-EBBF-9599031661B2}"/>
                    </a:ext>
                  </a:extLst>
                </p14:cNvPr>
                <p14:cNvContentPartPr/>
                <p14:nvPr/>
              </p14:nvContentPartPr>
              <p14:xfrm>
                <a:off x="345150" y="2670222"/>
                <a:ext cx="73800" cy="83520"/>
              </p14:xfrm>
            </p:contentPart>
          </mc:Choice>
          <mc:Fallback xmlns="">
            <p:pic>
              <p:nvPicPr>
                <p:cNvPr id="42" name="Ink 41">
                  <a:extLst>
                    <a:ext uri="{FF2B5EF4-FFF2-40B4-BE49-F238E27FC236}">
                      <a16:creationId xmlns:a16="http://schemas.microsoft.com/office/drawing/2014/main" id="{94DB674D-3125-655E-EBBF-9599031661B2}"/>
                    </a:ext>
                  </a:extLst>
                </p:cNvPr>
                <p:cNvPicPr/>
                <p:nvPr/>
              </p:nvPicPr>
              <p:blipFill>
                <a:blip r:embed="rId108"/>
                <a:stretch>
                  <a:fillRect/>
                </a:stretch>
              </p:blipFill>
              <p:spPr>
                <a:xfrm>
                  <a:off x="336510" y="2661582"/>
                  <a:ext cx="914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3" name="Ink 42">
                  <a:extLst>
                    <a:ext uri="{FF2B5EF4-FFF2-40B4-BE49-F238E27FC236}">
                      <a16:creationId xmlns:a16="http://schemas.microsoft.com/office/drawing/2014/main" id="{DD5ABD28-0DCA-55C9-39EC-ACB32C087707}"/>
                    </a:ext>
                  </a:extLst>
                </p14:cNvPr>
                <p14:cNvContentPartPr/>
                <p14:nvPr/>
              </p14:nvContentPartPr>
              <p14:xfrm>
                <a:off x="444510" y="2655462"/>
                <a:ext cx="69840" cy="87480"/>
              </p14:xfrm>
            </p:contentPart>
          </mc:Choice>
          <mc:Fallback xmlns="">
            <p:pic>
              <p:nvPicPr>
                <p:cNvPr id="43" name="Ink 42">
                  <a:extLst>
                    <a:ext uri="{FF2B5EF4-FFF2-40B4-BE49-F238E27FC236}">
                      <a16:creationId xmlns:a16="http://schemas.microsoft.com/office/drawing/2014/main" id="{DD5ABD28-0DCA-55C9-39EC-ACB32C087707}"/>
                    </a:ext>
                  </a:extLst>
                </p:cNvPr>
                <p:cNvPicPr/>
                <p:nvPr/>
              </p:nvPicPr>
              <p:blipFill>
                <a:blip r:embed="rId110"/>
                <a:stretch>
                  <a:fillRect/>
                </a:stretch>
              </p:blipFill>
              <p:spPr>
                <a:xfrm>
                  <a:off x="435510" y="2646462"/>
                  <a:ext cx="874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4" name="Ink 43">
                  <a:extLst>
                    <a:ext uri="{FF2B5EF4-FFF2-40B4-BE49-F238E27FC236}">
                      <a16:creationId xmlns:a16="http://schemas.microsoft.com/office/drawing/2014/main" id="{0E5AE3A7-5DAF-9B79-D582-91DBD9F84B06}"/>
                    </a:ext>
                  </a:extLst>
                </p14:cNvPr>
                <p14:cNvContentPartPr/>
                <p14:nvPr/>
              </p14:nvContentPartPr>
              <p14:xfrm>
                <a:off x="545310" y="2664102"/>
                <a:ext cx="63000" cy="77040"/>
              </p14:xfrm>
            </p:contentPart>
          </mc:Choice>
          <mc:Fallback xmlns="">
            <p:pic>
              <p:nvPicPr>
                <p:cNvPr id="44" name="Ink 43">
                  <a:extLst>
                    <a:ext uri="{FF2B5EF4-FFF2-40B4-BE49-F238E27FC236}">
                      <a16:creationId xmlns:a16="http://schemas.microsoft.com/office/drawing/2014/main" id="{0E5AE3A7-5DAF-9B79-D582-91DBD9F84B06}"/>
                    </a:ext>
                  </a:extLst>
                </p:cNvPr>
                <p:cNvPicPr/>
                <p:nvPr/>
              </p:nvPicPr>
              <p:blipFill>
                <a:blip r:embed="rId112"/>
                <a:stretch>
                  <a:fillRect/>
                </a:stretch>
              </p:blipFill>
              <p:spPr>
                <a:xfrm>
                  <a:off x="536310" y="2655102"/>
                  <a:ext cx="806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5" name="Ink 44">
                  <a:extLst>
                    <a:ext uri="{FF2B5EF4-FFF2-40B4-BE49-F238E27FC236}">
                      <a16:creationId xmlns:a16="http://schemas.microsoft.com/office/drawing/2014/main" id="{A8200F49-57CB-83F8-AE67-EEB297BFEEEF}"/>
                    </a:ext>
                  </a:extLst>
                </p14:cNvPr>
                <p14:cNvContentPartPr/>
                <p14:nvPr/>
              </p14:nvContentPartPr>
              <p14:xfrm>
                <a:off x="651870" y="2654022"/>
                <a:ext cx="96840" cy="261720"/>
              </p14:xfrm>
            </p:contentPart>
          </mc:Choice>
          <mc:Fallback xmlns="">
            <p:pic>
              <p:nvPicPr>
                <p:cNvPr id="45" name="Ink 44">
                  <a:extLst>
                    <a:ext uri="{FF2B5EF4-FFF2-40B4-BE49-F238E27FC236}">
                      <a16:creationId xmlns:a16="http://schemas.microsoft.com/office/drawing/2014/main" id="{A8200F49-57CB-83F8-AE67-EEB297BFEEEF}"/>
                    </a:ext>
                  </a:extLst>
                </p:cNvPr>
                <p:cNvPicPr/>
                <p:nvPr/>
              </p:nvPicPr>
              <p:blipFill>
                <a:blip r:embed="rId114"/>
                <a:stretch>
                  <a:fillRect/>
                </a:stretch>
              </p:blipFill>
              <p:spPr>
                <a:xfrm>
                  <a:off x="642870" y="2645022"/>
                  <a:ext cx="1144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6" name="Ink 45">
                  <a:extLst>
                    <a:ext uri="{FF2B5EF4-FFF2-40B4-BE49-F238E27FC236}">
                      <a16:creationId xmlns:a16="http://schemas.microsoft.com/office/drawing/2014/main" id="{A76FE368-559F-D58D-C565-D0096A5548E1}"/>
                    </a:ext>
                  </a:extLst>
                </p14:cNvPr>
                <p14:cNvContentPartPr/>
                <p14:nvPr/>
              </p14:nvContentPartPr>
              <p14:xfrm>
                <a:off x="752310" y="2659782"/>
                <a:ext cx="72000" cy="92520"/>
              </p14:xfrm>
            </p:contentPart>
          </mc:Choice>
          <mc:Fallback xmlns="">
            <p:pic>
              <p:nvPicPr>
                <p:cNvPr id="46" name="Ink 45">
                  <a:extLst>
                    <a:ext uri="{FF2B5EF4-FFF2-40B4-BE49-F238E27FC236}">
                      <a16:creationId xmlns:a16="http://schemas.microsoft.com/office/drawing/2014/main" id="{A76FE368-559F-D58D-C565-D0096A5548E1}"/>
                    </a:ext>
                  </a:extLst>
                </p:cNvPr>
                <p:cNvPicPr/>
                <p:nvPr/>
              </p:nvPicPr>
              <p:blipFill>
                <a:blip r:embed="rId116"/>
                <a:stretch>
                  <a:fillRect/>
                </a:stretch>
              </p:blipFill>
              <p:spPr>
                <a:xfrm>
                  <a:off x="743310" y="2651142"/>
                  <a:ext cx="8964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8" name="Ink 47">
                  <a:extLst>
                    <a:ext uri="{FF2B5EF4-FFF2-40B4-BE49-F238E27FC236}">
                      <a16:creationId xmlns:a16="http://schemas.microsoft.com/office/drawing/2014/main" id="{39067FE3-9F98-8973-F16E-10BBCFD5BE17}"/>
                    </a:ext>
                  </a:extLst>
                </p14:cNvPr>
                <p14:cNvContentPartPr/>
                <p14:nvPr/>
              </p14:nvContentPartPr>
              <p14:xfrm>
                <a:off x="595350" y="2196102"/>
                <a:ext cx="398880" cy="34560"/>
              </p14:xfrm>
            </p:contentPart>
          </mc:Choice>
          <mc:Fallback xmlns="">
            <p:pic>
              <p:nvPicPr>
                <p:cNvPr id="48" name="Ink 47">
                  <a:extLst>
                    <a:ext uri="{FF2B5EF4-FFF2-40B4-BE49-F238E27FC236}">
                      <a16:creationId xmlns:a16="http://schemas.microsoft.com/office/drawing/2014/main" id="{39067FE3-9F98-8973-F16E-10BBCFD5BE17}"/>
                    </a:ext>
                  </a:extLst>
                </p:cNvPr>
                <p:cNvPicPr/>
                <p:nvPr/>
              </p:nvPicPr>
              <p:blipFill>
                <a:blip r:embed="rId118"/>
                <a:stretch>
                  <a:fillRect/>
                </a:stretch>
              </p:blipFill>
              <p:spPr>
                <a:xfrm>
                  <a:off x="586710" y="2187102"/>
                  <a:ext cx="4165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0" name="Ink 49">
                  <a:extLst>
                    <a:ext uri="{FF2B5EF4-FFF2-40B4-BE49-F238E27FC236}">
                      <a16:creationId xmlns:a16="http://schemas.microsoft.com/office/drawing/2014/main" id="{CF3E7898-E0B9-CB52-2890-32DB436A9DF1}"/>
                    </a:ext>
                  </a:extLst>
                </p14:cNvPr>
                <p14:cNvContentPartPr/>
                <p14:nvPr/>
              </p14:nvContentPartPr>
              <p14:xfrm>
                <a:off x="862830" y="1394742"/>
                <a:ext cx="145800" cy="790920"/>
              </p14:xfrm>
            </p:contentPart>
          </mc:Choice>
          <mc:Fallback xmlns="">
            <p:pic>
              <p:nvPicPr>
                <p:cNvPr id="50" name="Ink 49">
                  <a:extLst>
                    <a:ext uri="{FF2B5EF4-FFF2-40B4-BE49-F238E27FC236}">
                      <a16:creationId xmlns:a16="http://schemas.microsoft.com/office/drawing/2014/main" id="{CF3E7898-E0B9-CB52-2890-32DB436A9DF1}"/>
                    </a:ext>
                  </a:extLst>
                </p:cNvPr>
                <p:cNvPicPr/>
                <p:nvPr/>
              </p:nvPicPr>
              <p:blipFill>
                <a:blip r:embed="rId120"/>
                <a:stretch>
                  <a:fillRect/>
                </a:stretch>
              </p:blipFill>
              <p:spPr>
                <a:xfrm>
                  <a:off x="853830" y="1386102"/>
                  <a:ext cx="16344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1" name="Ink 50">
                  <a:extLst>
                    <a:ext uri="{FF2B5EF4-FFF2-40B4-BE49-F238E27FC236}">
                      <a16:creationId xmlns:a16="http://schemas.microsoft.com/office/drawing/2014/main" id="{BFD14B15-F436-83F6-F4AA-2CF04F11EA08}"/>
                    </a:ext>
                  </a:extLst>
                </p14:cNvPr>
                <p14:cNvContentPartPr/>
                <p14:nvPr/>
              </p14:nvContentPartPr>
              <p14:xfrm>
                <a:off x="899550" y="1422822"/>
                <a:ext cx="92880" cy="72000"/>
              </p14:xfrm>
            </p:contentPart>
          </mc:Choice>
          <mc:Fallback xmlns="">
            <p:pic>
              <p:nvPicPr>
                <p:cNvPr id="51" name="Ink 50">
                  <a:extLst>
                    <a:ext uri="{FF2B5EF4-FFF2-40B4-BE49-F238E27FC236}">
                      <a16:creationId xmlns:a16="http://schemas.microsoft.com/office/drawing/2014/main" id="{BFD14B15-F436-83F6-F4AA-2CF04F11EA08}"/>
                    </a:ext>
                  </a:extLst>
                </p:cNvPr>
                <p:cNvPicPr/>
                <p:nvPr/>
              </p:nvPicPr>
              <p:blipFill>
                <a:blip r:embed="rId122"/>
                <a:stretch>
                  <a:fillRect/>
                </a:stretch>
              </p:blipFill>
              <p:spPr>
                <a:xfrm>
                  <a:off x="890550" y="1414182"/>
                  <a:ext cx="1105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3" name="Ink 52">
                  <a:extLst>
                    <a:ext uri="{FF2B5EF4-FFF2-40B4-BE49-F238E27FC236}">
                      <a16:creationId xmlns:a16="http://schemas.microsoft.com/office/drawing/2014/main" id="{96EFB2F8-DB42-1476-4944-285D3675F1D0}"/>
                    </a:ext>
                  </a:extLst>
                </p14:cNvPr>
                <p14:cNvContentPartPr/>
                <p14:nvPr/>
              </p14:nvContentPartPr>
              <p14:xfrm>
                <a:off x="850950" y="2307702"/>
                <a:ext cx="139320" cy="128880"/>
              </p14:xfrm>
            </p:contentPart>
          </mc:Choice>
          <mc:Fallback xmlns="">
            <p:pic>
              <p:nvPicPr>
                <p:cNvPr id="53" name="Ink 52">
                  <a:extLst>
                    <a:ext uri="{FF2B5EF4-FFF2-40B4-BE49-F238E27FC236}">
                      <a16:creationId xmlns:a16="http://schemas.microsoft.com/office/drawing/2014/main" id="{96EFB2F8-DB42-1476-4944-285D3675F1D0}"/>
                    </a:ext>
                  </a:extLst>
                </p:cNvPr>
                <p:cNvPicPr/>
                <p:nvPr/>
              </p:nvPicPr>
              <p:blipFill>
                <a:blip r:embed="rId124"/>
                <a:stretch>
                  <a:fillRect/>
                </a:stretch>
              </p:blipFill>
              <p:spPr>
                <a:xfrm>
                  <a:off x="842310" y="2299062"/>
                  <a:ext cx="1569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4" name="Ink 53">
                  <a:extLst>
                    <a:ext uri="{FF2B5EF4-FFF2-40B4-BE49-F238E27FC236}">
                      <a16:creationId xmlns:a16="http://schemas.microsoft.com/office/drawing/2014/main" id="{79B61603-0441-95F1-BE1A-6B9437896D4E}"/>
                    </a:ext>
                  </a:extLst>
                </p14:cNvPr>
                <p14:cNvContentPartPr/>
                <p14:nvPr/>
              </p14:nvContentPartPr>
              <p14:xfrm>
                <a:off x="884790" y="2274942"/>
                <a:ext cx="138240" cy="82440"/>
              </p14:xfrm>
            </p:contentPart>
          </mc:Choice>
          <mc:Fallback xmlns="">
            <p:pic>
              <p:nvPicPr>
                <p:cNvPr id="54" name="Ink 53">
                  <a:extLst>
                    <a:ext uri="{FF2B5EF4-FFF2-40B4-BE49-F238E27FC236}">
                      <a16:creationId xmlns:a16="http://schemas.microsoft.com/office/drawing/2014/main" id="{79B61603-0441-95F1-BE1A-6B9437896D4E}"/>
                    </a:ext>
                  </a:extLst>
                </p:cNvPr>
                <p:cNvPicPr/>
                <p:nvPr/>
              </p:nvPicPr>
              <p:blipFill>
                <a:blip r:embed="rId126"/>
                <a:stretch>
                  <a:fillRect/>
                </a:stretch>
              </p:blipFill>
              <p:spPr>
                <a:xfrm>
                  <a:off x="876150" y="2265942"/>
                  <a:ext cx="1558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5" name="Ink 54">
                  <a:extLst>
                    <a:ext uri="{FF2B5EF4-FFF2-40B4-BE49-F238E27FC236}">
                      <a16:creationId xmlns:a16="http://schemas.microsoft.com/office/drawing/2014/main" id="{DFD295D0-AD79-062A-E3D3-F17CE1FB11A0}"/>
                    </a:ext>
                  </a:extLst>
                </p14:cNvPr>
                <p14:cNvContentPartPr/>
                <p14:nvPr/>
              </p14:nvContentPartPr>
              <p14:xfrm>
                <a:off x="1049670" y="2301222"/>
                <a:ext cx="80640" cy="90720"/>
              </p14:xfrm>
            </p:contentPart>
          </mc:Choice>
          <mc:Fallback xmlns="">
            <p:pic>
              <p:nvPicPr>
                <p:cNvPr id="55" name="Ink 54">
                  <a:extLst>
                    <a:ext uri="{FF2B5EF4-FFF2-40B4-BE49-F238E27FC236}">
                      <a16:creationId xmlns:a16="http://schemas.microsoft.com/office/drawing/2014/main" id="{DFD295D0-AD79-062A-E3D3-F17CE1FB11A0}"/>
                    </a:ext>
                  </a:extLst>
                </p:cNvPr>
                <p:cNvPicPr/>
                <p:nvPr/>
              </p:nvPicPr>
              <p:blipFill>
                <a:blip r:embed="rId128"/>
                <a:stretch>
                  <a:fillRect/>
                </a:stretch>
              </p:blipFill>
              <p:spPr>
                <a:xfrm>
                  <a:off x="1040670" y="2292222"/>
                  <a:ext cx="982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6" name="Ink 55">
                  <a:extLst>
                    <a:ext uri="{FF2B5EF4-FFF2-40B4-BE49-F238E27FC236}">
                      <a16:creationId xmlns:a16="http://schemas.microsoft.com/office/drawing/2014/main" id="{D9EDB3F2-EF3C-6279-5220-5FC5E2740920}"/>
                    </a:ext>
                  </a:extLst>
                </p14:cNvPr>
                <p14:cNvContentPartPr/>
                <p14:nvPr/>
              </p14:nvContentPartPr>
              <p14:xfrm>
                <a:off x="1138950" y="2273502"/>
                <a:ext cx="92520" cy="73440"/>
              </p14:xfrm>
            </p:contentPart>
          </mc:Choice>
          <mc:Fallback xmlns="">
            <p:pic>
              <p:nvPicPr>
                <p:cNvPr id="56" name="Ink 55">
                  <a:extLst>
                    <a:ext uri="{FF2B5EF4-FFF2-40B4-BE49-F238E27FC236}">
                      <a16:creationId xmlns:a16="http://schemas.microsoft.com/office/drawing/2014/main" id="{D9EDB3F2-EF3C-6279-5220-5FC5E2740920}"/>
                    </a:ext>
                  </a:extLst>
                </p:cNvPr>
                <p:cNvPicPr/>
                <p:nvPr/>
              </p:nvPicPr>
              <p:blipFill>
                <a:blip r:embed="rId130"/>
                <a:stretch>
                  <a:fillRect/>
                </a:stretch>
              </p:blipFill>
              <p:spPr>
                <a:xfrm>
                  <a:off x="1129950" y="2264862"/>
                  <a:ext cx="1101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7" name="Ink 56">
                  <a:extLst>
                    <a:ext uri="{FF2B5EF4-FFF2-40B4-BE49-F238E27FC236}">
                      <a16:creationId xmlns:a16="http://schemas.microsoft.com/office/drawing/2014/main" id="{ABE12961-3B6B-F428-2ACC-51CD175A6784}"/>
                    </a:ext>
                  </a:extLst>
                </p14:cNvPr>
                <p14:cNvContentPartPr/>
                <p14:nvPr/>
              </p14:nvContentPartPr>
              <p14:xfrm>
                <a:off x="1266750" y="2212662"/>
                <a:ext cx="79560" cy="124920"/>
              </p14:xfrm>
            </p:contentPart>
          </mc:Choice>
          <mc:Fallback xmlns="">
            <p:pic>
              <p:nvPicPr>
                <p:cNvPr id="57" name="Ink 56">
                  <a:extLst>
                    <a:ext uri="{FF2B5EF4-FFF2-40B4-BE49-F238E27FC236}">
                      <a16:creationId xmlns:a16="http://schemas.microsoft.com/office/drawing/2014/main" id="{ABE12961-3B6B-F428-2ACC-51CD175A6784}"/>
                    </a:ext>
                  </a:extLst>
                </p:cNvPr>
                <p:cNvPicPr/>
                <p:nvPr/>
              </p:nvPicPr>
              <p:blipFill>
                <a:blip r:embed="rId132"/>
                <a:stretch>
                  <a:fillRect/>
                </a:stretch>
              </p:blipFill>
              <p:spPr>
                <a:xfrm>
                  <a:off x="1258110" y="2204022"/>
                  <a:ext cx="972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58" name="Ink 57">
                  <a:extLst>
                    <a:ext uri="{FF2B5EF4-FFF2-40B4-BE49-F238E27FC236}">
                      <a16:creationId xmlns:a16="http://schemas.microsoft.com/office/drawing/2014/main" id="{F70EC9E2-FDF9-93CD-C489-FD36BECCE071}"/>
                    </a:ext>
                  </a:extLst>
                </p14:cNvPr>
                <p14:cNvContentPartPr/>
                <p14:nvPr/>
              </p14:nvContentPartPr>
              <p14:xfrm>
                <a:off x="1412910" y="2257662"/>
                <a:ext cx="7200" cy="6480"/>
              </p14:xfrm>
            </p:contentPart>
          </mc:Choice>
          <mc:Fallback xmlns="">
            <p:pic>
              <p:nvPicPr>
                <p:cNvPr id="58" name="Ink 57">
                  <a:extLst>
                    <a:ext uri="{FF2B5EF4-FFF2-40B4-BE49-F238E27FC236}">
                      <a16:creationId xmlns:a16="http://schemas.microsoft.com/office/drawing/2014/main" id="{F70EC9E2-FDF9-93CD-C489-FD36BECCE071}"/>
                    </a:ext>
                  </a:extLst>
                </p:cNvPr>
                <p:cNvPicPr/>
                <p:nvPr/>
              </p:nvPicPr>
              <p:blipFill>
                <a:blip r:embed="rId134"/>
                <a:stretch>
                  <a:fillRect/>
                </a:stretch>
              </p:blipFill>
              <p:spPr>
                <a:xfrm>
                  <a:off x="1404270" y="2249022"/>
                  <a:ext cx="248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65" name="Ink 64">
                  <a:extLst>
                    <a:ext uri="{FF2B5EF4-FFF2-40B4-BE49-F238E27FC236}">
                      <a16:creationId xmlns:a16="http://schemas.microsoft.com/office/drawing/2014/main" id="{9770B84F-BB70-DF0E-4C85-24EE8ABB3F58}"/>
                    </a:ext>
                  </a:extLst>
                </p14:cNvPr>
                <p14:cNvContentPartPr/>
                <p14:nvPr/>
              </p14:nvContentPartPr>
              <p14:xfrm>
                <a:off x="2041110" y="1068582"/>
                <a:ext cx="74520" cy="89640"/>
              </p14:xfrm>
            </p:contentPart>
          </mc:Choice>
          <mc:Fallback xmlns="">
            <p:pic>
              <p:nvPicPr>
                <p:cNvPr id="65" name="Ink 64">
                  <a:extLst>
                    <a:ext uri="{FF2B5EF4-FFF2-40B4-BE49-F238E27FC236}">
                      <a16:creationId xmlns:a16="http://schemas.microsoft.com/office/drawing/2014/main" id="{9770B84F-BB70-DF0E-4C85-24EE8ABB3F58}"/>
                    </a:ext>
                  </a:extLst>
                </p:cNvPr>
                <p:cNvPicPr/>
                <p:nvPr/>
              </p:nvPicPr>
              <p:blipFill>
                <a:blip r:embed="rId136"/>
                <a:stretch>
                  <a:fillRect/>
                </a:stretch>
              </p:blipFill>
              <p:spPr>
                <a:xfrm>
                  <a:off x="2032470" y="1059582"/>
                  <a:ext cx="921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66" name="Ink 65">
                  <a:extLst>
                    <a:ext uri="{FF2B5EF4-FFF2-40B4-BE49-F238E27FC236}">
                      <a16:creationId xmlns:a16="http://schemas.microsoft.com/office/drawing/2014/main" id="{7FD47B97-75D1-1B15-E007-B44100DE0347}"/>
                    </a:ext>
                  </a:extLst>
                </p14:cNvPr>
                <p14:cNvContentPartPr/>
                <p14:nvPr/>
              </p14:nvContentPartPr>
              <p14:xfrm>
                <a:off x="2076390" y="1117182"/>
                <a:ext cx="344520" cy="22680"/>
              </p14:xfrm>
            </p:contentPart>
          </mc:Choice>
          <mc:Fallback xmlns="">
            <p:pic>
              <p:nvPicPr>
                <p:cNvPr id="66" name="Ink 65">
                  <a:extLst>
                    <a:ext uri="{FF2B5EF4-FFF2-40B4-BE49-F238E27FC236}">
                      <a16:creationId xmlns:a16="http://schemas.microsoft.com/office/drawing/2014/main" id="{7FD47B97-75D1-1B15-E007-B44100DE0347}"/>
                    </a:ext>
                  </a:extLst>
                </p:cNvPr>
                <p:cNvPicPr/>
                <p:nvPr/>
              </p:nvPicPr>
              <p:blipFill>
                <a:blip r:embed="rId138"/>
                <a:stretch>
                  <a:fillRect/>
                </a:stretch>
              </p:blipFill>
              <p:spPr>
                <a:xfrm>
                  <a:off x="2067750" y="1108182"/>
                  <a:ext cx="362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68" name="Ink 67">
                  <a:extLst>
                    <a:ext uri="{FF2B5EF4-FFF2-40B4-BE49-F238E27FC236}">
                      <a16:creationId xmlns:a16="http://schemas.microsoft.com/office/drawing/2014/main" id="{2A1081A9-9E03-1E93-AFC5-1077A2E0847B}"/>
                    </a:ext>
                  </a:extLst>
                </p14:cNvPr>
                <p14:cNvContentPartPr/>
                <p14:nvPr/>
              </p14:nvContentPartPr>
              <p14:xfrm>
                <a:off x="2733390" y="1222302"/>
                <a:ext cx="1808640" cy="88920"/>
              </p14:xfrm>
            </p:contentPart>
          </mc:Choice>
          <mc:Fallback xmlns="">
            <p:pic>
              <p:nvPicPr>
                <p:cNvPr id="68" name="Ink 67">
                  <a:extLst>
                    <a:ext uri="{FF2B5EF4-FFF2-40B4-BE49-F238E27FC236}">
                      <a16:creationId xmlns:a16="http://schemas.microsoft.com/office/drawing/2014/main" id="{2A1081A9-9E03-1E93-AFC5-1077A2E0847B}"/>
                    </a:ext>
                  </a:extLst>
                </p:cNvPr>
                <p:cNvPicPr/>
                <p:nvPr/>
              </p:nvPicPr>
              <p:blipFill>
                <a:blip r:embed="rId140"/>
                <a:stretch>
                  <a:fillRect/>
                </a:stretch>
              </p:blipFill>
              <p:spPr>
                <a:xfrm>
                  <a:off x="2724390" y="1213662"/>
                  <a:ext cx="18262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69" name="Ink 68">
                  <a:extLst>
                    <a:ext uri="{FF2B5EF4-FFF2-40B4-BE49-F238E27FC236}">
                      <a16:creationId xmlns:a16="http://schemas.microsoft.com/office/drawing/2014/main" id="{1CF92C47-60B9-7B0C-95DF-F2F2D2BA72D2}"/>
                    </a:ext>
                  </a:extLst>
                </p14:cNvPr>
                <p14:cNvContentPartPr/>
                <p14:nvPr/>
              </p14:nvContentPartPr>
              <p14:xfrm>
                <a:off x="4453470" y="1255422"/>
                <a:ext cx="88200" cy="141120"/>
              </p14:xfrm>
            </p:contentPart>
          </mc:Choice>
          <mc:Fallback xmlns="">
            <p:pic>
              <p:nvPicPr>
                <p:cNvPr id="69" name="Ink 68">
                  <a:extLst>
                    <a:ext uri="{FF2B5EF4-FFF2-40B4-BE49-F238E27FC236}">
                      <a16:creationId xmlns:a16="http://schemas.microsoft.com/office/drawing/2014/main" id="{1CF92C47-60B9-7B0C-95DF-F2F2D2BA72D2}"/>
                    </a:ext>
                  </a:extLst>
                </p:cNvPr>
                <p:cNvPicPr/>
                <p:nvPr/>
              </p:nvPicPr>
              <p:blipFill>
                <a:blip r:embed="rId142"/>
                <a:stretch>
                  <a:fillRect/>
                </a:stretch>
              </p:blipFill>
              <p:spPr>
                <a:xfrm>
                  <a:off x="4444470" y="1246782"/>
                  <a:ext cx="1058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60" name="Ink 59">
                  <a:extLst>
                    <a:ext uri="{FF2B5EF4-FFF2-40B4-BE49-F238E27FC236}">
                      <a16:creationId xmlns:a16="http://schemas.microsoft.com/office/drawing/2014/main" id="{EEB6E947-C151-7736-8662-974A6A9C9966}"/>
                    </a:ext>
                  </a:extLst>
                </p14:cNvPr>
                <p14:cNvContentPartPr/>
                <p14:nvPr/>
              </p14:nvContentPartPr>
              <p14:xfrm>
                <a:off x="2129670" y="519942"/>
                <a:ext cx="115560" cy="153360"/>
              </p14:xfrm>
            </p:contentPart>
          </mc:Choice>
          <mc:Fallback xmlns="">
            <p:pic>
              <p:nvPicPr>
                <p:cNvPr id="60" name="Ink 59">
                  <a:extLst>
                    <a:ext uri="{FF2B5EF4-FFF2-40B4-BE49-F238E27FC236}">
                      <a16:creationId xmlns:a16="http://schemas.microsoft.com/office/drawing/2014/main" id="{EEB6E947-C151-7736-8662-974A6A9C9966}"/>
                    </a:ext>
                  </a:extLst>
                </p:cNvPr>
                <p:cNvPicPr/>
                <p:nvPr/>
              </p:nvPicPr>
              <p:blipFill>
                <a:blip r:embed="rId144"/>
                <a:stretch>
                  <a:fillRect/>
                </a:stretch>
              </p:blipFill>
              <p:spPr>
                <a:xfrm>
                  <a:off x="2120670" y="510942"/>
                  <a:ext cx="13320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61" name="Ink 60">
                  <a:extLst>
                    <a:ext uri="{FF2B5EF4-FFF2-40B4-BE49-F238E27FC236}">
                      <a16:creationId xmlns:a16="http://schemas.microsoft.com/office/drawing/2014/main" id="{67014DAE-C50E-2FD7-E437-CA156726F2D2}"/>
                    </a:ext>
                  </a:extLst>
                </p14:cNvPr>
                <p14:cNvContentPartPr/>
                <p14:nvPr/>
              </p14:nvContentPartPr>
              <p14:xfrm>
                <a:off x="2173590" y="585462"/>
                <a:ext cx="43560" cy="30960"/>
              </p14:xfrm>
            </p:contentPart>
          </mc:Choice>
          <mc:Fallback xmlns="">
            <p:pic>
              <p:nvPicPr>
                <p:cNvPr id="61" name="Ink 60">
                  <a:extLst>
                    <a:ext uri="{FF2B5EF4-FFF2-40B4-BE49-F238E27FC236}">
                      <a16:creationId xmlns:a16="http://schemas.microsoft.com/office/drawing/2014/main" id="{67014DAE-C50E-2FD7-E437-CA156726F2D2}"/>
                    </a:ext>
                  </a:extLst>
                </p:cNvPr>
                <p:cNvPicPr/>
                <p:nvPr/>
              </p:nvPicPr>
              <p:blipFill>
                <a:blip r:embed="rId146"/>
                <a:stretch>
                  <a:fillRect/>
                </a:stretch>
              </p:blipFill>
              <p:spPr>
                <a:xfrm>
                  <a:off x="2164950" y="576462"/>
                  <a:ext cx="612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62" name="Ink 61">
                  <a:extLst>
                    <a:ext uri="{FF2B5EF4-FFF2-40B4-BE49-F238E27FC236}">
                      <a16:creationId xmlns:a16="http://schemas.microsoft.com/office/drawing/2014/main" id="{5B92CC16-6C19-2D28-9BA8-591A8BD96F54}"/>
                    </a:ext>
                  </a:extLst>
                </p14:cNvPr>
                <p14:cNvContentPartPr/>
                <p14:nvPr/>
              </p14:nvContentPartPr>
              <p14:xfrm>
                <a:off x="2322270" y="566742"/>
                <a:ext cx="116280" cy="148680"/>
              </p14:xfrm>
            </p:contentPart>
          </mc:Choice>
          <mc:Fallback xmlns="">
            <p:pic>
              <p:nvPicPr>
                <p:cNvPr id="62" name="Ink 61">
                  <a:extLst>
                    <a:ext uri="{FF2B5EF4-FFF2-40B4-BE49-F238E27FC236}">
                      <a16:creationId xmlns:a16="http://schemas.microsoft.com/office/drawing/2014/main" id="{5B92CC16-6C19-2D28-9BA8-591A8BD96F54}"/>
                    </a:ext>
                  </a:extLst>
                </p:cNvPr>
                <p:cNvPicPr/>
                <p:nvPr/>
              </p:nvPicPr>
              <p:blipFill>
                <a:blip r:embed="rId148"/>
                <a:stretch>
                  <a:fillRect/>
                </a:stretch>
              </p:blipFill>
              <p:spPr>
                <a:xfrm>
                  <a:off x="2313630" y="557742"/>
                  <a:ext cx="1339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63" name="Ink 62">
                  <a:extLst>
                    <a:ext uri="{FF2B5EF4-FFF2-40B4-BE49-F238E27FC236}">
                      <a16:creationId xmlns:a16="http://schemas.microsoft.com/office/drawing/2014/main" id="{E2AC2445-5F9D-8A38-9A05-E3529F01D8E3}"/>
                    </a:ext>
                  </a:extLst>
                </p14:cNvPr>
                <p14:cNvContentPartPr/>
                <p14:nvPr/>
              </p14:nvContentPartPr>
              <p14:xfrm>
                <a:off x="2478870" y="533262"/>
                <a:ext cx="71280" cy="178560"/>
              </p14:xfrm>
            </p:contentPart>
          </mc:Choice>
          <mc:Fallback xmlns="">
            <p:pic>
              <p:nvPicPr>
                <p:cNvPr id="63" name="Ink 62">
                  <a:extLst>
                    <a:ext uri="{FF2B5EF4-FFF2-40B4-BE49-F238E27FC236}">
                      <a16:creationId xmlns:a16="http://schemas.microsoft.com/office/drawing/2014/main" id="{E2AC2445-5F9D-8A38-9A05-E3529F01D8E3}"/>
                    </a:ext>
                  </a:extLst>
                </p:cNvPr>
                <p:cNvPicPr/>
                <p:nvPr/>
              </p:nvPicPr>
              <p:blipFill>
                <a:blip r:embed="rId150"/>
                <a:stretch>
                  <a:fillRect/>
                </a:stretch>
              </p:blipFill>
              <p:spPr>
                <a:xfrm>
                  <a:off x="2469870" y="524262"/>
                  <a:ext cx="889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74" name="Ink 73">
                  <a:extLst>
                    <a:ext uri="{FF2B5EF4-FFF2-40B4-BE49-F238E27FC236}">
                      <a16:creationId xmlns:a16="http://schemas.microsoft.com/office/drawing/2014/main" id="{8FC2719C-68F0-FF2F-1597-A81E5EBEE56E}"/>
                    </a:ext>
                  </a:extLst>
                </p14:cNvPr>
                <p14:cNvContentPartPr/>
                <p14:nvPr/>
              </p14:nvContentPartPr>
              <p14:xfrm>
                <a:off x="2239470" y="284502"/>
                <a:ext cx="126360" cy="128520"/>
              </p14:xfrm>
            </p:contentPart>
          </mc:Choice>
          <mc:Fallback xmlns="">
            <p:pic>
              <p:nvPicPr>
                <p:cNvPr id="74" name="Ink 73">
                  <a:extLst>
                    <a:ext uri="{FF2B5EF4-FFF2-40B4-BE49-F238E27FC236}">
                      <a16:creationId xmlns:a16="http://schemas.microsoft.com/office/drawing/2014/main" id="{8FC2719C-68F0-FF2F-1597-A81E5EBEE56E}"/>
                    </a:ext>
                  </a:extLst>
                </p:cNvPr>
                <p:cNvPicPr/>
                <p:nvPr/>
              </p:nvPicPr>
              <p:blipFill>
                <a:blip r:embed="rId152"/>
                <a:stretch>
                  <a:fillRect/>
                </a:stretch>
              </p:blipFill>
              <p:spPr>
                <a:xfrm>
                  <a:off x="2230470" y="275502"/>
                  <a:ext cx="1440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75" name="Ink 74">
                  <a:extLst>
                    <a:ext uri="{FF2B5EF4-FFF2-40B4-BE49-F238E27FC236}">
                      <a16:creationId xmlns:a16="http://schemas.microsoft.com/office/drawing/2014/main" id="{B3300530-D3A4-9C40-4677-5C78370E4933}"/>
                    </a:ext>
                  </a:extLst>
                </p14:cNvPr>
                <p14:cNvContentPartPr/>
                <p14:nvPr/>
              </p14:nvContentPartPr>
              <p14:xfrm>
                <a:off x="2201310" y="275142"/>
                <a:ext cx="180360" cy="149040"/>
              </p14:xfrm>
            </p:contentPart>
          </mc:Choice>
          <mc:Fallback xmlns="">
            <p:pic>
              <p:nvPicPr>
                <p:cNvPr id="75" name="Ink 74">
                  <a:extLst>
                    <a:ext uri="{FF2B5EF4-FFF2-40B4-BE49-F238E27FC236}">
                      <a16:creationId xmlns:a16="http://schemas.microsoft.com/office/drawing/2014/main" id="{B3300530-D3A4-9C40-4677-5C78370E4933}"/>
                    </a:ext>
                  </a:extLst>
                </p:cNvPr>
                <p:cNvPicPr/>
                <p:nvPr/>
              </p:nvPicPr>
              <p:blipFill>
                <a:blip r:embed="rId154"/>
                <a:stretch>
                  <a:fillRect/>
                </a:stretch>
              </p:blipFill>
              <p:spPr>
                <a:xfrm>
                  <a:off x="2192670" y="266142"/>
                  <a:ext cx="1980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76" name="Ink 75">
                  <a:extLst>
                    <a:ext uri="{FF2B5EF4-FFF2-40B4-BE49-F238E27FC236}">
                      <a16:creationId xmlns:a16="http://schemas.microsoft.com/office/drawing/2014/main" id="{B2327A37-5DE8-49F2-FDEC-06A19898EE05}"/>
                    </a:ext>
                  </a:extLst>
                </p14:cNvPr>
                <p14:cNvContentPartPr/>
                <p14:nvPr/>
              </p14:nvContentPartPr>
              <p14:xfrm>
                <a:off x="2123190" y="168942"/>
                <a:ext cx="416160" cy="369000"/>
              </p14:xfrm>
            </p:contentPart>
          </mc:Choice>
          <mc:Fallback xmlns="">
            <p:pic>
              <p:nvPicPr>
                <p:cNvPr id="76" name="Ink 75">
                  <a:extLst>
                    <a:ext uri="{FF2B5EF4-FFF2-40B4-BE49-F238E27FC236}">
                      <a16:creationId xmlns:a16="http://schemas.microsoft.com/office/drawing/2014/main" id="{B2327A37-5DE8-49F2-FDEC-06A19898EE05}"/>
                    </a:ext>
                  </a:extLst>
                </p:cNvPr>
                <p:cNvPicPr/>
                <p:nvPr/>
              </p:nvPicPr>
              <p:blipFill>
                <a:blip r:embed="rId156"/>
                <a:stretch>
                  <a:fillRect/>
                </a:stretch>
              </p:blipFill>
              <p:spPr>
                <a:xfrm>
                  <a:off x="2114550" y="159942"/>
                  <a:ext cx="43380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78" name="Ink 77">
                  <a:extLst>
                    <a:ext uri="{FF2B5EF4-FFF2-40B4-BE49-F238E27FC236}">
                      <a16:creationId xmlns:a16="http://schemas.microsoft.com/office/drawing/2014/main" id="{443C4B9E-9CE2-07F8-CC04-55E0CA5B1CA5}"/>
                    </a:ext>
                  </a:extLst>
                </p14:cNvPr>
                <p14:cNvContentPartPr/>
                <p14:nvPr/>
              </p14:nvContentPartPr>
              <p14:xfrm>
                <a:off x="5100030" y="1019622"/>
                <a:ext cx="1654560" cy="404280"/>
              </p14:xfrm>
            </p:contentPart>
          </mc:Choice>
          <mc:Fallback xmlns="">
            <p:pic>
              <p:nvPicPr>
                <p:cNvPr id="78" name="Ink 77">
                  <a:extLst>
                    <a:ext uri="{FF2B5EF4-FFF2-40B4-BE49-F238E27FC236}">
                      <a16:creationId xmlns:a16="http://schemas.microsoft.com/office/drawing/2014/main" id="{443C4B9E-9CE2-07F8-CC04-55E0CA5B1CA5}"/>
                    </a:ext>
                  </a:extLst>
                </p:cNvPr>
                <p:cNvPicPr/>
                <p:nvPr/>
              </p:nvPicPr>
              <p:blipFill>
                <a:blip r:embed="rId158"/>
                <a:stretch>
                  <a:fillRect/>
                </a:stretch>
              </p:blipFill>
              <p:spPr>
                <a:xfrm>
                  <a:off x="5091030" y="1010622"/>
                  <a:ext cx="16722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79" name="Ink 78">
                  <a:extLst>
                    <a:ext uri="{FF2B5EF4-FFF2-40B4-BE49-F238E27FC236}">
                      <a16:creationId xmlns:a16="http://schemas.microsoft.com/office/drawing/2014/main" id="{A7DF89DA-97D9-A879-5598-89F313CFBA88}"/>
                    </a:ext>
                  </a:extLst>
                </p14:cNvPr>
                <p14:cNvContentPartPr/>
                <p14:nvPr/>
              </p14:nvContentPartPr>
              <p14:xfrm>
                <a:off x="5148630" y="977502"/>
                <a:ext cx="1784520" cy="424800"/>
              </p14:xfrm>
            </p:contentPart>
          </mc:Choice>
          <mc:Fallback xmlns="">
            <p:pic>
              <p:nvPicPr>
                <p:cNvPr id="79" name="Ink 78">
                  <a:extLst>
                    <a:ext uri="{FF2B5EF4-FFF2-40B4-BE49-F238E27FC236}">
                      <a16:creationId xmlns:a16="http://schemas.microsoft.com/office/drawing/2014/main" id="{A7DF89DA-97D9-A879-5598-89F313CFBA88}"/>
                    </a:ext>
                  </a:extLst>
                </p:cNvPr>
                <p:cNvPicPr/>
                <p:nvPr/>
              </p:nvPicPr>
              <p:blipFill>
                <a:blip r:embed="rId160"/>
                <a:stretch>
                  <a:fillRect/>
                </a:stretch>
              </p:blipFill>
              <p:spPr>
                <a:xfrm>
                  <a:off x="5139630" y="968862"/>
                  <a:ext cx="180216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80" name="Ink 79">
                  <a:extLst>
                    <a:ext uri="{FF2B5EF4-FFF2-40B4-BE49-F238E27FC236}">
                      <a16:creationId xmlns:a16="http://schemas.microsoft.com/office/drawing/2014/main" id="{A05E737B-0F5F-FF78-955B-8A6BF02C640C}"/>
                    </a:ext>
                  </a:extLst>
                </p14:cNvPr>
                <p14:cNvContentPartPr/>
                <p14:nvPr/>
              </p14:nvContentPartPr>
              <p14:xfrm>
                <a:off x="5311710" y="1067502"/>
                <a:ext cx="158760" cy="189720"/>
              </p14:xfrm>
            </p:contentPart>
          </mc:Choice>
          <mc:Fallback xmlns="">
            <p:pic>
              <p:nvPicPr>
                <p:cNvPr id="80" name="Ink 79">
                  <a:extLst>
                    <a:ext uri="{FF2B5EF4-FFF2-40B4-BE49-F238E27FC236}">
                      <a16:creationId xmlns:a16="http://schemas.microsoft.com/office/drawing/2014/main" id="{A05E737B-0F5F-FF78-955B-8A6BF02C640C}"/>
                    </a:ext>
                  </a:extLst>
                </p:cNvPr>
                <p:cNvPicPr/>
                <p:nvPr/>
              </p:nvPicPr>
              <p:blipFill>
                <a:blip r:embed="rId162"/>
                <a:stretch>
                  <a:fillRect/>
                </a:stretch>
              </p:blipFill>
              <p:spPr>
                <a:xfrm>
                  <a:off x="5303070" y="1058862"/>
                  <a:ext cx="1764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81" name="Ink 80">
                  <a:extLst>
                    <a:ext uri="{FF2B5EF4-FFF2-40B4-BE49-F238E27FC236}">
                      <a16:creationId xmlns:a16="http://schemas.microsoft.com/office/drawing/2014/main" id="{0FA7C430-24B5-8684-7CBE-510CC9F57DC7}"/>
                    </a:ext>
                  </a:extLst>
                </p14:cNvPr>
                <p14:cNvContentPartPr/>
                <p14:nvPr/>
              </p14:nvContentPartPr>
              <p14:xfrm>
                <a:off x="5366790" y="1167222"/>
                <a:ext cx="72720" cy="11160"/>
              </p14:xfrm>
            </p:contentPart>
          </mc:Choice>
          <mc:Fallback xmlns="">
            <p:pic>
              <p:nvPicPr>
                <p:cNvPr id="81" name="Ink 80">
                  <a:extLst>
                    <a:ext uri="{FF2B5EF4-FFF2-40B4-BE49-F238E27FC236}">
                      <a16:creationId xmlns:a16="http://schemas.microsoft.com/office/drawing/2014/main" id="{0FA7C430-24B5-8684-7CBE-510CC9F57DC7}"/>
                    </a:ext>
                  </a:extLst>
                </p:cNvPr>
                <p:cNvPicPr/>
                <p:nvPr/>
              </p:nvPicPr>
              <p:blipFill>
                <a:blip r:embed="rId164"/>
                <a:stretch>
                  <a:fillRect/>
                </a:stretch>
              </p:blipFill>
              <p:spPr>
                <a:xfrm>
                  <a:off x="5357790" y="1158582"/>
                  <a:ext cx="903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82" name="Ink 81">
                  <a:extLst>
                    <a:ext uri="{FF2B5EF4-FFF2-40B4-BE49-F238E27FC236}">
                      <a16:creationId xmlns:a16="http://schemas.microsoft.com/office/drawing/2014/main" id="{E566A092-9D95-9338-BA4A-BD524DB51003}"/>
                    </a:ext>
                  </a:extLst>
                </p14:cNvPr>
                <p14:cNvContentPartPr/>
                <p14:nvPr/>
              </p14:nvContentPartPr>
              <p14:xfrm>
                <a:off x="5528430" y="1124382"/>
                <a:ext cx="53640" cy="185400"/>
              </p14:xfrm>
            </p:contentPart>
          </mc:Choice>
          <mc:Fallback xmlns="">
            <p:pic>
              <p:nvPicPr>
                <p:cNvPr id="82" name="Ink 81">
                  <a:extLst>
                    <a:ext uri="{FF2B5EF4-FFF2-40B4-BE49-F238E27FC236}">
                      <a16:creationId xmlns:a16="http://schemas.microsoft.com/office/drawing/2014/main" id="{E566A092-9D95-9338-BA4A-BD524DB51003}"/>
                    </a:ext>
                  </a:extLst>
                </p:cNvPr>
                <p:cNvPicPr/>
                <p:nvPr/>
              </p:nvPicPr>
              <p:blipFill>
                <a:blip r:embed="rId166"/>
                <a:stretch>
                  <a:fillRect/>
                </a:stretch>
              </p:blipFill>
              <p:spPr>
                <a:xfrm>
                  <a:off x="5519790" y="1115382"/>
                  <a:ext cx="71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83" name="Ink 82">
                  <a:extLst>
                    <a:ext uri="{FF2B5EF4-FFF2-40B4-BE49-F238E27FC236}">
                      <a16:creationId xmlns:a16="http://schemas.microsoft.com/office/drawing/2014/main" id="{39BB3180-ECCB-716E-405A-13438738868C}"/>
                    </a:ext>
                  </a:extLst>
                </p14:cNvPr>
                <p14:cNvContentPartPr/>
                <p14:nvPr/>
              </p14:nvContentPartPr>
              <p14:xfrm>
                <a:off x="5652630" y="1163622"/>
                <a:ext cx="15480" cy="96120"/>
              </p14:xfrm>
            </p:contentPart>
          </mc:Choice>
          <mc:Fallback xmlns="">
            <p:pic>
              <p:nvPicPr>
                <p:cNvPr id="83" name="Ink 82">
                  <a:extLst>
                    <a:ext uri="{FF2B5EF4-FFF2-40B4-BE49-F238E27FC236}">
                      <a16:creationId xmlns:a16="http://schemas.microsoft.com/office/drawing/2014/main" id="{39BB3180-ECCB-716E-405A-13438738868C}"/>
                    </a:ext>
                  </a:extLst>
                </p:cNvPr>
                <p:cNvPicPr/>
                <p:nvPr/>
              </p:nvPicPr>
              <p:blipFill>
                <a:blip r:embed="rId168"/>
                <a:stretch>
                  <a:fillRect/>
                </a:stretch>
              </p:blipFill>
              <p:spPr>
                <a:xfrm>
                  <a:off x="5643630" y="1154982"/>
                  <a:ext cx="3312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84" name="Ink 83">
                  <a:extLst>
                    <a:ext uri="{FF2B5EF4-FFF2-40B4-BE49-F238E27FC236}">
                      <a16:creationId xmlns:a16="http://schemas.microsoft.com/office/drawing/2014/main" id="{8C51BF06-ACFB-76DB-DF66-2EA319C0B3D1}"/>
                    </a:ext>
                  </a:extLst>
                </p14:cNvPr>
                <p14:cNvContentPartPr/>
                <p14:nvPr/>
              </p14:nvContentPartPr>
              <p14:xfrm>
                <a:off x="5691510" y="1095942"/>
                <a:ext cx="360" cy="4680"/>
              </p14:xfrm>
            </p:contentPart>
          </mc:Choice>
          <mc:Fallback xmlns="">
            <p:pic>
              <p:nvPicPr>
                <p:cNvPr id="84" name="Ink 83">
                  <a:extLst>
                    <a:ext uri="{FF2B5EF4-FFF2-40B4-BE49-F238E27FC236}">
                      <a16:creationId xmlns:a16="http://schemas.microsoft.com/office/drawing/2014/main" id="{8C51BF06-ACFB-76DB-DF66-2EA319C0B3D1}"/>
                    </a:ext>
                  </a:extLst>
                </p:cNvPr>
                <p:cNvPicPr/>
                <p:nvPr/>
              </p:nvPicPr>
              <p:blipFill>
                <a:blip r:embed="rId63"/>
                <a:stretch>
                  <a:fillRect/>
                </a:stretch>
              </p:blipFill>
              <p:spPr>
                <a:xfrm>
                  <a:off x="5682870" y="1087302"/>
                  <a:ext cx="18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85" name="Ink 84">
                  <a:extLst>
                    <a:ext uri="{FF2B5EF4-FFF2-40B4-BE49-F238E27FC236}">
                      <a16:creationId xmlns:a16="http://schemas.microsoft.com/office/drawing/2014/main" id="{A6FD0389-FBCF-2DCE-7B68-E61D74184844}"/>
                    </a:ext>
                  </a:extLst>
                </p14:cNvPr>
                <p14:cNvContentPartPr/>
                <p14:nvPr/>
              </p14:nvContentPartPr>
              <p14:xfrm>
                <a:off x="5852430" y="1095222"/>
                <a:ext cx="18360" cy="159840"/>
              </p14:xfrm>
            </p:contentPart>
          </mc:Choice>
          <mc:Fallback xmlns="">
            <p:pic>
              <p:nvPicPr>
                <p:cNvPr id="85" name="Ink 84">
                  <a:extLst>
                    <a:ext uri="{FF2B5EF4-FFF2-40B4-BE49-F238E27FC236}">
                      <a16:creationId xmlns:a16="http://schemas.microsoft.com/office/drawing/2014/main" id="{A6FD0389-FBCF-2DCE-7B68-E61D74184844}"/>
                    </a:ext>
                  </a:extLst>
                </p:cNvPr>
                <p:cNvPicPr/>
                <p:nvPr/>
              </p:nvPicPr>
              <p:blipFill>
                <a:blip r:embed="rId171"/>
                <a:stretch>
                  <a:fillRect/>
                </a:stretch>
              </p:blipFill>
              <p:spPr>
                <a:xfrm>
                  <a:off x="5843790" y="1086222"/>
                  <a:ext cx="360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86" name="Ink 85">
                  <a:extLst>
                    <a:ext uri="{FF2B5EF4-FFF2-40B4-BE49-F238E27FC236}">
                      <a16:creationId xmlns:a16="http://schemas.microsoft.com/office/drawing/2014/main" id="{8D1EC7FB-E543-F08E-26C1-D49698E4F943}"/>
                    </a:ext>
                  </a:extLst>
                </p14:cNvPr>
                <p14:cNvContentPartPr/>
                <p14:nvPr/>
              </p14:nvContentPartPr>
              <p14:xfrm>
                <a:off x="5817510" y="1170102"/>
                <a:ext cx="241200" cy="88560"/>
              </p14:xfrm>
            </p:contentPart>
          </mc:Choice>
          <mc:Fallback xmlns="">
            <p:pic>
              <p:nvPicPr>
                <p:cNvPr id="86" name="Ink 85">
                  <a:extLst>
                    <a:ext uri="{FF2B5EF4-FFF2-40B4-BE49-F238E27FC236}">
                      <a16:creationId xmlns:a16="http://schemas.microsoft.com/office/drawing/2014/main" id="{8D1EC7FB-E543-F08E-26C1-D49698E4F943}"/>
                    </a:ext>
                  </a:extLst>
                </p:cNvPr>
                <p:cNvPicPr/>
                <p:nvPr/>
              </p:nvPicPr>
              <p:blipFill>
                <a:blip r:embed="rId173"/>
                <a:stretch>
                  <a:fillRect/>
                </a:stretch>
              </p:blipFill>
              <p:spPr>
                <a:xfrm>
                  <a:off x="5808510" y="1161102"/>
                  <a:ext cx="2588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87" name="Ink 86">
                  <a:extLst>
                    <a:ext uri="{FF2B5EF4-FFF2-40B4-BE49-F238E27FC236}">
                      <a16:creationId xmlns:a16="http://schemas.microsoft.com/office/drawing/2014/main" id="{49F6868B-FE9D-6B86-258C-DAC6F3A92AEE}"/>
                    </a:ext>
                  </a:extLst>
                </p14:cNvPr>
                <p14:cNvContentPartPr/>
                <p14:nvPr/>
              </p14:nvContentPartPr>
              <p14:xfrm>
                <a:off x="6050070" y="1090182"/>
                <a:ext cx="13680" cy="1080"/>
              </p14:xfrm>
            </p:contentPart>
          </mc:Choice>
          <mc:Fallback xmlns="">
            <p:pic>
              <p:nvPicPr>
                <p:cNvPr id="87" name="Ink 86">
                  <a:extLst>
                    <a:ext uri="{FF2B5EF4-FFF2-40B4-BE49-F238E27FC236}">
                      <a16:creationId xmlns:a16="http://schemas.microsoft.com/office/drawing/2014/main" id="{49F6868B-FE9D-6B86-258C-DAC6F3A92AEE}"/>
                    </a:ext>
                  </a:extLst>
                </p:cNvPr>
                <p:cNvPicPr/>
                <p:nvPr/>
              </p:nvPicPr>
              <p:blipFill>
                <a:blip r:embed="rId175"/>
                <a:stretch>
                  <a:fillRect/>
                </a:stretch>
              </p:blipFill>
              <p:spPr>
                <a:xfrm>
                  <a:off x="6041070" y="1081542"/>
                  <a:ext cx="3132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88" name="Ink 87">
                  <a:extLst>
                    <a:ext uri="{FF2B5EF4-FFF2-40B4-BE49-F238E27FC236}">
                      <a16:creationId xmlns:a16="http://schemas.microsoft.com/office/drawing/2014/main" id="{B517E83F-80EA-7DBC-38FE-45B6E38C88A6}"/>
                    </a:ext>
                  </a:extLst>
                </p14:cNvPr>
                <p14:cNvContentPartPr/>
                <p14:nvPr/>
              </p14:nvContentPartPr>
              <p14:xfrm>
                <a:off x="6098670" y="1144902"/>
                <a:ext cx="87480" cy="196200"/>
              </p14:xfrm>
            </p:contentPart>
          </mc:Choice>
          <mc:Fallback xmlns="">
            <p:pic>
              <p:nvPicPr>
                <p:cNvPr id="88" name="Ink 87">
                  <a:extLst>
                    <a:ext uri="{FF2B5EF4-FFF2-40B4-BE49-F238E27FC236}">
                      <a16:creationId xmlns:a16="http://schemas.microsoft.com/office/drawing/2014/main" id="{B517E83F-80EA-7DBC-38FE-45B6E38C88A6}"/>
                    </a:ext>
                  </a:extLst>
                </p:cNvPr>
                <p:cNvPicPr/>
                <p:nvPr/>
              </p:nvPicPr>
              <p:blipFill>
                <a:blip r:embed="rId177"/>
                <a:stretch>
                  <a:fillRect/>
                </a:stretch>
              </p:blipFill>
              <p:spPr>
                <a:xfrm>
                  <a:off x="6089670" y="1135902"/>
                  <a:ext cx="10512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89" name="Ink 88">
                  <a:extLst>
                    <a:ext uri="{FF2B5EF4-FFF2-40B4-BE49-F238E27FC236}">
                      <a16:creationId xmlns:a16="http://schemas.microsoft.com/office/drawing/2014/main" id="{77CB1C66-177E-11D7-0223-4085DE58EA8B}"/>
                    </a:ext>
                  </a:extLst>
                </p14:cNvPr>
                <p14:cNvContentPartPr/>
                <p14:nvPr/>
              </p14:nvContentPartPr>
              <p14:xfrm>
                <a:off x="6219990" y="1129422"/>
                <a:ext cx="102960" cy="183600"/>
              </p14:xfrm>
            </p:contentPart>
          </mc:Choice>
          <mc:Fallback xmlns="">
            <p:pic>
              <p:nvPicPr>
                <p:cNvPr id="89" name="Ink 88">
                  <a:extLst>
                    <a:ext uri="{FF2B5EF4-FFF2-40B4-BE49-F238E27FC236}">
                      <a16:creationId xmlns:a16="http://schemas.microsoft.com/office/drawing/2014/main" id="{77CB1C66-177E-11D7-0223-4085DE58EA8B}"/>
                    </a:ext>
                  </a:extLst>
                </p:cNvPr>
                <p:cNvPicPr/>
                <p:nvPr/>
              </p:nvPicPr>
              <p:blipFill>
                <a:blip r:embed="rId179"/>
                <a:stretch>
                  <a:fillRect/>
                </a:stretch>
              </p:blipFill>
              <p:spPr>
                <a:xfrm>
                  <a:off x="6211350" y="1120782"/>
                  <a:ext cx="1206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0" name="Ink 89">
                  <a:extLst>
                    <a:ext uri="{FF2B5EF4-FFF2-40B4-BE49-F238E27FC236}">
                      <a16:creationId xmlns:a16="http://schemas.microsoft.com/office/drawing/2014/main" id="{3DA804FB-1633-11FE-2103-E539EDAF09B5}"/>
                    </a:ext>
                  </a:extLst>
                </p14:cNvPr>
                <p14:cNvContentPartPr/>
                <p14:nvPr/>
              </p14:nvContentPartPr>
              <p14:xfrm>
                <a:off x="6340590" y="1144902"/>
                <a:ext cx="110520" cy="111240"/>
              </p14:xfrm>
            </p:contentPart>
          </mc:Choice>
          <mc:Fallback xmlns="">
            <p:pic>
              <p:nvPicPr>
                <p:cNvPr id="90" name="Ink 89">
                  <a:extLst>
                    <a:ext uri="{FF2B5EF4-FFF2-40B4-BE49-F238E27FC236}">
                      <a16:creationId xmlns:a16="http://schemas.microsoft.com/office/drawing/2014/main" id="{3DA804FB-1633-11FE-2103-E539EDAF09B5}"/>
                    </a:ext>
                  </a:extLst>
                </p:cNvPr>
                <p:cNvPicPr/>
                <p:nvPr/>
              </p:nvPicPr>
              <p:blipFill>
                <a:blip r:embed="rId181"/>
                <a:stretch>
                  <a:fillRect/>
                </a:stretch>
              </p:blipFill>
              <p:spPr>
                <a:xfrm>
                  <a:off x="6331950" y="1135902"/>
                  <a:ext cx="1281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1" name="Ink 90">
                  <a:extLst>
                    <a:ext uri="{FF2B5EF4-FFF2-40B4-BE49-F238E27FC236}">
                      <a16:creationId xmlns:a16="http://schemas.microsoft.com/office/drawing/2014/main" id="{D2AD7796-D56F-CAAB-1BB3-20B595538DAD}"/>
                    </a:ext>
                  </a:extLst>
                </p14:cNvPr>
                <p14:cNvContentPartPr/>
                <p14:nvPr/>
              </p14:nvContentPartPr>
              <p14:xfrm>
                <a:off x="6519510" y="1158582"/>
                <a:ext cx="112320" cy="99720"/>
              </p14:xfrm>
            </p:contentPart>
          </mc:Choice>
          <mc:Fallback xmlns="">
            <p:pic>
              <p:nvPicPr>
                <p:cNvPr id="91" name="Ink 90">
                  <a:extLst>
                    <a:ext uri="{FF2B5EF4-FFF2-40B4-BE49-F238E27FC236}">
                      <a16:creationId xmlns:a16="http://schemas.microsoft.com/office/drawing/2014/main" id="{D2AD7796-D56F-CAAB-1BB3-20B595538DAD}"/>
                    </a:ext>
                  </a:extLst>
                </p:cNvPr>
                <p:cNvPicPr/>
                <p:nvPr/>
              </p:nvPicPr>
              <p:blipFill>
                <a:blip r:embed="rId183"/>
                <a:stretch>
                  <a:fillRect/>
                </a:stretch>
              </p:blipFill>
              <p:spPr>
                <a:xfrm>
                  <a:off x="6510870" y="1149582"/>
                  <a:ext cx="1299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92" name="Ink 91">
                  <a:extLst>
                    <a:ext uri="{FF2B5EF4-FFF2-40B4-BE49-F238E27FC236}">
                      <a16:creationId xmlns:a16="http://schemas.microsoft.com/office/drawing/2014/main" id="{5A69CEEB-2470-F75F-F545-B58212717211}"/>
                    </a:ext>
                  </a:extLst>
                </p14:cNvPr>
                <p14:cNvContentPartPr/>
                <p14:nvPr/>
              </p14:nvContentPartPr>
              <p14:xfrm>
                <a:off x="6987150" y="1148862"/>
                <a:ext cx="88200" cy="123840"/>
              </p14:xfrm>
            </p:contentPart>
          </mc:Choice>
          <mc:Fallback xmlns="">
            <p:pic>
              <p:nvPicPr>
                <p:cNvPr id="92" name="Ink 91">
                  <a:extLst>
                    <a:ext uri="{FF2B5EF4-FFF2-40B4-BE49-F238E27FC236}">
                      <a16:creationId xmlns:a16="http://schemas.microsoft.com/office/drawing/2014/main" id="{5A69CEEB-2470-F75F-F545-B58212717211}"/>
                    </a:ext>
                  </a:extLst>
                </p:cNvPr>
                <p:cNvPicPr/>
                <p:nvPr/>
              </p:nvPicPr>
              <p:blipFill>
                <a:blip r:embed="rId185"/>
                <a:stretch>
                  <a:fillRect/>
                </a:stretch>
              </p:blipFill>
              <p:spPr>
                <a:xfrm>
                  <a:off x="6978510" y="1140222"/>
                  <a:ext cx="1058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93" name="Ink 92">
                  <a:extLst>
                    <a:ext uri="{FF2B5EF4-FFF2-40B4-BE49-F238E27FC236}">
                      <a16:creationId xmlns:a16="http://schemas.microsoft.com/office/drawing/2014/main" id="{236BC7F4-DE84-E61B-8BB3-8943FA5483F7}"/>
                    </a:ext>
                  </a:extLst>
                </p14:cNvPr>
                <p14:cNvContentPartPr/>
                <p14:nvPr/>
              </p14:nvContentPartPr>
              <p14:xfrm>
                <a:off x="7128630" y="1151382"/>
                <a:ext cx="101160" cy="109800"/>
              </p14:xfrm>
            </p:contentPart>
          </mc:Choice>
          <mc:Fallback xmlns="">
            <p:pic>
              <p:nvPicPr>
                <p:cNvPr id="93" name="Ink 92">
                  <a:extLst>
                    <a:ext uri="{FF2B5EF4-FFF2-40B4-BE49-F238E27FC236}">
                      <a16:creationId xmlns:a16="http://schemas.microsoft.com/office/drawing/2014/main" id="{236BC7F4-DE84-E61B-8BB3-8943FA5483F7}"/>
                    </a:ext>
                  </a:extLst>
                </p:cNvPr>
                <p:cNvPicPr/>
                <p:nvPr/>
              </p:nvPicPr>
              <p:blipFill>
                <a:blip r:embed="rId187"/>
                <a:stretch>
                  <a:fillRect/>
                </a:stretch>
              </p:blipFill>
              <p:spPr>
                <a:xfrm>
                  <a:off x="7119990" y="1142742"/>
                  <a:ext cx="1188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94" name="Ink 93">
                  <a:extLst>
                    <a:ext uri="{FF2B5EF4-FFF2-40B4-BE49-F238E27FC236}">
                      <a16:creationId xmlns:a16="http://schemas.microsoft.com/office/drawing/2014/main" id="{D341B8A0-3B13-DF1A-EC07-BB7D07DC3AA1}"/>
                    </a:ext>
                  </a:extLst>
                </p14:cNvPr>
                <p14:cNvContentPartPr/>
                <p14:nvPr/>
              </p14:nvContentPartPr>
              <p14:xfrm>
                <a:off x="7301790" y="1140222"/>
                <a:ext cx="82080" cy="131760"/>
              </p14:xfrm>
            </p:contentPart>
          </mc:Choice>
          <mc:Fallback xmlns="">
            <p:pic>
              <p:nvPicPr>
                <p:cNvPr id="94" name="Ink 93">
                  <a:extLst>
                    <a:ext uri="{FF2B5EF4-FFF2-40B4-BE49-F238E27FC236}">
                      <a16:creationId xmlns:a16="http://schemas.microsoft.com/office/drawing/2014/main" id="{D341B8A0-3B13-DF1A-EC07-BB7D07DC3AA1}"/>
                    </a:ext>
                  </a:extLst>
                </p:cNvPr>
                <p:cNvPicPr/>
                <p:nvPr/>
              </p:nvPicPr>
              <p:blipFill>
                <a:blip r:embed="rId189"/>
                <a:stretch>
                  <a:fillRect/>
                </a:stretch>
              </p:blipFill>
              <p:spPr>
                <a:xfrm>
                  <a:off x="7293150" y="1131582"/>
                  <a:ext cx="997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95" name="Ink 94">
                  <a:extLst>
                    <a:ext uri="{FF2B5EF4-FFF2-40B4-BE49-F238E27FC236}">
                      <a16:creationId xmlns:a16="http://schemas.microsoft.com/office/drawing/2014/main" id="{13EEE167-7FE8-6897-99F0-35F5D211FAE8}"/>
                    </a:ext>
                  </a:extLst>
                </p14:cNvPr>
                <p14:cNvContentPartPr/>
                <p14:nvPr/>
              </p14:nvContentPartPr>
              <p14:xfrm>
                <a:off x="7432110" y="1122222"/>
                <a:ext cx="42480" cy="144000"/>
              </p14:xfrm>
            </p:contentPart>
          </mc:Choice>
          <mc:Fallback xmlns="">
            <p:pic>
              <p:nvPicPr>
                <p:cNvPr id="95" name="Ink 94">
                  <a:extLst>
                    <a:ext uri="{FF2B5EF4-FFF2-40B4-BE49-F238E27FC236}">
                      <a16:creationId xmlns:a16="http://schemas.microsoft.com/office/drawing/2014/main" id="{13EEE167-7FE8-6897-99F0-35F5D211FAE8}"/>
                    </a:ext>
                  </a:extLst>
                </p:cNvPr>
                <p:cNvPicPr/>
                <p:nvPr/>
              </p:nvPicPr>
              <p:blipFill>
                <a:blip r:embed="rId191"/>
                <a:stretch>
                  <a:fillRect/>
                </a:stretch>
              </p:blipFill>
              <p:spPr>
                <a:xfrm>
                  <a:off x="7423470" y="1113582"/>
                  <a:ext cx="6012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96" name="Ink 95">
                  <a:extLst>
                    <a:ext uri="{FF2B5EF4-FFF2-40B4-BE49-F238E27FC236}">
                      <a16:creationId xmlns:a16="http://schemas.microsoft.com/office/drawing/2014/main" id="{40854FE8-6012-26FF-4E8D-A150A604F073}"/>
                    </a:ext>
                  </a:extLst>
                </p14:cNvPr>
                <p14:cNvContentPartPr/>
                <p14:nvPr/>
              </p14:nvContentPartPr>
              <p14:xfrm>
                <a:off x="7421310" y="1196382"/>
                <a:ext cx="42480" cy="16200"/>
              </p14:xfrm>
            </p:contentPart>
          </mc:Choice>
          <mc:Fallback xmlns="">
            <p:pic>
              <p:nvPicPr>
                <p:cNvPr id="96" name="Ink 95">
                  <a:extLst>
                    <a:ext uri="{FF2B5EF4-FFF2-40B4-BE49-F238E27FC236}">
                      <a16:creationId xmlns:a16="http://schemas.microsoft.com/office/drawing/2014/main" id="{40854FE8-6012-26FF-4E8D-A150A604F073}"/>
                    </a:ext>
                  </a:extLst>
                </p:cNvPr>
                <p:cNvPicPr/>
                <p:nvPr/>
              </p:nvPicPr>
              <p:blipFill>
                <a:blip r:embed="rId193"/>
                <a:stretch>
                  <a:fillRect/>
                </a:stretch>
              </p:blipFill>
              <p:spPr>
                <a:xfrm>
                  <a:off x="7412670" y="1187742"/>
                  <a:ext cx="601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97" name="Ink 96">
                  <a:extLst>
                    <a:ext uri="{FF2B5EF4-FFF2-40B4-BE49-F238E27FC236}">
                      <a16:creationId xmlns:a16="http://schemas.microsoft.com/office/drawing/2014/main" id="{AA395990-A12B-6987-02C8-7984D2542F0A}"/>
                    </a:ext>
                  </a:extLst>
                </p14:cNvPr>
                <p14:cNvContentPartPr/>
                <p14:nvPr/>
              </p14:nvContentPartPr>
              <p14:xfrm>
                <a:off x="7558830" y="1151742"/>
                <a:ext cx="15480" cy="104040"/>
              </p14:xfrm>
            </p:contentPart>
          </mc:Choice>
          <mc:Fallback xmlns="">
            <p:pic>
              <p:nvPicPr>
                <p:cNvPr id="97" name="Ink 96">
                  <a:extLst>
                    <a:ext uri="{FF2B5EF4-FFF2-40B4-BE49-F238E27FC236}">
                      <a16:creationId xmlns:a16="http://schemas.microsoft.com/office/drawing/2014/main" id="{AA395990-A12B-6987-02C8-7984D2542F0A}"/>
                    </a:ext>
                  </a:extLst>
                </p:cNvPr>
                <p:cNvPicPr/>
                <p:nvPr/>
              </p:nvPicPr>
              <p:blipFill>
                <a:blip r:embed="rId195"/>
                <a:stretch>
                  <a:fillRect/>
                </a:stretch>
              </p:blipFill>
              <p:spPr>
                <a:xfrm>
                  <a:off x="7550190" y="1142742"/>
                  <a:ext cx="33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8" name="Ink 97">
                  <a:extLst>
                    <a:ext uri="{FF2B5EF4-FFF2-40B4-BE49-F238E27FC236}">
                      <a16:creationId xmlns:a16="http://schemas.microsoft.com/office/drawing/2014/main" id="{7152170A-AFDA-0C64-6247-16319EFF17C4}"/>
                    </a:ext>
                  </a:extLst>
                </p14:cNvPr>
                <p14:cNvContentPartPr/>
                <p14:nvPr/>
              </p14:nvContentPartPr>
              <p14:xfrm>
                <a:off x="7569270" y="1135182"/>
                <a:ext cx="136800" cy="121680"/>
              </p14:xfrm>
            </p:contentPart>
          </mc:Choice>
          <mc:Fallback xmlns="">
            <p:pic>
              <p:nvPicPr>
                <p:cNvPr id="98" name="Ink 97">
                  <a:extLst>
                    <a:ext uri="{FF2B5EF4-FFF2-40B4-BE49-F238E27FC236}">
                      <a16:creationId xmlns:a16="http://schemas.microsoft.com/office/drawing/2014/main" id="{7152170A-AFDA-0C64-6247-16319EFF17C4}"/>
                    </a:ext>
                  </a:extLst>
                </p:cNvPr>
                <p:cNvPicPr/>
                <p:nvPr/>
              </p:nvPicPr>
              <p:blipFill>
                <a:blip r:embed="rId197"/>
                <a:stretch>
                  <a:fillRect/>
                </a:stretch>
              </p:blipFill>
              <p:spPr>
                <a:xfrm>
                  <a:off x="7560270" y="1126542"/>
                  <a:ext cx="15444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0" name="Ink 99">
                  <a:extLst>
                    <a:ext uri="{FF2B5EF4-FFF2-40B4-BE49-F238E27FC236}">
                      <a16:creationId xmlns:a16="http://schemas.microsoft.com/office/drawing/2014/main" id="{D4BB5129-5FBA-F4C0-F9B0-F646455D6293}"/>
                    </a:ext>
                  </a:extLst>
                </p14:cNvPr>
                <p14:cNvContentPartPr/>
                <p14:nvPr/>
              </p14:nvContentPartPr>
              <p14:xfrm>
                <a:off x="7762230" y="1168302"/>
                <a:ext cx="90360" cy="63720"/>
              </p14:xfrm>
            </p:contentPart>
          </mc:Choice>
          <mc:Fallback xmlns="">
            <p:pic>
              <p:nvPicPr>
                <p:cNvPr id="100" name="Ink 99">
                  <a:extLst>
                    <a:ext uri="{FF2B5EF4-FFF2-40B4-BE49-F238E27FC236}">
                      <a16:creationId xmlns:a16="http://schemas.microsoft.com/office/drawing/2014/main" id="{D4BB5129-5FBA-F4C0-F9B0-F646455D6293}"/>
                    </a:ext>
                  </a:extLst>
                </p:cNvPr>
                <p:cNvPicPr/>
                <p:nvPr/>
              </p:nvPicPr>
              <p:blipFill>
                <a:blip r:embed="rId199"/>
                <a:stretch>
                  <a:fillRect/>
                </a:stretch>
              </p:blipFill>
              <p:spPr>
                <a:xfrm>
                  <a:off x="7753230" y="1159662"/>
                  <a:ext cx="1080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01" name="Ink 100">
                  <a:extLst>
                    <a:ext uri="{FF2B5EF4-FFF2-40B4-BE49-F238E27FC236}">
                      <a16:creationId xmlns:a16="http://schemas.microsoft.com/office/drawing/2014/main" id="{40DB183C-E8BA-8A14-C2B9-0E33C4144536}"/>
                    </a:ext>
                  </a:extLst>
                </p14:cNvPr>
                <p14:cNvContentPartPr/>
                <p14:nvPr/>
              </p14:nvContentPartPr>
              <p14:xfrm>
                <a:off x="7871670" y="1154982"/>
                <a:ext cx="163080" cy="84960"/>
              </p14:xfrm>
            </p:contentPart>
          </mc:Choice>
          <mc:Fallback xmlns="">
            <p:pic>
              <p:nvPicPr>
                <p:cNvPr id="101" name="Ink 100">
                  <a:extLst>
                    <a:ext uri="{FF2B5EF4-FFF2-40B4-BE49-F238E27FC236}">
                      <a16:creationId xmlns:a16="http://schemas.microsoft.com/office/drawing/2014/main" id="{40DB183C-E8BA-8A14-C2B9-0E33C4144536}"/>
                    </a:ext>
                  </a:extLst>
                </p:cNvPr>
                <p:cNvPicPr/>
                <p:nvPr/>
              </p:nvPicPr>
              <p:blipFill>
                <a:blip r:embed="rId201"/>
                <a:stretch>
                  <a:fillRect/>
                </a:stretch>
              </p:blipFill>
              <p:spPr>
                <a:xfrm>
                  <a:off x="7862670" y="1145982"/>
                  <a:ext cx="1807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02" name="Ink 101">
                  <a:extLst>
                    <a:ext uri="{FF2B5EF4-FFF2-40B4-BE49-F238E27FC236}">
                      <a16:creationId xmlns:a16="http://schemas.microsoft.com/office/drawing/2014/main" id="{8F2EE677-F1CC-9758-DF2F-B92FA0BD6FAE}"/>
                    </a:ext>
                  </a:extLst>
                </p14:cNvPr>
                <p14:cNvContentPartPr/>
                <p14:nvPr/>
              </p14:nvContentPartPr>
              <p14:xfrm>
                <a:off x="8081550" y="1156062"/>
                <a:ext cx="97200" cy="101160"/>
              </p14:xfrm>
            </p:contentPart>
          </mc:Choice>
          <mc:Fallback xmlns="">
            <p:pic>
              <p:nvPicPr>
                <p:cNvPr id="102" name="Ink 101">
                  <a:extLst>
                    <a:ext uri="{FF2B5EF4-FFF2-40B4-BE49-F238E27FC236}">
                      <a16:creationId xmlns:a16="http://schemas.microsoft.com/office/drawing/2014/main" id="{8F2EE677-F1CC-9758-DF2F-B92FA0BD6FAE}"/>
                    </a:ext>
                  </a:extLst>
                </p:cNvPr>
                <p:cNvPicPr/>
                <p:nvPr/>
              </p:nvPicPr>
              <p:blipFill>
                <a:blip r:embed="rId203"/>
                <a:stretch>
                  <a:fillRect/>
                </a:stretch>
              </p:blipFill>
              <p:spPr>
                <a:xfrm>
                  <a:off x="8072910" y="1147422"/>
                  <a:ext cx="1148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04" name="Ink 103">
                  <a:extLst>
                    <a:ext uri="{FF2B5EF4-FFF2-40B4-BE49-F238E27FC236}">
                      <a16:creationId xmlns:a16="http://schemas.microsoft.com/office/drawing/2014/main" id="{59A0322F-9057-75D1-F2FE-B80CD957CE67}"/>
                    </a:ext>
                  </a:extLst>
                </p14:cNvPr>
                <p14:cNvContentPartPr/>
                <p14:nvPr/>
              </p14:nvContentPartPr>
              <p14:xfrm>
                <a:off x="5822190" y="1419222"/>
                <a:ext cx="21240" cy="350280"/>
              </p14:xfrm>
            </p:contentPart>
          </mc:Choice>
          <mc:Fallback xmlns="">
            <p:pic>
              <p:nvPicPr>
                <p:cNvPr id="104" name="Ink 103">
                  <a:extLst>
                    <a:ext uri="{FF2B5EF4-FFF2-40B4-BE49-F238E27FC236}">
                      <a16:creationId xmlns:a16="http://schemas.microsoft.com/office/drawing/2014/main" id="{59A0322F-9057-75D1-F2FE-B80CD957CE67}"/>
                    </a:ext>
                  </a:extLst>
                </p:cNvPr>
                <p:cNvPicPr/>
                <p:nvPr/>
              </p:nvPicPr>
              <p:blipFill>
                <a:blip r:embed="rId205"/>
                <a:stretch>
                  <a:fillRect/>
                </a:stretch>
              </p:blipFill>
              <p:spPr>
                <a:xfrm>
                  <a:off x="5813550" y="1410222"/>
                  <a:ext cx="3888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5" name="Ink 104">
                  <a:extLst>
                    <a:ext uri="{FF2B5EF4-FFF2-40B4-BE49-F238E27FC236}">
                      <a16:creationId xmlns:a16="http://schemas.microsoft.com/office/drawing/2014/main" id="{F6F4A2A5-EEED-578D-B82A-DC9CAFADAFDB}"/>
                    </a:ext>
                  </a:extLst>
                </p14:cNvPr>
                <p14:cNvContentPartPr/>
                <p14:nvPr/>
              </p14:nvContentPartPr>
              <p14:xfrm>
                <a:off x="5799150" y="1721262"/>
                <a:ext cx="25200" cy="34200"/>
              </p14:xfrm>
            </p:contentPart>
          </mc:Choice>
          <mc:Fallback xmlns="">
            <p:pic>
              <p:nvPicPr>
                <p:cNvPr id="105" name="Ink 104">
                  <a:extLst>
                    <a:ext uri="{FF2B5EF4-FFF2-40B4-BE49-F238E27FC236}">
                      <a16:creationId xmlns:a16="http://schemas.microsoft.com/office/drawing/2014/main" id="{F6F4A2A5-EEED-578D-B82A-DC9CAFADAFDB}"/>
                    </a:ext>
                  </a:extLst>
                </p:cNvPr>
                <p:cNvPicPr/>
                <p:nvPr/>
              </p:nvPicPr>
              <p:blipFill>
                <a:blip r:embed="rId207"/>
                <a:stretch>
                  <a:fillRect/>
                </a:stretch>
              </p:blipFill>
              <p:spPr>
                <a:xfrm>
                  <a:off x="5790510" y="1712262"/>
                  <a:ext cx="428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6" name="Ink 105">
                  <a:extLst>
                    <a:ext uri="{FF2B5EF4-FFF2-40B4-BE49-F238E27FC236}">
                      <a16:creationId xmlns:a16="http://schemas.microsoft.com/office/drawing/2014/main" id="{E6346F82-C7F1-8E14-2323-108C3CC92EBE}"/>
                    </a:ext>
                  </a:extLst>
                </p14:cNvPr>
                <p14:cNvContentPartPr/>
                <p14:nvPr/>
              </p14:nvContentPartPr>
              <p14:xfrm>
                <a:off x="5834430" y="1735662"/>
                <a:ext cx="65520" cy="39960"/>
              </p14:xfrm>
            </p:contentPart>
          </mc:Choice>
          <mc:Fallback xmlns="">
            <p:pic>
              <p:nvPicPr>
                <p:cNvPr id="106" name="Ink 105">
                  <a:extLst>
                    <a:ext uri="{FF2B5EF4-FFF2-40B4-BE49-F238E27FC236}">
                      <a16:creationId xmlns:a16="http://schemas.microsoft.com/office/drawing/2014/main" id="{E6346F82-C7F1-8E14-2323-108C3CC92EBE}"/>
                    </a:ext>
                  </a:extLst>
                </p:cNvPr>
                <p:cNvPicPr/>
                <p:nvPr/>
              </p:nvPicPr>
              <p:blipFill>
                <a:blip r:embed="rId209"/>
                <a:stretch>
                  <a:fillRect/>
                </a:stretch>
              </p:blipFill>
              <p:spPr>
                <a:xfrm>
                  <a:off x="5825790" y="1727022"/>
                  <a:ext cx="831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08" name="Ink 107">
                  <a:extLst>
                    <a:ext uri="{FF2B5EF4-FFF2-40B4-BE49-F238E27FC236}">
                      <a16:creationId xmlns:a16="http://schemas.microsoft.com/office/drawing/2014/main" id="{4AFDDEE9-FF59-D885-6769-F986F73520E5}"/>
                    </a:ext>
                  </a:extLst>
                </p14:cNvPr>
                <p14:cNvContentPartPr/>
                <p14:nvPr/>
              </p14:nvContentPartPr>
              <p14:xfrm>
                <a:off x="5755230" y="1735662"/>
                <a:ext cx="86400" cy="70920"/>
              </p14:xfrm>
            </p:contentPart>
          </mc:Choice>
          <mc:Fallback xmlns="">
            <p:pic>
              <p:nvPicPr>
                <p:cNvPr id="108" name="Ink 107">
                  <a:extLst>
                    <a:ext uri="{FF2B5EF4-FFF2-40B4-BE49-F238E27FC236}">
                      <a16:creationId xmlns:a16="http://schemas.microsoft.com/office/drawing/2014/main" id="{4AFDDEE9-FF59-D885-6769-F986F73520E5}"/>
                    </a:ext>
                  </a:extLst>
                </p:cNvPr>
                <p:cNvPicPr/>
                <p:nvPr/>
              </p:nvPicPr>
              <p:blipFill>
                <a:blip r:embed="rId211"/>
                <a:stretch>
                  <a:fillRect/>
                </a:stretch>
              </p:blipFill>
              <p:spPr>
                <a:xfrm>
                  <a:off x="5746230" y="1727022"/>
                  <a:ext cx="1040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0" name="Ink 109">
                  <a:extLst>
                    <a:ext uri="{FF2B5EF4-FFF2-40B4-BE49-F238E27FC236}">
                      <a16:creationId xmlns:a16="http://schemas.microsoft.com/office/drawing/2014/main" id="{2C931A58-16AF-22C4-615B-D0F7AEF63003}"/>
                    </a:ext>
                  </a:extLst>
                </p14:cNvPr>
                <p14:cNvContentPartPr/>
                <p14:nvPr/>
              </p14:nvContentPartPr>
              <p14:xfrm>
                <a:off x="4403430" y="1838262"/>
                <a:ext cx="2770200" cy="504720"/>
              </p14:xfrm>
            </p:contentPart>
          </mc:Choice>
          <mc:Fallback xmlns="">
            <p:pic>
              <p:nvPicPr>
                <p:cNvPr id="110" name="Ink 109">
                  <a:extLst>
                    <a:ext uri="{FF2B5EF4-FFF2-40B4-BE49-F238E27FC236}">
                      <a16:creationId xmlns:a16="http://schemas.microsoft.com/office/drawing/2014/main" id="{2C931A58-16AF-22C4-615B-D0F7AEF63003}"/>
                    </a:ext>
                  </a:extLst>
                </p:cNvPr>
                <p:cNvPicPr/>
                <p:nvPr/>
              </p:nvPicPr>
              <p:blipFill>
                <a:blip r:embed="rId213"/>
                <a:stretch>
                  <a:fillRect/>
                </a:stretch>
              </p:blipFill>
              <p:spPr>
                <a:xfrm>
                  <a:off x="4394430" y="1829622"/>
                  <a:ext cx="278784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11" name="Ink 110">
                  <a:extLst>
                    <a:ext uri="{FF2B5EF4-FFF2-40B4-BE49-F238E27FC236}">
                      <a16:creationId xmlns:a16="http://schemas.microsoft.com/office/drawing/2014/main" id="{5B0BA43A-63C5-FCF8-87F4-80D62405BDD8}"/>
                    </a:ext>
                  </a:extLst>
                </p14:cNvPr>
                <p14:cNvContentPartPr/>
                <p14:nvPr/>
              </p14:nvContentPartPr>
              <p14:xfrm>
                <a:off x="4574070" y="1828902"/>
                <a:ext cx="2714400" cy="545040"/>
              </p14:xfrm>
            </p:contentPart>
          </mc:Choice>
          <mc:Fallback xmlns="">
            <p:pic>
              <p:nvPicPr>
                <p:cNvPr id="111" name="Ink 110">
                  <a:extLst>
                    <a:ext uri="{FF2B5EF4-FFF2-40B4-BE49-F238E27FC236}">
                      <a16:creationId xmlns:a16="http://schemas.microsoft.com/office/drawing/2014/main" id="{5B0BA43A-63C5-FCF8-87F4-80D62405BDD8}"/>
                    </a:ext>
                  </a:extLst>
                </p:cNvPr>
                <p:cNvPicPr/>
                <p:nvPr/>
              </p:nvPicPr>
              <p:blipFill>
                <a:blip r:embed="rId215"/>
                <a:stretch>
                  <a:fillRect/>
                </a:stretch>
              </p:blipFill>
              <p:spPr>
                <a:xfrm>
                  <a:off x="4565070" y="1820262"/>
                  <a:ext cx="273204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13" name="Ink 112">
                  <a:extLst>
                    <a:ext uri="{FF2B5EF4-FFF2-40B4-BE49-F238E27FC236}">
                      <a16:creationId xmlns:a16="http://schemas.microsoft.com/office/drawing/2014/main" id="{ACB9A0F5-CA93-18B2-5493-6A9A7ECF53C2}"/>
                    </a:ext>
                  </a:extLst>
                </p14:cNvPr>
                <p14:cNvContentPartPr/>
                <p14:nvPr/>
              </p14:nvContentPartPr>
              <p14:xfrm>
                <a:off x="4674150" y="1945542"/>
                <a:ext cx="230760" cy="298080"/>
              </p14:xfrm>
            </p:contentPart>
          </mc:Choice>
          <mc:Fallback xmlns="">
            <p:pic>
              <p:nvPicPr>
                <p:cNvPr id="113" name="Ink 112">
                  <a:extLst>
                    <a:ext uri="{FF2B5EF4-FFF2-40B4-BE49-F238E27FC236}">
                      <a16:creationId xmlns:a16="http://schemas.microsoft.com/office/drawing/2014/main" id="{ACB9A0F5-CA93-18B2-5493-6A9A7ECF53C2}"/>
                    </a:ext>
                  </a:extLst>
                </p:cNvPr>
                <p:cNvPicPr/>
                <p:nvPr/>
              </p:nvPicPr>
              <p:blipFill>
                <a:blip r:embed="rId217"/>
                <a:stretch>
                  <a:fillRect/>
                </a:stretch>
              </p:blipFill>
              <p:spPr>
                <a:xfrm>
                  <a:off x="4665150" y="1936542"/>
                  <a:ext cx="24840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14" name="Ink 113">
                  <a:extLst>
                    <a:ext uri="{FF2B5EF4-FFF2-40B4-BE49-F238E27FC236}">
                      <a16:creationId xmlns:a16="http://schemas.microsoft.com/office/drawing/2014/main" id="{4497AC4D-F625-A6FE-A50D-9ED9FF4E596C}"/>
                    </a:ext>
                  </a:extLst>
                </p14:cNvPr>
                <p14:cNvContentPartPr/>
                <p14:nvPr/>
              </p14:nvContentPartPr>
              <p14:xfrm>
                <a:off x="4762710" y="2119782"/>
                <a:ext cx="79920" cy="7560"/>
              </p14:xfrm>
            </p:contentPart>
          </mc:Choice>
          <mc:Fallback xmlns="">
            <p:pic>
              <p:nvPicPr>
                <p:cNvPr id="114" name="Ink 113">
                  <a:extLst>
                    <a:ext uri="{FF2B5EF4-FFF2-40B4-BE49-F238E27FC236}">
                      <a16:creationId xmlns:a16="http://schemas.microsoft.com/office/drawing/2014/main" id="{4497AC4D-F625-A6FE-A50D-9ED9FF4E596C}"/>
                    </a:ext>
                  </a:extLst>
                </p:cNvPr>
                <p:cNvPicPr/>
                <p:nvPr/>
              </p:nvPicPr>
              <p:blipFill>
                <a:blip r:embed="rId219"/>
                <a:stretch>
                  <a:fillRect/>
                </a:stretch>
              </p:blipFill>
              <p:spPr>
                <a:xfrm>
                  <a:off x="4753710" y="2111142"/>
                  <a:ext cx="975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5" name="Ink 114">
                  <a:extLst>
                    <a:ext uri="{FF2B5EF4-FFF2-40B4-BE49-F238E27FC236}">
                      <a16:creationId xmlns:a16="http://schemas.microsoft.com/office/drawing/2014/main" id="{145FC1F6-7775-9129-4E41-61A711626EFD}"/>
                    </a:ext>
                  </a:extLst>
                </p14:cNvPr>
                <p14:cNvContentPartPr/>
                <p14:nvPr/>
              </p14:nvContentPartPr>
              <p14:xfrm>
                <a:off x="4947750" y="2077302"/>
                <a:ext cx="118440" cy="112320"/>
              </p14:xfrm>
            </p:contentPart>
          </mc:Choice>
          <mc:Fallback xmlns="">
            <p:pic>
              <p:nvPicPr>
                <p:cNvPr id="115" name="Ink 114">
                  <a:extLst>
                    <a:ext uri="{FF2B5EF4-FFF2-40B4-BE49-F238E27FC236}">
                      <a16:creationId xmlns:a16="http://schemas.microsoft.com/office/drawing/2014/main" id="{145FC1F6-7775-9129-4E41-61A711626EFD}"/>
                    </a:ext>
                  </a:extLst>
                </p:cNvPr>
                <p:cNvPicPr/>
                <p:nvPr/>
              </p:nvPicPr>
              <p:blipFill>
                <a:blip r:embed="rId221"/>
                <a:stretch>
                  <a:fillRect/>
                </a:stretch>
              </p:blipFill>
              <p:spPr>
                <a:xfrm>
                  <a:off x="4938750" y="2068662"/>
                  <a:ext cx="1360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16" name="Ink 115">
                  <a:extLst>
                    <a:ext uri="{FF2B5EF4-FFF2-40B4-BE49-F238E27FC236}">
                      <a16:creationId xmlns:a16="http://schemas.microsoft.com/office/drawing/2014/main" id="{A2B3F083-E1A3-9D8E-28DD-0BF6B5D02C22}"/>
                    </a:ext>
                  </a:extLst>
                </p14:cNvPr>
                <p14:cNvContentPartPr/>
                <p14:nvPr/>
              </p14:nvContentPartPr>
              <p14:xfrm>
                <a:off x="5103630" y="1995582"/>
                <a:ext cx="45360" cy="193680"/>
              </p14:xfrm>
            </p:contentPart>
          </mc:Choice>
          <mc:Fallback xmlns="">
            <p:pic>
              <p:nvPicPr>
                <p:cNvPr id="116" name="Ink 115">
                  <a:extLst>
                    <a:ext uri="{FF2B5EF4-FFF2-40B4-BE49-F238E27FC236}">
                      <a16:creationId xmlns:a16="http://schemas.microsoft.com/office/drawing/2014/main" id="{A2B3F083-E1A3-9D8E-28DD-0BF6B5D02C22}"/>
                    </a:ext>
                  </a:extLst>
                </p:cNvPr>
                <p:cNvPicPr/>
                <p:nvPr/>
              </p:nvPicPr>
              <p:blipFill>
                <a:blip r:embed="rId223"/>
                <a:stretch>
                  <a:fillRect/>
                </a:stretch>
              </p:blipFill>
              <p:spPr>
                <a:xfrm>
                  <a:off x="5094990" y="1986582"/>
                  <a:ext cx="63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17" name="Ink 116">
                  <a:extLst>
                    <a:ext uri="{FF2B5EF4-FFF2-40B4-BE49-F238E27FC236}">
                      <a16:creationId xmlns:a16="http://schemas.microsoft.com/office/drawing/2014/main" id="{CA6D00E0-069C-5483-2D32-FB89330641AD}"/>
                    </a:ext>
                  </a:extLst>
                </p14:cNvPr>
                <p14:cNvContentPartPr/>
                <p14:nvPr/>
              </p14:nvContentPartPr>
              <p14:xfrm>
                <a:off x="5109750" y="2091342"/>
                <a:ext cx="131400" cy="93240"/>
              </p14:xfrm>
            </p:contentPart>
          </mc:Choice>
          <mc:Fallback xmlns="">
            <p:pic>
              <p:nvPicPr>
                <p:cNvPr id="117" name="Ink 116">
                  <a:extLst>
                    <a:ext uri="{FF2B5EF4-FFF2-40B4-BE49-F238E27FC236}">
                      <a16:creationId xmlns:a16="http://schemas.microsoft.com/office/drawing/2014/main" id="{CA6D00E0-069C-5483-2D32-FB89330641AD}"/>
                    </a:ext>
                  </a:extLst>
                </p:cNvPr>
                <p:cNvPicPr/>
                <p:nvPr/>
              </p:nvPicPr>
              <p:blipFill>
                <a:blip r:embed="rId225"/>
                <a:stretch>
                  <a:fillRect/>
                </a:stretch>
              </p:blipFill>
              <p:spPr>
                <a:xfrm>
                  <a:off x="5100750" y="2082702"/>
                  <a:ext cx="1490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18" name="Ink 117">
                  <a:extLst>
                    <a:ext uri="{FF2B5EF4-FFF2-40B4-BE49-F238E27FC236}">
                      <a16:creationId xmlns:a16="http://schemas.microsoft.com/office/drawing/2014/main" id="{34F07794-EA5D-565A-5A96-3061ACFB63D5}"/>
                    </a:ext>
                  </a:extLst>
                </p14:cNvPr>
                <p14:cNvContentPartPr/>
                <p14:nvPr/>
              </p14:nvContentPartPr>
              <p14:xfrm>
                <a:off x="5241150" y="2002422"/>
                <a:ext cx="20520" cy="12240"/>
              </p14:xfrm>
            </p:contentPart>
          </mc:Choice>
          <mc:Fallback xmlns="">
            <p:pic>
              <p:nvPicPr>
                <p:cNvPr id="118" name="Ink 117">
                  <a:extLst>
                    <a:ext uri="{FF2B5EF4-FFF2-40B4-BE49-F238E27FC236}">
                      <a16:creationId xmlns:a16="http://schemas.microsoft.com/office/drawing/2014/main" id="{34F07794-EA5D-565A-5A96-3061ACFB63D5}"/>
                    </a:ext>
                  </a:extLst>
                </p:cNvPr>
                <p:cNvPicPr/>
                <p:nvPr/>
              </p:nvPicPr>
              <p:blipFill>
                <a:blip r:embed="rId227"/>
                <a:stretch>
                  <a:fillRect/>
                </a:stretch>
              </p:blipFill>
              <p:spPr>
                <a:xfrm>
                  <a:off x="5232510" y="1993782"/>
                  <a:ext cx="381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19" name="Ink 118">
                  <a:extLst>
                    <a:ext uri="{FF2B5EF4-FFF2-40B4-BE49-F238E27FC236}">
                      <a16:creationId xmlns:a16="http://schemas.microsoft.com/office/drawing/2014/main" id="{804DDC83-0221-A8E1-CF97-0FFEA82B204F}"/>
                    </a:ext>
                  </a:extLst>
                </p14:cNvPr>
                <p14:cNvContentPartPr/>
                <p14:nvPr/>
              </p14:nvContentPartPr>
              <p14:xfrm>
                <a:off x="5253750" y="2072262"/>
                <a:ext cx="124560" cy="103320"/>
              </p14:xfrm>
            </p:contentPart>
          </mc:Choice>
          <mc:Fallback xmlns="">
            <p:pic>
              <p:nvPicPr>
                <p:cNvPr id="119" name="Ink 118">
                  <a:extLst>
                    <a:ext uri="{FF2B5EF4-FFF2-40B4-BE49-F238E27FC236}">
                      <a16:creationId xmlns:a16="http://schemas.microsoft.com/office/drawing/2014/main" id="{804DDC83-0221-A8E1-CF97-0FFEA82B204F}"/>
                    </a:ext>
                  </a:extLst>
                </p:cNvPr>
                <p:cNvPicPr/>
                <p:nvPr/>
              </p:nvPicPr>
              <p:blipFill>
                <a:blip r:embed="rId229"/>
                <a:stretch>
                  <a:fillRect/>
                </a:stretch>
              </p:blipFill>
              <p:spPr>
                <a:xfrm>
                  <a:off x="5244750" y="2063262"/>
                  <a:ext cx="1422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20" name="Ink 119">
                  <a:extLst>
                    <a:ext uri="{FF2B5EF4-FFF2-40B4-BE49-F238E27FC236}">
                      <a16:creationId xmlns:a16="http://schemas.microsoft.com/office/drawing/2014/main" id="{3680D36E-68DA-AFFF-CBF6-C10D73C798F3}"/>
                    </a:ext>
                  </a:extLst>
                </p14:cNvPr>
                <p14:cNvContentPartPr/>
                <p14:nvPr/>
              </p14:nvContentPartPr>
              <p14:xfrm>
                <a:off x="5380830" y="2072262"/>
                <a:ext cx="111240" cy="102240"/>
              </p14:xfrm>
            </p:contentPart>
          </mc:Choice>
          <mc:Fallback xmlns="">
            <p:pic>
              <p:nvPicPr>
                <p:cNvPr id="120" name="Ink 119">
                  <a:extLst>
                    <a:ext uri="{FF2B5EF4-FFF2-40B4-BE49-F238E27FC236}">
                      <a16:creationId xmlns:a16="http://schemas.microsoft.com/office/drawing/2014/main" id="{3680D36E-68DA-AFFF-CBF6-C10D73C798F3}"/>
                    </a:ext>
                  </a:extLst>
                </p:cNvPr>
                <p:cNvPicPr/>
                <p:nvPr/>
              </p:nvPicPr>
              <p:blipFill>
                <a:blip r:embed="rId231"/>
                <a:stretch>
                  <a:fillRect/>
                </a:stretch>
              </p:blipFill>
              <p:spPr>
                <a:xfrm>
                  <a:off x="5372190" y="2063622"/>
                  <a:ext cx="1288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21" name="Ink 120">
                  <a:extLst>
                    <a:ext uri="{FF2B5EF4-FFF2-40B4-BE49-F238E27FC236}">
                      <a16:creationId xmlns:a16="http://schemas.microsoft.com/office/drawing/2014/main" id="{6D351E0E-76B2-971C-CD0C-A042D61E227D}"/>
                    </a:ext>
                  </a:extLst>
                </p14:cNvPr>
                <p14:cNvContentPartPr/>
                <p14:nvPr/>
              </p14:nvContentPartPr>
              <p14:xfrm>
                <a:off x="5590710" y="2128062"/>
                <a:ext cx="81000" cy="3960"/>
              </p14:xfrm>
            </p:contentPart>
          </mc:Choice>
          <mc:Fallback xmlns="">
            <p:pic>
              <p:nvPicPr>
                <p:cNvPr id="121" name="Ink 120">
                  <a:extLst>
                    <a:ext uri="{FF2B5EF4-FFF2-40B4-BE49-F238E27FC236}">
                      <a16:creationId xmlns:a16="http://schemas.microsoft.com/office/drawing/2014/main" id="{6D351E0E-76B2-971C-CD0C-A042D61E227D}"/>
                    </a:ext>
                  </a:extLst>
                </p:cNvPr>
                <p:cNvPicPr/>
                <p:nvPr/>
              </p:nvPicPr>
              <p:blipFill>
                <a:blip r:embed="rId233"/>
                <a:stretch>
                  <a:fillRect/>
                </a:stretch>
              </p:blipFill>
              <p:spPr>
                <a:xfrm>
                  <a:off x="5581710" y="2119062"/>
                  <a:ext cx="98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22" name="Ink 121">
                  <a:extLst>
                    <a:ext uri="{FF2B5EF4-FFF2-40B4-BE49-F238E27FC236}">
                      <a16:creationId xmlns:a16="http://schemas.microsoft.com/office/drawing/2014/main" id="{61C22138-41D3-80D3-7350-59722C13085F}"/>
                    </a:ext>
                  </a:extLst>
                </p14:cNvPr>
                <p14:cNvContentPartPr/>
                <p14:nvPr/>
              </p14:nvContentPartPr>
              <p14:xfrm>
                <a:off x="5754870" y="2048502"/>
                <a:ext cx="10440" cy="148680"/>
              </p14:xfrm>
            </p:contentPart>
          </mc:Choice>
          <mc:Fallback xmlns="">
            <p:pic>
              <p:nvPicPr>
                <p:cNvPr id="122" name="Ink 121">
                  <a:extLst>
                    <a:ext uri="{FF2B5EF4-FFF2-40B4-BE49-F238E27FC236}">
                      <a16:creationId xmlns:a16="http://schemas.microsoft.com/office/drawing/2014/main" id="{61C22138-41D3-80D3-7350-59722C13085F}"/>
                    </a:ext>
                  </a:extLst>
                </p:cNvPr>
                <p:cNvPicPr/>
                <p:nvPr/>
              </p:nvPicPr>
              <p:blipFill>
                <a:blip r:embed="rId235"/>
                <a:stretch>
                  <a:fillRect/>
                </a:stretch>
              </p:blipFill>
              <p:spPr>
                <a:xfrm>
                  <a:off x="5746230" y="2039862"/>
                  <a:ext cx="28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23" name="Ink 122">
                  <a:extLst>
                    <a:ext uri="{FF2B5EF4-FFF2-40B4-BE49-F238E27FC236}">
                      <a16:creationId xmlns:a16="http://schemas.microsoft.com/office/drawing/2014/main" id="{507E7EB5-0721-77AF-2592-DAD4E2ACE9DE}"/>
                    </a:ext>
                  </a:extLst>
                </p14:cNvPr>
                <p14:cNvContentPartPr/>
                <p14:nvPr/>
              </p14:nvContentPartPr>
              <p14:xfrm>
                <a:off x="5706990" y="1824582"/>
                <a:ext cx="226800" cy="384120"/>
              </p14:xfrm>
            </p:contentPart>
          </mc:Choice>
          <mc:Fallback xmlns="">
            <p:pic>
              <p:nvPicPr>
                <p:cNvPr id="123" name="Ink 122">
                  <a:extLst>
                    <a:ext uri="{FF2B5EF4-FFF2-40B4-BE49-F238E27FC236}">
                      <a16:creationId xmlns:a16="http://schemas.microsoft.com/office/drawing/2014/main" id="{507E7EB5-0721-77AF-2592-DAD4E2ACE9DE}"/>
                    </a:ext>
                  </a:extLst>
                </p:cNvPr>
                <p:cNvPicPr/>
                <p:nvPr/>
              </p:nvPicPr>
              <p:blipFill>
                <a:blip r:embed="rId237"/>
                <a:stretch>
                  <a:fillRect/>
                </a:stretch>
              </p:blipFill>
              <p:spPr>
                <a:xfrm>
                  <a:off x="5698350" y="1815942"/>
                  <a:ext cx="24444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24" name="Ink 123">
                  <a:extLst>
                    <a:ext uri="{FF2B5EF4-FFF2-40B4-BE49-F238E27FC236}">
                      <a16:creationId xmlns:a16="http://schemas.microsoft.com/office/drawing/2014/main" id="{AF5BB796-603C-1AE0-0530-A3408344F4C5}"/>
                    </a:ext>
                  </a:extLst>
                </p14:cNvPr>
                <p14:cNvContentPartPr/>
                <p14:nvPr/>
              </p14:nvContentPartPr>
              <p14:xfrm>
                <a:off x="5946750" y="2066862"/>
                <a:ext cx="71640" cy="115920"/>
              </p14:xfrm>
            </p:contentPart>
          </mc:Choice>
          <mc:Fallback xmlns="">
            <p:pic>
              <p:nvPicPr>
                <p:cNvPr id="124" name="Ink 123">
                  <a:extLst>
                    <a:ext uri="{FF2B5EF4-FFF2-40B4-BE49-F238E27FC236}">
                      <a16:creationId xmlns:a16="http://schemas.microsoft.com/office/drawing/2014/main" id="{AF5BB796-603C-1AE0-0530-A3408344F4C5}"/>
                    </a:ext>
                  </a:extLst>
                </p:cNvPr>
                <p:cNvPicPr/>
                <p:nvPr/>
              </p:nvPicPr>
              <p:blipFill>
                <a:blip r:embed="rId239"/>
                <a:stretch>
                  <a:fillRect/>
                </a:stretch>
              </p:blipFill>
              <p:spPr>
                <a:xfrm>
                  <a:off x="5938110" y="2058222"/>
                  <a:ext cx="892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25" name="Ink 124">
                  <a:extLst>
                    <a:ext uri="{FF2B5EF4-FFF2-40B4-BE49-F238E27FC236}">
                      <a16:creationId xmlns:a16="http://schemas.microsoft.com/office/drawing/2014/main" id="{2130022E-4237-0E87-A316-05E068A6FBC4}"/>
                    </a:ext>
                  </a:extLst>
                </p14:cNvPr>
                <p14:cNvContentPartPr/>
                <p14:nvPr/>
              </p14:nvContentPartPr>
              <p14:xfrm>
                <a:off x="6043590" y="2054622"/>
                <a:ext cx="98640" cy="104400"/>
              </p14:xfrm>
            </p:contentPart>
          </mc:Choice>
          <mc:Fallback xmlns="">
            <p:pic>
              <p:nvPicPr>
                <p:cNvPr id="125" name="Ink 124">
                  <a:extLst>
                    <a:ext uri="{FF2B5EF4-FFF2-40B4-BE49-F238E27FC236}">
                      <a16:creationId xmlns:a16="http://schemas.microsoft.com/office/drawing/2014/main" id="{2130022E-4237-0E87-A316-05E068A6FBC4}"/>
                    </a:ext>
                  </a:extLst>
                </p:cNvPr>
                <p:cNvPicPr/>
                <p:nvPr/>
              </p:nvPicPr>
              <p:blipFill>
                <a:blip r:embed="rId241"/>
                <a:stretch>
                  <a:fillRect/>
                </a:stretch>
              </p:blipFill>
              <p:spPr>
                <a:xfrm>
                  <a:off x="6034950" y="2045982"/>
                  <a:ext cx="1162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26" name="Ink 125">
                  <a:extLst>
                    <a:ext uri="{FF2B5EF4-FFF2-40B4-BE49-F238E27FC236}">
                      <a16:creationId xmlns:a16="http://schemas.microsoft.com/office/drawing/2014/main" id="{F3C99974-D532-0641-EABE-6ECD60F5BD75}"/>
                    </a:ext>
                  </a:extLst>
                </p14:cNvPr>
                <p14:cNvContentPartPr/>
                <p14:nvPr/>
              </p14:nvContentPartPr>
              <p14:xfrm>
                <a:off x="6200190" y="1958502"/>
                <a:ext cx="131760" cy="194040"/>
              </p14:xfrm>
            </p:contentPart>
          </mc:Choice>
          <mc:Fallback xmlns="">
            <p:pic>
              <p:nvPicPr>
                <p:cNvPr id="126" name="Ink 125">
                  <a:extLst>
                    <a:ext uri="{FF2B5EF4-FFF2-40B4-BE49-F238E27FC236}">
                      <a16:creationId xmlns:a16="http://schemas.microsoft.com/office/drawing/2014/main" id="{F3C99974-D532-0641-EABE-6ECD60F5BD75}"/>
                    </a:ext>
                  </a:extLst>
                </p:cNvPr>
                <p:cNvPicPr/>
                <p:nvPr/>
              </p:nvPicPr>
              <p:blipFill>
                <a:blip r:embed="rId243"/>
                <a:stretch>
                  <a:fillRect/>
                </a:stretch>
              </p:blipFill>
              <p:spPr>
                <a:xfrm>
                  <a:off x="6191190" y="1949862"/>
                  <a:ext cx="1494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27" name="Ink 126">
                  <a:extLst>
                    <a:ext uri="{FF2B5EF4-FFF2-40B4-BE49-F238E27FC236}">
                      <a16:creationId xmlns:a16="http://schemas.microsoft.com/office/drawing/2014/main" id="{22171A87-61D0-13DC-B4DF-36752D3408D2}"/>
                    </a:ext>
                  </a:extLst>
                </p14:cNvPr>
                <p14:cNvContentPartPr/>
                <p14:nvPr/>
              </p14:nvContentPartPr>
              <p14:xfrm>
                <a:off x="6413310" y="1937982"/>
                <a:ext cx="118080" cy="271440"/>
              </p14:xfrm>
            </p:contentPart>
          </mc:Choice>
          <mc:Fallback xmlns="">
            <p:pic>
              <p:nvPicPr>
                <p:cNvPr id="127" name="Ink 126">
                  <a:extLst>
                    <a:ext uri="{FF2B5EF4-FFF2-40B4-BE49-F238E27FC236}">
                      <a16:creationId xmlns:a16="http://schemas.microsoft.com/office/drawing/2014/main" id="{22171A87-61D0-13DC-B4DF-36752D3408D2}"/>
                    </a:ext>
                  </a:extLst>
                </p:cNvPr>
                <p:cNvPicPr/>
                <p:nvPr/>
              </p:nvPicPr>
              <p:blipFill>
                <a:blip r:embed="rId245"/>
                <a:stretch>
                  <a:fillRect/>
                </a:stretch>
              </p:blipFill>
              <p:spPr>
                <a:xfrm>
                  <a:off x="6404310" y="1929342"/>
                  <a:ext cx="1357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28" name="Ink 127">
                  <a:extLst>
                    <a:ext uri="{FF2B5EF4-FFF2-40B4-BE49-F238E27FC236}">
                      <a16:creationId xmlns:a16="http://schemas.microsoft.com/office/drawing/2014/main" id="{03C298A6-1A8F-74E5-AA4C-9AFF27684663}"/>
                    </a:ext>
                  </a:extLst>
                </p14:cNvPr>
                <p14:cNvContentPartPr/>
                <p14:nvPr/>
              </p14:nvContentPartPr>
              <p14:xfrm>
                <a:off x="6465510" y="2107542"/>
                <a:ext cx="60120" cy="14760"/>
              </p14:xfrm>
            </p:contentPart>
          </mc:Choice>
          <mc:Fallback xmlns="">
            <p:pic>
              <p:nvPicPr>
                <p:cNvPr id="128" name="Ink 127">
                  <a:extLst>
                    <a:ext uri="{FF2B5EF4-FFF2-40B4-BE49-F238E27FC236}">
                      <a16:creationId xmlns:a16="http://schemas.microsoft.com/office/drawing/2014/main" id="{03C298A6-1A8F-74E5-AA4C-9AFF27684663}"/>
                    </a:ext>
                  </a:extLst>
                </p:cNvPr>
                <p:cNvPicPr/>
                <p:nvPr/>
              </p:nvPicPr>
              <p:blipFill>
                <a:blip r:embed="rId247"/>
                <a:stretch>
                  <a:fillRect/>
                </a:stretch>
              </p:blipFill>
              <p:spPr>
                <a:xfrm>
                  <a:off x="6456510" y="2098902"/>
                  <a:ext cx="777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29" name="Ink 128">
                  <a:extLst>
                    <a:ext uri="{FF2B5EF4-FFF2-40B4-BE49-F238E27FC236}">
                      <a16:creationId xmlns:a16="http://schemas.microsoft.com/office/drawing/2014/main" id="{0A60D2C6-4E18-B5D4-8015-B123EED5A785}"/>
                    </a:ext>
                  </a:extLst>
                </p14:cNvPr>
                <p14:cNvContentPartPr/>
                <p14:nvPr/>
              </p14:nvContentPartPr>
              <p14:xfrm>
                <a:off x="6571710" y="2015382"/>
                <a:ext cx="29880" cy="171720"/>
              </p14:xfrm>
            </p:contentPart>
          </mc:Choice>
          <mc:Fallback xmlns="">
            <p:pic>
              <p:nvPicPr>
                <p:cNvPr id="129" name="Ink 128">
                  <a:extLst>
                    <a:ext uri="{FF2B5EF4-FFF2-40B4-BE49-F238E27FC236}">
                      <a16:creationId xmlns:a16="http://schemas.microsoft.com/office/drawing/2014/main" id="{0A60D2C6-4E18-B5D4-8015-B123EED5A785}"/>
                    </a:ext>
                  </a:extLst>
                </p:cNvPr>
                <p:cNvPicPr/>
                <p:nvPr/>
              </p:nvPicPr>
              <p:blipFill>
                <a:blip r:embed="rId249"/>
                <a:stretch>
                  <a:fillRect/>
                </a:stretch>
              </p:blipFill>
              <p:spPr>
                <a:xfrm>
                  <a:off x="6563070" y="2006742"/>
                  <a:ext cx="475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30" name="Ink 129">
                  <a:extLst>
                    <a:ext uri="{FF2B5EF4-FFF2-40B4-BE49-F238E27FC236}">
                      <a16:creationId xmlns:a16="http://schemas.microsoft.com/office/drawing/2014/main" id="{41EE4479-EA37-43E8-D5F3-B9738A63ED66}"/>
                    </a:ext>
                  </a:extLst>
                </p14:cNvPr>
                <p14:cNvContentPartPr/>
                <p14:nvPr/>
              </p14:nvContentPartPr>
              <p14:xfrm>
                <a:off x="6635430" y="1981182"/>
                <a:ext cx="10440" cy="208800"/>
              </p14:xfrm>
            </p:contentPart>
          </mc:Choice>
          <mc:Fallback xmlns="">
            <p:pic>
              <p:nvPicPr>
                <p:cNvPr id="130" name="Ink 129">
                  <a:extLst>
                    <a:ext uri="{FF2B5EF4-FFF2-40B4-BE49-F238E27FC236}">
                      <a16:creationId xmlns:a16="http://schemas.microsoft.com/office/drawing/2014/main" id="{41EE4479-EA37-43E8-D5F3-B9738A63ED66}"/>
                    </a:ext>
                  </a:extLst>
                </p:cNvPr>
                <p:cNvPicPr/>
                <p:nvPr/>
              </p:nvPicPr>
              <p:blipFill>
                <a:blip r:embed="rId251"/>
                <a:stretch>
                  <a:fillRect/>
                </a:stretch>
              </p:blipFill>
              <p:spPr>
                <a:xfrm>
                  <a:off x="6626430" y="1972182"/>
                  <a:ext cx="2808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31" name="Ink 130">
                  <a:extLst>
                    <a:ext uri="{FF2B5EF4-FFF2-40B4-BE49-F238E27FC236}">
                      <a16:creationId xmlns:a16="http://schemas.microsoft.com/office/drawing/2014/main" id="{9C2DE94D-AF5E-0970-4E41-5DB3D52A80B3}"/>
                    </a:ext>
                  </a:extLst>
                </p14:cNvPr>
                <p14:cNvContentPartPr/>
                <p14:nvPr/>
              </p14:nvContentPartPr>
              <p14:xfrm>
                <a:off x="6757830" y="2090982"/>
                <a:ext cx="96840" cy="118440"/>
              </p14:xfrm>
            </p:contentPart>
          </mc:Choice>
          <mc:Fallback xmlns="">
            <p:pic>
              <p:nvPicPr>
                <p:cNvPr id="131" name="Ink 130">
                  <a:extLst>
                    <a:ext uri="{FF2B5EF4-FFF2-40B4-BE49-F238E27FC236}">
                      <a16:creationId xmlns:a16="http://schemas.microsoft.com/office/drawing/2014/main" id="{9C2DE94D-AF5E-0970-4E41-5DB3D52A80B3}"/>
                    </a:ext>
                  </a:extLst>
                </p:cNvPr>
                <p:cNvPicPr/>
                <p:nvPr/>
              </p:nvPicPr>
              <p:blipFill>
                <a:blip r:embed="rId253"/>
                <a:stretch>
                  <a:fillRect/>
                </a:stretch>
              </p:blipFill>
              <p:spPr>
                <a:xfrm>
                  <a:off x="6749190" y="2082342"/>
                  <a:ext cx="114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32" name="Ink 131">
                  <a:extLst>
                    <a:ext uri="{FF2B5EF4-FFF2-40B4-BE49-F238E27FC236}">
                      <a16:creationId xmlns:a16="http://schemas.microsoft.com/office/drawing/2014/main" id="{23CEDF0E-26E4-A80E-6A6F-9C3BB70DD928}"/>
                    </a:ext>
                  </a:extLst>
                </p14:cNvPr>
                <p14:cNvContentPartPr/>
                <p14:nvPr/>
              </p14:nvContentPartPr>
              <p14:xfrm>
                <a:off x="6865110" y="2102502"/>
                <a:ext cx="93600" cy="87480"/>
              </p14:xfrm>
            </p:contentPart>
          </mc:Choice>
          <mc:Fallback xmlns="">
            <p:pic>
              <p:nvPicPr>
                <p:cNvPr id="132" name="Ink 131">
                  <a:extLst>
                    <a:ext uri="{FF2B5EF4-FFF2-40B4-BE49-F238E27FC236}">
                      <a16:creationId xmlns:a16="http://schemas.microsoft.com/office/drawing/2014/main" id="{23CEDF0E-26E4-A80E-6A6F-9C3BB70DD928}"/>
                    </a:ext>
                  </a:extLst>
                </p:cNvPr>
                <p:cNvPicPr/>
                <p:nvPr/>
              </p:nvPicPr>
              <p:blipFill>
                <a:blip r:embed="rId255"/>
                <a:stretch>
                  <a:fillRect/>
                </a:stretch>
              </p:blipFill>
              <p:spPr>
                <a:xfrm>
                  <a:off x="6856110" y="2093862"/>
                  <a:ext cx="1112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33" name="Ink 132">
                  <a:extLst>
                    <a:ext uri="{FF2B5EF4-FFF2-40B4-BE49-F238E27FC236}">
                      <a16:creationId xmlns:a16="http://schemas.microsoft.com/office/drawing/2014/main" id="{0A91897A-37E9-29C3-EA39-5286C6849AEF}"/>
                    </a:ext>
                  </a:extLst>
                </p14:cNvPr>
                <p14:cNvContentPartPr/>
                <p14:nvPr/>
              </p14:nvContentPartPr>
              <p14:xfrm>
                <a:off x="7002630" y="2004582"/>
                <a:ext cx="82080" cy="209160"/>
              </p14:xfrm>
            </p:contentPart>
          </mc:Choice>
          <mc:Fallback xmlns="">
            <p:pic>
              <p:nvPicPr>
                <p:cNvPr id="133" name="Ink 132">
                  <a:extLst>
                    <a:ext uri="{FF2B5EF4-FFF2-40B4-BE49-F238E27FC236}">
                      <a16:creationId xmlns:a16="http://schemas.microsoft.com/office/drawing/2014/main" id="{0A91897A-37E9-29C3-EA39-5286C6849AEF}"/>
                    </a:ext>
                  </a:extLst>
                </p:cNvPr>
                <p:cNvPicPr/>
                <p:nvPr/>
              </p:nvPicPr>
              <p:blipFill>
                <a:blip r:embed="rId257"/>
                <a:stretch>
                  <a:fillRect/>
                </a:stretch>
              </p:blipFill>
              <p:spPr>
                <a:xfrm>
                  <a:off x="6993630" y="1995582"/>
                  <a:ext cx="997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35" name="Ink 134">
                  <a:extLst>
                    <a:ext uri="{FF2B5EF4-FFF2-40B4-BE49-F238E27FC236}">
                      <a16:creationId xmlns:a16="http://schemas.microsoft.com/office/drawing/2014/main" id="{6FCE2161-B975-08CC-8050-6F3A63D7CA8B}"/>
                    </a:ext>
                  </a:extLst>
                </p14:cNvPr>
                <p14:cNvContentPartPr/>
                <p14:nvPr/>
              </p14:nvContentPartPr>
              <p14:xfrm>
                <a:off x="7177950" y="1763022"/>
                <a:ext cx="1470240" cy="353160"/>
              </p14:xfrm>
            </p:contentPart>
          </mc:Choice>
          <mc:Fallback xmlns="">
            <p:pic>
              <p:nvPicPr>
                <p:cNvPr id="135" name="Ink 134">
                  <a:extLst>
                    <a:ext uri="{FF2B5EF4-FFF2-40B4-BE49-F238E27FC236}">
                      <a16:creationId xmlns:a16="http://schemas.microsoft.com/office/drawing/2014/main" id="{6FCE2161-B975-08CC-8050-6F3A63D7CA8B}"/>
                    </a:ext>
                  </a:extLst>
                </p:cNvPr>
                <p:cNvPicPr/>
                <p:nvPr/>
              </p:nvPicPr>
              <p:blipFill>
                <a:blip r:embed="rId259"/>
                <a:stretch>
                  <a:fillRect/>
                </a:stretch>
              </p:blipFill>
              <p:spPr>
                <a:xfrm>
                  <a:off x="7169310" y="1754022"/>
                  <a:ext cx="148788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36" name="Ink 135">
                  <a:extLst>
                    <a:ext uri="{FF2B5EF4-FFF2-40B4-BE49-F238E27FC236}">
                      <a16:creationId xmlns:a16="http://schemas.microsoft.com/office/drawing/2014/main" id="{85FC111E-F9F7-59EE-B200-D0DBA2B66CF6}"/>
                    </a:ext>
                  </a:extLst>
                </p14:cNvPr>
                <p14:cNvContentPartPr/>
                <p14:nvPr/>
              </p14:nvContentPartPr>
              <p14:xfrm>
                <a:off x="8464950" y="1458462"/>
                <a:ext cx="216000" cy="224280"/>
              </p14:xfrm>
            </p:contentPart>
          </mc:Choice>
          <mc:Fallback xmlns="">
            <p:pic>
              <p:nvPicPr>
                <p:cNvPr id="136" name="Ink 135">
                  <a:extLst>
                    <a:ext uri="{FF2B5EF4-FFF2-40B4-BE49-F238E27FC236}">
                      <a16:creationId xmlns:a16="http://schemas.microsoft.com/office/drawing/2014/main" id="{85FC111E-F9F7-59EE-B200-D0DBA2B66CF6}"/>
                    </a:ext>
                  </a:extLst>
                </p:cNvPr>
                <p:cNvPicPr/>
                <p:nvPr/>
              </p:nvPicPr>
              <p:blipFill>
                <a:blip r:embed="rId261"/>
                <a:stretch>
                  <a:fillRect/>
                </a:stretch>
              </p:blipFill>
              <p:spPr>
                <a:xfrm>
                  <a:off x="8455950" y="1449822"/>
                  <a:ext cx="2336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37" name="Ink 136">
                  <a:extLst>
                    <a:ext uri="{FF2B5EF4-FFF2-40B4-BE49-F238E27FC236}">
                      <a16:creationId xmlns:a16="http://schemas.microsoft.com/office/drawing/2014/main" id="{22B32A53-6634-E48A-3A26-A8FE17A0A4D5}"/>
                    </a:ext>
                  </a:extLst>
                </p14:cNvPr>
                <p14:cNvContentPartPr/>
                <p14:nvPr/>
              </p14:nvContentPartPr>
              <p14:xfrm>
                <a:off x="8547390" y="1638102"/>
                <a:ext cx="170640" cy="74520"/>
              </p14:xfrm>
            </p:contentPart>
          </mc:Choice>
          <mc:Fallback xmlns="">
            <p:pic>
              <p:nvPicPr>
                <p:cNvPr id="137" name="Ink 136">
                  <a:extLst>
                    <a:ext uri="{FF2B5EF4-FFF2-40B4-BE49-F238E27FC236}">
                      <a16:creationId xmlns:a16="http://schemas.microsoft.com/office/drawing/2014/main" id="{22B32A53-6634-E48A-3A26-A8FE17A0A4D5}"/>
                    </a:ext>
                  </a:extLst>
                </p:cNvPr>
                <p:cNvPicPr/>
                <p:nvPr/>
              </p:nvPicPr>
              <p:blipFill>
                <a:blip r:embed="rId263"/>
                <a:stretch>
                  <a:fillRect/>
                </a:stretch>
              </p:blipFill>
              <p:spPr>
                <a:xfrm>
                  <a:off x="8538390" y="1629102"/>
                  <a:ext cx="1882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38" name="Ink 137">
                  <a:extLst>
                    <a:ext uri="{FF2B5EF4-FFF2-40B4-BE49-F238E27FC236}">
                      <a16:creationId xmlns:a16="http://schemas.microsoft.com/office/drawing/2014/main" id="{44C36C61-8F18-CE8E-124B-2F6E6C8D1149}"/>
                    </a:ext>
                  </a:extLst>
                </p14:cNvPr>
                <p14:cNvContentPartPr/>
                <p14:nvPr/>
              </p14:nvContentPartPr>
              <p14:xfrm>
                <a:off x="8385030" y="751782"/>
                <a:ext cx="615240" cy="461160"/>
              </p14:xfrm>
            </p:contentPart>
          </mc:Choice>
          <mc:Fallback xmlns="">
            <p:pic>
              <p:nvPicPr>
                <p:cNvPr id="138" name="Ink 137">
                  <a:extLst>
                    <a:ext uri="{FF2B5EF4-FFF2-40B4-BE49-F238E27FC236}">
                      <a16:creationId xmlns:a16="http://schemas.microsoft.com/office/drawing/2014/main" id="{44C36C61-8F18-CE8E-124B-2F6E6C8D1149}"/>
                    </a:ext>
                  </a:extLst>
                </p:cNvPr>
                <p:cNvPicPr/>
                <p:nvPr/>
              </p:nvPicPr>
              <p:blipFill>
                <a:blip r:embed="rId265"/>
                <a:stretch>
                  <a:fillRect/>
                </a:stretch>
              </p:blipFill>
              <p:spPr>
                <a:xfrm>
                  <a:off x="8376030" y="743142"/>
                  <a:ext cx="6328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40" name="Ink 139">
                  <a:extLst>
                    <a:ext uri="{FF2B5EF4-FFF2-40B4-BE49-F238E27FC236}">
                      <a16:creationId xmlns:a16="http://schemas.microsoft.com/office/drawing/2014/main" id="{26BF91CE-4FBB-905D-5BE9-2CCDC6EBEEC0}"/>
                    </a:ext>
                  </a:extLst>
                </p14:cNvPr>
                <p14:cNvContentPartPr/>
                <p14:nvPr/>
              </p14:nvContentPartPr>
              <p14:xfrm>
                <a:off x="7358670" y="1530462"/>
                <a:ext cx="1549440" cy="825480"/>
              </p14:xfrm>
            </p:contentPart>
          </mc:Choice>
          <mc:Fallback xmlns="">
            <p:pic>
              <p:nvPicPr>
                <p:cNvPr id="140" name="Ink 139">
                  <a:extLst>
                    <a:ext uri="{FF2B5EF4-FFF2-40B4-BE49-F238E27FC236}">
                      <a16:creationId xmlns:a16="http://schemas.microsoft.com/office/drawing/2014/main" id="{26BF91CE-4FBB-905D-5BE9-2CCDC6EBEEC0}"/>
                    </a:ext>
                  </a:extLst>
                </p:cNvPr>
                <p:cNvPicPr/>
                <p:nvPr/>
              </p:nvPicPr>
              <p:blipFill>
                <a:blip r:embed="rId267"/>
                <a:stretch>
                  <a:fillRect/>
                </a:stretch>
              </p:blipFill>
              <p:spPr>
                <a:xfrm>
                  <a:off x="7349670" y="1521462"/>
                  <a:ext cx="1567080" cy="8431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41" name="Ink 140">
                  <a:extLst>
                    <a:ext uri="{FF2B5EF4-FFF2-40B4-BE49-F238E27FC236}">
                      <a16:creationId xmlns:a16="http://schemas.microsoft.com/office/drawing/2014/main" id="{D61A8B17-73D3-0632-B6ED-E451EF04DDA2}"/>
                    </a:ext>
                  </a:extLst>
                </p14:cNvPr>
                <p14:cNvContentPartPr/>
                <p14:nvPr/>
              </p14:nvContentPartPr>
              <p14:xfrm>
                <a:off x="7298550" y="2190342"/>
                <a:ext cx="105120" cy="149040"/>
              </p14:xfrm>
            </p:contentPart>
          </mc:Choice>
          <mc:Fallback xmlns="">
            <p:pic>
              <p:nvPicPr>
                <p:cNvPr id="141" name="Ink 140">
                  <a:extLst>
                    <a:ext uri="{FF2B5EF4-FFF2-40B4-BE49-F238E27FC236}">
                      <a16:creationId xmlns:a16="http://schemas.microsoft.com/office/drawing/2014/main" id="{D61A8B17-73D3-0632-B6ED-E451EF04DDA2}"/>
                    </a:ext>
                  </a:extLst>
                </p:cNvPr>
                <p:cNvPicPr/>
                <p:nvPr/>
              </p:nvPicPr>
              <p:blipFill>
                <a:blip r:embed="rId269"/>
                <a:stretch>
                  <a:fillRect/>
                </a:stretch>
              </p:blipFill>
              <p:spPr>
                <a:xfrm>
                  <a:off x="7289910" y="2181702"/>
                  <a:ext cx="122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43" name="Ink 142">
                  <a:extLst>
                    <a:ext uri="{FF2B5EF4-FFF2-40B4-BE49-F238E27FC236}">
                      <a16:creationId xmlns:a16="http://schemas.microsoft.com/office/drawing/2014/main" id="{93A78DB9-5E9A-C723-014B-3BBE1FDB53C8}"/>
                    </a:ext>
                  </a:extLst>
                </p14:cNvPr>
                <p14:cNvContentPartPr/>
                <p14:nvPr/>
              </p14:nvContentPartPr>
              <p14:xfrm>
                <a:off x="4430070" y="1853022"/>
                <a:ext cx="289440" cy="13320"/>
              </p14:xfrm>
            </p:contentPart>
          </mc:Choice>
          <mc:Fallback xmlns="">
            <p:pic>
              <p:nvPicPr>
                <p:cNvPr id="143" name="Ink 142">
                  <a:extLst>
                    <a:ext uri="{FF2B5EF4-FFF2-40B4-BE49-F238E27FC236}">
                      <a16:creationId xmlns:a16="http://schemas.microsoft.com/office/drawing/2014/main" id="{93A78DB9-5E9A-C723-014B-3BBE1FDB53C8}"/>
                    </a:ext>
                  </a:extLst>
                </p:cNvPr>
                <p:cNvPicPr/>
                <p:nvPr/>
              </p:nvPicPr>
              <p:blipFill>
                <a:blip r:embed="rId271"/>
                <a:stretch>
                  <a:fillRect/>
                </a:stretch>
              </p:blipFill>
              <p:spPr>
                <a:xfrm>
                  <a:off x="4421070" y="1844382"/>
                  <a:ext cx="307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45" name="Ink 144">
                  <a:extLst>
                    <a:ext uri="{FF2B5EF4-FFF2-40B4-BE49-F238E27FC236}">
                      <a16:creationId xmlns:a16="http://schemas.microsoft.com/office/drawing/2014/main" id="{5C643C3C-E3E5-8A4C-AA2E-4E0E52C734A5}"/>
                    </a:ext>
                  </a:extLst>
                </p14:cNvPr>
                <p14:cNvContentPartPr/>
                <p14:nvPr/>
              </p14:nvContentPartPr>
              <p14:xfrm>
                <a:off x="7406550" y="1925742"/>
                <a:ext cx="100080" cy="129960"/>
              </p14:xfrm>
            </p:contentPart>
          </mc:Choice>
          <mc:Fallback xmlns="">
            <p:pic>
              <p:nvPicPr>
                <p:cNvPr id="145" name="Ink 144">
                  <a:extLst>
                    <a:ext uri="{FF2B5EF4-FFF2-40B4-BE49-F238E27FC236}">
                      <a16:creationId xmlns:a16="http://schemas.microsoft.com/office/drawing/2014/main" id="{5C643C3C-E3E5-8A4C-AA2E-4E0E52C734A5}"/>
                    </a:ext>
                  </a:extLst>
                </p:cNvPr>
                <p:cNvPicPr/>
                <p:nvPr/>
              </p:nvPicPr>
              <p:blipFill>
                <a:blip r:embed="rId273"/>
                <a:stretch>
                  <a:fillRect/>
                </a:stretch>
              </p:blipFill>
              <p:spPr>
                <a:xfrm>
                  <a:off x="7397550" y="1916742"/>
                  <a:ext cx="1177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46" name="Ink 145">
                  <a:extLst>
                    <a:ext uri="{FF2B5EF4-FFF2-40B4-BE49-F238E27FC236}">
                      <a16:creationId xmlns:a16="http://schemas.microsoft.com/office/drawing/2014/main" id="{80CECA81-68AB-E371-6BDE-342E4C094830}"/>
                    </a:ext>
                  </a:extLst>
                </p14:cNvPr>
                <p14:cNvContentPartPr/>
                <p14:nvPr/>
              </p14:nvContentPartPr>
              <p14:xfrm>
                <a:off x="7530390" y="1953822"/>
                <a:ext cx="96480" cy="77040"/>
              </p14:xfrm>
            </p:contentPart>
          </mc:Choice>
          <mc:Fallback xmlns="">
            <p:pic>
              <p:nvPicPr>
                <p:cNvPr id="146" name="Ink 145">
                  <a:extLst>
                    <a:ext uri="{FF2B5EF4-FFF2-40B4-BE49-F238E27FC236}">
                      <a16:creationId xmlns:a16="http://schemas.microsoft.com/office/drawing/2014/main" id="{80CECA81-68AB-E371-6BDE-342E4C094830}"/>
                    </a:ext>
                  </a:extLst>
                </p:cNvPr>
                <p:cNvPicPr/>
                <p:nvPr/>
              </p:nvPicPr>
              <p:blipFill>
                <a:blip r:embed="rId275"/>
                <a:stretch>
                  <a:fillRect/>
                </a:stretch>
              </p:blipFill>
              <p:spPr>
                <a:xfrm>
                  <a:off x="7521750" y="1944822"/>
                  <a:ext cx="1141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47" name="Ink 146">
                  <a:extLst>
                    <a:ext uri="{FF2B5EF4-FFF2-40B4-BE49-F238E27FC236}">
                      <a16:creationId xmlns:a16="http://schemas.microsoft.com/office/drawing/2014/main" id="{E5E4D964-4775-DF17-03BD-C216F04830DE}"/>
                    </a:ext>
                  </a:extLst>
                </p14:cNvPr>
                <p14:cNvContentPartPr/>
                <p14:nvPr/>
              </p14:nvContentPartPr>
              <p14:xfrm>
                <a:off x="7637670" y="1873542"/>
                <a:ext cx="25560" cy="174960"/>
              </p14:xfrm>
            </p:contentPart>
          </mc:Choice>
          <mc:Fallback xmlns="">
            <p:pic>
              <p:nvPicPr>
                <p:cNvPr id="147" name="Ink 146">
                  <a:extLst>
                    <a:ext uri="{FF2B5EF4-FFF2-40B4-BE49-F238E27FC236}">
                      <a16:creationId xmlns:a16="http://schemas.microsoft.com/office/drawing/2014/main" id="{E5E4D964-4775-DF17-03BD-C216F04830DE}"/>
                    </a:ext>
                  </a:extLst>
                </p:cNvPr>
                <p:cNvPicPr/>
                <p:nvPr/>
              </p:nvPicPr>
              <p:blipFill>
                <a:blip r:embed="rId277"/>
                <a:stretch>
                  <a:fillRect/>
                </a:stretch>
              </p:blipFill>
              <p:spPr>
                <a:xfrm>
                  <a:off x="7629030" y="1864542"/>
                  <a:ext cx="432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48" name="Ink 147">
                  <a:extLst>
                    <a:ext uri="{FF2B5EF4-FFF2-40B4-BE49-F238E27FC236}">
                      <a16:creationId xmlns:a16="http://schemas.microsoft.com/office/drawing/2014/main" id="{704CE80C-CCAC-6FE9-57B7-97A4FC5D3F89}"/>
                    </a:ext>
                  </a:extLst>
                </p14:cNvPr>
                <p14:cNvContentPartPr/>
                <p14:nvPr/>
              </p14:nvContentPartPr>
              <p14:xfrm>
                <a:off x="7700310" y="1970742"/>
                <a:ext cx="36000" cy="66960"/>
              </p14:xfrm>
            </p:contentPart>
          </mc:Choice>
          <mc:Fallback xmlns="">
            <p:pic>
              <p:nvPicPr>
                <p:cNvPr id="148" name="Ink 147">
                  <a:extLst>
                    <a:ext uri="{FF2B5EF4-FFF2-40B4-BE49-F238E27FC236}">
                      <a16:creationId xmlns:a16="http://schemas.microsoft.com/office/drawing/2014/main" id="{704CE80C-CCAC-6FE9-57B7-97A4FC5D3F89}"/>
                    </a:ext>
                  </a:extLst>
                </p:cNvPr>
                <p:cNvPicPr/>
                <p:nvPr/>
              </p:nvPicPr>
              <p:blipFill>
                <a:blip r:embed="rId279"/>
                <a:stretch>
                  <a:fillRect/>
                </a:stretch>
              </p:blipFill>
              <p:spPr>
                <a:xfrm>
                  <a:off x="7691310" y="1961742"/>
                  <a:ext cx="5364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49" name="Ink 148">
                  <a:extLst>
                    <a:ext uri="{FF2B5EF4-FFF2-40B4-BE49-F238E27FC236}">
                      <a16:creationId xmlns:a16="http://schemas.microsoft.com/office/drawing/2014/main" id="{82155B9A-947A-5ADD-5977-429235030DEB}"/>
                    </a:ext>
                  </a:extLst>
                </p14:cNvPr>
                <p14:cNvContentPartPr/>
                <p14:nvPr/>
              </p14:nvContentPartPr>
              <p14:xfrm>
                <a:off x="7758990" y="1965702"/>
                <a:ext cx="65880" cy="82440"/>
              </p14:xfrm>
            </p:contentPart>
          </mc:Choice>
          <mc:Fallback xmlns="">
            <p:pic>
              <p:nvPicPr>
                <p:cNvPr id="149" name="Ink 148">
                  <a:extLst>
                    <a:ext uri="{FF2B5EF4-FFF2-40B4-BE49-F238E27FC236}">
                      <a16:creationId xmlns:a16="http://schemas.microsoft.com/office/drawing/2014/main" id="{82155B9A-947A-5ADD-5977-429235030DEB}"/>
                    </a:ext>
                  </a:extLst>
                </p:cNvPr>
                <p:cNvPicPr/>
                <p:nvPr/>
              </p:nvPicPr>
              <p:blipFill>
                <a:blip r:embed="rId281"/>
                <a:stretch>
                  <a:fillRect/>
                </a:stretch>
              </p:blipFill>
              <p:spPr>
                <a:xfrm>
                  <a:off x="7749990" y="1956702"/>
                  <a:ext cx="835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50" name="Ink 149">
                  <a:extLst>
                    <a:ext uri="{FF2B5EF4-FFF2-40B4-BE49-F238E27FC236}">
                      <a16:creationId xmlns:a16="http://schemas.microsoft.com/office/drawing/2014/main" id="{0A6F28A1-02ED-C733-288B-BC401DFD1632}"/>
                    </a:ext>
                  </a:extLst>
                </p14:cNvPr>
                <p14:cNvContentPartPr/>
                <p14:nvPr/>
              </p14:nvContentPartPr>
              <p14:xfrm>
                <a:off x="7889310" y="1975422"/>
                <a:ext cx="3240" cy="360"/>
              </p14:xfrm>
            </p:contentPart>
          </mc:Choice>
          <mc:Fallback xmlns="">
            <p:pic>
              <p:nvPicPr>
                <p:cNvPr id="150" name="Ink 149">
                  <a:extLst>
                    <a:ext uri="{FF2B5EF4-FFF2-40B4-BE49-F238E27FC236}">
                      <a16:creationId xmlns:a16="http://schemas.microsoft.com/office/drawing/2014/main" id="{0A6F28A1-02ED-C733-288B-BC401DFD1632}"/>
                    </a:ext>
                  </a:extLst>
                </p:cNvPr>
                <p:cNvPicPr/>
                <p:nvPr/>
              </p:nvPicPr>
              <p:blipFill>
                <a:blip r:embed="rId63"/>
                <a:stretch>
                  <a:fillRect/>
                </a:stretch>
              </p:blipFill>
              <p:spPr>
                <a:xfrm>
                  <a:off x="7880310" y="1966422"/>
                  <a:ext cx="2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151" name="Ink 150">
                  <a:extLst>
                    <a:ext uri="{FF2B5EF4-FFF2-40B4-BE49-F238E27FC236}">
                      <a16:creationId xmlns:a16="http://schemas.microsoft.com/office/drawing/2014/main" id="{B59C208C-FF51-FC1A-E234-3DF514FAA86B}"/>
                    </a:ext>
                  </a:extLst>
                </p14:cNvPr>
                <p14:cNvContentPartPr/>
                <p14:nvPr/>
              </p14:nvContentPartPr>
              <p14:xfrm>
                <a:off x="7879950" y="2053542"/>
                <a:ext cx="2520" cy="6120"/>
              </p14:xfrm>
            </p:contentPart>
          </mc:Choice>
          <mc:Fallback xmlns="">
            <p:pic>
              <p:nvPicPr>
                <p:cNvPr id="151" name="Ink 150">
                  <a:extLst>
                    <a:ext uri="{FF2B5EF4-FFF2-40B4-BE49-F238E27FC236}">
                      <a16:creationId xmlns:a16="http://schemas.microsoft.com/office/drawing/2014/main" id="{B59C208C-FF51-FC1A-E234-3DF514FAA86B}"/>
                    </a:ext>
                  </a:extLst>
                </p:cNvPr>
                <p:cNvPicPr/>
                <p:nvPr/>
              </p:nvPicPr>
              <p:blipFill>
                <a:blip r:embed="rId63"/>
                <a:stretch>
                  <a:fillRect/>
                </a:stretch>
              </p:blipFill>
              <p:spPr>
                <a:xfrm>
                  <a:off x="7871310" y="2044542"/>
                  <a:ext cx="201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53" name="Ink 152">
                  <a:extLst>
                    <a:ext uri="{FF2B5EF4-FFF2-40B4-BE49-F238E27FC236}">
                      <a16:creationId xmlns:a16="http://schemas.microsoft.com/office/drawing/2014/main" id="{C6753ED3-C34A-06F4-FF63-59981F550F60}"/>
                    </a:ext>
                  </a:extLst>
                </p14:cNvPr>
                <p14:cNvContentPartPr/>
                <p14:nvPr/>
              </p14:nvContentPartPr>
              <p14:xfrm>
                <a:off x="7978950" y="1960302"/>
                <a:ext cx="79560" cy="138600"/>
              </p14:xfrm>
            </p:contentPart>
          </mc:Choice>
          <mc:Fallback xmlns="">
            <p:pic>
              <p:nvPicPr>
                <p:cNvPr id="153" name="Ink 152">
                  <a:extLst>
                    <a:ext uri="{FF2B5EF4-FFF2-40B4-BE49-F238E27FC236}">
                      <a16:creationId xmlns:a16="http://schemas.microsoft.com/office/drawing/2014/main" id="{C6753ED3-C34A-06F4-FF63-59981F550F60}"/>
                    </a:ext>
                  </a:extLst>
                </p:cNvPr>
                <p:cNvPicPr/>
                <p:nvPr/>
              </p:nvPicPr>
              <p:blipFill>
                <a:blip r:embed="rId285"/>
                <a:stretch>
                  <a:fillRect/>
                </a:stretch>
              </p:blipFill>
              <p:spPr>
                <a:xfrm>
                  <a:off x="7970310" y="1951662"/>
                  <a:ext cx="9720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54" name="Ink 153">
                  <a:extLst>
                    <a:ext uri="{FF2B5EF4-FFF2-40B4-BE49-F238E27FC236}">
                      <a16:creationId xmlns:a16="http://schemas.microsoft.com/office/drawing/2014/main" id="{A62ABF58-E013-5CD0-CC12-ACC4747CA7BE}"/>
                    </a:ext>
                  </a:extLst>
                </p14:cNvPr>
                <p14:cNvContentPartPr/>
                <p14:nvPr/>
              </p14:nvContentPartPr>
              <p14:xfrm>
                <a:off x="8057070" y="2190342"/>
                <a:ext cx="7920" cy="360"/>
              </p14:xfrm>
            </p:contentPart>
          </mc:Choice>
          <mc:Fallback xmlns="">
            <p:pic>
              <p:nvPicPr>
                <p:cNvPr id="154" name="Ink 153">
                  <a:extLst>
                    <a:ext uri="{FF2B5EF4-FFF2-40B4-BE49-F238E27FC236}">
                      <a16:creationId xmlns:a16="http://schemas.microsoft.com/office/drawing/2014/main" id="{A62ABF58-E013-5CD0-CC12-ACC4747CA7BE}"/>
                    </a:ext>
                  </a:extLst>
                </p:cNvPr>
                <p:cNvPicPr/>
                <p:nvPr/>
              </p:nvPicPr>
              <p:blipFill>
                <a:blip r:embed="rId287"/>
                <a:stretch>
                  <a:fillRect/>
                </a:stretch>
              </p:blipFill>
              <p:spPr>
                <a:xfrm>
                  <a:off x="8048430" y="2181702"/>
                  <a:ext cx="25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55" name="Ink 154">
                  <a:extLst>
                    <a:ext uri="{FF2B5EF4-FFF2-40B4-BE49-F238E27FC236}">
                      <a16:creationId xmlns:a16="http://schemas.microsoft.com/office/drawing/2014/main" id="{E9CB8B03-C173-A80F-47C9-E5FC805FF6CC}"/>
                    </a:ext>
                  </a:extLst>
                </p14:cNvPr>
                <p14:cNvContentPartPr/>
                <p14:nvPr/>
              </p14:nvContentPartPr>
              <p14:xfrm>
                <a:off x="8194230" y="2211222"/>
                <a:ext cx="11880" cy="3960"/>
              </p14:xfrm>
            </p:contentPart>
          </mc:Choice>
          <mc:Fallback xmlns="">
            <p:pic>
              <p:nvPicPr>
                <p:cNvPr id="155" name="Ink 154">
                  <a:extLst>
                    <a:ext uri="{FF2B5EF4-FFF2-40B4-BE49-F238E27FC236}">
                      <a16:creationId xmlns:a16="http://schemas.microsoft.com/office/drawing/2014/main" id="{E9CB8B03-C173-A80F-47C9-E5FC805FF6CC}"/>
                    </a:ext>
                  </a:extLst>
                </p:cNvPr>
                <p:cNvPicPr/>
                <p:nvPr/>
              </p:nvPicPr>
              <p:blipFill>
                <a:blip r:embed="rId289"/>
                <a:stretch>
                  <a:fillRect/>
                </a:stretch>
              </p:blipFill>
              <p:spPr>
                <a:xfrm>
                  <a:off x="8185230" y="2202222"/>
                  <a:ext cx="295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56" name="Ink 155">
                  <a:extLst>
                    <a:ext uri="{FF2B5EF4-FFF2-40B4-BE49-F238E27FC236}">
                      <a16:creationId xmlns:a16="http://schemas.microsoft.com/office/drawing/2014/main" id="{357B697E-FBB9-A414-9FC5-3C6BF6FA1DAD}"/>
                    </a:ext>
                  </a:extLst>
                </p14:cNvPr>
                <p14:cNvContentPartPr/>
                <p14:nvPr/>
              </p14:nvContentPartPr>
              <p14:xfrm>
                <a:off x="8283150" y="2203302"/>
                <a:ext cx="21600" cy="2160"/>
              </p14:xfrm>
            </p:contentPart>
          </mc:Choice>
          <mc:Fallback xmlns="">
            <p:pic>
              <p:nvPicPr>
                <p:cNvPr id="156" name="Ink 155">
                  <a:extLst>
                    <a:ext uri="{FF2B5EF4-FFF2-40B4-BE49-F238E27FC236}">
                      <a16:creationId xmlns:a16="http://schemas.microsoft.com/office/drawing/2014/main" id="{357B697E-FBB9-A414-9FC5-3C6BF6FA1DAD}"/>
                    </a:ext>
                  </a:extLst>
                </p:cNvPr>
                <p:cNvPicPr/>
                <p:nvPr/>
              </p:nvPicPr>
              <p:blipFill>
                <a:blip r:embed="rId291"/>
                <a:stretch>
                  <a:fillRect/>
                </a:stretch>
              </p:blipFill>
              <p:spPr>
                <a:xfrm>
                  <a:off x="8274150" y="2194302"/>
                  <a:ext cx="3924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80" name="Ink 179">
                  <a:extLst>
                    <a:ext uri="{FF2B5EF4-FFF2-40B4-BE49-F238E27FC236}">
                      <a16:creationId xmlns:a16="http://schemas.microsoft.com/office/drawing/2014/main" id="{3EAD5110-B4DD-1F86-2EFA-232F925DD03F}"/>
                    </a:ext>
                  </a:extLst>
                </p14:cNvPr>
                <p14:cNvContentPartPr/>
                <p14:nvPr/>
              </p14:nvContentPartPr>
              <p14:xfrm>
                <a:off x="5807070" y="2279262"/>
                <a:ext cx="21600" cy="202680"/>
              </p14:xfrm>
            </p:contentPart>
          </mc:Choice>
          <mc:Fallback xmlns="">
            <p:pic>
              <p:nvPicPr>
                <p:cNvPr id="180" name="Ink 179">
                  <a:extLst>
                    <a:ext uri="{FF2B5EF4-FFF2-40B4-BE49-F238E27FC236}">
                      <a16:creationId xmlns:a16="http://schemas.microsoft.com/office/drawing/2014/main" id="{3EAD5110-B4DD-1F86-2EFA-232F925DD03F}"/>
                    </a:ext>
                  </a:extLst>
                </p:cNvPr>
                <p:cNvPicPr/>
                <p:nvPr/>
              </p:nvPicPr>
              <p:blipFill>
                <a:blip r:embed="rId293"/>
                <a:stretch>
                  <a:fillRect/>
                </a:stretch>
              </p:blipFill>
              <p:spPr>
                <a:xfrm>
                  <a:off x="5798430" y="2270262"/>
                  <a:ext cx="392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81" name="Ink 180">
                  <a:extLst>
                    <a:ext uri="{FF2B5EF4-FFF2-40B4-BE49-F238E27FC236}">
                      <a16:creationId xmlns:a16="http://schemas.microsoft.com/office/drawing/2014/main" id="{06281332-F998-7C89-E7C6-D9140B72D8E0}"/>
                    </a:ext>
                  </a:extLst>
                </p14:cNvPr>
                <p14:cNvContentPartPr/>
                <p14:nvPr/>
              </p14:nvContentPartPr>
              <p14:xfrm>
                <a:off x="5747310" y="2488782"/>
                <a:ext cx="39600" cy="44280"/>
              </p14:xfrm>
            </p:contentPart>
          </mc:Choice>
          <mc:Fallback xmlns="">
            <p:pic>
              <p:nvPicPr>
                <p:cNvPr id="181" name="Ink 180">
                  <a:extLst>
                    <a:ext uri="{FF2B5EF4-FFF2-40B4-BE49-F238E27FC236}">
                      <a16:creationId xmlns:a16="http://schemas.microsoft.com/office/drawing/2014/main" id="{06281332-F998-7C89-E7C6-D9140B72D8E0}"/>
                    </a:ext>
                  </a:extLst>
                </p:cNvPr>
                <p:cNvPicPr/>
                <p:nvPr/>
              </p:nvPicPr>
              <p:blipFill>
                <a:blip r:embed="rId295"/>
                <a:stretch>
                  <a:fillRect/>
                </a:stretch>
              </p:blipFill>
              <p:spPr>
                <a:xfrm>
                  <a:off x="5738310" y="2479782"/>
                  <a:ext cx="5724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2" name="Ink 181">
                  <a:extLst>
                    <a:ext uri="{FF2B5EF4-FFF2-40B4-BE49-F238E27FC236}">
                      <a16:creationId xmlns:a16="http://schemas.microsoft.com/office/drawing/2014/main" id="{6834D836-2933-A428-9FAF-DCFD4A8AD67E}"/>
                    </a:ext>
                  </a:extLst>
                </p14:cNvPr>
                <p14:cNvContentPartPr/>
                <p14:nvPr/>
              </p14:nvContentPartPr>
              <p14:xfrm>
                <a:off x="5841270" y="2513982"/>
                <a:ext cx="31680" cy="23760"/>
              </p14:xfrm>
            </p:contentPart>
          </mc:Choice>
          <mc:Fallback xmlns="">
            <p:pic>
              <p:nvPicPr>
                <p:cNvPr id="182" name="Ink 181">
                  <a:extLst>
                    <a:ext uri="{FF2B5EF4-FFF2-40B4-BE49-F238E27FC236}">
                      <a16:creationId xmlns:a16="http://schemas.microsoft.com/office/drawing/2014/main" id="{6834D836-2933-A428-9FAF-DCFD4A8AD67E}"/>
                    </a:ext>
                  </a:extLst>
                </p:cNvPr>
                <p:cNvPicPr/>
                <p:nvPr/>
              </p:nvPicPr>
              <p:blipFill>
                <a:blip r:embed="rId297"/>
                <a:stretch>
                  <a:fillRect/>
                </a:stretch>
              </p:blipFill>
              <p:spPr>
                <a:xfrm>
                  <a:off x="5832630" y="2505342"/>
                  <a:ext cx="49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4" name="Ink 183">
                  <a:extLst>
                    <a:ext uri="{FF2B5EF4-FFF2-40B4-BE49-F238E27FC236}">
                      <a16:creationId xmlns:a16="http://schemas.microsoft.com/office/drawing/2014/main" id="{50CA28D1-20C3-A833-871E-44756936518D}"/>
                    </a:ext>
                  </a:extLst>
                </p14:cNvPr>
                <p14:cNvContentPartPr/>
                <p14:nvPr/>
              </p14:nvContentPartPr>
              <p14:xfrm>
                <a:off x="4333590" y="2640342"/>
                <a:ext cx="3004560" cy="446040"/>
              </p14:xfrm>
            </p:contentPart>
          </mc:Choice>
          <mc:Fallback xmlns="">
            <p:pic>
              <p:nvPicPr>
                <p:cNvPr id="184" name="Ink 183">
                  <a:extLst>
                    <a:ext uri="{FF2B5EF4-FFF2-40B4-BE49-F238E27FC236}">
                      <a16:creationId xmlns:a16="http://schemas.microsoft.com/office/drawing/2014/main" id="{50CA28D1-20C3-A833-871E-44756936518D}"/>
                    </a:ext>
                  </a:extLst>
                </p:cNvPr>
                <p:cNvPicPr/>
                <p:nvPr/>
              </p:nvPicPr>
              <p:blipFill>
                <a:blip r:embed="rId299"/>
                <a:stretch>
                  <a:fillRect/>
                </a:stretch>
              </p:blipFill>
              <p:spPr>
                <a:xfrm>
                  <a:off x="4324950" y="2631702"/>
                  <a:ext cx="302220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5" name="Ink 184">
                  <a:extLst>
                    <a:ext uri="{FF2B5EF4-FFF2-40B4-BE49-F238E27FC236}">
                      <a16:creationId xmlns:a16="http://schemas.microsoft.com/office/drawing/2014/main" id="{762522CA-2725-DCA2-9EEE-09EA4C44B094}"/>
                    </a:ext>
                  </a:extLst>
                </p14:cNvPr>
                <p14:cNvContentPartPr/>
                <p14:nvPr/>
              </p14:nvContentPartPr>
              <p14:xfrm>
                <a:off x="4395870" y="2620542"/>
                <a:ext cx="2876400" cy="446760"/>
              </p14:xfrm>
            </p:contentPart>
          </mc:Choice>
          <mc:Fallback xmlns="">
            <p:pic>
              <p:nvPicPr>
                <p:cNvPr id="185" name="Ink 184">
                  <a:extLst>
                    <a:ext uri="{FF2B5EF4-FFF2-40B4-BE49-F238E27FC236}">
                      <a16:creationId xmlns:a16="http://schemas.microsoft.com/office/drawing/2014/main" id="{762522CA-2725-DCA2-9EEE-09EA4C44B094}"/>
                    </a:ext>
                  </a:extLst>
                </p:cNvPr>
                <p:cNvPicPr/>
                <p:nvPr/>
              </p:nvPicPr>
              <p:blipFill>
                <a:blip r:embed="rId301"/>
                <a:stretch>
                  <a:fillRect/>
                </a:stretch>
              </p:blipFill>
              <p:spPr>
                <a:xfrm>
                  <a:off x="4386870" y="2611542"/>
                  <a:ext cx="289404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6" name="Ink 185">
                  <a:extLst>
                    <a:ext uri="{FF2B5EF4-FFF2-40B4-BE49-F238E27FC236}">
                      <a16:creationId xmlns:a16="http://schemas.microsoft.com/office/drawing/2014/main" id="{2B0BA557-6060-2735-AC67-8E81B7DB565C}"/>
                    </a:ext>
                  </a:extLst>
                </p14:cNvPr>
                <p14:cNvContentPartPr/>
                <p14:nvPr/>
              </p14:nvContentPartPr>
              <p14:xfrm>
                <a:off x="4633830" y="2711262"/>
                <a:ext cx="203760" cy="243720"/>
              </p14:xfrm>
            </p:contentPart>
          </mc:Choice>
          <mc:Fallback xmlns="">
            <p:pic>
              <p:nvPicPr>
                <p:cNvPr id="186" name="Ink 185">
                  <a:extLst>
                    <a:ext uri="{FF2B5EF4-FFF2-40B4-BE49-F238E27FC236}">
                      <a16:creationId xmlns:a16="http://schemas.microsoft.com/office/drawing/2014/main" id="{2B0BA557-6060-2735-AC67-8E81B7DB565C}"/>
                    </a:ext>
                  </a:extLst>
                </p:cNvPr>
                <p:cNvPicPr/>
                <p:nvPr/>
              </p:nvPicPr>
              <p:blipFill>
                <a:blip r:embed="rId303"/>
                <a:stretch>
                  <a:fillRect/>
                </a:stretch>
              </p:blipFill>
              <p:spPr>
                <a:xfrm>
                  <a:off x="4624830" y="2702622"/>
                  <a:ext cx="2214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7" name="Ink 186">
                  <a:extLst>
                    <a:ext uri="{FF2B5EF4-FFF2-40B4-BE49-F238E27FC236}">
                      <a16:creationId xmlns:a16="http://schemas.microsoft.com/office/drawing/2014/main" id="{1D71C107-9AAF-8113-D2D3-6D4162B490DE}"/>
                    </a:ext>
                  </a:extLst>
                </p14:cNvPr>
                <p14:cNvContentPartPr/>
                <p14:nvPr/>
              </p14:nvContentPartPr>
              <p14:xfrm>
                <a:off x="4840830" y="2801982"/>
                <a:ext cx="105840" cy="127440"/>
              </p14:xfrm>
            </p:contentPart>
          </mc:Choice>
          <mc:Fallback xmlns="">
            <p:pic>
              <p:nvPicPr>
                <p:cNvPr id="187" name="Ink 186">
                  <a:extLst>
                    <a:ext uri="{FF2B5EF4-FFF2-40B4-BE49-F238E27FC236}">
                      <a16:creationId xmlns:a16="http://schemas.microsoft.com/office/drawing/2014/main" id="{1D71C107-9AAF-8113-D2D3-6D4162B490DE}"/>
                    </a:ext>
                  </a:extLst>
                </p:cNvPr>
                <p:cNvPicPr/>
                <p:nvPr/>
              </p:nvPicPr>
              <p:blipFill>
                <a:blip r:embed="rId305"/>
                <a:stretch>
                  <a:fillRect/>
                </a:stretch>
              </p:blipFill>
              <p:spPr>
                <a:xfrm>
                  <a:off x="4832190" y="2793342"/>
                  <a:ext cx="123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8" name="Ink 187">
                  <a:extLst>
                    <a:ext uri="{FF2B5EF4-FFF2-40B4-BE49-F238E27FC236}">
                      <a16:creationId xmlns:a16="http://schemas.microsoft.com/office/drawing/2014/main" id="{56257C9B-FC51-D7EA-2238-F90801B3A521}"/>
                    </a:ext>
                  </a:extLst>
                </p14:cNvPr>
                <p14:cNvContentPartPr/>
                <p14:nvPr/>
              </p14:nvContentPartPr>
              <p14:xfrm>
                <a:off x="4995990" y="2832222"/>
                <a:ext cx="173880" cy="92160"/>
              </p14:xfrm>
            </p:contentPart>
          </mc:Choice>
          <mc:Fallback xmlns="">
            <p:pic>
              <p:nvPicPr>
                <p:cNvPr id="188" name="Ink 187">
                  <a:extLst>
                    <a:ext uri="{FF2B5EF4-FFF2-40B4-BE49-F238E27FC236}">
                      <a16:creationId xmlns:a16="http://schemas.microsoft.com/office/drawing/2014/main" id="{56257C9B-FC51-D7EA-2238-F90801B3A521}"/>
                    </a:ext>
                  </a:extLst>
                </p:cNvPr>
                <p:cNvPicPr/>
                <p:nvPr/>
              </p:nvPicPr>
              <p:blipFill>
                <a:blip r:embed="rId307"/>
                <a:stretch>
                  <a:fillRect/>
                </a:stretch>
              </p:blipFill>
              <p:spPr>
                <a:xfrm>
                  <a:off x="4986990" y="2823222"/>
                  <a:ext cx="1915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9" name="Ink 188">
                  <a:extLst>
                    <a:ext uri="{FF2B5EF4-FFF2-40B4-BE49-F238E27FC236}">
                      <a16:creationId xmlns:a16="http://schemas.microsoft.com/office/drawing/2014/main" id="{84364EE4-EC46-419F-AB4D-43A0F9D313B0}"/>
                    </a:ext>
                  </a:extLst>
                </p14:cNvPr>
                <p14:cNvContentPartPr/>
                <p14:nvPr/>
              </p14:nvContentPartPr>
              <p14:xfrm>
                <a:off x="5183190" y="2740062"/>
                <a:ext cx="5400" cy="3240"/>
              </p14:xfrm>
            </p:contentPart>
          </mc:Choice>
          <mc:Fallback xmlns="">
            <p:pic>
              <p:nvPicPr>
                <p:cNvPr id="189" name="Ink 188">
                  <a:extLst>
                    <a:ext uri="{FF2B5EF4-FFF2-40B4-BE49-F238E27FC236}">
                      <a16:creationId xmlns:a16="http://schemas.microsoft.com/office/drawing/2014/main" id="{84364EE4-EC46-419F-AB4D-43A0F9D313B0}"/>
                    </a:ext>
                  </a:extLst>
                </p:cNvPr>
                <p:cNvPicPr/>
                <p:nvPr/>
              </p:nvPicPr>
              <p:blipFill>
                <a:blip r:embed="rId63"/>
                <a:stretch>
                  <a:fillRect/>
                </a:stretch>
              </p:blipFill>
              <p:spPr>
                <a:xfrm>
                  <a:off x="5174190" y="2731422"/>
                  <a:ext cx="230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90" name="Ink 189">
                  <a:extLst>
                    <a:ext uri="{FF2B5EF4-FFF2-40B4-BE49-F238E27FC236}">
                      <a16:creationId xmlns:a16="http://schemas.microsoft.com/office/drawing/2014/main" id="{8AAF7759-E10A-E0B5-466C-89EFF8DEEAF2}"/>
                    </a:ext>
                  </a:extLst>
                </p14:cNvPr>
                <p14:cNvContentPartPr/>
                <p14:nvPr/>
              </p14:nvContentPartPr>
              <p14:xfrm>
                <a:off x="5236830" y="2811342"/>
                <a:ext cx="93600" cy="155880"/>
              </p14:xfrm>
            </p:contentPart>
          </mc:Choice>
          <mc:Fallback xmlns="">
            <p:pic>
              <p:nvPicPr>
                <p:cNvPr id="190" name="Ink 189">
                  <a:extLst>
                    <a:ext uri="{FF2B5EF4-FFF2-40B4-BE49-F238E27FC236}">
                      <a16:creationId xmlns:a16="http://schemas.microsoft.com/office/drawing/2014/main" id="{8AAF7759-E10A-E0B5-466C-89EFF8DEEAF2}"/>
                    </a:ext>
                  </a:extLst>
                </p:cNvPr>
                <p:cNvPicPr/>
                <p:nvPr/>
              </p:nvPicPr>
              <p:blipFill>
                <a:blip r:embed="rId310"/>
                <a:stretch>
                  <a:fillRect/>
                </a:stretch>
              </p:blipFill>
              <p:spPr>
                <a:xfrm>
                  <a:off x="5227830" y="2802702"/>
                  <a:ext cx="11124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91" name="Ink 190">
                  <a:extLst>
                    <a:ext uri="{FF2B5EF4-FFF2-40B4-BE49-F238E27FC236}">
                      <a16:creationId xmlns:a16="http://schemas.microsoft.com/office/drawing/2014/main" id="{D6461740-E630-C8F4-2250-B892FDECF3E0}"/>
                    </a:ext>
                  </a:extLst>
                </p14:cNvPr>
                <p14:cNvContentPartPr/>
                <p14:nvPr/>
              </p14:nvContentPartPr>
              <p14:xfrm>
                <a:off x="5378670" y="2737182"/>
                <a:ext cx="14400" cy="190800"/>
              </p14:xfrm>
            </p:contentPart>
          </mc:Choice>
          <mc:Fallback xmlns="">
            <p:pic>
              <p:nvPicPr>
                <p:cNvPr id="191" name="Ink 190">
                  <a:extLst>
                    <a:ext uri="{FF2B5EF4-FFF2-40B4-BE49-F238E27FC236}">
                      <a16:creationId xmlns:a16="http://schemas.microsoft.com/office/drawing/2014/main" id="{D6461740-E630-C8F4-2250-B892FDECF3E0}"/>
                    </a:ext>
                  </a:extLst>
                </p:cNvPr>
                <p:cNvPicPr/>
                <p:nvPr/>
              </p:nvPicPr>
              <p:blipFill>
                <a:blip r:embed="rId312"/>
                <a:stretch>
                  <a:fillRect/>
                </a:stretch>
              </p:blipFill>
              <p:spPr>
                <a:xfrm>
                  <a:off x="5369670" y="2728182"/>
                  <a:ext cx="320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92" name="Ink 191">
                  <a:extLst>
                    <a:ext uri="{FF2B5EF4-FFF2-40B4-BE49-F238E27FC236}">
                      <a16:creationId xmlns:a16="http://schemas.microsoft.com/office/drawing/2014/main" id="{8E8921BB-5361-48B6-A564-EFD7FAA8F226}"/>
                    </a:ext>
                  </a:extLst>
                </p14:cNvPr>
                <p14:cNvContentPartPr/>
                <p14:nvPr/>
              </p14:nvContentPartPr>
              <p14:xfrm>
                <a:off x="5363910" y="2819982"/>
                <a:ext cx="56520" cy="26280"/>
              </p14:xfrm>
            </p:contentPart>
          </mc:Choice>
          <mc:Fallback xmlns="">
            <p:pic>
              <p:nvPicPr>
                <p:cNvPr id="192" name="Ink 191">
                  <a:extLst>
                    <a:ext uri="{FF2B5EF4-FFF2-40B4-BE49-F238E27FC236}">
                      <a16:creationId xmlns:a16="http://schemas.microsoft.com/office/drawing/2014/main" id="{8E8921BB-5361-48B6-A564-EFD7FAA8F226}"/>
                    </a:ext>
                  </a:extLst>
                </p:cNvPr>
                <p:cNvPicPr/>
                <p:nvPr/>
              </p:nvPicPr>
              <p:blipFill>
                <a:blip r:embed="rId314"/>
                <a:stretch>
                  <a:fillRect/>
                </a:stretch>
              </p:blipFill>
              <p:spPr>
                <a:xfrm>
                  <a:off x="5355270" y="2810982"/>
                  <a:ext cx="741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93" name="Ink 192">
                  <a:extLst>
                    <a:ext uri="{FF2B5EF4-FFF2-40B4-BE49-F238E27FC236}">
                      <a16:creationId xmlns:a16="http://schemas.microsoft.com/office/drawing/2014/main" id="{E6F9BD56-D2C3-935E-7E80-CCCCBA936070}"/>
                    </a:ext>
                  </a:extLst>
                </p14:cNvPr>
                <p14:cNvContentPartPr/>
                <p14:nvPr/>
              </p14:nvContentPartPr>
              <p14:xfrm>
                <a:off x="5620950" y="2736822"/>
                <a:ext cx="207360" cy="45720"/>
              </p14:xfrm>
            </p:contentPart>
          </mc:Choice>
          <mc:Fallback xmlns="">
            <p:pic>
              <p:nvPicPr>
                <p:cNvPr id="193" name="Ink 192">
                  <a:extLst>
                    <a:ext uri="{FF2B5EF4-FFF2-40B4-BE49-F238E27FC236}">
                      <a16:creationId xmlns:a16="http://schemas.microsoft.com/office/drawing/2014/main" id="{E6F9BD56-D2C3-935E-7E80-CCCCBA936070}"/>
                    </a:ext>
                  </a:extLst>
                </p:cNvPr>
                <p:cNvPicPr/>
                <p:nvPr/>
              </p:nvPicPr>
              <p:blipFill>
                <a:blip r:embed="rId316"/>
                <a:stretch>
                  <a:fillRect/>
                </a:stretch>
              </p:blipFill>
              <p:spPr>
                <a:xfrm>
                  <a:off x="5611950" y="2727822"/>
                  <a:ext cx="2250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94" name="Ink 193">
                  <a:extLst>
                    <a:ext uri="{FF2B5EF4-FFF2-40B4-BE49-F238E27FC236}">
                      <a16:creationId xmlns:a16="http://schemas.microsoft.com/office/drawing/2014/main" id="{3BD16957-E515-F50A-6234-B5D396DD43AC}"/>
                    </a:ext>
                  </a:extLst>
                </p14:cNvPr>
                <p14:cNvContentPartPr/>
                <p14:nvPr/>
              </p14:nvContentPartPr>
              <p14:xfrm>
                <a:off x="5744430" y="2718462"/>
                <a:ext cx="30600" cy="184680"/>
              </p14:xfrm>
            </p:contentPart>
          </mc:Choice>
          <mc:Fallback xmlns="">
            <p:pic>
              <p:nvPicPr>
                <p:cNvPr id="194" name="Ink 193">
                  <a:extLst>
                    <a:ext uri="{FF2B5EF4-FFF2-40B4-BE49-F238E27FC236}">
                      <a16:creationId xmlns:a16="http://schemas.microsoft.com/office/drawing/2014/main" id="{3BD16957-E515-F50A-6234-B5D396DD43AC}"/>
                    </a:ext>
                  </a:extLst>
                </p:cNvPr>
                <p:cNvPicPr/>
                <p:nvPr/>
              </p:nvPicPr>
              <p:blipFill>
                <a:blip r:embed="rId318"/>
                <a:stretch>
                  <a:fillRect/>
                </a:stretch>
              </p:blipFill>
              <p:spPr>
                <a:xfrm>
                  <a:off x="5735430" y="2709822"/>
                  <a:ext cx="482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95" name="Ink 194">
                  <a:extLst>
                    <a:ext uri="{FF2B5EF4-FFF2-40B4-BE49-F238E27FC236}">
                      <a16:creationId xmlns:a16="http://schemas.microsoft.com/office/drawing/2014/main" id="{A25B2711-C28A-B6AC-90E9-59912E202D7C}"/>
                    </a:ext>
                  </a:extLst>
                </p14:cNvPr>
                <p14:cNvContentPartPr/>
                <p14:nvPr/>
              </p14:nvContentPartPr>
              <p14:xfrm>
                <a:off x="5832270" y="2792262"/>
                <a:ext cx="100440" cy="124920"/>
              </p14:xfrm>
            </p:contentPart>
          </mc:Choice>
          <mc:Fallback xmlns="">
            <p:pic>
              <p:nvPicPr>
                <p:cNvPr id="195" name="Ink 194">
                  <a:extLst>
                    <a:ext uri="{FF2B5EF4-FFF2-40B4-BE49-F238E27FC236}">
                      <a16:creationId xmlns:a16="http://schemas.microsoft.com/office/drawing/2014/main" id="{A25B2711-C28A-B6AC-90E9-59912E202D7C}"/>
                    </a:ext>
                  </a:extLst>
                </p:cNvPr>
                <p:cNvPicPr/>
                <p:nvPr/>
              </p:nvPicPr>
              <p:blipFill>
                <a:blip r:embed="rId320"/>
                <a:stretch>
                  <a:fillRect/>
                </a:stretch>
              </p:blipFill>
              <p:spPr>
                <a:xfrm>
                  <a:off x="5823270" y="2783262"/>
                  <a:ext cx="1180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96" name="Ink 195">
                  <a:extLst>
                    <a:ext uri="{FF2B5EF4-FFF2-40B4-BE49-F238E27FC236}">
                      <a16:creationId xmlns:a16="http://schemas.microsoft.com/office/drawing/2014/main" id="{A367FFE3-1ED9-AFBF-F2AD-1CFFC949FD6E}"/>
                    </a:ext>
                  </a:extLst>
                </p14:cNvPr>
                <p14:cNvContentPartPr/>
                <p14:nvPr/>
              </p14:nvContentPartPr>
              <p14:xfrm>
                <a:off x="6004710" y="2786502"/>
                <a:ext cx="78480" cy="126360"/>
              </p14:xfrm>
            </p:contentPart>
          </mc:Choice>
          <mc:Fallback xmlns="">
            <p:pic>
              <p:nvPicPr>
                <p:cNvPr id="196" name="Ink 195">
                  <a:extLst>
                    <a:ext uri="{FF2B5EF4-FFF2-40B4-BE49-F238E27FC236}">
                      <a16:creationId xmlns:a16="http://schemas.microsoft.com/office/drawing/2014/main" id="{A367FFE3-1ED9-AFBF-F2AD-1CFFC949FD6E}"/>
                    </a:ext>
                  </a:extLst>
                </p:cNvPr>
                <p:cNvPicPr/>
                <p:nvPr/>
              </p:nvPicPr>
              <p:blipFill>
                <a:blip r:embed="rId322"/>
                <a:stretch>
                  <a:fillRect/>
                </a:stretch>
              </p:blipFill>
              <p:spPr>
                <a:xfrm>
                  <a:off x="5995710" y="2777862"/>
                  <a:ext cx="961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97" name="Ink 196">
                  <a:extLst>
                    <a:ext uri="{FF2B5EF4-FFF2-40B4-BE49-F238E27FC236}">
                      <a16:creationId xmlns:a16="http://schemas.microsoft.com/office/drawing/2014/main" id="{92E02AF3-0000-107C-148E-28707CAA8B36}"/>
                    </a:ext>
                  </a:extLst>
                </p14:cNvPr>
                <p14:cNvContentPartPr/>
                <p14:nvPr/>
              </p14:nvContentPartPr>
              <p14:xfrm>
                <a:off x="6082830" y="2706942"/>
                <a:ext cx="48600" cy="190440"/>
              </p14:xfrm>
            </p:contentPart>
          </mc:Choice>
          <mc:Fallback xmlns="">
            <p:pic>
              <p:nvPicPr>
                <p:cNvPr id="197" name="Ink 196">
                  <a:extLst>
                    <a:ext uri="{FF2B5EF4-FFF2-40B4-BE49-F238E27FC236}">
                      <a16:creationId xmlns:a16="http://schemas.microsoft.com/office/drawing/2014/main" id="{92E02AF3-0000-107C-148E-28707CAA8B36}"/>
                    </a:ext>
                  </a:extLst>
                </p:cNvPr>
                <p:cNvPicPr/>
                <p:nvPr/>
              </p:nvPicPr>
              <p:blipFill>
                <a:blip r:embed="rId324"/>
                <a:stretch>
                  <a:fillRect/>
                </a:stretch>
              </p:blipFill>
              <p:spPr>
                <a:xfrm>
                  <a:off x="6073830" y="2697942"/>
                  <a:ext cx="6624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98" name="Ink 197">
                  <a:extLst>
                    <a:ext uri="{FF2B5EF4-FFF2-40B4-BE49-F238E27FC236}">
                      <a16:creationId xmlns:a16="http://schemas.microsoft.com/office/drawing/2014/main" id="{803319A2-29E3-505C-C8A3-9C9C82C2A8D2}"/>
                    </a:ext>
                  </a:extLst>
                </p14:cNvPr>
                <p14:cNvContentPartPr/>
                <p14:nvPr/>
              </p14:nvContentPartPr>
              <p14:xfrm>
                <a:off x="6158790" y="2811342"/>
                <a:ext cx="110880" cy="125640"/>
              </p14:xfrm>
            </p:contentPart>
          </mc:Choice>
          <mc:Fallback xmlns="">
            <p:pic>
              <p:nvPicPr>
                <p:cNvPr id="198" name="Ink 197">
                  <a:extLst>
                    <a:ext uri="{FF2B5EF4-FFF2-40B4-BE49-F238E27FC236}">
                      <a16:creationId xmlns:a16="http://schemas.microsoft.com/office/drawing/2014/main" id="{803319A2-29E3-505C-C8A3-9C9C82C2A8D2}"/>
                    </a:ext>
                  </a:extLst>
                </p:cNvPr>
                <p:cNvPicPr/>
                <p:nvPr/>
              </p:nvPicPr>
              <p:blipFill>
                <a:blip r:embed="rId326"/>
                <a:stretch>
                  <a:fillRect/>
                </a:stretch>
              </p:blipFill>
              <p:spPr>
                <a:xfrm>
                  <a:off x="6150150" y="2802342"/>
                  <a:ext cx="12852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202" name="Ink 201">
                  <a:extLst>
                    <a:ext uri="{FF2B5EF4-FFF2-40B4-BE49-F238E27FC236}">
                      <a16:creationId xmlns:a16="http://schemas.microsoft.com/office/drawing/2014/main" id="{5517AF67-11D6-9642-533A-A4F927172656}"/>
                    </a:ext>
                  </a:extLst>
                </p14:cNvPr>
                <p14:cNvContentPartPr/>
                <p14:nvPr/>
              </p14:nvContentPartPr>
              <p14:xfrm>
                <a:off x="3050190" y="2625582"/>
                <a:ext cx="133200" cy="437040"/>
              </p14:xfrm>
            </p:contentPart>
          </mc:Choice>
          <mc:Fallback xmlns="">
            <p:pic>
              <p:nvPicPr>
                <p:cNvPr id="202" name="Ink 201">
                  <a:extLst>
                    <a:ext uri="{FF2B5EF4-FFF2-40B4-BE49-F238E27FC236}">
                      <a16:creationId xmlns:a16="http://schemas.microsoft.com/office/drawing/2014/main" id="{5517AF67-11D6-9642-533A-A4F927172656}"/>
                    </a:ext>
                  </a:extLst>
                </p:cNvPr>
                <p:cNvPicPr/>
                <p:nvPr/>
              </p:nvPicPr>
              <p:blipFill>
                <a:blip r:embed="rId328"/>
                <a:stretch>
                  <a:fillRect/>
                </a:stretch>
              </p:blipFill>
              <p:spPr>
                <a:xfrm>
                  <a:off x="3041190" y="2616942"/>
                  <a:ext cx="15084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03" name="Ink 202">
                  <a:extLst>
                    <a:ext uri="{FF2B5EF4-FFF2-40B4-BE49-F238E27FC236}">
                      <a16:creationId xmlns:a16="http://schemas.microsoft.com/office/drawing/2014/main" id="{A308DAB0-6677-9D1A-D003-4AB2E56D8361}"/>
                    </a:ext>
                  </a:extLst>
                </p14:cNvPr>
                <p14:cNvContentPartPr/>
                <p14:nvPr/>
              </p14:nvContentPartPr>
              <p14:xfrm>
                <a:off x="3080430" y="3019782"/>
                <a:ext cx="771120" cy="41400"/>
              </p14:xfrm>
            </p:contentPart>
          </mc:Choice>
          <mc:Fallback xmlns="">
            <p:pic>
              <p:nvPicPr>
                <p:cNvPr id="203" name="Ink 202">
                  <a:extLst>
                    <a:ext uri="{FF2B5EF4-FFF2-40B4-BE49-F238E27FC236}">
                      <a16:creationId xmlns:a16="http://schemas.microsoft.com/office/drawing/2014/main" id="{A308DAB0-6677-9D1A-D003-4AB2E56D8361}"/>
                    </a:ext>
                  </a:extLst>
                </p:cNvPr>
                <p:cNvPicPr/>
                <p:nvPr/>
              </p:nvPicPr>
              <p:blipFill>
                <a:blip r:embed="rId330"/>
                <a:stretch>
                  <a:fillRect/>
                </a:stretch>
              </p:blipFill>
              <p:spPr>
                <a:xfrm>
                  <a:off x="3071790" y="3011142"/>
                  <a:ext cx="7887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04" name="Ink 203">
                  <a:extLst>
                    <a:ext uri="{FF2B5EF4-FFF2-40B4-BE49-F238E27FC236}">
                      <a16:creationId xmlns:a16="http://schemas.microsoft.com/office/drawing/2014/main" id="{459FE2EE-A32A-4B28-28F6-D9DB9F68CD8E}"/>
                    </a:ext>
                  </a:extLst>
                </p14:cNvPr>
                <p14:cNvContentPartPr/>
                <p14:nvPr/>
              </p14:nvContentPartPr>
              <p14:xfrm>
                <a:off x="3141270" y="2606142"/>
                <a:ext cx="1144080" cy="421200"/>
              </p14:xfrm>
            </p:contentPart>
          </mc:Choice>
          <mc:Fallback xmlns="">
            <p:pic>
              <p:nvPicPr>
                <p:cNvPr id="204" name="Ink 203">
                  <a:extLst>
                    <a:ext uri="{FF2B5EF4-FFF2-40B4-BE49-F238E27FC236}">
                      <a16:creationId xmlns:a16="http://schemas.microsoft.com/office/drawing/2014/main" id="{459FE2EE-A32A-4B28-28F6-D9DB9F68CD8E}"/>
                    </a:ext>
                  </a:extLst>
                </p:cNvPr>
                <p:cNvPicPr/>
                <p:nvPr/>
              </p:nvPicPr>
              <p:blipFill>
                <a:blip r:embed="rId332"/>
                <a:stretch>
                  <a:fillRect/>
                </a:stretch>
              </p:blipFill>
              <p:spPr>
                <a:xfrm>
                  <a:off x="3132630" y="2597502"/>
                  <a:ext cx="116172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05" name="Ink 204">
                  <a:extLst>
                    <a:ext uri="{FF2B5EF4-FFF2-40B4-BE49-F238E27FC236}">
                      <a16:creationId xmlns:a16="http://schemas.microsoft.com/office/drawing/2014/main" id="{FBB098D9-8C58-9044-21CC-0274780933B8}"/>
                    </a:ext>
                  </a:extLst>
                </p14:cNvPr>
                <p14:cNvContentPartPr/>
                <p14:nvPr/>
              </p14:nvContentPartPr>
              <p14:xfrm>
                <a:off x="3205350" y="2405982"/>
                <a:ext cx="74880" cy="161640"/>
              </p14:xfrm>
            </p:contentPart>
          </mc:Choice>
          <mc:Fallback xmlns="">
            <p:pic>
              <p:nvPicPr>
                <p:cNvPr id="205" name="Ink 204">
                  <a:extLst>
                    <a:ext uri="{FF2B5EF4-FFF2-40B4-BE49-F238E27FC236}">
                      <a16:creationId xmlns:a16="http://schemas.microsoft.com/office/drawing/2014/main" id="{FBB098D9-8C58-9044-21CC-0274780933B8}"/>
                    </a:ext>
                  </a:extLst>
                </p:cNvPr>
                <p:cNvPicPr/>
                <p:nvPr/>
              </p:nvPicPr>
              <p:blipFill>
                <a:blip r:embed="rId334"/>
                <a:stretch>
                  <a:fillRect/>
                </a:stretch>
              </p:blipFill>
              <p:spPr>
                <a:xfrm>
                  <a:off x="3196710" y="2397342"/>
                  <a:ext cx="925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06" name="Ink 205">
                  <a:extLst>
                    <a:ext uri="{FF2B5EF4-FFF2-40B4-BE49-F238E27FC236}">
                      <a16:creationId xmlns:a16="http://schemas.microsoft.com/office/drawing/2014/main" id="{647EA389-ED6A-F477-8039-9894833C6C95}"/>
                    </a:ext>
                  </a:extLst>
                </p14:cNvPr>
                <p14:cNvContentPartPr/>
                <p14:nvPr/>
              </p14:nvContentPartPr>
              <p14:xfrm>
                <a:off x="3230550" y="2336142"/>
                <a:ext cx="6480" cy="10800"/>
              </p14:xfrm>
            </p:contentPart>
          </mc:Choice>
          <mc:Fallback xmlns="">
            <p:pic>
              <p:nvPicPr>
                <p:cNvPr id="206" name="Ink 205">
                  <a:extLst>
                    <a:ext uri="{FF2B5EF4-FFF2-40B4-BE49-F238E27FC236}">
                      <a16:creationId xmlns:a16="http://schemas.microsoft.com/office/drawing/2014/main" id="{647EA389-ED6A-F477-8039-9894833C6C95}"/>
                    </a:ext>
                  </a:extLst>
                </p:cNvPr>
                <p:cNvPicPr/>
                <p:nvPr/>
              </p:nvPicPr>
              <p:blipFill>
                <a:blip r:embed="rId336"/>
                <a:stretch>
                  <a:fillRect/>
                </a:stretch>
              </p:blipFill>
              <p:spPr>
                <a:xfrm>
                  <a:off x="3221910" y="2327502"/>
                  <a:ext cx="241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07" name="Ink 206">
                  <a:extLst>
                    <a:ext uri="{FF2B5EF4-FFF2-40B4-BE49-F238E27FC236}">
                      <a16:creationId xmlns:a16="http://schemas.microsoft.com/office/drawing/2014/main" id="{DB3D37E2-6C5F-1491-FE9F-9E8ED7267559}"/>
                    </a:ext>
                  </a:extLst>
                </p14:cNvPr>
                <p14:cNvContentPartPr/>
                <p14:nvPr/>
              </p14:nvContentPartPr>
              <p14:xfrm>
                <a:off x="3314430" y="2322462"/>
                <a:ext cx="30240" cy="200880"/>
              </p14:xfrm>
            </p:contentPart>
          </mc:Choice>
          <mc:Fallback xmlns="">
            <p:pic>
              <p:nvPicPr>
                <p:cNvPr id="207" name="Ink 206">
                  <a:extLst>
                    <a:ext uri="{FF2B5EF4-FFF2-40B4-BE49-F238E27FC236}">
                      <a16:creationId xmlns:a16="http://schemas.microsoft.com/office/drawing/2014/main" id="{DB3D37E2-6C5F-1491-FE9F-9E8ED7267559}"/>
                    </a:ext>
                  </a:extLst>
                </p:cNvPr>
                <p:cNvPicPr/>
                <p:nvPr/>
              </p:nvPicPr>
              <p:blipFill>
                <a:blip r:embed="rId338"/>
                <a:stretch>
                  <a:fillRect/>
                </a:stretch>
              </p:blipFill>
              <p:spPr>
                <a:xfrm>
                  <a:off x="3305790" y="2313462"/>
                  <a:ext cx="478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08" name="Ink 207">
                  <a:extLst>
                    <a:ext uri="{FF2B5EF4-FFF2-40B4-BE49-F238E27FC236}">
                      <a16:creationId xmlns:a16="http://schemas.microsoft.com/office/drawing/2014/main" id="{DE226FC4-E45C-0A43-1A0E-EE7B9FA61277}"/>
                    </a:ext>
                  </a:extLst>
                </p14:cNvPr>
                <p14:cNvContentPartPr/>
                <p14:nvPr/>
              </p14:nvContentPartPr>
              <p14:xfrm>
                <a:off x="3332070" y="2426142"/>
                <a:ext cx="121320" cy="108000"/>
              </p14:xfrm>
            </p:contentPart>
          </mc:Choice>
          <mc:Fallback xmlns="">
            <p:pic>
              <p:nvPicPr>
                <p:cNvPr id="208" name="Ink 207">
                  <a:extLst>
                    <a:ext uri="{FF2B5EF4-FFF2-40B4-BE49-F238E27FC236}">
                      <a16:creationId xmlns:a16="http://schemas.microsoft.com/office/drawing/2014/main" id="{DE226FC4-E45C-0A43-1A0E-EE7B9FA61277}"/>
                    </a:ext>
                  </a:extLst>
                </p:cNvPr>
                <p:cNvPicPr/>
                <p:nvPr/>
              </p:nvPicPr>
              <p:blipFill>
                <a:blip r:embed="rId340"/>
                <a:stretch>
                  <a:fillRect/>
                </a:stretch>
              </p:blipFill>
              <p:spPr>
                <a:xfrm>
                  <a:off x="3323430" y="2417142"/>
                  <a:ext cx="1389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09" name="Ink 208">
                  <a:extLst>
                    <a:ext uri="{FF2B5EF4-FFF2-40B4-BE49-F238E27FC236}">
                      <a16:creationId xmlns:a16="http://schemas.microsoft.com/office/drawing/2014/main" id="{FE53D597-CA61-F899-2C5A-D8A077B9CF55}"/>
                    </a:ext>
                  </a:extLst>
                </p14:cNvPr>
                <p14:cNvContentPartPr/>
                <p14:nvPr/>
              </p14:nvContentPartPr>
              <p14:xfrm>
                <a:off x="3460230" y="2362422"/>
                <a:ext cx="153360" cy="169920"/>
              </p14:xfrm>
            </p:contentPart>
          </mc:Choice>
          <mc:Fallback xmlns="">
            <p:pic>
              <p:nvPicPr>
                <p:cNvPr id="209" name="Ink 208">
                  <a:extLst>
                    <a:ext uri="{FF2B5EF4-FFF2-40B4-BE49-F238E27FC236}">
                      <a16:creationId xmlns:a16="http://schemas.microsoft.com/office/drawing/2014/main" id="{FE53D597-CA61-F899-2C5A-D8A077B9CF55}"/>
                    </a:ext>
                  </a:extLst>
                </p:cNvPr>
                <p:cNvPicPr/>
                <p:nvPr/>
              </p:nvPicPr>
              <p:blipFill>
                <a:blip r:embed="rId342"/>
                <a:stretch>
                  <a:fillRect/>
                </a:stretch>
              </p:blipFill>
              <p:spPr>
                <a:xfrm>
                  <a:off x="3451590" y="2353782"/>
                  <a:ext cx="171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11" name="Ink 210">
                  <a:extLst>
                    <a:ext uri="{FF2B5EF4-FFF2-40B4-BE49-F238E27FC236}">
                      <a16:creationId xmlns:a16="http://schemas.microsoft.com/office/drawing/2014/main" id="{F224DC5D-0C4D-7E50-2359-F1BBDA59C608}"/>
                    </a:ext>
                  </a:extLst>
                </p14:cNvPr>
                <p14:cNvContentPartPr/>
                <p14:nvPr/>
              </p14:nvContentPartPr>
              <p14:xfrm>
                <a:off x="3255390" y="2650062"/>
                <a:ext cx="74520" cy="372960"/>
              </p14:xfrm>
            </p:contentPart>
          </mc:Choice>
          <mc:Fallback xmlns="">
            <p:pic>
              <p:nvPicPr>
                <p:cNvPr id="211" name="Ink 210">
                  <a:extLst>
                    <a:ext uri="{FF2B5EF4-FFF2-40B4-BE49-F238E27FC236}">
                      <a16:creationId xmlns:a16="http://schemas.microsoft.com/office/drawing/2014/main" id="{F224DC5D-0C4D-7E50-2359-F1BBDA59C608}"/>
                    </a:ext>
                  </a:extLst>
                </p:cNvPr>
                <p:cNvPicPr/>
                <p:nvPr/>
              </p:nvPicPr>
              <p:blipFill>
                <a:blip r:embed="rId344"/>
                <a:stretch>
                  <a:fillRect/>
                </a:stretch>
              </p:blipFill>
              <p:spPr>
                <a:xfrm>
                  <a:off x="3246390" y="2641062"/>
                  <a:ext cx="9216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12" name="Ink 211">
                  <a:extLst>
                    <a:ext uri="{FF2B5EF4-FFF2-40B4-BE49-F238E27FC236}">
                      <a16:creationId xmlns:a16="http://schemas.microsoft.com/office/drawing/2014/main" id="{E029695D-022E-E94F-F8B1-2C361CEB97AC}"/>
                    </a:ext>
                  </a:extLst>
                </p14:cNvPr>
                <p14:cNvContentPartPr/>
                <p14:nvPr/>
              </p14:nvContentPartPr>
              <p14:xfrm>
                <a:off x="3408030" y="2669862"/>
                <a:ext cx="86040" cy="390600"/>
              </p14:xfrm>
            </p:contentPart>
          </mc:Choice>
          <mc:Fallback xmlns="">
            <p:pic>
              <p:nvPicPr>
                <p:cNvPr id="212" name="Ink 211">
                  <a:extLst>
                    <a:ext uri="{FF2B5EF4-FFF2-40B4-BE49-F238E27FC236}">
                      <a16:creationId xmlns:a16="http://schemas.microsoft.com/office/drawing/2014/main" id="{E029695D-022E-E94F-F8B1-2C361CEB97AC}"/>
                    </a:ext>
                  </a:extLst>
                </p:cNvPr>
                <p:cNvPicPr/>
                <p:nvPr/>
              </p:nvPicPr>
              <p:blipFill>
                <a:blip r:embed="rId346"/>
                <a:stretch>
                  <a:fillRect/>
                </a:stretch>
              </p:blipFill>
              <p:spPr>
                <a:xfrm>
                  <a:off x="3399030" y="2660862"/>
                  <a:ext cx="1036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13" name="Ink 212">
                  <a:extLst>
                    <a:ext uri="{FF2B5EF4-FFF2-40B4-BE49-F238E27FC236}">
                      <a16:creationId xmlns:a16="http://schemas.microsoft.com/office/drawing/2014/main" id="{F7C72C8C-8BBF-D22E-739D-332C83F276F1}"/>
                    </a:ext>
                  </a:extLst>
                </p14:cNvPr>
                <p14:cNvContentPartPr/>
                <p14:nvPr/>
              </p14:nvContentPartPr>
              <p14:xfrm>
                <a:off x="3617190" y="2699742"/>
                <a:ext cx="33480" cy="313560"/>
              </p14:xfrm>
            </p:contentPart>
          </mc:Choice>
          <mc:Fallback xmlns="">
            <p:pic>
              <p:nvPicPr>
                <p:cNvPr id="213" name="Ink 212">
                  <a:extLst>
                    <a:ext uri="{FF2B5EF4-FFF2-40B4-BE49-F238E27FC236}">
                      <a16:creationId xmlns:a16="http://schemas.microsoft.com/office/drawing/2014/main" id="{F7C72C8C-8BBF-D22E-739D-332C83F276F1}"/>
                    </a:ext>
                  </a:extLst>
                </p:cNvPr>
                <p:cNvPicPr/>
                <p:nvPr/>
              </p:nvPicPr>
              <p:blipFill>
                <a:blip r:embed="rId348"/>
                <a:stretch>
                  <a:fillRect/>
                </a:stretch>
              </p:blipFill>
              <p:spPr>
                <a:xfrm>
                  <a:off x="3608190" y="2690742"/>
                  <a:ext cx="5112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4" name="Ink 213">
                  <a:extLst>
                    <a:ext uri="{FF2B5EF4-FFF2-40B4-BE49-F238E27FC236}">
                      <a16:creationId xmlns:a16="http://schemas.microsoft.com/office/drawing/2014/main" id="{6EE6D8CA-EA87-050B-434D-58202603C257}"/>
                    </a:ext>
                  </a:extLst>
                </p14:cNvPr>
                <p14:cNvContentPartPr/>
                <p14:nvPr/>
              </p14:nvContentPartPr>
              <p14:xfrm>
                <a:off x="3759390" y="2688942"/>
                <a:ext cx="71280" cy="363960"/>
              </p14:xfrm>
            </p:contentPart>
          </mc:Choice>
          <mc:Fallback xmlns="">
            <p:pic>
              <p:nvPicPr>
                <p:cNvPr id="214" name="Ink 213">
                  <a:extLst>
                    <a:ext uri="{FF2B5EF4-FFF2-40B4-BE49-F238E27FC236}">
                      <a16:creationId xmlns:a16="http://schemas.microsoft.com/office/drawing/2014/main" id="{6EE6D8CA-EA87-050B-434D-58202603C257}"/>
                    </a:ext>
                  </a:extLst>
                </p:cNvPr>
                <p:cNvPicPr/>
                <p:nvPr/>
              </p:nvPicPr>
              <p:blipFill>
                <a:blip r:embed="rId350"/>
                <a:stretch>
                  <a:fillRect/>
                </a:stretch>
              </p:blipFill>
              <p:spPr>
                <a:xfrm>
                  <a:off x="3750750" y="2680302"/>
                  <a:ext cx="8892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5" name="Ink 214">
                  <a:extLst>
                    <a:ext uri="{FF2B5EF4-FFF2-40B4-BE49-F238E27FC236}">
                      <a16:creationId xmlns:a16="http://schemas.microsoft.com/office/drawing/2014/main" id="{3F4707D2-9DB2-DF36-2618-CC655D775F3A}"/>
                    </a:ext>
                  </a:extLst>
                </p14:cNvPr>
                <p14:cNvContentPartPr/>
                <p14:nvPr/>
              </p14:nvContentPartPr>
              <p14:xfrm>
                <a:off x="3080430" y="2732502"/>
                <a:ext cx="1179360" cy="69480"/>
              </p14:xfrm>
            </p:contentPart>
          </mc:Choice>
          <mc:Fallback xmlns="">
            <p:pic>
              <p:nvPicPr>
                <p:cNvPr id="215" name="Ink 214">
                  <a:extLst>
                    <a:ext uri="{FF2B5EF4-FFF2-40B4-BE49-F238E27FC236}">
                      <a16:creationId xmlns:a16="http://schemas.microsoft.com/office/drawing/2014/main" id="{3F4707D2-9DB2-DF36-2618-CC655D775F3A}"/>
                    </a:ext>
                  </a:extLst>
                </p:cNvPr>
                <p:cNvPicPr/>
                <p:nvPr/>
              </p:nvPicPr>
              <p:blipFill>
                <a:blip r:embed="rId352"/>
                <a:stretch>
                  <a:fillRect/>
                </a:stretch>
              </p:blipFill>
              <p:spPr>
                <a:xfrm>
                  <a:off x="3071790" y="2723862"/>
                  <a:ext cx="119700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16" name="Ink 215">
                  <a:extLst>
                    <a:ext uri="{FF2B5EF4-FFF2-40B4-BE49-F238E27FC236}">
                      <a16:creationId xmlns:a16="http://schemas.microsoft.com/office/drawing/2014/main" id="{BFACC22A-928A-18C0-172C-F3B34EE923D8}"/>
                    </a:ext>
                  </a:extLst>
                </p14:cNvPr>
                <p14:cNvContentPartPr/>
                <p14:nvPr/>
              </p14:nvContentPartPr>
              <p14:xfrm>
                <a:off x="3145950" y="2890182"/>
                <a:ext cx="1021320" cy="23040"/>
              </p14:xfrm>
            </p:contentPart>
          </mc:Choice>
          <mc:Fallback xmlns="">
            <p:pic>
              <p:nvPicPr>
                <p:cNvPr id="216" name="Ink 215">
                  <a:extLst>
                    <a:ext uri="{FF2B5EF4-FFF2-40B4-BE49-F238E27FC236}">
                      <a16:creationId xmlns:a16="http://schemas.microsoft.com/office/drawing/2014/main" id="{BFACC22A-928A-18C0-172C-F3B34EE923D8}"/>
                    </a:ext>
                  </a:extLst>
                </p:cNvPr>
                <p:cNvPicPr/>
                <p:nvPr/>
              </p:nvPicPr>
              <p:blipFill>
                <a:blip r:embed="rId354"/>
                <a:stretch>
                  <a:fillRect/>
                </a:stretch>
              </p:blipFill>
              <p:spPr>
                <a:xfrm>
                  <a:off x="3137310" y="2881182"/>
                  <a:ext cx="10389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17" name="Ink 216">
                  <a:extLst>
                    <a:ext uri="{FF2B5EF4-FFF2-40B4-BE49-F238E27FC236}">
                      <a16:creationId xmlns:a16="http://schemas.microsoft.com/office/drawing/2014/main" id="{15D907AF-7817-5038-C21E-68E48F5EC0B9}"/>
                    </a:ext>
                  </a:extLst>
                </p14:cNvPr>
                <p14:cNvContentPartPr/>
                <p14:nvPr/>
              </p14:nvContentPartPr>
              <p14:xfrm>
                <a:off x="2227590" y="2782542"/>
                <a:ext cx="151560" cy="34200"/>
              </p14:xfrm>
            </p:contentPart>
          </mc:Choice>
          <mc:Fallback xmlns="">
            <p:pic>
              <p:nvPicPr>
                <p:cNvPr id="217" name="Ink 216">
                  <a:extLst>
                    <a:ext uri="{FF2B5EF4-FFF2-40B4-BE49-F238E27FC236}">
                      <a16:creationId xmlns:a16="http://schemas.microsoft.com/office/drawing/2014/main" id="{15D907AF-7817-5038-C21E-68E48F5EC0B9}"/>
                    </a:ext>
                  </a:extLst>
                </p:cNvPr>
                <p:cNvPicPr/>
                <p:nvPr/>
              </p:nvPicPr>
              <p:blipFill>
                <a:blip r:embed="rId356"/>
                <a:stretch>
                  <a:fillRect/>
                </a:stretch>
              </p:blipFill>
              <p:spPr>
                <a:xfrm>
                  <a:off x="2218950" y="2773902"/>
                  <a:ext cx="169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18" name="Ink 217">
                  <a:extLst>
                    <a:ext uri="{FF2B5EF4-FFF2-40B4-BE49-F238E27FC236}">
                      <a16:creationId xmlns:a16="http://schemas.microsoft.com/office/drawing/2014/main" id="{D11D09D1-A131-5668-6E18-07FE892EF03C}"/>
                    </a:ext>
                  </a:extLst>
                </p14:cNvPr>
                <p14:cNvContentPartPr/>
                <p14:nvPr/>
              </p14:nvContentPartPr>
              <p14:xfrm>
                <a:off x="2304630" y="2796582"/>
                <a:ext cx="28080" cy="176400"/>
              </p14:xfrm>
            </p:contentPart>
          </mc:Choice>
          <mc:Fallback xmlns="">
            <p:pic>
              <p:nvPicPr>
                <p:cNvPr id="218" name="Ink 217">
                  <a:extLst>
                    <a:ext uri="{FF2B5EF4-FFF2-40B4-BE49-F238E27FC236}">
                      <a16:creationId xmlns:a16="http://schemas.microsoft.com/office/drawing/2014/main" id="{D11D09D1-A131-5668-6E18-07FE892EF03C}"/>
                    </a:ext>
                  </a:extLst>
                </p:cNvPr>
                <p:cNvPicPr/>
                <p:nvPr/>
              </p:nvPicPr>
              <p:blipFill>
                <a:blip r:embed="rId358"/>
                <a:stretch>
                  <a:fillRect/>
                </a:stretch>
              </p:blipFill>
              <p:spPr>
                <a:xfrm>
                  <a:off x="2295630" y="2787942"/>
                  <a:ext cx="45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19" name="Ink 218">
                  <a:extLst>
                    <a:ext uri="{FF2B5EF4-FFF2-40B4-BE49-F238E27FC236}">
                      <a16:creationId xmlns:a16="http://schemas.microsoft.com/office/drawing/2014/main" id="{868AA5F4-4DAF-8AAA-B291-DE3D8DDCD17C}"/>
                    </a:ext>
                  </a:extLst>
                </p14:cNvPr>
                <p14:cNvContentPartPr/>
                <p14:nvPr/>
              </p14:nvContentPartPr>
              <p14:xfrm>
                <a:off x="2429190" y="2768142"/>
                <a:ext cx="141840" cy="195480"/>
              </p14:xfrm>
            </p:contentPart>
          </mc:Choice>
          <mc:Fallback xmlns="">
            <p:pic>
              <p:nvPicPr>
                <p:cNvPr id="219" name="Ink 218">
                  <a:extLst>
                    <a:ext uri="{FF2B5EF4-FFF2-40B4-BE49-F238E27FC236}">
                      <a16:creationId xmlns:a16="http://schemas.microsoft.com/office/drawing/2014/main" id="{868AA5F4-4DAF-8AAA-B291-DE3D8DDCD17C}"/>
                    </a:ext>
                  </a:extLst>
                </p:cNvPr>
                <p:cNvPicPr/>
                <p:nvPr/>
              </p:nvPicPr>
              <p:blipFill>
                <a:blip r:embed="rId360"/>
                <a:stretch>
                  <a:fillRect/>
                </a:stretch>
              </p:blipFill>
              <p:spPr>
                <a:xfrm>
                  <a:off x="2420190" y="2759502"/>
                  <a:ext cx="1594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0" name="Ink 219">
                  <a:extLst>
                    <a:ext uri="{FF2B5EF4-FFF2-40B4-BE49-F238E27FC236}">
                      <a16:creationId xmlns:a16="http://schemas.microsoft.com/office/drawing/2014/main" id="{25DAF5F2-F7BA-845A-B7FB-6990DCAB5087}"/>
                    </a:ext>
                  </a:extLst>
                </p14:cNvPr>
                <p14:cNvContentPartPr/>
                <p14:nvPr/>
              </p14:nvContentPartPr>
              <p14:xfrm>
                <a:off x="2064870" y="2728182"/>
                <a:ext cx="130680" cy="348120"/>
              </p14:xfrm>
            </p:contentPart>
          </mc:Choice>
          <mc:Fallback xmlns="">
            <p:pic>
              <p:nvPicPr>
                <p:cNvPr id="220" name="Ink 219">
                  <a:extLst>
                    <a:ext uri="{FF2B5EF4-FFF2-40B4-BE49-F238E27FC236}">
                      <a16:creationId xmlns:a16="http://schemas.microsoft.com/office/drawing/2014/main" id="{25DAF5F2-F7BA-845A-B7FB-6990DCAB5087}"/>
                    </a:ext>
                  </a:extLst>
                </p:cNvPr>
                <p:cNvPicPr/>
                <p:nvPr/>
              </p:nvPicPr>
              <p:blipFill>
                <a:blip r:embed="rId362"/>
                <a:stretch>
                  <a:fillRect/>
                </a:stretch>
              </p:blipFill>
              <p:spPr>
                <a:xfrm>
                  <a:off x="2056230" y="2719542"/>
                  <a:ext cx="14832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1" name="Ink 220">
                  <a:extLst>
                    <a:ext uri="{FF2B5EF4-FFF2-40B4-BE49-F238E27FC236}">
                      <a16:creationId xmlns:a16="http://schemas.microsoft.com/office/drawing/2014/main" id="{08A3FE9C-DE56-5721-A32C-1A8A2466CCC4}"/>
                    </a:ext>
                  </a:extLst>
                </p14:cNvPr>
                <p14:cNvContentPartPr/>
                <p14:nvPr/>
              </p14:nvContentPartPr>
              <p14:xfrm>
                <a:off x="2625750" y="2699022"/>
                <a:ext cx="106920" cy="322920"/>
              </p14:xfrm>
            </p:contentPart>
          </mc:Choice>
          <mc:Fallback xmlns="">
            <p:pic>
              <p:nvPicPr>
                <p:cNvPr id="221" name="Ink 220">
                  <a:extLst>
                    <a:ext uri="{FF2B5EF4-FFF2-40B4-BE49-F238E27FC236}">
                      <a16:creationId xmlns:a16="http://schemas.microsoft.com/office/drawing/2014/main" id="{08A3FE9C-DE56-5721-A32C-1A8A2466CCC4}"/>
                    </a:ext>
                  </a:extLst>
                </p:cNvPr>
                <p:cNvPicPr/>
                <p:nvPr/>
              </p:nvPicPr>
              <p:blipFill>
                <a:blip r:embed="rId364"/>
                <a:stretch>
                  <a:fillRect/>
                </a:stretch>
              </p:blipFill>
              <p:spPr>
                <a:xfrm>
                  <a:off x="2617110" y="2690022"/>
                  <a:ext cx="124560"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4" name="Ink 223">
                  <a:extLst>
                    <a:ext uri="{FF2B5EF4-FFF2-40B4-BE49-F238E27FC236}">
                      <a16:creationId xmlns:a16="http://schemas.microsoft.com/office/drawing/2014/main" id="{6D846A3A-974E-ADA9-9A22-6740B9A738CA}"/>
                    </a:ext>
                  </a:extLst>
                </p14:cNvPr>
                <p14:cNvContentPartPr/>
                <p14:nvPr/>
              </p14:nvContentPartPr>
              <p14:xfrm>
                <a:off x="5715990" y="3070542"/>
                <a:ext cx="10440" cy="209880"/>
              </p14:xfrm>
            </p:contentPart>
          </mc:Choice>
          <mc:Fallback xmlns="">
            <p:pic>
              <p:nvPicPr>
                <p:cNvPr id="224" name="Ink 223">
                  <a:extLst>
                    <a:ext uri="{FF2B5EF4-FFF2-40B4-BE49-F238E27FC236}">
                      <a16:creationId xmlns:a16="http://schemas.microsoft.com/office/drawing/2014/main" id="{6D846A3A-974E-ADA9-9A22-6740B9A738CA}"/>
                    </a:ext>
                  </a:extLst>
                </p:cNvPr>
                <p:cNvPicPr/>
                <p:nvPr/>
              </p:nvPicPr>
              <p:blipFill>
                <a:blip r:embed="rId366"/>
                <a:stretch>
                  <a:fillRect/>
                </a:stretch>
              </p:blipFill>
              <p:spPr>
                <a:xfrm>
                  <a:off x="5707350" y="3061902"/>
                  <a:ext cx="280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25" name="Ink 224">
                  <a:extLst>
                    <a:ext uri="{FF2B5EF4-FFF2-40B4-BE49-F238E27FC236}">
                      <a16:creationId xmlns:a16="http://schemas.microsoft.com/office/drawing/2014/main" id="{8ECEBC19-34D4-1EAA-2656-191377064180}"/>
                    </a:ext>
                  </a:extLst>
                </p14:cNvPr>
                <p14:cNvContentPartPr/>
                <p14:nvPr/>
              </p14:nvContentPartPr>
              <p14:xfrm>
                <a:off x="5664870" y="3245502"/>
                <a:ext cx="45720" cy="59040"/>
              </p14:xfrm>
            </p:contentPart>
          </mc:Choice>
          <mc:Fallback xmlns="">
            <p:pic>
              <p:nvPicPr>
                <p:cNvPr id="225" name="Ink 224">
                  <a:extLst>
                    <a:ext uri="{FF2B5EF4-FFF2-40B4-BE49-F238E27FC236}">
                      <a16:creationId xmlns:a16="http://schemas.microsoft.com/office/drawing/2014/main" id="{8ECEBC19-34D4-1EAA-2656-191377064180}"/>
                    </a:ext>
                  </a:extLst>
                </p:cNvPr>
                <p:cNvPicPr/>
                <p:nvPr/>
              </p:nvPicPr>
              <p:blipFill>
                <a:blip r:embed="rId368"/>
                <a:stretch>
                  <a:fillRect/>
                </a:stretch>
              </p:blipFill>
              <p:spPr>
                <a:xfrm>
                  <a:off x="5656230" y="3236862"/>
                  <a:ext cx="63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26" name="Ink 225">
                  <a:extLst>
                    <a:ext uri="{FF2B5EF4-FFF2-40B4-BE49-F238E27FC236}">
                      <a16:creationId xmlns:a16="http://schemas.microsoft.com/office/drawing/2014/main" id="{FBBBA122-E0DD-032B-6795-1DE56E8B2B71}"/>
                    </a:ext>
                  </a:extLst>
                </p14:cNvPr>
                <p14:cNvContentPartPr/>
                <p14:nvPr/>
              </p14:nvContentPartPr>
              <p14:xfrm>
                <a:off x="5704110" y="3235422"/>
                <a:ext cx="88560" cy="73080"/>
              </p14:xfrm>
            </p:contentPart>
          </mc:Choice>
          <mc:Fallback xmlns="">
            <p:pic>
              <p:nvPicPr>
                <p:cNvPr id="226" name="Ink 225">
                  <a:extLst>
                    <a:ext uri="{FF2B5EF4-FFF2-40B4-BE49-F238E27FC236}">
                      <a16:creationId xmlns:a16="http://schemas.microsoft.com/office/drawing/2014/main" id="{FBBBA122-E0DD-032B-6795-1DE56E8B2B71}"/>
                    </a:ext>
                  </a:extLst>
                </p:cNvPr>
                <p:cNvPicPr/>
                <p:nvPr/>
              </p:nvPicPr>
              <p:blipFill>
                <a:blip r:embed="rId370"/>
                <a:stretch>
                  <a:fillRect/>
                </a:stretch>
              </p:blipFill>
              <p:spPr>
                <a:xfrm>
                  <a:off x="5695470" y="3226422"/>
                  <a:ext cx="1062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28" name="Ink 227">
                  <a:extLst>
                    <a:ext uri="{FF2B5EF4-FFF2-40B4-BE49-F238E27FC236}">
                      <a16:creationId xmlns:a16="http://schemas.microsoft.com/office/drawing/2014/main" id="{D5608B7D-69AB-4358-F6A7-BA56D4C500AC}"/>
                    </a:ext>
                  </a:extLst>
                </p14:cNvPr>
                <p14:cNvContentPartPr/>
                <p14:nvPr/>
              </p14:nvContentPartPr>
              <p14:xfrm>
                <a:off x="5305230" y="3316062"/>
                <a:ext cx="893880" cy="689400"/>
              </p14:xfrm>
            </p:contentPart>
          </mc:Choice>
          <mc:Fallback xmlns="">
            <p:pic>
              <p:nvPicPr>
                <p:cNvPr id="228" name="Ink 227">
                  <a:extLst>
                    <a:ext uri="{FF2B5EF4-FFF2-40B4-BE49-F238E27FC236}">
                      <a16:creationId xmlns:a16="http://schemas.microsoft.com/office/drawing/2014/main" id="{D5608B7D-69AB-4358-F6A7-BA56D4C500AC}"/>
                    </a:ext>
                  </a:extLst>
                </p:cNvPr>
                <p:cNvPicPr/>
                <p:nvPr/>
              </p:nvPicPr>
              <p:blipFill>
                <a:blip r:embed="rId372"/>
                <a:stretch>
                  <a:fillRect/>
                </a:stretch>
              </p:blipFill>
              <p:spPr>
                <a:xfrm>
                  <a:off x="5296590" y="3307062"/>
                  <a:ext cx="911520" cy="70704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29" name="Ink 228">
                  <a:extLst>
                    <a:ext uri="{FF2B5EF4-FFF2-40B4-BE49-F238E27FC236}">
                      <a16:creationId xmlns:a16="http://schemas.microsoft.com/office/drawing/2014/main" id="{96CF08CC-E3A7-DAD8-683F-D847557E410D}"/>
                    </a:ext>
                  </a:extLst>
                </p14:cNvPr>
                <p14:cNvContentPartPr/>
                <p14:nvPr/>
              </p14:nvContentPartPr>
              <p14:xfrm>
                <a:off x="5491350" y="3573822"/>
                <a:ext cx="473760" cy="330480"/>
              </p14:xfrm>
            </p:contentPart>
          </mc:Choice>
          <mc:Fallback xmlns="">
            <p:pic>
              <p:nvPicPr>
                <p:cNvPr id="229" name="Ink 228">
                  <a:extLst>
                    <a:ext uri="{FF2B5EF4-FFF2-40B4-BE49-F238E27FC236}">
                      <a16:creationId xmlns:a16="http://schemas.microsoft.com/office/drawing/2014/main" id="{96CF08CC-E3A7-DAD8-683F-D847557E410D}"/>
                    </a:ext>
                  </a:extLst>
                </p:cNvPr>
                <p:cNvPicPr/>
                <p:nvPr/>
              </p:nvPicPr>
              <p:blipFill>
                <a:blip r:embed="rId374"/>
                <a:stretch>
                  <a:fillRect/>
                </a:stretch>
              </p:blipFill>
              <p:spPr>
                <a:xfrm>
                  <a:off x="5482350" y="3565182"/>
                  <a:ext cx="4914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30" name="Ink 229">
                  <a:extLst>
                    <a:ext uri="{FF2B5EF4-FFF2-40B4-BE49-F238E27FC236}">
                      <a16:creationId xmlns:a16="http://schemas.microsoft.com/office/drawing/2014/main" id="{37EE0988-EE11-FDB8-2ED2-B271E917A076}"/>
                    </a:ext>
                  </a:extLst>
                </p14:cNvPr>
                <p14:cNvContentPartPr/>
                <p14:nvPr/>
              </p14:nvContentPartPr>
              <p14:xfrm>
                <a:off x="5569110" y="3464382"/>
                <a:ext cx="10440" cy="135360"/>
              </p14:xfrm>
            </p:contentPart>
          </mc:Choice>
          <mc:Fallback xmlns="">
            <p:pic>
              <p:nvPicPr>
                <p:cNvPr id="230" name="Ink 229">
                  <a:extLst>
                    <a:ext uri="{FF2B5EF4-FFF2-40B4-BE49-F238E27FC236}">
                      <a16:creationId xmlns:a16="http://schemas.microsoft.com/office/drawing/2014/main" id="{37EE0988-EE11-FDB8-2ED2-B271E917A076}"/>
                    </a:ext>
                  </a:extLst>
                </p:cNvPr>
                <p:cNvPicPr/>
                <p:nvPr/>
              </p:nvPicPr>
              <p:blipFill>
                <a:blip r:embed="rId376"/>
                <a:stretch>
                  <a:fillRect/>
                </a:stretch>
              </p:blipFill>
              <p:spPr>
                <a:xfrm>
                  <a:off x="5560470" y="3455382"/>
                  <a:ext cx="280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31" name="Ink 230">
                  <a:extLst>
                    <a:ext uri="{FF2B5EF4-FFF2-40B4-BE49-F238E27FC236}">
                      <a16:creationId xmlns:a16="http://schemas.microsoft.com/office/drawing/2014/main" id="{7EF2D04B-1513-7A0C-AEF8-9C434FE5FB09}"/>
                    </a:ext>
                  </a:extLst>
                </p14:cNvPr>
                <p14:cNvContentPartPr/>
                <p14:nvPr/>
              </p14:nvContentPartPr>
              <p14:xfrm>
                <a:off x="5545350" y="3419382"/>
                <a:ext cx="73800" cy="59400"/>
              </p14:xfrm>
            </p:contentPart>
          </mc:Choice>
          <mc:Fallback xmlns="">
            <p:pic>
              <p:nvPicPr>
                <p:cNvPr id="231" name="Ink 230">
                  <a:extLst>
                    <a:ext uri="{FF2B5EF4-FFF2-40B4-BE49-F238E27FC236}">
                      <a16:creationId xmlns:a16="http://schemas.microsoft.com/office/drawing/2014/main" id="{7EF2D04B-1513-7A0C-AEF8-9C434FE5FB09}"/>
                    </a:ext>
                  </a:extLst>
                </p:cNvPr>
                <p:cNvPicPr/>
                <p:nvPr/>
              </p:nvPicPr>
              <p:blipFill>
                <a:blip r:embed="rId378"/>
                <a:stretch>
                  <a:fillRect/>
                </a:stretch>
              </p:blipFill>
              <p:spPr>
                <a:xfrm>
                  <a:off x="5536350" y="3410742"/>
                  <a:ext cx="914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32" name="Ink 231">
                  <a:extLst>
                    <a:ext uri="{FF2B5EF4-FFF2-40B4-BE49-F238E27FC236}">
                      <a16:creationId xmlns:a16="http://schemas.microsoft.com/office/drawing/2014/main" id="{B1AF7DF4-BB33-96A7-35A0-0CD56EB9EB9C}"/>
                    </a:ext>
                  </a:extLst>
                </p14:cNvPr>
                <p14:cNvContentPartPr/>
                <p14:nvPr/>
              </p14:nvContentPartPr>
              <p14:xfrm>
                <a:off x="5799510" y="3393822"/>
                <a:ext cx="67320" cy="55440"/>
              </p14:xfrm>
            </p:contentPart>
          </mc:Choice>
          <mc:Fallback xmlns="">
            <p:pic>
              <p:nvPicPr>
                <p:cNvPr id="232" name="Ink 231">
                  <a:extLst>
                    <a:ext uri="{FF2B5EF4-FFF2-40B4-BE49-F238E27FC236}">
                      <a16:creationId xmlns:a16="http://schemas.microsoft.com/office/drawing/2014/main" id="{B1AF7DF4-BB33-96A7-35A0-0CD56EB9EB9C}"/>
                    </a:ext>
                  </a:extLst>
                </p:cNvPr>
                <p:cNvPicPr/>
                <p:nvPr/>
              </p:nvPicPr>
              <p:blipFill>
                <a:blip r:embed="rId380"/>
                <a:stretch>
                  <a:fillRect/>
                </a:stretch>
              </p:blipFill>
              <p:spPr>
                <a:xfrm>
                  <a:off x="5790510" y="3385182"/>
                  <a:ext cx="8496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33" name="Ink 232">
                  <a:extLst>
                    <a:ext uri="{FF2B5EF4-FFF2-40B4-BE49-F238E27FC236}">
                      <a16:creationId xmlns:a16="http://schemas.microsoft.com/office/drawing/2014/main" id="{A023EF0B-41B7-E297-C11B-7FF1AC529387}"/>
                    </a:ext>
                  </a:extLst>
                </p14:cNvPr>
                <p14:cNvContentPartPr/>
                <p14:nvPr/>
              </p14:nvContentPartPr>
              <p14:xfrm>
                <a:off x="5833350" y="3437382"/>
                <a:ext cx="13680" cy="150480"/>
              </p14:xfrm>
            </p:contentPart>
          </mc:Choice>
          <mc:Fallback xmlns="">
            <p:pic>
              <p:nvPicPr>
                <p:cNvPr id="233" name="Ink 232">
                  <a:extLst>
                    <a:ext uri="{FF2B5EF4-FFF2-40B4-BE49-F238E27FC236}">
                      <a16:creationId xmlns:a16="http://schemas.microsoft.com/office/drawing/2014/main" id="{A023EF0B-41B7-E297-C11B-7FF1AC529387}"/>
                    </a:ext>
                  </a:extLst>
                </p:cNvPr>
                <p:cNvPicPr/>
                <p:nvPr/>
              </p:nvPicPr>
              <p:blipFill>
                <a:blip r:embed="rId382"/>
                <a:stretch>
                  <a:fillRect/>
                </a:stretch>
              </p:blipFill>
              <p:spPr>
                <a:xfrm>
                  <a:off x="5824350" y="3428742"/>
                  <a:ext cx="313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34" name="Ink 233">
                  <a:extLst>
                    <a:ext uri="{FF2B5EF4-FFF2-40B4-BE49-F238E27FC236}">
                      <a16:creationId xmlns:a16="http://schemas.microsoft.com/office/drawing/2014/main" id="{B0F0AC04-FCF6-9123-5508-631851AECD8B}"/>
                    </a:ext>
                  </a:extLst>
                </p14:cNvPr>
                <p14:cNvContentPartPr/>
                <p14:nvPr/>
              </p14:nvContentPartPr>
              <p14:xfrm>
                <a:off x="5604390" y="3650502"/>
                <a:ext cx="82080" cy="77400"/>
              </p14:xfrm>
            </p:contentPart>
          </mc:Choice>
          <mc:Fallback xmlns="">
            <p:pic>
              <p:nvPicPr>
                <p:cNvPr id="234" name="Ink 233">
                  <a:extLst>
                    <a:ext uri="{FF2B5EF4-FFF2-40B4-BE49-F238E27FC236}">
                      <a16:creationId xmlns:a16="http://schemas.microsoft.com/office/drawing/2014/main" id="{B0F0AC04-FCF6-9123-5508-631851AECD8B}"/>
                    </a:ext>
                  </a:extLst>
                </p:cNvPr>
                <p:cNvPicPr/>
                <p:nvPr/>
              </p:nvPicPr>
              <p:blipFill>
                <a:blip r:embed="rId384"/>
                <a:stretch>
                  <a:fillRect/>
                </a:stretch>
              </p:blipFill>
              <p:spPr>
                <a:xfrm>
                  <a:off x="5595390" y="3641502"/>
                  <a:ext cx="997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35" name="Ink 234">
                  <a:extLst>
                    <a:ext uri="{FF2B5EF4-FFF2-40B4-BE49-F238E27FC236}">
                      <a16:creationId xmlns:a16="http://schemas.microsoft.com/office/drawing/2014/main" id="{2E80F994-2E56-EE8F-3927-8898F1C8A883}"/>
                    </a:ext>
                  </a:extLst>
                </p14:cNvPr>
                <p14:cNvContentPartPr/>
                <p14:nvPr/>
              </p14:nvContentPartPr>
              <p14:xfrm>
                <a:off x="5789070" y="3647982"/>
                <a:ext cx="76320" cy="82440"/>
              </p14:xfrm>
            </p:contentPart>
          </mc:Choice>
          <mc:Fallback xmlns="">
            <p:pic>
              <p:nvPicPr>
                <p:cNvPr id="235" name="Ink 234">
                  <a:extLst>
                    <a:ext uri="{FF2B5EF4-FFF2-40B4-BE49-F238E27FC236}">
                      <a16:creationId xmlns:a16="http://schemas.microsoft.com/office/drawing/2014/main" id="{2E80F994-2E56-EE8F-3927-8898F1C8A883}"/>
                    </a:ext>
                  </a:extLst>
                </p:cNvPr>
                <p:cNvPicPr/>
                <p:nvPr/>
              </p:nvPicPr>
              <p:blipFill>
                <a:blip r:embed="rId386"/>
                <a:stretch>
                  <a:fillRect/>
                </a:stretch>
              </p:blipFill>
              <p:spPr>
                <a:xfrm>
                  <a:off x="5780430" y="3638982"/>
                  <a:ext cx="939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36" name="Ink 235">
                  <a:extLst>
                    <a:ext uri="{FF2B5EF4-FFF2-40B4-BE49-F238E27FC236}">
                      <a16:creationId xmlns:a16="http://schemas.microsoft.com/office/drawing/2014/main" id="{9F347F3F-5EED-AE5D-1A49-0CB60251B983}"/>
                    </a:ext>
                  </a:extLst>
                </p14:cNvPr>
                <p14:cNvContentPartPr/>
                <p14:nvPr/>
              </p14:nvContentPartPr>
              <p14:xfrm>
                <a:off x="5655510" y="3793062"/>
                <a:ext cx="176400" cy="17280"/>
              </p14:xfrm>
            </p:contentPart>
          </mc:Choice>
          <mc:Fallback xmlns="">
            <p:pic>
              <p:nvPicPr>
                <p:cNvPr id="236" name="Ink 235">
                  <a:extLst>
                    <a:ext uri="{FF2B5EF4-FFF2-40B4-BE49-F238E27FC236}">
                      <a16:creationId xmlns:a16="http://schemas.microsoft.com/office/drawing/2014/main" id="{9F347F3F-5EED-AE5D-1A49-0CB60251B983}"/>
                    </a:ext>
                  </a:extLst>
                </p:cNvPr>
                <p:cNvPicPr/>
                <p:nvPr/>
              </p:nvPicPr>
              <p:blipFill>
                <a:blip r:embed="rId388"/>
                <a:stretch>
                  <a:fillRect/>
                </a:stretch>
              </p:blipFill>
              <p:spPr>
                <a:xfrm>
                  <a:off x="5646870" y="3784062"/>
                  <a:ext cx="194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38" name="Ink 237">
                  <a:extLst>
                    <a:ext uri="{FF2B5EF4-FFF2-40B4-BE49-F238E27FC236}">
                      <a16:creationId xmlns:a16="http://schemas.microsoft.com/office/drawing/2014/main" id="{BA251282-D7AA-7FC2-50C4-27FA027FC9F5}"/>
                    </a:ext>
                  </a:extLst>
                </p14:cNvPr>
                <p14:cNvContentPartPr/>
                <p14:nvPr/>
              </p14:nvContentPartPr>
              <p14:xfrm>
                <a:off x="6455790" y="3679662"/>
                <a:ext cx="29520" cy="148320"/>
              </p14:xfrm>
            </p:contentPart>
          </mc:Choice>
          <mc:Fallback xmlns="">
            <p:pic>
              <p:nvPicPr>
                <p:cNvPr id="238" name="Ink 237">
                  <a:extLst>
                    <a:ext uri="{FF2B5EF4-FFF2-40B4-BE49-F238E27FC236}">
                      <a16:creationId xmlns:a16="http://schemas.microsoft.com/office/drawing/2014/main" id="{BA251282-D7AA-7FC2-50C4-27FA027FC9F5}"/>
                    </a:ext>
                  </a:extLst>
                </p:cNvPr>
                <p:cNvPicPr/>
                <p:nvPr/>
              </p:nvPicPr>
              <p:blipFill>
                <a:blip r:embed="rId390"/>
                <a:stretch>
                  <a:fillRect/>
                </a:stretch>
              </p:blipFill>
              <p:spPr>
                <a:xfrm>
                  <a:off x="6447150" y="3670662"/>
                  <a:ext cx="471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39" name="Ink 238">
                  <a:extLst>
                    <a:ext uri="{FF2B5EF4-FFF2-40B4-BE49-F238E27FC236}">
                      <a16:creationId xmlns:a16="http://schemas.microsoft.com/office/drawing/2014/main" id="{755F4B66-F9A9-C391-F774-F152103CE674}"/>
                    </a:ext>
                  </a:extLst>
                </p14:cNvPr>
                <p14:cNvContentPartPr/>
                <p14:nvPr/>
              </p14:nvContentPartPr>
              <p14:xfrm>
                <a:off x="6444990" y="3599382"/>
                <a:ext cx="23040" cy="12600"/>
              </p14:xfrm>
            </p:contentPart>
          </mc:Choice>
          <mc:Fallback xmlns="">
            <p:pic>
              <p:nvPicPr>
                <p:cNvPr id="239" name="Ink 238">
                  <a:extLst>
                    <a:ext uri="{FF2B5EF4-FFF2-40B4-BE49-F238E27FC236}">
                      <a16:creationId xmlns:a16="http://schemas.microsoft.com/office/drawing/2014/main" id="{755F4B66-F9A9-C391-F774-F152103CE674}"/>
                    </a:ext>
                  </a:extLst>
                </p:cNvPr>
                <p:cNvPicPr/>
                <p:nvPr/>
              </p:nvPicPr>
              <p:blipFill>
                <a:blip r:embed="rId392"/>
                <a:stretch>
                  <a:fillRect/>
                </a:stretch>
              </p:blipFill>
              <p:spPr>
                <a:xfrm>
                  <a:off x="6435990" y="3590382"/>
                  <a:ext cx="406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40" name="Ink 239">
                  <a:extLst>
                    <a:ext uri="{FF2B5EF4-FFF2-40B4-BE49-F238E27FC236}">
                      <a16:creationId xmlns:a16="http://schemas.microsoft.com/office/drawing/2014/main" id="{F648BEA7-DE7B-F107-E024-3ED20923C738}"/>
                    </a:ext>
                  </a:extLst>
                </p14:cNvPr>
                <p14:cNvContentPartPr/>
                <p14:nvPr/>
              </p14:nvContentPartPr>
              <p14:xfrm>
                <a:off x="6521670" y="3598302"/>
                <a:ext cx="127080" cy="205200"/>
              </p14:xfrm>
            </p:contentPart>
          </mc:Choice>
          <mc:Fallback xmlns="">
            <p:pic>
              <p:nvPicPr>
                <p:cNvPr id="240" name="Ink 239">
                  <a:extLst>
                    <a:ext uri="{FF2B5EF4-FFF2-40B4-BE49-F238E27FC236}">
                      <a16:creationId xmlns:a16="http://schemas.microsoft.com/office/drawing/2014/main" id="{F648BEA7-DE7B-F107-E024-3ED20923C738}"/>
                    </a:ext>
                  </a:extLst>
                </p:cNvPr>
                <p:cNvPicPr/>
                <p:nvPr/>
              </p:nvPicPr>
              <p:blipFill>
                <a:blip r:embed="rId394"/>
                <a:stretch>
                  <a:fillRect/>
                </a:stretch>
              </p:blipFill>
              <p:spPr>
                <a:xfrm>
                  <a:off x="6513030" y="3589662"/>
                  <a:ext cx="1447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41" name="Ink 240">
                  <a:extLst>
                    <a:ext uri="{FF2B5EF4-FFF2-40B4-BE49-F238E27FC236}">
                      <a16:creationId xmlns:a16="http://schemas.microsoft.com/office/drawing/2014/main" id="{A84BA896-32A8-4AEC-DD21-31AD113B31F0}"/>
                    </a:ext>
                  </a:extLst>
                </p14:cNvPr>
                <p14:cNvContentPartPr/>
                <p14:nvPr/>
              </p14:nvContentPartPr>
              <p14:xfrm>
                <a:off x="6687990" y="3623862"/>
                <a:ext cx="109800" cy="170280"/>
              </p14:xfrm>
            </p:contentPart>
          </mc:Choice>
          <mc:Fallback xmlns="">
            <p:pic>
              <p:nvPicPr>
                <p:cNvPr id="241" name="Ink 240">
                  <a:extLst>
                    <a:ext uri="{FF2B5EF4-FFF2-40B4-BE49-F238E27FC236}">
                      <a16:creationId xmlns:a16="http://schemas.microsoft.com/office/drawing/2014/main" id="{A84BA896-32A8-4AEC-DD21-31AD113B31F0}"/>
                    </a:ext>
                  </a:extLst>
                </p:cNvPr>
                <p:cNvPicPr/>
                <p:nvPr/>
              </p:nvPicPr>
              <p:blipFill>
                <a:blip r:embed="rId396"/>
                <a:stretch>
                  <a:fillRect/>
                </a:stretch>
              </p:blipFill>
              <p:spPr>
                <a:xfrm>
                  <a:off x="6678990" y="3615222"/>
                  <a:ext cx="1274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2" name="Ink 241">
                  <a:extLst>
                    <a:ext uri="{FF2B5EF4-FFF2-40B4-BE49-F238E27FC236}">
                      <a16:creationId xmlns:a16="http://schemas.microsoft.com/office/drawing/2014/main" id="{87FDF2D3-256D-FA78-70B9-960CB90D747C}"/>
                    </a:ext>
                  </a:extLst>
                </p14:cNvPr>
                <p14:cNvContentPartPr/>
                <p14:nvPr/>
              </p14:nvContentPartPr>
              <p14:xfrm>
                <a:off x="6848910" y="3629262"/>
                <a:ext cx="105120" cy="174960"/>
              </p14:xfrm>
            </p:contentPart>
          </mc:Choice>
          <mc:Fallback xmlns="">
            <p:pic>
              <p:nvPicPr>
                <p:cNvPr id="242" name="Ink 241">
                  <a:extLst>
                    <a:ext uri="{FF2B5EF4-FFF2-40B4-BE49-F238E27FC236}">
                      <a16:creationId xmlns:a16="http://schemas.microsoft.com/office/drawing/2014/main" id="{87FDF2D3-256D-FA78-70B9-960CB90D747C}"/>
                    </a:ext>
                  </a:extLst>
                </p:cNvPr>
                <p:cNvPicPr/>
                <p:nvPr/>
              </p:nvPicPr>
              <p:blipFill>
                <a:blip r:embed="rId398"/>
                <a:stretch>
                  <a:fillRect/>
                </a:stretch>
              </p:blipFill>
              <p:spPr>
                <a:xfrm>
                  <a:off x="6839910" y="3620262"/>
                  <a:ext cx="1227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43" name="Ink 242">
                  <a:extLst>
                    <a:ext uri="{FF2B5EF4-FFF2-40B4-BE49-F238E27FC236}">
                      <a16:creationId xmlns:a16="http://schemas.microsoft.com/office/drawing/2014/main" id="{3A0264D1-533A-7F8B-E156-928E6107C49D}"/>
                    </a:ext>
                  </a:extLst>
                </p14:cNvPr>
                <p14:cNvContentPartPr/>
                <p14:nvPr/>
              </p14:nvContentPartPr>
              <p14:xfrm>
                <a:off x="6860070" y="3710622"/>
                <a:ext cx="92160" cy="25200"/>
              </p14:xfrm>
            </p:contentPart>
          </mc:Choice>
          <mc:Fallback xmlns="">
            <p:pic>
              <p:nvPicPr>
                <p:cNvPr id="243" name="Ink 242">
                  <a:extLst>
                    <a:ext uri="{FF2B5EF4-FFF2-40B4-BE49-F238E27FC236}">
                      <a16:creationId xmlns:a16="http://schemas.microsoft.com/office/drawing/2014/main" id="{3A0264D1-533A-7F8B-E156-928E6107C49D}"/>
                    </a:ext>
                  </a:extLst>
                </p:cNvPr>
                <p:cNvPicPr/>
                <p:nvPr/>
              </p:nvPicPr>
              <p:blipFill>
                <a:blip r:embed="rId400"/>
                <a:stretch>
                  <a:fillRect/>
                </a:stretch>
              </p:blipFill>
              <p:spPr>
                <a:xfrm>
                  <a:off x="6851430" y="3701982"/>
                  <a:ext cx="109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45" name="Ink 244">
                  <a:extLst>
                    <a:ext uri="{FF2B5EF4-FFF2-40B4-BE49-F238E27FC236}">
                      <a16:creationId xmlns:a16="http://schemas.microsoft.com/office/drawing/2014/main" id="{5B8B701F-EE50-D0B1-668E-1710464C60BC}"/>
                    </a:ext>
                  </a:extLst>
                </p14:cNvPr>
                <p14:cNvContentPartPr/>
                <p14:nvPr/>
              </p14:nvContentPartPr>
              <p14:xfrm>
                <a:off x="3468150" y="3632862"/>
                <a:ext cx="1837440" cy="39960"/>
              </p14:xfrm>
            </p:contentPart>
          </mc:Choice>
          <mc:Fallback xmlns="">
            <p:pic>
              <p:nvPicPr>
                <p:cNvPr id="245" name="Ink 244">
                  <a:extLst>
                    <a:ext uri="{FF2B5EF4-FFF2-40B4-BE49-F238E27FC236}">
                      <a16:creationId xmlns:a16="http://schemas.microsoft.com/office/drawing/2014/main" id="{5B8B701F-EE50-D0B1-668E-1710464C60BC}"/>
                    </a:ext>
                  </a:extLst>
                </p:cNvPr>
                <p:cNvPicPr/>
                <p:nvPr/>
              </p:nvPicPr>
              <p:blipFill>
                <a:blip r:embed="rId402"/>
                <a:stretch>
                  <a:fillRect/>
                </a:stretch>
              </p:blipFill>
              <p:spPr>
                <a:xfrm>
                  <a:off x="3459510" y="3623862"/>
                  <a:ext cx="18550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46" name="Ink 245">
                  <a:extLst>
                    <a:ext uri="{FF2B5EF4-FFF2-40B4-BE49-F238E27FC236}">
                      <a16:creationId xmlns:a16="http://schemas.microsoft.com/office/drawing/2014/main" id="{EE762F62-19CF-0B52-4B20-705826974E3E}"/>
                    </a:ext>
                  </a:extLst>
                </p14:cNvPr>
                <p14:cNvContentPartPr/>
                <p14:nvPr/>
              </p14:nvContentPartPr>
              <p14:xfrm>
                <a:off x="3468150" y="3568062"/>
                <a:ext cx="102240" cy="127080"/>
              </p14:xfrm>
            </p:contentPart>
          </mc:Choice>
          <mc:Fallback xmlns="">
            <p:pic>
              <p:nvPicPr>
                <p:cNvPr id="246" name="Ink 245">
                  <a:extLst>
                    <a:ext uri="{FF2B5EF4-FFF2-40B4-BE49-F238E27FC236}">
                      <a16:creationId xmlns:a16="http://schemas.microsoft.com/office/drawing/2014/main" id="{EE762F62-19CF-0B52-4B20-705826974E3E}"/>
                    </a:ext>
                  </a:extLst>
                </p:cNvPr>
                <p:cNvPicPr/>
                <p:nvPr/>
              </p:nvPicPr>
              <p:blipFill>
                <a:blip r:embed="rId404"/>
                <a:stretch>
                  <a:fillRect/>
                </a:stretch>
              </p:blipFill>
              <p:spPr>
                <a:xfrm>
                  <a:off x="3459150" y="3559422"/>
                  <a:ext cx="1198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48" name="Ink 247">
                  <a:extLst>
                    <a:ext uri="{FF2B5EF4-FFF2-40B4-BE49-F238E27FC236}">
                      <a16:creationId xmlns:a16="http://schemas.microsoft.com/office/drawing/2014/main" id="{4F6B1060-30DD-86A2-78D3-9C6D7398DD43}"/>
                    </a:ext>
                  </a:extLst>
                </p14:cNvPr>
                <p14:cNvContentPartPr/>
                <p14:nvPr/>
              </p14:nvContentPartPr>
              <p14:xfrm>
                <a:off x="2132910" y="3196542"/>
                <a:ext cx="121320" cy="212040"/>
              </p14:xfrm>
            </p:contentPart>
          </mc:Choice>
          <mc:Fallback xmlns="">
            <p:pic>
              <p:nvPicPr>
                <p:cNvPr id="248" name="Ink 247">
                  <a:extLst>
                    <a:ext uri="{FF2B5EF4-FFF2-40B4-BE49-F238E27FC236}">
                      <a16:creationId xmlns:a16="http://schemas.microsoft.com/office/drawing/2014/main" id="{4F6B1060-30DD-86A2-78D3-9C6D7398DD43}"/>
                    </a:ext>
                  </a:extLst>
                </p:cNvPr>
                <p:cNvPicPr/>
                <p:nvPr/>
              </p:nvPicPr>
              <p:blipFill>
                <a:blip r:embed="rId406"/>
                <a:stretch>
                  <a:fillRect/>
                </a:stretch>
              </p:blipFill>
              <p:spPr>
                <a:xfrm>
                  <a:off x="2124270" y="3187542"/>
                  <a:ext cx="13896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49" name="Ink 248">
                  <a:extLst>
                    <a:ext uri="{FF2B5EF4-FFF2-40B4-BE49-F238E27FC236}">
                      <a16:creationId xmlns:a16="http://schemas.microsoft.com/office/drawing/2014/main" id="{A93FE95D-C7E6-4E04-8DAC-B6D1F75464F3}"/>
                    </a:ext>
                  </a:extLst>
                </p14:cNvPr>
                <p14:cNvContentPartPr/>
                <p14:nvPr/>
              </p14:nvContentPartPr>
              <p14:xfrm>
                <a:off x="2151990" y="3312462"/>
                <a:ext cx="45720" cy="32400"/>
              </p14:xfrm>
            </p:contentPart>
          </mc:Choice>
          <mc:Fallback xmlns="">
            <p:pic>
              <p:nvPicPr>
                <p:cNvPr id="249" name="Ink 248">
                  <a:extLst>
                    <a:ext uri="{FF2B5EF4-FFF2-40B4-BE49-F238E27FC236}">
                      <a16:creationId xmlns:a16="http://schemas.microsoft.com/office/drawing/2014/main" id="{A93FE95D-C7E6-4E04-8DAC-B6D1F75464F3}"/>
                    </a:ext>
                  </a:extLst>
                </p:cNvPr>
                <p:cNvPicPr/>
                <p:nvPr/>
              </p:nvPicPr>
              <p:blipFill>
                <a:blip r:embed="rId408"/>
                <a:stretch>
                  <a:fillRect/>
                </a:stretch>
              </p:blipFill>
              <p:spPr>
                <a:xfrm>
                  <a:off x="2143350" y="3303822"/>
                  <a:ext cx="633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50" name="Ink 249">
                  <a:extLst>
                    <a:ext uri="{FF2B5EF4-FFF2-40B4-BE49-F238E27FC236}">
                      <a16:creationId xmlns:a16="http://schemas.microsoft.com/office/drawing/2014/main" id="{F5AEA982-623D-07C8-5BCE-0270858FAEF2}"/>
                    </a:ext>
                  </a:extLst>
                </p14:cNvPr>
                <p14:cNvContentPartPr/>
                <p14:nvPr/>
              </p14:nvContentPartPr>
              <p14:xfrm>
                <a:off x="2282670" y="3250902"/>
                <a:ext cx="56160" cy="133200"/>
              </p14:xfrm>
            </p:contentPart>
          </mc:Choice>
          <mc:Fallback xmlns="">
            <p:pic>
              <p:nvPicPr>
                <p:cNvPr id="250" name="Ink 249">
                  <a:extLst>
                    <a:ext uri="{FF2B5EF4-FFF2-40B4-BE49-F238E27FC236}">
                      <a16:creationId xmlns:a16="http://schemas.microsoft.com/office/drawing/2014/main" id="{F5AEA982-623D-07C8-5BCE-0270858FAEF2}"/>
                    </a:ext>
                  </a:extLst>
                </p:cNvPr>
                <p:cNvPicPr/>
                <p:nvPr/>
              </p:nvPicPr>
              <p:blipFill>
                <a:blip r:embed="rId410"/>
                <a:stretch>
                  <a:fillRect/>
                </a:stretch>
              </p:blipFill>
              <p:spPr>
                <a:xfrm>
                  <a:off x="2273670" y="3242262"/>
                  <a:ext cx="7380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51" name="Ink 250">
                  <a:extLst>
                    <a:ext uri="{FF2B5EF4-FFF2-40B4-BE49-F238E27FC236}">
                      <a16:creationId xmlns:a16="http://schemas.microsoft.com/office/drawing/2014/main" id="{F5C1F5B9-967D-1504-BB34-A4965B89FA28}"/>
                    </a:ext>
                  </a:extLst>
                </p14:cNvPr>
                <p14:cNvContentPartPr/>
                <p14:nvPr/>
              </p14:nvContentPartPr>
              <p14:xfrm>
                <a:off x="2366550" y="3218142"/>
                <a:ext cx="10440" cy="181080"/>
              </p14:xfrm>
            </p:contentPart>
          </mc:Choice>
          <mc:Fallback xmlns="">
            <p:pic>
              <p:nvPicPr>
                <p:cNvPr id="251" name="Ink 250">
                  <a:extLst>
                    <a:ext uri="{FF2B5EF4-FFF2-40B4-BE49-F238E27FC236}">
                      <a16:creationId xmlns:a16="http://schemas.microsoft.com/office/drawing/2014/main" id="{F5C1F5B9-967D-1504-BB34-A4965B89FA28}"/>
                    </a:ext>
                  </a:extLst>
                </p:cNvPr>
                <p:cNvPicPr/>
                <p:nvPr/>
              </p:nvPicPr>
              <p:blipFill>
                <a:blip r:embed="rId412"/>
                <a:stretch>
                  <a:fillRect/>
                </a:stretch>
              </p:blipFill>
              <p:spPr>
                <a:xfrm>
                  <a:off x="2357550" y="3209142"/>
                  <a:ext cx="2808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52" name="Ink 251">
                  <a:extLst>
                    <a:ext uri="{FF2B5EF4-FFF2-40B4-BE49-F238E27FC236}">
                      <a16:creationId xmlns:a16="http://schemas.microsoft.com/office/drawing/2014/main" id="{3FBE29A6-7089-62D3-7DD3-415B8348E274}"/>
                    </a:ext>
                  </a:extLst>
                </p14:cNvPr>
                <p14:cNvContentPartPr/>
                <p14:nvPr/>
              </p14:nvContentPartPr>
              <p14:xfrm>
                <a:off x="2355390" y="3291942"/>
                <a:ext cx="106920" cy="28440"/>
              </p14:xfrm>
            </p:contentPart>
          </mc:Choice>
          <mc:Fallback xmlns="">
            <p:pic>
              <p:nvPicPr>
                <p:cNvPr id="252" name="Ink 251">
                  <a:extLst>
                    <a:ext uri="{FF2B5EF4-FFF2-40B4-BE49-F238E27FC236}">
                      <a16:creationId xmlns:a16="http://schemas.microsoft.com/office/drawing/2014/main" id="{3FBE29A6-7089-62D3-7DD3-415B8348E274}"/>
                    </a:ext>
                  </a:extLst>
                </p:cNvPr>
                <p:cNvPicPr/>
                <p:nvPr/>
              </p:nvPicPr>
              <p:blipFill>
                <a:blip r:embed="rId414"/>
                <a:stretch>
                  <a:fillRect/>
                </a:stretch>
              </p:blipFill>
              <p:spPr>
                <a:xfrm>
                  <a:off x="2346750" y="3283302"/>
                  <a:ext cx="124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53" name="Ink 252">
                  <a:extLst>
                    <a:ext uri="{FF2B5EF4-FFF2-40B4-BE49-F238E27FC236}">
                      <a16:creationId xmlns:a16="http://schemas.microsoft.com/office/drawing/2014/main" id="{8F2A8DF6-5D6B-9958-6069-BC2D7434BE22}"/>
                    </a:ext>
                  </a:extLst>
                </p14:cNvPr>
                <p14:cNvContentPartPr/>
                <p14:nvPr/>
              </p14:nvContentPartPr>
              <p14:xfrm>
                <a:off x="2426310" y="3278622"/>
                <a:ext cx="81000" cy="105120"/>
              </p14:xfrm>
            </p:contentPart>
          </mc:Choice>
          <mc:Fallback xmlns="">
            <p:pic>
              <p:nvPicPr>
                <p:cNvPr id="253" name="Ink 252">
                  <a:extLst>
                    <a:ext uri="{FF2B5EF4-FFF2-40B4-BE49-F238E27FC236}">
                      <a16:creationId xmlns:a16="http://schemas.microsoft.com/office/drawing/2014/main" id="{8F2A8DF6-5D6B-9958-6069-BC2D7434BE22}"/>
                    </a:ext>
                  </a:extLst>
                </p:cNvPr>
                <p:cNvPicPr/>
                <p:nvPr/>
              </p:nvPicPr>
              <p:blipFill>
                <a:blip r:embed="rId416"/>
                <a:stretch>
                  <a:fillRect/>
                </a:stretch>
              </p:blipFill>
              <p:spPr>
                <a:xfrm>
                  <a:off x="2417310" y="3269982"/>
                  <a:ext cx="986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54" name="Ink 253">
                  <a:extLst>
                    <a:ext uri="{FF2B5EF4-FFF2-40B4-BE49-F238E27FC236}">
                      <a16:creationId xmlns:a16="http://schemas.microsoft.com/office/drawing/2014/main" id="{ACBED9C8-8AA7-C11E-C316-3B9888E9214E}"/>
                    </a:ext>
                  </a:extLst>
                </p14:cNvPr>
                <p14:cNvContentPartPr/>
                <p14:nvPr/>
              </p14:nvContentPartPr>
              <p14:xfrm>
                <a:off x="2547270" y="3246942"/>
                <a:ext cx="167400" cy="125640"/>
              </p14:xfrm>
            </p:contentPart>
          </mc:Choice>
          <mc:Fallback xmlns="">
            <p:pic>
              <p:nvPicPr>
                <p:cNvPr id="254" name="Ink 253">
                  <a:extLst>
                    <a:ext uri="{FF2B5EF4-FFF2-40B4-BE49-F238E27FC236}">
                      <a16:creationId xmlns:a16="http://schemas.microsoft.com/office/drawing/2014/main" id="{ACBED9C8-8AA7-C11E-C316-3B9888E9214E}"/>
                    </a:ext>
                  </a:extLst>
                </p:cNvPr>
                <p:cNvPicPr/>
                <p:nvPr/>
              </p:nvPicPr>
              <p:blipFill>
                <a:blip r:embed="rId418"/>
                <a:stretch>
                  <a:fillRect/>
                </a:stretch>
              </p:blipFill>
              <p:spPr>
                <a:xfrm>
                  <a:off x="2538630" y="3237942"/>
                  <a:ext cx="1850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55" name="Ink 254">
                  <a:extLst>
                    <a:ext uri="{FF2B5EF4-FFF2-40B4-BE49-F238E27FC236}">
                      <a16:creationId xmlns:a16="http://schemas.microsoft.com/office/drawing/2014/main" id="{BF6615ED-A87C-D982-F1A8-949C777563AB}"/>
                    </a:ext>
                  </a:extLst>
                </p14:cNvPr>
                <p14:cNvContentPartPr/>
                <p14:nvPr/>
              </p14:nvContentPartPr>
              <p14:xfrm>
                <a:off x="2746710" y="3198342"/>
                <a:ext cx="156240" cy="180720"/>
              </p14:xfrm>
            </p:contentPart>
          </mc:Choice>
          <mc:Fallback xmlns="">
            <p:pic>
              <p:nvPicPr>
                <p:cNvPr id="255" name="Ink 254">
                  <a:extLst>
                    <a:ext uri="{FF2B5EF4-FFF2-40B4-BE49-F238E27FC236}">
                      <a16:creationId xmlns:a16="http://schemas.microsoft.com/office/drawing/2014/main" id="{BF6615ED-A87C-D982-F1A8-949C777563AB}"/>
                    </a:ext>
                  </a:extLst>
                </p:cNvPr>
                <p:cNvPicPr/>
                <p:nvPr/>
              </p:nvPicPr>
              <p:blipFill>
                <a:blip r:embed="rId420"/>
                <a:stretch>
                  <a:fillRect/>
                </a:stretch>
              </p:blipFill>
              <p:spPr>
                <a:xfrm>
                  <a:off x="2738070" y="3189342"/>
                  <a:ext cx="17388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56" name="Ink 255">
                  <a:extLst>
                    <a:ext uri="{FF2B5EF4-FFF2-40B4-BE49-F238E27FC236}">
                      <a16:creationId xmlns:a16="http://schemas.microsoft.com/office/drawing/2014/main" id="{A9E7BA0A-855E-B0DB-416C-E198E73DFF05}"/>
                    </a:ext>
                  </a:extLst>
                </p14:cNvPr>
                <p14:cNvContentPartPr/>
                <p14:nvPr/>
              </p14:nvContentPartPr>
              <p14:xfrm>
                <a:off x="2899350" y="3280782"/>
                <a:ext cx="54360" cy="82800"/>
              </p14:xfrm>
            </p:contentPart>
          </mc:Choice>
          <mc:Fallback xmlns="">
            <p:pic>
              <p:nvPicPr>
                <p:cNvPr id="256" name="Ink 255">
                  <a:extLst>
                    <a:ext uri="{FF2B5EF4-FFF2-40B4-BE49-F238E27FC236}">
                      <a16:creationId xmlns:a16="http://schemas.microsoft.com/office/drawing/2014/main" id="{A9E7BA0A-855E-B0DB-416C-E198E73DFF05}"/>
                    </a:ext>
                  </a:extLst>
                </p:cNvPr>
                <p:cNvPicPr/>
                <p:nvPr/>
              </p:nvPicPr>
              <p:blipFill>
                <a:blip r:embed="rId422"/>
                <a:stretch>
                  <a:fillRect/>
                </a:stretch>
              </p:blipFill>
              <p:spPr>
                <a:xfrm>
                  <a:off x="2890710" y="3271782"/>
                  <a:ext cx="72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57" name="Ink 256">
                  <a:extLst>
                    <a:ext uri="{FF2B5EF4-FFF2-40B4-BE49-F238E27FC236}">
                      <a16:creationId xmlns:a16="http://schemas.microsoft.com/office/drawing/2014/main" id="{CD17B512-8082-90FD-FE95-4D5798243D37}"/>
                    </a:ext>
                  </a:extLst>
                </p14:cNvPr>
                <p14:cNvContentPartPr/>
                <p14:nvPr/>
              </p14:nvContentPartPr>
              <p14:xfrm>
                <a:off x="2956230" y="3202302"/>
                <a:ext cx="2160" cy="15120"/>
              </p14:xfrm>
            </p:contentPart>
          </mc:Choice>
          <mc:Fallback xmlns="">
            <p:pic>
              <p:nvPicPr>
                <p:cNvPr id="257" name="Ink 256">
                  <a:extLst>
                    <a:ext uri="{FF2B5EF4-FFF2-40B4-BE49-F238E27FC236}">
                      <a16:creationId xmlns:a16="http://schemas.microsoft.com/office/drawing/2014/main" id="{CD17B512-8082-90FD-FE95-4D5798243D37}"/>
                    </a:ext>
                  </a:extLst>
                </p:cNvPr>
                <p:cNvPicPr/>
                <p:nvPr/>
              </p:nvPicPr>
              <p:blipFill>
                <a:blip r:embed="rId424"/>
                <a:stretch>
                  <a:fillRect/>
                </a:stretch>
              </p:blipFill>
              <p:spPr>
                <a:xfrm>
                  <a:off x="2947230" y="3193662"/>
                  <a:ext cx="198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58" name="Ink 257">
                  <a:extLst>
                    <a:ext uri="{FF2B5EF4-FFF2-40B4-BE49-F238E27FC236}">
                      <a16:creationId xmlns:a16="http://schemas.microsoft.com/office/drawing/2014/main" id="{41DD2228-48AD-AE30-79FC-F239CD26A1FD}"/>
                    </a:ext>
                  </a:extLst>
                </p14:cNvPr>
                <p14:cNvContentPartPr/>
                <p14:nvPr/>
              </p14:nvContentPartPr>
              <p14:xfrm>
                <a:off x="2997270" y="3244782"/>
                <a:ext cx="191880" cy="119520"/>
              </p14:xfrm>
            </p:contentPart>
          </mc:Choice>
          <mc:Fallback xmlns="">
            <p:pic>
              <p:nvPicPr>
                <p:cNvPr id="258" name="Ink 257">
                  <a:extLst>
                    <a:ext uri="{FF2B5EF4-FFF2-40B4-BE49-F238E27FC236}">
                      <a16:creationId xmlns:a16="http://schemas.microsoft.com/office/drawing/2014/main" id="{41DD2228-48AD-AE30-79FC-F239CD26A1FD}"/>
                    </a:ext>
                  </a:extLst>
                </p:cNvPr>
                <p:cNvPicPr/>
                <p:nvPr/>
              </p:nvPicPr>
              <p:blipFill>
                <a:blip r:embed="rId426"/>
                <a:stretch>
                  <a:fillRect/>
                </a:stretch>
              </p:blipFill>
              <p:spPr>
                <a:xfrm>
                  <a:off x="2988270" y="3236142"/>
                  <a:ext cx="20952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59" name="Ink 258">
                  <a:extLst>
                    <a:ext uri="{FF2B5EF4-FFF2-40B4-BE49-F238E27FC236}">
                      <a16:creationId xmlns:a16="http://schemas.microsoft.com/office/drawing/2014/main" id="{A4E4E3F7-3D94-8790-C328-ACA2F016E126}"/>
                    </a:ext>
                  </a:extLst>
                </p14:cNvPr>
                <p14:cNvContentPartPr/>
                <p14:nvPr/>
              </p14:nvContentPartPr>
              <p14:xfrm>
                <a:off x="3297510" y="3284382"/>
                <a:ext cx="291600" cy="16920"/>
              </p14:xfrm>
            </p:contentPart>
          </mc:Choice>
          <mc:Fallback xmlns="">
            <p:pic>
              <p:nvPicPr>
                <p:cNvPr id="259" name="Ink 258">
                  <a:extLst>
                    <a:ext uri="{FF2B5EF4-FFF2-40B4-BE49-F238E27FC236}">
                      <a16:creationId xmlns:a16="http://schemas.microsoft.com/office/drawing/2014/main" id="{A4E4E3F7-3D94-8790-C328-ACA2F016E126}"/>
                    </a:ext>
                  </a:extLst>
                </p:cNvPr>
                <p:cNvPicPr/>
                <p:nvPr/>
              </p:nvPicPr>
              <p:blipFill>
                <a:blip r:embed="rId428"/>
                <a:stretch>
                  <a:fillRect/>
                </a:stretch>
              </p:blipFill>
              <p:spPr>
                <a:xfrm>
                  <a:off x="3288510" y="3275382"/>
                  <a:ext cx="3092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61" name="Ink 260">
                  <a:extLst>
                    <a:ext uri="{FF2B5EF4-FFF2-40B4-BE49-F238E27FC236}">
                      <a16:creationId xmlns:a16="http://schemas.microsoft.com/office/drawing/2014/main" id="{A87B57D1-E281-22BF-8641-54C8DE0B9F4A}"/>
                    </a:ext>
                  </a:extLst>
                </p14:cNvPr>
                <p14:cNvContentPartPr/>
                <p14:nvPr/>
              </p14:nvContentPartPr>
              <p14:xfrm>
                <a:off x="1793430" y="3285822"/>
                <a:ext cx="1701720" cy="1463040"/>
              </p14:xfrm>
            </p:contentPart>
          </mc:Choice>
          <mc:Fallback xmlns="">
            <p:pic>
              <p:nvPicPr>
                <p:cNvPr id="261" name="Ink 260">
                  <a:extLst>
                    <a:ext uri="{FF2B5EF4-FFF2-40B4-BE49-F238E27FC236}">
                      <a16:creationId xmlns:a16="http://schemas.microsoft.com/office/drawing/2014/main" id="{A87B57D1-E281-22BF-8641-54C8DE0B9F4A}"/>
                    </a:ext>
                  </a:extLst>
                </p:cNvPr>
                <p:cNvPicPr/>
                <p:nvPr/>
              </p:nvPicPr>
              <p:blipFill>
                <a:blip r:embed="rId430"/>
                <a:stretch>
                  <a:fillRect/>
                </a:stretch>
              </p:blipFill>
              <p:spPr>
                <a:xfrm>
                  <a:off x="1784430" y="3276822"/>
                  <a:ext cx="1719360" cy="14806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62" name="Ink 261">
                  <a:extLst>
                    <a:ext uri="{FF2B5EF4-FFF2-40B4-BE49-F238E27FC236}">
                      <a16:creationId xmlns:a16="http://schemas.microsoft.com/office/drawing/2014/main" id="{2E40E145-1B42-E6F9-DAD9-6E830615C41C}"/>
                    </a:ext>
                  </a:extLst>
                </p14:cNvPr>
                <p14:cNvContentPartPr/>
                <p14:nvPr/>
              </p14:nvContentPartPr>
              <p14:xfrm>
                <a:off x="3494070" y="3344502"/>
                <a:ext cx="134640" cy="1383480"/>
              </p14:xfrm>
            </p:contentPart>
          </mc:Choice>
          <mc:Fallback xmlns="">
            <p:pic>
              <p:nvPicPr>
                <p:cNvPr id="262" name="Ink 261">
                  <a:extLst>
                    <a:ext uri="{FF2B5EF4-FFF2-40B4-BE49-F238E27FC236}">
                      <a16:creationId xmlns:a16="http://schemas.microsoft.com/office/drawing/2014/main" id="{2E40E145-1B42-E6F9-DAD9-6E830615C41C}"/>
                    </a:ext>
                  </a:extLst>
                </p:cNvPr>
                <p:cNvPicPr/>
                <p:nvPr/>
              </p:nvPicPr>
              <p:blipFill>
                <a:blip r:embed="rId432"/>
                <a:stretch>
                  <a:fillRect/>
                </a:stretch>
              </p:blipFill>
              <p:spPr>
                <a:xfrm>
                  <a:off x="3485430" y="3335862"/>
                  <a:ext cx="152280" cy="140112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64" name="Ink 263">
                  <a:extLst>
                    <a:ext uri="{FF2B5EF4-FFF2-40B4-BE49-F238E27FC236}">
                      <a16:creationId xmlns:a16="http://schemas.microsoft.com/office/drawing/2014/main" id="{B7ABDDCD-55BA-DA39-B431-4E85B8608060}"/>
                    </a:ext>
                  </a:extLst>
                </p14:cNvPr>
                <p14:cNvContentPartPr/>
                <p14:nvPr/>
              </p14:nvContentPartPr>
              <p14:xfrm>
                <a:off x="2534670" y="3495342"/>
                <a:ext cx="253440" cy="164160"/>
              </p14:xfrm>
            </p:contentPart>
          </mc:Choice>
          <mc:Fallback xmlns="">
            <p:pic>
              <p:nvPicPr>
                <p:cNvPr id="264" name="Ink 263">
                  <a:extLst>
                    <a:ext uri="{FF2B5EF4-FFF2-40B4-BE49-F238E27FC236}">
                      <a16:creationId xmlns:a16="http://schemas.microsoft.com/office/drawing/2014/main" id="{B7ABDDCD-55BA-DA39-B431-4E85B8608060}"/>
                    </a:ext>
                  </a:extLst>
                </p:cNvPr>
                <p:cNvPicPr/>
                <p:nvPr/>
              </p:nvPicPr>
              <p:blipFill>
                <a:blip r:embed="rId434"/>
                <a:stretch>
                  <a:fillRect/>
                </a:stretch>
              </p:blipFill>
              <p:spPr>
                <a:xfrm>
                  <a:off x="2525670" y="3486342"/>
                  <a:ext cx="2710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65" name="Ink 264">
                  <a:extLst>
                    <a:ext uri="{FF2B5EF4-FFF2-40B4-BE49-F238E27FC236}">
                      <a16:creationId xmlns:a16="http://schemas.microsoft.com/office/drawing/2014/main" id="{FFD9D9C5-D0DB-1C93-B322-64D01E455F9A}"/>
                    </a:ext>
                  </a:extLst>
                </p14:cNvPr>
                <p14:cNvContentPartPr/>
                <p14:nvPr/>
              </p14:nvContentPartPr>
              <p14:xfrm>
                <a:off x="2632230" y="3650142"/>
                <a:ext cx="36000" cy="145080"/>
              </p14:xfrm>
            </p:contentPart>
          </mc:Choice>
          <mc:Fallback xmlns="">
            <p:pic>
              <p:nvPicPr>
                <p:cNvPr id="265" name="Ink 264">
                  <a:extLst>
                    <a:ext uri="{FF2B5EF4-FFF2-40B4-BE49-F238E27FC236}">
                      <a16:creationId xmlns:a16="http://schemas.microsoft.com/office/drawing/2014/main" id="{FFD9D9C5-D0DB-1C93-B322-64D01E455F9A}"/>
                    </a:ext>
                  </a:extLst>
                </p:cNvPr>
                <p:cNvPicPr/>
                <p:nvPr/>
              </p:nvPicPr>
              <p:blipFill>
                <a:blip r:embed="rId436"/>
                <a:stretch>
                  <a:fillRect/>
                </a:stretch>
              </p:blipFill>
              <p:spPr>
                <a:xfrm>
                  <a:off x="2623590" y="3641142"/>
                  <a:ext cx="536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66" name="Ink 265">
                  <a:extLst>
                    <a:ext uri="{FF2B5EF4-FFF2-40B4-BE49-F238E27FC236}">
                      <a16:creationId xmlns:a16="http://schemas.microsoft.com/office/drawing/2014/main" id="{524ADF30-AC54-26C7-F5A0-9B3D5CCA216E}"/>
                    </a:ext>
                  </a:extLst>
                </p14:cNvPr>
                <p14:cNvContentPartPr/>
                <p14:nvPr/>
              </p14:nvContentPartPr>
              <p14:xfrm>
                <a:off x="2449710" y="3815742"/>
                <a:ext cx="124560" cy="170280"/>
              </p14:xfrm>
            </p:contentPart>
          </mc:Choice>
          <mc:Fallback xmlns="">
            <p:pic>
              <p:nvPicPr>
                <p:cNvPr id="266" name="Ink 265">
                  <a:extLst>
                    <a:ext uri="{FF2B5EF4-FFF2-40B4-BE49-F238E27FC236}">
                      <a16:creationId xmlns:a16="http://schemas.microsoft.com/office/drawing/2014/main" id="{524ADF30-AC54-26C7-F5A0-9B3D5CCA216E}"/>
                    </a:ext>
                  </a:extLst>
                </p:cNvPr>
                <p:cNvPicPr/>
                <p:nvPr/>
              </p:nvPicPr>
              <p:blipFill>
                <a:blip r:embed="rId438"/>
                <a:stretch>
                  <a:fillRect/>
                </a:stretch>
              </p:blipFill>
              <p:spPr>
                <a:xfrm>
                  <a:off x="2441070" y="3806742"/>
                  <a:ext cx="142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67" name="Ink 266">
                  <a:extLst>
                    <a:ext uri="{FF2B5EF4-FFF2-40B4-BE49-F238E27FC236}">
                      <a16:creationId xmlns:a16="http://schemas.microsoft.com/office/drawing/2014/main" id="{AFDF60BF-0ADF-B0DE-9214-C1FFA6BC1CE4}"/>
                    </a:ext>
                  </a:extLst>
                </p14:cNvPr>
                <p14:cNvContentPartPr/>
                <p14:nvPr/>
              </p14:nvContentPartPr>
              <p14:xfrm>
                <a:off x="2567790" y="3875502"/>
                <a:ext cx="82440" cy="91080"/>
              </p14:xfrm>
            </p:contentPart>
          </mc:Choice>
          <mc:Fallback xmlns="">
            <p:pic>
              <p:nvPicPr>
                <p:cNvPr id="267" name="Ink 266">
                  <a:extLst>
                    <a:ext uri="{FF2B5EF4-FFF2-40B4-BE49-F238E27FC236}">
                      <a16:creationId xmlns:a16="http://schemas.microsoft.com/office/drawing/2014/main" id="{AFDF60BF-0ADF-B0DE-9214-C1FFA6BC1CE4}"/>
                    </a:ext>
                  </a:extLst>
                </p:cNvPr>
                <p:cNvPicPr/>
                <p:nvPr/>
              </p:nvPicPr>
              <p:blipFill>
                <a:blip r:embed="rId440"/>
                <a:stretch>
                  <a:fillRect/>
                </a:stretch>
              </p:blipFill>
              <p:spPr>
                <a:xfrm>
                  <a:off x="2558790" y="3866502"/>
                  <a:ext cx="100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68" name="Ink 267">
                  <a:extLst>
                    <a:ext uri="{FF2B5EF4-FFF2-40B4-BE49-F238E27FC236}">
                      <a16:creationId xmlns:a16="http://schemas.microsoft.com/office/drawing/2014/main" id="{57DD6811-6B77-B1B2-A398-25B779930AE7}"/>
                    </a:ext>
                  </a:extLst>
                </p14:cNvPr>
                <p14:cNvContentPartPr/>
                <p14:nvPr/>
              </p14:nvContentPartPr>
              <p14:xfrm>
                <a:off x="2689110" y="3890982"/>
                <a:ext cx="83880" cy="85320"/>
              </p14:xfrm>
            </p:contentPart>
          </mc:Choice>
          <mc:Fallback xmlns="">
            <p:pic>
              <p:nvPicPr>
                <p:cNvPr id="268" name="Ink 267">
                  <a:extLst>
                    <a:ext uri="{FF2B5EF4-FFF2-40B4-BE49-F238E27FC236}">
                      <a16:creationId xmlns:a16="http://schemas.microsoft.com/office/drawing/2014/main" id="{57DD6811-6B77-B1B2-A398-25B779930AE7}"/>
                    </a:ext>
                  </a:extLst>
                </p:cNvPr>
                <p:cNvPicPr/>
                <p:nvPr/>
              </p:nvPicPr>
              <p:blipFill>
                <a:blip r:embed="rId442"/>
                <a:stretch>
                  <a:fillRect/>
                </a:stretch>
              </p:blipFill>
              <p:spPr>
                <a:xfrm>
                  <a:off x="2680470" y="3882342"/>
                  <a:ext cx="1015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69" name="Ink 268">
                  <a:extLst>
                    <a:ext uri="{FF2B5EF4-FFF2-40B4-BE49-F238E27FC236}">
                      <a16:creationId xmlns:a16="http://schemas.microsoft.com/office/drawing/2014/main" id="{03146AF9-C4B5-1E00-FFC7-381F1D4C716B}"/>
                    </a:ext>
                  </a:extLst>
                </p14:cNvPr>
                <p14:cNvContentPartPr/>
                <p14:nvPr/>
              </p14:nvContentPartPr>
              <p14:xfrm>
                <a:off x="2803950" y="3867582"/>
                <a:ext cx="91440" cy="149040"/>
              </p14:xfrm>
            </p:contentPart>
          </mc:Choice>
          <mc:Fallback xmlns="">
            <p:pic>
              <p:nvPicPr>
                <p:cNvPr id="269" name="Ink 268">
                  <a:extLst>
                    <a:ext uri="{FF2B5EF4-FFF2-40B4-BE49-F238E27FC236}">
                      <a16:creationId xmlns:a16="http://schemas.microsoft.com/office/drawing/2014/main" id="{03146AF9-C4B5-1E00-FFC7-381F1D4C716B}"/>
                    </a:ext>
                  </a:extLst>
                </p:cNvPr>
                <p:cNvPicPr/>
                <p:nvPr/>
              </p:nvPicPr>
              <p:blipFill>
                <a:blip r:embed="rId444"/>
                <a:stretch>
                  <a:fillRect/>
                </a:stretch>
              </p:blipFill>
              <p:spPr>
                <a:xfrm>
                  <a:off x="2794950" y="3858942"/>
                  <a:ext cx="1090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71" name="Ink 270">
                  <a:extLst>
                    <a:ext uri="{FF2B5EF4-FFF2-40B4-BE49-F238E27FC236}">
                      <a16:creationId xmlns:a16="http://schemas.microsoft.com/office/drawing/2014/main" id="{B0DBEA5B-0411-7E3D-ED5E-0194268EE9BD}"/>
                    </a:ext>
                  </a:extLst>
                </p14:cNvPr>
                <p14:cNvContentPartPr/>
                <p14:nvPr/>
              </p14:nvContentPartPr>
              <p14:xfrm>
                <a:off x="4301910" y="3458622"/>
                <a:ext cx="124560" cy="157320"/>
              </p14:xfrm>
            </p:contentPart>
          </mc:Choice>
          <mc:Fallback xmlns="">
            <p:pic>
              <p:nvPicPr>
                <p:cNvPr id="271" name="Ink 270">
                  <a:extLst>
                    <a:ext uri="{FF2B5EF4-FFF2-40B4-BE49-F238E27FC236}">
                      <a16:creationId xmlns:a16="http://schemas.microsoft.com/office/drawing/2014/main" id="{B0DBEA5B-0411-7E3D-ED5E-0194268EE9BD}"/>
                    </a:ext>
                  </a:extLst>
                </p:cNvPr>
                <p:cNvPicPr/>
                <p:nvPr/>
              </p:nvPicPr>
              <p:blipFill>
                <a:blip r:embed="rId446"/>
                <a:stretch>
                  <a:fillRect/>
                </a:stretch>
              </p:blipFill>
              <p:spPr>
                <a:xfrm>
                  <a:off x="4292910" y="3449622"/>
                  <a:ext cx="1422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7">
              <p14:nvContentPartPr>
                <p14:cNvPr id="272" name="Ink 271">
                  <a:extLst>
                    <a:ext uri="{FF2B5EF4-FFF2-40B4-BE49-F238E27FC236}">
                      <a16:creationId xmlns:a16="http://schemas.microsoft.com/office/drawing/2014/main" id="{9F43AE6B-AA6B-5ECF-7EA0-4A023AB2CE27}"/>
                    </a:ext>
                  </a:extLst>
                </p14:cNvPr>
                <p14:cNvContentPartPr/>
                <p14:nvPr/>
              </p14:nvContentPartPr>
              <p14:xfrm>
                <a:off x="4433310" y="3471222"/>
                <a:ext cx="152640" cy="128880"/>
              </p14:xfrm>
            </p:contentPart>
          </mc:Choice>
          <mc:Fallback xmlns="">
            <p:pic>
              <p:nvPicPr>
                <p:cNvPr id="272" name="Ink 271">
                  <a:extLst>
                    <a:ext uri="{FF2B5EF4-FFF2-40B4-BE49-F238E27FC236}">
                      <a16:creationId xmlns:a16="http://schemas.microsoft.com/office/drawing/2014/main" id="{9F43AE6B-AA6B-5ECF-7EA0-4A023AB2CE27}"/>
                    </a:ext>
                  </a:extLst>
                </p:cNvPr>
                <p:cNvPicPr/>
                <p:nvPr/>
              </p:nvPicPr>
              <p:blipFill>
                <a:blip r:embed="rId448"/>
                <a:stretch>
                  <a:fillRect/>
                </a:stretch>
              </p:blipFill>
              <p:spPr>
                <a:xfrm>
                  <a:off x="4424670" y="3462222"/>
                  <a:ext cx="1702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49">
              <p14:nvContentPartPr>
                <p14:cNvPr id="273" name="Ink 272">
                  <a:extLst>
                    <a:ext uri="{FF2B5EF4-FFF2-40B4-BE49-F238E27FC236}">
                      <a16:creationId xmlns:a16="http://schemas.microsoft.com/office/drawing/2014/main" id="{ECD4CA29-1E11-332D-F9D4-EEE338183CBB}"/>
                    </a:ext>
                  </a:extLst>
                </p14:cNvPr>
                <p14:cNvContentPartPr/>
                <p14:nvPr/>
              </p14:nvContentPartPr>
              <p14:xfrm>
                <a:off x="4574430" y="3515142"/>
                <a:ext cx="165240" cy="77040"/>
              </p14:xfrm>
            </p:contentPart>
          </mc:Choice>
          <mc:Fallback xmlns="">
            <p:pic>
              <p:nvPicPr>
                <p:cNvPr id="273" name="Ink 272">
                  <a:extLst>
                    <a:ext uri="{FF2B5EF4-FFF2-40B4-BE49-F238E27FC236}">
                      <a16:creationId xmlns:a16="http://schemas.microsoft.com/office/drawing/2014/main" id="{ECD4CA29-1E11-332D-F9D4-EEE338183CBB}"/>
                    </a:ext>
                  </a:extLst>
                </p:cNvPr>
                <p:cNvPicPr/>
                <p:nvPr/>
              </p:nvPicPr>
              <p:blipFill>
                <a:blip r:embed="rId450"/>
                <a:stretch>
                  <a:fillRect/>
                </a:stretch>
              </p:blipFill>
              <p:spPr>
                <a:xfrm>
                  <a:off x="4565790" y="3506142"/>
                  <a:ext cx="18288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451">
              <p14:nvContentPartPr>
                <p14:cNvPr id="274" name="Ink 273">
                  <a:extLst>
                    <a:ext uri="{FF2B5EF4-FFF2-40B4-BE49-F238E27FC236}">
                      <a16:creationId xmlns:a16="http://schemas.microsoft.com/office/drawing/2014/main" id="{9D8DB48D-6B6C-45A9-10E9-2775DCF92F5A}"/>
                    </a:ext>
                  </a:extLst>
                </p14:cNvPr>
                <p14:cNvContentPartPr/>
                <p14:nvPr/>
              </p14:nvContentPartPr>
              <p14:xfrm>
                <a:off x="4786110" y="3559422"/>
                <a:ext cx="73800" cy="10440"/>
              </p14:xfrm>
            </p:contentPart>
          </mc:Choice>
          <mc:Fallback xmlns="">
            <p:pic>
              <p:nvPicPr>
                <p:cNvPr id="274" name="Ink 273">
                  <a:extLst>
                    <a:ext uri="{FF2B5EF4-FFF2-40B4-BE49-F238E27FC236}">
                      <a16:creationId xmlns:a16="http://schemas.microsoft.com/office/drawing/2014/main" id="{9D8DB48D-6B6C-45A9-10E9-2775DCF92F5A}"/>
                    </a:ext>
                  </a:extLst>
                </p:cNvPr>
                <p:cNvPicPr/>
                <p:nvPr/>
              </p:nvPicPr>
              <p:blipFill>
                <a:blip r:embed="rId452"/>
                <a:stretch>
                  <a:fillRect/>
                </a:stretch>
              </p:blipFill>
              <p:spPr>
                <a:xfrm>
                  <a:off x="4777470" y="3550422"/>
                  <a:ext cx="914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53">
              <p14:nvContentPartPr>
                <p14:cNvPr id="275" name="Ink 274">
                  <a:extLst>
                    <a:ext uri="{FF2B5EF4-FFF2-40B4-BE49-F238E27FC236}">
                      <a16:creationId xmlns:a16="http://schemas.microsoft.com/office/drawing/2014/main" id="{A234777D-05EC-144D-6045-C00CDB4D9E1E}"/>
                    </a:ext>
                  </a:extLst>
                </p14:cNvPr>
                <p14:cNvContentPartPr/>
                <p14:nvPr/>
              </p14:nvContentPartPr>
              <p14:xfrm>
                <a:off x="4891230" y="3530262"/>
                <a:ext cx="32400" cy="92880"/>
              </p14:xfrm>
            </p:contentPart>
          </mc:Choice>
          <mc:Fallback xmlns="">
            <p:pic>
              <p:nvPicPr>
                <p:cNvPr id="275" name="Ink 274">
                  <a:extLst>
                    <a:ext uri="{FF2B5EF4-FFF2-40B4-BE49-F238E27FC236}">
                      <a16:creationId xmlns:a16="http://schemas.microsoft.com/office/drawing/2014/main" id="{A234777D-05EC-144D-6045-C00CDB4D9E1E}"/>
                    </a:ext>
                  </a:extLst>
                </p:cNvPr>
                <p:cNvPicPr/>
                <p:nvPr/>
              </p:nvPicPr>
              <p:blipFill>
                <a:blip r:embed="rId454"/>
                <a:stretch>
                  <a:fillRect/>
                </a:stretch>
              </p:blipFill>
              <p:spPr>
                <a:xfrm>
                  <a:off x="4882590" y="3521622"/>
                  <a:ext cx="500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455">
              <p14:nvContentPartPr>
                <p14:cNvPr id="276" name="Ink 275">
                  <a:extLst>
                    <a:ext uri="{FF2B5EF4-FFF2-40B4-BE49-F238E27FC236}">
                      <a16:creationId xmlns:a16="http://schemas.microsoft.com/office/drawing/2014/main" id="{880908C2-2748-E345-8272-0646411CADC3}"/>
                    </a:ext>
                  </a:extLst>
                </p14:cNvPr>
                <p14:cNvContentPartPr/>
                <p14:nvPr/>
              </p14:nvContentPartPr>
              <p14:xfrm>
                <a:off x="4864590" y="3449982"/>
                <a:ext cx="20880" cy="20160"/>
              </p14:xfrm>
            </p:contentPart>
          </mc:Choice>
          <mc:Fallback xmlns="">
            <p:pic>
              <p:nvPicPr>
                <p:cNvPr id="276" name="Ink 275">
                  <a:extLst>
                    <a:ext uri="{FF2B5EF4-FFF2-40B4-BE49-F238E27FC236}">
                      <a16:creationId xmlns:a16="http://schemas.microsoft.com/office/drawing/2014/main" id="{880908C2-2748-E345-8272-0646411CADC3}"/>
                    </a:ext>
                  </a:extLst>
                </p:cNvPr>
                <p:cNvPicPr/>
                <p:nvPr/>
              </p:nvPicPr>
              <p:blipFill>
                <a:blip r:embed="rId456"/>
                <a:stretch>
                  <a:fillRect/>
                </a:stretch>
              </p:blipFill>
              <p:spPr>
                <a:xfrm>
                  <a:off x="4855590" y="3440982"/>
                  <a:ext cx="385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57">
              <p14:nvContentPartPr>
                <p14:cNvPr id="277" name="Ink 276">
                  <a:extLst>
                    <a:ext uri="{FF2B5EF4-FFF2-40B4-BE49-F238E27FC236}">
                      <a16:creationId xmlns:a16="http://schemas.microsoft.com/office/drawing/2014/main" id="{C77D5722-D9F8-EE97-D883-879593835DC1}"/>
                    </a:ext>
                  </a:extLst>
                </p14:cNvPr>
                <p14:cNvContentPartPr/>
                <p14:nvPr/>
              </p14:nvContentPartPr>
              <p14:xfrm>
                <a:off x="4933710" y="3486342"/>
                <a:ext cx="20160" cy="119880"/>
              </p14:xfrm>
            </p:contentPart>
          </mc:Choice>
          <mc:Fallback xmlns="">
            <p:pic>
              <p:nvPicPr>
                <p:cNvPr id="277" name="Ink 276">
                  <a:extLst>
                    <a:ext uri="{FF2B5EF4-FFF2-40B4-BE49-F238E27FC236}">
                      <a16:creationId xmlns:a16="http://schemas.microsoft.com/office/drawing/2014/main" id="{C77D5722-D9F8-EE97-D883-879593835DC1}"/>
                    </a:ext>
                  </a:extLst>
                </p:cNvPr>
                <p:cNvPicPr/>
                <p:nvPr/>
              </p:nvPicPr>
              <p:blipFill>
                <a:blip r:embed="rId458"/>
                <a:stretch>
                  <a:fillRect/>
                </a:stretch>
              </p:blipFill>
              <p:spPr>
                <a:xfrm>
                  <a:off x="4924710" y="3477342"/>
                  <a:ext cx="378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459">
              <p14:nvContentPartPr>
                <p14:cNvPr id="278" name="Ink 277">
                  <a:extLst>
                    <a:ext uri="{FF2B5EF4-FFF2-40B4-BE49-F238E27FC236}">
                      <a16:creationId xmlns:a16="http://schemas.microsoft.com/office/drawing/2014/main" id="{E44FC99B-08EE-9294-9F4F-740B0CFE322F}"/>
                    </a:ext>
                  </a:extLst>
                </p14:cNvPr>
                <p14:cNvContentPartPr/>
                <p14:nvPr/>
              </p14:nvContentPartPr>
              <p14:xfrm>
                <a:off x="4943430" y="3529902"/>
                <a:ext cx="101880" cy="64440"/>
              </p14:xfrm>
            </p:contentPart>
          </mc:Choice>
          <mc:Fallback xmlns="">
            <p:pic>
              <p:nvPicPr>
                <p:cNvPr id="278" name="Ink 277">
                  <a:extLst>
                    <a:ext uri="{FF2B5EF4-FFF2-40B4-BE49-F238E27FC236}">
                      <a16:creationId xmlns:a16="http://schemas.microsoft.com/office/drawing/2014/main" id="{E44FC99B-08EE-9294-9F4F-740B0CFE322F}"/>
                    </a:ext>
                  </a:extLst>
                </p:cNvPr>
                <p:cNvPicPr/>
                <p:nvPr/>
              </p:nvPicPr>
              <p:blipFill>
                <a:blip r:embed="rId460"/>
                <a:stretch>
                  <a:fillRect/>
                </a:stretch>
              </p:blipFill>
              <p:spPr>
                <a:xfrm>
                  <a:off x="4934430" y="3521262"/>
                  <a:ext cx="1195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461">
              <p14:nvContentPartPr>
                <p14:cNvPr id="279" name="Ink 278">
                  <a:extLst>
                    <a:ext uri="{FF2B5EF4-FFF2-40B4-BE49-F238E27FC236}">
                      <a16:creationId xmlns:a16="http://schemas.microsoft.com/office/drawing/2014/main" id="{3D864BD3-49A8-7CFB-207A-587BF87A3130}"/>
                    </a:ext>
                  </a:extLst>
                </p14:cNvPr>
                <p14:cNvContentPartPr/>
                <p14:nvPr/>
              </p14:nvContentPartPr>
              <p14:xfrm>
                <a:off x="5067630" y="3473742"/>
                <a:ext cx="96840" cy="120600"/>
              </p14:xfrm>
            </p:contentPart>
          </mc:Choice>
          <mc:Fallback xmlns="">
            <p:pic>
              <p:nvPicPr>
                <p:cNvPr id="279" name="Ink 278">
                  <a:extLst>
                    <a:ext uri="{FF2B5EF4-FFF2-40B4-BE49-F238E27FC236}">
                      <a16:creationId xmlns:a16="http://schemas.microsoft.com/office/drawing/2014/main" id="{3D864BD3-49A8-7CFB-207A-587BF87A3130}"/>
                    </a:ext>
                  </a:extLst>
                </p:cNvPr>
                <p:cNvPicPr/>
                <p:nvPr/>
              </p:nvPicPr>
              <p:blipFill>
                <a:blip r:embed="rId462"/>
                <a:stretch>
                  <a:fillRect/>
                </a:stretch>
              </p:blipFill>
              <p:spPr>
                <a:xfrm>
                  <a:off x="5058630" y="3465102"/>
                  <a:ext cx="1144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63">
              <p14:nvContentPartPr>
                <p14:cNvPr id="281" name="Ink 280">
                  <a:extLst>
                    <a:ext uri="{FF2B5EF4-FFF2-40B4-BE49-F238E27FC236}">
                      <a16:creationId xmlns:a16="http://schemas.microsoft.com/office/drawing/2014/main" id="{EC68BD4A-AE07-585B-E51A-78236FC1D9F0}"/>
                    </a:ext>
                  </a:extLst>
                </p14:cNvPr>
                <p14:cNvContentPartPr/>
                <p14:nvPr/>
              </p14:nvContentPartPr>
              <p14:xfrm>
                <a:off x="2715750" y="3906102"/>
                <a:ext cx="570600" cy="535320"/>
              </p14:xfrm>
            </p:contentPart>
          </mc:Choice>
          <mc:Fallback xmlns="">
            <p:pic>
              <p:nvPicPr>
                <p:cNvPr id="281" name="Ink 280">
                  <a:extLst>
                    <a:ext uri="{FF2B5EF4-FFF2-40B4-BE49-F238E27FC236}">
                      <a16:creationId xmlns:a16="http://schemas.microsoft.com/office/drawing/2014/main" id="{EC68BD4A-AE07-585B-E51A-78236FC1D9F0}"/>
                    </a:ext>
                  </a:extLst>
                </p:cNvPr>
                <p:cNvPicPr/>
                <p:nvPr/>
              </p:nvPicPr>
              <p:blipFill>
                <a:blip r:embed="rId464"/>
                <a:stretch>
                  <a:fillRect/>
                </a:stretch>
              </p:blipFill>
              <p:spPr>
                <a:xfrm>
                  <a:off x="2707110" y="3897462"/>
                  <a:ext cx="5882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465">
              <p14:nvContentPartPr>
                <p14:cNvPr id="282" name="Ink 281">
                  <a:extLst>
                    <a:ext uri="{FF2B5EF4-FFF2-40B4-BE49-F238E27FC236}">
                      <a16:creationId xmlns:a16="http://schemas.microsoft.com/office/drawing/2014/main" id="{9031371D-3AB3-F154-A913-D1C7D918C582}"/>
                    </a:ext>
                  </a:extLst>
                </p14:cNvPr>
                <p14:cNvContentPartPr/>
                <p14:nvPr/>
              </p14:nvContentPartPr>
              <p14:xfrm>
                <a:off x="2688030" y="4331262"/>
                <a:ext cx="93960" cy="135360"/>
              </p14:xfrm>
            </p:contentPart>
          </mc:Choice>
          <mc:Fallback xmlns="">
            <p:pic>
              <p:nvPicPr>
                <p:cNvPr id="282" name="Ink 281">
                  <a:extLst>
                    <a:ext uri="{FF2B5EF4-FFF2-40B4-BE49-F238E27FC236}">
                      <a16:creationId xmlns:a16="http://schemas.microsoft.com/office/drawing/2014/main" id="{9031371D-3AB3-F154-A913-D1C7D918C582}"/>
                    </a:ext>
                  </a:extLst>
                </p:cNvPr>
                <p:cNvPicPr/>
                <p:nvPr/>
              </p:nvPicPr>
              <p:blipFill>
                <a:blip r:embed="rId466"/>
                <a:stretch>
                  <a:fillRect/>
                </a:stretch>
              </p:blipFill>
              <p:spPr>
                <a:xfrm>
                  <a:off x="2679030" y="4322262"/>
                  <a:ext cx="1116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67">
              <p14:nvContentPartPr>
                <p14:cNvPr id="283" name="Ink 282">
                  <a:extLst>
                    <a:ext uri="{FF2B5EF4-FFF2-40B4-BE49-F238E27FC236}">
                      <a16:creationId xmlns:a16="http://schemas.microsoft.com/office/drawing/2014/main" id="{D7F2A4EE-53AD-ECDE-B438-370443A67443}"/>
                    </a:ext>
                  </a:extLst>
                </p14:cNvPr>
                <p14:cNvContentPartPr/>
                <p14:nvPr/>
              </p14:nvContentPartPr>
              <p14:xfrm>
                <a:off x="2024550" y="3906462"/>
                <a:ext cx="371520" cy="504360"/>
              </p14:xfrm>
            </p:contentPart>
          </mc:Choice>
          <mc:Fallback xmlns="">
            <p:pic>
              <p:nvPicPr>
                <p:cNvPr id="283" name="Ink 282">
                  <a:extLst>
                    <a:ext uri="{FF2B5EF4-FFF2-40B4-BE49-F238E27FC236}">
                      <a16:creationId xmlns:a16="http://schemas.microsoft.com/office/drawing/2014/main" id="{D7F2A4EE-53AD-ECDE-B438-370443A67443}"/>
                    </a:ext>
                  </a:extLst>
                </p:cNvPr>
                <p:cNvPicPr/>
                <p:nvPr/>
              </p:nvPicPr>
              <p:blipFill>
                <a:blip r:embed="rId468"/>
                <a:stretch>
                  <a:fillRect/>
                </a:stretch>
              </p:blipFill>
              <p:spPr>
                <a:xfrm>
                  <a:off x="2015910" y="3897462"/>
                  <a:ext cx="38916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469">
              <p14:nvContentPartPr>
                <p14:cNvPr id="284" name="Ink 283">
                  <a:extLst>
                    <a:ext uri="{FF2B5EF4-FFF2-40B4-BE49-F238E27FC236}">
                      <a16:creationId xmlns:a16="http://schemas.microsoft.com/office/drawing/2014/main" id="{F8F65B38-73FA-8C81-E238-06AFD7E1771F}"/>
                    </a:ext>
                  </a:extLst>
                </p14:cNvPr>
                <p14:cNvContentPartPr/>
                <p14:nvPr/>
              </p14:nvContentPartPr>
              <p14:xfrm>
                <a:off x="2205270" y="3842022"/>
                <a:ext cx="98280" cy="118080"/>
              </p14:xfrm>
            </p:contentPart>
          </mc:Choice>
          <mc:Fallback xmlns="">
            <p:pic>
              <p:nvPicPr>
                <p:cNvPr id="284" name="Ink 283">
                  <a:extLst>
                    <a:ext uri="{FF2B5EF4-FFF2-40B4-BE49-F238E27FC236}">
                      <a16:creationId xmlns:a16="http://schemas.microsoft.com/office/drawing/2014/main" id="{F8F65B38-73FA-8C81-E238-06AFD7E1771F}"/>
                    </a:ext>
                  </a:extLst>
                </p:cNvPr>
                <p:cNvPicPr/>
                <p:nvPr/>
              </p:nvPicPr>
              <p:blipFill>
                <a:blip r:embed="rId470"/>
                <a:stretch>
                  <a:fillRect/>
                </a:stretch>
              </p:blipFill>
              <p:spPr>
                <a:xfrm>
                  <a:off x="2196270" y="3833022"/>
                  <a:ext cx="1159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71">
              <p14:nvContentPartPr>
                <p14:cNvPr id="286" name="Ink 285">
                  <a:extLst>
                    <a:ext uri="{FF2B5EF4-FFF2-40B4-BE49-F238E27FC236}">
                      <a16:creationId xmlns:a16="http://schemas.microsoft.com/office/drawing/2014/main" id="{DF476A08-17A0-CDF3-C672-E0306C9B14CE}"/>
                    </a:ext>
                  </a:extLst>
                </p14:cNvPr>
                <p14:cNvContentPartPr/>
                <p14:nvPr/>
              </p14:nvContentPartPr>
              <p14:xfrm>
                <a:off x="2259630" y="4087902"/>
                <a:ext cx="925920" cy="185400"/>
              </p14:xfrm>
            </p:contentPart>
          </mc:Choice>
          <mc:Fallback xmlns="">
            <p:pic>
              <p:nvPicPr>
                <p:cNvPr id="286" name="Ink 285">
                  <a:extLst>
                    <a:ext uri="{FF2B5EF4-FFF2-40B4-BE49-F238E27FC236}">
                      <a16:creationId xmlns:a16="http://schemas.microsoft.com/office/drawing/2014/main" id="{DF476A08-17A0-CDF3-C672-E0306C9B14CE}"/>
                    </a:ext>
                  </a:extLst>
                </p:cNvPr>
                <p:cNvPicPr/>
                <p:nvPr/>
              </p:nvPicPr>
              <p:blipFill>
                <a:blip r:embed="rId472"/>
                <a:stretch>
                  <a:fillRect/>
                </a:stretch>
              </p:blipFill>
              <p:spPr>
                <a:xfrm>
                  <a:off x="2250630" y="4078902"/>
                  <a:ext cx="9435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73">
              <p14:nvContentPartPr>
                <p14:cNvPr id="288" name="Ink 287">
                  <a:extLst>
                    <a:ext uri="{FF2B5EF4-FFF2-40B4-BE49-F238E27FC236}">
                      <a16:creationId xmlns:a16="http://schemas.microsoft.com/office/drawing/2014/main" id="{6A331463-6B5D-2CFA-638E-EAAFF346E68A}"/>
                    </a:ext>
                  </a:extLst>
                </p14:cNvPr>
                <p14:cNvContentPartPr/>
                <p14:nvPr/>
              </p14:nvContentPartPr>
              <p14:xfrm>
                <a:off x="2291310" y="4082862"/>
                <a:ext cx="864000" cy="165600"/>
              </p14:xfrm>
            </p:contentPart>
          </mc:Choice>
          <mc:Fallback xmlns="">
            <p:pic>
              <p:nvPicPr>
                <p:cNvPr id="288" name="Ink 287">
                  <a:extLst>
                    <a:ext uri="{FF2B5EF4-FFF2-40B4-BE49-F238E27FC236}">
                      <a16:creationId xmlns:a16="http://schemas.microsoft.com/office/drawing/2014/main" id="{6A331463-6B5D-2CFA-638E-EAAFF346E68A}"/>
                    </a:ext>
                  </a:extLst>
                </p:cNvPr>
                <p:cNvPicPr/>
                <p:nvPr/>
              </p:nvPicPr>
              <p:blipFill>
                <a:blip r:embed="rId474"/>
                <a:stretch>
                  <a:fillRect/>
                </a:stretch>
              </p:blipFill>
              <p:spPr>
                <a:xfrm>
                  <a:off x="2282670" y="4073862"/>
                  <a:ext cx="8816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475">
              <p14:nvContentPartPr>
                <p14:cNvPr id="290" name="Ink 289">
                  <a:extLst>
                    <a:ext uri="{FF2B5EF4-FFF2-40B4-BE49-F238E27FC236}">
                      <a16:creationId xmlns:a16="http://schemas.microsoft.com/office/drawing/2014/main" id="{ADB844BA-1840-CE5E-D2C7-8D0208844250}"/>
                    </a:ext>
                  </a:extLst>
                </p14:cNvPr>
                <p14:cNvContentPartPr/>
                <p14:nvPr/>
              </p14:nvContentPartPr>
              <p14:xfrm>
                <a:off x="2640150" y="4019142"/>
                <a:ext cx="7200" cy="51840"/>
              </p14:xfrm>
            </p:contentPart>
          </mc:Choice>
          <mc:Fallback xmlns="">
            <p:pic>
              <p:nvPicPr>
                <p:cNvPr id="290" name="Ink 289">
                  <a:extLst>
                    <a:ext uri="{FF2B5EF4-FFF2-40B4-BE49-F238E27FC236}">
                      <a16:creationId xmlns:a16="http://schemas.microsoft.com/office/drawing/2014/main" id="{ADB844BA-1840-CE5E-D2C7-8D0208844250}"/>
                    </a:ext>
                  </a:extLst>
                </p:cNvPr>
                <p:cNvPicPr/>
                <p:nvPr/>
              </p:nvPicPr>
              <p:blipFill>
                <a:blip r:embed="rId476"/>
                <a:stretch>
                  <a:fillRect/>
                </a:stretch>
              </p:blipFill>
              <p:spPr>
                <a:xfrm>
                  <a:off x="2631150" y="4010502"/>
                  <a:ext cx="2484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477">
              <p14:nvContentPartPr>
                <p14:cNvPr id="291" name="Ink 290">
                  <a:extLst>
                    <a:ext uri="{FF2B5EF4-FFF2-40B4-BE49-F238E27FC236}">
                      <a16:creationId xmlns:a16="http://schemas.microsoft.com/office/drawing/2014/main" id="{30869EBE-6205-76B8-3FB0-36C1B1C5288A}"/>
                    </a:ext>
                  </a:extLst>
                </p14:cNvPr>
                <p14:cNvContentPartPr/>
                <p14:nvPr/>
              </p14:nvContentPartPr>
              <p14:xfrm>
                <a:off x="2640150" y="4200222"/>
                <a:ext cx="50760" cy="310320"/>
              </p14:xfrm>
            </p:contentPart>
          </mc:Choice>
          <mc:Fallback xmlns="">
            <p:pic>
              <p:nvPicPr>
                <p:cNvPr id="291" name="Ink 290">
                  <a:extLst>
                    <a:ext uri="{FF2B5EF4-FFF2-40B4-BE49-F238E27FC236}">
                      <a16:creationId xmlns:a16="http://schemas.microsoft.com/office/drawing/2014/main" id="{30869EBE-6205-76B8-3FB0-36C1B1C5288A}"/>
                    </a:ext>
                  </a:extLst>
                </p:cNvPr>
                <p:cNvPicPr/>
                <p:nvPr/>
              </p:nvPicPr>
              <p:blipFill>
                <a:blip r:embed="rId478"/>
                <a:stretch>
                  <a:fillRect/>
                </a:stretch>
              </p:blipFill>
              <p:spPr>
                <a:xfrm>
                  <a:off x="2631510" y="4191582"/>
                  <a:ext cx="6840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479">
              <p14:nvContentPartPr>
                <p14:cNvPr id="292" name="Ink 291">
                  <a:extLst>
                    <a:ext uri="{FF2B5EF4-FFF2-40B4-BE49-F238E27FC236}">
                      <a16:creationId xmlns:a16="http://schemas.microsoft.com/office/drawing/2014/main" id="{F029208D-BB47-5B5C-EB85-8D2F227B8D01}"/>
                    </a:ext>
                  </a:extLst>
                </p14:cNvPr>
                <p14:cNvContentPartPr/>
                <p14:nvPr/>
              </p14:nvContentPartPr>
              <p14:xfrm>
                <a:off x="2609910" y="4533582"/>
                <a:ext cx="195840" cy="118440"/>
              </p14:xfrm>
            </p:contentPart>
          </mc:Choice>
          <mc:Fallback xmlns="">
            <p:pic>
              <p:nvPicPr>
                <p:cNvPr id="292" name="Ink 291">
                  <a:extLst>
                    <a:ext uri="{FF2B5EF4-FFF2-40B4-BE49-F238E27FC236}">
                      <a16:creationId xmlns:a16="http://schemas.microsoft.com/office/drawing/2014/main" id="{F029208D-BB47-5B5C-EB85-8D2F227B8D01}"/>
                    </a:ext>
                  </a:extLst>
                </p:cNvPr>
                <p:cNvPicPr/>
                <p:nvPr/>
              </p:nvPicPr>
              <p:blipFill>
                <a:blip r:embed="rId480"/>
                <a:stretch>
                  <a:fillRect/>
                </a:stretch>
              </p:blipFill>
              <p:spPr>
                <a:xfrm>
                  <a:off x="2601270" y="4524582"/>
                  <a:ext cx="2134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81">
              <p14:nvContentPartPr>
                <p14:cNvPr id="294" name="Ink 293">
                  <a:extLst>
                    <a:ext uri="{FF2B5EF4-FFF2-40B4-BE49-F238E27FC236}">
                      <a16:creationId xmlns:a16="http://schemas.microsoft.com/office/drawing/2014/main" id="{C259D068-B2EA-2753-C7B0-61A91593821E}"/>
                    </a:ext>
                  </a:extLst>
                </p14:cNvPr>
                <p14:cNvContentPartPr/>
                <p14:nvPr/>
              </p14:nvContentPartPr>
              <p14:xfrm>
                <a:off x="2324430" y="4151262"/>
                <a:ext cx="69840" cy="88200"/>
              </p14:xfrm>
            </p:contentPart>
          </mc:Choice>
          <mc:Fallback xmlns="">
            <p:pic>
              <p:nvPicPr>
                <p:cNvPr id="294" name="Ink 293">
                  <a:extLst>
                    <a:ext uri="{FF2B5EF4-FFF2-40B4-BE49-F238E27FC236}">
                      <a16:creationId xmlns:a16="http://schemas.microsoft.com/office/drawing/2014/main" id="{C259D068-B2EA-2753-C7B0-61A91593821E}"/>
                    </a:ext>
                  </a:extLst>
                </p:cNvPr>
                <p:cNvPicPr/>
                <p:nvPr/>
              </p:nvPicPr>
              <p:blipFill>
                <a:blip r:embed="rId482"/>
                <a:stretch>
                  <a:fillRect/>
                </a:stretch>
              </p:blipFill>
              <p:spPr>
                <a:xfrm>
                  <a:off x="2315790" y="4142262"/>
                  <a:ext cx="874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483">
              <p14:nvContentPartPr>
                <p14:cNvPr id="295" name="Ink 294">
                  <a:extLst>
                    <a:ext uri="{FF2B5EF4-FFF2-40B4-BE49-F238E27FC236}">
                      <a16:creationId xmlns:a16="http://schemas.microsoft.com/office/drawing/2014/main" id="{D609602A-8F15-2B7F-3684-AC44C78B5727}"/>
                    </a:ext>
                  </a:extLst>
                </p14:cNvPr>
                <p14:cNvContentPartPr/>
                <p14:nvPr/>
              </p14:nvContentPartPr>
              <p14:xfrm>
                <a:off x="2385990" y="4151262"/>
                <a:ext cx="93960" cy="87840"/>
              </p14:xfrm>
            </p:contentPart>
          </mc:Choice>
          <mc:Fallback xmlns="">
            <p:pic>
              <p:nvPicPr>
                <p:cNvPr id="295" name="Ink 294">
                  <a:extLst>
                    <a:ext uri="{FF2B5EF4-FFF2-40B4-BE49-F238E27FC236}">
                      <a16:creationId xmlns:a16="http://schemas.microsoft.com/office/drawing/2014/main" id="{D609602A-8F15-2B7F-3684-AC44C78B5727}"/>
                    </a:ext>
                  </a:extLst>
                </p:cNvPr>
                <p:cNvPicPr/>
                <p:nvPr/>
              </p:nvPicPr>
              <p:blipFill>
                <a:blip r:embed="rId484"/>
                <a:stretch>
                  <a:fillRect/>
                </a:stretch>
              </p:blipFill>
              <p:spPr>
                <a:xfrm>
                  <a:off x="2377350" y="4142622"/>
                  <a:ext cx="1116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85">
              <p14:nvContentPartPr>
                <p14:cNvPr id="296" name="Ink 295">
                  <a:extLst>
                    <a:ext uri="{FF2B5EF4-FFF2-40B4-BE49-F238E27FC236}">
                      <a16:creationId xmlns:a16="http://schemas.microsoft.com/office/drawing/2014/main" id="{03159CD1-A0F8-0254-7B78-7D71D35EA973}"/>
                    </a:ext>
                  </a:extLst>
                </p14:cNvPr>
                <p14:cNvContentPartPr/>
                <p14:nvPr/>
              </p14:nvContentPartPr>
              <p14:xfrm>
                <a:off x="2523870" y="4140462"/>
                <a:ext cx="94320" cy="60480"/>
              </p14:xfrm>
            </p:contentPart>
          </mc:Choice>
          <mc:Fallback xmlns="">
            <p:pic>
              <p:nvPicPr>
                <p:cNvPr id="296" name="Ink 295">
                  <a:extLst>
                    <a:ext uri="{FF2B5EF4-FFF2-40B4-BE49-F238E27FC236}">
                      <a16:creationId xmlns:a16="http://schemas.microsoft.com/office/drawing/2014/main" id="{03159CD1-A0F8-0254-7B78-7D71D35EA973}"/>
                    </a:ext>
                  </a:extLst>
                </p:cNvPr>
                <p:cNvPicPr/>
                <p:nvPr/>
              </p:nvPicPr>
              <p:blipFill>
                <a:blip r:embed="rId486"/>
                <a:stretch>
                  <a:fillRect/>
                </a:stretch>
              </p:blipFill>
              <p:spPr>
                <a:xfrm>
                  <a:off x="2514870" y="4131462"/>
                  <a:ext cx="111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87">
              <p14:nvContentPartPr>
                <p14:cNvPr id="297" name="Ink 296">
                  <a:extLst>
                    <a:ext uri="{FF2B5EF4-FFF2-40B4-BE49-F238E27FC236}">
                      <a16:creationId xmlns:a16="http://schemas.microsoft.com/office/drawing/2014/main" id="{70BEEBBD-0D92-80D5-43DB-0107C8BBF3CA}"/>
                    </a:ext>
                  </a:extLst>
                </p14:cNvPr>
                <p14:cNvContentPartPr/>
                <p14:nvPr/>
              </p14:nvContentPartPr>
              <p14:xfrm>
                <a:off x="2615670" y="4168182"/>
                <a:ext cx="45000" cy="46440"/>
              </p14:xfrm>
            </p:contentPart>
          </mc:Choice>
          <mc:Fallback xmlns="">
            <p:pic>
              <p:nvPicPr>
                <p:cNvPr id="297" name="Ink 296">
                  <a:extLst>
                    <a:ext uri="{FF2B5EF4-FFF2-40B4-BE49-F238E27FC236}">
                      <a16:creationId xmlns:a16="http://schemas.microsoft.com/office/drawing/2014/main" id="{70BEEBBD-0D92-80D5-43DB-0107C8BBF3CA}"/>
                    </a:ext>
                  </a:extLst>
                </p:cNvPr>
                <p:cNvPicPr/>
                <p:nvPr/>
              </p:nvPicPr>
              <p:blipFill>
                <a:blip r:embed="rId488"/>
                <a:stretch>
                  <a:fillRect/>
                </a:stretch>
              </p:blipFill>
              <p:spPr>
                <a:xfrm>
                  <a:off x="2607030" y="4159182"/>
                  <a:ext cx="626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489">
              <p14:nvContentPartPr>
                <p14:cNvPr id="298" name="Ink 297">
                  <a:extLst>
                    <a:ext uri="{FF2B5EF4-FFF2-40B4-BE49-F238E27FC236}">
                      <a16:creationId xmlns:a16="http://schemas.microsoft.com/office/drawing/2014/main" id="{1B7F2D3E-269E-548C-9E4A-8579201DB731}"/>
                    </a:ext>
                  </a:extLst>
                </p14:cNvPr>
                <p14:cNvContentPartPr/>
                <p14:nvPr/>
              </p14:nvContentPartPr>
              <p14:xfrm>
                <a:off x="2654190" y="4136502"/>
                <a:ext cx="1080" cy="360"/>
              </p14:xfrm>
            </p:contentPart>
          </mc:Choice>
          <mc:Fallback xmlns="">
            <p:pic>
              <p:nvPicPr>
                <p:cNvPr id="298" name="Ink 297">
                  <a:extLst>
                    <a:ext uri="{FF2B5EF4-FFF2-40B4-BE49-F238E27FC236}">
                      <a16:creationId xmlns:a16="http://schemas.microsoft.com/office/drawing/2014/main" id="{1B7F2D3E-269E-548C-9E4A-8579201DB731}"/>
                    </a:ext>
                  </a:extLst>
                </p:cNvPr>
                <p:cNvPicPr/>
                <p:nvPr/>
              </p:nvPicPr>
              <p:blipFill>
                <a:blip r:embed="rId63"/>
                <a:stretch>
                  <a:fillRect/>
                </a:stretch>
              </p:blipFill>
              <p:spPr>
                <a:xfrm>
                  <a:off x="2645190" y="4127862"/>
                  <a:ext cx="18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0">
              <p14:nvContentPartPr>
                <p14:cNvPr id="299" name="Ink 298">
                  <a:extLst>
                    <a:ext uri="{FF2B5EF4-FFF2-40B4-BE49-F238E27FC236}">
                      <a16:creationId xmlns:a16="http://schemas.microsoft.com/office/drawing/2014/main" id="{DD80C6D8-61BA-A561-173C-058A911290E7}"/>
                    </a:ext>
                  </a:extLst>
                </p14:cNvPr>
                <p14:cNvContentPartPr/>
                <p14:nvPr/>
              </p14:nvContentPartPr>
              <p14:xfrm>
                <a:off x="2684430" y="4173222"/>
                <a:ext cx="115920" cy="110880"/>
              </p14:xfrm>
            </p:contentPart>
          </mc:Choice>
          <mc:Fallback xmlns="">
            <p:pic>
              <p:nvPicPr>
                <p:cNvPr id="299" name="Ink 298">
                  <a:extLst>
                    <a:ext uri="{FF2B5EF4-FFF2-40B4-BE49-F238E27FC236}">
                      <a16:creationId xmlns:a16="http://schemas.microsoft.com/office/drawing/2014/main" id="{DD80C6D8-61BA-A561-173C-058A911290E7}"/>
                    </a:ext>
                  </a:extLst>
                </p:cNvPr>
                <p:cNvPicPr/>
                <p:nvPr/>
              </p:nvPicPr>
              <p:blipFill>
                <a:blip r:embed="rId491"/>
                <a:stretch>
                  <a:fillRect/>
                </a:stretch>
              </p:blipFill>
              <p:spPr>
                <a:xfrm>
                  <a:off x="2675430" y="4164582"/>
                  <a:ext cx="1335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92">
              <p14:nvContentPartPr>
                <p14:cNvPr id="300" name="Ink 299">
                  <a:extLst>
                    <a:ext uri="{FF2B5EF4-FFF2-40B4-BE49-F238E27FC236}">
                      <a16:creationId xmlns:a16="http://schemas.microsoft.com/office/drawing/2014/main" id="{1234C68B-CF02-C82D-8FD3-FEA0E841CB8C}"/>
                    </a:ext>
                  </a:extLst>
                </p14:cNvPr>
                <p14:cNvContentPartPr/>
                <p14:nvPr/>
              </p14:nvContentPartPr>
              <p14:xfrm>
                <a:off x="2821230" y="4162782"/>
                <a:ext cx="31680" cy="81720"/>
              </p14:xfrm>
            </p:contentPart>
          </mc:Choice>
          <mc:Fallback xmlns="">
            <p:pic>
              <p:nvPicPr>
                <p:cNvPr id="300" name="Ink 299">
                  <a:extLst>
                    <a:ext uri="{FF2B5EF4-FFF2-40B4-BE49-F238E27FC236}">
                      <a16:creationId xmlns:a16="http://schemas.microsoft.com/office/drawing/2014/main" id="{1234C68B-CF02-C82D-8FD3-FEA0E841CB8C}"/>
                    </a:ext>
                  </a:extLst>
                </p:cNvPr>
                <p:cNvPicPr/>
                <p:nvPr/>
              </p:nvPicPr>
              <p:blipFill>
                <a:blip r:embed="rId493"/>
                <a:stretch>
                  <a:fillRect/>
                </a:stretch>
              </p:blipFill>
              <p:spPr>
                <a:xfrm>
                  <a:off x="2812590" y="4154142"/>
                  <a:ext cx="493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494">
              <p14:nvContentPartPr>
                <p14:cNvPr id="301" name="Ink 300">
                  <a:extLst>
                    <a:ext uri="{FF2B5EF4-FFF2-40B4-BE49-F238E27FC236}">
                      <a16:creationId xmlns:a16="http://schemas.microsoft.com/office/drawing/2014/main" id="{B58D9606-2EFF-158A-38C4-E69CA6AEF8C5}"/>
                    </a:ext>
                  </a:extLst>
                </p14:cNvPr>
                <p14:cNvContentPartPr/>
                <p14:nvPr/>
              </p14:nvContentPartPr>
              <p14:xfrm>
                <a:off x="2865870" y="4181502"/>
                <a:ext cx="50760" cy="55800"/>
              </p14:xfrm>
            </p:contentPart>
          </mc:Choice>
          <mc:Fallback xmlns="">
            <p:pic>
              <p:nvPicPr>
                <p:cNvPr id="301" name="Ink 300">
                  <a:extLst>
                    <a:ext uri="{FF2B5EF4-FFF2-40B4-BE49-F238E27FC236}">
                      <a16:creationId xmlns:a16="http://schemas.microsoft.com/office/drawing/2014/main" id="{B58D9606-2EFF-158A-38C4-E69CA6AEF8C5}"/>
                    </a:ext>
                  </a:extLst>
                </p:cNvPr>
                <p:cNvPicPr/>
                <p:nvPr/>
              </p:nvPicPr>
              <p:blipFill>
                <a:blip r:embed="rId495"/>
                <a:stretch>
                  <a:fillRect/>
                </a:stretch>
              </p:blipFill>
              <p:spPr>
                <a:xfrm>
                  <a:off x="2857230" y="4172502"/>
                  <a:ext cx="684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96">
              <p14:nvContentPartPr>
                <p14:cNvPr id="305" name="Ink 304">
                  <a:extLst>
                    <a:ext uri="{FF2B5EF4-FFF2-40B4-BE49-F238E27FC236}">
                      <a16:creationId xmlns:a16="http://schemas.microsoft.com/office/drawing/2014/main" id="{901E8A62-F1CF-1CE0-3675-24F48285AFBE}"/>
                    </a:ext>
                  </a:extLst>
                </p14:cNvPr>
                <p14:cNvContentPartPr/>
                <p14:nvPr/>
              </p14:nvContentPartPr>
              <p14:xfrm>
                <a:off x="911430" y="4390662"/>
                <a:ext cx="1427040" cy="293040"/>
              </p14:xfrm>
            </p:contentPart>
          </mc:Choice>
          <mc:Fallback xmlns="">
            <p:pic>
              <p:nvPicPr>
                <p:cNvPr id="305" name="Ink 304">
                  <a:extLst>
                    <a:ext uri="{FF2B5EF4-FFF2-40B4-BE49-F238E27FC236}">
                      <a16:creationId xmlns:a16="http://schemas.microsoft.com/office/drawing/2014/main" id="{901E8A62-F1CF-1CE0-3675-24F48285AFBE}"/>
                    </a:ext>
                  </a:extLst>
                </p:cNvPr>
                <p:cNvPicPr/>
                <p:nvPr/>
              </p:nvPicPr>
              <p:blipFill>
                <a:blip r:embed="rId497"/>
                <a:stretch>
                  <a:fillRect/>
                </a:stretch>
              </p:blipFill>
              <p:spPr>
                <a:xfrm>
                  <a:off x="902430" y="4382022"/>
                  <a:ext cx="144468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498">
              <p14:nvContentPartPr>
                <p14:cNvPr id="306" name="Ink 305">
                  <a:extLst>
                    <a:ext uri="{FF2B5EF4-FFF2-40B4-BE49-F238E27FC236}">
                      <a16:creationId xmlns:a16="http://schemas.microsoft.com/office/drawing/2014/main" id="{68C13D65-862F-5B1B-D0E8-6F538F788731}"/>
                    </a:ext>
                  </a:extLst>
                </p14:cNvPr>
                <p14:cNvContentPartPr/>
                <p14:nvPr/>
              </p14:nvContentPartPr>
              <p14:xfrm>
                <a:off x="893070" y="4622862"/>
                <a:ext cx="69480" cy="115200"/>
              </p14:xfrm>
            </p:contentPart>
          </mc:Choice>
          <mc:Fallback xmlns="">
            <p:pic>
              <p:nvPicPr>
                <p:cNvPr id="306" name="Ink 305">
                  <a:extLst>
                    <a:ext uri="{FF2B5EF4-FFF2-40B4-BE49-F238E27FC236}">
                      <a16:creationId xmlns:a16="http://schemas.microsoft.com/office/drawing/2014/main" id="{68C13D65-862F-5B1B-D0E8-6F538F788731}"/>
                    </a:ext>
                  </a:extLst>
                </p:cNvPr>
                <p:cNvPicPr/>
                <p:nvPr/>
              </p:nvPicPr>
              <p:blipFill>
                <a:blip r:embed="rId499"/>
                <a:stretch>
                  <a:fillRect/>
                </a:stretch>
              </p:blipFill>
              <p:spPr>
                <a:xfrm>
                  <a:off x="884430" y="4614222"/>
                  <a:ext cx="8712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500">
              <p14:nvContentPartPr>
                <p14:cNvPr id="308" name="Ink 307">
                  <a:extLst>
                    <a:ext uri="{FF2B5EF4-FFF2-40B4-BE49-F238E27FC236}">
                      <a16:creationId xmlns:a16="http://schemas.microsoft.com/office/drawing/2014/main" id="{B761FBAB-1982-CCCE-26A1-6CA047CF0747}"/>
                    </a:ext>
                  </a:extLst>
                </p14:cNvPr>
                <p14:cNvContentPartPr/>
                <p14:nvPr/>
              </p14:nvContentPartPr>
              <p14:xfrm>
                <a:off x="296190" y="4709262"/>
                <a:ext cx="294120" cy="29160"/>
              </p14:xfrm>
            </p:contentPart>
          </mc:Choice>
          <mc:Fallback xmlns="">
            <p:pic>
              <p:nvPicPr>
                <p:cNvPr id="308" name="Ink 307">
                  <a:extLst>
                    <a:ext uri="{FF2B5EF4-FFF2-40B4-BE49-F238E27FC236}">
                      <a16:creationId xmlns:a16="http://schemas.microsoft.com/office/drawing/2014/main" id="{B761FBAB-1982-CCCE-26A1-6CA047CF0747}"/>
                    </a:ext>
                  </a:extLst>
                </p:cNvPr>
                <p:cNvPicPr/>
                <p:nvPr/>
              </p:nvPicPr>
              <p:blipFill>
                <a:blip r:embed="rId501"/>
                <a:stretch>
                  <a:fillRect/>
                </a:stretch>
              </p:blipFill>
              <p:spPr>
                <a:xfrm>
                  <a:off x="287190" y="4700622"/>
                  <a:ext cx="3117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02">
              <p14:nvContentPartPr>
                <p14:cNvPr id="309" name="Ink 308">
                  <a:extLst>
                    <a:ext uri="{FF2B5EF4-FFF2-40B4-BE49-F238E27FC236}">
                      <a16:creationId xmlns:a16="http://schemas.microsoft.com/office/drawing/2014/main" id="{2C0537A4-8E85-7807-A810-542C9C2B8518}"/>
                    </a:ext>
                  </a:extLst>
                </p14:cNvPr>
                <p14:cNvContentPartPr/>
                <p14:nvPr/>
              </p14:nvContentPartPr>
              <p14:xfrm>
                <a:off x="386190" y="4835262"/>
                <a:ext cx="155880" cy="23760"/>
              </p14:xfrm>
            </p:contentPart>
          </mc:Choice>
          <mc:Fallback xmlns="">
            <p:pic>
              <p:nvPicPr>
                <p:cNvPr id="309" name="Ink 308">
                  <a:extLst>
                    <a:ext uri="{FF2B5EF4-FFF2-40B4-BE49-F238E27FC236}">
                      <a16:creationId xmlns:a16="http://schemas.microsoft.com/office/drawing/2014/main" id="{2C0537A4-8E85-7807-A810-542C9C2B8518}"/>
                    </a:ext>
                  </a:extLst>
                </p:cNvPr>
                <p:cNvPicPr/>
                <p:nvPr/>
              </p:nvPicPr>
              <p:blipFill>
                <a:blip r:embed="rId503"/>
                <a:stretch>
                  <a:fillRect/>
                </a:stretch>
              </p:blipFill>
              <p:spPr>
                <a:xfrm>
                  <a:off x="377190" y="4826262"/>
                  <a:ext cx="1735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04">
              <p14:nvContentPartPr>
                <p14:cNvPr id="310" name="Ink 309">
                  <a:extLst>
                    <a:ext uri="{FF2B5EF4-FFF2-40B4-BE49-F238E27FC236}">
                      <a16:creationId xmlns:a16="http://schemas.microsoft.com/office/drawing/2014/main" id="{5A490AB9-0456-42B9-4F44-BC021A04B4B1}"/>
                    </a:ext>
                  </a:extLst>
                </p14:cNvPr>
                <p14:cNvContentPartPr/>
                <p14:nvPr/>
              </p14:nvContentPartPr>
              <p14:xfrm>
                <a:off x="381150" y="4920582"/>
                <a:ext cx="93600" cy="16200"/>
              </p14:xfrm>
            </p:contentPart>
          </mc:Choice>
          <mc:Fallback xmlns="">
            <p:pic>
              <p:nvPicPr>
                <p:cNvPr id="310" name="Ink 309">
                  <a:extLst>
                    <a:ext uri="{FF2B5EF4-FFF2-40B4-BE49-F238E27FC236}">
                      <a16:creationId xmlns:a16="http://schemas.microsoft.com/office/drawing/2014/main" id="{5A490AB9-0456-42B9-4F44-BC021A04B4B1}"/>
                    </a:ext>
                  </a:extLst>
                </p:cNvPr>
                <p:cNvPicPr/>
                <p:nvPr/>
              </p:nvPicPr>
              <p:blipFill>
                <a:blip r:embed="rId505"/>
                <a:stretch>
                  <a:fillRect/>
                </a:stretch>
              </p:blipFill>
              <p:spPr>
                <a:xfrm>
                  <a:off x="372150" y="4911942"/>
                  <a:ext cx="1112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506">
              <p14:nvContentPartPr>
                <p14:cNvPr id="311" name="Ink 310">
                  <a:extLst>
                    <a:ext uri="{FF2B5EF4-FFF2-40B4-BE49-F238E27FC236}">
                      <a16:creationId xmlns:a16="http://schemas.microsoft.com/office/drawing/2014/main" id="{64C4FA9E-E294-28BB-9096-80DA1426B194}"/>
                    </a:ext>
                  </a:extLst>
                </p14:cNvPr>
                <p14:cNvContentPartPr/>
                <p14:nvPr/>
              </p14:nvContentPartPr>
              <p14:xfrm>
                <a:off x="429390" y="4999062"/>
                <a:ext cx="73080" cy="15480"/>
              </p14:xfrm>
            </p:contentPart>
          </mc:Choice>
          <mc:Fallback xmlns="">
            <p:pic>
              <p:nvPicPr>
                <p:cNvPr id="311" name="Ink 310">
                  <a:extLst>
                    <a:ext uri="{FF2B5EF4-FFF2-40B4-BE49-F238E27FC236}">
                      <a16:creationId xmlns:a16="http://schemas.microsoft.com/office/drawing/2014/main" id="{64C4FA9E-E294-28BB-9096-80DA1426B194}"/>
                    </a:ext>
                  </a:extLst>
                </p:cNvPr>
                <p:cNvPicPr/>
                <p:nvPr/>
              </p:nvPicPr>
              <p:blipFill>
                <a:blip r:embed="rId507"/>
                <a:stretch>
                  <a:fillRect/>
                </a:stretch>
              </p:blipFill>
              <p:spPr>
                <a:xfrm>
                  <a:off x="420390" y="4990062"/>
                  <a:ext cx="90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08">
              <p14:nvContentPartPr>
                <p14:cNvPr id="312" name="Ink 311">
                  <a:extLst>
                    <a:ext uri="{FF2B5EF4-FFF2-40B4-BE49-F238E27FC236}">
                      <a16:creationId xmlns:a16="http://schemas.microsoft.com/office/drawing/2014/main" id="{11FD724A-9315-9C76-C554-B18BECF62922}"/>
                    </a:ext>
                  </a:extLst>
                </p14:cNvPr>
                <p14:cNvContentPartPr/>
                <p14:nvPr/>
              </p14:nvContentPartPr>
              <p14:xfrm>
                <a:off x="625590" y="5046222"/>
                <a:ext cx="50400" cy="5400"/>
              </p14:xfrm>
            </p:contentPart>
          </mc:Choice>
          <mc:Fallback xmlns="">
            <p:pic>
              <p:nvPicPr>
                <p:cNvPr id="312" name="Ink 311">
                  <a:extLst>
                    <a:ext uri="{FF2B5EF4-FFF2-40B4-BE49-F238E27FC236}">
                      <a16:creationId xmlns:a16="http://schemas.microsoft.com/office/drawing/2014/main" id="{11FD724A-9315-9C76-C554-B18BECF62922}"/>
                    </a:ext>
                  </a:extLst>
                </p:cNvPr>
                <p:cNvPicPr/>
                <p:nvPr/>
              </p:nvPicPr>
              <p:blipFill>
                <a:blip r:embed="rId509"/>
                <a:stretch>
                  <a:fillRect/>
                </a:stretch>
              </p:blipFill>
              <p:spPr>
                <a:xfrm>
                  <a:off x="616950" y="5037222"/>
                  <a:ext cx="68040" cy="23040"/>
                </a:xfrm>
                <a:prstGeom prst="rect">
                  <a:avLst/>
                </a:prstGeom>
              </p:spPr>
            </p:pic>
          </mc:Fallback>
        </mc:AlternateContent>
      </p:grpSp>
      <p:grpSp>
        <p:nvGrpSpPr>
          <p:cNvPr id="316" name="Group 315">
            <a:extLst>
              <a:ext uri="{FF2B5EF4-FFF2-40B4-BE49-F238E27FC236}">
                <a16:creationId xmlns:a16="http://schemas.microsoft.com/office/drawing/2014/main" id="{F05F6F0F-3834-0FB2-7A93-4983113D7628}"/>
              </a:ext>
            </a:extLst>
          </p:cNvPr>
          <p:cNvGrpSpPr/>
          <p:nvPr/>
        </p:nvGrpSpPr>
        <p:grpSpPr>
          <a:xfrm>
            <a:off x="5676390" y="4019142"/>
            <a:ext cx="263160" cy="446040"/>
            <a:chOff x="5676390" y="4019142"/>
            <a:chExt cx="263160" cy="446040"/>
          </a:xfrm>
        </p:grpSpPr>
        <mc:AlternateContent xmlns:mc="http://schemas.openxmlformats.org/markup-compatibility/2006" xmlns:p14="http://schemas.microsoft.com/office/powerpoint/2010/main">
          <mc:Choice Requires="p14">
            <p:contentPart p14:bwMode="auto" r:id="rId510">
              <p14:nvContentPartPr>
                <p14:cNvPr id="314" name="Ink 313">
                  <a:extLst>
                    <a:ext uri="{FF2B5EF4-FFF2-40B4-BE49-F238E27FC236}">
                      <a16:creationId xmlns:a16="http://schemas.microsoft.com/office/drawing/2014/main" id="{E6A9A612-480C-3707-24E2-D9978943E3E5}"/>
                    </a:ext>
                  </a:extLst>
                </p14:cNvPr>
                <p14:cNvContentPartPr/>
                <p14:nvPr/>
              </p14:nvContentPartPr>
              <p14:xfrm>
                <a:off x="5784390" y="4019142"/>
                <a:ext cx="16920" cy="243720"/>
              </p14:xfrm>
            </p:contentPart>
          </mc:Choice>
          <mc:Fallback xmlns="">
            <p:pic>
              <p:nvPicPr>
                <p:cNvPr id="314" name="Ink 313">
                  <a:extLst>
                    <a:ext uri="{FF2B5EF4-FFF2-40B4-BE49-F238E27FC236}">
                      <a16:creationId xmlns:a16="http://schemas.microsoft.com/office/drawing/2014/main" id="{E6A9A612-480C-3707-24E2-D9978943E3E5}"/>
                    </a:ext>
                  </a:extLst>
                </p:cNvPr>
                <p:cNvPicPr/>
                <p:nvPr/>
              </p:nvPicPr>
              <p:blipFill>
                <a:blip r:embed="rId511"/>
                <a:stretch>
                  <a:fillRect/>
                </a:stretch>
              </p:blipFill>
              <p:spPr>
                <a:xfrm>
                  <a:off x="5775390" y="4010502"/>
                  <a:ext cx="345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512">
              <p14:nvContentPartPr>
                <p14:cNvPr id="315" name="Ink 314">
                  <a:extLst>
                    <a:ext uri="{FF2B5EF4-FFF2-40B4-BE49-F238E27FC236}">
                      <a16:creationId xmlns:a16="http://schemas.microsoft.com/office/drawing/2014/main" id="{3FA418A6-CD63-D24A-68DC-8D5E1CC3EF07}"/>
                    </a:ext>
                  </a:extLst>
                </p14:cNvPr>
                <p14:cNvContentPartPr/>
                <p14:nvPr/>
              </p14:nvContentPartPr>
              <p14:xfrm>
                <a:off x="5676390" y="4280142"/>
                <a:ext cx="263160" cy="185040"/>
              </p14:xfrm>
            </p:contentPart>
          </mc:Choice>
          <mc:Fallback xmlns="">
            <p:pic>
              <p:nvPicPr>
                <p:cNvPr id="315" name="Ink 314">
                  <a:extLst>
                    <a:ext uri="{FF2B5EF4-FFF2-40B4-BE49-F238E27FC236}">
                      <a16:creationId xmlns:a16="http://schemas.microsoft.com/office/drawing/2014/main" id="{3FA418A6-CD63-D24A-68DC-8D5E1CC3EF07}"/>
                    </a:ext>
                  </a:extLst>
                </p:cNvPr>
                <p:cNvPicPr/>
                <p:nvPr/>
              </p:nvPicPr>
              <p:blipFill>
                <a:blip r:embed="rId513"/>
                <a:stretch>
                  <a:fillRect/>
                </a:stretch>
              </p:blipFill>
              <p:spPr>
                <a:xfrm>
                  <a:off x="5667750" y="4271142"/>
                  <a:ext cx="280800" cy="202680"/>
                </a:xfrm>
                <a:prstGeom prst="rect">
                  <a:avLst/>
                </a:prstGeom>
              </p:spPr>
            </p:pic>
          </mc:Fallback>
        </mc:AlternateContent>
      </p:grpSp>
    </p:spTree>
    <p:extLst>
      <p:ext uri="{BB962C8B-B14F-4D97-AF65-F5344CB8AC3E}">
        <p14:creationId xmlns:p14="http://schemas.microsoft.com/office/powerpoint/2010/main" val="243765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ADC55-C614-F33E-733A-C561568CE5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04DBFC-E4F2-82AF-E44F-BC1E93108C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F2FC8695-AB61-AC89-6878-28BC3A7C2D6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5180A99-C3AC-F59B-C859-2F057D65067D}"/>
              </a:ext>
            </a:extLst>
          </p:cNvPr>
          <p:cNvSpPr>
            <a:spLocks noGrp="1"/>
          </p:cNvSpPr>
          <p:nvPr>
            <p:ph type="title"/>
          </p:nvPr>
        </p:nvSpPr>
        <p:spPr>
          <a:xfrm>
            <a:off x="76200" y="133350"/>
            <a:ext cx="8229600" cy="533401"/>
          </a:xfrm>
        </p:spPr>
        <p:txBody>
          <a:bodyPr/>
          <a:lstStyle/>
          <a:p>
            <a:r>
              <a:rPr lang="en-IN" sz="2500" dirty="0" err="1">
                <a:latin typeface="Cooper Black" panose="0208090404030B020404" pitchFamily="18" charset="0"/>
              </a:rPr>
              <a:t>iRPA</a:t>
            </a:r>
            <a:endParaRPr lang="en-IN" sz="2500" dirty="0">
              <a:latin typeface="Cooper Black" panose="0208090404030B020404" pitchFamily="18" charset="0"/>
            </a:endParaRPr>
          </a:p>
        </p:txBody>
      </p:sp>
      <p:pic>
        <p:nvPicPr>
          <p:cNvPr id="3074" name="Picture 2" descr="RPA vs APA">
            <a:extLst>
              <a:ext uri="{FF2B5EF4-FFF2-40B4-BE49-F238E27FC236}">
                <a16:creationId xmlns:a16="http://schemas.microsoft.com/office/drawing/2014/main" id="{EAAFAFC7-A69D-7ACC-7457-8257B65C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09750"/>
            <a:ext cx="6467738" cy="25870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AE1FF9-CC99-AEAF-11C7-F23A43AC16AF}"/>
              </a:ext>
            </a:extLst>
          </p:cNvPr>
          <p:cNvSpPr txBox="1"/>
          <p:nvPr/>
        </p:nvSpPr>
        <p:spPr>
          <a:xfrm>
            <a:off x="102909" y="746655"/>
            <a:ext cx="9041091" cy="738664"/>
          </a:xfrm>
          <a:prstGeom prst="rect">
            <a:avLst/>
          </a:prstGeom>
          <a:noFill/>
        </p:spPr>
        <p:txBody>
          <a:bodyPr wrap="square">
            <a:spAutoFit/>
          </a:bodyPr>
          <a:lstStyle/>
          <a:p>
            <a:r>
              <a:rPr lang="en-US" sz="1400" b="0" i="0" dirty="0">
                <a:solidFill>
                  <a:srgbClr val="242424"/>
                </a:solidFill>
                <a:effectLst/>
                <a:latin typeface="source-serif-pro"/>
              </a:rPr>
              <a:t>Robotic Process Automation (RPA) has been used to automate mundane and complicated business processes. RPA uses software robots to automate the boring stuff done by humans such as data entry, transaction processing, web scrapping and so forth. </a:t>
            </a:r>
            <a:endParaRPr lang="en-IN" sz="1400" dirty="0"/>
          </a:p>
        </p:txBody>
      </p:sp>
    </p:spTree>
    <p:extLst>
      <p:ext uri="{BB962C8B-B14F-4D97-AF65-F5344CB8AC3E}">
        <p14:creationId xmlns:p14="http://schemas.microsoft.com/office/powerpoint/2010/main" val="147236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CC78-083C-1EE3-9FB2-EAB15F3B5CA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DEA5D0-6241-0514-7402-6C6E76F15FE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633702F-B961-A37D-07A8-E3F64355525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CF870DE5-D9D7-E3E4-25C5-BDB2919E695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Design</a:t>
            </a:r>
          </a:p>
        </p:txBody>
      </p:sp>
      <p:pic>
        <p:nvPicPr>
          <p:cNvPr id="4098" name="Picture 2" descr="AI Business Services and SAP Intelligent RPA ( Architecture - Data  extraction from business documents)">
            <a:extLst>
              <a:ext uri="{FF2B5EF4-FFF2-40B4-BE49-F238E27FC236}">
                <a16:creationId xmlns:a16="http://schemas.microsoft.com/office/drawing/2014/main" id="{0433855C-E99C-D245-5440-BCB3EAE08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02" y="922337"/>
            <a:ext cx="7613398" cy="381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EC3D2-8FFD-1C9B-A100-1ADDD061B0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98247B-7042-8D0E-9BD9-B348C2A94A1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244BD73-9A8A-7FBA-62BA-05EEEE6F611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361ECF08-84E1-264F-DD38-41E6E3BF50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t>
            </a:r>
            <a:r>
              <a:rPr lang="en-IN" sz="2500" dirty="0" err="1">
                <a:latin typeface="Cooper Black" panose="0208090404030B020404" pitchFamily="18" charset="0"/>
              </a:rPr>
              <a:t>iRPA</a:t>
            </a:r>
            <a:r>
              <a:rPr lang="en-IN" sz="2500" dirty="0">
                <a:latin typeface="Cooper Black" panose="0208090404030B020404" pitchFamily="18" charset="0"/>
              </a:rPr>
              <a:t> Desktop agent?</a:t>
            </a:r>
          </a:p>
        </p:txBody>
      </p:sp>
      <p:sp>
        <p:nvSpPr>
          <p:cNvPr id="2" name="TextBox 1">
            <a:extLst>
              <a:ext uri="{FF2B5EF4-FFF2-40B4-BE49-F238E27FC236}">
                <a16:creationId xmlns:a16="http://schemas.microsoft.com/office/drawing/2014/main" id="{CA6BD746-52F2-6451-405F-29AD23533ED0}"/>
              </a:ext>
            </a:extLst>
          </p:cNvPr>
          <p:cNvSpPr txBox="1"/>
          <p:nvPr/>
        </p:nvSpPr>
        <p:spPr>
          <a:xfrm>
            <a:off x="152400" y="742950"/>
            <a:ext cx="8915400" cy="2677656"/>
          </a:xfrm>
          <a:prstGeom prst="rect">
            <a:avLst/>
          </a:prstGeom>
          <a:noFill/>
        </p:spPr>
        <p:txBody>
          <a:bodyPr wrap="square" rtlCol="0">
            <a:spAutoFit/>
          </a:bodyPr>
          <a:lstStyle/>
          <a:p>
            <a:r>
              <a:rPr lang="en-US" sz="1400" b="0" i="0" dirty="0">
                <a:solidFill>
                  <a:srgbClr val="1F1F1F"/>
                </a:solidFill>
                <a:effectLst/>
                <a:latin typeface="72 Brand Variable"/>
              </a:rPr>
              <a:t>The Desktop Agent is a component of SAP Build Process Automation that is installed locally on user desktops. It executes automation projects that launch and run applications of various kinds, reads information from screens, enters data, clicks options, and processes data.</a:t>
            </a:r>
          </a:p>
          <a:p>
            <a:endParaRPr lang="en-US" sz="1400" dirty="0">
              <a:solidFill>
                <a:srgbClr val="1F1F1F"/>
              </a:solidFill>
              <a:latin typeface="72 Brand Variable"/>
            </a:endParaRPr>
          </a:p>
          <a:p>
            <a:r>
              <a:rPr lang="en-US" sz="1400" dirty="0"/>
              <a:t>Projects are assigned to tenants running on a Desktop Agent. You can see what your Desktop Agent is doing at all times thanks to the convenient system tray, or </a:t>
            </a:r>
            <a:r>
              <a:rPr lang="en-US" sz="1400" dirty="0" err="1"/>
              <a:t>Systray</a:t>
            </a:r>
            <a:r>
              <a:rPr lang="en-US" sz="1400" dirty="0"/>
              <a:t>, that is always accessible while your Desktop Agent is ready or active.</a:t>
            </a:r>
          </a:p>
          <a:p>
            <a:endParaRPr lang="en-US" sz="1400" dirty="0"/>
          </a:p>
          <a:p>
            <a:r>
              <a:rPr lang="en-US" sz="1400" dirty="0"/>
              <a:t>When it is installed, the Desktop Agent is configured to start at Windows logon automatically. You should not change this setting because your Agent might be assigned background (unattended) jobs at any time.</a:t>
            </a:r>
          </a:p>
          <a:p>
            <a:endParaRPr lang="en-US" sz="1400" dirty="0"/>
          </a:p>
          <a:p>
            <a:r>
              <a:rPr lang="en-US" sz="1400" dirty="0"/>
              <a:t>The very first time you launch the Desktop Agent on your workstation, you will be prompted to log in. If you are unsure of your login details, please ask an administrator.</a:t>
            </a:r>
            <a:endParaRPr lang="en-IN" sz="1400" dirty="0"/>
          </a:p>
        </p:txBody>
      </p:sp>
    </p:spTree>
    <p:extLst>
      <p:ext uri="{BB962C8B-B14F-4D97-AF65-F5344CB8AC3E}">
        <p14:creationId xmlns:p14="http://schemas.microsoft.com/office/powerpoint/2010/main" val="21944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B08C0-75ED-B527-96B4-2D4908894B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153C41-AC87-5F84-6510-017BDAA54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8CF5B3-2AC3-4F5F-C6A5-CE52E7E059C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181A313-4D1B-DFF3-0203-705FBB9ABC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Steps to configure Desktop agent</a:t>
            </a:r>
          </a:p>
        </p:txBody>
      </p:sp>
      <p:sp>
        <p:nvSpPr>
          <p:cNvPr id="7" name="TextBox 6">
            <a:extLst>
              <a:ext uri="{FF2B5EF4-FFF2-40B4-BE49-F238E27FC236}">
                <a16:creationId xmlns:a16="http://schemas.microsoft.com/office/drawing/2014/main" id="{FE051716-B90C-B007-E18F-B8315F621FAF}"/>
              </a:ext>
            </a:extLst>
          </p:cNvPr>
          <p:cNvSpPr txBox="1"/>
          <p:nvPr/>
        </p:nvSpPr>
        <p:spPr>
          <a:xfrm>
            <a:off x="211318" y="1899982"/>
            <a:ext cx="8686800" cy="1200329"/>
          </a:xfrm>
          <a:prstGeom prst="rect">
            <a:avLst/>
          </a:prstGeom>
          <a:noFill/>
        </p:spPr>
        <p:txBody>
          <a:bodyPr wrap="square">
            <a:spAutoFit/>
          </a:bodyPr>
          <a:lstStyle/>
          <a:p>
            <a:r>
              <a:rPr lang="en-IN" sz="1200" u="sng" dirty="0">
                <a:hlinkClick r:id="rId2">
                  <a:extLst>
                    <a:ext uri="{A12FA001-AC4F-418D-AE19-62706E023703}">
                      <ahyp:hlinkClr xmlns:ahyp="http://schemas.microsoft.com/office/drawing/2018/hyperlinkcolor" val="tx"/>
                    </a:ext>
                  </a:extLst>
                </a:hlinkClick>
              </a:rPr>
              <a:t>Guide for desktop agent 3</a:t>
            </a:r>
          </a:p>
          <a:p>
            <a:r>
              <a:rPr lang="en-IN" sz="1200" dirty="0">
                <a:solidFill>
                  <a:srgbClr val="0000FF"/>
                </a:solidFill>
                <a:hlinkClick r:id="rId2">
                  <a:extLst>
                    <a:ext uri="{A12FA001-AC4F-418D-AE19-62706E023703}">
                      <ahyp:hlinkClr xmlns:ahyp="http://schemas.microsoft.com/office/drawing/2018/hyperlinkcolor" val="tx"/>
                    </a:ext>
                  </a:extLst>
                </a:hlinkClick>
              </a:rPr>
              <a:t>https://help.sap.com/doc/dd104fba73bd4ac19abf88080ff88512/Cloud/en-US/1d297d6d159346dcb94928b90c019b9e.pdf</a:t>
            </a:r>
            <a:endParaRPr lang="en-IN" sz="1200" dirty="0"/>
          </a:p>
          <a:p>
            <a:endParaRPr lang="en-IN" sz="1200" dirty="0"/>
          </a:p>
          <a:p>
            <a:r>
              <a:rPr lang="en-IN" sz="1200" dirty="0"/>
              <a:t>If you plan to use productive Desktop agent, follow the guide below (permission for SAP software downloads)</a:t>
            </a:r>
          </a:p>
          <a:p>
            <a:r>
              <a:rPr lang="en-IN" sz="1200" dirty="0">
                <a:hlinkClick r:id="rId3"/>
              </a:rPr>
              <a:t>https://developers.sap.com/tutorials/spa-setup-desktop-3-0-agent..html</a:t>
            </a:r>
            <a:endParaRPr lang="en-IN" sz="1200" dirty="0"/>
          </a:p>
          <a:p>
            <a:endParaRPr lang="en-IN" sz="1200" dirty="0"/>
          </a:p>
        </p:txBody>
      </p:sp>
      <p:sp>
        <p:nvSpPr>
          <p:cNvPr id="8" name="TextBox 7">
            <a:extLst>
              <a:ext uri="{FF2B5EF4-FFF2-40B4-BE49-F238E27FC236}">
                <a16:creationId xmlns:a16="http://schemas.microsoft.com/office/drawing/2014/main" id="{C7C423B4-BB57-48AF-0492-3FF1B813A188}"/>
              </a:ext>
            </a:extLst>
          </p:cNvPr>
          <p:cNvSpPr txBox="1"/>
          <p:nvPr/>
        </p:nvSpPr>
        <p:spPr>
          <a:xfrm>
            <a:off x="152400" y="742950"/>
            <a:ext cx="8839200" cy="1169551"/>
          </a:xfrm>
          <a:prstGeom prst="rect">
            <a:avLst/>
          </a:prstGeom>
          <a:noFill/>
        </p:spPr>
        <p:txBody>
          <a:bodyPr wrap="square" rtlCol="0">
            <a:spAutoFit/>
          </a:bodyPr>
          <a:lstStyle/>
          <a:p>
            <a:pPr marL="342900" indent="-342900">
              <a:buAutoNum type="arabicPeriod"/>
            </a:pPr>
            <a:r>
              <a:rPr lang="en-IN" sz="1400" dirty="0"/>
              <a:t>Download the Desktop agent (RPA agent) 3.0 – </a:t>
            </a:r>
            <a:r>
              <a:rPr lang="en-IN" sz="1400" dirty="0">
                <a:hlinkClick r:id="rId4"/>
              </a:rPr>
              <a:t>https://tools.hana.ondemand.com/#cloud</a:t>
            </a:r>
            <a:endParaRPr lang="en-IN" sz="1400" dirty="0"/>
          </a:p>
          <a:p>
            <a:pPr marL="342900" indent="-342900">
              <a:buAutoNum type="arabicPeriod"/>
            </a:pPr>
            <a:r>
              <a:rPr lang="en-IN" sz="1400" dirty="0"/>
              <a:t>Added the agent to control tower settings</a:t>
            </a:r>
          </a:p>
          <a:p>
            <a:pPr marL="342900" indent="-342900">
              <a:buAutoNum type="arabicPeriod"/>
            </a:pPr>
            <a:r>
              <a:rPr lang="en-IN" sz="1400" dirty="0"/>
              <a:t>Register the agent in the environment</a:t>
            </a:r>
          </a:p>
          <a:p>
            <a:pPr marL="342900" indent="-342900">
              <a:buAutoNum type="arabicPeriod"/>
            </a:pPr>
            <a:r>
              <a:rPr lang="en-IN" sz="1400" dirty="0"/>
              <a:t>Set the mode as unattended mode</a:t>
            </a:r>
          </a:p>
          <a:p>
            <a:pPr marL="342900" indent="-342900">
              <a:buAutoNum type="arabicPeriod"/>
            </a:pPr>
            <a:r>
              <a:rPr lang="en-IN" sz="1400" dirty="0"/>
              <a:t>Enable the browser plugin with allowed settings in chrome</a:t>
            </a:r>
          </a:p>
        </p:txBody>
      </p:sp>
    </p:spTree>
    <p:extLst>
      <p:ext uri="{BB962C8B-B14F-4D97-AF65-F5344CB8AC3E}">
        <p14:creationId xmlns:p14="http://schemas.microsoft.com/office/powerpoint/2010/main" val="1135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1681</TotalTime>
  <Words>844</Words>
  <Application>Microsoft Office PowerPoint</Application>
  <PresentationFormat>On-screen Show (16:9)</PresentationFormat>
  <Paragraphs>92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72 Brand Variable</vt:lpstr>
      <vt:lpstr>Arial</vt:lpstr>
      <vt:lpstr>Calibri</vt:lpstr>
      <vt:lpstr>Cambria</vt:lpstr>
      <vt:lpstr>Cooper Black</vt:lpstr>
      <vt:lpstr>Segoe UI</vt:lpstr>
      <vt:lpstr>Segoe UI Light</vt:lpstr>
      <vt:lpstr>source-serif-pro</vt:lpstr>
      <vt:lpstr>Office Theme</vt:lpstr>
      <vt:lpstr>SAP Build Training for Corporate Professionals</vt:lpstr>
      <vt:lpstr>PowerPoint Presentation</vt:lpstr>
      <vt:lpstr>Agenda</vt:lpstr>
      <vt:lpstr>Scenario – Mass order management</vt:lpstr>
      <vt:lpstr>PowerPoint Presentation</vt:lpstr>
      <vt:lpstr>iRPA</vt:lpstr>
      <vt:lpstr>The Design</vt:lpstr>
      <vt:lpstr>What is iRPA Desktop agent?</vt:lpstr>
      <vt:lpstr>Steps to configure Desktop agent</vt:lpstr>
      <vt:lpstr>The Scenario – Invoice Approval</vt:lpstr>
      <vt:lpstr>Flow</vt:lpstr>
      <vt:lpstr>Document 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104</cp:revision>
  <dcterms:created xsi:type="dcterms:W3CDTF">2013-12-05T19:37:13Z</dcterms:created>
  <dcterms:modified xsi:type="dcterms:W3CDTF">2025-07-21T16:24:57Z</dcterms:modified>
</cp:coreProperties>
</file>