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notesSlides/notesSlide1.xml" ContentType="application/vnd.openxmlformats-officedocument.presentationml.notesSlide+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7" r:id="rId2"/>
    <p:sldId id="278" r:id="rId3"/>
    <p:sldId id="345" r:id="rId4"/>
    <p:sldId id="535" r:id="rId5"/>
    <p:sldId id="348" r:id="rId6"/>
    <p:sldId id="349" r:id="rId7"/>
    <p:sldId id="350" r:id="rId8"/>
    <p:sldId id="536" r:id="rId9"/>
    <p:sldId id="351" r:id="rId10"/>
    <p:sldId id="352" r:id="rId11"/>
    <p:sldId id="353" r:id="rId12"/>
    <p:sldId id="356" r:id="rId13"/>
    <p:sldId id="354" r:id="rId14"/>
    <p:sldId id="537" r:id="rId15"/>
    <p:sldId id="357" r:id="rId16"/>
    <p:sldId id="355" r:id="rId17"/>
    <p:sldId id="358" r:id="rId18"/>
    <p:sldId id="359" r:id="rId19"/>
    <p:sldId id="360" r:id="rId20"/>
    <p:sldId id="361" r:id="rId21"/>
    <p:sldId id="282" r:id="rId22"/>
    <p:sldId id="4714" r:id="rId23"/>
    <p:sldId id="471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E16574-581F-4A04-91D0-66AACCBE7ACC}">
          <p14:sldIdLst>
            <p14:sldId id="277"/>
            <p14:sldId id="278"/>
            <p14:sldId id="345"/>
            <p14:sldId id="535"/>
            <p14:sldId id="348"/>
            <p14:sldId id="349"/>
            <p14:sldId id="350"/>
            <p14:sldId id="536"/>
            <p14:sldId id="351"/>
            <p14:sldId id="352"/>
            <p14:sldId id="353"/>
            <p14:sldId id="356"/>
            <p14:sldId id="354"/>
            <p14:sldId id="537"/>
            <p14:sldId id="357"/>
            <p14:sldId id="355"/>
            <p14:sldId id="358"/>
            <p14:sldId id="359"/>
            <p14:sldId id="360"/>
            <p14:sldId id="361"/>
            <p14:sldId id="282"/>
            <p14:sldId id="4714"/>
            <p14:sldId id="4711"/>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3A6"/>
    <a:srgbClr val="45A7BD"/>
    <a:srgbClr val="6496D2"/>
    <a:srgbClr val="7DBCD9"/>
    <a:srgbClr val="CFEAF1"/>
    <a:srgbClr val="D1D1D5"/>
    <a:srgbClr val="4AADC5"/>
    <a:srgbClr val="D6D6D6"/>
    <a:srgbClr val="7DA7D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2471" autoAdjust="0"/>
  </p:normalViewPr>
  <p:slideViewPr>
    <p:cSldViewPr>
      <p:cViewPr varScale="1">
        <p:scale>
          <a:sx n="102" d="100"/>
          <a:sy n="102" d="100"/>
        </p:scale>
        <p:origin x="948" y="72"/>
      </p:cViewPr>
      <p:guideLst>
        <p:guide orient="horz" pos="2160"/>
        <p:guide pos="3839"/>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35.600"/>
    </inkml:context>
    <inkml:brush xml:id="br0">
      <inkml:brushProperty name="width" value="0.05" units="cm"/>
      <inkml:brushProperty name="height" value="0.05" units="cm"/>
    </inkml:brush>
  </inkml:definitions>
  <inkml:trace contextRef="#ctx0" brushRef="#br0">2945 356 24575,'1'-5'0,"1"0"0,-1 0 0,2 1 0,-1-1 0,0 1 0,1 0 0,0 0 0,4-6 0,1-1 0,-6 8 0,3-4 0,0-1 0,-1 0 0,1 0 0,-1 0 0,-1-1 0,4-11 0,-7 16 0,1 1 0,-1 0 0,0 0 0,0 0 0,0-1 0,-1 1 0,1 0 0,-1 0 0,0 0 0,0 0 0,0-1 0,0 1 0,0 1 0,-1-1 0,1 0 0,-1 0 0,0 0 0,0 1 0,0-1 0,0 1 0,0 0 0,-3-3 0,-5-4 0,-1 1 0,1 0 0,-1 1 0,-1 0 0,1 0 0,-1 1 0,-1 1 0,1 0 0,-16-4 0,-18-2 0,-58-8 0,83 16 0,-185-24 0,-355 1 0,445 31 0,1 5 0,0 5 0,-125 34 0,-326 117 0,144-11 0,422-155 0,-21 8 0,1 1 0,0 2 0,1-1 0,0 2 0,1 1 0,1 0 0,0 1 0,0 1 0,1 1 0,1 0 0,1 1 0,0 0 0,2 1 0,0 1 0,0 0 0,-12 30 0,13-25 0,2 1 0,0 0 0,2 0 0,0 0 0,2 1 0,-3 44 0,7-52 0,2 1 0,0-1 0,1 0 0,0 0 0,2 0 0,0 0 0,1-1 0,1 1 0,1-1 0,12 22 0,-5-11 0,2-1 0,1-1 0,1-1 0,38 41 0,-42-52 0,0-1 0,1-1 0,1-1 0,-1 0 0,2-1 0,-1-1 0,1 0 0,1-1 0,19 6 0,30 3 0,1-3 0,0-3 0,107 4 0,-101-9 0,756 11 0,-604-19 0,604-49 0,-652 35 0,259-36 0,-371 40 0,0-3 0,-1-3 0,-1-2 0,92-44 0,-136 54 0,-1-1 0,0 0 0,-1-1 0,0-2 0,-1 1 0,-1-2 0,0 0 0,24-31 0,-33 36 0,0 0 0,-1 0 0,0 0 0,-1-1 0,0 0 0,-1 0 0,0-1 0,-1 1 0,0-1 0,0 0 0,-2 0 0,1 1 0,-2-1 0,1 0 0,-2 0 0,1 0 0,-5-19 0,0 12 0,-1 1 0,0 0 0,-2 0 0,0 0 0,-1 1 0,0 1 0,-2 0 0,0 0 0,0 1 0,-2 0 0,0 1 0,0 0 0,-25-18 0,-2 2 0,-1 1 0,-1 2 0,-92-43 0,17 20 0,-219-61 0,-135 5 0,317 82-1365,121 21-5461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47.989"/>
    </inkml:context>
    <inkml:brush xml:id="br0">
      <inkml:brushProperty name="width" value="0.05" units="cm"/>
      <inkml:brushProperty name="height" value="0.05" units="cm"/>
    </inkml:brush>
  </inkml:definitions>
  <inkml:trace contextRef="#ctx0" brushRef="#br0">113 1 24575,'-9'4'0,"-8"3"0,-6 3 0,-3 6 0,2 4 0,11-1 0,16-4 0,17-4 0,14-9 0,16-5 0,13-6 0,14-7 0,8-9 0,-10-1-8191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46.205"/>
    </inkml:context>
    <inkml:brush xml:id="br0">
      <inkml:brushProperty name="width" value="0.05" units="cm"/>
      <inkml:brushProperty name="height" value="0.05" units="cm"/>
    </inkml:brush>
  </inkml:definitions>
  <inkml:trace contextRef="#ctx0" brushRef="#br0">23 139 24575,'-4'0'0,"-7"-5"0,3-2 0,9 1 0,12 1 0,14-3 0,11 0 0,13-4 0,17 1 0,11-3 0,10 2 0,4 1 0,0 0 0,-6 1 0,-9 2 0,-9 2 0,-24 3 0,-21 1-8191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46.595"/>
    </inkml:context>
    <inkml:brush xml:id="br0">
      <inkml:brushProperty name="width" value="0.05" units="cm"/>
      <inkml:brushProperty name="height" value="0.05" units="cm"/>
    </inkml:brush>
  </inkml:definitions>
  <inkml:trace contextRef="#ctx0" brushRef="#br0">1 1 24575,'1'4'0,"1"0"0,-1-1 0,1 1 0,0-1 0,0 1 0,0-1 0,0 1 0,1-1 0,-1 0 0,1 0 0,0 0 0,4 3 0,13 16 0,-7-1 0,-2 1 0,0 0 0,-2 1 0,0 0 0,-1 1 0,5 28 0,17 149 0,-24-127-46,-5-40-284,3 0 0,0 0 1,12 41-1,-6-45-6496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47.372"/>
    </inkml:context>
    <inkml:brush xml:id="br0">
      <inkml:brushProperty name="width" value="0.05" units="cm"/>
      <inkml:brushProperty name="height" value="0.05" units="cm"/>
    </inkml:brush>
  </inkml:definitions>
  <inkml:trace contextRef="#ctx0" brushRef="#br0">0 24 24575,'0'-5'0,"0"-6"0,0 4 0,0 7 0,5 9 0,1 6 0,0 12 0,3 9 0,1 13 0,-2 7 0,-2 4 0,2 0 0,1 0 0,-2-1 0,2-6 0,1-8 0,-2-6 0,-3-11-8191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47.820"/>
    </inkml:context>
    <inkml:brush xml:id="br0">
      <inkml:brushProperty name="width" value="0.05" units="cm"/>
      <inkml:brushProperty name="height" value="0.05" units="cm"/>
    </inkml:brush>
  </inkml:definitions>
  <inkml:trace contextRef="#ctx0" brushRef="#br0">49 331 24575,'-7'-9'0,"2"0"0,-1-1 0,1 1 0,1-1 0,0 0 0,0 0 0,1 0 0,0 0 0,1-1 0,-2-19 0,3 24 0,1 1 0,0-1 0,0 0 0,0 0 0,1 0 0,0 1 0,0-1 0,1 0 0,-1 1 0,1-1 0,0 1 0,1-1 0,0 1 0,6-10 0,-4 8 0,1 0 0,1 0 0,-1 1 0,1 0 0,0 0 0,1 1 0,-1-1 0,16-6 0,-5 3 0,0 2 0,1 0 0,0 1 0,0 1 0,1 1 0,-1 1 0,1 0 0,23 1 0,-32 2 0,0 0 0,0 1 0,-1 1 0,1-1 0,-1 2 0,1 0 0,-1 0 0,0 1 0,0 0 0,0 0 0,-1 1 0,1 1 0,-1 0 0,9 7 0,-13-8 0,1 0 0,-1 0 0,-1 1 0,1-1 0,-1 1 0,0 0 0,0 1 0,-1-1 0,1 1 0,-1-1 0,-1 1 0,1 0 0,-1 0 0,-1 0 0,1 0 0,-1 1 0,0-1 0,-1 0 0,0 0 0,0 1 0,-2 10 0,-1-5 0,0-1 0,-1 0 0,0 0 0,-1 0 0,0 0 0,-1-1 0,0 0 0,-1 0 0,0 0 0,-1-1 0,0 0 0,-1-1 0,0 0 0,-17 14 0,9-9 0,-1-1 0,0-1 0,-1 0 0,0-2 0,-1 0 0,0-1 0,-36 11 0,10-14 0,25-12 0,20 6 0,1 0 0,0-1 0,-1 1 0,1-1 0,0 1 0,-1 0 0,1-1 0,0 1 0,-1-1 0,1 1 0,0-1 0,0 1 0,0-1 0,-1 1 0,1-1 0,0 1 0,0-1 0,0 1 0,0-1 0,0 0 0,0 1 0,0-1 0,0 1 0,0-1 0,0 1 0,1-1 0,-1 1 0,0-1 0,0 1 0,0-1 0,1 1 0,-1-1 0,1 0 0,0-1 0,1 0 0,-1 0 0,1 1 0,0-1 0,0 0 0,0 0 0,0 1 0,0 0 0,0-1 0,0 1 0,1 0 0,-1 0 0,0 0 0,1 0 0,-1 0 0,1 1 0,-1-1 0,5 1 0,1-2 0,1 2 0,-1-1 0,1 1 0,12 1 0,-12 1 0,1 0 0,-1 1 0,0 0 0,1 1 0,-1 0 0,-1 0 0,1 0 0,15 12 0,4 6 0,30 30 0,16 12 0,-12-25-1365,-37-26-5461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48.194"/>
    </inkml:context>
    <inkml:brush xml:id="br0">
      <inkml:brushProperty name="width" value="0.05" units="cm"/>
      <inkml:brushProperty name="height" value="0.05" units="cm"/>
    </inkml:brush>
  </inkml:definitions>
  <inkml:trace contextRef="#ctx0" brushRef="#br0">43 167 24575,'1'-16'0,"0"12"0,0-1 0,-1 1 0,0 0 0,0-1 0,0 1 0,0 0 0,-1-1 0,1 1 0,-1 0 0,0 0 0,-4-9 0,5 14 0,-1-1 0,1 0 0,-1 0 0,1 0 0,-1 0 0,1 1 0,-1-1 0,1 0 0,-1 0 0,1 1 0,-1-1 0,1 1 0,-1-1 0,1 0 0,-1 1 0,1-1 0,0 1 0,-1-1 0,1 1 0,0-1 0,0 1 0,-1-1 0,1 1 0,0-1 0,0 1 0,0-1 0,0 1 0,-1-1 0,1 1 0,0 0 0,0-1 0,0 1 0,0 0 0,-6 26 0,6-26 0,-7 32 0,1 0 0,2 0 0,2 0 0,1 0 0,1 0 0,7 48 0,-5-70 0,0 1 0,2-1 0,-1 0 0,1 0 0,1-1 0,-1 1 0,2-1 0,0 0 0,11 14 0,-11-17 0,0-1 0,0 1 0,1-2 0,0 1 0,0-1 0,1 0 0,0 0 0,-1-1 0,1 0 0,1-1 0,-1 1 0,0-2 0,18 4 0,-19-4 0,0-1 0,0 0 0,1-1 0,-1 1 0,0-2 0,1 1 0,-1-1 0,0 0 0,0 0 0,0-1 0,0 0 0,0 0 0,0-1 0,0 0 0,-1 0 0,1-1 0,-1 1 0,0-1 0,7-6 0,-7 4 0,1-1 0,-1 1 0,-1-1 0,1 0 0,-1 0 0,0-1 0,-1 0 0,0 1 0,0-2 0,-1 1 0,0 0 0,0-1 0,-1 1 0,0-1 0,1-13 0,-2-8 0,-1-1 0,-1 1 0,-2-1 0,0 1 0,-3 0 0,0 0 0,-2 1 0,-1 0 0,-2 0 0,-20-39 0,28 62-170,0 0-1,-1 0 0,0 0 1,0 0-1,0 1 0,-1 0 1,-6-6-1,-7-2-6655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48.724"/>
    </inkml:context>
    <inkml:brush xml:id="br0">
      <inkml:brushProperty name="width" value="0.05" units="cm"/>
      <inkml:brushProperty name="height" value="0.05" units="cm"/>
    </inkml:brush>
  </inkml:definitions>
  <inkml:trace contextRef="#ctx0" brushRef="#br0">74 159 24575,'1'-1'0,"-1"1"0,0-1 0,0 0 0,0 1 0,0-1 0,0 1 0,0-1 0,-1 0 0,1 1 0,0-1 0,0 1 0,0-1 0,0 1 0,-1-1 0,1 1 0,0-1 0,-1 0 0,1 1 0,0 0 0,-1-1 0,1 1 0,-1-1 0,1 1 0,0-1 0,-1 1 0,1 0 0,-1-1 0,1 1 0,-1 0 0,0 0 0,1-1 0,-1 1 0,1 0 0,-1 0 0,1 0 0,-1-1 0,0 1 0,1 0 0,-1 0 0,1 0 0,-1 0 0,0 0 0,1 0 0,-1 1 0,1-1 0,-1 0 0,0 0 0,1 0 0,-2 1 0,0 0 0,1-1 0,-1 1 0,0 0 0,1 0 0,-1 0 0,0 0 0,1 0 0,-1 0 0,1 0 0,0 1 0,-1-1 0,1 0 0,0 1 0,0-1 0,0 1 0,-1 1 0,-2 13 0,0-1 0,2 1 0,0 0 0,0 0 0,2 0 0,2 31 0,-1-7 0,1 72 0,-2 125 0,0-232 0,-1-1 0,1 0 0,0 0 0,-1 0 0,0 0 0,0 0 0,0 0 0,-1 0 0,-1 4 0,3-7 0,0-1 0,0 0 0,0 0 0,-1 0 0,1 0 0,0 0 0,0 0 0,0 0 0,0 1 0,0-1 0,0 0 0,0 0 0,0 0 0,0 0 0,0 0 0,0 0 0,0 0 0,-1 0 0,1 0 0,0 0 0,0 1 0,0-1 0,0 0 0,0 0 0,0 0 0,0 0 0,0 0 0,-1 0 0,1 0 0,0 0 0,0 0 0,0 0 0,0 0 0,0 0 0,0 0 0,-1 0 0,1 0 0,0 0 0,0 0 0,0 0 0,0 0 0,0 0 0,0-1 0,0 1 0,-1 0 0,1 0 0,0 0 0,0 0 0,0 0 0,0 0 0,0 0 0,0 0 0,0 0 0,0 0 0,0 0 0,-1-1 0,-1-9 0,1-13 0,11-57 0,4 0 0,3 1 0,41-115 0,-56 188 0,28-66 0,-28 68 0,0 0 0,1-1 0,-1 1 0,1 0 0,0 1 0,0-1 0,0 0 0,0 1 0,1 0 0,0 0 0,-1 0 0,1 0 0,6-3 0,-9 6 0,0 0 0,0 0 0,0 0 0,1 0 0,-1 0 0,0 0 0,0 0 0,0 0 0,0 0 0,1 1 0,-1-1 0,0 0 0,0 1 0,0-1 0,0 1 0,0-1 0,0 1 0,0 0 0,0-1 0,0 1 0,0 0 0,0 0 0,0-1 0,0 1 0,0 0 0,-1 0 0,1 0 0,0 0 0,-1 0 0,1 0 0,-1 0 0,1 3 0,19 44 0,-16-37 0,13 39 0,-2-7 0,1-1 0,39 71 0,-48-100 0,1-2 0,0 1 0,1-1 0,1 0 0,-1-1 0,2 0 0,-1-1 0,1 0 0,1 0 0,-1-1 0,1-1 0,1 0 0,16 7 0,-25-13 0,0 1 0,1-1 0,-1 1 0,0-1 0,0 0 0,1-1 0,-1 1 0,0-1 0,1 0 0,-1 0 0,1 0 0,-1-1 0,0 1 0,1-1 0,-1 0 0,0 0 0,0-1 0,1 1 0,5-4 0,-6 2 0,0 0 0,0-1 0,0 1 0,-1-1 0,1 1 0,-1-1 0,0-1 0,0 1 0,0 0 0,-1-1 0,0 1 0,0-1 0,0 0 0,0 1 0,0-1 0,1-9 0,3-34 0,-1 0 0,-2 0 0,-3-1 0,-1 1 0,-3 0 0,-14-69 0,16 103-227,-1 0-1,0 1 1,-1 0-1,0 0 1,-13-25-1,5 19-6598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49.052"/>
    </inkml:context>
    <inkml:brush xml:id="br0">
      <inkml:brushProperty name="width" value="0.05" units="cm"/>
      <inkml:brushProperty name="height" value="0.05" units="cm"/>
    </inkml:brush>
  </inkml:definitions>
  <inkml:trace contextRef="#ctx0" brushRef="#br0">271 127 24575,'-3'-4'0,"0"0"0,0 0 0,0 0 0,1-1 0,0 1 0,-1-1 0,2 1 0,-1-1 0,0 0 0,-1-9 0,3 10 0,-1 0 0,0 0 0,0 1 0,0-1 0,0 0 0,-1 0 0,1 1 0,-1-1 0,0 1 0,0 0 0,0-1 0,-1 1 0,1 0 0,-1 0 0,0 0 0,1 1 0,-1-1 0,-4-2 0,5 5 0,0-1 0,0 0 0,0 1 0,0 0 0,0 0 0,0-1 0,0 1 0,0 0 0,0 0 0,0 1 0,0-1 0,0 0 0,0 1 0,0-1 0,0 1 0,0 0 0,0 0 0,0 0 0,0 0 0,1 0 0,-1 0 0,0 0 0,1 0 0,-1 1 0,1-1 0,-1 0 0,1 1 0,-2 2 0,-7 7 0,2 0 0,-15 23 0,20-29 0,-13 21 0,1 0 0,2 1 0,0 1 0,2 0 0,1 1 0,2 0 0,-8 45 0,14-59 0,1 0 0,0 1 0,1 0 0,1-1 0,0 0 0,2 1 0,3 16 0,-2-21 0,-1 0 0,1-1 0,1 1 0,0-1 0,1 0 0,-1 0 0,2-1 0,0 0 0,0 0 0,14 13 0,-12-14-114,1-1 1,0 0-1,1-1 0,-1 0 0,1-1 1,0 0-1,1-1 0,-1 0 0,1-1 1,-1 0-1,22 2 0,22 2-6712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49.455"/>
    </inkml:context>
    <inkml:brush xml:id="br0">
      <inkml:brushProperty name="width" value="0.05" units="cm"/>
      <inkml:brushProperty name="height" value="0.05" units="cm"/>
    </inkml:brush>
  </inkml:definitions>
  <inkml:trace contextRef="#ctx0" brushRef="#br0">221 127 24575,'-4'-4'0,"-1"0"0,1 0 0,-1 0 0,0 1 0,0 0 0,-1 0 0,1 0 0,0 1 0,-1-1 0,0 2 0,1-1 0,-1 0 0,0 1 0,0 0 0,0 0 0,0 1 0,-8 0 0,10 0 0,1 1 0,-1-1 0,0 1 0,0 0 0,1 0 0,-1 1 0,0-1 0,1 1 0,-1-1 0,1 1 0,0 0 0,0 0 0,0 1 0,0-1 0,0 1 0,0-1 0,0 1 0,1 0 0,0 0 0,-1 0 0,1 1 0,0-1 0,0 0 0,1 1 0,-1-1 0,1 1 0,-2 5 0,-6 29 0,1 0 0,-5 78 0,9 81 0,5-162 0,-2-23 0,1-7 0,-1 0 0,1-1 0,0 1 0,1 0 0,-1 0 0,1-1 0,0 1 0,0 0 0,0-1 0,0 1 0,1-1 0,3 7 0,-5-11 0,0 0 0,1 0 0,-1 1 0,0-1 0,0 0 0,1 0 0,-1 0 0,0 0 0,0 0 0,0 0 0,1 0 0,-1 0 0,0 0 0,0 0 0,1 0 0,-1 0 0,0 0 0,0 0 0,1 0 0,-1 0 0,0 0 0,0 0 0,1 0 0,-1 0 0,0 0 0,0 0 0,0 0 0,1 0 0,-1-1 0,0 1 0,0 0 0,0 0 0,1 0 0,-1 0 0,0 0 0,0-1 0,0 1 0,0 0 0,1 0 0,-1 0 0,0-1 0,0 1 0,0 0 0,0 0 0,0-1 0,0 1 0,7-13 0,-7 13 0,16-47 0,18-90 0,-19 66 0,5-22 0,-11 45 0,2 1 0,34-90 0,-42 130 0,1 0 0,-1 0 0,2 0 0,-1 1 0,7-8 0,-11 13 0,1 0 0,0 0 0,-1 1 0,1-1 0,0 0 0,0 0 0,0 1 0,-1-1 0,1 0 0,0 1 0,0-1 0,0 1 0,0-1 0,0 1 0,0-1 0,0 1 0,0 0 0,1-1 0,-1 1 0,0 0 0,0 0 0,0 0 0,0 0 0,0 0 0,0 0 0,0 0 0,1 0 0,-1 1 0,0-1 0,0 0 0,0 0 0,0 1 0,0-1 0,0 1 0,0-1 0,0 1 0,0 0 0,0-1 0,-1 1 0,1 0 0,0 0 0,0-1 0,0 1 0,-1 0 0,2 1 0,1 4 0,0-1 0,0 1 0,0 0 0,0 0 0,-1 1 0,0-1 0,2 11 0,6 53 0,-7-46 0,9 90 0,-9-64 0,3-1 0,2 0 0,27 95 0,-31-135-227,0 0-1,0 0 1,1-1-1,0 1 1,8 9-1,6 3-6598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49.802"/>
    </inkml:context>
    <inkml:brush xml:id="br0">
      <inkml:brushProperty name="width" value="0.05" units="cm"/>
      <inkml:brushProperty name="height" value="0.05" units="cm"/>
    </inkml:brush>
  </inkml:definitions>
  <inkml:trace contextRef="#ctx0" brushRef="#br0">204 303 24575,'-15'0'0,"-14"0"0,-38-4 0,61 3 0,-1 0 0,1 0 0,0-1 0,-1 1 0,1-1 0,0-1 0,0 1 0,0-1 0,1 0 0,-1-1 0,-9-6 0,14 9 0,0 0 0,0 0 0,1 0 0,-1 0 0,0 0 0,0 0 0,1 0 0,-1 0 0,0 0 0,1 0 0,-1 0 0,1 0 0,0-1 0,-1 1 0,1 0 0,0 0 0,-1 0 0,1-1 0,0 1 0,0 0 0,0 0 0,0-1 0,1 1 0,-1 0 0,0 0 0,0-1 0,1 1 0,-1 0 0,1 0 0,-1 0 0,1 0 0,-1 0 0,1 0 0,0 0 0,-1 0 0,1 0 0,0 0 0,0 0 0,0 0 0,0 0 0,1-1 0,6-4 0,0 0 0,0 1 0,0 0 0,12-5 0,-19 9 0,53-24 24,1 2 0,60-15 1,119-23-542,-155 42-404,-2 0-5905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0.159"/>
    </inkml:context>
    <inkml:brush xml:id="br0">
      <inkml:brushProperty name="width" value="0.05" units="cm"/>
      <inkml:brushProperty name="height" value="0.05" units="cm"/>
    </inkml:brush>
  </inkml:definitions>
  <inkml:trace contextRef="#ctx0" brushRef="#br0">59 137 24575,'-5'0'0,"-6"0"0,-5 0 0,-1-4 0,7-3 0,11 2 0,14 0 0,13 2 0,17-4 0,9 0 0,5 0 0,7 3 0,1-4 0,-7 0 0,-7 1 0,-14 2-8191</inkml:trace>
  <inkml:trace contextRef="#ctx0" brushRef="#br0" timeOffset="1">304 0 24575,'-4'1'0,"0"-1"0,0 1 0,0 0 0,1 0 0,-1 0 0,0 1 0,1-1 0,-1 1 0,1 0 0,-1 0 0,1 0 0,0 0 0,0 0 0,0 1 0,0 0 0,0-1 0,1 1 0,-1 0 0,1 0 0,0 1 0,-1-1 0,2 0 0,-3 6 0,-2 1 0,2 2 0,-1-1 0,1 0 0,1 1 0,0 0 0,-1 16 0,-1 62 0,4 1 0,19 153 0,-9-143 0,-7-71-341,2 0 0,0 0-1,11 34 1,-4-34-6485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48.357"/>
    </inkml:context>
    <inkml:brush xml:id="br0">
      <inkml:brushProperty name="width" value="0.05" units="cm"/>
      <inkml:brushProperty name="height" value="0.05" units="cm"/>
    </inkml:brush>
  </inkml:definitions>
  <inkml:trace contextRef="#ctx0" brushRef="#br0">39 10 24575,'-26'-6'0,"13"3"0,20 8 0,170 80 0,-110-55 0,93 55 0,-126-64 0,-2 2 0,0 1 0,-1 2 0,-2 1 0,-1 1 0,39 49 0,-59-66 0,1 1 0,-1 1 0,-1 0 0,0 0 0,-1 0 0,-1 1 0,0 0 0,0 0 0,-2 1 0,0-1 0,0 1 0,-1-1 0,-1 1 0,-1 0 0,0 0 0,0-1 0,-2 1 0,0 0 0,-1-1 0,-7 25 0,-2-10 12,-1 0 0,-2-1 0,0-1 0,-2 0 0,-1-1 0,-1-1 0,-1-1 0,-1-1 0,-39 33 0,3-9-507,-2-2 0,-125 71 0,139-91-6331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0.501"/>
    </inkml:context>
    <inkml:brush xml:id="br0">
      <inkml:brushProperty name="width" value="0.05" units="cm"/>
      <inkml:brushProperty name="height" value="0.05" units="cm"/>
    </inkml:brush>
  </inkml:definitions>
  <inkml:trace contextRef="#ctx0" brushRef="#br0">277 19 24575,'0'-1'0,"0"0"0,0 0 0,-1 0 0,1 0 0,0 1 0,-1-1 0,1 0 0,-1 0 0,1 0 0,-1 0 0,1 1 0,-1-1 0,1 0 0,-1 1 0,0-1 0,0 0 0,1 1 0,-1-1 0,0 1 0,0-1 0,0 1 0,1-1 0,-1 1 0,0 0 0,0-1 0,0 1 0,0 0 0,0 0 0,0 0 0,-1-1 0,-30 1 0,20 3 0,1 1 0,1-1 0,-1 2 0,0 0 0,1 0 0,0 1 0,0 0 0,1 0 0,0 1 0,0 1 0,0-1 0,1 2 0,0-1 0,1 1 0,0 0 0,0 0 0,1 1 0,0 0 0,1 0 0,0 1 0,-5 14 0,2-1 0,1-1 0,1 1 0,2 0 0,0 0 0,1 0 0,2 0 0,0 1 0,2-1 0,3 28 0,-2-39 0,1 1 0,1-1 0,0-1 0,0 1 0,1 0 0,1-1 0,0 0 0,1-1 0,0 1 0,1-1 0,0 0 0,0-1 0,1 0 0,1-1 0,0 1 0,0-2 0,20 14 0,-21-16 0,1-1 0,-1 0 0,1 0 0,0-1 0,1 0 0,-1-1 0,1 0 0,0 0 0,-1-2 0,1 1 0,0-1 0,0-1 0,0 0 0,0 0 0,0-1 0,0 0 0,0-1 0,0-1 0,-1 1 0,1-2 0,19-8 0,-25 9-114,1 0 1,-1 0-1,0-1 0,-1 1 0,1-1 1,0 0-1,-1 0 0,0-1 0,0 1 1,0-1-1,3-6 0,8-19-6712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0.858"/>
    </inkml:context>
    <inkml:brush xml:id="br0">
      <inkml:brushProperty name="width" value="0.05" units="cm"/>
      <inkml:brushProperty name="height" value="0.05" units="cm"/>
    </inkml:brush>
  </inkml:definitions>
  <inkml:trace contextRef="#ctx0" brushRef="#br0">296 64 24575,'-9'0'0,"-12"-5"0,-13-1 0,-9 0 0,-6 2 0,0 0 0,4 2 0,14 1 0,17 1 0,15 0 0,18 0 0,18-5 0,13 0 0,12-1 0,5-3 0,-10-1-8191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1.687"/>
    </inkml:context>
    <inkml:brush xml:id="br0">
      <inkml:brushProperty name="width" value="0.05" units="cm"/>
      <inkml:brushProperty name="height" value="0.05" units="cm"/>
    </inkml:brush>
  </inkml:definitions>
  <inkml:trace contextRef="#ctx0" brushRef="#br0">73 66 24575,'-9'0'0,"-8"0"0,-6 0 0,6 0 0,11-4 0,10-2 0,15 0 0,12-4 0,11 1 0,7 1 0,5 2 0,3-2 0,-9 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2.039"/>
    </inkml:context>
    <inkml:brush xml:id="br0">
      <inkml:brushProperty name="width" value="0.05" units="cm"/>
      <inkml:brushProperty name="height" value="0.05" units="cm"/>
    </inkml:brush>
  </inkml:definitions>
  <inkml:trace contextRef="#ctx0" brushRef="#br0">70 0 24575,'-9'5'0,"-3"5"0,-4 7 0,0 5 0,4 3 0,7-3 0,11 0 0,12-4 0,8-5 0,14-10 0,9-4 0,-4-3-8191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6.267"/>
    </inkml:context>
    <inkml:brush xml:id="br0">
      <inkml:brushProperty name="width" value="0.05" units="cm"/>
      <inkml:brushProperty name="height" value="0.05" units="cm"/>
    </inkml:brush>
  </inkml:definitions>
  <inkml:trace contextRef="#ctx0" brushRef="#br0">641 118 24575,'14'-13'0,"1"1"0,0 0 0,23-13 0,21-16 0,-56 39 0,-1 0 0,1 0 0,0 0 0,0 1 0,0-1 0,0 1 0,5-2 0,-8 3 0,0 0 0,0 0 0,0 0 0,0 0 0,0 0 0,0 1 0,0-1 0,0 0 0,0 0 0,0 0 0,0 0 0,0 0 0,0 0 0,0 0 0,0 0 0,0 0 0,0 0 0,0 0 0,0 0 0,0 0 0,0 0 0,0 0 0,0 1 0,0-1 0,0 0 0,0 0 0,0 0 0,0 0 0,0 0 0,0 0 0,0 0 0,0 0 0,1 0 0,-1 0 0,0 0 0,0 0 0,0 0 0,0 0 0,0 0 0,0 0 0,0 0 0,0 0 0,0 0 0,0 0 0,0 0 0,0 0 0,0 0 0,0 0 0,1 0 0,-17 10 0,-62 26 0,-1-4 0,-101 28 0,-172 27 0,346-85 0,-11 2 0,11-2 0,0 0 0,0 0 0,0-1 0,-1 0 0,1 0 0,0-1 0,0 1 0,-1-1 0,1-1 0,-12-1 0,14-5-1365,9-2-5461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6.605"/>
    </inkml:context>
    <inkml:brush xml:id="br0">
      <inkml:brushProperty name="width" value="0.05" units="cm"/>
      <inkml:brushProperty name="height" value="0.05" units="cm"/>
    </inkml:brush>
  </inkml:definitions>
  <inkml:trace contextRef="#ctx0" brushRef="#br0">381 2 24575,'-15'-1'0,"14"1"0,0 0 0,0-1 0,0 1 0,0 0 0,0 0 0,0 0 0,0 0 0,0 0 0,0 0 0,0 0 0,0 1 0,0-1 0,0 0 0,0 1 0,0-1 0,0 0 0,0 1 0,0-1 0,0 1 0,0 0 0,1-1 0,-1 1 0,0 0 0,0-1 0,1 1 0,-1 0 0,0 0 0,1 0 0,-1-1 0,0 2 0,-39 46 0,-1-1 0,-3-3 0,-58 46 0,77-71 0,10-8 0,0 0 0,1 1 0,-18 20 0,31-31 0,1-1 0,-1 1 0,0 0 0,1 0 0,-1-1 0,0 1 0,1 0 0,-1 0 0,1 0 0,-1 0 0,1-1 0,-1 1 0,1 0 0,0 0 0,0 0 0,-1 0 0,1 0 0,0 0 0,0 0 0,0 0 0,0 0 0,0 0 0,0 0 0,1 2 0,-1-2 0,1 0 0,0-1 0,0 1 0,0 0 0,-1-1 0,1 1 0,0-1 0,0 1 0,0-1 0,0 0 0,0 1 0,0-1 0,0 0 0,0 1 0,0-1 0,0 0 0,0 0 0,2 0 0,9 0 0,-1-1 0,0 0 0,12-3 0,-21 4 0,14-4 0,1 2 0,0 0 0,1 1 0,-1 0 0,0 2 0,24 3 0,-31-2 0,0 0 0,1 1 0,-1 1 0,0 0 0,0 0 0,-1 1 0,0 0 0,1 1 0,-2 0 0,1 0 0,11 11 0,-3 0-195,-2 0 0,0 0 0,-1 1 0,0 1 0,-2 1 0,13 25 0,-8-7-6631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08.351"/>
    </inkml:context>
    <inkml:brush xml:id="br0">
      <inkml:brushProperty name="width" value="0.05" units="cm"/>
      <inkml:brushProperty name="height" value="0.05" units="cm"/>
    </inkml:brush>
  </inkml:definitions>
  <inkml:trace contextRef="#ctx0" brushRef="#br0">143 24 24575,'0'-1'0,"0"0"0,-1 0 0,1 0 0,-1 1 0,1-1 0,-1 0 0,1 0 0,-1 1 0,1-1 0,-1 0 0,0 1 0,1-1 0,-1 0 0,0 1 0,0-1 0,1 1 0,-1 0 0,0-1 0,0 1 0,0-1 0,0 1 0,1 0 0,-1 0 0,-2-1 0,-25-5 0,25 6 0,0-1 0,-1 0 0,1 1 0,0 0 0,0 0 0,0-1 0,0 2 0,0-1 0,0 0 0,0 1 0,0-1 0,0 1 0,0 0 0,0 0 0,0 0 0,0 1 0,0-1 0,0 0 0,-2 3 0,2-1 0,0 0 0,1 0 0,-1 0 0,1 0 0,0 1 0,0-1 0,0 1 0,1-1 0,-1 1 0,1 0 0,0-1 0,0 1 0,0 0 0,0 6 0,-3 26 0,2 0 0,1 0 0,2 0 0,1 0 0,2 0 0,11 42 0,68 206 0,-71-256-1365,-2-7-5461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08.695"/>
    </inkml:context>
    <inkml:brush xml:id="br0">
      <inkml:brushProperty name="width" value="0.05" units="cm"/>
      <inkml:brushProperty name="height" value="0.05" units="cm"/>
    </inkml:brush>
  </inkml:definitions>
  <inkml:trace contextRef="#ctx0" brushRef="#br0">34 244 24575,'-5'-11'0,"0"1"0,0-1 0,1 0 0,0 0 0,1-1 0,-4-19 0,7 27 0,0 0 0,0 1 0,0-1 0,1 1 0,-1-1 0,1 1 0,0-1 0,0 1 0,0-1 0,0 1 0,1 0 0,-1 0 0,1 0 0,0-1 0,0 2 0,0-1 0,0 0 0,1 0 0,-1 1 0,1-1 0,0 1 0,-1 0 0,1 0 0,0 0 0,0 0 0,5-2 0,10-4 0,-1 0 0,1 1 0,0 1 0,1 1 0,23-3 0,98-9 0,-140 17 0,75-5 0,139 7 0,-182 0 0,-1 2 0,0 1 0,0 2 0,-1 1 0,0 1 0,0 2 0,32 16 0,-53-23 0,0 1 0,-1 1 0,1-1 0,-1 1 0,-1 1 0,1 0 0,-1 0 0,0 0 0,-1 1 0,1 0 0,-2 0 0,1 0 0,5 13 0,-8-13 0,0 0 0,-1 0 0,0 0 0,0 0 0,-1 0 0,0 0 0,0 0 0,-1 0 0,0 1 0,-1-1 0,0 0 0,0 0 0,0 0 0,-1 0 0,-1 0 0,-4 13 0,-3-1 0,0-1 0,-1 0 0,-1 0 0,0-2 0,-2 1 0,0-2 0,-1 1 0,-1-2 0,0 0 0,-1-1 0,-29 19 0,2-6 0,-1-2 0,-1-1 0,-88 30 0,2-14 0,114-36 0,0-1 0,0-1 0,0 0 0,0-1 0,-27-2 0,41 0-97,0 1-1,0-1 1,0 0-1,0 0 1,0 0-1,0-1 1,0 1-1,0-1 1,0 0-1,0 0 1,1 0-1,-1-1 0,-5-4 1,-5-11-6729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09.179"/>
    </inkml:context>
    <inkml:brush xml:id="br0">
      <inkml:brushProperty name="width" value="0.05" units="cm"/>
      <inkml:brushProperty name="height" value="0.05" units="cm"/>
    </inkml:brush>
  </inkml:definitions>
  <inkml:trace contextRef="#ctx0" brushRef="#br0">390 104 24575,'1'-6'0,"-2"0"0,1 0 0,-1 0 0,0 1 0,0-1 0,0 0 0,-1 1 0,0-1 0,0 1 0,0-1 0,-4-4 0,5 7 0,-1 1 0,0 0 0,0 0 0,0 0 0,0 0 0,0 0 0,-1 0 0,1 0 0,-1 1 0,1-1 0,-1 1 0,1 0 0,-1-1 0,0 1 0,0 1 0,1-1 0,-1 0 0,0 1 0,0-1 0,0 1 0,0 0 0,0 0 0,-5 1 0,-5 0 0,1 2 0,0 0 0,1 0 0,-1 1 0,1 1 0,-1 0 0,1 0 0,1 1 0,-1 0 0,1 1 0,0 1 0,-10 8 0,6-3 0,0 1 0,1 0 0,0 1 0,1 0 0,0 1 0,-17 33 0,21-31 0,1 1 0,0 0 0,1 0 0,1 0 0,1 1 0,1 0 0,0 0 0,2 0 0,0 0 0,1 0 0,2 0 0,4 31 0,-4-41 0,0 1 0,1-1 0,0 0 0,1 0 0,0 0 0,0 0 0,1-1 0,0 0 0,1 0 0,0 0 0,1 0 0,-1-1 0,2 0 0,-1-1 0,1 1 0,0-2 0,0 1 0,1-1 0,0 0 0,0-1 0,1 0 0,-1 0 0,1-1 0,0 0 0,10 2 0,2-2-170,0-1-1,0-1 0,0-1 1,0-1-1,0-1 0,0-1 1,23-4-1,21-7-6655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09.724"/>
    </inkml:context>
    <inkml:brush xml:id="br0">
      <inkml:brushProperty name="width" value="0.05" units="cm"/>
      <inkml:brushProperty name="height" value="0.05" units="cm"/>
    </inkml:brush>
  </inkml:definitions>
  <inkml:trace contextRef="#ctx0" brushRef="#br0">49 100 24575,'-4'0'0,"-8"5"0,-4 1 0,3 0 0,10-1 0,10-7 0,8-2 0,10-5 0,7-6 0,11-1 0,8-2 0,4 3 0,2-2 0,1 3 0,-9 3-8191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48.971"/>
    </inkml:context>
    <inkml:brush xml:id="br0">
      <inkml:brushProperty name="width" value="0.05" units="cm"/>
      <inkml:brushProperty name="height" value="0.05" units="cm"/>
    </inkml:brush>
  </inkml:definitions>
  <inkml:trace contextRef="#ctx0" brushRef="#br0">56 87 24575,'0'-8'0,"-1"1"0,1 0 0,-2 0 0,-2-11 0,3 15 0,0 0 0,0 0 0,0 1 0,0-1 0,-1 1 0,1-1 0,-1 1 0,1-1 0,-1 1 0,0 0 0,0-1 0,0 1 0,-3-2 0,4 3 0,1 1 0,0 0 0,-1 0 0,1 0 0,0-1 0,-1 1 0,1 0 0,0 0 0,-1 0 0,1 0 0,0 0 0,-1 0 0,1 0 0,-1 0 0,1 0 0,0 0 0,-1 0 0,1 0 0,0 0 0,-1 0 0,1 0 0,0 0 0,-1 0 0,1 0 0,0 1 0,-1-1 0,1 0 0,0 0 0,-1 0 0,1 1 0,0-1 0,0 0 0,-1 0 0,1 1 0,-7 15 0,3 21 0,4-36 0,-1 493 0,3-398 0,24 588-168,2 114-468,-45 300 558,8-885 519,23 283 0,-11-463-441,-2-9 0,2-1 0,0 1 0,10 29 0,-13-52 0,0-1 0,0 1 0,0 0 0,0 0 0,0 0 0,0-1 0,1 1 0,-1 0 0,0 0 0,1-1 0,-1 1 0,0 0 0,1-1 0,-1 1 0,1 0 0,-1-1 0,1 1 0,-1-1 0,1 1 0,0-1 0,-1 1 0,1-1 0,-1 1 0,1-1 0,0 0 0,0 1 0,-1-1 0,1 0 0,0 1 0,0-1 0,-1 0 0,1 0 0,0 0 0,0 0 0,0 0 0,-1 0 0,1 0 0,0 0 0,0 0 0,-1 0 0,1 0 0,0-1 0,0 1 0,-1 0 0,1 0 0,0-1 0,0 1 0,-1-1 0,1 1 0,0 0 0,-1-1 0,1 1 0,-1-1 0,1 0 0,-1 1 0,1-1 0,-1 1 0,1-2 0,6-5 0,-1-1 0,0 1 0,8-15 0,-10 16 0,13-21-1365,-2 2-5461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10.112"/>
    </inkml:context>
    <inkml:brush xml:id="br0">
      <inkml:brushProperty name="width" value="0.05" units="cm"/>
      <inkml:brushProperty name="height" value="0.05" units="cm"/>
    </inkml:brush>
  </inkml:definitions>
  <inkml:trace contextRef="#ctx0" brushRef="#br0">49 0 24575,'-5'91'0,"-26"146"0,26-211 0,1-1 0,2 1 0,1 0 0,1 0 0,1 0 0,5 30 0,-5-47 0,2 0 0,-1 0 0,1-1 0,0 1 0,1-1 0,0 0 0,0 0 0,1 0 0,7 8 0,-8-11 0,1 0 0,0 0 0,0-1 0,0 0 0,0 0 0,1 0 0,0 0 0,0-1 0,0 0 0,0-1 0,0 1 0,0-1 0,13 3 0,-6-3 12,0-1 0,0 0 0,0-1 0,1 0 0,-1-1 0,0 0 0,0-1 0,0-1 0,19-6 0,-12 2-260,0 0 1,-1-2-1,0 0 1,0-2-1,20-14 1,-10 3-6579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10.486"/>
    </inkml:context>
    <inkml:brush xml:id="br0">
      <inkml:brushProperty name="width" value="0.05" units="cm"/>
      <inkml:brushProperty name="height" value="0.05" units="cm"/>
    </inkml:brush>
  </inkml:definitions>
  <inkml:trace contextRef="#ctx0" brushRef="#br0">75 98 24575,'-5'0'0,"-6"0"0,-5 0 0,-5 0 0,5 0 0,11 0 0,10 0 0,14-5 0,9-1 0,12 0 0,10-3 0,5 0 0,3-4 0,0 1 0,-4-2 0,-7 1 0,-12 3-8191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10.829"/>
    </inkml:context>
    <inkml:brush xml:id="br0">
      <inkml:brushProperty name="width" value="0.05" units="cm"/>
      <inkml:brushProperty name="height" value="0.05" units="cm"/>
    </inkml:brush>
  </inkml:definitions>
  <inkml:trace contextRef="#ctx0" brushRef="#br0">104 0 24575,'-4'3'0,"1"-1"0,-1 1 0,1-1 0,-1 0 0,0 0 0,1 0 0,-1-1 0,0 1 0,0-1 0,-5 1 0,6-2 0,1 1 0,-1-1 0,0 1 0,1 0 0,-1 0 0,1 0 0,-1 0 0,1 0 0,-1 0 0,1 1 0,0-1 0,-1 1 0,1 0 0,0-1 0,0 1 0,0 0 0,1 0 0,-1 0 0,0 1 0,1-1 0,-1 0 0,1 1 0,0-1 0,0 0 0,-1 4 0,0 8 0,1-1 0,0 1 0,1 0 0,1-1 0,0 1 0,1-1 0,1 1 0,7 24 0,0 4 0,42 311 0,-48-314-1365,2-7-5461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11.217"/>
    </inkml:context>
    <inkml:brush xml:id="br0">
      <inkml:brushProperty name="width" value="0.05" units="cm"/>
      <inkml:brushProperty name="height" value="0.05" units="cm"/>
    </inkml:brush>
  </inkml:definitions>
  <inkml:trace contextRef="#ctx0" brushRef="#br0">459 50 24575,'0'-2'0,"-1"1"0,1-1 0,-1 1 0,0-1 0,1 1 0,-1-1 0,0 1 0,0-1 0,0 1 0,0 0 0,0 0 0,0-1 0,0 1 0,0 0 0,-1 0 0,1 0 0,0 0 0,-1 1 0,-2-3 0,-29-12 0,25 13 0,-1 0 0,1 0 0,-1 1 0,1 1 0,-1-1 0,0 1 0,0 1 0,1-1 0,-1 2 0,-11 2 0,-9 3 0,-46 19 0,62-21 0,1 1 0,0 0 0,0 1 0,1 0 0,0 1 0,0 0 0,0 1 0,1 0 0,1 0 0,-1 1 0,2 1 0,-1-1 0,2 1 0,-12 20 0,14-21 0,1 0 0,0 0 0,1 0 0,-1 1 0,2-1 0,0 1 0,0 0 0,1 0 0,0 0 0,1 0 0,0-1 0,1 1 0,0 0 0,1 0 0,0 0 0,0-1 0,1 1 0,7 15 0,-2-12-54,0 1-1,1-1 0,0-1 1,1 0-1,1 0 1,0-1-1,1 0 0,0-1 1,1 0-1,0-1 1,0 0-1,1-1 0,1-1 1,-1 0-1,1-1 0,1-1 1,-1 0-1,1-1 1,0-1-1,0 0 0,1-1 1,-1-1-1,1-1 1,26 0-1,-6-5-6771</inkml:trace>
  <inkml:trace contextRef="#ctx0" brushRef="#br0" timeOffset="1">104 350 24575,'-5'0'0,"-6"0"0,-6 0 0,5 0 0,9 0 0,14 0 0,10 0 0,11 0 0,9 0 0,11 0 0,7-4 0,-7-3-8191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11.658"/>
    </inkml:context>
    <inkml:brush xml:id="br0">
      <inkml:brushProperty name="width" value="0.05" units="cm"/>
      <inkml:brushProperty name="height" value="0.05" units="cm"/>
    </inkml:brush>
  </inkml:definitions>
  <inkml:trace contextRef="#ctx0" brushRef="#br0">22 861 24575,'-1'0'0,"0"0"0,0 0 0,1 0 0,-1 0 0,0 0 0,0 0 0,0 0 0,0 0 0,1-1 0,-1 1 0,0 0 0,0 0 0,1-1 0,-1 1 0,0-1 0,0 1 0,1 0 0,-1-1 0,1 0 0,-1 1 0,0-1 0,1 1 0,-1-1 0,1 0 0,-1 1 0,1-1 0,-1 0 0,1 1 0,0-1 0,-1 0 0,1 0 0,0 1 0,0-1 0,-1 0 0,1 0 0,0 0 0,0 0 0,0 1 0,0-3 0,0 1 0,1 0 0,-1 0 0,1 0 0,-1 0 0,1 0 0,0-1 0,-1 1 0,1 0 0,0 0 0,1 1 0,-1-1 0,0 0 0,0 0 0,1 0 0,1-1 0,11-7 0,1 0 0,0 1 0,0 0 0,1 1 0,0 1 0,0 1 0,1 0 0,20-4 0,-5 0 0,457-116-1000,10 29-282,-377 74 1199,2457-408-6784,-2416 406 7416,-46 6-57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28.746"/>
    </inkml:context>
    <inkml:brush xml:id="br0">
      <inkml:brushProperty name="width" value="0.05" units="cm"/>
      <inkml:brushProperty name="height" value="0.05" units="cm"/>
    </inkml:brush>
  </inkml:definitions>
  <inkml:trace contextRef="#ctx0" brushRef="#br0">1 67 24575,'3'-6'0,"1"0"0,0 0 0,0 1 0,0-1 0,1 1 0,0 0 0,0 0 0,0 1 0,11-8 0,-15 11 0,1 0 0,-1 1 0,1-1 0,-1 0 0,1 1 0,-1-1 0,1 1 0,-1-1 0,1 1 0,-1 0 0,1 0 0,0-1 0,-1 1 0,1 0 0,-1 1 0,1-1 0,0 0 0,2 1 0,-2 0 0,-1 0 0,1 0 0,-1 0 0,1 1 0,-1-1 0,0 0 0,0 1 0,1-1 0,-1 1 0,0-1 0,0 1 0,0 0 0,-1-1 0,1 1 0,0 0 0,-1 0 0,1-1 0,-1 1 0,1 0 0,-1 3 0,1 7 0,0 0 0,-1 1 0,-1-1 0,0 1 0,0-1 0,-7 24 0,-2 14 0,1 103-1365,8-121-5461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29.149"/>
    </inkml:context>
    <inkml:brush xml:id="br0">
      <inkml:brushProperty name="width" value="0.05" units="cm"/>
      <inkml:brushProperty name="height" value="0.05" units="cm"/>
    </inkml:brush>
  </inkml:definitions>
  <inkml:trace contextRef="#ctx0" brushRef="#br0">115 485 24575,'-25'-24'0,"12"11"0,0 0 0,-13-17 0,21 23 0,1 1 0,1 0 0,-1-1 0,1 0 0,0 0 0,1 0 0,-1 0 0,-1-13 0,1 6 0,2 0 0,-1 1 0,2-1 0,0 0 0,0 0 0,2 0 0,-1 0 0,2 0 0,0 0 0,1 1 0,0 0 0,12-26 0,-11 31 0,0-1 0,0 0 0,2 1 0,-1 0 0,1 1 0,0-1 0,0 1 0,1 0 0,0 1 0,0 0 0,0 0 0,1 1 0,0 0 0,0 1 0,1 0 0,-1 0 0,1 1 0,13-3 0,-7 3 0,1 1 0,0 1 0,0 0 0,0 1 0,0 1 0,0 1 0,0 0 0,0 2 0,29 8 0,-20-3 0,-2 1 0,1 0 0,-1 2 0,-1 1 0,35 24 0,-42-24 0,-1 0 0,0 0 0,-1 2 0,-1 0 0,0 0 0,-1 1 0,0 1 0,-1 0 0,12 28 0,-19-37 0,0 1 0,-1 0 0,0 0 0,0 1 0,-1-1 0,0 0 0,-1 1 0,0-1 0,-1 1 0,0 0 0,0-1 0,-1 1 0,0-1 0,0 1 0,-1-1 0,-1 1 0,0-1 0,0 0 0,-1 0 0,0-1 0,-8 15 0,0-8 0,0-1 0,0 0 0,-2-1 0,1-1 0,-1 0 0,-1-1 0,0 0 0,-1-1 0,0-1 0,-33 14 0,-14 1 0,-104 25 0,160-47 0,-9 2-103,-4 2-77,-1 0-1,0-2 1,0 0 0,0-1-1,0-2 1,-27 0 0,25-5-6646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29.803"/>
    </inkml:context>
    <inkml:brush xml:id="br0">
      <inkml:brushProperty name="width" value="0.05" units="cm"/>
      <inkml:brushProperty name="height" value="0.05" units="cm"/>
    </inkml:brush>
  </inkml:definitions>
  <inkml:trace contextRef="#ctx0" brushRef="#br0">44 332 24575,'0'347'0,"-1"-371"0,-2 0 0,-1 0 0,-9-33 0,5 27 0,-5-47 0,12 55 0,1-1 0,0 0 0,2 0 0,1 0 0,0 1 0,2-1 0,13-37 0,-13 44 0,2 1 0,0 0 0,0 0 0,1 1 0,1-1 0,1 2 0,0-1 0,0 2 0,2-1 0,-1 1 0,18-13 0,-20 19 0,0 1 0,0-1 0,0 2 0,1-1 0,-1 2 0,1-1 0,0 1 0,0 0 0,0 1 0,1 1 0,-1-1 0,0 2 0,1-1 0,12 2 0,-16 0 0,0-1 0,0 2 0,0-1 0,1 1 0,-2 0 0,1 0 0,0 1 0,0 0 0,-1 0 0,0 1 0,1-1 0,-1 1 0,-1 1 0,1-1 0,-1 1 0,1 0 0,-1 0 0,-1 1 0,1 0 0,-1-1 0,4 8 0,-6-8 0,0-1 0,0 0 0,0 1 0,-1-1 0,1 1 0,-1 0 0,0-1 0,-1 1 0,1 0 0,-1 0 0,0-1 0,0 1 0,-1 0 0,0 6 0,-1-4 0,0 0 0,-1 0 0,0 0 0,0 0 0,0 0 0,-1 0 0,0-1 0,-6 8 0,-3 1 0,-1 0 0,0-2 0,0 1 0,-2-2 0,1 0 0,-20 10 0,-8 2 0,-2-2 0,0-2 0,-79 23 0,146-42 0,0 2 0,-1 0 0,1 1 0,-1 2 0,30 11 0,-22-4 0,-1 1 0,0 1 0,47 36 0,66 68 0,-131-110-341,0-1 0,1 0-1,12 7 1,0-3-6485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30.221"/>
    </inkml:context>
    <inkml:brush xml:id="br0">
      <inkml:brushProperty name="width" value="0.05" units="cm"/>
      <inkml:brushProperty name="height" value="0.05" units="cm"/>
    </inkml:brush>
  </inkml:definitions>
  <inkml:trace contextRef="#ctx0" brushRef="#br0">54 127 24575,'1'-9'0,"-1"6"0,0 1 0,1-1 0,-1 1 0,0-1 0,0 0 0,0 1 0,-1-1 0,1 1 0,-1-1 0,1 1 0,-1-1 0,0 1 0,0 0 0,0-1 0,0 1 0,0 0 0,-3-4 0,3 6 0,1 0 0,-1 0 0,1 0 0,-1 0 0,0 0 0,1 0 0,-1 0 0,1 0 0,-1 0 0,1 0 0,-1 1 0,1-1 0,-1 0 0,1 0 0,-1 0 0,1 1 0,-1-1 0,1 0 0,-1 1 0,1-1 0,-1 0 0,1 1 0,0-1 0,-1 1 0,1-1 0,0 1 0,-1-1 0,1 1 0,0-1 0,0 1 0,-1-1 0,1 1 0,-10 18 0,6-7 0,0 0 0,1 1 0,1 0 0,0-1 0,0 1 0,1 0 0,1 0 0,0 0 0,1 0 0,0-1 0,1 1 0,0 0 0,6 16 0,-3-12 0,1-1 0,0 0 0,1 0 0,1-1 0,1 1 0,0-2 0,1 1 0,0-1 0,18 18 0,-24-28 0,1 0 0,0 1 0,0-2 0,1 1 0,-1 0 0,1-1 0,-1 0 0,1-1 0,0 1 0,1-1 0,-1 0 0,0 0 0,0-1 0,1 0 0,-1 0 0,1-1 0,-1 1 0,1-1 0,-1-1 0,1 1 0,8-3 0,-9 2 0,-1-1 0,1 0 0,-1-1 0,0 1 0,1-1 0,-1 0 0,0 0 0,-1 0 0,1-1 0,-1 0 0,1 0 0,-1 0 0,0 0 0,-1-1 0,1 1 0,-1-1 0,0 0 0,0 0 0,0 0 0,-1-1 0,1 1 0,-1-1 0,-1 1 0,2-7 0,2-22 0,-1-1 0,-2 0 0,-1 1 0,-4-37 0,0 15 0,3 45 0,-4-49 0,4 55 0,-1 1 0,0-1 0,0 1 0,0 0 0,-1 0 0,1-1 0,-1 1 0,0 0 0,0 0 0,-5-6 0,6 9 0,-1 0 0,0 0 0,1 0 0,-1 0 0,1 0 0,-1 1 0,0-1 0,0 0 0,1 1 0,-1-1 0,0 1 0,0 0 0,0-1 0,0 1 0,0 0 0,1 0 0,-1 0 0,0 1 0,0-1 0,0 0 0,0 1 0,1-1 0,-1 1 0,0 0 0,0-1 0,1 1 0,-4 2 0,-6 3 0,-1 0 0,-18 15 0,23-16 0,-20 14-1365,3-3-5461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30.736"/>
    </inkml:context>
    <inkml:brush xml:id="br0">
      <inkml:brushProperty name="width" value="0.05" units="cm"/>
      <inkml:brushProperty name="height" value="0.05" units="cm"/>
    </inkml:brush>
  </inkml:definitions>
  <inkml:trace contextRef="#ctx0" brushRef="#br0">1 303 24575,'3'-10'0,"3"11"0,7 18 0,1 29 0,-1 1 0,-3 1 0,5 63 0,-7 152 0,-41-387 0,23 66 0,3 0 0,2 0 0,3-66 0,3 88 0,2 1 0,1-1 0,2 1 0,1 0 0,1 1 0,21-52 0,-24 73 0,0 1 0,0 0 0,1 0 0,1 0 0,-1 1 0,2 0 0,-1 0 0,1 0 0,0 1 0,1 1 0,10-8 0,-13 11 0,0 1 0,0-1 0,0 2 0,1-1 0,0 1 0,-1 0 0,1 0 0,0 1 0,0 0 0,-1 0 0,1 0 0,0 1 0,0 0 0,0 1 0,0-1 0,0 1 0,0 1 0,0-1 0,10 5 0,-8-3 0,0 1 0,-1 0 0,1 1 0,-1 0 0,1 0 0,-1 1 0,-1 0 0,1 1 0,-1-1 0,0 1 0,-1 1 0,0-1 0,0 1 0,0 0 0,8 17 0,-11-19 0,-1 1 0,1-1 0,-1 1 0,0-1 0,-1 1 0,1 0 0,-1-1 0,0 1 0,-1 0 0,0 0 0,0 0 0,-1 0 0,1-1 0,-1 1 0,-1 0 0,0 0 0,1-1 0,-2 1 0,1-1 0,-1 0 0,0 1 0,0-1 0,-7 8 0,1-4 11,0 0-1,0-1 1,-1 0-1,0 0 1,-1-1-1,0-1 1,0 0-1,-1 0 1,0-1 0,-14 5-1,-18 6-685,-65 14 0,104-30 544,-64 16-6695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49.344"/>
    </inkml:context>
    <inkml:brush xml:id="br0">
      <inkml:brushProperty name="width" value="0.05" units="cm"/>
      <inkml:brushProperty name="height" value="0.05" units="cm"/>
    </inkml:brush>
  </inkml:definitions>
  <inkml:trace contextRef="#ctx0" brushRef="#br0">0 84 24575,'665'-25'-943,"-295"7"551,2403-13-5698,-86 50 5207,-2651-19 910,-1 1 844,64-8-1,-96 6-869,0 1 0,0-1 0,0 1-1,0-1 1,0 0 0,0 0-1,-1-1 1,5-1 0,0-9-1659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4:49.499"/>
    </inkml:context>
    <inkml:brush xml:id="br0">
      <inkml:brushProperty name="width" value="0.05" units="cm"/>
      <inkml:brushProperty name="height" value="0.05" units="cm"/>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28.024"/>
    </inkml:context>
    <inkml:brush xml:id="br0">
      <inkml:brushProperty name="width" value="0.05" units="cm"/>
      <inkml:brushProperty name="height" value="0.05" units="cm"/>
    </inkml:brush>
  </inkml:definitions>
  <inkml:trace contextRef="#ctx0" brushRef="#br0">211 205 24575,'-1'0'0,"0"0"0,1 0 0,-1 0 0,0 1 0,0-1 0,0 0 0,0 1 0,1-1 0,-1 1 0,0-1 0,0 1 0,1-1 0,-1 1 0,0-1 0,1 1 0,-1 0 0,0-1 0,1 1 0,-1 0 0,1-1 0,-1 1 0,1 0 0,0 0 0,-1 0 0,1 0 0,-1 0 0,-6 29 0,6-21 0,-14 44 0,-3-2 0,-1 0 0,-29 52 0,-19 49 0,50-105 0,104-294 0,-71 193 0,49-141 0,-54 166 0,2 0 0,1 2 0,1 0 0,29-39 0,-42 63 0,1-1 0,0 1 0,0-1 0,0 1 0,1 0 0,-1 0 0,1 0 0,0 1 0,0-1 0,0 1 0,0 0 0,0 0 0,0 1 0,6-3 0,-8 4 0,0 0 0,1 0 0,-1 0 0,0 0 0,1 1 0,-1-1 0,0 1 0,1-1 0,-1 1 0,0 0 0,0 0 0,1 0 0,-1 0 0,0 0 0,0 0 0,0 1 0,0-1 0,0 0 0,-1 1 0,1 0 0,0 0 0,-1-1 0,1 1 0,-1 0 0,0 0 0,0 0 0,1 0 0,0 5 0,12 25 0,-1 2 0,-2 0 0,-1 0 0,-2 1 0,5 49 0,1-4 0,51 246-1365,-59-296-5461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28.409"/>
    </inkml:context>
    <inkml:brush xml:id="br0">
      <inkml:brushProperty name="width" value="0.05" units="cm"/>
      <inkml:brushProperty name="height" value="0.05" units="cm"/>
    </inkml:brush>
  </inkml:definitions>
  <inkml:trace contextRef="#ctx0" brushRef="#br0">7 42 24575,'-5'0'0,"4"0"0,5 0 0,9 0 0,5 0 0,9 0 0,10 0 0,7-5 0,6-1 0,3-4 0,8-1 0,-8 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29.358"/>
    </inkml:context>
    <inkml:brush xml:id="br0">
      <inkml:brushProperty name="width" value="0.05" units="cm"/>
      <inkml:brushProperty name="height" value="0.05" units="cm"/>
    </inkml:brush>
  </inkml:definitions>
  <inkml:trace contextRef="#ctx0" brushRef="#br0">22 0 24575,'0'5'0,"0"6"0,0 10 0,0 7 0,0 7 0,0 8 0,0 5 0,0-1 0,0 1 0,0 2 0,0 2 0,-5-4 0,-1-5 0,0-6 0,1-8-8191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29.746"/>
    </inkml:context>
    <inkml:brush xml:id="br0">
      <inkml:brushProperty name="width" value="0.05" units="cm"/>
      <inkml:brushProperty name="height" value="0.05" units="cm"/>
    </inkml:brush>
  </inkml:definitions>
  <inkml:trace contextRef="#ctx0" brushRef="#br0">109 30 24575,'-4'0'0,"0"0"0,-1 1 0,1-1 0,0 1 0,-1 0 0,1 0 0,0 1 0,0-1 0,0 1 0,0 0 0,0 0 0,0 0 0,1 0 0,-1 1 0,0-1 0,1 1 0,0 0 0,0 0 0,0 0 0,0 1 0,0-1 0,1 1 0,0-1 0,-1 1 0,1 0 0,1 0 0,-1 0 0,0 0 0,1 0 0,-1 5 0,0-2 0,1 1 0,0-1 0,0 1 0,1 0 0,-1-1 0,2 1 0,-1-1 0,1 1 0,0 0 0,1-1 0,0 0 0,0 1 0,0-1 0,1 0 0,0 0 0,6 10 0,0-5 0,0 0 0,1-1 0,0 0 0,0 0 0,19 14 0,-25-22 0,-1-1 0,1 1 0,-1 0 0,1-1 0,0 0 0,0 0 0,1 0 0,-1 0 0,0-1 0,0 0 0,1 1 0,-1-2 0,1 1 0,-1 0 0,1-1 0,-1 0 0,1 0 0,-1 0 0,1-1 0,-1 0 0,1 1 0,5-3 0,-7 1 0,0 0 0,-1 0 0,1 0 0,0-1 0,-1 1 0,1-1 0,-1 1 0,0-1 0,0 0 0,0 0 0,0 0 0,0 0 0,-1 0 0,1-1 0,-1 1 0,0 0 0,0-1 0,0 1 0,0-1 0,-1 1 0,1-1 0,-1-4 0,1-7 0,-1-1 0,-1 0 0,-3-24 0,2 27 0,-1 1 0,0-1 0,0 1 0,-1 0 0,-1 0 0,0 1 0,-1-1 0,-12-17 0,15 24 0,-1 0 0,0 0 0,-1 0 0,1 0 0,-1 1 0,0 0 0,0 0 0,0 0 0,0 1 0,-1-1 0,1 1 0,-1 1 0,0-1 0,0 1 0,0 0 0,0 0 0,0 1 0,-1 0 0,-6-1 0,10 2-50,-1 0-1,1 1 1,0-1-1,-1 1 0,1 0 1,0-1-1,-1 1 1,1 1-1,0-1 1,0 1-1,0-1 0,0 1 1,0 0-1,0 0 1,0 0-1,1 0 1,-1 0-1,1 1 0,-1-1 1,1 1-1,0 0 1,0 0-1,0 0 1,1 0-1,-1 0 1,-1 4-1,-6 15-6775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0.105"/>
    </inkml:context>
    <inkml:brush xml:id="br0">
      <inkml:brushProperty name="width" value="0.05" units="cm"/>
      <inkml:brushProperty name="height" value="0.05" units="cm"/>
    </inkml:brush>
  </inkml:definitions>
  <inkml:trace contextRef="#ctx0" brushRef="#br0">106 34 24575,'0'-1'0,"0"1"0,0-1 0,0 0 0,0 1 0,0-1 0,0 0 0,0 1 0,0-1 0,0 0 0,0 1 0,-1-1 0,1 0 0,0 1 0,-1-1 0,1 0 0,0 1 0,-1-1 0,1 1 0,-1-1 0,1 1 0,-1-1 0,1 1 0,-1-1 0,1 1 0,-1-1 0,1 1 0,-2-1 0,1 1 0,-1 0 0,1-1 0,-1 1 0,1 0 0,0 0 0,-1 0 0,1 0 0,-1 0 0,1 1 0,-1-1 0,1 0 0,-3 2 0,0-1 0,1 1 0,-1-1 0,1 1 0,-1 0 0,1 0 0,0 0 0,-1 1 0,1-1 0,-4 5 0,2 2 0,0-1 0,1 0 0,0 1 0,0 0 0,1 0 0,0 0 0,0 1 0,1-1 0,0 1 0,1-1 0,0 1 0,1-1 0,1 18 0,-1-22 0,1 1 0,0-1 0,0 0 0,0 0 0,1 0 0,-1 0 0,1 0 0,1 0 0,-1 0 0,1 0 0,-1-1 0,1 1 0,0-1 0,1 0 0,-1 0 0,1 0 0,0-1 0,0 1 0,0-1 0,0 0 0,1 0 0,-1 0 0,1-1 0,0 1 0,0-1 0,6 2 0,3-1 0,0 0 0,1-1 0,-1 0 0,1-1 0,-1-1 0,1 0 0,-1-1 0,1-1 0,-1 0 0,25-8 0,-32 8 0,0 0 0,0-1 0,-1 0 0,1-1 0,-1 1 0,0-1 0,0 0 0,0-1 0,-1 1 0,8-9 0,-10 9 0,0 0 0,0 0 0,-1 0 0,1-1 0,-1 1 0,0-1 0,0 0 0,0 0 0,-1 0 0,1 1 0,-1-2 0,-1 1 0,1 0 0,-1 0 0,1 0 0,-2-6 0,1 6 0,-1 0 0,0 0 0,0 0 0,0-1 0,-1 1 0,1 0 0,-1 1 0,0-1 0,-1 0 0,1 0 0,-1 1 0,0-1 0,-6-6 0,3 5 0,0 0 0,-1 0 0,0 1 0,0 0 0,0 0 0,-1 0 0,-13-5 0,2 2 0,-1 2 0,-1 0 0,1 0 0,-1 2 0,0 1 0,-23-1 0,-1 3-1365,5 1-5461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1.380"/>
    </inkml:context>
    <inkml:brush xml:id="br0">
      <inkml:brushProperty name="width" value="0.05" units="cm"/>
      <inkml:brushProperty name="height" value="0.05" units="cm"/>
    </inkml:brush>
  </inkml:definitions>
  <inkml:trace contextRef="#ctx0" brushRef="#br0">186 1 24575,'-5'0'0,"0"1"0,1-1 0,-1 1 0,1 1 0,-1-1 0,1 0 0,0 1 0,-1 0 0,1 0 0,0 1 0,0-1 0,1 1 0,-1 0 0,0 0 0,1 0 0,0 0 0,-1 0 0,2 1 0,-1 0 0,0-1 0,1 1 0,-1 0 0,-2 7 0,-4 9 0,0 1 0,1 1 0,-7 30 0,12-42 0,-6 35 0,1 1 0,2-1 0,1 52 0,2-28 0,3-64 0,-1 0 0,1 0 0,-1 0 0,0 0 0,0 0 0,0 0 0,0 0 0,-1-1 0,0 1 0,-2 5 0,-1-9-1365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1.724"/>
    </inkml:context>
    <inkml:brush xml:id="br0">
      <inkml:brushProperty name="width" value="0.05" units="cm"/>
      <inkml:brushProperty name="height" value="0.05" units="cm"/>
    </inkml:brush>
  </inkml:definitions>
  <inkml:trace contextRef="#ctx0" brushRef="#br0">0 276 24575,'2'-12'0,"-1"0"0,2-1 0,0 1 0,0 0 0,1 0 0,1 1 0,8-18 0,2-4 0,-9 18 0,1-1 0,0 1 0,1 0 0,14-19 0,-20 32 0,0-1 0,0 1 0,0-1 0,0 1 0,0 0 0,0 0 0,0 0 0,1 0 0,-1 0 0,1 0 0,0 1 0,-1-1 0,1 1 0,0 0 0,0 0 0,0 0 0,0 0 0,0 0 0,0 1 0,0-1 0,0 1 0,0 0 0,0 0 0,0 0 0,1 0 0,-1 1 0,0-1 0,0 1 0,0-1 0,0 1 0,4 2 0,1 2 0,-1-1 0,0 1 0,0 0 0,-1 0 0,1 1 0,-1 0 0,0 0 0,9 13 0,37 64 0,-29-45 0,81 142 0,-87-145 0,-2 0 0,-1 1 0,13 53 0,-25-82-195,0 2 0,-1-1 0,0 0 0,0 0 0,-1 0 0,0 10 0,-5 2-6631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2.096"/>
    </inkml:context>
    <inkml:brush xml:id="br0">
      <inkml:brushProperty name="width" value="0.05" units="cm"/>
      <inkml:brushProperty name="height" value="0.05" units="cm"/>
    </inkml:brush>
  </inkml:definitions>
  <inkml:trace contextRef="#ctx0" brushRef="#br0">37 68 24575,'-5'0'0,"-1"-5"0,-5-1 0,1-4 0,5-1 0,9 1 0,13 3 0,8 2 0,9 3 0,9 1 0,5 0 0,9 2 0,4-6 0,-8 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2.453"/>
    </inkml:context>
    <inkml:brush xml:id="br0">
      <inkml:brushProperty name="width" value="0.05" units="cm"/>
      <inkml:brushProperty name="height" value="0.05" units="cm"/>
    </inkml:brush>
  </inkml:definitions>
  <inkml:trace contextRef="#ctx0" brushRef="#br0">116 126 24575,'0'-4'0,"0"0"0,1 1 0,0-1 0,0 1 0,0-1 0,0 1 0,1-1 0,-1 1 0,1 0 0,0-1 0,0 1 0,0 0 0,0 0 0,1 1 0,-1-1 0,1 0 0,-1 1 0,1 0 0,0-1 0,0 1 0,0 0 0,0 0 0,5-1 0,8-5 0,2 1 0,-1 0 0,23-5 0,-28 8 0,1 0 0,0 1 0,1 0 0,-1 1 0,1 0 0,0 1 0,18 0 0,-29 1 0,-1 1 0,1-1 0,0 0 0,-1 1 0,1 0 0,-1-1 0,1 1 0,-1 0 0,1 0 0,-1 0 0,1 1 0,-1-1 0,0 1 0,0-1 0,0 1 0,0 0 0,0-1 0,0 1 0,0 0 0,-1 1 0,1-1 0,0 0 0,-1 0 0,0 1 0,0-1 0,0 0 0,0 1 0,0-1 0,0 1 0,0 0 0,-1-1 0,1 1 0,-1 0 0,0-1 0,0 1 0,0 0 0,0-1 0,-1 1 0,0 5 0,-2 6 0,0 1 0,-1-1 0,0 0 0,-1 0 0,-1 0 0,0-1 0,-1 1 0,0-2 0,-17 23 0,-7 5 0,-54 52 0,-35 21 0,101-97 0,-1-1 0,0-1 0,-1-1 0,-34 16 0,54-31 0,7-6 0,11-10 0,5 3 0,0 1 0,0 1 0,2 1 0,-1 2 0,1 0 0,1 1 0,0 1 0,0 2 0,0 0 0,37-2 0,-51 7-124,1 1 0,0 0 0,0 1 0,0 0 0,-1 1 0,1 0-1,-1 1 1,1 0 0,-1 1 0,12 6 0,-3 0-6702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0.930"/>
    </inkml:context>
    <inkml:brush xml:id="br0">
      <inkml:brushProperty name="width" value="0.05" units="cm"/>
      <inkml:brushProperty name="height" value="0.05" units="cm"/>
    </inkml:brush>
  </inkml:definitions>
  <inkml:trace contextRef="#ctx0" brushRef="#br0">1 188 24575,'0'-2'0,"0"0"0,1 0 0,-1 0 0,1-1 0,-1 1 0,1 0 0,0 0 0,-1 1 0,1-1 0,0 0 0,0 0 0,1 0 0,-1 0 0,0 1 0,0-1 0,1 1 0,-1-1 0,1 1 0,0 0 0,-1-1 0,1 1 0,0 0 0,0 0 0,0 0 0,0 0 0,0 0 0,0 1 0,0-1 0,0 1 0,3-1 0,9-2 0,0 1 0,0 0 0,23 1 0,-20 1 0,746-4-896,-403 7 66,3324-67-1488,-2232 24 1233,-1305 38 2317,63-3 2220,-187 0-3169,-23 5-279,0 0-1,1 0 0,-1-1 0,0 1 0,0 0 0,0 0 0,0-1 0,0 1 0,0 0 0,0 0 0,0 0 0,0-1 0,0 1 0,0 0 1,0 0-1,0 0 0,-1-1 0,1 1 0,0 0 0,0 0 0,0-1 0,0 1 0,0 0 0,0 0 0,0 0 0,-1 0 0,1-1 1,0 1-1,0 0 0,0 0 0,0 0 0,-1 0 0,1 0 0,0 0 0,0-1 0,0 1 0,-1 0 0,1 0 0,0 0 0,0 0 1,0 0-1,-1 0 0,1 0 0,0 0 0,-5-2 0,1 0 1,-1 1-1,0 0 0,0-1 1,1 2-1,-9-2 0,10 2-3,0 1 0,0-1 0,-1 0 0,1 1 0,0 0 0,0 0 0,0 0 0,1 0 0,-1 0 0,0 0 0,0 1 0,0-1 0,1 1 0,-1 0 0,1 0 0,0 0 0,-1 0 0,1 0 0,0 1 0,0-1 0,0 1 0,1-1 0,-1 1 0,1 0 0,-1-1 0,1 1 0,-2 6 0,-2 7 0,1 0 0,0 1 0,1-1 0,0 18 0,1-16 0,-7 108 0,8 146 0,4-118 0,14 879 0,-10-838 0,17 287 0,33-2 0,-46-417 0,32 232 0,-40-254 0,-2-1 0,-2 1 0,-1 0 0,-2-1 0,-13 52 0,7-46 0,1 1 0,2 0 0,3 0 0,1 1 0,7 83 0,-3-124-136,1 0-1,-1-1 1,1 1-1,1 0 1,-1-1-1,1 1 1,0-1-1,0 0 0,9 11 1,-3-3-6690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2.842"/>
    </inkml:context>
    <inkml:brush xml:id="br0">
      <inkml:brushProperty name="width" value="0.05" units="cm"/>
      <inkml:brushProperty name="height" value="0.05" units="cm"/>
    </inkml:brush>
  </inkml:definitions>
  <inkml:trace contextRef="#ctx0" brushRef="#br0">55 60 24575,'1'0'0,"0"0"0,-1 0 0,1-1 0,0 1 0,0 0 0,-1 0 0,1-1 0,0 1 0,0 0 0,-1-1 0,1 1 0,-1-1 0,1 1 0,0-1 0,-1 1 0,1-1 0,-1 1 0,1-1 0,-1 0 0,1 1 0,-1-1 0,0 0 0,1 1 0,-1-1 0,0 0 0,1 0 0,-1 1 0,0-1 0,0 0 0,0 0 0,0 0 0,0 1 0,0-1 0,0 0 0,0 0 0,0 1 0,0-1 0,0 0 0,-1-1 0,1 1 0,0 0 0,0 0 0,-1 0 0,1 0 0,0 1 0,-1-1 0,1 0 0,-1 0 0,1 0 0,-1 0 0,1 1 0,-1-1 0,0 0 0,1 1 0,-1-1 0,0 0 0,1 1 0,-1-1 0,0 1 0,0-1 0,0 1 0,0-1 0,1 1 0,-1 0 0,0 0 0,0-1 0,0 1 0,0 0 0,0 0 0,0 0 0,0 0 0,0 0 0,0 0 0,0 0 0,0 0 0,1 0 0,-1 0 0,0 1 0,-1-1 0,-1 2 0,0-1 0,1 0 0,0 1 0,-1-1 0,1 1 0,0 0 0,0 0 0,0 0 0,0 0 0,0 0 0,0 1 0,0-1 0,1 0 0,-1 1 0,1-1 0,0 1 0,0 0 0,0-1 0,0 1 0,0 0 0,1 0 0,-1 0 0,1-1 0,-1 1 0,1 0 0,0 3 0,0 4 0,0 1 0,0 0 0,1-1 0,1 1 0,4 18 0,-4-22 0,1-1 0,0 0 0,0 0 0,0 0 0,1 0 0,0 0 0,0-1 0,1 0 0,0 1 0,0-2 0,0 1 0,0-1 0,0 1 0,1-1 0,0-1 0,0 1 0,0-1 0,0 0 0,1-1 0,-1 1 0,13 2 0,-13-4 0,0 1 0,0-1 0,1-1 0,-1 1 0,0-1 0,0 0 0,0 0 0,0-1 0,1 0 0,-1 0 0,0 0 0,0-1 0,0 0 0,-1 0 0,1 0 0,0-1 0,-1 0 0,1 0 0,-1 0 0,0-1 0,0 0 0,-1 0 0,1 0 0,6-8 0,-9 9 0,0 1 0,0-1 0,-1 0 0,1 0 0,-1 0 0,1 0 0,-1 0 0,0 0 0,0 0 0,0-1 0,-1 1 0,1 0 0,-1-1 0,0 1 0,0 0 0,0 0 0,0-1 0,-1-4 0,-1 2 0,0 0 0,0 1 0,0-1 0,-1 1 0,0 0 0,0 0 0,0 0 0,0 0 0,-8-8 0,0 3 0,1 0 0,-1 0 0,-1 1 0,0 1 0,0 0 0,-1 0 0,-25-10 0,28 14 30,1 1 0,-1 1 0,-15-3 0,23 5-74,1-1 1,0 1-1,-1 0 0,1-1 1,-1 1-1,1 0 0,-1 0 1,1 0-1,-1 0 0,1 0 1,-1 0-1,1 1 0,-1-1 1,1 1-1,-1-1 0,1 1 0,0-1 1,-1 1-1,1 0 0,0-1 1,0 1-1,-1 0 0,1 0 1,0 0-1,0 0 0,0 0 1,0 0-1,0 0 0,0 0 1,0 1-1,0-1 0,1 0 1,-2 2-1,2 9-6782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3.215"/>
    </inkml:context>
    <inkml:brush xml:id="br0">
      <inkml:brushProperty name="width" value="0.05" units="cm"/>
      <inkml:brushProperty name="height" value="0.05" units="cm"/>
    </inkml:brush>
  </inkml:definitions>
  <inkml:trace contextRef="#ctx0" brushRef="#br0">60 2 24575,'0'1'0,"0"-1"0,0 1 0,1 0 0,-1-1 0,0 1 0,0-1 0,0 1 0,1 0 0,-1-1 0,0 1 0,0 0 0,0-1 0,0 1 0,0 0 0,0-1 0,-1 1 0,1-1 0,0 1 0,0 0 0,0-1 0,-1 1 0,1-1 0,0 1 0,-1 0 0,-9 29 0,5-17 0,-8 31 0,-12 71 0,22-102 0,2 0 0,0 0 0,0 0 0,1 0 0,1-1 0,0 1 0,1 0 0,0 0 0,1-1 0,7 20 0,-9-29 0,1 1 0,-1-1 0,1 0 0,0 0 0,0 0 0,0 0 0,0 0 0,1-1 0,-1 1 0,1-1 0,0 1 0,-1-1 0,1 0 0,0 0 0,0 0 0,1-1 0,4 3 0,-3-2 0,0-1 0,-1-1 0,1 1 0,0-1 0,0 0 0,-1 0 0,1 0 0,0 0 0,0-1 0,-1 0 0,9-2 0,2-3 0,-1 0 0,0 0 0,-1-1 0,0-1 0,0 0 0,-1-1 0,16-14 0,-17 13 0,-1-2 0,1 1 0,-2-1 0,0-1 0,0 0 0,-1 0 0,-1-1 0,0 1 0,-1-2 0,6-20 0,-10 28 0,0 0 0,-1 0 0,0-1 0,0 1 0,-1 0 0,0-1 0,0 1 0,-1 0 0,0-1 0,-2-10 0,1 13 0,0 0 0,0 1 0,0-1 0,-1 0 0,1 1 0,-1-1 0,0 1 0,-1 0 0,1 0 0,-1 0 0,0 0 0,0 1 0,0-1 0,0 1 0,-10-5 0,2 2-124,0 1 0,0 1 0,-1 0 0,0 1 0,1 0 0,-1 1-1,-1 0 1,1 1 0,0 0 0,-20 3 0,-27 1-6702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3.960"/>
    </inkml:context>
    <inkml:brush xml:id="br0">
      <inkml:brushProperty name="width" value="0.05" units="cm"/>
      <inkml:brushProperty name="height" value="0.05" units="cm"/>
    </inkml:brush>
  </inkml:definitions>
  <inkml:trace contextRef="#ctx0" brushRef="#br0">86 1 24575,'-4'0'0,"-7"0"0,-6 0 0,0 4 0,3 7 0,3 6 0,5 5 0,2 2 0,3 8 0,5 2 0,2 1 0,1-2 0,-2-1 0,4-7 0,0-2 0,-1-6-8191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4.786"/>
    </inkml:context>
    <inkml:brush xml:id="br0">
      <inkml:brushProperty name="width" value="0.05" units="cm"/>
      <inkml:brushProperty name="height" value="0.05" units="cm"/>
    </inkml:brush>
  </inkml:definitions>
  <inkml:trace contextRef="#ctx0" brushRef="#br0">47 307 24575,'-4'-5'0,"0"1"0,-1-1 0,2 0 0,-1 0 0,0 0 0,1 0 0,0-1 0,0 1 0,1-1 0,0 0 0,0 0 0,0 0 0,0 0 0,1 0 0,0 0 0,1 0 0,-1 0 0,1 0 0,0-1 0,1 1 0,-1 0 0,1 0 0,0 0 0,1 0 0,0 0 0,3-9 0,-1 6 0,1 1 0,-1 0 0,2 0 0,-1 0 0,1 1 0,0 0 0,0 0 0,1 0 0,0 1 0,0 0 0,1 0 0,-1 1 0,1 0 0,1 0 0,-1 1 0,17-6 0,0 2 0,0 2 0,0 2 0,1 0 0,-1 1 0,1 1 0,0 2 0,-1 1 0,1 0 0,0 2 0,-1 1 0,44 13 0,-65-16 0,1 1 0,0 0 0,-1 0 0,1 0 0,-1 0 0,0 1 0,0 0 0,0 0 0,0 0 0,0 0 0,-1 0 0,0 1 0,1 0 0,-1 0 0,0 0 0,-1 0 0,1 0 0,-1 0 0,4 9 0,-5-8 0,0-1 0,-1 1 0,1 0 0,-1-1 0,0 1 0,0 0 0,0-1 0,-1 1 0,0 0 0,0-1 0,0 1 0,0-1 0,-1 1 0,1-1 0,-1 0 0,0 0 0,-1 0 0,1 0 0,-1 0 0,0 0 0,-3 3 0,-3 3 0,0-1 0,0 0 0,-1-1 0,0 0 0,-1 0 0,-16 8 0,-74 31 0,33-17 0,106-35 0,-13-1 0,1 1 0,-1 1 0,0 1 0,1 1 0,0 2 0,45 4 0,-62-2 0,0-1 0,0 2 0,0-1 0,0 1 0,0 1 0,-1-1 0,1 1 0,-1 1 0,13 9 0,-16-10 0,-1 0 0,1 1 0,-1-1 0,1 1 0,-1 1 0,-1-1 0,1 0 0,-1 1 0,0 0 0,0 0 0,-1 0 0,0 0 0,0 0 0,0 0 0,1 9 0,-3-9 0,1 1 0,-1-1 0,-1 0 0,1 0 0,-1 1 0,0-1 0,0 0 0,-1 0 0,0 0 0,0 0 0,0 0 0,-1-1 0,0 1 0,0-1 0,0 0 0,-1 1 0,1-1 0,-1-1 0,-1 1 0,1-1 0,-1 1 0,1-1 0,-1 0 0,-7 3 0,-2 3 0,0-2 0,-1 0 0,1-1 0,-1 0 0,-1-1 0,1-1 0,-1 0 0,-19 2 0,17-4 0,1-2 0,-1 0 0,0-1 0,0 0 0,1-2 0,-32-6 0,39 6 0,-1-1 0,1 0 0,-1-1 0,1 0 0,0-1 0,1 0 0,-1-1 0,1 1 0,0-2 0,0 1 0,1-1 0,-10-11 0,15 15-114,1 0 1,-1-1-1,1 1 0,0-1 0,0 0 1,0 0-1,0 1 0,1-1 0,-1 0 1,1-1-1,-1-5 0,1-14-6712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5.622"/>
    </inkml:context>
    <inkml:brush xml:id="br0">
      <inkml:brushProperty name="width" value="0.05" units="cm"/>
      <inkml:brushProperty name="height" value="0.05" units="cm"/>
    </inkml:brush>
  </inkml:definitions>
  <inkml:trace contextRef="#ctx0" brushRef="#br0">29 194 24575,'1'-4'0,"1"-1"0,0 0 0,0 1 0,0-1 0,0 1 0,1 0 0,0 0 0,5-6 0,0-2 0,-1 2 0,0 0 0,1 1 0,1-1 0,-1 2 0,1-1 0,1 1 0,0 1 0,0-1 0,0 2 0,1 0 0,22-10 0,-17 10 0,1 0 0,0 1 0,0 1 0,0 1 0,1 1 0,-1 0 0,31 1 0,-42 1 0,-1 0 0,1 1 0,-1 0 0,0 0 0,1 0 0,-1 1 0,0 0 0,0 0 0,0 0 0,0 1 0,0-1 0,-1 1 0,9 7 0,-11-8 0,0 0 0,0 0 0,-1 0 0,1 0 0,0 1 0,-1-1 0,1 0 0,-1 1 0,0 0 0,0-1 0,0 1 0,0 0 0,0-1 0,-1 1 0,1 0 0,-1 0 0,0 0 0,0 0 0,0-1 0,0 1 0,0 0 0,-1 0 0,1 0 0,-1-1 0,0 1 0,0 0 0,-2 4 0,-2 3 0,0 1 0,-1-1 0,-1-1 0,0 1 0,0-1 0,0 0 0,-2-1 0,1 0 0,-14 11 0,-14 7 0,-45 25 0,27-18 0,27-12 0,25-13 0,19-8 0,-3-2 0,107-14 0,-105 15 0,0 1 0,-1 0 0,1 1 0,0 1 0,25 6 0,-38-8 0,-1 1 0,1-1 0,-1 1 0,0 0 0,1 0 0,-1 0 0,0 0 0,0 1 0,0-1 0,0 0 0,0 1 0,0 0 0,0-1 0,0 1 0,0 0 0,-1 0 0,3 3 0,-3-3 0,-1 0 0,0-1 0,1 1 0,-1 0 0,0-1 0,1 1 0,-1 0 0,0 0 0,0-1 0,-1 1 0,1 0 0,0 0 0,-1-1 0,1 1 0,-1 0 0,1-1 0,-1 1 0,0-1 0,0 3 0,-4 2 0,1 0 0,0 0 0,-1 0 0,0 0 0,-1-1 0,1 0 0,-1 0 0,0-1 0,0 1 0,-9 3 0,-9 3 0,-1-1 0,0-1 0,0-2 0,-1 0 0,0-2 0,0 0 0,0-2 0,-1-1 0,-38-2 0,58 0-85,1 0 0,-1 0-1,1-1 1,-1 0 0,1 0-1,-1 0 1,1-1 0,0 0-1,0 0 1,0-1 0,0 0-1,0 0 1,1 0 0,-1 0-1,-4-5 1,-6-10-6741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6.010"/>
    </inkml:context>
    <inkml:brush xml:id="br0">
      <inkml:brushProperty name="width" value="0.05" units="cm"/>
      <inkml:brushProperty name="height" value="0.05" units="cm"/>
    </inkml:brush>
  </inkml:definitions>
  <inkml:trace contextRef="#ctx0" brushRef="#br0">109 30 24575,'55'-18'0,"-26"13"0,-50 12 0,1 0 0,-1 2 0,-26 16 0,40-22 0,1 1 0,0 0 0,0 0 0,0 0 0,1 1 0,-1 0 0,1 0 0,0 1 0,1-1 0,-1 1 0,1 0 0,0 1 0,1-1 0,-4 9 0,6-12 0,0 0 0,0 0 0,1 0 0,-1 0 0,1 1 0,0-1 0,0 0 0,0 1 0,0-1 0,1 0 0,-1 0 0,1 0 0,0 1 0,0-1 0,0 0 0,0 0 0,3 3 0,-2-1 0,1-1 0,1 0 0,-1 0 0,1 0 0,0 0 0,-1-1 0,2 1 0,-1-1 0,9 5 0,-3-2 0,1-1 0,0-1 0,0 0 0,0 0 0,1-1 0,-1 0 0,1-1 0,21 1 0,-26-3 0,1-1 0,0 1 0,-1-2 0,1 1 0,0-1 0,-1 0 0,0 0 0,1-1 0,-1 0 0,0-1 0,-1 1 0,1-1 0,-1 0 0,9-8 0,-11 9 0,-1 0 0,0 0 0,0-1 0,0 1 0,0-1 0,-1 0 0,1 0 0,-1 0 0,0 0 0,0 0 0,0 0 0,-1 0 0,0-1 0,0 1 0,0-1 0,0 1 0,0-1 0,-1 1 0,0-1 0,0 1 0,0-1 0,-1 0 0,1 1 0,-1-1 0,-3-7 0,1 4-47,-1 1 0,-1-1 0,1 1 0,-1 0 0,-1 0 0,1 0 0,-1 1 0,0 0 0,0 0-1,-1 0 1,0 1 0,0 0 0,0 0 0,-1 1 0,1 0 0,-1 1 0,0-1 0,0 1 0,-1 1 0,1-1 0,0 2 0,-1-1-1,0 1 1,1 0 0,-1 1 0,1 0 0,-1 0 0,-9 2 0,0 4-6779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6.415"/>
    </inkml:context>
    <inkml:brush xml:id="br0">
      <inkml:brushProperty name="width" value="0.05" units="cm"/>
      <inkml:brushProperty name="height" value="0.05" units="cm"/>
    </inkml:brush>
  </inkml:definitions>
  <inkml:trace contextRef="#ctx0" brushRef="#br0">21 33 24575,'0'0'0,"1"0"0,0 0 0,-1 0 0,1 0 0,-1 1 0,1-1 0,0 0 0,-1 0 0,1 1 0,-1-1 0,1 0 0,-1 1 0,1-1 0,-1 1 0,1-1 0,-1 1 0,1-1 0,-1 1 0,0-1 0,1 1 0,-1 0 0,0-1 0,1 1 0,-1-1 0,0 1 0,0 0 0,0-1 0,0 1 0,1-1 0,-1 1 0,0 0 0,0-1 0,0 1 0,0 0 0,0-1 0,-1 1 0,1 0 0,0-1 0,0 1 0,-1 1 0,-7 29 0,8-29 0,-6 14 0,2 1 0,0 0 0,0 1 0,2-1 0,0 0 0,1 1 0,1 0 0,2 19 0,-2-31 0,1-1 0,0 1 0,0 0 0,0-1 0,1 1 0,0-1 0,0 0 0,0 0 0,1 0 0,-1 0 0,1 0 0,0 0 0,1-1 0,-1 1 0,1-1 0,0 0 0,0 0 0,0 0 0,1-1 0,-1 1 0,1-1 0,0 0 0,0-1 0,0 1 0,0-1 0,1 0 0,-1 0 0,11 2 0,-8-3 0,0-1 0,-1 1 0,1-1 0,0-1 0,0 0 0,0 0 0,-1 0 0,1-1 0,0 0 0,-1-1 0,0 1 0,1-2 0,-1 1 0,0-1 0,-1 0 0,1 0 0,-1-1 0,0 1 0,7-8 0,-4 4 0,-1-1 0,0 0 0,0 0 0,-1-1 0,0 0 0,0 0 0,-1-1 0,-1 1 0,0-1 0,0-1 0,4-18 0,-7 23 0,-1 0 0,0-1 0,0 1 0,-1-1 0,0 1 0,0-1 0,-1 1 0,0-1 0,0 1 0,-1 0 0,-3-12 0,3 14 0,-1 0 0,1 0 0,-1 1 0,0-1 0,0 1 0,0 0 0,-1-1 0,1 2 0,-1-1 0,0 0 0,0 1 0,0-1 0,-1 1 0,1 1 0,-1-1 0,0 0 0,-5-1 0,-9-2-170,-1 1-1,1 1 0,-1 1 1,-1 0-1,1 1 0,0 2 1,-33 2-1,-20 3-6655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7.438"/>
    </inkml:context>
    <inkml:brush xml:id="br0">
      <inkml:brushProperty name="width" value="0.05" units="cm"/>
      <inkml:brushProperty name="height" value="0.05" units="cm"/>
    </inkml:brush>
  </inkml:definitions>
  <inkml:trace contextRef="#ctx0" brushRef="#br0">57 225 24575,'0'3'0,"-1"1"0,1-1 0,-1 0 0,0 0 0,-1 0 0,1 0 0,-3 4 0,-7 22 0,5 30 0,2 1 0,6 81 0,0-48 0,-7-67 0,0-25 0,-1-14 0,1-9 0,2 1 0,0-1 0,1 0 0,2-41 0,15-91 0,-12 129 0,0 3 0,1 0 0,0 1 0,1 0 0,2 0 0,0 1 0,1-1 0,15-26 0,-18 38 0,1 1 0,0-1 0,1 1 0,0 0 0,0 0 0,1 1 0,0-1 0,0 2 0,1-1 0,-1 2 0,2-1 0,-1 1 0,0 0 0,1 1 0,0 0 0,0 0 0,13-2 0,-8 3 0,1 1 0,0 0 0,-1 1 0,1 1 0,0 0 0,0 1 0,30 6 0,-39-5 0,0 0 0,-1 0 0,1 0 0,-1 1 0,0 0 0,1 1 0,-2-1 0,1 1 0,6 5 0,-9-6 0,0 0 0,0 1 0,0-1 0,0 1 0,0 0 0,-1 0 0,0 0 0,0 0 0,0 0 0,0 0 0,-1 0 0,1 1 0,-1-1 0,0 0 0,0 6 0,-1-4 0,0-1 0,-1 1 0,1 0 0,-1-1 0,0 1 0,-1-1 0,1 1 0,-1-1 0,0 0 0,-1 0 0,1 0 0,-1 0 0,0 0 0,-6 8 0,-4 2 0,1 0 0,-30 25 0,20-23 0,-1 0 0,-1-1 0,-1-2 0,-28 14 0,53-28 0,0 0 0,0 0 0,0 0 0,0 0 0,0 0 0,0 0 0,0 0 0,0 0 0,0 0 0,0 0 0,1 0 0,-1 0 0,0 0 0,0 0 0,0 0 0,0 0 0,0 0 0,0 0 0,0 0 0,0 0 0,0 0 0,0 0 0,0 0 0,0 0 0,0 0 0,0 0 0,0 0 0,0 1 0,0-1 0,0 0 0,0 0 0,0 0 0,0 0 0,0 0 0,0 0 0,0 0 0,0 0 0,0 0 0,0 0 0,0 0 0,0 0 0,0 0 0,0 1 0,0-1 0,0 0 0,0 0 0,0 0 0,0 0 0,0 0 0,0 0 0,0 0 0,0 0 0,0 0 0,0 0 0,0 0 0,13 2 0,17-2 0,17-3 0,-9 0 0,55 4 0,-84 0 0,1 0 0,-1 0 0,0 1 0,1 0 0,-1 0 0,-1 1 0,1 1 0,0-1 0,-1 1 0,1 1 0,8 6 0,-14-9 0,-1-1 0,1 1 0,-1 1 0,1-1 0,-1 0 0,0 1 0,0-1 0,0 1 0,0-1 0,0 1 0,-1 0 0,1 0 0,-1 0 0,0 0 0,0 0 0,0 0 0,0 0 0,0 0 0,-1 0 0,0 1 0,1-1 0,-1 0 0,0 0 0,0 1 0,-1-1 0,1 0 0,-1 0 0,0 0 0,0 0 0,0 1 0,0-1 0,0 0 0,0-1 0,-1 1 0,-3 5 0,-1 1 0,-1-1 0,1-1 0,-2 1 0,1-1 0,-1 0 0,0-1 0,0 0 0,-1 0 0,1 0 0,-13 4 0,3-2-76,0-1 1,-1-1-1,0-1 0,0 0 0,0-2 0,0 0 0,-1-1 0,1-1 1,-1-1-1,0 0 0,1-2 0,0 0 0,-1-1 0,1-1 1,0-1-1,0-1 0,-28-12 0,16 4-6750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8.178"/>
    </inkml:context>
    <inkml:brush xml:id="br0">
      <inkml:brushProperty name="width" value="0.05" units="cm"/>
      <inkml:brushProperty name="height" value="0.05" units="cm"/>
    </inkml:brush>
  </inkml:definitions>
  <inkml:trace contextRef="#ctx0" brushRef="#br0">66 56 24575,'1'-1'0,"1"0"0,-1-1 0,0 1 0,0-1 0,1 0 0,-1 1 0,0-1 0,-1 0 0,1 0 0,0 0 0,0 0 0,-1 1 0,1-1 0,-1 0 0,0 0 0,1 0 0,-1 0 0,0 0 0,0 0 0,0 0 0,0 0 0,-1-4 0,0 6 0,1-1 0,0 0 0,-1 1 0,1-1 0,0 0 0,-1 1 0,1-1 0,-1 1 0,1-1 0,0 1 0,-1-1 0,0 1 0,1-1 0,-1 1 0,1 0 0,-1-1 0,1 1 0,-1 0 0,0-1 0,1 1 0,-1 0 0,0 0 0,1 0 0,-2-1 0,1 1 0,-1 0 0,0 1 0,0-1 0,1 0 0,-1 1 0,0-1 0,1 1 0,-1-1 0,1 1 0,-1 0 0,1-1 0,-1 1 0,1 0 0,-3 2 0,2-2 0,-1 1 0,0 0 0,1 0 0,-1 0 0,1 0 0,-1 0 0,1 1 0,0-1 0,0 1 0,0-1 0,0 1 0,0 0 0,1 0 0,0 0 0,-1 0 0,1 0 0,0 0 0,0 0 0,0 0 0,1 0 0,-1 1 0,1-1 0,0 0 0,0 0 0,0 1 0,0-1 0,1 0 0,-1 0 0,1 1 0,0-1 0,-1 0 0,2 0 0,-1 0 0,3 6 0,2 1 0,1-1 0,0 1 0,0-1 0,1-1 0,0 1 0,1-1 0,0-1 0,16 12 0,27 13 0,93 42 0,8 4 0,-145-74 0,-1 1 0,1 0 0,-1 1 0,0 0 0,11 12 0,-17-17 0,0 0 0,0 1 0,0-1 0,0 1 0,0-1 0,0 1 0,0-1 0,0 1 0,-1-1 0,1 1 0,0 0 0,-1 0 0,0-1 0,1 1 0,-1 0 0,0 0 0,0-1 0,0 1 0,0 0 0,0 0 0,0-1 0,-1 1 0,1 0 0,-1-1 0,1 1 0,-1 0 0,0-1 0,1 1 0,-1 0 0,0-1 0,0 1 0,0-1 0,0 0 0,0 1 0,-3 1 0,-3 3 0,-1 0 0,1-1 0,-1 0 0,0 0 0,-1-1 0,1 0 0,-1-1 0,0 0 0,1 0 0,-1-1 0,-16 2 0,1 0 0,1-2 0,-1-1 0,-34-3 0,42 1-97,1-1-1,0 0 1,0-1-1,0-1 1,1 0-1,-1-1 1,1 0-1,0-2 1,0 1-1,1-2 1,0 0-1,0 0 0,-19-17 1,-1-11-6729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8.942"/>
    </inkml:context>
    <inkml:brush xml:id="br0">
      <inkml:brushProperty name="width" value="0.05" units="cm"/>
      <inkml:brushProperty name="height" value="0.05" units="cm"/>
    </inkml:brush>
  </inkml:definitions>
  <inkml:trace contextRef="#ctx0" brushRef="#br0">0 302 24575,'1'-14'0,"0"1"0,1-1 0,1 1 0,0-1 0,0 1 0,2 0 0,-1 0 0,2 0 0,0 1 0,0 0 0,1 0 0,1 0 0,0 1 0,11-12 0,-14 18 0,1 0 0,1 0 0,-1 0 0,1 1 0,0 0 0,0 1 0,0-1 0,0 1 0,0 1 0,1-1 0,-1 1 0,1 1 0,10-2 0,11 1 0,-1 0 0,39 4 0,-25 0 0,239-2 0,-203-4 0,123-22 0,-175 20 0,-16 3 0,1 1 0,-1 0 0,1 0 0,-1 1 0,1 0 0,0 1 0,15 2 0,-25-2 0,-1 0 0,1 0 0,-1 0 0,1 0 0,-1 0 0,1 1 0,-1-1 0,1 0 0,-1 0 0,1 1 0,-1-1 0,0 0 0,1 0 0,-1 1 0,1-1 0,-1 0 0,0 1 0,1-1 0,-1 1 0,0-1 0,0 1 0,1-1 0,-1 0 0,0 1 0,0-1 0,0 1 0,1-1 0,-1 1 0,0-1 0,0 1 0,0-1 0,0 1 0,0-1 0,0 1 0,0-1 0,0 1 0,0-1 0,0 1 0,0-1 0,-1 1 0,1-1 0,0 1 0,0-1 0,0 1 0,-1-1 0,1 1 0,0-1 0,0 0 0,-1 1 0,1-1 0,0 1 0,-1-1 0,0 1 0,-24 25 0,21-22 0,-33 31 0,7-7 0,-32 37 0,54-56 0,1 1 0,0 0 0,0 1 0,1-1 0,0 1 0,1 1 0,0-1 0,-4 17 0,8-23 0,0 0 0,1 0 0,-1-1 0,1 1 0,0 0 0,0 0 0,0 0 0,1 0 0,0 0 0,0 0 0,0 0 0,1-1 0,-1 1 0,1 0 0,0-1 0,0 1 0,1-1 0,0 0 0,-1 0 0,1 0 0,1 0 0,-1 0 0,0-1 0,1 0 0,0 1 0,7 4 0,0-1 0,-1-1 0,1 0 0,0-1 0,0 0 0,1-1 0,-1 0 0,1-1 0,0 0 0,21 1 0,-12-2 0,0-1 0,0-1 0,0-1 0,0-1 0,38-9 0,-52 10 0,0-1 0,0 0 0,0-1 0,0 0 0,0 0 0,0-1 0,-1 1 0,1-1 0,-1-1 0,0 1 0,-1-1 0,1 0 0,-1 0 0,0-1 0,0 0 0,0 0 0,-1 0 0,0 0 0,5-12 0,-7 13 0,-1 0 0,0 0 0,-1 0 0,1 0 0,-1 0 0,0 0 0,0 0 0,-1 0 0,1 0 0,-1 0 0,0 0 0,0 0 0,-1 1 0,0-1 0,1 0 0,-2 1 0,1-1 0,0 1 0,-5-6 0,-3-5 0,0 1 0,-1 1 0,-1 0 0,-16-15 0,-3 1 0,16 15 0,0-1 0,-18-21 0,32 34 0,1-1 0,-1 1 0,0-1 0,1 1 0,-1-1 0,1 0 0,-1 1 0,1-1 0,0 1 0,-1-1 0,1 0 0,0 1 0,-1-1 0,1 0 0,0 1 0,0-1 0,-1 0 0,1 0 0,0 1 0,0-1 0,0 0 0,0 1 0,0-1 0,0 0 0,0 0 0,0 1 0,1-1 0,-1 0 0,0 0 0,0 1 0,0-1 0,1 0 0,-1 1 0,1-1 0,-1 0 0,0 1 0,1-1 0,-1 1 0,1-1 0,-1 1 0,1-1 0,-1 1 0,1-1 0,0 1 0,-1-1 0,1 1 0,-1 0 0,2-1 0,4-1 0,-1 0 0,1 0 0,0 1 0,0 0 0,6-1 0,0 0 0,26-4 0,0 1 0,39-1 0,-59 6 0,0 1 0,0 0 0,-1 1 0,1 1 0,0 1 0,26 9 0,-39-11 0,0 0 0,0 0 0,-1 0 0,1 0 0,-1 1 0,1 0 0,-1 0 0,0 0 0,0 0 0,-1 1 0,1 0 0,-1 0 0,0 0 0,1 0 0,-2 0 0,1 0 0,0 1 0,-1-1 0,0 1 0,2 8 0,-1 1 0,-1 1 0,0 0 0,-1 0 0,-1 0 0,-2 23 0,0-24 0,1 0 0,1 0 0,0 0 0,1 0 0,1-1 0,0 1 0,5 18 0,-5-27 0,0 0 0,0 0 0,1-1 0,0 1 0,0 0 0,0-1 0,0 1 0,1-1 0,0 0 0,0 0 0,0-1 0,0 1 0,0-1 0,1 0 0,6 4 0,-3-4 0,-1 0 0,1 0 0,0-1 0,0 0 0,0 0 0,0-1 0,1 0 0,-1 0 0,12-1 0,-3-1 0,1-1 0,-1-1 0,1 0 0,-1-2 0,0 0 0,0 0 0,-1-2 0,31-16 0,-35 16 0,-1-1 0,0 0 0,0-1 0,-1 0 0,0-1 0,0 0 0,-1 0 0,0-1 0,-1 0 0,0-1 0,8-17 0,-13 22 0,0 0 0,0 0 0,-1 0 0,1-1 0,-2 0 0,1 1 0,-1-1 0,0 0 0,-1 1 0,0-1 0,0 0 0,-1 0 0,1 0 0,-2 1 0,1-1 0,-1 1 0,0-1 0,-1 1 0,0 0 0,0-1 0,-8-11 0,6 12 8,-1 0-1,0 0 1,0 1-1,-1 0 1,1 0-1,-1 0 1,-1 1-1,1 0 1,-1 0-1,0 1 1,0 0-1,0 0 0,0 1 1,-1 0-1,-16-3 1,-2 1-379,0 1-1,0 1 1,-50 2 0,-1 4-6455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1.924"/>
    </inkml:context>
    <inkml:brush xml:id="br0">
      <inkml:brushProperty name="width" value="0.05" units="cm"/>
      <inkml:brushProperty name="height" value="0.05" units="cm"/>
    </inkml:brush>
  </inkml:definitions>
  <inkml:trace contextRef="#ctx0" brushRef="#br0">0 1 24575,'1'0'0,"0"0"0,0 1 0,0-1 0,0 0 0,0 1 0,0-1 0,0 1 0,0 0 0,0-1 0,-1 1 0,1 0 0,0-1 0,0 1 0,-1 0 0,1 0 0,0-1 0,-1 1 0,1 0 0,-1 0 0,1 0 0,-1 0 0,1 0 0,-1 0 0,0 0 0,0 0 0,1 0 0,-1 2 0,5 35 0,-4-33 0,92 780 0,-56-507 0,2 373 0,-58 116 0,8 70 0,29-510 0,-9-196 0,-2-27-682,35 177-1,-38-268-6143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39.781"/>
    </inkml:context>
    <inkml:brush xml:id="br0">
      <inkml:brushProperty name="width" value="0.05" units="cm"/>
      <inkml:brushProperty name="height" value="0.05" units="cm"/>
    </inkml:brush>
  </inkml:definitions>
  <inkml:trace contextRef="#ctx0" brushRef="#br0">216 180 24575,'-2'-2'0,"-1"1"0,1-1 0,0 1 0,0 0 0,-1-1 0,1 1 0,-1 0 0,1 1 0,-1-1 0,0 0 0,1 1 0,-1-1 0,0 1 0,1 0 0,-1 0 0,0 0 0,1 0 0,-1 0 0,0 1 0,1-1 0,-1 1 0,1-1 0,-1 1 0,1 0 0,-5 2 0,-1 1 0,0 0 0,1 0 0,0 0 0,-1 1 0,2 0 0,-13 10 0,11-5 0,0 0 0,0 1 0,1 0 0,0 0 0,1 1 0,0 0 0,1 0 0,0 0 0,1 1 0,0-1 0,-2 17 0,3-6 0,0 0 0,1 1 0,1-1 0,1 1 0,5 32 0,-4-47 0,1 0 0,0 0 0,0 0 0,6 11 0,-8-19 0,0-1 0,0 1 0,0-1 0,1 1 0,-1-1 0,0 1 0,0-1 0,1 1 0,-1-1 0,0 1 0,1-1 0,-1 1 0,1-1 0,-1 1 0,1-1 0,-1 0 0,1 1 0,-1-1 0,1 0 0,-1 0 0,1 1 0,-1-1 0,1 0 0,-1 0 0,1 0 0,0 0 0,-1 1 0,1-1 0,0 0 0,1-1 0,-1 0 0,0 0 0,1-1 0,-1 1 0,0 0 0,0 0 0,0-1 0,0 1 0,0 0 0,0-1 0,0 0 0,0 1 0,0-1 0,-1 1 0,1-1 0,0-2 0,8-23 0,-1-1 0,6-46 0,-1 8 0,-5 28 0,33-121 0,-34 138 0,1 1 0,0 0 0,2 0 0,0 0 0,19-24 0,-26 40 0,0-1 0,1 1 0,-1 0 0,1 1 0,0-1 0,1 1 0,-1-1 0,0 1 0,10-4 0,-12 6 0,0 0 0,0 1 0,0-1 0,0 1 0,0-1 0,0 1 0,0 0 0,0 0 0,0 0 0,0 0 0,0 0 0,0 0 0,0 1 0,1-1 0,-1 0 0,0 1 0,-1 0 0,1 0 0,0-1 0,0 1 0,0 0 0,0 1 0,-1-1 0,1 0 0,0 0 0,-1 1 0,1-1 0,1 3 0,6 7 0,0 1 0,0 1 0,-1-1 0,-1 1 0,0 1 0,5 14 0,27 90 0,-35-105 0,9 28-120,23 87 373,-32-110-502,-1 0-1,0 0 0,-2 0 0,0 0 1,-2 20-1,-3-13-6576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0.143"/>
    </inkml:context>
    <inkml:brush xml:id="br0">
      <inkml:brushProperty name="width" value="0.05" units="cm"/>
      <inkml:brushProperty name="height" value="0.05" units="cm"/>
    </inkml:brush>
  </inkml:definitions>
  <inkml:trace contextRef="#ctx0" brushRef="#br0">115 200 24575,'-9'-5'0,"-8"-6"0,-6-1 0,-3-3 0,2-4 0,11 1 0,11 4 0,16 0 0,15 2 0,16-1 0,9 1 0,11 3 0,11-2 0,8 1 0,3-2 0,-13 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0.720"/>
    </inkml:context>
    <inkml:brush xml:id="br0">
      <inkml:brushProperty name="width" value="0.05" units="cm"/>
      <inkml:brushProperty name="height" value="0.05" units="cm"/>
    </inkml:brush>
  </inkml:definitions>
  <inkml:trace contextRef="#ctx0" brushRef="#br0">355 58 24575,'0'-2'0,"0"0"0,0-1 0,0 1 0,0-1 0,0 1 0,0 0 0,-1-1 0,1 1 0,-1 0 0,0-1 0,0 1 0,0 0 0,0 0 0,0 0 0,0 0 0,0 0 0,-1 0 0,1 0 0,-1 0 0,1 0 0,-1 1 0,-2-3 0,1 3 0,1 0 0,-1 0 0,0 0 0,1 1 0,-1-1 0,0 1 0,0-1 0,0 1 0,1 0 0,-1 0 0,0 0 0,0 0 0,0 1 0,0-1 0,-4 2 0,-6 3 0,0-1 0,0 2 0,0 0 0,1 0 0,0 2 0,-15 11 0,10-5 0,1 1 0,0 1 0,2 0 0,0 1 0,0 1 0,2 0 0,0 1 0,2 0 0,0 1 0,0 0 0,2 0 0,1 1 0,-7 29 0,12-37 0,0 0 0,0-1 0,1 1 0,1 0 0,0-1 0,1 1 0,0 0 0,1-1 0,1 1 0,6 21 0,-5-25 0,0 0 0,1 0 0,-1-1 0,2 1 0,0-1 0,0 0 0,0 0 0,1-1 0,0 0 0,0 0 0,1-1 0,0 0 0,0 0 0,0-1 0,11 5 0,-5-3 0,2 0 0,-1-2 0,1 0 0,-1 0 0,1-2 0,1 0 0,-1-1 0,0 0 0,1-1 0,-1-1 0,23-3 0,-19 0 0,1 0 0,-1-1 0,0-2 0,0 0 0,-1-1 0,0 0 0,0-2 0,28-17 0,-39 21 0,-1-1 0,0 1 0,-1-1 0,1 0 0,-1-1 0,0 1 0,-1-1 0,0 0 0,0-1 0,0 1 0,4-11 0,-8 14 0,1 1 0,-1 0 0,0-1 0,0 0 0,0 1 0,-1-1 0,1 1 0,-1-1 0,0 0 0,0 1 0,0-1 0,0 0 0,-1 1 0,1-1 0,-1 0 0,0 1 0,0-1 0,0 1 0,-1-1 0,1 1 0,-1 0 0,0 0 0,0-1 0,0 1 0,0 0 0,-1 1 0,1-1 0,-6-4 0,1 2 0,1 0 0,-1 1 0,0 0 0,0 0 0,-1 1 0,1 0 0,-1 0 0,0 1 0,0 0 0,1 0 0,-1 1 0,0 0 0,-1 1 0,-9-1 0,12 1 0,0 1 0,1-1 0,-1 1 0,0 0 0,1 0 0,-1 1 0,1-1 0,-1 1 0,1 1 0,0-1 0,0 1 0,0-1 0,0 1 0,0 1 0,1-1 0,-1 1 0,1 0 0,0 0 0,0 0 0,1 0 0,-4 6 0,5-8-36,1 1 0,0-1 0,-1 1 1,1-1-1,0 1 0,1 0 0,-1 0 0,0-1 0,1 1 0,0 0 0,-1 0 0,1-1 0,0 1 0,0 0 0,1 0 0,-1 0 0,1-1 1,-1 1-1,1 0 0,0-1 0,0 1 0,0 0 0,0-1 0,1 1 0,-1-1 0,1 0 0,-1 1 0,1-1 0,0 0 0,0 0 0,0 0 1,0 0-1,0 0 0,0-1 0,1 1 0,-1 0 0,3 0 0,18 7-6790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1.343"/>
    </inkml:context>
    <inkml:brush xml:id="br0">
      <inkml:brushProperty name="width" value="0.05" units="cm"/>
      <inkml:brushProperty name="height" value="0.05" units="cm"/>
    </inkml:brush>
  </inkml:definitions>
  <inkml:trace contextRef="#ctx0" brushRef="#br0">157 81 24575,'0'-2'0,"0"1"0,0-1 0,0 0 0,0 0 0,0 0 0,0 1 0,-1-1 0,1 0 0,0 0 0,-1 1 0,0-1 0,1 0 0,-1 1 0,0-1 0,0 1 0,0-1 0,0 1 0,0-1 0,-3-2 0,3 4 0,0-1 0,-1 0 0,1 1 0,-1-1 0,1 1 0,-1-1 0,1 1 0,-1 0 0,1 0 0,-1 0 0,0 0 0,1 0 0,-1 0 0,1 0 0,-1 0 0,1 0 0,-1 1 0,-1 0 0,-4 1 0,0 1 0,0 0 0,0 1 0,0 0 0,1 0 0,-1 0 0,-10 10 0,13-10 0,-1 0 0,1 1 0,0-1 0,1 1 0,-1 0 0,1 0 0,0 0 0,0 0 0,0 0 0,1 1 0,0-1 0,0 1 0,0 0 0,1-1 0,-1 1 0,1 0 0,1 0 0,-1 0 0,1 0 0,0 0 0,1 0 0,-1 0 0,1 0 0,0 0 0,1-1 0,-1 1 0,1 0 0,1-1 0,-1 1 0,1-1 0,-1 0 0,2 1 0,-1-1 0,0-1 0,1 1 0,0 0 0,0-1 0,0 0 0,1 0 0,0 0 0,-1-1 0,1 1 0,0-1 0,1 0 0,-1-1 0,0 1 0,11 2 0,-6-2 0,1 0 0,-1-1 0,1 0 0,0-1 0,0 0 0,0-1 0,0 0 0,0-1 0,18-2 0,-23 1 0,1 0 0,0 0 0,-1 0 0,1 0 0,-1-1 0,1 0 0,-1-1 0,0 0 0,-1 1 0,1-2 0,-1 1 0,0-1 0,0 0 0,0 0 0,0 0 0,5-8 0,-9 11 0,0-1 0,1 1 0,-1 0 0,0-1 0,0 1 0,0-1 0,-1 1 0,1-1 0,0 0 0,-1 1 0,0-1 0,0 1 0,0-1 0,0 0 0,0 1 0,0-1 0,0 0 0,-1 1 0,0-1 0,1 1 0,-1-1 0,0 1 0,0-1 0,-1 1 0,1-1 0,0 1 0,-1 0 0,1 0 0,-1 0 0,0 0 0,0 0 0,1 0 0,-1 0 0,-1 1 0,-2-3 0,-8-5 0,-1-1 0,0 2 0,-1 0 0,-21-8 0,30 14 0,-34-12 0,32 13 0,1-2 0,-1 1 0,0-1 0,1 0 0,0 0 0,-1-1 0,2 0 0,-11-7 0,17 10 0,0 1 0,0 0 0,-1 0 0,1 0 0,0 0 0,0 0 0,0-1 0,0 1 0,0 0 0,0 0 0,0 0 0,0 0 0,0-1 0,-1 1 0,1 0 0,0 0 0,0 0 0,0-1 0,0 1 0,0 0 0,0 0 0,0 0 0,0-1 0,0 1 0,0 0 0,0 0 0,1 0 0,-1-1 0,0 1 0,0 0 0,0 0 0,0 0 0,0-1 0,0 1 0,0 0 0,0 0 0,1 0 0,-1 0 0,0-1 0,11-5 0,17-1 0,-25 7 0,323-45 0,-308 43 0,0 1 0,1 1 0,-1 1 0,32 4 0,-45-4 0,0 0 0,0 1 0,0-1 0,-1 1 0,1 0 0,-1 0 0,1 0 0,-1 1 0,0 0 0,0-1 0,0 2 0,0-1 0,0 0 0,-1 1 0,1-1 0,-1 1 0,0 0 0,0 0 0,-1 1 0,1-1 0,-1 0 0,2 6 0,6 21 0,9 58 0,-14-61 0,0 0 0,2-1 0,20 49 0,-24-69 0,0 0 0,1 0 0,0 0 0,1-1 0,-1 0 0,1 0 0,1 0 0,-1 0 0,1-1 0,0 0 0,0 0 0,0 0 0,1-1 0,-1 0 0,1 0 0,0-1 0,1 0 0,9 3 0,-12-4 0,0-1 0,0 0 0,0 0 0,0-1 0,0 0 0,0 0 0,0 0 0,0 0 0,0-1 0,0 1 0,0-1 0,0-1 0,0 1 0,0-1 0,-1 0 0,1 0 0,7-4 0,-5 1 0,-1 0 0,0 0 0,0 0 0,-1-1 0,1 0 0,-1 0 0,0 0 0,-1 0 0,0-1 0,7-13 0,-7 10 0,0 0 0,0 0 0,-1 0 0,0-1 0,-1 1 0,0-1 0,0-20 0,-2 24 0,0 0 0,0 0 0,-1 1 0,0-1 0,-1 0 0,1 0 0,-1 1 0,0-1 0,-1 1 0,0-1 0,0 1 0,-5-7 0,2 5 8,-1 0 0,-1 0 0,1 0 0,-1 1 0,-1 1 0,1-1 0,-1 1 0,0 1 0,0 0 0,-1 0 0,0 1 0,0 0 0,0 0 0,-17-3-1,-1 2-303,0 1-1,0 1 0,0 1 0,-34 3 0,-30 5-6529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2.076"/>
    </inkml:context>
    <inkml:brush xml:id="br0">
      <inkml:brushProperty name="width" value="0.05" units="cm"/>
      <inkml:brushProperty name="height" value="0.05" units="cm"/>
    </inkml:brush>
  </inkml:definitions>
  <inkml:trace contextRef="#ctx0" brushRef="#br0">531 96 24575,'0'-3'0,"-1"0"0,0 0 0,0 0 0,0 0 0,0 0 0,0 0 0,-1 0 0,1 0 0,-1 0 0,0 1 0,0-1 0,0 1 0,0-1 0,0 1 0,-1 0 0,1 0 0,-6-4 0,0 0 0,1 1 0,-2 0 0,1 1 0,-16-7 0,13 8 0,0 0 0,0 1 0,-1 0 0,1 0 0,-1 2 0,1-1 0,-1 1 0,1 1 0,-1 0 0,1 1 0,0 0 0,0 1 0,0 0 0,0 0 0,0 2 0,-17 8 0,11-4 0,0 1 0,0 1 0,1 1 0,1 0 0,0 1 0,1 1 0,0 0 0,-22 31 0,26-32 0,2 1 0,0 0 0,0 0 0,1 1 0,1 0 0,0 0 0,1 1 0,1-1 0,1 1 0,-3 22 0,6-29 0,-1 0 0,1 0 0,1 0 0,0 0 0,0 0 0,1 0 0,0 0 0,1-1 0,-1 1 0,2-1 0,-1 1 0,1-1 0,1 0 0,-1 0 0,1-1 0,1 0 0,-1 1 0,1-2 0,0 1 0,8 6 0,-2-5 8,-1 0-1,1 0 1,1-1-1,-1-1 1,1 0-1,0 0 1,1-2-1,-1 1 1,1-2-1,0 0 1,0 0-1,0-2 1,0 1-1,0-2 1,22-1-1,12-4-378,-1-2-1,1-2 1,53-17 0,-8-1-6455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2.951"/>
    </inkml:context>
    <inkml:brush xml:id="br0">
      <inkml:brushProperty name="width" value="0.05" units="cm"/>
      <inkml:brushProperty name="height" value="0.05" units="cm"/>
    </inkml:brush>
  </inkml:definitions>
  <inkml:trace contextRef="#ctx0" brushRef="#br0">292 221 24575,'2'-4'0,"-1"0"0,1 0 0,0 1 0,0-1 0,1 1 0,-1-1 0,0 1 0,1 0 0,0 0 0,4-4 0,7-9 0,-11 11 0,0 0 0,0 1 0,0-1 0,-1 0 0,0 0 0,0-1 0,0 1 0,-1 0 0,0-1 0,0 1 0,0-1 0,0 1 0,-1-1 0,0 1 0,-1-7 0,0 9 0,1-1 0,-1 0 0,-1 1 0,1 0 0,0-1 0,-1 1 0,0 0 0,1 0 0,-1 0 0,-1 0 0,1 0 0,0 0 0,-1 1 0,1-1 0,-1 1 0,0-1 0,0 1 0,0 0 0,0 0 0,0 0 0,0 1 0,-1-1 0,1 1 0,-5-1 0,0 0 0,0 0 0,0 1 0,0 0 0,0 0 0,-1 1 0,1 0 0,0 1 0,0 0 0,-1 0 0,1 0 0,0 1 0,0 1 0,1-1 0,-1 1 0,0 1 0,1-1 0,-9 6 0,2 0 0,1-1 0,-1 2 0,2 0 0,-1 1 0,1 0 0,1 1 0,-18 23 0,26-31 0,0 1 0,0-1 0,0 1 0,0 0 0,1 0 0,0 0 0,0 0 0,0 1 0,1-1 0,0 1 0,0-1 0,0 1 0,0 9 0,2-11 0,-1-1 0,1 1 0,0-1 0,0 0 0,0 0 0,1 0 0,-1 1 0,1-1 0,0 0 0,0-1 0,0 1 0,0 0 0,0-1 0,1 1 0,-1-1 0,1 1 0,-1-1 0,1 0 0,0 0 0,0-1 0,0 1 0,0 0 0,5 1 0,6 2 0,0 0 0,0-1 0,0 0 0,1-1 0,-1-1 0,1 0 0,0-1 0,0-1 0,19-1 0,-24 0 0,1 0 0,-2-1 0,1 0 0,0 0 0,0-1 0,-1-1 0,1 1 0,-1-1 0,0-1 0,0 0 0,-1 0 0,1-1 0,-1 0 0,11-11 0,-16 15 0,0-1 0,-1 0 0,1 0 0,-1 0 0,0 0 0,0 0 0,0 0 0,0-1 0,0 1 0,-1-1 0,0 1 0,1-1 0,-2 0 0,1 1 0,0-1 0,0-7 0,-1 11 0,0 0 0,0 0 0,0-1 0,0 1 0,0 0 0,0 0 0,0 0 0,0-1 0,-1 1 0,1 0 0,0 0 0,0 0 0,0-1 0,0 1 0,0 0 0,0 0 0,0 0 0,-1 0 0,1 0 0,0-1 0,0 1 0,0 0 0,0 0 0,-1 0 0,1 0 0,0 0 0,0 0 0,0 0 0,-1 0 0,1-1 0,0 1 0,0 0 0,0 0 0,-1 0 0,1 0 0,0 0 0,0 0 0,-1 0 0,1 0 0,0 0 0,0 1 0,-1-1 0,-9 7 0,-7 16 0,-2 9 0,1 2 0,2 0 0,2 1 0,1 1 0,2 0 0,1 0 0,-9 68 0,17-85-227,1-1-1,0 0 1,1 0-1,1 1 1,4 21-1,1-10-6598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3.586"/>
    </inkml:context>
    <inkml:brush xml:id="br0">
      <inkml:brushProperty name="width" value="0.05" units="cm"/>
      <inkml:brushProperty name="height" value="0.05" units="cm"/>
    </inkml:brush>
  </inkml:definitions>
  <inkml:trace contextRef="#ctx0" brushRef="#br0">224 87 24575,'-6'0'0,"-1"-1"0,1 0 0,0-1 0,0 1 0,-8-5 0,-20-4 0,27 9 0,0 0 0,0 1 0,0 0 0,0 0 0,0 0 0,0 1 0,0 0 0,0 0 0,0 0 0,0 1 0,-7 3 0,11-3 0,0 0 0,-1 0 0,1 0 0,0 0 0,0 0 0,0 1 0,1-1 0,-1 1 0,0 0 0,1 0 0,0 0 0,0 0 0,0 0 0,0 0 0,0 1 0,0-1 0,1 1 0,0-1 0,0 1 0,0-1 0,-1 9 0,0-5 0,1 1 0,1 0 0,-1 0 0,1 0 0,1 0 0,-1 0 0,2-1 0,-1 1 0,1 0 0,0 0 0,0-1 0,1 0 0,0 1 0,0-1 0,1 0 0,0 0 0,0-1 0,1 1 0,-1-1 0,1 0 0,1 0 0,-1 0 0,1-1 0,0 0 0,1 0 0,-1-1 0,1 0 0,-1 0 0,2 0 0,-1-1 0,0 0 0,0 0 0,1-1 0,0 0 0,-1 0 0,12 1 0,-8-2 0,0 0 0,1-1 0,-1 0 0,0-1 0,0 0 0,0 0 0,0-2 0,-1 1 0,1-1 0,0-1 0,-1 0 0,18-9 0,-23 10 0,0 0 0,-1 0 0,0 0 0,1 0 0,-1-1 0,0 1 0,-1-1 0,1 0 0,-1 0 0,0-1 0,0 1 0,0-1 0,0 0 0,-1 1 0,0-1 0,0 0 0,0-1 0,0 1 0,-1 0 0,0 0 0,0-1 0,-1 1 0,1 0 0,-1-1 0,0 1 0,-1 0 0,1-1 0,-2-5 0,-3-6 0,0 1 0,-1 0 0,-1 0 0,-1 1 0,0 0 0,-18-25 0,20 30 0,5 9 0,0 0 0,0 0 0,0-1 0,0 1 0,1-1 0,-1 1 0,0-1 0,1 1 0,-1-1 0,1 1 0,0-1 0,-1 1 0,1-1 0,0 0 0,0 1 0,0-1 0,0-2 0,1 3 0,-1 0 0,1 0 0,-1 0 0,1 0 0,0 0 0,-1 1 0,1-1 0,0 0 0,0 0 0,-1 1 0,1-1 0,0 0 0,0 1 0,0-1 0,0 1 0,0-1 0,0 1 0,0-1 0,0 1 0,1-1 0,7 0 0,0-1 0,0 1 0,0 1 0,0-1 0,10 2 0,-6 0 0,29-1 0,79 3 0,-103-2 0,0 1 0,0 1 0,0 1 0,25 9 0,-40-12 0,0 0 0,0 0 0,0 1 0,0-1 0,0 1 0,0-1 0,0 1 0,0 0 0,-1 0 0,1 0 0,-1 1 0,0-1 0,0 1 0,1-1 0,-1 1 0,-1 0 0,1 0 0,0-1 0,-1 1 0,0 0 0,1 1 0,-1-1 0,1 4 0,-2 0 0,0-1 0,0 0 0,0 0 0,-1 0 0,0 1 0,0-1 0,-1 0 0,0 0 0,0-1 0,0 1 0,-5 9 0,-4 7 0,5-12 0,1 1 0,0-1 0,1 1 0,0 0 0,-3 14 0,7-22 0,-1 1 0,1 0 0,0 0 0,0 0 0,1-1 0,-1 1 0,1 0 0,-1 0 0,1-1 0,0 1 0,1 0 0,-1-1 0,1 1 0,-1-1 0,1 0 0,0 1 0,0-1 0,1 0 0,-1 0 0,4 4 0,0-2 0,0-1 0,0 1 0,1-1 0,0 0 0,-1 0 0,1-1 0,1 1 0,-1-2 0,0 1 0,1-1 0,-1 0 0,1-1 0,0 0 0,-1 0 0,11 0 0,2-1 0,0-1 0,0 0 0,-1-1 0,36-10 0,-35 7 0,-1-1 0,1-1 0,-2-1 0,1-1 0,-1 0 0,22-16 0,-34 21 0,0-1 0,-1 0 0,0 0 0,0 0 0,-1 0 0,1-1 0,-1 1 0,0-1 0,5-10 0,-7 11 0,-1 1 0,1-1 0,-1 0 0,0 1 0,0-1 0,-1 0 0,1 0 0,-1 1 0,0-1 0,0 0 0,-1 0 0,0 0 0,1 1 0,-1-1 0,-3-7 0,1 5 0,-1 0 0,1 0 0,-1 0 0,-1 1 0,1-1 0,-1 1 0,0 0 0,-1 0 0,1 1 0,-1-1 0,0 1 0,-1 1 0,1-1 0,-1 1 0,0 0 0,0 1 0,0-1 0,0 1 0,-1 1 0,-8-3 0,-11-2 0,-1 2 0,0 0 0,0 2 0,-37 0 0,-27 5-1365,5 3-5461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4.225"/>
    </inkml:context>
    <inkml:brush xml:id="br0">
      <inkml:brushProperty name="width" value="0.05" units="cm"/>
      <inkml:brushProperty name="height" value="0.05" units="cm"/>
    </inkml:brush>
  </inkml:definitions>
  <inkml:trace contextRef="#ctx0" brushRef="#br0">489 101 24575,'0'-3'0,"1"0"0,0-1 0,1 1 0,-1 0 0,1 0 0,-1 0 0,1 0 0,0 0 0,4-4 0,7-14 0,-13 20 0,1 0 0,0 0 0,-1 0 0,1 0 0,-1 0 0,1 0 0,-1-1 0,0 1 0,1 0 0,-1 0 0,0 0 0,0 0 0,0-1 0,0 1 0,0 0 0,0 0 0,0-1 0,0 1 0,0 0 0,-1 0 0,1 0 0,0 0 0,-1-1 0,1 1 0,-1 0 0,1 0 0,-1 0 0,0 0 0,0 0 0,1 0 0,-1 0 0,0 0 0,0 1 0,0-1 0,0 0 0,0 0 0,0 1 0,0-1 0,0 0 0,0 1 0,0-1 0,0 1 0,0 0 0,0-1 0,-1 1 0,1 0 0,0-1 0,0 1 0,0 0 0,-1 0 0,1 0 0,-2 1 0,-7-1 0,0 0 0,0 2 0,0-1 0,1 1 0,-12 3 0,-16 9 0,1 1 0,0 2 0,1 1 0,2 2 0,0 1 0,0 2 0,-35 32 0,55-43 0,1 0 0,0 0 0,1 1 0,1 0 0,0 1 0,0 0 0,-11 25 0,19-36 0,0 1 0,1 0 0,-1-1 0,1 1 0,0 0 0,0 0 0,0 0 0,1 0 0,-1 0 0,1 0 0,0 1 0,0-1 0,0 0 0,1 0 0,0 0 0,-1 0 0,1 0 0,1 0 0,-1 0 0,0-1 0,1 1 0,0 0 0,0-1 0,0 1 0,0-1 0,1 0 0,-1 1 0,1-1 0,0 0 0,0-1 0,0 1 0,0-1 0,1 1 0,-1-1 0,1 0 0,6 3 0,6 2 14,0-1-1,0 0 0,0-2 0,1 0 1,0-1-1,-1 0 0,1-1 1,30-1-1,8-3-756,71-12 1,-43 1-6084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4.909"/>
    </inkml:context>
    <inkml:brush xml:id="br0">
      <inkml:brushProperty name="width" value="0.05" units="cm"/>
      <inkml:brushProperty name="height" value="0.05" units="cm"/>
    </inkml:brush>
  </inkml:definitions>
  <inkml:trace contextRef="#ctx0" brushRef="#br0">261 184 24575,'-2'0'0,"0"-1"0,0 0 0,1 1 0,-1-1 0,0 0 0,1 0 0,-1 0 0,1 0 0,-1 0 0,1 0 0,-1 0 0,1-1 0,0 1 0,0 0 0,-1-1 0,1 1 0,0-1 0,0 1 0,1-1 0,-1 0 0,0 1 0,0-4 0,-2 0 0,1 0 0,0-1 0,1 1 0,-1-1 0,1 1 0,0-7 0,1 7 0,1 0 0,0 0 0,0 0 0,0 0 0,1 1 0,-1-1 0,1 0 0,0 1 0,1-1 0,-1 1 0,1 0 0,0 0 0,0 0 0,0 0 0,0 1 0,1-1 0,-1 1 0,1 0 0,0 0 0,0 0 0,0 0 0,1 1 0,-1-1 0,1 1 0,-1 0 0,1 1 0,8-3 0,-10 3 0,1 0 0,-1 0 0,1 0 0,-1 1 0,1-1 0,-1 1 0,1 0 0,0 0 0,-1 0 0,1 1 0,0-1 0,-1 1 0,1 0 0,-1-1 0,1 2 0,-1-1 0,0 0 0,1 1 0,-1 0 0,0-1 0,0 1 0,0 1 0,0-1 0,0 0 0,-1 1 0,1-1 0,-1 1 0,0 0 0,1 0 0,-1 0 0,0 0 0,-1 0 0,1 0 0,0 0 0,-1 1 0,0-1 0,2 8 0,-2-3 0,-1-1 0,1 1 0,-2 0 0,1 0 0,-1 0 0,0 0 0,0 0 0,-1-1 0,0 1 0,-1-1 0,0 1 0,0-1 0,-6 10 0,-5 8 0,-1 0 0,-23 28 0,16-27 0,-1 0 0,0-2 0,-43 33 0,-85 50 0,113-81 0,34-22 0,7-2 0,21-6 0,41-12 0,-57 14 0,91-23-341,2 3 0,0 5-1,112-4 1,-183 21-6485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5.280"/>
    </inkml:context>
    <inkml:brush xml:id="br0">
      <inkml:brushProperty name="width" value="0.05" units="cm"/>
      <inkml:brushProperty name="height" value="0.05" units="cm"/>
    </inkml:brush>
  </inkml:definitions>
  <inkml:trace contextRef="#ctx0" brushRef="#br0">222 50 24575,'0'-1'0,"-1"-1"0,0 1 0,1 0 0,-1-1 0,0 1 0,1 0 0,-1 0 0,0 0 0,0 0 0,0 0 0,0 0 0,0 0 0,-1 0 0,1 0 0,0 0 0,0 0 0,0 1 0,-1-1 0,1 0 0,0 1 0,-1-1 0,1 1 0,-1 0 0,1-1 0,-1 1 0,1 0 0,-3 0 0,-41-4 0,38 5 0,-1-1 0,1 1 0,0 1 0,0 0 0,0 0 0,0 0 0,0 1 0,1-1 0,-1 2 0,1-1 0,0 1 0,0 0 0,0 0 0,-8 8 0,10-9 0,1 1 0,0-1 0,0 1 0,0-1 0,1 1 0,-1 0 0,1 0 0,0 0 0,0 1 0,0-1 0,1 0 0,-1 1 0,1-1 0,0 1 0,1-1 0,-1 1 0,1 0 0,0-1 0,0 1 0,0 0 0,0-1 0,1 1 0,0-1 0,1 5 0,0-5 0,0 0 0,0 0 0,0 0 0,0-1 0,1 1 0,0-1 0,-1 0 0,1 1 0,1-1 0,-1-1 0,0 1 0,1 0 0,-1-1 0,1 0 0,0 0 0,-1 0 0,1 0 0,0 0 0,0-1 0,1 0 0,-1 0 0,0 0 0,6 1 0,9 0 0,0 0 0,0-1 0,36-2 0,-48 0 0,0 0 0,-1 0 0,1 0 0,-1-1 0,1 0 0,-1 0 0,0 0 0,0-1 0,0 0 0,0 0 0,0-1 0,-1 1 0,1-1 0,-1 0 0,0-1 0,0 0 0,-1 1 0,6-8 0,-7 8 0,-1-1 0,0 1 0,0 0 0,0-1 0,0 1 0,0-1 0,-1 0 0,0 0 0,0 1 0,-1-1 0,1 0 0,-1 0 0,0 0 0,0 0 0,0 0 0,-1 1 0,0-1 0,0 0 0,0 0 0,-1 1 0,1-1 0,-1 0 0,0 1 0,0 0 0,-6-8 0,6 8-65,-1 0 0,0 0 0,0 0 0,0 1 0,0-1 0,0 1 0,-1 0 0,0 0 0,0 0 0,1 1 0,-2-1 0,1 1 0,0 0 0,0 0 0,-1 0 0,1 1 0,-1-1 0,1 1 0,-1 0 0,-9 0 0,-9 2-6761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2.683"/>
    </inkml:context>
    <inkml:brush xml:id="br0">
      <inkml:brushProperty name="width" value="0.05" units="cm"/>
      <inkml:brushProperty name="height" value="0.05" units="cm"/>
    </inkml:brush>
  </inkml:definitions>
  <inkml:trace contextRef="#ctx0" brushRef="#br0">28 1 24575,'14'496'0,"0"-33"0,-31 619 0,8-426 0,6-247 0,-11-79 0,2 163 0,23-352 0,-7-119 0,0-2 0,1 1 0,1 0 0,13 29 0,-15-45-1365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45.652"/>
    </inkml:context>
    <inkml:brush xml:id="br0">
      <inkml:brushProperty name="width" value="0.05" units="cm"/>
      <inkml:brushProperty name="height" value="0.05" units="cm"/>
    </inkml:brush>
  </inkml:definitions>
  <inkml:trace contextRef="#ctx0" brushRef="#br0">42 98 24575,'1'-8'0,"-2"-3"0,0 10 0,0 1 0,0 0 0,0 0 0,1 0 0,-1 0 0,0 0 0,0 0 0,0 0 0,1 1 0,-1-1 0,0 0 0,0 0 0,0 1 0,1-1 0,-1 0 0,0 1 0,1-1 0,-1 0 0,0 1 0,0 0 0,-1 0 0,0 0 0,1 0 0,-1 0 0,0 1 0,1-1 0,0 0 0,-1 1 0,1-1 0,0 0 0,-1 1 0,1 0 0,0-1 0,0 1 0,0 0 0,1-1 0,-1 1 0,0 0 0,1 0 0,-2 3 0,2-1 0,0 0 0,0-1 0,0 1 0,1-1 0,-1 1 0,1-1 0,0 1 0,0-1 0,0 1 0,2 3 0,1 2 0,1 1 0,1-1 0,-1 0 0,2 0 0,-1-1 0,12 11 0,-8-9 0,1-2 0,1 1 0,-1-1 0,1-1 0,1 0 0,-1-1 0,1 0 0,0-1 0,1 0 0,-1-1 0,1-1 0,0 0 0,19 1 0,-17-2 0,0-2 0,0 0 0,0-1 0,0 0 0,0-1 0,0-1 0,-1-1 0,1 0 0,-1-1 0,0-1 0,23-11 0,-34 15 0,-1 0 0,1 0 0,0-1 0,0 1 0,-1-1 0,0 0 0,1 0 0,-1-1 0,0 1 0,-1 0 0,1-1 0,-1 0 0,1 1 0,-1-1 0,0 0 0,0 0 0,-1-1 0,1 1 0,-1 0 0,0 0 0,0-1 0,-1 1 0,1-1 0,-1 1 0,0-8 0,-1 6 0,0-1 0,-1 1 0,0 0 0,0-1 0,0 1 0,-1 0 0,0 0 0,0 1 0,0-1 0,-1 1 0,0-1 0,0 1 0,0 0 0,-1 1 0,1-1 0,-12-7 0,4 3 14,-1 1-1,-1 1 0,1 0 0,-1 0 1,-1 2-1,1 0 0,-1 0 1,-23-3-1,3 3-508,-1 1 0,-51 2 0,11 4-6331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50.501"/>
    </inkml:context>
    <inkml:brush xml:id="br0">
      <inkml:brushProperty name="width" value="0.05" units="cm"/>
      <inkml:brushProperty name="height" value="0.05" units="cm"/>
    </inkml:brush>
  </inkml:definitions>
  <inkml:trace contextRef="#ctx0" brushRef="#br0">164 373 24575,'0'-2'0,"0"0"0,-1 0 0,1 0 0,0 0 0,-1 0 0,1 0 0,-1 0 0,1 1 0,-1-1 0,0 0 0,0 0 0,0 1 0,0-1 0,0 0 0,0 1 0,0-1 0,-1 1 0,-2-3 0,4 4 0,-1-1 0,0 1 0,0 0 0,0-1 0,0 1 0,0 0 0,0 0 0,1 0 0,-1-1 0,0 1 0,0 0 0,0 0 0,0 0 0,0 1 0,0-1 0,0 0 0,0 0 0,0 0 0,1 1 0,-1-1 0,0 0 0,0 1 0,0-1 0,0 1 0,1-1 0,-1 1 0,0-1 0,0 1 0,1 0 0,-1-1 0,1 1 0,-1 0 0,0 0 0,1-1 0,-1 1 0,1 0 0,0 0 0,-1 0 0,1 0 0,0-1 0,-1 2 0,-10 21 0,0 1 0,2-1 0,-10 39 0,-12 79 0,13-48 0,5-36 0,13-58 0,0 1 0,0 0 0,-1 0 0,1 0 0,0 0 0,0 0 0,0 0 0,0 0 0,0 0 0,0 0 0,0 0 0,0 0 0,0 0 0,0 0 0,0 0 0,0 0 0,0 0 0,-1 0 0,1 1 0,0-1 0,0 0 0,0 0 0,0 0 0,0 0 0,0 0 0,0 0 0,0 0 0,0 0 0,0 0 0,0 0 0,0 0 0,0 0 0,0 0 0,0 0 0,0 0 0,0 0 0,0 0 0,0 1 0,0-1 0,-1 0 0,1-13 0,2-23 0,14-73 0,27-161 0,-25 183 0,31-90 0,-47 171 0,1-4 0,1 0 0,0 0 0,10-19 0,-13 28 0,-1 0 0,1 0 0,-1 0 0,1 0 0,0 0 0,-1 0 0,1 0 0,0 0 0,0 1 0,0-1 0,-1 0 0,1 0 0,0 1 0,0-1 0,0 0 0,0 1 0,0-1 0,0 1 0,1-1 0,-1 1 0,0 0 0,0-1 0,0 1 0,0 0 0,0 0 0,1 0 0,-1 0 0,0 0 0,0 0 0,0 0 0,0 0 0,1 0 0,-1 1 0,0-1 0,0 0 0,0 1 0,0-1 0,0 1 0,0-1 0,0 1 0,0-1 0,0 1 0,0 0 0,0 0 0,1 1 0,7 9 0,0 0 0,-1 0 0,-1 1 0,0 0 0,-1 1 0,8 20 0,6 10 0,-18-39 0,130 270 0,-107-216 0,-3 1 0,25 112 0,-39-127-1365,-4-8-5461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50.888"/>
    </inkml:context>
    <inkml:brush xml:id="br0">
      <inkml:brushProperty name="width" value="0.05" units="cm"/>
      <inkml:brushProperty name="height" value="0.05" units="cm"/>
    </inkml:brush>
  </inkml:definitions>
  <inkml:trace contextRef="#ctx0" brushRef="#br0">48 57 24575,'-5'-5'0,"-6"-6"0,-5-1 0,3 2 0,10 2 0,10 2 0,8 3 0,6 2 0,9 0 0,4 1 0,1 1 0,-6-1-8191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54.769"/>
    </inkml:context>
    <inkml:brush xml:id="br0">
      <inkml:brushProperty name="width" value="0.05" units="cm"/>
      <inkml:brushProperty name="height" value="0.05" units="cm"/>
    </inkml:brush>
  </inkml:definitions>
  <inkml:trace contextRef="#ctx0" brushRef="#br0">224 296 24575,'1'-5'0,"1"-1"0,0 1 0,0 0 0,1 0 0,0 0 0,0 0 0,0 0 0,0 0 0,1 1 0,-1-1 0,1 1 0,7-5 0,-1-2 0,-9 9 0,58-67 0,-53 60 0,0 0 0,0 0 0,-1 0 0,0-1 0,0 0 0,3-14 0,-7 22 0,-1 0 0,1 0 0,-1 0 0,0 0 0,0 0 0,0 0 0,0 0 0,0 0 0,0 0 0,-1 0 0,1 0 0,-1 0 0,1 0 0,-1 0 0,0 0 0,0 0 0,0 0 0,0 0 0,0 1 0,0-1 0,0 0 0,-1 1 0,1-1 0,0 1 0,-1-1 0,1 1 0,-1 0 0,0-1 0,0 1 0,1 0 0,-1 0 0,0 0 0,0 1 0,0-1 0,0 0 0,0 1 0,0-1 0,-4 0 0,-3 0 0,0-1 0,0 1 0,0 0 0,0 1 0,0 0 0,0 1 0,-15 2 0,9 1 0,-1 1 0,1 1 0,1 0 0,-1 1 0,1 1 0,0 0 0,1 1 0,-1 0 0,2 1 0,-14 14 0,19-18 0,-1 2 0,1-1 0,1 1 0,-1 0 0,1 0 0,1 1 0,0 0 0,0 0 0,0 0 0,1 0 0,1 1 0,0 0 0,0 0 0,1 0 0,0 0 0,-1 20 0,3-27 0,0 1 0,0-1 0,1 0 0,-1 0 0,1 0 0,-1 1 0,1-1 0,0 0 0,1 0 0,-1 0 0,0 0 0,1 0 0,0-1 0,-1 1 0,1 0 0,0-1 0,1 1 0,-1-1 0,0 0 0,1 1 0,-1-1 0,1 0 0,-1-1 0,1 1 0,0 0 0,0-1 0,0 0 0,0 1 0,0-1 0,0 0 0,4 0 0,-1 0 0,0-1 0,0 1 0,0-1 0,1-1 0,-1 1 0,0-1 0,0 0 0,0 0 0,0-1 0,0 0 0,0 0 0,-1 0 0,1-1 0,-1 1 0,10-8 0,22-16 0,-2-3 0,0-1 0,31-36 0,-66 65 0,1 1 0,-1-1 0,1 0 0,-1 1 0,1-1 0,-1 1 0,1-1 0,-1 1 0,1-1 0,0 1 0,-1-1 0,1 1 0,0-1 0,-1 1 0,1 0 0,0 0 0,0-1 0,-1 1 0,1 0 0,0 0 0,0 0 0,0 0 0,1 0 0,-2 0 0,1 1 0,-1-1 0,1 1 0,0-1 0,-1 1 0,1-1 0,-1 1 0,0-1 0,1 1 0,-1 0 0,1-1 0,-1 1 0,0 0 0,0 0 0,1-1 0,-1 1 0,0 0 0,0-1 0,0 3 0,1 49 0,-1-40 0,-2 97-107,-1 8-522,20 193 0,-12-276-6197</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55.172"/>
    </inkml:context>
    <inkml:brush xml:id="br0">
      <inkml:brushProperty name="width" value="0.05" units="cm"/>
      <inkml:brushProperty name="height" value="0.05" units="cm"/>
    </inkml:brush>
  </inkml:definitions>
  <inkml:trace contextRef="#ctx0" brushRef="#br0">160 82 24575,'0'-1'0,"0"0"0,0 1 0,0-1 0,0 1 0,0-1 0,0 0 0,0 1 0,0-1 0,0 0 0,-1 1 0,1-1 0,0 1 0,0-1 0,-1 0 0,1 1 0,0-1 0,-1 1 0,1-1 0,-1 1 0,1-1 0,0 1 0,-1-1 0,1 1 0,-1 0 0,1-1 0,-1 1 0,0 0 0,0-1 0,-20 2 0,16 1 0,1 0 0,-1 0 0,1 0 0,-1 0 0,1 1 0,-7 5 0,7-3 0,-1 0 0,1 0 0,0 1 0,1-1 0,-1 1 0,1 0 0,0 0 0,0 1 0,1-1 0,0 0 0,0 1 0,1-1 0,0 1 0,0 0 0,0-1 0,1 1 0,0 0 0,0 0 0,0-1 0,1 1 0,0 0 0,4 12 0,-3-15 0,-1 1 0,1 0 0,0-1 0,1 1 0,-1-1 0,1 0 0,0 0 0,0 0 0,0 0 0,0 0 0,1-1 0,-1 1 0,1-1 0,0 0 0,0 0 0,0-1 0,1 1 0,-1-1 0,1 0 0,-1 0 0,1 0 0,0 0 0,0-1 0,-1 0 0,1 0 0,0-1 0,0 1 0,0-1 0,0 0 0,0 0 0,6-1 0,-4-1 0,0 1 0,0-1 0,0 0 0,0-1 0,-1 0 0,1 0 0,-1 0 0,0-1 0,0 0 0,0 0 0,0-1 0,-1 1 0,0-1 0,0 0 0,0-1 0,0 1 0,-1-1 0,0 0 0,0 0 0,-1 0 0,1-1 0,-1 1 0,-1-1 0,4-10 0,-4 11 0,-1 0 0,1 0 0,-1 0 0,0 0 0,-1 0 0,1 0 0,-1 0 0,0 0 0,-1-1 0,1 1 0,-1 0 0,-1 0 0,1 0 0,-1 0 0,0 1 0,0-1 0,0 0 0,-1 1 0,0-1 0,0 1 0,-1 0 0,1 0 0,-1 0 0,0 1 0,-1-1 0,1 1 0,-1 0 0,-8-6 0,2 4-76,0 1 1,0 0-1,0 1 0,-1 0 0,1 1 0,-1 0 0,0 1 0,0 0 1,0 1-1,0 0 0,0 1 0,0 0 0,0 1 0,0 0 1,0 1-1,0 1 0,-21 6 0,4 3-6750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55.531"/>
    </inkml:context>
    <inkml:brush xml:id="br0">
      <inkml:brushProperty name="width" value="0.05" units="cm"/>
      <inkml:brushProperty name="height" value="0.05" units="cm"/>
    </inkml:brush>
  </inkml:definitions>
  <inkml:trace contextRef="#ctx0" brushRef="#br0">89 2 24575,'27'-1'0,"-12"1"0,-32 2 0,12-1 0,0 0 0,-1 1 0,1-1 0,0 1 0,0 0 0,0 0 0,0 1 0,1 0 0,-1 0 0,0 0 0,1 0 0,0 0 0,0 1 0,0 0 0,0 0 0,1 0 0,0 0 0,-1 1 0,2-1 0,-1 1 0,0 0 0,1 0 0,0 0 0,-3 9 0,2-4 0,0 1 0,1 0 0,0 0 0,1 0 0,0 0 0,1 0 0,0 0 0,1 0 0,0 0 0,1 0 0,3 15 0,-3-21 0,-1 0 0,1 0 0,0 0 0,1 0 0,-1 0 0,1-1 0,0 1 0,0-1 0,0 0 0,1 0 0,-1 0 0,1 0 0,0-1 0,0 1 0,1-1 0,4 3 0,-3-3 0,1 0 0,-1 0 0,1-1 0,-1 0 0,1 0 0,0-1 0,0 0 0,0 0 0,0 0 0,0-1 0,9-1 0,-6 0 0,0 0 0,0-1 0,1 0 0,-1 0 0,0-1 0,-1-1 0,1 0 0,-1 0 0,1-1 0,-1 0 0,-1-1 0,1 0 0,-1 0 0,0 0 0,0-1 0,10-12 0,-15 14 0,1-1 0,0 1 0,-1-1 0,0 0 0,0 0 0,-1 0 0,0 0 0,0 0 0,0 0 0,-1-1 0,0 1 0,0-1 0,-1 1 0,1-1 0,-1 1 0,-1-1 0,-1-8 0,1 10 0,0 0 0,-1 1 0,0-1 0,0 0 0,0 0 0,0 1 0,-1-1 0,0 1 0,0 0 0,0 0 0,0 0 0,-1 0 0,1 1 0,-1-1 0,0 1 0,0 0 0,0 0 0,-1 0 0,1 1 0,-1 0 0,0-1 0,-8-1 0,-6-1-195,0 1 0,0 0 0,0 2 0,-1 0 0,1 1 0,-34 3 0,-6 4-6631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57.119"/>
    </inkml:context>
    <inkml:brush xml:id="br0">
      <inkml:brushProperty name="width" value="0.05" units="cm"/>
      <inkml:brushProperty name="height" value="0.05" units="cm"/>
    </inkml:brush>
  </inkml:definitions>
  <inkml:trace contextRef="#ctx0" brushRef="#br0">3 391 24575,'0'231'0,"-2"-358"0,9-191 0,-6 309 0,0-1 0,1 1 0,0-1 0,0 1 0,1 0 0,1 0 0,0 0 0,0 1 0,0-1 0,10-12 0,-10 16 0,0 0 0,1 0 0,0 1 0,0-1 0,1 1 0,-1 0 0,1 0 0,0 1 0,0-1 0,0 2 0,0-1 0,1 0 0,-1 1 0,1 1 0,10-3 0,6 1 0,0 1 0,0 1 0,0 1 0,0 1 0,-1 0 0,26 7 0,-32-5 0,-1 0 0,0 2 0,0 0 0,0 0 0,-1 1 0,0 1 0,0 1 0,0 0 0,22 18 0,-32-22 0,0 0 0,1 0 0,-1 0 0,-1 1 0,1-1 0,-1 1 0,1 0 0,-2 0 0,1 1 0,0-1 0,-1 1 0,0-1 0,0 1 0,-1 0 0,0-1 0,0 1 0,0 0 0,0 0 0,-1 12 0,-1-12 0,-1 1 0,1 0 0,-1-1 0,0 1 0,0-1 0,-1 0 0,0 0 0,0 0 0,-1 0 0,1 0 0,-1 0 0,0-1 0,-1 0 0,1 0 0,-1 0 0,0-1 0,-6 5 0,-11 6 0,0-1 0,0-1 0,-1-1 0,-1-1 0,0-1 0,0-1 0,-28 7 0,30-14 0,30-10 0,35-11 0,-3 9 0,0 0 0,0 3 0,1 1 0,71 0 0,-90 6 0,0 2 0,-1 0 0,0 1 0,1 1 0,-1 1 0,-1 1 0,1 0 0,-1 2 0,0 0 0,33 21 0,-48-26 0,0 0 0,-1 1 0,1-1 0,-1 1 0,0 0 0,0 0 0,0 1 0,-1-1 0,0 1 0,0-1 0,0 1 0,4 8 0,-7-10 0,1 0 0,0-1 0,-1 1 0,1 0 0,-1 0 0,0 0 0,0 0 0,0 0 0,0 0 0,0-1 0,-1 1 0,1 0 0,-1 0 0,0 0 0,0 0 0,0-1 0,0 1 0,0-1 0,-1 1 0,1-1 0,-1 1 0,0-1 0,1 0 0,-1 1 0,0-1 0,-3 2 0,-5 5 0,-1-1 0,-1 0 0,1 0 0,-1-1 0,0-1 0,-1 0 0,-22 7 0,1-2 0,-63 11 0,44-14 0,-101 3 0,128-12 0,1 0 0,0-1 0,-1-1 0,1-2 0,1 0 0,-28-10 0,32 5-1365,8 1-5461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1.436"/>
    </inkml:context>
    <inkml:brush xml:id="br0">
      <inkml:brushProperty name="width" value="0.05" units="cm"/>
      <inkml:brushProperty name="height" value="0.05" units="cm"/>
    </inkml:brush>
  </inkml:definitions>
  <inkml:trace contextRef="#ctx0" brushRef="#br0">432 25 24575,'2'0'0,"0"0"0,0-1 0,0 1 0,0 0 0,0-1 0,0 1 0,0-1 0,0 1 0,-1-1 0,1 0 0,0 0 0,2-1 0,-4 1 0,1 1 0,-1 0 0,0 0 0,0 0 0,0 0 0,0 0 0,0 0 0,1-1 0,-1 1 0,0 0 0,0 0 0,0 0 0,0 0 0,0-1 0,0 1 0,0 0 0,0 0 0,0 0 0,0-1 0,0 1 0,0 0 0,0 0 0,0 0 0,0-1 0,0 1 0,0 0 0,0 0 0,0 0 0,0-1 0,0 1 0,0 0 0,0 0 0,0 0 0,0-1 0,0 1 0,0 0 0,-1 0 0,-14-6 0,3 4 0,-1 1 0,0 0 0,0 1 0,1 1 0,-1 0 0,0 0 0,-22 7 0,7 0 0,1 1 0,-37 17 0,39-14 0,1 1 0,1 1 0,-34 25 0,51-35 0,0 1 0,1 0 0,-1 0 0,1 0 0,0 0 0,1 1 0,-1 0 0,1 0 0,0 0 0,1 0 0,0 1 0,0 0 0,0-1 0,0 1 0,1 0 0,0 0 0,1 0 0,-1 9 0,2-11 0,1 1 0,0-1 0,0 1 0,0-1 0,1 0 0,-1 1 0,2-1 0,-1 0 0,0 0 0,1-1 0,0 1 0,0 0 0,0-1 0,1 0 0,-1 0 0,1 0 0,0 0 0,0 0 0,1-1 0,-1 0 0,1 0 0,0 0 0,-1 0 0,7 2 0,7 2 0,-1 0 0,1-1 0,0 0 0,1-2 0,33 5 0,17-2 0,1-3 0,-1-4 0,1-2 0,-1-3 0,77-16 0,-124 16 40,-1 0 0,33-14 0,-47 16-175,0 0 0,0-1 0,0 0 0,0 0 0,-1-1 0,1 0 0,-1 0 0,0 0 0,-1-1 0,7-8 0,2-9-6691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2.009"/>
    </inkml:context>
    <inkml:brush xml:id="br0">
      <inkml:brushProperty name="width" value="0.05" units="cm"/>
      <inkml:brushProperty name="height" value="0.05" units="cm"/>
    </inkml:brush>
  </inkml:definitions>
  <inkml:trace contextRef="#ctx0" brushRef="#br0">1 71 24575,'0'-6'0,"0"-1"0,1 0 0,0 0 0,1 1 0,-1-1 0,1 1 0,0-1 0,5-8 0,-7 15 0,0 0 0,0 0 0,0 0 0,0 0 0,0 0 0,0-1 0,0 1 0,0 0 0,0 0 0,0 0 0,0 0 0,0 0 0,0 0 0,0 0 0,0-1 0,0 1 0,1 0 0,-1 0 0,0 0 0,0 0 0,0 0 0,0 0 0,0 0 0,0 0 0,0 0 0,0 0 0,0 0 0,0-1 0,1 1 0,-1 0 0,0 0 0,0 0 0,0 0 0,0 0 0,0 0 0,0 0 0,0 0 0,1 0 0,-1 0 0,0 0 0,0 0 0,0 0 0,0 0 0,0 0 0,0 0 0,0 0 0,1 0 0,-1 0 0,0 0 0,0 0 0,0 1 0,0-1 0,0 0 0,0 0 0,0 0 0,0 0 0,1 0 0,-1 0 0,0 0 0,0 0 0,0 0 0,0 0 0,0 1 0,0-1 0,4 12 0,-2 17 0,2 36 0,2 0 0,3 0 0,3-1 0,32 101 0,-39-150-455,0-1 0,13 23 0,-5-16-6371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2.351"/>
    </inkml:context>
    <inkml:brush xml:id="br0">
      <inkml:brushProperty name="width" value="0.05" units="cm"/>
      <inkml:brushProperty name="height" value="0.05" units="cm"/>
    </inkml:brush>
  </inkml:definitions>
  <inkml:trace contextRef="#ctx0" brushRef="#br0">0 1 24575,'0'4'0,"5"7"0,1 6 0,0 4 0,3 9 0,0 3 0,4 6 0,-1 5 0,-2 4 0,1-1 0,-1 1 0,-2-3 0,-2 0 0,-3-4 0,-1-3 0,-1-8-8191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3.391"/>
    </inkml:context>
    <inkml:brush xml:id="br0">
      <inkml:brushProperty name="width" value="0.05" units="cm"/>
      <inkml:brushProperty name="height" value="0.05" units="cm"/>
    </inkml:brush>
  </inkml:definitions>
  <inkml:trace contextRef="#ctx0" brushRef="#br0">85 11 24575,'0'0'0,"0"-1"0,0 1 0,0 0 0,0-1 0,0 1 0,0 0 0,0-1 0,0 1 0,0-1 0,0 1 0,0 0 0,0-1 0,0 1 0,0 0 0,-1-1 0,1 1 0,0 0 0,0-1 0,0 1 0,0 0 0,-1-1 0,1 1 0,0 0 0,0-1 0,-1 1 0,1 0 0,0 0 0,-1-1 0,1 1 0,0 0 0,-1-1 0,-10 7 0,-9 16 0,13-11 0,1-1 0,1 1 0,-1 0 0,2 0 0,0 1 0,0 0 0,1-1 0,0 1 0,-1 17 0,1 13 0,3 59 0,1-49 0,23 436 0,-8-242 0,83 1166 0,-70-818 0,-29 2 0,-2-247 0,2-335 0,-1-9 0,1 0 0,0 0 0,0 0 0,0 0 0,0 0 0,1 0 0,0 0 0,0 0 0,0 0 0,1 0 0,0 0 0,2 4 0,2-7-1365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2.757"/>
    </inkml:context>
    <inkml:brush xml:id="br0">
      <inkml:brushProperty name="width" value="0.05" units="cm"/>
      <inkml:brushProperty name="height" value="0.05" units="cm"/>
    </inkml:brush>
  </inkml:definitions>
  <inkml:trace contextRef="#ctx0" brushRef="#br0">101 86 24575,'-12'-1'0,"11"1"0,0 0 0,1 0 0,-1 0 0,0 0 0,0 0 0,0 0 0,0 0 0,0 0 0,0 0 0,1 0 0,-1 0 0,0 1 0,0-1 0,0 0 0,0 1 0,1-1 0,-1 0 0,0 1 0,0-1 0,1 1 0,-1-1 0,0 1 0,1 0 0,-1-1 0,0 1 0,1 0 0,-1-1 0,1 1 0,-1 0 0,1 0 0,0-1 0,-1 2 0,-9 12 0,2 1 0,0 0 0,0 0 0,1 1 0,1 0 0,1 0 0,-6 27 0,10-39 0,1 0 0,-1 0 0,1 0 0,0 0 0,0 0 0,1 0 0,-1-1 0,1 1 0,0 0 0,0 0 0,0-1 0,0 1 0,1 0 0,-1-1 0,1 1 0,0-1 0,3 4 0,-1-2 0,0-1 0,0 1 0,1-1 0,0 0 0,0-1 0,0 1 0,0-1 0,0 0 0,1 0 0,6 2 0,3 0 0,0 0 0,1-1 0,0-1 0,0 0 0,0-1 0,0-1 0,25-1 0,-25-1 0,0 0 0,-1-2 0,1 0 0,0 0 0,-1-2 0,0 0 0,0 0 0,27-15 0,-38 17 0,1 0 0,-1 0 0,0 0 0,0 0 0,0 0 0,-1-1 0,1 0 0,-1 0 0,0 0 0,0 0 0,0 0 0,0 0 0,-1-1 0,0 0 0,0 1 0,0-1 0,-1 0 0,1 0 0,-1 0 0,0 0 0,0 0 0,-1 0 0,0 0 0,0 0 0,0 0 0,0 0 0,-1 0 0,0 0 0,0 0 0,0 0 0,-3-6 0,0 1 0,0-1 0,-1 1 0,-1 1 0,0-1 0,0 1 0,-1 0 0,0 0 0,-1 1 0,1 0 0,-2 0 0,1 1 0,-1 0 0,0 0 0,0 1 0,-12-5 0,5 2 0,0 2 0,-1-1 0,0 2 0,0 0 0,0 2 0,-1-1 0,0 2 0,-29-2 0,39 5-114,-1 0 1,1 0-1,0 1 0,0 0 0,-1 0 1,1 1-1,0 0 0,1 1 0,-1 0 1,0 0-1,-11 7 0,2 2-6712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3.116"/>
    </inkml:context>
    <inkml:brush xml:id="br0">
      <inkml:brushProperty name="width" value="0.05" units="cm"/>
      <inkml:brushProperty name="height" value="0.05" units="cm"/>
    </inkml:brush>
  </inkml:definitions>
  <inkml:trace contextRef="#ctx0" brushRef="#br0">233 4 24575,'-8'-1'0,"0"1"0,1 1 0,-1-1 0,1 1 0,-1 1 0,1-1 0,-1 1 0,-12 5 0,16-4 0,1-1 0,-1 1 0,1-1 0,0 1 0,-1 0 0,1 0 0,1 1 0,-1-1 0,0 0 0,1 1 0,0 0 0,-1-1 0,2 1 0,-1 0 0,0 0 0,1 0 0,-2 6 0,2-3 0,0 1 0,0 0 0,0 0 0,1-1 0,1 1 0,-1 0 0,1 0 0,0 0 0,1-1 0,0 1 0,0-1 0,0 1 0,1-1 0,1 0 0,-1 0 0,1 0 0,0 0 0,0-1 0,1 0 0,0 1 0,6 4 0,-5-4 0,0 0 0,1-1 0,-1 0 0,1 0 0,1 0 0,-1-1 0,1 0 0,0-1 0,0 0 0,1 0 0,-1-1 0,1 0 0,-1 0 0,1-1 0,0 0 0,0 0 0,17 0 0,-15-4 0,-1 0 0,0-1 0,0 0 0,0 0 0,0-1 0,-1 0 0,0-1 0,1 0 0,-1 0 0,-1-1 0,1 0 0,-1-1 0,-1 0 0,1 0 0,-1-1 0,8-10 0,-11 13 0,0-1 0,0 0 0,-1 0 0,1 0 0,-2 0 0,1 0 0,-1-1 0,1 1 0,-2-1 0,1 0 0,0-9 0,-2 11 0,0 0 0,0 0 0,0 1 0,-1-1 0,0 0 0,0 0 0,0 1 0,-1-1 0,0 1 0,0-1 0,0 1 0,0 0 0,0-1 0,-1 1 0,0 1 0,0-1 0,-5-5 0,1 3 0,-1 0 0,1 0 0,-1 1 0,0 0 0,0 1 0,-1 0 0,1 0 0,-1 0 0,0 1 0,0 1 0,0 0 0,-15-2 0,1 1 0,-1 1 0,1 1 0,-44 4 0,45 0-227,0 1-1,0 1 1,0 1-1,1 1 1,-41 18-1,20-3-6598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4.068"/>
    </inkml:context>
    <inkml:brush xml:id="br0">
      <inkml:brushProperty name="width" value="0.05" units="cm"/>
      <inkml:brushProperty name="height" value="0.05" units="cm"/>
    </inkml:brush>
  </inkml:definitions>
  <inkml:trace contextRef="#ctx0" brushRef="#br0">67 52 24575,'-67'0'0,"268"2"0,225-5 0,-417 3-79,74-7 288,-76 6-358,-1 0-1,1-1 1,0 0-1,-1 0 1,1 0-1,-1-1 1,1 0-1,-1-1 0,8-5 1,2-6-6677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4.416"/>
    </inkml:context>
    <inkml:brush xml:id="br0">
      <inkml:brushProperty name="width" value="0.05" units="cm"/>
      <inkml:brushProperty name="height" value="0.05" units="cm"/>
    </inkml:brush>
  </inkml:definitions>
  <inkml:trace contextRef="#ctx0" brushRef="#br0">85 13 24575,'-27'-5'0,"-6"-1"0,32 5 0,0 1 0,0 0 0,0 0 0,0 0 0,0 0 0,0 0 0,0 0 0,0 0 0,0 0 0,0 0 0,0 1 0,0-1 0,0 0 0,0 1 0,0-1 0,0 1 0,0-1 0,0 1 0,0-1 0,1 1 0,-1 0 0,-1 1 0,1-2 0,1 1 0,0 0 0,0 0 0,0 0 0,0 0 0,0-1 0,0 1 0,0 0 0,0 0 0,0 0 0,0 0 0,0 0 0,0 0 0,0-1 0,1 1 0,-1 0 0,0 0 0,1 0 0,-1-1 0,1 1 0,-1 0 0,1-1 0,-1 1 0,1 0 0,-1-1 0,1 1 0,0 0 0,-1-1 0,1 1 0,0-1 0,1 1 0,27 18 0,-26-17 0,163 72 0,-128-60 0,-1 2 0,0 1 0,-1 2 0,-1 2 0,34 25 0,-65-43 0,0 0 0,0 1 0,-1-1 0,0 1 0,1 0 0,-1 0 0,-1 0 0,1 1 0,-1-1 0,1 0 0,-1 1 0,0 0 0,-1-1 0,1 1 0,-1 0 0,0 0 0,0 0 0,0 10 0,-2-8 0,1 1 0,-2-1 0,1 1 0,-1-1 0,0 0 0,0 0 0,-1 0 0,0 0 0,-1 0 0,1 0 0,-1-1 0,-5 7 0,-8 9 22,-1-1-1,-1-1 0,-1 0 0,-35 26 1,-96 59-1116,136-95 716,-29 18-6448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5.003"/>
    </inkml:context>
    <inkml:brush xml:id="br0">
      <inkml:brushProperty name="width" value="0.05" units="cm"/>
      <inkml:brushProperty name="height" value="0.05" units="cm"/>
    </inkml:brush>
  </inkml:definitions>
  <inkml:trace contextRef="#ctx0" brushRef="#br0">29 13 24575,'0'-5'0,"-4"-1"0,-3 5 0,2 7 0,0 7 0,1 7 0,2 4 0,1 7 0,1 8 0,0 6 0,5 5 0,1 4 0,0 1 0,-1-4 0,-1-1 0,-2-9-8191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5.420"/>
    </inkml:context>
    <inkml:brush xml:id="br0">
      <inkml:brushProperty name="width" value="0.05" units="cm"/>
      <inkml:brushProperty name="height" value="0.05" units="cm"/>
    </inkml:brush>
  </inkml:definitions>
  <inkml:trace contextRef="#ctx0" brushRef="#br0">104 590 24575,'-2'-20'0,"-1"-1"0,0 1 0,-2-1 0,0 1 0,-9-21 0,-4-17 0,6 13 0,-2-4 0,-8-52 0,20 87 0,0 0 0,1 0 0,1-1 0,0 1 0,1 0 0,0 0 0,1 0 0,7-22 0,-9 34 0,1-1 0,0 1 0,0-1 0,0 1 0,0 0 0,1 0 0,-1-1 0,0 1 0,1 0 0,0 0 0,-1 0 0,1 0 0,0 1 0,0-1 0,0 0 0,0 1 0,1 0 0,-1-1 0,0 1 0,3-1 0,-1 1 0,0 0 0,0 1 0,0-1 0,-1 1 0,1 0 0,0 0 0,0 0 0,0 1 0,0-1 0,0 1 0,0 0 0,3 1 0,8 4 0,-1 0 0,0 1 0,0 0 0,-1 1 0,21 17 0,-11-6 0,-1 1 0,-1 0 0,-1 2 0,24 32 0,-32-37 0,0 1 0,-2 0 0,0 0 0,-1 1 0,-1 0 0,-1 1 0,6 20 0,-12-30 0,1 0 0,-1 0 0,-1 0 0,1 0 0,-2 0 0,0 0 0,0-1 0,0 1 0,-1 0 0,-1 0 0,0-1 0,0 0 0,-1 1 0,0-1 0,0 0 0,-1-1 0,0 1 0,-1-1 0,-9 11 0,3-5 0,-1-1 0,0-1 0,-1 0 0,-1-1 0,1 0 0,-2-1 0,1-1 0,-1 0 0,-31 11 0,-22 6 0,69-26 0,-1 0 0,1 0 0,-1 1 0,1-1 0,-1 0 0,1 0 0,-1 0 0,1 1 0,-1-1 0,1 0 0,0 1 0,-1-1 0,1 0 0,-1 1 0,1-1 0,0 0 0,0 1 0,-1-1 0,1 1 0,0-1 0,-1 0 0,1 1 0,0-1 0,0 1 0,0-1 0,0 1 0,0-1 0,-1 1 0,1-1 0,0 2 0,12 10 0,34 10 0,-32-16 0,40 25-133,-2 2 0,62 51 0,-76-55-833,-7-5-5860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5.842"/>
    </inkml:context>
    <inkml:brush xml:id="br0">
      <inkml:brushProperty name="width" value="0.05" units="cm"/>
      <inkml:brushProperty name="height" value="0.05" units="cm"/>
    </inkml:brush>
  </inkml:definitions>
  <inkml:trace contextRef="#ctx0" brushRef="#br0">243 195 24575,'8'-37'0,"-6"33"0,0-1 0,-1 0 0,0 0 0,0 1 0,0-1 0,0-9 0,-2 8 0,0 1 0,0 0 0,0-1 0,-1 1 0,1 0 0,-1 0 0,-1 0 0,1 0 0,-1 0 0,0 0 0,0 1 0,0-1 0,0 1 0,-1 0 0,0 0 0,0 0 0,0 1 0,0-1 0,0 1 0,-1 0 0,0 0 0,1 0 0,-7-2 0,7 4 0,0-1 0,-1 0 0,1 1 0,0 0 0,-1 0 0,1 0 0,0 1 0,-1-1 0,1 1 0,-1 0 0,1 1 0,-1-1 0,1 1 0,-1-1 0,1 1 0,0 1 0,-1-1 0,1 1 0,0-1 0,0 1 0,0 0 0,0 1 0,0-1 0,1 1 0,-1 0 0,1-1 0,-1 2 0,-4 5 0,0 1 0,0 1 0,1 0 0,0 1 0,-6 14 0,11-21 0,0 1 0,0-1 0,0 0 0,0 1 0,1-1 0,0 1 0,0 0 0,1-1 0,0 1 0,0-1 0,0 1 0,1 7 0,0-10 0,0-1 0,0 0 0,-1 0 0,1 0 0,1 0 0,-1 0 0,0 0 0,0-1 0,1 1 0,-1 0 0,1-1 0,0 1 0,-1-1 0,1 1 0,0-1 0,0 0 0,0 0 0,0 1 0,0-1 0,0-1 0,0 1 0,0 0 0,0-1 0,1 1 0,-1-1 0,0 1 0,0-1 0,0 0 0,1 0 0,-1 0 0,0 0 0,1 0 0,-1-1 0,0 1 0,3-2 0,3 1 0,0-1 0,-1-1 0,1 1 0,-1-1 0,0 0 0,0-1 0,0 0 0,13-9 0,-6 0 0,-1 0 0,13-17 0,7-7 0,-33 36 0,1 0 0,-1 0 0,1 1 0,-1-1 0,1 0 0,0 0 0,-1 1 0,1-1 0,0 1 0,0-1 0,-1 0 0,1 1 0,0 0 0,0-1 0,0 1 0,0-1 0,0 1 0,-1 0 0,1 0 0,0-1 0,0 1 0,0 0 0,0 0 0,0 0 0,0 0 0,0 0 0,0 0 0,0 0 0,0 1 0,0-1 0,-1 0 0,1 0 0,0 1 0,0-1 0,0 0 0,0 1 0,0-1 0,-1 1 0,1-1 0,0 1 0,0 0 0,-1-1 0,1 1 0,0 0 0,-1-1 0,1 1 0,-1 0 0,1 0 0,-1 0 0,1-1 0,-1 2 0,5 8 0,-1 0 0,-1 0 0,0 0 0,2 12 0,2 6 0,-3-19-195,0-1 0,1 1 0,-1-1 0,2 0 0,-1 0 0,9 9 0,1-3-6631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6.202"/>
    </inkml:context>
    <inkml:brush xml:id="br0">
      <inkml:brushProperty name="width" value="0.05" units="cm"/>
      <inkml:brushProperty name="height" value="0.05" units="cm"/>
    </inkml:brush>
  </inkml:definitions>
  <inkml:trace contextRef="#ctx0" brushRef="#br0">3 141 24575,'-1'-35'0,"0"22"0,1 0 0,0 0 0,1 0 0,0 0 0,4-15 0,-5 28 0,0-1 0,0 1 0,0-1 0,0 1 0,0-1 0,0 0 0,0 1 0,1-1 0,-1 1 0,0-1 0,0 1 0,1-1 0,-1 1 0,0-1 0,1 1 0,-1 0 0,0-1 0,1 1 0,-1-1 0,0 1 0,1 0 0,-1-1 0,1 1 0,-1 0 0,1-1 0,-1 1 0,1 0 0,-1 0 0,1 0 0,-1-1 0,1 1 0,-1 0 0,1 0 0,0 0 0,-1 0 0,1 0 0,1 1 0,-1-1 0,1 1 0,-1 0 0,0 0 0,1 0 0,-1 0 0,0 0 0,0 0 0,0 1 0,0-1 0,0 0 0,1 2 0,22 43 0,-17-22 0,-1 1 0,-2-1 0,0 1 0,-1 29 0,-3-63 0,1 0 0,-1 0 0,2 0 0,-1 0 0,1 1 0,4-12 0,-5 16 0,0 0 0,1 1 0,-1-1 0,1 1 0,0-1 0,0 1 0,0-1 0,1 1 0,-1 0 0,1 0 0,-1 0 0,1 1 0,0-1 0,0 0 0,0 1 0,5-3 0,-6 4 0,0 1 0,0 0 0,0-1 0,0 1 0,0 0 0,0 0 0,0 0 0,0 0 0,0 0 0,0 0 0,-1 1 0,1-1 0,0 0 0,0 1 0,0 0 0,0-1 0,-1 1 0,1 0 0,0 0 0,0 0 0,-1 0 0,1 1 0,-1-1 0,1 0 0,-1 0 0,0 1 0,1-1 0,-1 1 0,0 0 0,1 1 0,5 7 0,-1 0 0,0 1 0,6 17 0,-9-22 0,29 62-1365,-16-38-5461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6.652"/>
    </inkml:context>
    <inkml:brush xml:id="br0">
      <inkml:brushProperty name="width" value="0.05" units="cm"/>
      <inkml:brushProperty name="height" value="0.05" units="cm"/>
    </inkml:brush>
  </inkml:definitions>
  <inkml:trace contextRef="#ctx0" brushRef="#br0">1 68 24575,'0'-6'0,"0"0"0,1 1 0,0-1 0,0 0 0,0 1 0,1-1 0,0 1 0,0 0 0,5-9 0,-7 14 0,0-1 0,1 1 0,-1 0 0,0-1 0,1 1 0,-1 0 0,0 0 0,1 0 0,-1-1 0,0 1 0,1 0 0,-1 0 0,1 0 0,-1 0 0,0 0 0,1 0 0,-1 0 0,1 0 0,-1 0 0,0 0 0,1 0 0,-1 0 0,1 0 0,-1 0 0,0 0 0,1 0 0,-1 0 0,1 1 0,-1-1 0,0 0 0,1 0 0,-1 0 0,0 1 0,1-1 0,-1 0 0,0 0 0,0 1 0,1-1 0,-1 0 0,0 1 0,0-1 0,1 0 0,-1 1 0,0-1 0,0 0 0,0 1 0,1-1 0,-1 1 0,0-1 0,0 1 0,9 21 0,36 208 0,-34-163 0,-6-20 0,-4-33 0,0 0 0,1 0 0,5 18 0,-6-32 0,-1 1 0,0-1 0,0 1 0,0-1 0,0 1 0,0-1 0,1 1 0,-1-1 0,0 1 0,0-1 0,1 1 0,-1-1 0,0 1 0,1-1 0,-1 0 0,1 1 0,-1-1 0,0 0 0,1 1 0,-1-1 0,1 0 0,-1 1 0,1-1 0,-1 0 0,1 0 0,-1 0 0,1 1 0,-1-1 0,1 0 0,-1 0 0,2 0 0,16-11 0,13-29 0,-28 35 0,2-2 0,19-32 0,-23 38 0,0 0 0,-1 0 0,1-1 0,0 1 0,-1 0 0,0 0 0,1-1 0,-1 1 0,0 0 0,1 0 0,-1-1 0,0 1 0,0 0 0,0-1 0,0 1 0,0 0 0,-1-1 0,1 1 0,0 0 0,-1 0 0,1-1 0,0 1 0,-1 0 0,0 0 0,1 0 0,-1-1 0,0 1 0,0-1 0,-2 1 0,1 1 0,0-1 0,-1 0 0,1 1 0,-1 0 0,1-1 0,0 1 0,-1 0 0,1 0 0,-1 0 0,1 1 0,-1-1 0,1 1 0,-1-1 0,-2 2 0,-13 9 0,17-10 0,1-1 0,0 0 0,0 1 0,-1-1 0,1 1 0,0-1 0,0 1 0,0-1 0,0 1 0,0-1 0,0 1 0,0-1 0,0 1 0,0-1 0,0 1 0,0-1 0,0 1 0,0-1 0,0 1 0,0-1 0,0 1 0,0-1 0,1 0 0,-1 1 0,0-1 0,0 1 0,0-1 0,1 1 0,-1-1 0,0 0 0,1 1 0,-1-1 0,1 1 0,10 8 0,1 0 0,-1 0 0,1-1 0,1-1 0,16 8 0,13 7 0,-12-5-273,-1 1 0,-1 1 0,0 2 0,35 35 0,-42-32-6553</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16.724"/>
    </inkml:context>
    <inkml:brush xml:id="br0">
      <inkml:brushProperty name="width" value="0.05" units="cm"/>
      <inkml:brushProperty name="height" value="0.05" units="cm"/>
    </inkml:brush>
  </inkml:definitions>
  <inkml:trace contextRef="#ctx0" brushRef="#br0">494 1 24575,'-30'1'0,"-1"2"0,1 1 0,0 2 0,0 0 0,0 2 0,1 2 0,0 0 0,1 2 0,0 1 0,1 1 0,0 2 0,2 1 0,-31 24 0,50-36 0,1 0 0,-1 0 0,1 0 0,1 1 0,-1-1 0,1 1 0,0 0 0,0 1 0,0-1 0,1 1 0,0-1 0,0 1 0,1 0 0,0 0 0,-1 9 0,2-12 0,1 1 0,0 0 0,0 0 0,1-1 0,-1 1 0,1 0 0,0 0 0,1-1 0,-1 1 0,1-1 0,0 1 0,0-1 0,0 0 0,0 0 0,1 0 0,0 0 0,0 0 0,0 0 0,0-1 0,1 1 0,-1-1 0,1 0 0,8 5 0,-2-2 0,1 0 0,-1-1 0,2 0 0,-1 0 0,0-2 0,21 5 0,76 9 0,-86-15 0,-7 0 20,0-1 0,0-1 0,0 0 0,0-1 0,24-4 0,-31 3-134,-1 0 0,0 0-1,1-1 1,-1 1 0,0-2 0,0 1-1,-1-1 1,1 0 0,-1 0 0,0-1-1,0 0 1,9-9 0,-1-2-6712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4.165"/>
    </inkml:context>
    <inkml:brush xml:id="br0">
      <inkml:brushProperty name="width" value="0.05" units="cm"/>
      <inkml:brushProperty name="height" value="0.05" units="cm"/>
    </inkml:brush>
  </inkml:definitions>
  <inkml:trace contextRef="#ctx0" brushRef="#br0">1 54 24575,'1779'-27'-3583,"-292"1"-1196,158 39 2737,-885-3 2383,-1-7 4220,-714-3-2961,-32 0-552,-24 0 490,-73-1-1749,35 1-6453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17.406"/>
    </inkml:context>
    <inkml:brush xml:id="br0">
      <inkml:brushProperty name="width" value="0.05" units="cm"/>
      <inkml:brushProperty name="height" value="0.05" units="cm"/>
    </inkml:brush>
  </inkml:definitions>
  <inkml:trace contextRef="#ctx0" brushRef="#br0">0 0 24575,'5'0'0,"1"5"0,5 1 0,0 4 0,-2 6 0,-2 4 0,-2 3 0,-3 8 0,0 3 0,2-1 0,2 1 0,0-3 0,-2-1 0,3-1 0,1-1 0,-1-5-8191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17.795"/>
    </inkml:context>
    <inkml:brush xml:id="br0">
      <inkml:brushProperty name="width" value="0.05" units="cm"/>
      <inkml:brushProperty name="height" value="0.05" units="cm"/>
    </inkml:brush>
  </inkml:definitions>
  <inkml:trace contextRef="#ctx0" brushRef="#br0">0 1 24575,'0'5'0,"5"1"0,1 4 0,0 6 0,-1 4 0,3 3 0,0 3 0,-1 2 0,-2 0 0,3-5 0,0-1 0,-1 0 0,-3-3-8191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18.215"/>
    </inkml:context>
    <inkml:brush xml:id="br0">
      <inkml:brushProperty name="width" value="0.05" units="cm"/>
      <inkml:brushProperty name="height" value="0.05" units="cm"/>
    </inkml:brush>
  </inkml:definitions>
  <inkml:trace contextRef="#ctx0" brushRef="#br0">97 12 24575,'-1'0'0,"-1"1"0,1 0 0,-1-1 0,1 1 0,-1 0 0,1 0 0,-1 0 0,1 0 0,0 0 0,0 0 0,-1 1 0,1-1 0,0 0 0,0 1 0,0-1 0,0 0 0,1 1 0,-2 1 0,-16 33 0,17-32 0,-5 8 0,1 1 0,0 0 0,1 0 0,1 1 0,0-1 0,1 1 0,0 0 0,1 0 0,0 0 0,3 17 0,-2-26 0,1 1 0,1 0 0,-1 0 0,1 0 0,0-1 0,0 1 0,0-1 0,1 0 0,0 1 0,0-1 0,0 0 0,1-1 0,0 1 0,0 0 0,0-1 0,0 0 0,1 0 0,-1-1 0,1 1 0,0-1 0,0 0 0,1 0 0,-1 0 0,0-1 0,1 0 0,7 2 0,-5-2 0,1 0 0,-1-1 0,1 0 0,0 0 0,-1-1 0,1 0 0,-1 0 0,1-1 0,-1 0 0,1-1 0,-1 0 0,0 0 0,1-1 0,-1 0 0,0-1 0,-1 1 0,1-1 0,-1-1 0,1 1 0,9-10 0,-12 10 0,0-1 0,0 0 0,0 0 0,-1 0 0,0-1 0,0 1 0,0-1 0,0 0 0,-1 0 0,0-1 0,-1 1 0,1-1 0,-1 1 0,-1-1 0,1 0 0,-1 1 0,0-1 0,0 0 0,-1 0 0,0 0 0,0 0 0,-1 0 0,0 0 0,0 1 0,-4-13 0,1 10 6,1 1 0,-2 0 0,1 0 0,-1 0 0,0 0 0,-1 1 0,0 0 0,0 0 0,-1 0 0,1 1 0,-2 0 0,1 0 0,0 1 0,-1 0 0,0 0 0,0 1 0,-1 0 0,1 0 0,-17-4 0,15 5-93,0 0-1,-1 1 1,0 0 0,1 0-1,-1 1 1,0 1 0,0 0-1,0 0 1,0 1-1,1 1 1,-1 0 0,0 0-1,1 1 1,-1 0 0,1 1-1,-17 8 1,9 0-6739</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18.665"/>
    </inkml:context>
    <inkml:brush xml:id="br0">
      <inkml:brushProperty name="width" value="0.05" units="cm"/>
      <inkml:brushProperty name="height" value="0.05" units="cm"/>
    </inkml:brush>
  </inkml:definitions>
  <inkml:trace contextRef="#ctx0" brushRef="#br0">188 54 24575,'-11'0'0,"-1"0"0,1 1 0,0 1 0,0-1 0,-1 2 0,-19 6 0,25-6 0,1-1 0,0 1 0,0 0 0,0 0 0,0 0 0,0 1 0,1 0 0,0 0 0,0 0 0,0 0 0,0 1 0,0-1 0,1 1 0,0 0 0,-4 8 0,5-7 0,-1 0 0,1 0 0,0 0 0,0 0 0,0 1 0,1-1 0,0 1 0,1-1 0,-1 1 0,1-1 0,0 1 0,1-1 0,0 1 0,0-1 0,3 11 0,-2-12 0,0-1 0,0 1 0,0-1 0,1 0 0,-1 0 0,1 0 0,0 0 0,0 0 0,1-1 0,-1 1 0,1-1 0,-1 0 0,1 0 0,0 0 0,1-1 0,-1 1 0,0-1 0,1 0 0,-1 0 0,1-1 0,6 2 0,7 1 0,-1-1 0,1-1 0,0-1 0,-1 0 0,1-2 0,0 0 0,-1 0 0,1-2 0,26-7 0,-33 7 0,-1 0 0,0 0 0,-1-1 0,1 0 0,-1-1 0,0 0 0,0-1 0,0 1 0,-1-2 0,0 1 0,0-1 0,0-1 0,-1 1 0,0-1 0,-1 0 0,1-1 0,6-12 0,-11 17 0,0 0 0,-1 0 0,1 0 0,-1 0 0,0 0 0,0 0 0,0 0 0,0 0 0,-1 0 0,0 0 0,0 0 0,0 0 0,0-1 0,-1 1 0,1 0 0,-1 0 0,0 0 0,0 0 0,-1 0 0,1 0 0,-1 1 0,0-1 0,0 0 0,-3-3 0,0 0 0,-1 1 0,0 0 0,-1 0 0,1 1 0,-1 0 0,-1 0 0,1 0 0,0 1 0,-1 0 0,-15-5 0,3 2-105,-1 0 0,0 1 0,0 2 0,0 0 0,0 1 0,-1 1 0,1 1 0,-1 1 0,1 1 0,-1 1 0,1 1 0,-33 8 0,23 1-6721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19.711"/>
    </inkml:context>
    <inkml:brush xml:id="br0">
      <inkml:brushProperty name="width" value="0.05" units="cm"/>
      <inkml:brushProperty name="height" value="0.05" units="cm"/>
    </inkml:brush>
  </inkml:definitions>
  <inkml:trace contextRef="#ctx0" brushRef="#br0">0 6 24575,'0'-4'0,"0"2"0,0 7 0,0 7 0,0 6 0,0 10 0,0 4 0,0 6 0,0 1 0,0 4 0,0-2 0,0-2 0,0-4 0,0-3 0,0-6-8191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0.159"/>
    </inkml:context>
    <inkml:brush xml:id="br0">
      <inkml:brushProperty name="width" value="0.05" units="cm"/>
      <inkml:brushProperty name="height" value="0.05" units="cm"/>
    </inkml:brush>
  </inkml:definitions>
  <inkml:trace contextRef="#ctx0" brushRef="#br0">80 331 24575,'-8'-10'0,"-1"1"0,1-1 0,1 0 0,0-1 0,0 0 0,1 0 0,0 0 0,-8-24 0,13 29 0,-1 1 0,1 0 0,0-1 0,0 1 0,0 0 0,1-1 0,-1 1 0,2-1 0,-1 1 0,0-1 0,1 1 0,0-1 0,1 1 0,-1 0 0,1 0 0,0 0 0,0 0 0,0 0 0,1 0 0,0 0 0,0 1 0,7-9 0,-1 5 0,0 0 0,1 0 0,0 1 0,1 0 0,-1 1 0,1 0 0,1 1 0,-1 0 0,1 1 0,0 0 0,14-2 0,-6 2 0,-1 1 0,1 1 0,-1 1 0,1 0 0,0 1 0,25 5 0,-37-4 0,-1 0 0,1 1 0,-1 0 0,1 0 0,-1 1 0,0-1 0,0 2 0,0-1 0,-1 1 0,1 0 0,-1 1 0,0-1 0,0 1 0,0 1 0,-1-1 0,8 10 0,-10-10 0,1 1 0,-1 1 0,0-1 0,0 0 0,-1 1 0,0 0 0,0-1 0,0 1 0,-1 0 0,0 0 0,-1 0 0,1 0 0,-1 0 0,-1 0 0,1 0 0,-1 0 0,0-1 0,-4 11 0,0 1 0,-2 0 0,0 0 0,-1-1 0,-1 0 0,0 0 0,-2-1 0,-17 23 0,-99 96 0,78-86 0,43-43 0,0 0 0,1 0 0,0 1 0,0-1 0,-6 12 0,10-16 0,0 0 0,1-1 0,-1 1 0,0 0 0,1 0 0,0-1 0,-1 1 0,1 0 0,0 0 0,0 0 0,0-1 0,0 1 0,0 0 0,0 0 0,0 0 0,1-1 0,-1 1 0,1 0 0,-1 0 0,1-1 0,0 1 0,0 0 0,0-1 0,0 1 0,0-1 0,0 1 0,0-1 0,0 1 0,0-1 0,1 0 0,1 2 0,15 10 0,1-1 0,0-1 0,38 18 0,-32-18 0,46 29 0,-47-20-273,0 0 0,-1 2 0,-1 1 0,31 40 0,-40-45-6553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0.580"/>
    </inkml:context>
    <inkml:brush xml:id="br0">
      <inkml:brushProperty name="width" value="0.05" units="cm"/>
      <inkml:brushProperty name="height" value="0.05" units="cm"/>
    </inkml:brush>
  </inkml:definitions>
  <inkml:trace contextRef="#ctx0" brushRef="#br0">167 240 24575,'1'-36'0,"0"13"0,-1-1 0,-5-42 0,5 61 0,-1 0 0,0 1 0,0-1 0,0 1 0,-1 0 0,1-1 0,-1 1 0,0 0 0,0 0 0,-1 0 0,1 0 0,-1 0 0,0 1 0,0-1 0,0 1 0,-1 0 0,1 0 0,-1 0 0,1 0 0,-7-3 0,8 5 0,0 0 0,-1 0 0,1 0 0,-1 0 0,1 1 0,-1-1 0,1 1 0,-1-1 0,0 1 0,1 0 0,-1 0 0,1 0 0,-1 1 0,0-1 0,1 0 0,-1 1 0,1 0 0,-1-1 0,1 1 0,-1 0 0,1 0 0,0 1 0,-1-1 0,1 0 0,0 1 0,0 0 0,0-1 0,0 1 0,0 0 0,1 0 0,-1 0 0,0 0 0,1 0 0,-1 0 0,-1 4 0,-1 2 0,0 0 0,0 1 0,1-1 0,0 1 0,1 0 0,0 0 0,0 0 0,-1 16 0,3-19 0,0 0 0,0 0 0,1 0 0,0 0 0,0 0 0,0-1 0,1 1 0,0 0 0,0-1 0,0 0 0,0 1 0,6 7 0,-7-11 0,1 0 0,0 0 0,0 0 0,0 0 0,0 0 0,0 0 0,0-1 0,1 1 0,-1-1 0,1 1 0,-1-1 0,1 0 0,-1 0 0,1 0 0,0 0 0,-1 0 0,1-1 0,0 1 0,-1-1 0,1 0 0,0 0 0,0 0 0,0 0 0,-1 0 0,1-1 0,0 1 0,0-1 0,4-2 0,3 0 0,-1-1 0,0-1 0,0 0 0,14-9 0,3-3 0,-25 16 2,-1 1-1,1-1 0,0 1 1,0-1-1,0 1 0,1 0 1,-1-1-1,0 1 1,0 0-1,0 0 0,0-1 1,0 1-1,0 0 0,0 0 1,0 0-1,0 0 1,1 1-1,-1-1 0,0 0 1,0 0-1,0 1 0,0-1 1,0 0-1,0 1 0,0-1 1,0 1-1,0 0 1,0-1-1,0 1 0,0 0 1,-1-1-1,1 1 0,0 0 1,0 0-1,-1 0 1,1 0-1,0 1 0,3 5-61,0 0 0,-1 0 0,0 0 0,3 12 0,0 1-1057,5 4-5709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0.970"/>
    </inkml:context>
    <inkml:brush xml:id="br0">
      <inkml:brushProperty name="width" value="0.05" units="cm"/>
      <inkml:brushProperty name="height" value="0.05" units="cm"/>
    </inkml:brush>
  </inkml:definitions>
  <inkml:trace contextRef="#ctx0" brushRef="#br0">0 67 24575,'0'-67'0,"0"67"0,0 1 0,0-1 0,0 0 0,0 0 0,0 0 0,0 0 0,0 0 0,0 0 0,0 0 0,0 0 0,0 0 0,0 0 0,1 0 0,-1 0 0,0 0 0,0 0 0,0 0 0,0 0 0,0 0 0,0 0 0,0 0 0,0 0 0,0 0 0,0 0 0,0 0 0,0 0 0,0 0 0,0 0 0,0 0 0,0 0 0,0 0 0,0 0 0,1 0 0,-1 0 0,0 0 0,0 0 0,0 0 0,0 0 0,0 0 0,0 0 0,0 0 0,0 0 0,0 0 0,0 0 0,0 0 0,0 0 0,0 0 0,0 0 0,0-1 0,5 11 0,5 15 0,12 29 0,-16-43 0,-1 2 0,0-1 0,-1 1 0,0-1 0,-1 1 0,3 22 0,-8-24 0,-2-24 0,-3-24 0,7 35 0,0 0 0,0 0 0,0 0 0,0 0 0,1-1 0,-1 1 0,1 0 0,-1 0 0,1 0 0,0 0 0,0 0 0,0 0 0,0 0 0,0 0 0,0 1 0,1-1 0,-1 0 0,0 1 0,1-1 0,2-1 0,-3 2 0,0 1 0,0-1 0,1 1 0,-1 0 0,0 0 0,0 0 0,1-1 0,-1 1 0,0 0 0,0 1 0,1-1 0,-1 0 0,0 0 0,0 0 0,1 1 0,-1-1 0,0 1 0,0-1 0,0 1 0,0-1 0,1 1 0,-1 0 0,0-1 0,0 1 0,0 0 0,0 0 0,-1 0 0,1 0 0,0 0 0,0 0 0,-1 0 0,1 0 0,0 0 0,-1 0 0,2 2 0,7 14 20,-1-1 0,-1 1 0,9 25 0,1 6-1465,-9-30-5381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1.434"/>
    </inkml:context>
    <inkml:brush xml:id="br0">
      <inkml:brushProperty name="width" value="0.05" units="cm"/>
      <inkml:brushProperty name="height" value="0.05" units="cm"/>
    </inkml:brush>
  </inkml:definitions>
  <inkml:trace contextRef="#ctx0" brushRef="#br0">55 85 24575,'-1'-8'0,"-1"0"0,0 0 0,0 0 0,-1 0 0,0 0 0,0 1 0,-7-10 0,10 16 0,0 1 0,-1-1 0,1 0 0,0 0 0,-1 1 0,1-1 0,-1 1 0,1-1 0,-1 0 0,1 1 0,-1-1 0,1 1 0,-1-1 0,0 1 0,1-1 0,-1 1 0,0 0 0,1-1 0,-1 1 0,0 0 0,0-1 0,-1 1 0,2 0 0,-1 0 0,0 1 0,1-1 0,-1 0 0,1 1 0,-1-1 0,1 1 0,-1-1 0,1 1 0,-1-1 0,1 1 0,0-1 0,-1 1 0,1-1 0,0 1 0,-1-1 0,1 1 0,0-1 0,0 1 0,-1 0 0,1 0 0,-1 4 0,-1 1 0,1-1 0,0 1 0,1-1 0,-1 8 0,4 18 0,8 42 0,2 20 0,-12-85 0,4 35 0,-5-40 0,0-1 0,1 0 0,-1 0 0,1 0 0,0 0 0,-1 0 0,1 0 0,0 0 0,1 0 0,-1 0 0,0 0 0,0-1 0,1 1 0,-1 0 0,4 2 0,-4-4 0,0 1 0,0-1 0,1 0 0,-1 0 0,0 1 0,1-1 0,-1 0 0,0 0 0,0 0 0,1 0 0,-1-1 0,0 1 0,0 0 0,1-1 0,-1 1 0,0 0 0,0-1 0,0 1 0,1-1 0,-1 0 0,0 1 0,0-1 0,0 0 0,0 0 0,1-1 0,24-24 0,-18 17 0,35-40 0,-39 46 0,-1 0 0,1 0 0,0 0 0,0 0 0,0 1 0,0 0 0,0-1 0,0 1 0,1 1 0,8-3 0,-12 3 0,0 1 0,0 0 0,0 0 0,0-1 0,0 1 0,0 0 0,0 0 0,0 0 0,0 0 0,0 0 0,0 1 0,0-1 0,0 0 0,0 0 0,0 1 0,0-1 0,-1 0 0,1 1 0,0-1 0,0 1 0,0-1 0,0 1 0,-1-1 0,1 1 0,0 0 0,-1-1 0,1 1 0,0 1 0,0-1 0,-1 1 0,1 0 0,-1-1 0,0 1 0,1 0 0,-1 0 0,0-1 0,0 1 0,0 0 0,0 0 0,-1-1 0,1 1 0,0 0 0,-1 1 0,-2 5 0,1-1 0,-1 0 0,0 0 0,-1 0 0,-8 12 0,4-10 0,-1 0 0,0-1 0,0-1 0,-1 0 0,-14 9 0,12-9 0,1 0 0,0 1 0,-16 16 0,27-23 0,-1-1 0,1 1 0,-1 0 0,1-1 0,0 1 0,-1 0 0,1 0 0,0 0 0,-1-1 0,1 1 0,0 0 0,0 0 0,0 0 0,0 0 0,0-1 0,0 1 0,0 0 0,0 0 0,0 0 0,0 0 0,0-1 0,0 1 0,1 0 0,-1 0 0,0 0 0,1-1 0,-1 1 0,1 0 0,-1-1 0,0 1 0,1 0 0,0-1 0,-1 1 0,1 0 0,-1-1 0,1 1 0,0-1 0,-1 1 0,1-1 0,0 1 0,0-1 0,-1 0 0,3 1 0,43 21 0,-33-16 0,0 1-227,0 1-1,0 1 1,-2 0-1,1 0 1,15 18-1,-1 0-6598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2.120"/>
    </inkml:context>
    <inkml:brush xml:id="br0">
      <inkml:brushProperty name="width" value="0.05" units="cm"/>
      <inkml:brushProperty name="height" value="0.05" units="cm"/>
    </inkml:brush>
  </inkml:definitions>
  <inkml:trace contextRef="#ctx0" brushRef="#br0">1 30 24575,'6'-26'0,"1"22"0,2 16 0,-1 12 0,-1 1 0,-1 0 0,-1 0 0,-2 1 0,0-1 0,-1 52 0,-2-35 0,9 59 0,1-40-1365,-6-37-5461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4.821"/>
    </inkml:context>
    <inkml:brush xml:id="br0">
      <inkml:brushProperty name="width" value="0.05" units="cm"/>
      <inkml:brushProperty name="height" value="0.05" units="cm"/>
    </inkml:brush>
  </inkml:definitions>
  <inkml:trace contextRef="#ctx0" brushRef="#br0">11 55 24575,'-1'0'0,"1"0"0,0 0 0,-1 0 0,1 0 0,0 0 0,-1 0 0,1 0 0,0 0 0,-1 0 0,1 0 0,0 0 0,-1 0 0,1 0 0,0 0 0,-1 0 0,1 0 0,0 1 0,-1-1 0,1 0 0,0 0 0,0 0 0,-1 0 0,1 1 0,0-1 0,0 0 0,-1 0 0,1 1 0,0-1 0,0 0 0,0 0 0,-1 1 0,1-1 0,0 0 0,0 1 0,0-1 0,0 0 0,0 1 0,0-1 0,-1 1 0,2-1 0,-1 1 0,0 0 0,1-1 0,-1 1 0,0-1 0,1 1 0,-1 0 0,1-1 0,-1 1 0,1-1 0,-1 1 0,1-1 0,-1 1 0,1-1 0,-1 1 0,1-1 0,0 0 0,-1 1 0,1-1 0,0 0 0,23 8 0,0-1 0,1-2 0,-1-1 0,1 0 0,0-2 0,43-1 0,-44-1 0,476-14-408,-299 4-630,1588-35-2131,1 37 433,856 10 2973,-2608-1-85,-20 0 455,-1-1-1,1 0 0,-1-2 1,1 0-1,26-7 0,-43 10-576,-1-1 0,0 0 0,0 0 0,0 0 0,0 0 0,0 0 0,1 0 0,-1 0 0,0 0 0,0 0 0,0 0 0,0 0 0,0 0 0,1 0 0,-1 0 0,0 0 0,0 0 0,0 0 0,0-1 0,0 1 0,0 0 0,1 0 0,-1 0 0,0 0 0,0 0 0,0 0 0,0 0 0,0 0 0,0 0 0,0 0 0,1-1 0,-1 1 0,0 0 0,0 0 0,0 0 0,0 0 0,0 0 0,0-1 0,0 1 0,0 0 0,0 0 0,0 0 0,0 0 0,0 0 0,0-1 0,0 1 0,0 0 0,0 0 0,0 0 0,0 0 0,0 0 0,0-1 0,0 1 0,0 0 0,0 0 0,0 0 0,0 0 0,0 0 0,-12-5 609,-21 1 49,-14 2-1826,-3 0-5688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6.281"/>
    </inkml:context>
    <inkml:brush xml:id="br0">
      <inkml:brushProperty name="width" value="0.05" units="cm"/>
      <inkml:brushProperty name="height" value="0.05" units="cm"/>
    </inkml:brush>
  </inkml:definitions>
  <inkml:trace contextRef="#ctx0" brushRef="#br0">161 150 24575,'1'0'0,"-1"-1"0,0 1 0,0-1 0,0 1 0,0 0 0,0-1 0,0 1 0,0 0 0,0-1 0,0 1 0,0 0 0,0-1 0,0 1 0,0 0 0,0-1 0,-1 1 0,1 0 0,0-1 0,0 1 0,0 0 0,0-1 0,-1 1 0,1 0 0,0-1 0,0 1 0,0 0 0,-1 0 0,1-1 0,0 1 0,-1 0 0,1 0 0,0 0 0,-1-1 0,1 1 0,0 0 0,-1 0 0,1 0 0,0 0 0,-1 0 0,1 0 0,0 0 0,-1 0 0,1 0 0,0 0 0,-1 0 0,1 0 0,0 0 0,-1 0 0,1 0 0,0 0 0,-1 0 0,1 0 0,0 0 0,-1 0 0,1 1 0,0-1 0,-1 0 0,1 0 0,0 0 0,-1 1 0,1-1 0,-19 18 0,9-1 0,1 1 0,0 0 0,1 0 0,1 1 0,-5 25 0,-18 102 0,29-135 0,-35 232 0,34-235 0,1-5 0,0 1 0,0 0 0,1 0 0,-1 0 0,1-1 0,0 1 0,0 0 0,0 0 0,1 0 0,-1 0 0,1 0 0,0-1 0,0 1 0,2 5 0,-2-9 0,-1 0 0,1 0 0,0 0 0,-1 0 0,1 0 0,-1 0 0,1 0 0,-1-1 0,1 1 0,0 0 0,-1 0 0,1-1 0,-1 1 0,1 0 0,-1-1 0,1 1 0,-1 0 0,0-1 0,1 1 0,-1-1 0,1 1 0,-1-1 0,0 1 0,1-1 0,-1 1 0,0-1 0,0 1 0,1-1 0,-1 1 0,0-1 0,0 1 0,0-1 0,0 0 0,0 0 0,10-23 0,7-44 0,-4-1 0,6-79 0,-14 87 0,3 0 0,3 1 0,25-82 0,-31 129 0,0 0 0,0 1 0,1 0 0,1 0 0,10-14 0,-16 24 0,1 0 0,-1 0 0,1 0 0,0 0 0,0 0 0,0 0 0,0 0 0,0 1 0,0-1 0,0 1 0,0 0 0,0-1 0,1 1 0,-1 0 0,1 0 0,-1 1 0,1-1 0,-1 0 0,1 1 0,-1 0 0,1-1 0,-1 1 0,1 0 0,-1 0 0,1 0 0,0 1 0,-1-1 0,1 1 0,-1-1 0,1 1 0,-1 0 0,1 0 0,-1 0 0,0 0 0,3 2 0,2 3 0,0-1 0,0 1 0,-1 1 0,0-1 0,0 1 0,-1 0 0,0 0 0,0 1 0,0-1 0,-1 1 0,4 11 0,6 17 0,12 44 0,-24-71 0,27 96 0,-13-41 0,3-2 0,40 92 0,-43-121-1365,-4-7-5461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6.652"/>
    </inkml:context>
    <inkml:brush xml:id="br0">
      <inkml:brushProperty name="width" value="0.05" units="cm"/>
      <inkml:brushProperty name="height" value="0.05" units="cm"/>
    </inkml:brush>
  </inkml:definitions>
  <inkml:trace contextRef="#ctx0" brushRef="#br0">69 40 24575,'-10'0'0,"-7"-5"0,-5-1 0,5 0 0,15 1 0,12 2 0,15 1 0,16 1 0,15 0 0,12-3 0,-5-2-8191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7.335"/>
    </inkml:context>
    <inkml:brush xml:id="br0">
      <inkml:brushProperty name="width" value="0.05" units="cm"/>
      <inkml:brushProperty name="height" value="0.05" units="cm"/>
    </inkml:brush>
  </inkml:definitions>
  <inkml:trace contextRef="#ctx0" brushRef="#br0">249 221 24575,'6'-2'0,"0"0"0,0 0 0,0-1 0,-1 0 0,1 0 0,-1 0 0,8-6 0,-9 5 0,1 0 0,-1 0 0,1 0 0,-1-1 0,0 1 0,-1-1 0,1 0 0,-1 0 0,0 0 0,-1-1 0,1 1 0,-1-1 0,0 0 0,0 0 0,0 1 0,0-9 0,-1 10 0,-1 1 0,0-1 0,0 1 0,0-1 0,0 1 0,0-1 0,-1 1 0,0 0 0,0-1 0,1 1 0,-2 0 0,1-1 0,0 1 0,-1 0 0,0 0 0,1 0 0,-1 0 0,0 0 0,-1 1 0,1-1 0,0 0 0,-1 1 0,1 0 0,-1 0 0,0-1 0,0 2 0,0-1 0,0 0 0,-5-1 0,0 0 0,-1 0 0,0 1 0,0 1 0,1-1 0,-1 1 0,-1 1 0,1 0 0,0 0 0,0 1 0,0 0 0,1 0 0,-1 1 0,0 0 0,0 1 0,1 0 0,-1 0 0,1 1 0,0 0 0,-14 10 0,13-9 0,0 1 0,1 1 0,-1 0 0,1 0 0,0 0 0,1 1 0,0 1 0,0-1 0,1 1 0,0 0 0,0 0 0,1 1 0,1-1 0,-1 1 0,1 1 0,-2 12 0,5-19 0,0 1 0,0-1 0,1 1 0,0-1 0,0 1 0,0-1 0,1 1 0,-1-1 0,1 1 0,0-1 0,0 1 0,1-1 0,-1 0 0,1 1 0,0-1 0,0 0 0,1 0 0,-1-1 0,1 1 0,-1 0 0,1-1 0,1 1 0,-1-1 0,0 0 0,6 3 0,-5-3 0,1 0 0,0-1 0,-1 0 0,1 0 0,0 0 0,1 0 0,-1-1 0,0 0 0,0 0 0,1 0 0,-1-1 0,0 0 0,1 0 0,-1 0 0,1-1 0,-1 1 0,0-1 0,0 0 0,1-1 0,-1 0 0,6-2 0,1-2 0,-1-1 0,-1 0 0,1-1 0,-1 0 0,0 0 0,-1-1 0,0-1 0,9-11 0,-5 6 0,0 1 0,21-16 0,-33 29 0,-1 0 0,1 0 0,0 0 0,0 1 0,0-1 0,0 0 0,0 1 0,0-1 0,0 1 0,0 0 0,1-1 0,-1 1 0,0 0 0,0-1 0,0 1 0,0 0 0,1 0 0,-1 0 0,0 0 0,0 0 0,0 0 0,1 0 0,-1 1 0,0-1 0,0 0 0,0 1 0,0-1 0,0 1 0,0-1 0,0 1 0,0-1 0,0 1 0,0 0 0,0-1 0,0 1 0,0 0 0,0 0 0,0 0 0,-1 0 0,1 0 0,0 0 0,-1 0 0,1 0 0,-1 0 0,1 0 0,-1 0 0,1 2 0,2 4 0,0 1 0,-1 0 0,0 0 0,0 0 0,1 13 0,22 285 0,-24-275-1365,0-5-5461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7.736"/>
    </inkml:context>
    <inkml:brush xml:id="br0">
      <inkml:brushProperty name="width" value="0.05" units="cm"/>
      <inkml:brushProperty name="height" value="0.05" units="cm"/>
    </inkml:brush>
  </inkml:definitions>
  <inkml:trace contextRef="#ctx0" brushRef="#br0">74 1 24575,'-11'18'0,"-4"15"0,4-5 0,2 1 0,0 0 0,-5 37 0,12-57 0,1 1 0,0 0 0,1 0 0,0 0 0,0-1 0,1 1 0,1 0 0,-1-1 0,2 1 0,-1-1 0,1 1 0,0-1 0,9 17 0,-9-22 0,1 1 0,-1-1 0,1 1 0,-1-1 0,1-1 0,0 1 0,1 0 0,-1-1 0,0 0 0,1 0 0,0 0 0,0 0 0,0-1 0,0 0 0,0 0 0,0 0 0,1-1 0,-1 0 0,1 0 0,-1 0 0,1-1 0,-1 0 0,1 0 0,-1 0 0,1 0 0,-1-1 0,1 0 0,-1 0 0,8-3 0,-3 1 0,0-1 0,-1 0 0,0 0 0,1 0 0,-2-2 0,1 1 0,0-1 0,-1 0 0,0-1 0,-1 0 0,1 0 0,-1 0 0,-1-1 0,0 0 0,7-11 0,-9 10 0,0-1 0,0 1 0,-1-1 0,0 0 0,0 0 0,-2-1 0,1 1 0,-1 0 0,0-1 0,-1 1 0,-1 0 0,1-1 0,-2 1 0,-3-18 0,3 22 0,1 1 0,-1-1 0,0 0 0,0 1 0,-1-1 0,0 1 0,1 0 0,-2 0 0,1 0 0,-1 0 0,0 1 0,0-1 0,0 1 0,0 0 0,-1 0 0,0 0 0,1 1 0,-1 0 0,-1 0 0,1 0 0,0 0 0,-1 1 0,1 0 0,-1 0 0,0 1 0,-12-3 0,11 4 14,0 0-1,0 1 0,-1-1 0,1 1 1,0 0-1,0 1 0,0 0 1,-10 4-1,14-5-96,-1 0 1,1 1-1,-1 0 1,1-1-1,0 1 1,-1 1-1,1-1 1,0 0-1,0 1 1,1-1-1,-1 1 1,0 0-1,1 0 1,0 0-1,-1 0 1,1 1-1,-1 3 1,0 5-6744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8.110"/>
    </inkml:context>
    <inkml:brush xml:id="br0">
      <inkml:brushProperty name="width" value="0.05" units="cm"/>
      <inkml:brushProperty name="height" value="0.05" units="cm"/>
    </inkml:brush>
  </inkml:definitions>
  <inkml:trace contextRef="#ctx0" brushRef="#br0">89 37 24575,'-23'-2'0,"20"2"0,0-1 0,-1 1 0,1 0 0,-1 0 0,1 0 0,0 0 0,-1 1 0,-3 0 0,6 0 0,-1-1 0,1 1 0,-1 0 0,1 0 0,0 0 0,-1 0 0,1 0 0,0 1 0,0-1 0,0 0 0,0 0 0,0 1 0,0-1 0,0 1 0,1-1 0,-1 1 0,0-1 0,1 1 0,-1-1 0,1 1 0,-1 2 0,-2 14 0,0 1 0,1-1 0,1 0 0,1 1 0,0-1 0,1 1 0,2-1 0,4 21 0,-6-33 0,1-1 0,1 1 0,-1 0 0,1 0 0,0-1 0,0 0 0,1 1 0,-1-1 0,1 0 0,0-1 0,1 1 0,-1-1 0,10 8 0,-6-7 0,1 0 0,-1-1 0,1 1 0,-1-2 0,1 1 0,1-1 0,-1-1 0,15 3 0,-10-3 0,-1 0 0,0-2 0,1 1 0,-1-2 0,1 0 0,-1 0 0,0-2 0,0 1 0,0-2 0,0 1 0,0-2 0,-1 0 0,17-9 0,-23 11 0,-1-1 0,0 0 0,1 0 0,-1 0 0,0-1 0,-1 0 0,1 0 0,-1 0 0,0 0 0,-1-1 0,1 1 0,-1-1 0,0 0 0,0 0 0,-1 0 0,1-1 0,-2 1 0,1-1 0,-1 1 0,2-12 0,-3 11 0,-1-1 0,1 0 0,-1 1 0,0-1 0,-1 1 0,0-1 0,0 1 0,-1 0 0,0 0 0,0 0 0,0 0 0,-1 1 0,0-1 0,0 1 0,-1 0 0,0 0 0,-9-9 0,5 7 10,-1 0 0,-1 1 0,1 0 0,-1 0 0,0 1 0,0 1 0,-1 0 0,0 1 0,0 0 0,0 0 0,-19-2 0,17 4-159,-1 0 1,1 1-1,-1 1 1,1 0-1,0 1 1,-1 1-1,1 0 1,0 1-1,-23 7 1,6 3-6678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29.216"/>
    </inkml:context>
    <inkml:brush xml:id="br0">
      <inkml:brushProperty name="width" value="0.05" units="cm"/>
      <inkml:brushProperty name="height" value="0.05" units="cm"/>
    </inkml:brush>
  </inkml:definitions>
  <inkml:trace contextRef="#ctx0" brushRef="#br0">1 233 24575,'2'0'0,"0"-1"0,0 1 0,0-1 0,0 0 0,0 0 0,0 0 0,0 0 0,0 0 0,0 0 0,-1 0 0,1 0 0,0-1 0,-1 1 0,1-1 0,-1 1 0,2-3 0,22-31 0,-23 32 0,15-24 0,-1 0 0,25-58 0,-41 84 0,1-1 0,-1 0 0,1 0 0,-1 0 0,1 1 0,0-1 0,0 0 0,-1 1 0,1-1 0,0 1 0,1-1 0,-1 1 0,0 0 0,0-1 0,1 1 0,-1 0 0,0 0 0,1 0 0,-1 0 0,1 0 0,0 0 0,-1 0 0,1 0 0,0 1 0,-1-1 0,1 0 0,0 1 0,0 0 0,2-1 0,-1 2 0,-1 0 0,1 0 0,0 0 0,-1 0 0,1 0 0,-1 1 0,0-1 0,1 1 0,-1-1 0,0 1 0,0 0 0,0 0 0,0 0 0,-1 0 0,1 0 0,0 1 0,-1-1 0,1 0 0,0 4 0,7 11 0,0 1 0,-2-1 0,0 2 0,-1-1 0,-1 1 0,-1 0 0,0 0 0,-2 1 0,0-1 0,-1 0 0,-1 1 0,-3 29 0,1-33 0,-1 1 0,-1-1 0,0 0 0,-1 0 0,-1 0 0,0-1 0,-1 0 0,-1 0 0,0-1 0,-1 0 0,-1 0 0,0-1 0,-1 0 0,-22 20 0,11-16 0,16-13 0,1 0 0,-1 0 0,1 0 0,0 1 0,0 0 0,-4 6 0,10-6 0,8-6 0,9-4 0,43-22-50,17-6 196,-70 30-308,-1 1-1,1 0 1,0 1 0,0 0-1,0 0 1,-1 1 0,1 0-1,12 1 1,4 4-6664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31.863"/>
    </inkml:context>
    <inkml:brush xml:id="br0">
      <inkml:brushProperty name="width" value="0.05" units="cm"/>
      <inkml:brushProperty name="height" value="0.05" units="cm"/>
    </inkml:brush>
  </inkml:definitions>
  <inkml:trace contextRef="#ctx0" brushRef="#br0">30 24 24575,'-5'-5'0,"-2"-6"0,1 4 0,1 7 0,2 13 0,1 9 0,1 6 0,0 7 0,1 2 0,0-1 0,1-1 0,-1-2 0,0-2 0,0-2 0,0-1 0,0-6-8191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32.310"/>
    </inkml:context>
    <inkml:brush xml:id="br0">
      <inkml:brushProperty name="width" value="0.05" units="cm"/>
      <inkml:brushProperty name="height" value="0.05" units="cm"/>
    </inkml:brush>
  </inkml:definitions>
  <inkml:trace contextRef="#ctx0" brushRef="#br0">26 460 24575,'-7'-29'0,"1"0"0,1 0 0,1 0 0,2-1 0,1 1 0,1-1 0,4-32 0,-2 49 0,0 0 0,1 0 0,0 0 0,0 0 0,2 1 0,0-1 0,0 1 0,1 0 0,10-14 0,-14 22 0,1 0 0,0 0 0,1 0 0,-1 1 0,1-1 0,-1 1 0,1 0 0,0 0 0,0 0 0,0 1 0,1-1 0,-1 1 0,0 0 0,1 0 0,0 1 0,-1-1 0,1 1 0,0 0 0,0 1 0,0-1 0,0 1 0,-1 0 0,1 0 0,0 0 0,0 0 0,0 1 0,9 3 0,0 0 0,0 2 0,0 0 0,0 1 0,-1 0 0,0 1 0,-1 0 0,1 1 0,-2 1 0,1 0 0,-1 0 0,18 23 0,-20-21 0,1 1 0,-2 0 0,1 0 0,-2 1 0,0 0 0,0 0 0,-1 0 0,-1 1 0,-1 0 0,0 0 0,3 23 0,-7-31 0,0 0 0,-1 0 0,1-1 0,-1 1 0,0-1 0,-1 1 0,0-1 0,0 1 0,0-1 0,-1 0 0,0 0 0,0 0 0,-1 0 0,1-1 0,-1 1 0,0-1 0,-1 0 0,1 0 0,-8 6 0,1-2 0,0 0 0,-1-1 0,-1 0 0,1-1 0,-1 0 0,0-1 0,-24 8 0,73-24 0,0 1 0,1 2 0,0 1 0,73-1 0,-89 7 0,-1 1 0,1 1 0,0 0 0,-1 2 0,0 0 0,0 1 0,0 1 0,0 1 0,-1 1 0,0 1 0,23 14 0,-36-19 0,0 0 0,-1 1 0,0-1 0,1 1 0,-2 1 0,1-1 0,-1 1 0,1 0 0,-2 0 0,1 0 0,-1 0 0,1 0 0,3 14 0,-6-16 0,0 1 0,0-1 0,-1 1 0,1-1 0,-1 1 0,0-1 0,0 1 0,-1 0 0,1-1 0,-1 1 0,0-1 0,0 0 0,-1 1 0,1-1 0,-1 0 0,0 0 0,0 0 0,0 0 0,-1 0 0,1 0 0,-1 0 0,-5 5 0,-3 0 0,0 1 0,-1-1 0,0-1 0,0 0 0,-1-1 0,1 0 0,-2-1 0,-26 9 0,14-8 0,0 0 0,-1-2 0,-51 5 0,65-10-227,-1 0-1,1-1 1,-1 0-1,1-1 1,-17-4-1,-7-6-6598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34.705"/>
    </inkml:context>
    <inkml:brush xml:id="br0">
      <inkml:brushProperty name="width" value="0.05" units="cm"/>
      <inkml:brushProperty name="height" value="0.05" units="cm"/>
    </inkml:brush>
  </inkml:definitions>
  <inkml:trace contextRef="#ctx0" brushRef="#br0">0 157 24575,'4'-1'0,"0"0"0,0-1 0,-1 0 0,1 0 0,0 0 0,-1-1 0,0 1 0,0-1 0,1 1 0,-2-1 0,1 0 0,0 0 0,0-1 0,2-4 0,8-7 0,-1 4 0,1 0 0,0 1 0,1 0 0,0 1 0,0 1 0,1 0 0,26-10 0,-33 15 0,0 0 0,1 0 0,0 1 0,0 0 0,0 1 0,0 0 0,0 0 0,0 1 0,0 0 0,0 1 0,0 0 0,0 0 0,0 1 0,-1 0 0,15 5 0,-20-6 0,0 1 0,0-1 0,0 1 0,0-1 0,-1 1 0,1 0 0,0 0 0,-1 0 0,1 0 0,-1 1 0,0-1 0,0 1 0,0-1 0,0 1 0,0 0 0,-1-1 0,1 1 0,-1 0 0,1 0 0,-1 1 0,0-1 0,-1 0 0,1 0 0,0 0 0,-1 1 0,0-1 0,0 5 0,-1-2 0,0 0 0,0 0 0,-1-1 0,1 1 0,-1-1 0,-1 0 0,1 1 0,-1-1 0,0 0 0,0-1 0,-1 1 0,1 0 0,-1-1 0,-8 8 0,-88 61 0,99-72 0,0-1 0,1 0 0,-1 1 0,1-1 0,0 1 0,-1-1 0,1 1 0,-1-1 0,1 1 0,0 0 0,-1-1 0,1 1 0,0-1 0,0 1 0,-1 0 0,1-1 0,0 1 0,0 0 0,0-1 0,0 1 0,0 0 0,0-1 0,0 1 0,0-1 0,0 1 0,0 0 0,0-1 0,1 2 0,-1-1 0,1 0 0,0 0 0,0 1 0,0-1 0,0 0 0,0 0 0,0 0 0,0 0 0,0-1 0,1 1 0,-1 0 0,2 1 0,45 14 0,-42-14 0,26 6 0,5 2 0,-1 1 0,41 18 0,-68-25 0,-1 0 0,0 1 0,0 0 0,0 0 0,0 0 0,-1 1 0,0 0 0,0 1 0,-1-1 0,1 1 0,-2 0 0,1 1 0,-1 0 0,6 10 0,-10-16 0,-1-1 0,1 0 0,0 1 0,-1 0 0,1-1 0,-1 1 0,1-1 0,-1 1 0,0 0 0,0-1 0,0 1 0,0-1 0,0 1 0,0 0 0,0-1 0,0 1 0,-1 0 0,1-1 0,-1 1 0,1-1 0,-1 1 0,0-1 0,0 2 0,-1-1 0,0 0 0,1-1 0,-1 1 0,0-1 0,0 1 0,0-1 0,0 0 0,0 1 0,-1-1 0,1-1 0,0 1 0,0 0 0,-5 1 0,-7 0 0,-1 0 0,1-1 0,-1-1 0,-14-1 0,26 1 0,-31-3-682,-50-11-1,25 1-6143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40.889"/>
    </inkml:context>
    <inkml:brush xml:id="br0">
      <inkml:brushProperty name="width" value="0.05" units="cm"/>
      <inkml:brushProperty name="height" value="0.05" units="cm"/>
    </inkml:brush>
  </inkml:definitions>
  <inkml:trace contextRef="#ctx0" brushRef="#br0">56 197 24575,'0'273'0,"-4"-249"0,-1-19 0,-4-15 0,3-5 0,-1 0 0,2 0 0,0 0 0,1-1 0,0 0 0,1 0 0,1 0 0,1 0 0,0 0 0,1 0 0,1-1 0,4-26 0,-2 27 0,0 1 0,0-1 0,2 1 0,0 0 0,1 0 0,0 0 0,1 1 0,1 0 0,0 0 0,1 1 0,1 0 0,0 1 0,11-12 0,-14 19 0,0 0 0,0 0 0,0 1 0,1 0 0,-1 0 0,1 1 0,0 0 0,0 0 0,0 1 0,1 0 0,14-2 0,-20 4 0,0-1 0,0 1 0,0 0 0,0 0 0,0 0 0,0 0 0,0 0 0,0 1 0,0-1 0,0 1 0,0 0 0,0 0 0,-1 0 0,1 0 0,0 1 0,-1-1 0,1 1 0,-1-1 0,1 1 0,-1 0 0,0 0 0,1 0 0,-1 0 0,0 0 0,-1 1 0,1-1 0,0 0 0,-1 1 0,1 0 0,-1-1 0,0 1 0,0 0 0,0 0 0,0 0 0,0-1 0,0 5 0,-1 1 0,1-1 0,-2 0 0,1 1 0,-1-1 0,0 0 0,-1 0 0,0 1 0,0-1 0,0 0 0,-1-1 0,0 1 0,0 0 0,-9 11 0,3-5 0,0-1 0,-1 0 0,0 0 0,-1-1 0,-19 15 0,27-24 0,0 1 0,1-1 0,-1 0 0,1 1 0,-1-1 0,1 1 0,0 0 0,0 0 0,-3 4 0,5-7 0,0 1 0,0-1 0,0 0 0,0 1 0,0-1 0,0 1 0,0-1 0,0 1 0,0-1 0,0 1 0,0-1 0,0 0 0,0 1 0,0-1 0,0 1 0,0-1 0,0 1 0,0-1 0,1 1 0,-1-1 0,0 0 0,0 1 0,1-1 0,-1 0 0,0 1 0,1-1 0,-1 1 0,2 0 0,-1 0 0,1 0 0,0-1 0,-1 1 0,1 0 0,0-1 0,0 1 0,-1-1 0,1 1 0,0-1 0,2 0 0,74 3 0,-45-2 0,54 7 0,-78-7 0,-1 1 0,0 0 0,0 0 0,0 1 0,0 0 0,0 1 0,0 0 0,-1 0 0,0 0 0,0 1 0,9 7 0,-14-11 0,-1 1 0,1-1 0,-1 0 0,0 1 0,1-1 0,-1 1 0,0 0 0,0-1 0,0 1 0,0 0 0,0 0 0,-1-1 0,1 1 0,0 0 0,-1 0 0,1 0 0,-1 0 0,0 0 0,0 0 0,0 0 0,0 0 0,0 3 0,-1-2 0,0 0 0,0 0 0,-1-1 0,1 1 0,-1 0 0,1-1 0,-1 1 0,0-1 0,0 0 0,0 1 0,0-1 0,0 0 0,-4 2 0,-7 5 0,-1-1 0,0 0 0,0 0 0,-20 6 0,10-6 30,0 0 0,-1-1 0,-26 3 0,38-8-216,-1 0 1,1-1-1,-1 0 0,0-2 1,1 1-1,-1-2 1,-17-3-1,12-2-6640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23.912"/>
    </inkml:context>
    <inkml:brush xml:id="br0">
      <inkml:brushProperty name="width" value="0.05" units="cm"/>
      <inkml:brushProperty name="height" value="0.05" units="cm"/>
    </inkml:brush>
  </inkml:definitions>
  <inkml:trace contextRef="#ctx0" brushRef="#br0">512 95 24575,'0'-11'0,"0"1"0,-1-1 0,0 0 0,-5-20 0,5 30 0,1 0 0,0 0 0,-1-1 0,1 1 0,-1 0 0,0 0 0,1 0 0,-1 0 0,0 0 0,0 0 0,1 0 0,-1 0 0,0 0 0,0 0 0,0 0 0,0 1 0,0-1 0,0 0 0,0 1 0,-3-2 0,3 2 0,-1 0 0,0 0 0,0 1 0,0-1 0,1 0 0,-1 1 0,0-1 0,0 1 0,1-1 0,-1 1 0,0 0 0,1 0 0,-1 0 0,1 0 0,-1 0 0,1 0 0,0 0 0,-1 0 0,-1 3 0,-4 4 0,0 0 0,1 0 0,0 0 0,0 1 0,1 0 0,0 0 0,1 0 0,0 1 0,0 0 0,1-1 0,-3 17 0,0 5 0,2 0 0,-1 49 0,7 105 0,1-152 0,1 1 0,2-1 0,15 48 0,55 110 0,-7-18 0,-59-142 0,-1 0 0,-1 1 0,5 57 0,-11-46 0,-3-1 0,-1 1 0,-2-1 0,-1 0 0,-3 0 0,-17 56 0,-9 4 0,-63 129 0,54-144 0,-3-1 0,-112 152 0,9-15 0,149-223 0,-4 6 0,1-1 0,0 0 0,1 1 0,-1-1 0,1 1 0,0 0 0,1 0 0,-2 9 0,3-13 0,-1 0 0,1 0 0,0 1 0,1-1 0,-1 0 0,0 0 0,1 1 0,-1-1 0,1 0 0,0 0 0,-1 0 0,1 0 0,0 0 0,0 0 0,0 0 0,1 0 0,-1 0 0,0 0 0,1-1 0,0 1 0,-1 0 0,1-1 0,0 1 0,-1-1 0,1 0 0,3 2 0,66 33 0,-39-20 0,41 27 0,-62-36 0,-1 1 0,0 1 0,0 0 0,-1 0 0,0 0 0,-1 1 0,11 17 0,-5-2 0,-1 1 0,-1 0 0,-2 1 0,0 0 0,-2 0 0,7 43 0,12 173 0,-27-242 0,6 446 0,-8-253 0,-13 50 0,2-35 0,11 344 0,3-284 0,0-227 0,2 0 0,9 54 0,-7-73 0,1 0 0,0-1 0,2 1 0,0-1 0,19 34 0,-22-47-50,0 0-1,1-1 1,0 0-1,1 0 0,-1 0 1,1-1-1,1 0 1,-1-1-1,1 1 1,0-1-1,1-1 0,-1 0 1,1 0-1,0 0 1,1-1-1,-1-1 1,1 0-1,-1 0 0,1-1 1,0 0-1,0 0 1,0-1-1,0-1 1,0 1-1,1-2 1,14-1-1,4-5-6775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5.381"/>
    </inkml:context>
    <inkml:brush xml:id="br0">
      <inkml:brushProperty name="width" value="0.05" units="cm"/>
      <inkml:brushProperty name="height" value="0.05" units="cm"/>
    </inkml:brush>
  </inkml:definitions>
  <inkml:trace contextRef="#ctx0" brushRef="#br0">1 44 24575,'1357'-11'-1761,"620"-9"-3542,5 21 4425,-586 2 3045,-1373-3-1840,-7 0 295,-1 0 0,0-1 0,21-3-1,-24-2-1109,-15 0-4254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42.024"/>
    </inkml:context>
    <inkml:brush xml:id="br0">
      <inkml:brushProperty name="width" value="0.05" units="cm"/>
      <inkml:brushProperty name="height" value="0.05" units="cm"/>
    </inkml:brush>
  </inkml:definitions>
  <inkml:trace contextRef="#ctx0" brushRef="#br0">30 1 24575,'0'4'0,"-4"7"0,-3 6 0,1 9 0,1 5 0,2 2 0,0 0 0,2-1 0,1 3 0,5 1 0,1-2 0,1-1 0,-2-2 0,-2-2 0,0-6-8191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43.918"/>
    </inkml:context>
    <inkml:brush xml:id="br0">
      <inkml:brushProperty name="width" value="0.05" units="cm"/>
      <inkml:brushProperty name="height" value="0.05" units="cm"/>
    </inkml:brush>
  </inkml:definitions>
  <inkml:trace contextRef="#ctx0" brushRef="#br0">0 167 24575,'1'0'0,"0"1"0,0-1 0,0 0 0,0 1 0,0-1 0,-1 0 0,1 1 0,0-1 0,0 1 0,-1-1 0,1 1 0,0 0 0,0-1 0,-1 1 0,1 0 0,-1-1 0,1 1 0,-1 0 0,1 0 0,-1 0 0,1-1 0,-1 1 0,1 1 0,8 27 0,-6-19 0,5 12 0,-4-6 0,2 0 0,0 0 0,0-1 0,14 22 0,-19-34 0,1-1 0,-1 0 0,1 1 0,0-1 0,0 0 0,0 0 0,0 0 0,0 0 0,0-1 0,0 1 0,0 0 0,1-1 0,-1 0 0,1 1 0,-1-1 0,1 0 0,-1 0 0,1-1 0,0 1 0,-1 0 0,1-1 0,0 0 0,0 1 0,-1-1 0,1 0 0,0-1 0,0 1 0,-1 0 0,1-1 0,0 1 0,-1-1 0,1 0 0,5-2 0,-3 0 0,1-1 0,-1 1 0,1-1 0,-1 0 0,0 0 0,-1 0 0,1-1 0,-1 1 0,0-1 0,0 0 0,0-1 0,-1 1 0,1-1 0,-2 1 0,1-1 0,0 0 0,-1 0 0,0 0 0,-1 0 0,2-9 0,-2 7 0,0 1 0,0 0 0,-1-1 0,0 1 0,0 0 0,-1-1 0,0 1 0,-1 0 0,1 0 0,-1 0 0,-1 0 0,1 0 0,-1 0 0,0 1 0,-1-1 0,1 1 0,-10-11 0,3 6 0,7 8 0,0 0 0,0 0 0,0-1 0,1 1 0,-1-1 0,1 1 0,-3-6 0,5 8 0,0 0 0,0 0 0,0 0 0,0 0 0,0 0 0,0 0 0,0 0 0,0 0 0,0 0 0,0 0 0,1 0 0,-1 0 0,0 0 0,1 1 0,-1-1 0,0 0 0,1 0 0,-1 0 0,1 0 0,0 0 0,-1 1 0,1-1 0,0 0 0,-1 1 0,1-1 0,0 0 0,0 1 0,-1-1 0,1 1 0,0-1 0,0 1 0,0 0 0,0-1 0,0 1 0,0 0 0,0-1 0,0 1 0,1 0 0,42-13 0,1 2 0,0 2 0,1 2 0,0 2 0,74 1 0,-109 4 0,-2-1 0,1 1 0,-1 0 0,0 1 0,0 0 0,13 3 0,-20-3 0,1 0 0,-1 0 0,0-1 0,-1 1 0,1 0 0,0 1 0,0-1 0,0 0 0,-1 1 0,1-1 0,0 1 0,-1-1 0,1 1 0,-1 0 0,0-1 0,0 1 0,0 0 0,0 0 0,0 0 0,0 0 0,0 0 0,0 0 0,-1 0 0,1 0 0,-1 1 0,0-1 0,1 0 0,-1 3 0,-1 6 0,0 0 0,0 1 0,-1-1 0,0 0 0,-6 13 0,5-16 0,1 0 0,0 0 0,0 0 0,0 0 0,1 0 0,0 1 0,1-1 0,0 0 0,0 0 0,1 1 0,1 8 0,-1-14 0,1-1 0,-1 1 0,0-1 0,1 1 0,0-1 0,-1 0 0,1 0 0,0 0 0,0 0 0,0 0 0,1 0 0,-1 0 0,0-1 0,1 1 0,-1-1 0,1 0 0,-1 0 0,1 0 0,0 0 0,-1 0 0,1 0 0,0-1 0,0 0 0,0 1 0,-1-1 0,1 0 0,0 0 0,4-1 0,3 1 0,0-1 0,0-1 0,0 1 0,0-2 0,0 1 0,16-7 0,-19 6 0,-1-1 0,1 1 0,-1-1 0,1 0 0,-1-1 0,0 1 0,-1-1 0,11-12 0,-14 15 0,-1 0 0,1 0 0,-1 0 0,0-1 0,0 1 0,1 0 0,-2-1 0,1 1 0,0-1 0,0 0 0,-1 1 0,0-1 0,1 1 0,-1-1 0,0 0 0,0 1 0,0-1 0,-1 0 0,1 1 0,-1-1 0,1 1 0,-1-1 0,0 0 0,0 1 0,0 0 0,0-1 0,-1 1 0,-1-4 0,-2 0 8,-1-1-1,1 1 1,-1 1-1,0-1 1,0 1-1,0 0 1,-1 0-1,0 1 1,0 0-1,0 0 1,0 1-1,0-1 1,-1 2-1,0-1 1,-10-1-1,-2 0-304,0 1 0,-1 0 0,1 2 0,-39 2 0,5 4-6529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3:59.631"/>
    </inkml:context>
    <inkml:brush xml:id="br0">
      <inkml:brushProperty name="width" value="0.05" units="cm"/>
      <inkml:brushProperty name="height" value="0.05" units="cm"/>
    </inkml:brush>
  </inkml:definitions>
  <inkml:trace contextRef="#ctx0" brushRef="#br0">134 414 24575,'13'-11'0,"4"-2"0,-17 11 0,-12 8 0,6-3 0,0 1 0,1-1 0,-1 2 0,1-1 0,-1 0 0,1 1 0,1 0 0,-1 0 0,1 1 0,0-1 0,0 1 0,0 0 0,-5 11 0,8-13 0,0-1 0,0 1 0,0 0 0,0 0 0,1-1 0,-1 1 0,1 0 0,0 0 0,0 0 0,0-1 0,1 1 0,-1 0 0,1 0 0,0-1 0,0 1 0,0 0 0,1-1 0,-1 1 0,1-1 0,0 0 0,0 1 0,0-1 0,0 0 0,1 0 0,-1 0 0,6 4 0,1 0 0,0 0 0,0-1 0,1 0 0,0-1 0,0 0 0,0 0 0,1-1 0,0 0 0,-1-1 0,1-1 0,0 1 0,22 0 0,-10-1 0,0-1 0,-1-2 0,1 0 0,0-2 0,31-7 0,-41 7 0,0 0 0,-1-1 0,0-1 0,1 0 0,-2-1 0,1 0 0,14-11 0,-23 15 0,-1 0 0,0 0 0,1 0 0,-1 0 0,0-1 0,-1 1 0,1-1 0,0 1 0,-1-1 0,1 1 0,-1-1 0,0 0 0,0 0 0,0 1 0,1-7 0,-2 6 0,0 0 0,0 0 0,-1 0 0,1 0 0,-1 0 0,0 0 0,0 0 0,0 0 0,0 0 0,0 0 0,-1 0 0,1 0 0,-1 1 0,0-1 0,0 0 0,0 1 0,0 0 0,-3-3 0,-8-8 0,0 2 0,-1 0 0,0 0 0,-1 1 0,-27-13 0,-87-32 0,48 22 0,31 12 0,27 12 0,0 0 0,1-2 0,0-1 0,-28-19 0,47 30 0,1-1 0,0 0 0,0 0 0,0 0 0,0 0 0,0 0 0,0 0 0,1 0 0,-1-1 0,1 1 0,-1 0 0,1-1 0,0 1 0,0-1 0,0 0 0,0 1 0,1-1 0,-1 0 0,1 0 0,-1-3 0,2 2 0,-1 1 0,1-1 0,0 1 0,0 0 0,0 0 0,1-1 0,-1 1 0,1 0 0,-1 0 0,1 0 0,0 1 0,0-1 0,1 0 0,2-2 0,6-5 0,0 1 0,0 1 0,1 0 0,0 0 0,0 1 0,25-10 0,-11 8 0,1 0 0,0 2 0,30-5 0,-46 10 0,0 1 0,0 0 0,1 0 0,-1 1 0,0 1 0,0 0 0,0 0 0,0 1 0,0 1 0,18 6 0,-26-8 0,1 1 0,-1 0 0,1 0 0,-1 0 0,0 0 0,0 1 0,0-1 0,0 1 0,0 0 0,0 0 0,-1 0 0,0 0 0,1 0 0,-1 0 0,0 1 0,-1-1 0,4 8 0,-4-6 0,0 1 0,0 0 0,0 0 0,-1 0 0,0 0 0,0 0 0,0 0 0,-1 0 0,0-1 0,-3 11 0,-2 3 0,-1 0 0,-1-1 0,-1 0 0,0 0 0,-23 30 0,6-15-682,-34 35-1,35-43-6143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0.066"/>
    </inkml:context>
    <inkml:brush xml:id="br0">
      <inkml:brushProperty name="width" value="0.05" units="cm"/>
      <inkml:brushProperty name="height" value="0.05" units="cm"/>
    </inkml:brush>
  </inkml:definitions>
  <inkml:trace contextRef="#ctx0" brushRef="#br0">1 132 24575,'3'-3'0,"1"0"0,-1 0 0,1 0 0,0 1 0,0-1 0,0 1 0,1 0 0,-1 1 0,0-1 0,1 1 0,-1 0 0,7-1 0,-10 1 0,1 1 0,0 0 0,-1 0 0,1 0 0,0 0 0,0 0 0,-1 0 0,1 0 0,0 0 0,0 1 0,-1-1 0,1 1 0,0-1 0,-1 1 0,1 0 0,-1 0 0,1-1 0,-1 1 0,1 0 0,-1 0 0,0 1 0,1-1 0,-1 0 0,0 0 0,0 1 0,0-1 0,0 0 0,0 1 0,0-1 0,0 1 0,0 0 0,-1-1 0,2 4 0,5 53 0,-7-51 0,0 0 0,0 0 0,1 0 0,0-1 0,1 1 0,-1 0 0,1 0 0,0-1 0,1 1 0,0-1 0,0 0 0,0 0 0,5 7 0,-4-8 0,1 0 0,0 0 0,0 0 0,0 0 0,1-1 0,-1 0 0,1 0 0,0 0 0,0-1 0,1 0 0,-1 0 0,1-1 0,-1 0 0,9 2 0,-5-2 0,0-1 0,0 0 0,1-1 0,-1 0 0,0-1 0,1 0 0,-1 0 0,20-6 0,-15 2 0,0-1 0,0 0 0,0-1 0,-1 0 0,0-1 0,0-1 0,-1 0 0,0-1 0,0 0 0,-1-1 0,-1-1 0,12-14 0,-20 23 0,0-1 0,-1 0 0,1 1 0,-1-1 0,0 0 0,-1 0 0,1 0 0,-1 0 0,1-1 0,-1 1 0,0 0 0,-1-1 0,1 1 0,-1 0 0,0-1 0,0 1 0,0 0 0,-1-1 0,1 1 0,-1-1 0,0 1 0,0 0 0,-1 0 0,1 0 0,-4-6 0,1 3 0,-1 1 0,0-1 0,0 1 0,0 1 0,0-1 0,-1 1 0,0 0 0,0 0 0,-1 0 0,1 1 0,-1 0 0,0 0 0,-12-4 0,4 3 12,0 0 0,0 1 0,-1 0 0,1 1 0,-1 1 0,1 0 0,-1 2 0,0-1 0,-27 5 0,35-3-86,-1 0-1,1 1 1,-1 0 0,1 1 0,0 0-1,0 0 1,0 1 0,0 0 0,1 1-1,0-1 1,-1 1 0,2 1 0,-1-1-1,1 1 1,0 0 0,0 1 0,0-1-1,1 1 1,-5 9 0,-3 8-6752</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00.442"/>
    </inkml:context>
    <inkml:brush xml:id="br0">
      <inkml:brushProperty name="width" value="0.05" units="cm"/>
      <inkml:brushProperty name="height" value="0.05" units="cm"/>
    </inkml:brush>
  </inkml:definitions>
  <inkml:trace contextRef="#ctx0" brushRef="#br0">153 1 24575,'0'0'0,"0"0"0,0 0 0,0 0 0,1 0 0,-1 0 0,0 0 0,0 1 0,0-1 0,1 0 0,-1 0 0,0 0 0,0 0 0,0 0 0,0 0 0,1 1 0,-1-1 0,0 0 0,0 0 0,0 0 0,0 0 0,0 1 0,0-1 0,0 0 0,0 0 0,1 0 0,-1 1 0,0-1 0,0 0 0,0 0 0,0 1 0,0-1 0,0 0 0,0 0 0,0 0 0,0 1 0,0-1 0,0 0 0,0 0 0,-1 0 0,1 1 0,0-1 0,0 0 0,0 0 0,0 0 0,0 1 0,0-1 0,0 0 0,-1 0 0,1 0 0,0 0 0,0 1 0,0-1 0,0 0 0,0 0 0,-1 0 0,-12 19 0,6-8 0,0 3 0,1 1 0,0 0 0,1 0 0,1 1 0,1-1 0,0 1 0,1 0 0,0 0 0,2 0 0,0 0 0,0 0 0,2 0 0,0 0 0,6 23 0,-6-33 0,-1 0 0,2 0 0,-1 0 0,1-1 0,0 1 0,0-1 0,0 0 0,1 0 0,0 0 0,0 0 0,0-1 0,1 0 0,-1 1 0,1-2 0,0 1 0,0 0 0,0-1 0,1 0 0,-1 0 0,1-1 0,0 0 0,0 0 0,0 0 0,0 0 0,0-1 0,0 0 0,0 0 0,0-1 0,11 0 0,-9 0 0,-1-1 0,1 0 0,-1 0 0,0 0 0,1-1 0,-1 0 0,0-1 0,0 1 0,0-1 0,0-1 0,-1 1 0,1-1 0,-1 0 0,0-1 0,0 0 0,-1 0 0,1 0 0,-1 0 0,0-1 0,0 0 0,-1 0 0,0 0 0,0-1 0,4-8 0,-5 9 0,-1 1 0,0-1 0,-1 0 0,1 0 0,-1 0 0,0 0 0,-1-1 0,1 1 0,-1 0 0,0 0 0,-1 0 0,1 0 0,-1 0 0,-1 0 0,-2-9 0,1 8 0,0 0 0,-1 1 0,0-1 0,0 1 0,0 0 0,-1 0 0,0 0 0,0 0 0,-1 1 0,1 0 0,-8-5 0,-3-1 0,-1 1 0,0 1 0,-1 0 0,0 1 0,0 1 0,-1 0 0,0 2 0,-35-6 0,-28 4-1365,4 7-5461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45.581"/>
    </inkml:context>
    <inkml:brush xml:id="br0">
      <inkml:brushProperty name="width" value="0.05" units="cm"/>
      <inkml:brushProperty name="height" value="0.05" units="cm"/>
    </inkml:brush>
  </inkml:definitions>
  <inkml:trace contextRef="#ctx0" brushRef="#br0">1 642 24575,'0'1'0,"0"-1"0,0 0 0,0 1 0,0-1 0,0 1 0,0-1 0,0 1 0,0-1 0,0 1 0,0-1 0,0 0 0,0 1 0,0-1 0,1 1 0,-1-1 0,0 0 0,0 1 0,1-1 0,-1 0 0,0 1 0,0-1 0,1 0 0,-1 1 0,0-1 0,1 0 0,-1 0 0,0 1 0,1-1 0,-1 0 0,1 0 0,-1 0 0,1 1 0,15-4 0,17-16 0,-31 18 0,424-279 0,-233 156 0,-147 93-119,257-153-1127,-280 172-5580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46.207"/>
    </inkml:context>
    <inkml:brush xml:id="br0">
      <inkml:brushProperty name="width" value="0.05" units="cm"/>
      <inkml:brushProperty name="height" value="0.05" units="cm"/>
    </inkml:brush>
  </inkml:definitions>
  <inkml:trace contextRef="#ctx0" brushRef="#br0">73 204 24575,'18'-18'0,"30"-41"0,-42 52 0,-1-1 0,-1 0 0,1 0 0,-1 0 0,-1 0 0,1-1 0,-1 1 0,-1-1 0,2-9 0,-4 17 0,1-1 0,-1 1 0,0 0 0,0-1 0,1 1 0,-1 0 0,0-1 0,0 1 0,-1 0 0,1-1 0,0 1 0,0 0 0,-1-1 0,1 1 0,0 0 0,-1 0 0,0-1 0,1 1 0,-1 0 0,0 0 0,1 0 0,-1 0 0,0 0 0,0 0 0,-2-2 0,2 3 0,-1-1 0,1 1 0,-1 0 0,0 0 0,1 0 0,-1 0 0,0 0 0,1 0 0,-1 0 0,0 0 0,1 1 0,-1-1 0,1 1 0,-1-1 0,0 1 0,1-1 0,-2 2 0,-9 5 0,1 0 0,-1 0 0,-17 16 0,18-13 0,1 0 0,0 1 0,-10 13 0,18-21 0,-1 1 0,0 0 0,1 0 0,0 0 0,0 0 0,0 0 0,0 0 0,1 1 0,-1-1 0,1 1 0,1-1 0,-1 1 0,0 7 0,1-11 0,0 1 0,0-1 0,0 0 0,1 1 0,-1-1 0,0 0 0,1 0 0,-1 1 0,1-1 0,-1 0 0,1 0 0,-1 0 0,1 0 0,0 0 0,0 0 0,-1 0 0,1 0 0,0 0 0,0 0 0,0 0 0,0 0 0,0 0 0,1-1 0,1 2 0,-1-1 0,1-1 0,0 1 0,-1 0 0,1-1 0,0 0 0,0 0 0,-1 0 0,1 0 0,0 0 0,0-1 0,3 0 0,5-2 0,0 0 0,0-2 0,0 1 0,14-9 0,-6 2 0,-1-1 0,0-1 0,-1-1 0,0-1 0,20-23 0,-35 36 0,0 0 0,0 0 0,0 0 0,0 0 0,0 0 0,1 0 0,-1 1 0,1-1 0,2-1 0,-4 3 0,0 0 0,0 0 0,-1 0 0,1 0 0,0 0 0,0 0 0,-1 1 0,1-1 0,0 0 0,0 0 0,-1 1 0,1-1 0,0 0 0,-1 1 0,1-1 0,0 0 0,-1 1 0,1-1 0,-1 1 0,1-1 0,-1 1 0,1 0 0,-1-1 0,1 1 0,-1-1 0,1 1 0,-1 0 0,0-1 0,1 1 0,-1 0 0,0 0 0,0-1 0,1 1 0,-1 0 0,0-1 0,0 1 0,0 1 0,37 157 122,-1-3-1609,-23-114-5339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33.039"/>
    </inkml:context>
    <inkml:brush xml:id="br0">
      <inkml:brushProperty name="width" value="0.05" units="cm"/>
      <inkml:brushProperty name="height" value="0.05" units="cm"/>
    </inkml:brush>
  </inkml:definitions>
  <inkml:trace contextRef="#ctx0" brushRef="#br0">144 517 24575,'-1'5'0,"-1"-1"0,1 1 0,-1 0 0,0-1 0,0 1 0,0-1 0,-3 5 0,-4 8 0,-3 9 0,6-15 0,1 0 0,0 1 0,0-1 0,2 1 0,-5 23 0,7-33 0,1 1 0,0 0 0,0-1 0,0 1 0,1-1 0,-1 1 0,1-1 0,-1 1 0,1-1 0,0 1 0,0-1 0,0 1 0,0-1 0,0 0 0,1 0 0,-1 0 0,1 1 0,-1-1 0,1-1 0,0 1 0,0 0 0,0 0 0,0-1 0,0 1 0,0-1 0,0 1 0,0-1 0,1 0 0,-1 0 0,0 0 0,1 0 0,-1 0 0,6 0 0,19 4 0,0-1 0,1-1 0,-1-2 0,1 0 0,0-2 0,-1-1 0,30-6 0,-37 5 0,0-1 0,-1-1 0,0 0 0,30-14 0,-44 17 0,-1-1 0,1 1 0,-1-1 0,0 0 0,0 0 0,0-1 0,0 1 0,-1-1 0,1 0 0,3-5 0,-5 6 0,-1 0 0,1 0 0,-1 0 0,0 0 0,0 0 0,0-1 0,-1 1 0,1 0 0,-1 0 0,1-1 0,-1 1 0,0 0 0,0 0 0,-1-1 0,1 1 0,-1 0 0,-1-6 0,-1 1 0,-1 0 0,1 0 0,-1 0 0,-1 0 0,0 1 0,0 0 0,0 0 0,-1 0 0,0 1 0,-13-11 0,-10-7 0,-39-23 0,45 31 0,-76-46 0,55 36 0,0-3 0,2-1 0,-46-43 0,82 68 0,1-1 0,-1 0 0,2 0 0,-1-1 0,1 0 0,0 1 0,0-1 0,0 0 0,1-1 0,-3-9 0,6 14 0,-1 0 0,0 0 0,1-1 0,0 1 0,0 0 0,0 0 0,0 0 0,0 0 0,1-1 0,0 1 0,-1 0 0,1 0 0,0 0 0,0 0 0,1 0 0,-1 0 0,1 1 0,-1-1 0,1 0 0,0 1 0,0-1 0,0 1 0,0 0 0,1-1 0,-1 1 0,1 0 0,3-2 0,8-5 0,0 1 0,0 1 0,1 0 0,0 1 0,1 0 0,-1 2 0,1 0 0,0 0 0,0 2 0,0 0 0,30 0 0,-35 2 0,0 1 0,0 0 0,0 1 0,-1 0 0,1 1 0,-1 0 0,1 1 0,10 5 0,-14-5 0,-1 0 0,1 0 0,-1 0 0,0 1 0,-1-1 0,1 2 0,-1-1 0,0 1 0,0-1 0,0 1 0,-1 0 0,6 12 0,-8-12 7,1 1-1,-1-1 0,0 1 0,-1 0 1,0-1-1,0 1 0,0 0 1,-1 0-1,0 0 0,0-1 1,-1 1-1,0 0 0,0 0 0,-1 0 1,1-1-1,-2 1 0,1-1 1,-6 11-1,-4 6-377,-1 0-1,0-1 1,-26 30 0,21-29-6455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33.429"/>
    </inkml:context>
    <inkml:brush xml:id="br0">
      <inkml:brushProperty name="width" value="0.05" units="cm"/>
      <inkml:brushProperty name="height" value="0.05" units="cm"/>
    </inkml:brush>
  </inkml:definitions>
  <inkml:trace contextRef="#ctx0" brushRef="#br0">85 60 24575,'-3'1'0,"1"-1"0,-1 1 0,1-1 0,-1 1 0,1 0 0,-1 0 0,1 0 0,-1 0 0,1 1 0,0-1 0,0 1 0,-1-1 0,1 1 0,0 0 0,1 0 0,-1 0 0,0 0 0,0 0 0,1 0 0,-1 0 0,0 3 0,-3 3 0,1 0 0,0 0 0,1 1 0,-5 14 0,4-9 0,1 1 0,1-1 0,0 1 0,1-1 0,1 1 0,0-1 0,0 1 0,2-1 0,0 1 0,1-1 0,4 17 0,-4-24 0,0 1 0,0-1 0,1 0 0,0 1 0,0-2 0,0 1 0,1 0 0,0-1 0,1 0 0,-1 0 0,1-1 0,0 1 0,0-1 0,1-1 0,-1 1 0,1-1 0,0 0 0,1-1 0,-1 1 0,1-2 0,12 4 0,-8-3 0,0 0 0,0-2 0,1 1 0,-1-2 0,1 0 0,-1 0 0,1-1 0,-1-1 0,1 0 0,-1 0 0,0-1 0,0-1 0,0 0 0,-1-1 0,1 0 0,-1-1 0,17-11 0,-20 11 0,0 0 0,0-1 0,0 0 0,-1 0 0,0 0 0,-1-1 0,0 0 0,0-1 0,0 0 0,-1 1 0,-1-2 0,1 1 0,-1 0 0,-1-1 0,0 0 0,0 0 0,-1 0 0,-1 0 0,1 0 0,-1 0 0,-2-20 0,0 20 0,0 1 0,-1-1 0,-1 1 0,1 0 0,-1 0 0,-1 0 0,0 0 0,0 0 0,-1 1 0,0 0 0,0 0 0,-1 0 0,0 1 0,0 0 0,-1 0 0,0 0 0,0 1 0,-15-10 0,13 10 0,0 0 0,-1 1 0,0 0 0,0 1 0,0 0 0,0 0 0,-1 1 0,1 0 0,-1 1 0,0 1 0,0-1 0,1 2 0,-1-1 0,0 1 0,0 1 0,-15 3 0,20-3-72,0 1 1,0 0-1,0 0 0,1 1 0,-1-1 0,0 1 0,1 1 0,0-1 1,-1 1-1,2 0 0,-1 0 0,0 0 0,1 1 0,0-1 0,0 1 1,0 0-1,0 1 0,-4 8 0,-2 10-6754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33.832"/>
    </inkml:context>
    <inkml:brush xml:id="br0">
      <inkml:brushProperty name="width" value="0.05" units="cm"/>
      <inkml:brushProperty name="height" value="0.05" units="cm"/>
    </inkml:brush>
  </inkml:definitions>
  <inkml:trace contextRef="#ctx0" brushRef="#br0">272 56 24575,'0'-2'0,"0"0"0,0 0 0,0 0 0,-1 0 0,1 0 0,-1 0 0,1 0 0,-1 1 0,0-1 0,1 0 0,-1 0 0,0 1 0,0-1 0,0 0 0,-1 1 0,1-1 0,0 1 0,0 0 0,-1-1 0,-2-1 0,1 1 0,-1 0 0,0 0 0,0 0 0,0 0 0,0 1 0,0 0 0,0 0 0,-1 0 0,-4-1 0,1 1 0,0 1 0,0 0 0,0 0 0,-1 0 0,1 1 0,0 0 0,0 1 0,0 0 0,-14 5 0,14-2 0,0-1 0,1 1 0,0 0 0,0 0 0,0 1 0,0 0 0,1 0 0,0 1 0,0-1 0,1 1 0,0 1 0,0-1 0,1 1 0,0 0 0,0 0 0,1 0 0,0 0 0,0 0 0,1 1 0,0 0 0,0-1 0,1 1 0,0 0 0,1 16 0,1-15 0,0 0 0,0 0 0,1 0 0,0 0 0,1-1 0,0 1 0,0-1 0,1 1 0,1-1 0,-1 0 0,1-1 0,1 1 0,0-1 0,0 0 0,0 0 0,1-1 0,0 0 0,1 0 0,0-1 0,0 1 0,11 5 0,-9-7 0,0 0 0,1-2 0,-1 1 0,1-1 0,0 0 0,0-1 0,0-1 0,0 0 0,0 0 0,0-1 0,0 0 0,0-1 0,0 0 0,0-1 0,0 0 0,17-6 0,-21 5 0,0 1 0,0-1 0,0 0 0,-1-1 0,1 1 0,-1-1 0,0-1 0,0 1 0,0-1 0,0 0 0,-1 0 0,0-1 0,0 1 0,0-1 0,-1 0 0,0-1 0,0 1 0,-1-1 0,0 0 0,0 1 0,0-2 0,-1 1 0,0 0 0,0 0 0,1-12 0,-3 11 5,0 0 0,0-1 0,0 1 0,-1 0 0,0 0 0,-1 0 0,0 0 0,0 0 0,-1 1 0,0-1 0,0 1 0,-1-1 0,0 1 0,0 0 0,0 0 0,-1 1 0,0 0 0,-1-1 0,1 2 0,-1-1 0,0 1 0,-1-1 0,-6-3 0,4 4-83,1 0 0,-1 0 0,0 1-1,-1 0 1,1 1 0,-1 0 0,1 1 0,-1 0 0,0 0-1,0 1 1,0 0 0,0 1 0,0 0 0,0 0 0,0 1-1,0 1 1,0 0 0,-12 3 0,-13 8-6748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5.941"/>
    </inkml:context>
    <inkml:brush xml:id="br0">
      <inkml:brushProperty name="width" value="0.05" units="cm"/>
      <inkml:brushProperty name="height" value="0.05" units="cm"/>
    </inkml:brush>
  </inkml:definitions>
  <inkml:trace contextRef="#ctx0" brushRef="#br0">0 52 24575,'0'1'0,"1"0"0,-1 0 0,0 0 0,1 0 0,-1 0 0,0-1 0,1 1 0,-1 0 0,1 0 0,0 0 0,-1-1 0,1 1 0,0 0 0,-1 0 0,1-1 0,0 1 0,0-1 0,-1 1 0,1-1 0,0 1 0,0-1 0,0 1 0,0-1 0,0 0 0,0 1 0,0-1 0,1 0 0,29 6 0,-28-6 0,80 6 0,104-6 0,-73-2 0,1605-23-4649,-597 5-13,2160 9 3297,-3191 11 1393,-13 1 159,-13 1 819,127-15-1,-178 10-257,-17 0 214,-19-1 285,-21 0-3945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49.317"/>
    </inkml:context>
    <inkml:brush xml:id="br0">
      <inkml:brushProperty name="width" value="0.05" units="cm"/>
      <inkml:brushProperty name="height" value="0.05" units="cm"/>
    </inkml:brush>
  </inkml:definitions>
  <inkml:trace contextRef="#ctx0" brushRef="#br0">685 281 24575,'2'-61'0,"0"37"0,-2 0 0,0 0 0,-1 0 0,-7-33 0,7 54 0,0 0 0,0 0 0,0-1 0,0 1 0,-1 0 0,0 0 0,1 0 0,-1 0 0,0 1 0,0-1 0,-1 0 0,1 1 0,0 0 0,-1-1 0,0 1 0,1 0 0,-1 0 0,-4-1 0,1 0 0,0 0 0,0 1 0,0 1 0,-1-1 0,1 1 0,-1 0 0,1 0 0,-1 0 0,-6 1 0,-9 2 0,0 0 0,0 2 0,0 0 0,-35 12 0,36-9 0,0 1 0,1 0 0,0 2 0,0 0 0,-33 24 0,48-30 0,0 0 0,0 0 0,1 1 0,0-1 0,0 1 0,0 0 0,1 0 0,-1 1 0,1-1 0,0 1 0,-2 6 0,4-8 0,0 1 0,0-1 0,1 1 0,-1-1 0,1 1 0,0 0 0,0-1 0,0 1 0,1-1 0,0 1 0,0 0 0,0-1 0,0 0 0,1 1 0,0-1 0,3 8 0,1-3 0,1 1 0,0-1 0,0-1 0,0 1 0,1-1 0,0-1 0,1 1 0,0-2 0,0 1 0,0-1 0,1 0 0,0-1 0,0 0 0,1-1 0,11 4 0,-7-3 0,0-1 0,0 0 0,1-1 0,-1-1 0,1 0 0,-1-2 0,1 1 0,0-2 0,-1 0 0,23-5 0,-29 4 0,-1-1 0,0 0 0,0-1 0,0 0 0,-1 0 0,1 0 0,-1-1 0,0 0 0,0-1 0,-1 1 0,1-1 0,-1-1 0,-1 1 0,1-1 0,-1 0 0,0 0 0,-1-1 0,0 1 0,0-1 0,0 0 0,-1 0 0,0 0 0,-1-1 0,0 1 0,0-1 0,-1 1 0,0-1 0,0 0 0,-1 1 0,0-1 0,-1 0 0,0 1 0,0-1 0,-1 0 0,0 1 0,-5-12 0,-10-11 0,16 31 0,1-1 0,0 1 0,0-1 0,-1 1 0,1-1 0,0 1 0,-1 0 0,1-1 0,-1 1 0,1 0 0,-1-1 0,1 1 0,-1 0 0,1 0 0,0-1 0,-1 1 0,1 0 0,-1 0 0,0 0 0,1 0 0,-1-1 0,1 1 0,-1 0 0,1 0 0,-1 0 0,1 0 0,-1 0 0,1 0 0,-1 1 0,1-1 0,-1 0 0,1 0 0,-1 0 0,0 0 0,1 1 0,0-1 0,-1 0 0,1 0 0,-1 1 0,1-1 0,-1 0 0,1 1 0,0-1 0,-1 1 0,1-1 0,0 0 0,-1 1 0,1-1 0,0 1 0,-1-1 0,1 1 0,0-1 0,0 1 0,0-1 0,-1 1 0,1-1 0,0 1 0,0 0 0,0 0 0,-4 19 0,0 0 0,2 0 0,0 0 0,1 1 0,1-1 0,4 29 0,-4-37 0,7 48 0,1-1 0,4 0 0,2 0 0,2-2 0,33 75 0,-7-47 0,-28-60 0,-2 1 0,18 49 0,-29-73 0,-1-1 0,1 1 0,-1 0 0,1-1 0,-1 1 0,0 0 0,0-1 0,0 1 0,0 0 0,0-1 0,0 1 0,-1 0 0,1-1 0,-1 1 0,1-1 0,-1 1 0,1-1 0,-1 1 0,0-1 0,0 1 0,1-1 0,-1 1 0,0-1 0,-1 0 0,1 0 0,0 1 0,0-1 0,0 0 0,-1 0 0,1 0 0,0 0 0,-1 0 0,1-1 0,-1 1 0,1 0 0,-1-1 0,0 1 0,1-1 0,-1 1 0,-2-1 0,-9 2 0,0 0 0,1-1 0,-1 0 0,-17-2 0,14 1 0,-198-14 0,142 7 0,-1 2 0,-104 8 0,137 1-86,2-1-553,-50 11-1,61-6-6186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51.811"/>
    </inkml:context>
    <inkml:brush xml:id="br0">
      <inkml:brushProperty name="width" value="0.05" units="cm"/>
      <inkml:brushProperty name="height" value="0.05" units="cm"/>
    </inkml:brush>
  </inkml:definitions>
  <inkml:trace contextRef="#ctx0" brushRef="#br0">1 0 24575,'17'467'0,"12"-257"-1365,-24-180-5461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52.451"/>
    </inkml:context>
    <inkml:brush xml:id="br0">
      <inkml:brushProperty name="width" value="0.05" units="cm"/>
      <inkml:brushProperty name="height" value="0.05" units="cm"/>
    </inkml:brush>
  </inkml:definitions>
  <inkml:trace contextRef="#ctx0" brushRef="#br0">22 184 24575,'-1'0'0,"0"-1"0,0 1 0,0-1 0,-1 1 0,1-1 0,0 0 0,0 0 0,0 1 0,0-1 0,0 0 0,0 0 0,0 0 0,0 0 0,0 0 0,1 0 0,-1 0 0,0-1 0,1 1 0,-1 0 0,0 0 0,1 0 0,0-1 0,-1 1 0,1 0 0,0-1 0,0 1 0,-1 0 0,1-1 0,0 1 0,1-2 0,-1-43 0,1 40 0,1-1 0,-1 0 0,2 1 0,-1-1 0,1 1 0,0-1 0,0 1 0,0 0 0,6-6 0,-7 9 0,0 0 0,0 1 0,0-1 0,1 1 0,-1 0 0,0 0 0,1 0 0,0 0 0,0 0 0,-1 0 0,1 1 0,0-1 0,0 1 0,0 0 0,1 0 0,-1 0 0,0 0 0,0 1 0,0-1 0,1 1 0,3 0 0,-5 0 0,0 1 0,0-1 0,-1 1 0,1-1 0,0 1 0,-1 0 0,1 0 0,0 0 0,-1 0 0,1 0 0,-1 0 0,1 0 0,-1 0 0,0 1 0,0-1 0,1 0 0,-1 1 0,0-1 0,0 1 0,0 0 0,-1-1 0,1 1 0,0 0 0,0-1 0,-1 1 0,1 0 0,-1 0 0,0 2 0,2 7 0,0 0 0,-1 0 0,0 16 0,-1-19 0,-1 13 0,0 0 0,-2 0 0,0-1 0,-1 1 0,-2-1 0,0 1 0,0-1 0,-2-1 0,-1 0 0,0 0 0,-1 0 0,-1-1 0,-15 18 0,22-31 0,0 0 0,0 1 0,0 0 0,1-1 0,-4 12 0,6-16 0,1 0 0,0 0 0,-1 0 0,1 1 0,0-1 0,0 0 0,0 0 0,0 0 0,0 0 0,0 0 0,0 0 0,0 1 0,1-1 0,-1 0 0,0 0 0,1 0 0,-1 0 0,0 0 0,1 0 0,0 0 0,-1 0 0,1 0 0,0 0 0,-1 0 0,1 0 0,0-1 0,0 1 0,0 0 0,-1 0 0,1-1 0,0 1 0,0-1 0,0 1 0,0-1 0,0 1 0,1-1 0,-1 1 0,0-1 0,0 0 0,0 0 0,1 1 0,23 4 0,0-1 0,41 1 0,-16-2 0,44 2 31,-46-3-729,59 9 0,-80-4-6128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52.999"/>
    </inkml:context>
    <inkml:brush xml:id="br0">
      <inkml:brushProperty name="width" value="0.05" units="cm"/>
      <inkml:brushProperty name="height" value="0.05" units="cm"/>
    </inkml:brush>
  </inkml:definitions>
  <inkml:trace contextRef="#ctx0" brushRef="#br0">0 22 24575,'1'1'0,"-1"-1"0,0 1 0,0 0 0,0-1 0,0 1 0,1-1 0,-1 1 0,0-1 0,1 1 0,-1-1 0,0 1 0,1-1 0,-1 1 0,0-1 0,1 1 0,-1-1 0,1 0 0,-1 1 0,1-1 0,-1 0 0,1 1 0,-1-1 0,1 0 0,0 1 0,-1-1 0,1 0 0,-1 0 0,1 0 0,0 0 0,-1 0 0,1 0 0,-1 0 0,1 0 0,0 0 0,0 0 0,29-3 0,-22 2 0,73-13 0,-54 8 0,41-3 0,-57 9 0,-1 0 0,1 0 0,0 1 0,-1 0 0,1 1 0,-1 0 0,15 6 0,-20-6 0,1 0 0,-1 0 0,1 1 0,-1-1 0,0 2 0,0-1 0,0 0 0,0 1 0,-1 0 0,1 0 0,3 5 0,-6-7 0,0 1 0,-1 0 0,0 0 0,1-1 0,-1 1 0,0 0 0,0 0 0,0 0 0,-1 0 0,1 0 0,-1 0 0,0 1 0,1-1 0,-2 0 0,1 0 0,0 0 0,0 0 0,-1 0 0,0 0 0,0 0 0,1 0 0,-4 5 0,0 1 0,-1 1 0,-1-1 0,0 0 0,0-1 0,0 1 0,-1-1 0,-10 8 0,-17 23 0,33-38 0,0 0 0,0 1 0,0-1 0,0 1 0,0 0 0,0-1 0,0 1 0,0 0 0,1-1 0,-1 1 0,1 0 0,-1 0 0,1 0 0,0-1 0,0 1 0,0 0 0,0 0 0,0 2 0,0-3 0,1 1 0,-1-1 0,1 1 0,0-1 0,0 0 0,-1 1 0,1-1 0,0 0 0,0 0 0,0 0 0,0 0 0,1 0 0,-1 0 0,0 0 0,0 0 0,0 0 0,3 1 0,4 1 0,0 0 0,0 0 0,1-1 0,-1 0 0,1 0 0,12 0 0,47 3 47,120-7 0,67-23-883,-207 19 213,43-4-6203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55.436"/>
    </inkml:context>
    <inkml:brush xml:id="br0">
      <inkml:brushProperty name="width" value="0.05" units="cm"/>
      <inkml:brushProperty name="height" value="0.05" units="cm"/>
    </inkml:brush>
  </inkml:definitions>
  <inkml:trace contextRef="#ctx0" brushRef="#br0">264 437 24575,'10'-9'0,"-8"6"0,1 1 0,0-1 0,-1 1 0,0-1 0,1 0 0,-1 0 0,2-5 0,-3 7 0,-1 0 0,0 0 0,0 0 0,0 0 0,1 0 0,-1 0 0,0 0 0,0 0 0,-1 0 0,1 0 0,0 0 0,0 0 0,0 0 0,-1 0 0,1 0 0,-1 0 0,1 0 0,-1 0 0,1 0 0,-1 0 0,1 0 0,-1 0 0,0 0 0,1 0 0,-1 1 0,0-1 0,0 0 0,0 1 0,0-1 0,-1-1 0,-3 0 0,0-1 0,0 0 0,0 1 0,0 0 0,0 0 0,0 1 0,0-1 0,-1 1 0,1 0 0,-1 0 0,1 1 0,0 0 0,-1 0 0,1 0 0,-1 1 0,1-1 0,-1 1 0,1 1 0,0-1 0,0 1 0,-1 0 0,1 0 0,0 0 0,-5 4 0,-2 0 0,0 1 0,1 1 0,-1 0 0,2 1 0,-1 0 0,1 0 0,0 1 0,-11 16 0,16-19 0,0 0 0,0 0 0,1 1 0,0-1 0,0 1 0,-5 16 0,8-21 0,1 1 0,-1-1 0,1 1 0,0 0 0,0-1 0,0 1 0,1-1 0,-1 1 0,1-1 0,0 1 0,0-1 0,0 0 0,1 1 0,-1-1 0,1 0 0,-1 0 0,1 0 0,0 0 0,4 4 0,0 0 0,0-1 0,0 0 0,1 0 0,-1-1 0,1 1 0,1-1 0,-1-1 0,1 1 0,0-2 0,0 1 0,0-1 0,0 0 0,1 0 0,-1-1 0,1 0 0,0-1 0,-1 0 0,1 0 0,0-1 0,0 0 0,-1-1 0,1 0 0,0 0 0,-1-1 0,1 0 0,-1 0 0,1-1 0,-1 0 0,0-1 0,0 1 0,0-2 0,8-5 0,-4 0 0,-1 1 0,-1-2 0,0 1 0,0-1 0,-1-1 0,0 0 0,-1 0 0,-1-1 0,9-17 0,-9 12 0,0-1 0,-1-1 0,-1 1 0,-1-1 0,-1 1 0,2-24 0,-5 1 0,-1 0 0,-2 1 0,-2-1 0,-2 1 0,-22-78 0,28 118 0,1 0 0,0 0 0,0-1 0,0 1 0,-1 0 0,1 0 0,-1 0 0,1 0 0,-1 0 0,1 0 0,-1 0 0,1 0 0,-1 0 0,0 0 0,0 0 0,1 0 0,-1 0 0,0 1 0,0-1 0,-1-1 0,1 3 0,0-1 0,1 0 0,-1 1 0,0-1 0,1 0 0,-1 1 0,1-1 0,-1 1 0,1-1 0,-1 1 0,1-1 0,-1 1 0,1-1 0,-1 1 0,1 0 0,0-1 0,-1 1 0,1 0 0,0-1 0,-1 1 0,1 0 0,0 1 0,-12 51 0,7 5 30,4 0 0,1 0 0,12 81 0,50 169-1515,-56-284-5341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55.831"/>
    </inkml:context>
    <inkml:brush xml:id="br0">
      <inkml:brushProperty name="width" value="0.05" units="cm"/>
      <inkml:brushProperty name="height" value="0.05" units="cm"/>
    </inkml:brush>
  </inkml:definitions>
  <inkml:trace contextRef="#ctx0" brushRef="#br0">24 218 24575,'41'1'0,"-14"1"0,-1-2 0,43-5 0,-63 4 0,0 0 0,-1 0 0,1-1 0,0 1 0,-1-1 0,1 0 0,-1-1 0,0 1 0,0-1 0,0 0 0,0-1 0,0 1 0,-1-1 0,1 0 0,-1 0 0,0 0 0,5-7 0,-8 9 0,0 0 0,1-1 0,-1 1 0,0-1 0,0 0 0,0 1 0,0-1 0,-1 0 0,1 0 0,-1 1 0,1-1 0,-1 0 0,0 0 0,0 1 0,0-1 0,-1 0 0,1 0 0,-1 0 0,-1-4 0,0 2 0,0 1 0,0-1 0,-1 0 0,0 1 0,0 0 0,0-1 0,-1 1 0,1 1 0,-1-1 0,-4-3 0,0 0 0,0 1 0,0 1 0,0 0 0,-1 0 0,0 0 0,0 1 0,0 0 0,-1 1 0,1 0 0,-20-3 0,26 6 0,-1 0 0,1 0 0,-1 0 0,1 1 0,0-1 0,0 1 0,-1 0 0,1 0 0,0 0 0,0 0 0,0 1 0,0-1 0,0 1 0,0 0 0,-3 2 0,1 1 0,0-1 0,0 1 0,1 0 0,0 0 0,0 1 0,0-1 0,-4 9 0,0 3 0,1 1 0,1-1 0,0 1 0,-5 29 0,9-35 15,0 0 0,1 0 0,0 0 0,1 1 0,1-1 0,0 0 0,4 18 0,-5-25-83,2-1 1,-1 1-1,1-1 1,-1 1-1,1-1 1,0 1-1,1-1 1,-1 0-1,1 0 1,0 0-1,0-1 1,0 1-1,0-1 1,1 0-1,-1 1 1,1-1-1,0-1 1,0 1-1,0-1 1,0 1-1,8 2 1,10 1-6759</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56.234"/>
    </inkml:context>
    <inkml:brush xml:id="br0">
      <inkml:brushProperty name="width" value="0.05" units="cm"/>
      <inkml:brushProperty name="height" value="0.05" units="cm"/>
    </inkml:brush>
  </inkml:definitions>
  <inkml:trace contextRef="#ctx0" brushRef="#br0">1 103 24575,'1'-68'0,"46"241"0,-18-43 0,-28-129 0,0-4 0,1-16 0,0-26 0,-2 22 0,1-1 0,1 0 0,8-35 0,-7 47 0,0 0 0,1 1 0,0-1 0,1 1 0,0 0 0,1 0 0,0 1 0,14-18 0,-19 26 0,1 1 0,-1-1 0,1 0 0,0 0 0,0 1 0,-1-1 0,1 1 0,0-1 0,0 1 0,0 0 0,1 0 0,-1 0 0,0 0 0,0 0 0,1 0 0,-1 1 0,0-1 0,1 1 0,2-1 0,-2 2 0,-1-1 0,0 1 0,0-1 0,1 1 0,-1 0 0,0 0 0,0 0 0,0 0 0,0 0 0,0 0 0,0 1 0,-1-1 0,1 0 0,0 1 0,-1 0 0,3 2 0,1 3 0,0 0 0,0 1 0,-1-1 0,0 1 0,-1 0 0,1 0 0,-2 1 0,1-1 0,1 12 0,1 30-174,-2 0 0,-5 57 0,1-76-669,0-5-5983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56.611"/>
    </inkml:context>
    <inkml:brush xml:id="br0">
      <inkml:brushProperty name="width" value="0.05" units="cm"/>
      <inkml:brushProperty name="height" value="0.05" units="cm"/>
    </inkml:brush>
  </inkml:definitions>
  <inkml:trace contextRef="#ctx0" brushRef="#br0">204 13 24575,'1'0'0,"-1"-1"0,0 1 0,0-1 0,0 1 0,-1-1 0,1 1 0,0-1 0,0 1 0,0 0 0,0-1 0,0 1 0,0-1 0,-1 1 0,1-1 0,0 1 0,0 0 0,-1-1 0,1 1 0,0-1 0,-1 1 0,1 0 0,0-1 0,-1 1 0,1 0 0,0 0 0,-1-1 0,1 1 0,-1 0 0,1 0 0,-1-1 0,1 1 0,0 0 0,-2 0 0,-19 3 0,-16 17 0,34-17 0,0 0 0,-1 1 0,1-1 0,0 1 0,0-1 0,1 1 0,-1 0 0,1 0 0,0 0 0,0 1 0,0-1 0,0 0 0,1 1 0,0-1 0,0 1 0,0 0 0,0-1 0,1 1 0,0 0 0,0-1 0,0 1 0,1 0 0,-1-1 0,1 1 0,0-1 0,0 1 0,1-1 0,2 6 0,4 7 0,2 0 0,0 0 0,1-1 0,0 0 0,18 18 0,-27-31 0,0-1 0,1 0 0,-2 0 0,1 1 0,0-1 0,0 1 0,-1-1 0,1 1 0,-1 0 0,0-1 0,0 1 0,0 0 0,0 0 0,-1 0 0,1 0 0,-1 0 0,1 0 0,-1 0 0,0 0 0,0 0 0,-1 0 0,1-1 0,-1 5 0,-1-4 0,0 1 0,0-1 0,0 1 0,0-1 0,0 0 0,-1 0 0,1 0 0,-1 0 0,0-1 0,0 1 0,0-1 0,0 0 0,0 0 0,-1 0 0,1 0 0,-7 2 0,0 2-124,0-2 0,0 1 0,-1-1 0,0-1 0,1 0 0,-1 0-1,0-1 1,-1 0 0,1-1 0,-19-1 0,11-5-6702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4:57.014"/>
    </inkml:context>
    <inkml:brush xml:id="br0">
      <inkml:brushProperty name="width" value="0.05" units="cm"/>
      <inkml:brushProperty name="height" value="0.05" units="cm"/>
    </inkml:brush>
  </inkml:definitions>
  <inkml:trace contextRef="#ctx0" brushRef="#br0">102 189 24575,'6'-1'0,"0"-1"0,-1 0 0,0 0 0,1 0 0,-1-1 0,0 1 0,0-1 0,0-1 0,-1 1 0,7-6 0,1 0 0,-6 5 0,-1-1 0,1 0 0,-1 0 0,0 0 0,0 0 0,0-1 0,-1 0 0,0 0 0,5-8 0,-8 12 0,0 0 0,-1 0 0,1-1 0,0 1 0,-1 0 0,1 0 0,-1-1 0,1 1 0,-1 0 0,0 0 0,0-1 0,0 1 0,-1 0 0,1-1 0,0 1 0,-1 0 0,1 0 0,-1 0 0,0-1 0,0 1 0,0 0 0,0 0 0,0 0 0,0 0 0,-1 0 0,1 1 0,-1-1 0,1 0 0,-1 1 0,1-1 0,-1 1 0,0-1 0,-3-1 0,3 2 0,-1-1 0,1 0 0,-1 1 0,0-1 0,0 1 0,0 0 0,0 0 0,1 0 0,-2 1 0,1-1 0,0 0 0,0 1 0,0 0 0,0 0 0,0 0 0,0 0 0,0 1 0,-6 0 0,4 1 0,-1 0 0,1 0 0,0 1 0,0 0 0,0 0 0,1 0 0,-1 0 0,1 1 0,-8 6 0,2 2 0,-1 0 0,2 1 0,0 0 0,0 0 0,1 1 0,-9 22 0,13-26 0,0-1 0,1 1 0,1 0 0,0 0 0,0 0 0,1 0 0,0 0 0,0 0 0,1 0 0,1 0 0,0 0 0,2 10 0,-1-13 0,0 1 0,1-1 0,-1 0 0,2 0 0,-1-1 0,1 1 0,0-1 0,0 0 0,1 0 0,-1 0 0,2 0 0,-1-1 0,0 0 0,1 0 0,0 0 0,11 6 0,13 5-1365,-2-4-5461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5:02.031"/>
    </inkml:context>
    <inkml:brush xml:id="br0">
      <inkml:brushProperty name="width" value="0.05" units="cm"/>
      <inkml:brushProperty name="height" value="0.05" units="cm"/>
    </inkml:brush>
  </inkml:definitions>
  <inkml:trace contextRef="#ctx0" brushRef="#br0">0 10 24575,'3'-10'0,"4"12"0,5 15 0,24 106 0,0-1 0,-12-58 0,-1-8 0,-2 2 0,-3 0 0,10 61 0,-25-80-1365,-5-7-5461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6.486"/>
    </inkml:context>
    <inkml:brush xml:id="br0">
      <inkml:brushProperty name="width" value="0.05" units="cm"/>
      <inkml:brushProperty name="height" value="0.05" units="cm"/>
    </inkml:brush>
  </inkml:definitions>
  <inkml:trace contextRef="#ctx0" brushRef="#br0">110 118 24575,'-61'6'0,"58"-6"0,0 1 0,0-1 0,0 1 0,0 0 0,0 0 0,1 0 0,-1 1 0,0-1 0,0 0 0,1 1 0,-1 0 0,1 0 0,0 0 0,-1 0 0,1 0 0,-3 4 0,5-6 0,0 0 0,0 1 0,0-1 0,-1 0 0,1 1 0,0-1 0,0 0 0,0 1 0,0-1 0,0 0 0,0 1 0,0-1 0,0 0 0,0 1 0,1-1 0,-1 0 0,0 1 0,0-1 0,0 0 0,0 1 0,0-1 0,1 0 0,-1 1 0,0-1 0,0 0 0,0 0 0,1 1 0,-1-1 0,0 0 0,1 0 0,-1 1 0,0-1 0,0 0 0,1 0 0,-1 0 0,0 0 0,1 1 0,-1-1 0,1 0 0,16 5 0,27 0 0,0-2 0,-1-1 0,1-3 0,44-6 0,-6 2 0,2916-95-7158,-2173 98 6815,1020-22-287,-1673 11 2727,-135 6 80,-36 7-2184,-1 0 0,1 0 0,-1 0 0,0 0 0,0 0 0,1 0 0,-1 0 0,0 0 0,1 0 0,-1 0-1,0-1 1,1 1 0,-1 0 0,0 0 0,0 0 0,1-1 0,-1 1 0,0 0 0,0 0 0,1-1 0,-1 1 0,0 0 0,0 0-1,0-1 1,0 1 0,1 0 0,-1-1 0,0 1 0,0 0 0,0-1 0,0 1 0,0 0 0,0-1 0,0 1 0,0 0 0,0-1-1,0 1 1,-9-10-4058</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5:02.683"/>
    </inkml:context>
    <inkml:brush xml:id="br0">
      <inkml:brushProperty name="width" value="0.05" units="cm"/>
      <inkml:brushProperty name="height" value="0.05" units="cm"/>
    </inkml:brush>
  </inkml:definitions>
  <inkml:trace contextRef="#ctx0" brushRef="#br0">41 188 24575,'-8'-24'0,"7"23"0,0-1 0,0 0 0,0 0 0,0 0 0,0 0 0,1 0 0,-1-1 0,1 1 0,-1 0 0,1 0 0,0 0 0,0 0 0,0-5 0,2 1 0,0 0 0,1 1 0,-1-1 0,1 0 0,0 1 0,1 0 0,-1-1 0,1 1 0,0 1 0,0-1 0,1 1 0,-1-1 0,1 1 0,0 0 0,0 1 0,1 0 0,-1-1 0,6-1 0,2-2 0,0 1 0,0 1 0,0 0 0,1 0 0,-1 2 0,29-5 0,-39 8 0,0 0 0,0-1 0,1 2 0,-1-1 0,0 0 0,0 1 0,1-1 0,-1 1 0,0 0 0,0 0 0,0 0 0,0 0 0,0 1 0,0-1 0,0 1 0,-1 0 0,1 0 0,0 0 0,-1 0 0,1 0 0,-1 0 0,0 1 0,0-1 0,0 1 0,0 0 0,0-1 0,-1 1 0,1 0 0,-1 0 0,0 0 0,0 0 0,1 6 0,0-1 0,0-1 0,-1 1 0,0 0 0,-1 1 0,0-1 0,0 0 0,-1 0 0,0 0 0,0 0 0,-1-1 0,0 1 0,-4 11 0,-3-1 0,0-1 0,-1 1 0,0-2 0,-2 1 0,-22 24 0,-77 67 0,27-29 0,81-77 0,1 1 0,-1 0 0,1 0 0,-1 0 0,1 1 0,0-1 0,-3 6 0,5-8 0,0 0 0,0 0 0,0-1 0,0 1 0,0 0 0,0 0 0,0 0 0,0-1 0,0 1 0,0 0 0,0 0 0,0-1 0,0 1 0,1 0 0,-1 0 0,0-1 0,1 1 0,-1 0 0,0-1 0,1 1 0,-1 0 0,1-1 0,-1 1 0,1-1 0,-1 1 0,1-1 0,0 1 0,-1-1 0,1 1 0,-1-1 0,1 1 0,0-1 0,0 0 0,-1 1 0,1-1 0,0 0 0,0 0 0,-1 0 0,1 0 0,0 1 0,0-1 0,-1 0 0,2 0 0,18 2 0,1 0 0,0-1 0,-1-2 0,1 0 0,-1 0 0,24-7 0,18 0 0,-25 5-113,18-4-200,1 3 0,0 2 0,88 9 0,-114-1-6513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05:03.292"/>
    </inkml:context>
    <inkml:brush xml:id="br0">
      <inkml:brushProperty name="width" value="0.05" units="cm"/>
      <inkml:brushProperty name="height" value="0.05" units="cm"/>
    </inkml:brush>
  </inkml:definitions>
  <inkml:trace contextRef="#ctx0" brushRef="#br0">1 159 24575,'0'-2'0,"0"0"0,1 0 0,-1 0 0,1 0 0,0 0 0,0 1 0,0-1 0,0 0 0,0 0 0,0 1 0,0-1 0,0 0 0,1 1 0,1-3 0,27-21 0,-18 15 0,1-1 0,0 0 0,1 2 0,1-1 0,-1 2 0,1 0 0,1 1 0,0 0 0,-1 2 0,24-6 0,-32 9 0,1 0 0,0 1 0,0 0 0,0 0 0,0 1 0,1 0 0,-1 0 0,0 1 0,0 0 0,0 0 0,-1 1 0,1 0 0,0 1 0,0-1 0,-1 2 0,0-1 0,1 1 0,-2 0 0,1 0 0,0 1 0,9 8 0,-14-11 0,0 0 0,0 0 0,-1 0 0,1 0 0,0 1 0,-1-1 0,0 0 0,1 1 0,-1-1 0,0 1 0,0 0 0,0-1 0,-1 1 0,1 0 0,-1 0 0,1-1 0,-1 1 0,0 4 0,-1-3 0,0 1 0,0-1 0,0 0 0,0 0 0,-1 0 0,1 0 0,-1 0 0,0-1 0,0 1 0,-1 0 0,-2 2 0,-8 9 0,-1-1 0,-1 0 0,0-2 0,-20 15 0,30-23 0,-8 5 0,-2 1 0,1 0 0,1 2 0,0-1 0,-13 15 0,26-25 0,-1-1 0,1 0 0,-1 1 0,1-1 0,-1 1 0,1 0 0,-1-1 0,1 1 0,-1-1 0,1 1 0,-1 0 0,1-1 0,0 1 0,0 0 0,-1-1 0,1 1 0,0 0 0,0 0 0,0-1 0,0 1 0,0 0 0,0 0 0,0-1 0,0 1 0,0 0 0,0-1 0,0 1 0,0 0 0,0 0 0,1-1 0,-1 1 0,0 0 0,0-1 0,1 1 0,-1 0 0,1-1 0,-1 1 0,1-1 0,-1 1 0,1 0 0,-1-1 0,1 1 0,-1-1 0,1 1 0,-1-1 0,1 0 0,0 1 0,-1-1 0,1 0 0,1 1 0,4 1 0,1-1 0,-1 1 0,0-1 0,13 0 0,-10 0 0,28 3 0,-1 1 0,60 17 0,-84-18 0,0 0 0,-1 0 0,1 1 0,-1 1 0,0 0 0,0 1 0,0 0 0,-1 0 0,-1 1 0,1 0 0,13 15 0,-22-21 0,0-1 0,1 1 0,-1-1 0,0 1 0,0-1 0,0 1 0,0 0 0,0-1 0,-1 1 0,1 0 0,0 0 0,-1 0 0,1-1 0,-1 1 0,0 0 0,0 0 0,0 0 0,0 0 0,0 0 0,0 0 0,0 0 0,0 0 0,-1-1 0,1 1 0,-1 0 0,1 0 0,-1 0 0,0-1 0,0 1 0,0 0 0,0-1 0,0 1 0,0 0 0,0-1 0,0 0 0,-2 2 0,-3 2 0,0-1 0,1 0 0,-2 0 0,1-1 0,0 0 0,-1 0 0,1 0 0,-13 3 0,-26 3-273,0-2 0,-1-2 0,0-2 0,-87-6 0,37-3-6553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02:10:20.987"/>
    </inkml:context>
    <inkml:brush xml:id="br0">
      <inkml:brushProperty name="width" value="0.05" units="cm"/>
      <inkml:brushProperty name="height" value="0.05" units="cm"/>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8.283"/>
    </inkml:context>
    <inkml:brush xml:id="br0">
      <inkml:brushProperty name="width" value="0.05" units="cm"/>
      <inkml:brushProperty name="height" value="0.05" units="cm"/>
    </inkml:brush>
  </inkml:definitions>
  <inkml:trace contextRef="#ctx0" brushRef="#br0">171 111 24575,'-1'-23'0,"1"13"0,-1 0 0,1 0 0,1 0 0,0 0 0,4-15 0,-5 24 0,0 1 0,1-1 0,-1 0 0,0 0 0,1 1 0,-1-1 0,1 0 0,-1 1 0,1-1 0,-1 0 0,1 1 0,0-1 0,-1 1 0,1-1 0,0 1 0,-1 0 0,1-1 0,0 1 0,-1-1 0,1 1 0,0 0 0,0 0 0,0 0 0,-1-1 0,1 1 0,0 0 0,0 0 0,0 0 0,-1 0 0,1 0 0,0 0 0,0 0 0,0 1 0,-1-1 0,1 0 0,0 0 0,0 1 0,-1-1 0,1 0 0,0 1 0,0-1 0,-1 1 0,1-1 0,0 1 0,38 27 0,-32-22 0,34 26 0,61 65 0,-86-79 0,0 1 0,-1 1 0,0 0 0,-2 1 0,19 39 0,-29-52 0,0 0 0,-1 1 0,1-1 0,-2 0 0,1 1 0,-1 0 0,0-1 0,-1 1 0,0-1 0,-1 1 0,-2 13 0,1-9 0,-2-1 0,0 1 0,0-1 0,-1 0 0,-1 0 0,-13 20 0,-6 3 0,-1-2 0,-2-1 0,-51 44 0,78-75 0,-61 56 0,18-20 0,-74 86 0,108-110 0,0 0 0,1 0 0,1 0 0,0 1 0,1 0 0,0 1 0,1 0 0,1 0 0,0 0 0,1 0 0,-3 31 0,6-37 0,1 0 0,0 0 0,1 0 0,0 0 0,1 0 0,0 0 0,0 0 0,0 0 0,1 0 0,1-1 0,0 1 0,6 10 0,-2-7 0,0-1 0,1 0 0,0 0 0,1-1 0,0 0 0,1-1 0,16 11 0,3-1 0,0-2 0,1-1 0,1-1 0,0-2 0,59 15 0,-48-16 0,1-3 0,0-1 0,0-2 0,1-2 0,83-4 0,-94-10 0,-24 2 0,-11 8 0,1-1 0,0 1 0,-1-1 0,1 1 0,-1 0 0,1-1 0,0 1 0,-1 0 0,1-1 0,-1 1 0,1 0 0,-1-1 0,1 1 0,-1 0 0,1 0 0,-1 0 0,0 0 0,1-1 0,-1 1 0,1 0 0,-1 0 0,1 0 0,-1 0 0,-1 0 0,-3 0 0,-1 0 0,0 1 0,0-1 0,1 1 0,-1 0 0,0 0 0,1 1 0,-8 2 0,-45 21 0,36-14 0,1 1 0,0 1 0,1 1 0,1 0 0,0 2 0,1 0 0,-32 37 0,40-41 0,1 1 0,0 1 0,1 0 0,1 0 0,0 1 0,0-1 0,2 1 0,0 1 0,0-1 0,2 1 0,0 0 0,1 0 0,-1 17 0,4-6 0,0 0 0,2 0 0,1-1 0,1 1 0,1-1 0,18 48 0,79 145 0,-7-18 0,-82-165 0,-1 1 0,-2 1 0,-2 0 0,6 45 0,-13-70 0,-1 0 0,-1 0 0,0 0 0,0 0 0,-2 1 0,1-1 0,-2 0 0,0-1 0,0 1 0,-1 0 0,-1-1 0,0 0 0,-1 0 0,0 0 0,0-1 0,-10 11 0,-8 5 0,-1-1 0,-2-1 0,0-2 0,-2-1 0,0-1 0,-2-1 0,0-2 0,-49 21 0,22-16 0,53-22 0,0 0 0,0 1 0,-1-2 0,1 1 0,0-1 0,0 1 0,-1-1 0,1-1 0,-8 0 0,12 0-41,0 1 0,-1-1-1,1 1 1,0-1-1,-1 0 1,1 0 0,0 1-1,0-1 1,0 0 0,0 0-1,0 0 1,0 0-1,0 0 1,0-1 0,0 1-1,0 0 1,1 0 0,-1-1-1,0 1 1,1 0-1,-1-1 1,1 1 0,-1 0-1,1-1 1,0 1 0,0-1-1,-1 1 1,1-1-1,0 1 1,0 0 0,1-1-1,-1-1 1,4-27-6785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9.017"/>
    </inkml:context>
    <inkml:brush xml:id="br0">
      <inkml:brushProperty name="width" value="0.05" units="cm"/>
      <inkml:brushProperty name="height" value="0.05" units="cm"/>
    </inkml:brush>
  </inkml:definitions>
  <inkml:trace contextRef="#ctx0" brushRef="#br0">22 198 24575,'-1'-1'0,"0"1"0,0 0 0,0-1 0,0 0 0,0 1 0,0-1 0,0 0 0,0 1 0,0-1 0,0 0 0,0 0 0,0 0 0,0 0 0,1 0 0,-1 0 0,0 0 0,1 0 0,-1 0 0,1 0 0,-1 0 0,1 0 0,-1-1 0,1 1 0,0 0 0,-1-2 0,1 1 0,0 1 0,-1 0 0,1-1 0,0 1 0,-1-1 0,1 1 0,0-1 0,0 1 0,0 0 0,0-1 0,1 1 0,-1-1 0,0 1 0,1 0 0,-1-1 0,0 1 0,1 0 0,0-1 0,-1 1 0,1 0 0,1-2 0,-1 2 0,0 1 0,-1 0 0,1 0 0,0 0 0,0 0 0,0 0 0,-1 0 0,1 0 0,0 0 0,0 0 0,0 0 0,-1 0 0,1 1 0,0-1 0,0 0 0,-1 1 0,1-1 0,0 0 0,-1 1 0,1-1 0,0 1 0,-1-1 0,1 1 0,0-1 0,-1 1 0,1 1 0,17 17 0,-17-17 0,24 30 0,-2 2 0,-2 1 0,-1 0 0,-2 2 0,-1 0 0,13 43 0,-28-71 0,0-4 0,0 0 0,0 0 0,0 0 0,-1 0 0,0 1 0,0-1 0,-1 0 0,1 1 0,-1-1 0,-1 0 0,1 1 0,-2 8 0,2-14 0,0 1 0,-1-1 0,1 1 0,0-1 0,0 0 0,-1 1 0,1-1 0,0 1 0,-1-1 0,1 0 0,0 1 0,-1-1 0,1 0 0,-1 0 0,1 1 0,-1-1 0,1 0 0,0 0 0,-1 0 0,1 1 0,-1-1 0,1 0 0,-1 0 0,1 0 0,-1 0 0,1 0 0,-1 0 0,1 0 0,-1 0 0,1 0 0,-1 0 0,1 0 0,-1 0 0,1-1 0,-1 1 0,1 0 0,0 0 0,-1 0 0,1-1 0,-1 1 0,1 0 0,0 0 0,-1-1 0,1 1 0,-1 0 0,1-1 0,0 1 0,-1 0 0,1-1 0,0 0 0,-17-20 0,6 0 0,1 0 0,1 0 0,1 0 0,1-1 0,0-1 0,2 1 0,-4-39 0,8 42 0,0-1 0,1 0 0,0 1 0,2-1 0,1 1 0,0 0 0,1-1 0,1 1 0,10-25 0,-12 38 0,0 0 0,0 0 0,1 1 0,-1-1 0,1 1 0,0 0 0,1 0 0,-1 0 0,1 0 0,0 1 0,0 0 0,0 0 0,1 0 0,-1 1 0,1 0 0,0 0 0,0 0 0,0 1 0,1 0 0,-1 0 0,0 0 0,1 1 0,-1 0 0,1 0 0,-1 1 0,1 0 0,0 0 0,-1 0 0,1 1 0,-1 0 0,1 0 0,-1 1 0,0 0 0,1 0 0,-1 0 0,0 1 0,0 0 0,0 0 0,-1 0 0,1 1 0,7 7 0,1 1 0,-1 2 0,-1 0 0,0 1 0,-1 0 0,0 0 0,-1 1 0,-1 1 0,-1-1 0,0 1 0,-1 1 0,-1 0 0,-1 0 0,0 0 0,-2 0 0,0 1 0,-1-1 0,0 1 0,-3 26 0,4-65 0,1 1 0,1-1 0,1 1 0,0 0 0,13-27 0,-6 20 0,0 1 0,2-1 0,30-38 0,-41 59 0,0 0 0,1 1 0,-1 0 0,1 0 0,-1 0 0,1 0 0,0 1 0,1-1 0,-1 1 0,1 1 0,-1-1 0,1 1 0,0 0 0,0 0 0,11-1 0,-12 2 0,-1 1 0,1 0 0,0 1 0,0-1 0,-1 1 0,1 0 0,0 0 0,-1 0 0,1 1 0,-1 0 0,0 0 0,1 0 0,-1 0 0,0 1 0,0-1 0,-1 1 0,1 0 0,0 0 0,-1 0 0,0 1 0,3 3 0,2 3 10,-1 1-1,0 0 1,-1 0 0,0 0-1,-1 1 1,0 0-1,-1 0 1,0 0 0,-1 0-1,-1 1 1,2 13-1,0 19-673,-4 78 0,0-117 512,-2 23-6674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59.458"/>
    </inkml:context>
    <inkml:brush xml:id="br0">
      <inkml:brushProperty name="width" value="0.05" units="cm"/>
      <inkml:brushProperty name="height" value="0.05" units="cm"/>
    </inkml:brush>
  </inkml:definitions>
  <inkml:trace contextRef="#ctx0" brushRef="#br0">31 97 24575,'-2'15'0,"2"-13"0,0-1 0,0 1 0,0-1 0,0 1 0,0-1 0,0 1 0,0 0 0,0-1 0,0 1 0,1-1 0,-1 1 0,1-1 0,-1 1 0,1-1 0,-1 1 0,1-1 0,0 1 0,0-1 0,1 2 0,4 4 0,0 0 0,1-1 0,0 1 0,0-1 0,0-1 0,0 0 0,14 8 0,-17-11 0,0 0 0,0 1 0,0-2 0,0 1 0,1 0 0,-1-1 0,0 0 0,1 0 0,-1 0 0,1-1 0,-1 1 0,1-1 0,-1 0 0,1 0 0,-1-1 0,9-1 0,-11 1 0,0 0 0,0 0 0,0 0 0,0 0 0,-1 0 0,1-1 0,0 1 0,-1 0 0,1-1 0,-1 1 0,0-1 0,1 0 0,-1 1 0,0-1 0,0 0 0,0 0 0,0 0 0,1-3 0,-1 0 0,0 0 0,0 1 0,-1-1 0,1 1 0,-1-1 0,0 0 0,-1 1 0,0-7 0,-1 0 0,-1 1 0,1-1 0,-2 1 0,1 0 0,-2 0 0,-9-17 0,12 23 0,-1 1 0,1 0 0,0 0 0,-1 0 0,0 0 0,1 0 0,-1 1 0,0-1 0,-1 1 0,1 0 0,0 0 0,-1 0 0,1 0 0,-1 1 0,1-1 0,-1 1 0,0 0 0,1 0 0,-1 0 0,-4 0 0,4 1 0,0 0 0,1 1 0,-1 0 0,0-1 0,1 1 0,-1 0 0,1 1 0,-1-1 0,1 0 0,0 1 0,0 0 0,-1 0 0,1 0 0,1 0 0,-1 1 0,0-1 0,0 1 0,1-1 0,-1 1 0,1 0 0,-3 4 0,-1 4 7,0-1-1,1 1 0,0 0 0,1 0 1,0 1-1,1-1 0,0 1 1,0 0-1,1 0 0,1 0 1,0 0-1,1 0 0,0 0 0,1 0 1,1 0-1,-1 0 0,2 0 1,6 22-1,-5-24-74,-1 0 1,1-1-1,1 1 1,-1-1-1,2 1 1,-1-1-1,1-1 1,1 1-1,-1-1 1,2 0-1,-1-1 1,1 1-1,0-2 1,0 1-1,1-1 1,0 0-1,0-1 1,0 0-1,1 0 1,-1-1-1,17 4 1,10-1-6759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0.029"/>
    </inkml:context>
    <inkml:brush xml:id="br0">
      <inkml:brushProperty name="width" value="0.05" units="cm"/>
      <inkml:brushProperty name="height" value="0.05" units="cm"/>
    </inkml:brush>
  </inkml:definitions>
  <inkml:trace contextRef="#ctx0" brushRef="#br0">21 115 24575,'0'-5'0,"-1"1"0,0-1 0,0 0 0,0 1 0,-1-1 0,-3-7 0,-4-16 0,10 24 0,6 9 0,5 9 0,17 35 0,-1 0 0,-3 2 0,-3 1 0,23 74 0,-44-124 0,6 32 0,-6-33 0,-1 0 0,0 0 0,0 0 0,1 0 0,-1 0 0,0 0 0,0 0 0,0 0 0,0 0 0,0 0 0,-1 0 0,1 0 0,0 0 0,0 0 0,-1 0 0,1 0 0,0 0 0,-1 0 0,1 0 0,-1-1 0,1 1 0,-1 0 0,0 0 0,1 0 0,-1-1 0,0 1 0,-1 1 0,1-2 0,0 0 0,0-1 0,1 1 0,-1 0 0,0 0 0,0-1 0,0 1 0,0 0 0,0-1 0,1 1 0,-1-1 0,0 1 0,0-1 0,1 0 0,-1 1 0,0-1 0,1 1 0,-1-1 0,1 0 0,-1 0 0,1 1 0,-1-1 0,1 0 0,-1 0 0,1 0 0,0 0 0,-1 0 0,1 1 0,0-1 0,0-2 0,-9-28 0,9 30 0,-6-24 0,2-1 0,1 1 0,1-1 0,2 0 0,3-36 0,-2 51 0,0 0 0,1 0 0,1 0 0,-1 0 0,2 0 0,0 1 0,0 0 0,1 0 0,0 0 0,0 0 0,1 1 0,1 0 0,0 0 0,0 0 0,8-7 0,-9 12 0,-1 0 0,0 0 0,1 0 0,-1 1 0,1 0 0,0 0 0,0 0 0,1 1 0,-1 0 0,0 0 0,1 1 0,-1 0 0,1 0 0,-1 0 0,1 1 0,0 0 0,-1 0 0,1 0 0,-1 1 0,1 0 0,-1 1 0,1-1 0,-1 1 0,0 1 0,1-1 0,-1 1 0,11 6 0,-8-3 0,0 1 0,0-1 0,0 1 0,-1 1 0,0-1 0,0 1 0,-1 1 0,0 0 0,-1 0 0,0 0 0,0 1 0,-1-1 0,0 1 0,-1 1 0,7 20 0,-8-12 0,0 1 0,-1-1 0,-1 1 0,-1-1 0,-3 25 0,43-130 0,-26 57 0,2 1 0,35-51 0,-44 70 0,0 0 0,1 0 0,0 0 0,1 1 0,0 0 0,0 1 0,0 0 0,1 0 0,0 1 0,1 0 0,14-5 0,-21 9 0,-1 1 0,1 0 0,0 0 0,0 1 0,0-1 0,0 1 0,0 0 0,0 0 0,0 0 0,0 1 0,0-1 0,0 1 0,0 0 0,0 0 0,0 0 0,-1 1 0,8 3 0,-6-2 0,1 1 0,-1 0 0,0 1 0,0-1 0,-1 1 0,1 0 0,-1 0 0,0 0 0,-1 1 0,4 5 0,3 10 0,0 1 0,-2-1 0,0 2 0,-2-1 0,5 25 0,-4 31 108,-6-58-599,0 0 0,6 23 0,-2-25-6335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0.419"/>
    </inkml:context>
    <inkml:brush xml:id="br0">
      <inkml:brushProperty name="width" value="0.05" units="cm"/>
      <inkml:brushProperty name="height" value="0.05" units="cm"/>
    </inkml:brush>
  </inkml:definitions>
  <inkml:trace contextRef="#ctx0" brushRef="#br0">162 70 24575,'1'-2'0,"1"1"0,-1-1 0,0 0 0,1 1 0,-1-1 0,0 0 0,0 1 0,0-1 0,0 0 0,0 0 0,-1 0 0,1 0 0,-1 0 0,1 0 0,-1 0 0,0 0 0,1 0 0,-1 0 0,0 0 0,-1 0 0,1-1 0,-1-2 0,1 3 0,-1 1 0,0 0 0,1-1 0,-1 1 0,0 0 0,0 0 0,0 0 0,0 0 0,0 0 0,0 0 0,0 0 0,0 0 0,0 0 0,-1 0 0,1 0 0,0 1 0,0-1 0,-1 0 0,1 1 0,-1-1 0,1 1 0,0 0 0,-1-1 0,1 1 0,-1 0 0,1 0 0,-1 0 0,1 0 0,-1 0 0,1 0 0,-1 1 0,-1-1 0,-3 2 0,0 0 0,1 0 0,-1 0 0,0 1 0,1-1 0,0 1 0,-1 1 0,1-1 0,1 1 0,-1 0 0,0 0 0,1 0 0,0 1 0,0-1 0,0 1 0,0 0 0,1 0 0,0 1 0,0-1 0,-3 8 0,0 2 0,0 1 0,0 0 0,1-1 0,1 2 0,1-1 0,-2 24 0,5-30 0,0 0 0,1 0 0,0 0 0,1 0 0,0 0 0,1 0 0,0-1 0,0 1 0,1-1 0,0 0 0,1 0 0,0 0 0,1-1 0,-1 1 0,1-1 0,10 9 0,-12-12 0,1-1 0,-1 1 0,1-1 0,0 0 0,0-1 0,0 1 0,0-1 0,1 0 0,-1 0 0,1-1 0,0 0 0,0 0 0,0 0 0,0-1 0,0 1 0,0-2 0,0 1 0,0 0 0,1-1 0,-1-1 0,0 1 0,0-1 0,0 0 0,0 0 0,0 0 0,0-1 0,9-4 0,-3 0 0,-1-1 0,1 0 0,-1 0 0,-1-2 0,1 1 0,-1-1 0,-1-1 0,0 0 0,0 0 0,-1-1 0,0 0 0,-1 0 0,0-1 0,9-20 0,-13 24 0,1-1 0,-2 1 0,1 0 0,-1-1 0,0 0 0,-1 1 0,0-1 0,-1 0 0,1 1 0,-2-1 0,1 0 0,-1 0 0,0 1 0,-1-1 0,0 0 0,-1 1 0,0 0 0,0 0 0,0 0 0,-1 0 0,0 0 0,-1 0 0,-7-9 0,7 12 7,0 0 0,0 1-1,-1 0 1,1 0 0,-1 0-1,0 0 1,0 1-1,0 0 1,0 0 0,0 1-1,-1-1 1,1 2 0,-1-1-1,0 1 1,1 0 0,-1 0-1,-13 0 1,11 1-113,0 1 0,0 0 0,0 0 0,1 0 0,-1 1 0,1 0-1,-1 1 1,1 0 0,0 1 0,0-1 0,0 1 0,1 1 0,-11 7 0,0 5-6720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0.777"/>
    </inkml:context>
    <inkml:brush xml:id="br0">
      <inkml:brushProperty name="width" value="0.05" units="cm"/>
      <inkml:brushProperty name="height" value="0.05" units="cm"/>
    </inkml:brush>
  </inkml:definitions>
  <inkml:trace contextRef="#ctx0" brushRef="#br0">1 169 24575,'29'-33'0,"-22"24"0,0 0 0,1 1 0,0 0 0,0 0 0,11-6 0,-16 12 0,0 0 0,0 1 0,0-1 0,0 1 0,1 0 0,-1 0 0,0 0 0,1 0 0,-1 1 0,1-1 0,-1 1 0,1 0 0,-1 0 0,0 0 0,1 0 0,-1 1 0,1 0 0,-1-1 0,1 1 0,-1 0 0,4 2 0,1 1 0,1 1 0,-1 0 0,1 1 0,-2 0 0,1 0 0,-1 0 0,0 1 0,0 0 0,0 1 0,8 12 0,5 10 0,23 48 0,-38-67 0,1 0 0,-2 0 0,0 1 0,0 0 0,2 16 0,-5-26 0,-1 0 0,1 0 0,-1 0 0,0 0 0,1 0 0,-1 0 0,0 0 0,0 0 0,-1 0 0,1 0 0,0 0 0,-1 0 0,1 0 0,-1 0 0,0 0 0,1 0 0,-1 0 0,0-1 0,0 1 0,0 0 0,-1 0 0,1-1 0,0 1 0,-1-1 0,1 1 0,-1-1 0,1 0 0,-1 1 0,0-1 0,1 0 0,-1 0 0,0 0 0,0 0 0,0-1 0,0 1 0,1 0 0,-1-1 0,0 1 0,0-1 0,-3 0 0,2 1 0,0-1 0,0 0 0,0 1 0,0-2 0,0 1 0,0 0 0,0 0 0,0-1 0,0 0 0,0 1 0,1-1 0,-1 0 0,0-1 0,0 1 0,1 0 0,-1-1 0,0 0 0,1 1 0,-4-4 0,4 2 0,0 0 0,-1 0 0,1 0 0,0-1 0,1 1 0,-1-1 0,0 1 0,1-1 0,0 1 0,0-1 0,0 0 0,0 0 0,0-5 0,1-1 0,0-1 0,0 1 0,1-1 0,0 1 0,1-1 0,0 1 0,1 0 0,0 0 0,0 0 0,6-12 0,3 3-124,-1 1 0,2 0 0,1 0 0,0 2 0,1-1 0,1 2-1,0 0 1,1 1 0,0 1 0,25-15 0,-8 8-6702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1.310"/>
    </inkml:context>
    <inkml:brush xml:id="br0">
      <inkml:brushProperty name="width" value="0.05" units="cm"/>
      <inkml:brushProperty name="height" value="0.05" units="cm"/>
    </inkml:brush>
  </inkml:definitions>
  <inkml:trace contextRef="#ctx0" brushRef="#br0">2 0 24575,'0'39'0,"-1"-6"0,1 0 0,2 0 0,1 0 0,9 40 0,-10-65 0,0-1 0,0 0 0,1 0 0,0 0 0,0 0 0,0 0 0,1 0 0,0-1 0,0 0 0,1 0 0,0 0 0,0 0 0,0-1 0,1 0 0,0 0 0,0 0 0,0-1 0,1 0 0,-1 0 0,1 0 0,0-1 0,0 0 0,0-1 0,8 3 0,-4-3 0,1 1 0,0-1 0,0-1 0,0 0 0,0-1 0,0 0 0,0-1 0,0 0 0,-1-1 0,1-1 0,0 1 0,21-10 0,-25 9 0,-1-1 0,0 0 0,0 0 0,0-1 0,0 0 0,-1 0 0,0-1 0,0 0 0,0 0 0,-1 0 0,1-1 0,-2 0 0,1 0 0,-1 0 0,0 0 0,0-1 0,-1 0 0,0 1 0,2-11 0,-1-2 0,-1 1 0,0-1 0,-1 0 0,-2-1 0,-2-26 0,-1 221 0,44 210 0,-22-248 0,3 165 0,-22-283 0,-1-1 0,0 1 0,-2-1 0,1 1 0,-2-1 0,-1 0 0,-10 28 0,12-39 0,0-1 0,1 1 0,-1-1 0,-1 0 0,1 0 0,-1 0 0,0-1 0,0 1 0,-1-1 0,1 0 0,-1 0 0,0-1 0,0 1 0,0-1 0,0 0 0,-1 0 0,1-1 0,-1 0 0,1 0 0,-1 0 0,0 0 0,0-1 0,0 0 0,0-1 0,-10 1 0,4-2 0,0 0 0,-1-1 0,1 0 0,0-1 0,0-1 0,1 0 0,-1 0 0,1-1 0,0 0 0,0-1 0,0-1 0,1 0 0,0 0 0,0-1 0,1 0 0,0 0 0,-13-17 0,6 6 0,2-1 0,0 0 0,1 0 0,1-2 0,0 0 0,2 0 0,1-1 0,-7-24 0,12 30 0,0-1 0,0 0 0,2-1 0,0 1 0,1 0 0,1-1 0,1 1 0,1 0 0,0 0 0,1 0 0,7-24 0,-5 29 0,0 0 0,1 0 0,0 0 0,1 1 0,0 0 0,1 0 0,0 1 0,1 0 0,0 1 0,1 0 0,0 0 0,1 1 0,0 0 0,0 1 0,18-10 0,-11 9-151,1 1-1,-1 0 0,2 1 0,-1 1 1,1 1-1,0 1 0,0 1 1,29-1-1,-11 3-6674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2.518"/>
    </inkml:context>
    <inkml:brush xml:id="br0">
      <inkml:brushProperty name="width" value="0.05" units="cm"/>
      <inkml:brushProperty name="height" value="0.05" units="cm"/>
    </inkml:brush>
  </inkml:definitions>
  <inkml:trace contextRef="#ctx0" brushRef="#br0">22 292 24575,'-2'-3'0,"-1"0"0,1 0 0,0 0 0,0 0 0,0 0 0,1-1 0,-1 1 0,1-1 0,0 0 0,0 1 0,0-1 0,0 0 0,1 1 0,-1-1 0,1-6 0,0 3 0,1 0 0,0 0 0,0 0 0,0 1 0,1-1 0,0 0 0,0 1 0,5-11 0,-5 13 0,-1 1 0,1-1 0,0 1 0,1 0 0,-1 0 0,1 0 0,-1 0 0,1 0 0,0 1 0,0-1 0,0 1 0,0-1 0,0 1 0,7-3 0,-8 5 0,1-1 0,-1 0 0,1 1 0,-1 0 0,1 0 0,0-1 0,-1 2 0,1-1 0,-1 0 0,1 0 0,-1 1 0,1-1 0,-1 1 0,1 0 0,-1 0 0,1 0 0,-1 0 0,0 0 0,1 1 0,-1-1 0,0 0 0,0 1 0,0 0 0,2 1 0,4 6 0,0 0 0,-1 0 0,0 0 0,0 1 0,-1 0 0,0 0 0,0 0 0,-2 1 0,6 14 0,4 18 0,7 46 0,-17-71 0,7 24 0,-2-8 0,4 40 0,-11-66 0,-2 0 0,1 0 0,-1 0 0,0 0 0,-1-1 0,0 1 0,0 0 0,-1 0 0,0 0 0,-5 12 0,-5-5 0,12-15 0,-1 1 0,1-1 0,0 0 0,-1 0 0,1 0 0,-1 0 0,1 0 0,-1 0 0,1 0 0,0 0 0,-1 0 0,1 0 0,-1 0 0,1 0 0,-1 0 0,1 0 0,0 0 0,-1 0 0,1-1 0,-1 1 0,1 0 0,0 0 0,-1 0 0,1-1 0,-1 1 0,0-2 0,-1 0 0,1 1 0,0-1 0,0 0 0,0 0 0,0 0 0,0 0 0,0 0 0,0 0 0,1 0 0,-1 0 0,1 0 0,0 0 0,-1-3 0,1-17 0,0-1 0,2 1 0,0 0 0,1 0 0,2 1 0,12-38 0,55-122 0,-12 59 0,-50 106 0,0 0 0,0 1 0,2 0 0,0 0 0,14-13 0,-24 27 0,-1-1 0,0 1 0,1 0 0,0-1 0,-1 1 0,1 0 0,0 0 0,-1 0 0,1 0 0,0 1 0,0-1 0,0 0 0,0 1 0,0-1 0,0 1 0,0 0 0,0 0 0,2-1 0,-3 2 0,1-1 0,-1 1 0,0 0 0,0-1 0,0 1 0,0 0 0,0 0 0,0-1 0,0 1 0,0 0 0,0 0 0,0 0 0,0 0 0,0 1 0,-1-1 0,1 0 0,0 0 0,-1 0 0,1 1 0,-1-1 0,1 0 0,-1 0 0,0 1 0,1-1 0,-1 0 0,0 3 0,3 24 0,-1 1 0,-1-1 0,-5 48 0,1-37 0,3 42 0,6-50 0,1-25 0,5-16 0,-3-7 0,-1 0 0,9-26 0,11-23 0,-24 60 0,60-102 0,-58 99 0,1 1 0,0-1 0,0 1 0,0 0 0,1 1 0,0 0 0,1 0 0,0 1 0,12-7 0,-18 11 0,-1 1 0,0 1 0,1-1 0,-1 0 0,0 0 0,1 1 0,-1 0 0,0-1 0,1 1 0,-1 0 0,1 0 0,-1 0 0,1 0 0,-1 1 0,1-1 0,-1 1 0,0 0 0,1-1 0,1 2 0,0 0 0,0 1 0,-1-1 0,1 1 0,-1-1 0,0 1 0,1 0 0,-2 1 0,1-1 0,0 0 0,2 5 0,4 8 0,0 1 0,-1 0 0,10 34 0,-16-47 0,7 30-273,-1 0 0,-2 0 0,-1 0 0,1 64 0,-6-62-6553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2.252"/>
    </inkml:context>
    <inkml:brush xml:id="br0">
      <inkml:brushProperty name="width" value="0.05" units="cm"/>
      <inkml:brushProperty name="height" value="0.05" units="cm"/>
    </inkml:brush>
  </inkml:definitions>
  <inkml:trace contextRef="#ctx0" brushRef="#br0">0 29 24575,'0'5'0,"5"1"0,1-5 0,4-2 0,6-1 0,4-1 0,3-4 0,3-1 0,1 1 0,1 1 0,1 2 0,-6 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2.666"/>
    </inkml:context>
    <inkml:brush xml:id="br0">
      <inkml:brushProperty name="width" value="0.05" units="cm"/>
      <inkml:brushProperty name="height" value="0.05" units="cm"/>
    </inkml:brush>
  </inkml:definitions>
  <inkml:trace contextRef="#ctx0" brushRef="#br0">18 1 24575,'0'5'0,"-5"6"0,-1 6 0,0 4 0,6-1 0,7-4 0,8-4 0,5-5 0,4-4 0,3-1 0,2-2 0,-1-6 0,-3-1-8191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3.117"/>
    </inkml:context>
    <inkml:brush xml:id="br0">
      <inkml:brushProperty name="width" value="0.05" units="cm"/>
      <inkml:brushProperty name="height" value="0.05" units="cm"/>
    </inkml:brush>
  </inkml:definitions>
  <inkml:trace contextRef="#ctx0" brushRef="#br0">469 445 24575,'-1'-1'0,"1"-1"0,0 1 0,-1 0 0,0 0 0,1 0 0,-1 0 0,0 0 0,0 0 0,1 0 0,-1 0 0,0 0 0,0 0 0,0 0 0,0 0 0,0 1 0,0-1 0,0 0 0,-1 1 0,1-1 0,0 1 0,0-1 0,0 1 0,-1-1 0,1 1 0,0 0 0,0 0 0,-3 0 0,-40-5 0,39 4 0,-26 0 0,17 1 0,-1-1 0,1 0 0,1-1 0,-26-6 0,35 6 0,0 1 0,0-1 0,0 0 0,0 0 0,0 0 0,1-1 0,0 1 0,-1-1 0,1 0 0,0 0 0,0 0 0,0 0 0,1 0 0,-1-1 0,1 0 0,-1 1 0,1-1 0,1 0 0,-1 0 0,-2-6 0,1-3 0,0 0 0,1 0 0,0-1 0,1 1 0,0-1 0,1 0 0,1 1 0,2-17 0,2 4 0,1 0 0,0 0 0,13-30 0,-16 49 0,0 0 0,1 0 0,0 0 0,0 1 0,0-1 0,9-8 0,-13 14 0,1 0 0,0 0 0,0 0 0,0 0 0,0 1 0,0-1 0,0 0 0,0 1 0,0-1 0,0 1 0,0-1 0,1 1 0,-1 0 0,0-1 0,0 1 0,0 0 0,0 0 0,1 0 0,-1 0 0,1 0 0,0 0 0,-1 1 0,1 0 0,-1 0 0,1-1 0,-1 1 0,0 0 0,1 0 0,-1 1 0,0-1 0,0 0 0,0 0 0,0 0 0,0 1 0,0-1 0,0 1 0,0-1 0,-1 1 0,1-1 0,0 3 0,10 28 0,-3 0 0,0 0 0,-2 0 0,-2 1 0,1 42 0,-4-56 0,14 196 0,56 493 0,-54-638 0,-35-101 0,6 3 0,-2 1 0,-1 1 0,-1 0 0,-26-32 0,36 50 0,1 1 0,-1 1 0,-1-1 0,1 1 0,-1 0 0,-1 1 0,1 0 0,-1 0 0,1 0 0,-1 1 0,-1 0 0,1 0 0,0 1 0,-1 1 0,0-1 0,0 1 0,0 0 0,0 1 0,-10 0 0,11 2 0,1 0 0,-1 1 0,1 0 0,-1 1 0,1-1 0,0 1 0,0 1 0,0-1 0,1 1 0,-1 1 0,1-1 0,0 1 0,0 0 0,0 0 0,1 1 0,0 0 0,0 0 0,0 0 0,1 0 0,-7 14 0,5-12 0,2 2 0,-1-1 0,1 0 0,1 1 0,0 0 0,0 0 0,1 0 0,0 0 0,0 0 0,1 0 0,1 1 0,0-1 0,0 0 0,1 0 0,3 14 0,-3-21 7,0 0-1,0 0 1,0 0-1,0-1 1,1 1-1,-1 0 0,1-1 1,0 1-1,0-1 1,0 1-1,0-1 1,0 0-1,1 0 1,-1 0-1,0 0 1,1 0-1,3 1 0,0 0-217,0-1-1,0 0 1,0 0-1,1 0 0,-1 0 1,12 0-1,18 1-6614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3.520"/>
    </inkml:context>
    <inkml:brush xml:id="br0">
      <inkml:brushProperty name="width" value="0.05" units="cm"/>
      <inkml:brushProperty name="height" value="0.05" units="cm"/>
    </inkml:brush>
  </inkml:definitions>
  <inkml:trace contextRef="#ctx0" brushRef="#br0">2 106 24575,'0'-11'0,"-1"9"0,1-1 0,0 1 0,-1-1 0,1 1 0,0-1 0,0 1 0,1 0 0,-1-1 0,0 1 0,1-1 0,0 1 0,-1 0 0,1-1 0,2-3 0,-3 6 0,1 0 0,-1 0 0,0 0 0,0-1 0,0 1 0,1 0 0,-1 0 0,0 0 0,0 0 0,1 0 0,-1 0 0,0 0 0,0 0 0,1 0 0,-1 0 0,0 0 0,0 0 0,0 0 0,1 0 0,-1 0 0,0 1 0,0-1 0,1 0 0,-1 0 0,0 0 0,0 0 0,0 0 0,1 0 0,-1 1 0,0-1 0,0 0 0,0 0 0,0 0 0,1 0 0,-1 1 0,0-1 0,0 0 0,0 0 0,0 1 0,6 13 0,0 16 0,-2 31 0,-4 69 0,-1-81 0,18-107 0,-9 20 0,24-65 0,-27 90 0,0 1 0,1 1 0,0-1 0,0 1 0,1 0 0,1 0 0,0 1 0,0 0 0,13-11 0,-19 19 0,0 0 0,0 1 0,0-1 0,0 0 0,0 1 0,1-1 0,-1 1 0,1-1 0,-1 1 0,1 0 0,-1 0 0,1 1 0,0-1 0,-1 0 0,1 1 0,0-1 0,0 1 0,0 0 0,-1 0 0,1 0 0,0 1 0,0-1 0,-1 0 0,1 1 0,0 0 0,-1 0 0,1 0 0,0 0 0,-1 0 0,1 0 0,-1 1 0,0-1 0,1 1 0,-1 0 0,0-1 0,0 1 0,0 0 0,0 0 0,-1 0 0,1 1 0,2 3 0,6 10 0,-1 0 0,0 1 0,-1 0 0,10 35 0,-15-43 0,33 129-1365,-29-113-5461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3.866"/>
    </inkml:context>
    <inkml:brush xml:id="br0">
      <inkml:brushProperty name="width" value="0.05" units="cm"/>
      <inkml:brushProperty name="height" value="0.05" units="cm"/>
    </inkml:brush>
  </inkml:definitions>
  <inkml:trace contextRef="#ctx0" brushRef="#br0">1 7 24575,'0'-5'0,"0"4"0,0 6 0,0 7 0,0 6 0,0 10 0,0 3 0,0 3 0,0 4 0,0 0 0,4-1 0,2-3 0,0-3 0,3-5 0,1-9-8191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4.223"/>
    </inkml:context>
    <inkml:brush xml:id="br0">
      <inkml:brushProperty name="width" value="0.05" units="cm"/>
      <inkml:brushProperty name="height" value="0.05" units="cm"/>
    </inkml:brush>
  </inkml:definitions>
  <inkml:trace contextRef="#ctx0" brushRef="#br0">42 28 24575,'-5'0'0,"-1"-5"0,-4-1 0,-1-4 0,2 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4.547"/>
    </inkml:context>
    <inkml:brush xml:id="br0">
      <inkml:brushProperty name="width" value="0.05" units="cm"/>
      <inkml:brushProperty name="height" value="0.05" units="cm"/>
    </inkml:brush>
  </inkml:definitions>
  <inkml:trace contextRef="#ctx0" brushRef="#br0">28 0 24575,'0'5'0,"0"6"0,0 6 0,0 5 0,0 7 0,5 9 0,1 11 0,0 7 0,-1 8 0,-1 2 0,-2 4 0,4 0 0,0-4 0,0-7 0,-1-6 0,-2-6 0,-1-11-8191</inkml:trace>
  <inkml:trace contextRef="#ctx0" brushRef="#br0" timeOffset="1">1 492 24575,'39'-2'0,"1"-2"0,70-15 0,89-33 0,-166 43 0,11-7 0,-33 11 0,0 1 0,1 1 0,20-5 0,-32 8 0,0 0 0,1 0 0,-1 0 0,1 1 0,-1-1 0,0 0 0,1 0 0,-1 0 0,0 0 0,1 1 0,-1-1 0,0 0 0,1 0 0,-1 1 0,0-1 0,0 0 0,1 0 0,-1 1 0,0-1 0,0 0 0,1 1 0,-1-1 0,0 0 0,0 1 0,0-1 0,0 0 0,1 1 0,-1-1 0,0 1 0,0-1 0,0 0 0,0 1 0,0-1 0,0 1 0,0-1 0,0 0 0,0 1 0,0-1 0,0 0 0,-1 1 0,1-1 0,0 1 0,0-1 0,-1 1 0,-5 23 0,5-20 0,-10 35-227,1 1-1,3 1 1,1-1-1,2 1 1,2 56-1,2-71-6598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4.916"/>
    </inkml:context>
    <inkml:brush xml:id="br0">
      <inkml:brushProperty name="width" value="0.05" units="cm"/>
      <inkml:brushProperty name="height" value="0.05" units="cm"/>
    </inkml:brush>
  </inkml:definitions>
  <inkml:trace contextRef="#ctx0" brushRef="#br0">0 24 24575,'0'-5'0,"0"-6"0,0 4 0,5 7 0,6 9 0,0 2-8191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5.403"/>
    </inkml:context>
    <inkml:brush xml:id="br0">
      <inkml:brushProperty name="width" value="0.05" units="cm"/>
      <inkml:brushProperty name="height" value="0.05" units="cm"/>
    </inkml:brush>
  </inkml:definitions>
  <inkml:trace contextRef="#ctx0" brushRef="#br0">275 517 24575,'0'0'0,"0"0"0,0 1 0,0-1 0,-1 0 0,1 1 0,0-1 0,0 0 0,0 0 0,0 1 0,0-1 0,0 0 0,0 1 0,0-1 0,0 0 0,0 0 0,0 1 0,0-1 0,0 0 0,1 1 0,-1-1 0,0 0 0,0 0 0,0 1 0,0-1 0,0 0 0,1 0 0,-1 1 0,0-1 0,0 0 0,0 0 0,1 0 0,-1 1 0,0-1 0,0 0 0,1 0 0,-1 0 0,0 0 0,0 1 0,1-1 0,-1 0 0,0 0 0,0 0 0,1 0 0,-1 0 0,0 0 0,1 0 0,-1 0 0,0 0 0,1 0 0,-1 0 0,0 0 0,0 0 0,1 0 0,-1 0 0,0 0 0,1 0 0,-1-1 0,0 1 0,1 0 0,0-1 0,-1 1 0,1-1 0,0 0 0,0 0 0,0 1 0,-1-1 0,1 0 0,-1 0 0,1 0 0,0 0 0,-1 0 0,1 0 0,-1 0 0,0 0 0,1 0 0,-1 0 0,0-1 0,1-2 0,-1 1 0,0-1 0,-1 1 0,1-1 0,0 1 0,-1-1 0,0 1 0,0-1 0,0 1 0,0 0 0,-1-1 0,1 1 0,-1 0 0,0 0 0,0 0 0,0 0 0,0 0 0,0 1 0,-1-1 0,1 1 0,-1-1 0,1 1 0,-1 0 0,-3-2 0,2 2 0,0 0 0,0 0 0,0 0 0,0 0 0,0 1 0,0 0 0,0-1 0,-1 2 0,1-1 0,-1 0 0,1 1 0,0 0 0,-1 0 0,1 0 0,0 1 0,-1-1 0,1 1 0,-8 2 0,1 2 0,1 0 0,-1 1 0,1 0 0,0 0 0,1 1 0,0 1 0,0-1 0,0 1 0,1 1 0,0 0 0,1 0 0,0 0 0,0 1 0,1 0 0,0 1 0,1-1 0,0 1 0,1 0 0,0 0 0,1 0 0,0 1 0,1-1 0,-2 21 0,4-28 0,0 0 0,0-1 0,0 1 0,1 0 0,0 0 0,-1-1 0,1 1 0,1-1 0,-1 1 0,0-1 0,1 1 0,0-1 0,0 0 0,0 1 0,0-1 0,0 0 0,5 4 0,-3-4 0,1 1 0,-1-1 0,1 0 0,0 0 0,0-1 0,0 1 0,0-1 0,1 0 0,-1-1 0,10 3 0,1-2 0,-1-1 0,1 0 0,0-1 0,0 0 0,0-1 0,0-1 0,21-6 0,-25 5 0,0 0 0,0-1 0,0 0 0,0-1 0,-1-1 0,0 0 0,0 0 0,-1-1 0,14-12 0,-19 15 0,-1-1 0,1 1 0,-2-1 0,1 0 0,0-1 0,-1 1 0,0 0 0,0-1 0,-1 0 0,1 1 0,-1-1 0,-1 0 0,1 0 0,-1 0 0,0-1 0,0 1 0,-1 0 0,1 0 0,-1-1 0,-2-9 0,2 14 0,0 0 0,-1 1 0,1-1 0,0 0 0,-1 0 0,1 1 0,-1-1 0,0 0 0,1 1 0,-1-1 0,0 0 0,-1-1 0,2 3 0,-1 0 0,1 0 0,0-1 0,-1 1 0,1 0 0,0 0 0,-1 0 0,1-1 0,0 1 0,-1 0 0,1 0 0,0 0 0,-1 0 0,1 0 0,-1 0 0,1 0 0,0 0 0,-1 0 0,1 0 0,0 0 0,-1 0 0,1 0 0,0 0 0,-1 0 0,1 1 0,-1-1 0,1 0 0,0 0 0,-1 0 0,1 0 0,0 1 0,0-1 0,-1 1 0,-1 1 0,-1 0 0,1 1 0,0 0 0,0-1 0,0 1 0,1 0 0,-1 0 0,1 0 0,0 0 0,0 0 0,-1 4 0,-3 11 0,1 0 0,1-1 0,0 1 0,2 0 0,0 0 0,1 0 0,1 0 0,5 35 0,-5-50 0,0 0 0,0 0 0,0 0 0,0 0 0,0-1 0,1 1 0,-1 0 0,1-1 0,0 1 0,0-1 0,0 1 0,0-1 0,0 0 0,0 0 0,1 0 0,-1 0 0,1 0 0,-1 0 0,1-1 0,0 1 0,0-1 0,-1 0 0,1 0 0,0 0 0,0 0 0,0-1 0,0 1 0,0-1 0,0 1 0,1-1 0,-1 0 0,0 0 0,0-1 0,4 0 0,2-1 0,-1 0 0,1 0 0,-1-1 0,0-1 0,0 1 0,0-1 0,0 0 0,-1-1 0,0 0 0,0 0 0,8-8 0,-3 0 0,0-1 0,-1 0 0,0-1 0,-2 0 0,1-1 0,-2 0 0,0 0 0,-1-1 0,-1 0 0,8-33 0,-5 11 0,-3 0 0,-1 0 0,-1-79 0,-5 73 0,-2 0 0,-2 1 0,-2 0 0,-23-82 0,29 125 0,1-1 0,0 1 0,-1-1 0,1 1 0,-1 0 0,0-1 0,1 1 0,-1 0 0,0-1 0,0 1 0,0 0 0,0 0 0,0 0 0,0 0 0,0 0 0,0 0 0,-2-1 0,2 2 0,1 0 0,-1 0 0,1 0 0,-1 0 0,0 0 0,1 0 0,-1 1 0,1-1 0,-1 0 0,0 0 0,1 1 0,-1-1 0,1 0 0,-1 0 0,1 1 0,-1-1 0,1 1 0,-1-1 0,1 0 0,0 1 0,-1-1 0,1 1 0,0-1 0,-1 1 0,1 0 0,0-1 0,-1 1 0,-2 6 0,0 0 0,0 0 0,1 0 0,0 1 0,-2 9 0,-4 46 0,3 1 0,2 0 0,3 0 0,3 0 0,3 0 0,16 72 0,-17-109-151,2 0-1,0-1 0,2 0 0,1 0 1,1 0-1,1-2 0,1 1 1,16 22-1,-11-24-6674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5.914"/>
    </inkml:context>
    <inkml:brush xml:id="br0">
      <inkml:brushProperty name="width" value="0.05" units="cm"/>
      <inkml:brushProperty name="height" value="0.05" units="cm"/>
    </inkml:brush>
  </inkml:definitions>
  <inkml:trace contextRef="#ctx0" brushRef="#br0">606 263 24575,'1'-57'0,"1"36"0,-1-1 0,-1 1 0,-2-1 0,0 0 0,-1 1 0,-6-22 0,9 41 0,-1 1 0,1-1 0,-1 0 0,0 0 0,0 0 0,0 1 0,0-1 0,0 0 0,-1 1 0,1-1 0,0 1 0,-1-1 0,1 1 0,-1 0 0,1 0 0,-1-1 0,0 1 0,1 0 0,-1 0 0,-3-1 0,2 2 0,-1-1 0,1 1 0,-1-1 0,1 1 0,-1 0 0,1 0 0,0 0 0,-1 1 0,1-1 0,-1 1 0,-3 1 0,-7 4 0,-1 0 0,1 0 0,0 1 0,-14 10 0,28-17 0,-32 20 0,1 1 0,1 1 0,1 1 0,1 2 0,1 1 0,2 1 0,-30 41 0,50-61 0,0 1 0,1-1 0,0 1 0,1 0 0,0 0 0,0 1 0,1-1 0,0 1 0,0-1 0,0 13 0,1-17 0,1 0 0,1 1 0,-1-1 0,1 0 0,-1 0 0,1 0 0,0 1 0,1-1 0,-1 0 0,1 0 0,0-1 0,0 1 0,0 0 0,0-1 0,1 1 0,-1-1 0,1 1 0,0-1 0,0 0 0,0-1 0,0 1 0,1 0 0,4 2 0,3 1 0,1 0 0,0-1 0,0 0 0,0-1 0,1 0 0,-1-1 0,21 2 0,-1-2 0,58-2 0,-120 1 0,-1 1 0,1 2 0,0 1 0,0 1 0,0 1 0,-54 24 0,71-25 0,0 0 0,0 0 0,1 1 0,0 1 0,1 0 0,0 0 0,-19 22 0,24-24 0,1 1 0,-1 0 0,2 0 0,-1 0 0,1 0 0,1 1 0,-1-1 0,1 1 0,1 0 0,0 0 0,0 0 0,1 0 0,-1 17 0,2-18 0,1-1 0,-1 0 0,1 0 0,1 0 0,0 0 0,0 0 0,0 0 0,1 0 0,0 0 0,0-1 0,0 0 0,1 1 0,0-1 0,1-1 0,-1 1 0,1 0 0,0-1 0,0 0 0,1 0 0,-1-1 0,1 0 0,0 0 0,0 0 0,8 3 0,6 2 0,0 0 0,0-1 0,1-2 0,0 0 0,0-1 0,41 4 0,-19-6-341,0-2 0,0-2-1,76-10 1,-48-2-6485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2.923"/>
    </inkml:context>
    <inkml:brush xml:id="br0">
      <inkml:brushProperty name="width" value="0.05" units="cm"/>
      <inkml:brushProperty name="height" value="0.05" units="cm"/>
    </inkml:brush>
  </inkml:definitions>
  <inkml:trace contextRef="#ctx0" brushRef="#br0">140 279 24575,'0'0'0,"-1"-1"0,1 1 0,0 0 0,-1 0 0,1-1 0,0 1 0,-1 0 0,1-1 0,0 1 0,0-1 0,-1 1 0,1 0 0,0-1 0,0 1 0,0-1 0,0 1 0,-1 0 0,1-1 0,0 1 0,0-1 0,0 1 0,0-1 0,0 1 0,0-1 0,0 1 0,0 0 0,1-1 0,-1 1 0,0-1 0,0 1 0,0-1 0,0 1 0,1-1 0,14-7 0,24 2 0,-38 6 0,27-2 0,39-9 0,-56 9 0,0-1 0,-1 0 0,1-1 0,-1 0 0,0-1 0,14-8 0,-22 12 0,-1 0 0,0-1 0,1 1 0,-1 0 0,1 0 0,-1-1 0,0 1 0,0 0 0,0-1 0,0 1 0,0-1 0,0 0 0,0 1 0,0-1 0,-1 0 0,1 1 0,-1-1 0,1 0 0,-1 0 0,0 0 0,0-1 0,0-1 0,0 1 0,-1 0 0,1 0 0,-1 0 0,0-1 0,0 1 0,0 0 0,-1 0 0,1 1 0,-1-1 0,-1-3 0,-4-3 0,0 0 0,0 1 0,-1 0 0,0 0 0,-1 1 0,-9-7 0,4 5 0,-1 0 0,0 1 0,-1 1 0,0 0 0,0 1 0,-33-7 0,42 11 0,0 1 0,0-1 0,1 1 0,-1 1 0,0 0 0,0 0 0,0 0 0,0 0 0,0 1 0,0 0 0,0 1 0,1 0 0,-1 0 0,0 0 0,1 1 0,0 0 0,-1 0 0,1 0 0,-10 8 0,13-6 0,-1-1 0,1 1 0,0-1 0,0 1 0,1 0 0,-1 0 0,1 0 0,0 0 0,1 1 0,-1-1 0,1 0 0,0 1 0,0-1 0,1 1 0,0-1 0,0 1 0,0-1 0,0 1 0,1-1 0,0 1 0,3 9 0,0 1 0,1-1 0,1 0 0,0 0 0,0 0 0,2-1 0,12 19 0,-8-18-151,0 0-1,1 0 0,0-1 0,1-1 1,1-1-1,0 0 0,1 0 1,23 12-1,-1-5-6674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6.288"/>
    </inkml:context>
    <inkml:brush xml:id="br0">
      <inkml:brushProperty name="width" value="0.05" units="cm"/>
      <inkml:brushProperty name="height" value="0.05" units="cm"/>
    </inkml:brush>
  </inkml:definitions>
  <inkml:trace contextRef="#ctx0" brushRef="#br0">33 12 24575,'-4'-4'0,"-7"-3"0,-1 6 0,6 7 0,9 3 0,3 5 0,6 8 0,10 6 0,6 3 0,3 5 0,0 1 0,5 3 0,1 1 0,-2-3 0,-6-4 0,-4-1 0,-5-8-8191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6.628"/>
    </inkml:context>
    <inkml:brush xml:id="br0">
      <inkml:brushProperty name="width" value="0.05" units="cm"/>
      <inkml:brushProperty name="height" value="0.05" units="cm"/>
    </inkml:brush>
  </inkml:definitions>
  <inkml:trace contextRef="#ctx0" brushRef="#br0">304 553 24575,'-1'-11'0,"-1"1"0,0-1 0,-1 1 0,0-1 0,-1 1 0,-8-17 0,7 17 0,3 7 0,1-1 0,-1 0 0,0 1 0,0-1 0,0 1 0,-1 0 0,1-1 0,-1 1 0,0 0 0,0 1 0,0-1 0,-4-3 0,5 6 0,0-1 0,1 0 0,-1 1 0,0 0 0,1-1 0,-1 1 0,0 0 0,0 0 0,1 0 0,-1 0 0,0 0 0,1 0 0,-1 0 0,0 0 0,0 1 0,1-1 0,-1 1 0,0 0 0,1-1 0,-1 1 0,1 0 0,-1 0 0,1 0 0,-1 0 0,1 0 0,0 0 0,0 0 0,-1 0 0,1 1 0,-1 1 0,-16 17 0,2 1 0,0 0 0,2 1 0,0 1 0,-19 43 0,17-27 0,2 1 0,-18 78 0,21-34-1365,9-53-5461</inkml:trace>
  <inkml:trace contextRef="#ctx0" brushRef="#br0" timeOffset="0.96">551 7 24575,'0'-5'0,"0"4"0,0 5 0,0 13 0,0 12 0,0 10 0,0 13 0,5 7 0,1 7 0,4 6 0,1 5 0,3 4 0,-1-4 0,2 0 0,-2-4 0,3-10 0,-3-11 0,-3-14-8191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7.004"/>
    </inkml:context>
    <inkml:brush xml:id="br0">
      <inkml:brushProperty name="width" value="0.05" units="cm"/>
      <inkml:brushProperty name="height" value="0.05" units="cm"/>
    </inkml:brush>
  </inkml:definitions>
  <inkml:trace contextRef="#ctx0" brushRef="#br0">24 380 24575,'-3'-3'0,"0"0"0,0 0 0,1 0 0,-1 0 0,1-1 0,-4-6 0,6 9 0,0 1 0,-1-1 0,1 0 0,0 0 0,0 0 0,0 0 0,0 1 0,-1-1 0,1 0 0,1 0 0,-1 0 0,0 0 0,0 0 0,0 1 0,0-1 0,0 0 0,1 0 0,-1 0 0,0 1 0,1-1 0,-1 0 0,1 0 0,-1 1 0,1-1 0,-1 0 0,1 1 0,-1-1 0,1 0 0,0 1 0,-1-1 0,1 1 0,0-1 0,-1 1 0,1-1 0,0 1 0,1-1 0,32-14 0,69-21 0,18-7 0,-108 38 0,-1-1 0,0-1 0,-1 0 0,1-1 0,-1 0 0,-1-1 0,12-10 0,-19 16 0,-1 0 0,1 0 0,-1 0 0,1-1 0,-1 1 0,0-1 0,0 1 0,0-1 0,-1 1 0,1-1 0,-1 0 0,0 0 0,0 0 0,0 0 0,-1 0 0,1 0 0,-1 0 0,0 0 0,0 0 0,-1 0 0,1 0 0,-1 0 0,0 0 0,0 0 0,0 0 0,0 1 0,-1-1 0,1 0 0,-1 1 0,0-1 0,0 1 0,0-1 0,-1 1 0,1 0 0,-1 0 0,0 0 0,0 0 0,0 1 0,0-1 0,0 1 0,-1 0 0,1 0 0,-1 0 0,1 0 0,-1 0 0,0 1 0,0 0 0,1 0 0,-1 0 0,0 0 0,0 0 0,0 1 0,0 0 0,-7 0 0,5 0 0,0 1 0,0 0 0,0 0 0,0 0 0,0 1 0,0 0 0,1 0 0,-1 0 0,1 1 0,-1 0 0,1 0 0,0 0 0,0 1 0,0-1 0,1 1 0,-1 1 0,1-1 0,0 0 0,0 1 0,1 0 0,-1 0 0,1 0 0,0 0 0,0 1 0,1-1 0,0 1 0,-4 11 0,3-3 0,-1 0 0,2 0 0,0 1 0,0-1 0,2 1 0,0-1 0,0 1 0,2-1 0,-1 1 0,8 23 0,-6-23-68,2 0 0,0-1-1,1 0 1,0 0 0,1 0 0,0-1-1,1 0 1,1 0 0,0-1 0,1 0-1,0-1 1,1 0 0,0 0 0,1-2-1,0 1 1,0-1 0,1-1 0,0 0-1,16 7 1,11-1-6758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7.330"/>
    </inkml:context>
    <inkml:brush xml:id="br0">
      <inkml:brushProperty name="width" value="0.05" units="cm"/>
      <inkml:brushProperty name="height" value="0.05" units="cm"/>
    </inkml:brush>
  </inkml:definitions>
  <inkml:trace contextRef="#ctx0" brushRef="#br0">82 188 24575,'-9'-18'0,"-9"-19"0,-37-56 0,75 123 0,-2 2 0,-1 1 0,-1 0 0,-2 0 0,14 49 0,-4 6 0,-23-80 0,0-1 0,0 1 0,0 0 0,-1-1 0,0 1 0,0-1 0,-1 1 0,0 0 0,-3 12 0,4-19 0,-1 1 0,1-1 0,-1 0 0,1 0 0,-1 1 0,1-1 0,-1 0 0,0 0 0,1 0 0,-1 0 0,0 0 0,0 0 0,0 0 0,0 0 0,0 0 0,0-1 0,0 1 0,0 0 0,-1 0 0,1-1 0,0 0 0,0 0 0,0 0 0,0 0 0,0 0 0,1 0 0,-1 0 0,0 0 0,0-1 0,0 1 0,1 0 0,-1 0 0,0-1 0,0 1 0,1-1 0,-1 1 0,0-1 0,1 1 0,-1-1 0,0 1 0,0-2 0,-3-2 0,1 0 0,0-1 0,0 1 0,0-1 0,0 0 0,1 1 0,-3-10 0,0-1 0,2-1 0,0 1 0,1-1 0,0 0 0,1 0 0,1 0 0,1 0 0,0 0 0,1 0 0,1 0 0,0 1 0,6-18 0,-4 19 0,-1 1 0,2 0 0,0 0 0,0 0 0,1 1 0,1 0 0,0 0 0,1 1 0,0 0 0,1 0 0,0 1 0,0 1 0,23-17 0,-28 23 0,1-1 0,0 1 0,0 0 0,0 1 0,0 0 0,0-1 0,1 2 0,-1-1 0,0 1 0,1 0 0,0 0 0,-1 1 0,1 0 0,-1 0 0,1 1 0,-1-1 0,8 3 0,-6-1 0,0 1 0,0 1 0,0-1 0,0 1 0,-1 1 0,0-1 0,0 1 0,0 0 0,0 1 0,-1 0 0,10 12 0,-5-5 0,-2 0 0,1 0 0,-2 1 0,0 1 0,-1-1 0,0 1 0,-1 0 0,-1 1 0,0 0 0,-1 0 0,-1 0 0,-1 0 0,2 22 0,-5-28 15,1-1 0,-1 0 0,-1 1 0,1-1 0,-1 0 0,-1 0 0,-6 14 0,7-18-114,-1 0 0,1 0 0,-1-1 0,0 1 0,-1-1 0,1 0 0,-1 0 0,0 0 0,0 0 0,0-1 0,0 1 0,-1-1 0,0 0 0,-5 2 0,-18 7-6727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7.703"/>
    </inkml:context>
    <inkml:brush xml:id="br0">
      <inkml:brushProperty name="width" value="0.05" units="cm"/>
      <inkml:brushProperty name="height" value="0.05" units="cm"/>
    </inkml:brush>
  </inkml:definitions>
  <inkml:trace contextRef="#ctx0" brushRef="#br0">0 22 24575,'3'-3'0,"-1"1"0,0-1 0,0 2 0,1-1 0,-1 0 0,0 0 0,1 1 0,-1-1 0,4-1 0,-4 3 0,0 0 0,-1-1 0,1 1 0,-1 0 0,1 1 0,0-1 0,-1 0 0,1 0 0,-1 1 0,1-1 0,-1 1 0,1-1 0,-1 1 0,1-1 0,-1 1 0,1 0 0,-1 0 0,3 2 0,10 10 0,1 0 0,-2 1 0,0 1 0,-1 0 0,0 1 0,15 28 0,-18-31 0,9 20 0,0 1 0,-2 0 0,-2 1 0,-1 1 0,-1 0 0,-3 0 0,0 1 0,4 56 0,-5 30 0,-8 154 0,-2-197 0,2-74 0,0-1 0,0 1 0,0-1 0,1 1 0,0-1 0,0 1 0,0-1 0,1 1 0,0-1 0,0 0 0,0 0 0,4 7 0,-4-10 0,0 0 0,0 1 0,0-1 0,1 0 0,-1 0 0,1 0 0,-1-1 0,1 1 0,0 0 0,0-1 0,-1 0 0,1 0 0,0 0 0,0 0 0,0 0 0,0 0 0,1-1 0,-1 0 0,0 1 0,0-1 0,0 0 0,0-1 0,5 0 0,5-1 15,-1-1 0,0 0 0,0 0 0,-1-1 0,1-1 0,-1 0 0,19-12 0,-8 3-510,-1 0 0,31-30 0,-14 7-6331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08.059"/>
    </inkml:context>
    <inkml:brush xml:id="br0">
      <inkml:brushProperty name="width" value="0.05" units="cm"/>
      <inkml:brushProperty name="height" value="0.05" units="cm"/>
    </inkml:brush>
  </inkml:definitions>
  <inkml:trace contextRef="#ctx0" brushRef="#br0">325 3 24575,'-86'-1'0,"32"-1"0,-105 10 0,133-2 0,27-6 0,-1 0 0,0 0 0,0 0 0,0 0 0,1 0 0,-1 0 0,0 0 0,0 0 0,0 0 0,1 0 0,-1 0 0,0 1 0,0-1 0,0 0 0,0 0 0,1 0 0,-1 0 0,0 0 0,0 0 0,0 1 0,0-1 0,0 0 0,0 0 0,1 0 0,-1 0 0,0 0 0,0 1 0,0-1 0,0 0 0,0 0 0,0 0 0,0 1 0,0-1 0,0 0 0,0 0 0,0 0 0,0 0 0,0 1 0,0-1 0,0 0 0,0 0 0,0 0 0,0 1 0,0-1 0,0 0 0,0 0 0,0 0 0,0 0 0,0 1 0,-1-1 0,1 0 0,0 0 0,0 0 0,0 0 0,0 1 0,0-1 0,0 0 0,-1 0 0,1 0 0,0 0 0,0 0 0,0 0 0,0 0 0,-1 0 0,1 1 0,0-1 0,0 0 0,0 0 0,-1 0 0,19 6 0,36 5 0,0-3 0,0-2 0,102-2 0,-95-4 0,-5 2-111,-13 0-203,0-2 1,0-2-1,63-10 1,-85 6-6513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11.520"/>
    </inkml:context>
    <inkml:brush xml:id="br0">
      <inkml:brushProperty name="width" value="0.05" units="cm"/>
      <inkml:brushProperty name="height" value="0.05" units="cm"/>
    </inkml:brush>
  </inkml:definitions>
  <inkml:trace contextRef="#ctx0" brushRef="#br0">13 128 24575,'-5'0'0,"-1"-5"0,5-1 0,12-4 0,13-1 0,17 2 0,15 2 0,12-2 0,13 0 0,7 2 0,7-3 0,1 1 0,-2 1 0,-8-2 0,-13 0 0,-19 3-8191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11.913"/>
    </inkml:context>
    <inkml:brush xml:id="br0">
      <inkml:brushProperty name="width" value="0.05" units="cm"/>
      <inkml:brushProperty name="height" value="0.05" units="cm"/>
    </inkml:brush>
  </inkml:definitions>
  <inkml:trace contextRef="#ctx0" brushRef="#br0">177 1 24575,'-176'0'0,"176"2"0,11 5 0,25 11 0,-15-8 0,-11-5 10,0 1 0,0 0 0,-1 1 0,0-1 0,-1 2 0,0-1 0,0 1 0,0 1 0,-1-1 0,0 1 0,7 13 0,-12-17-69,1 0-1,-1 0 1,0 0-1,0 0 1,-1 0 0,1 1-1,-1-1 1,0 1-1,-1-1 1,1 1 0,-1-1-1,0 1 1,-1-1-1,1 1 1,-1-1 0,0 1-1,-1-1 1,1 0-1,-1 0 1,0 1 0,0-1-1,-1 0 1,1-1-1,-6 8 1,-19 23-6767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12.290"/>
    </inkml:context>
    <inkml:brush xml:id="br0">
      <inkml:brushProperty name="width" value="0.05" units="cm"/>
      <inkml:brushProperty name="height" value="0.05" units="cm"/>
    </inkml:brush>
  </inkml:definitions>
  <inkml:trace contextRef="#ctx0" brushRef="#br0">0 0 24575,'5'0'0,"6"5"0,1 6 0,-2 6 0,3 9 0,-1 5 0,-3 6 0,1 7 0,0 0 0,-2 2 0,-3 2 0,-1-2 0,-3-4 0,0-5 0,-1-4 0,-1-7-8191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12.660"/>
    </inkml:context>
    <inkml:brush xml:id="br0">
      <inkml:brushProperty name="width" value="0.05" units="cm"/>
      <inkml:brushProperty name="height" value="0.05" units="cm"/>
    </inkml:brush>
  </inkml:definitions>
  <inkml:trace contextRef="#ctx0" brushRef="#br0">0 94 24575,'2'48'0,"10"56"0,2 34 0,-13-114 0,0-11 0,-1-1 0,0 1 0,0-1 0,-2 1 0,-3 17 0,5-29 0,0-1 0,0 1 0,0-1 0,0 0 0,0 1 0,0-1 0,0 1 0,0-1 0,0 1 0,0-1 0,0 0 0,0 1 0,-1-1 0,1 1 0,0-1 0,0 0 0,0 1 0,-1-1 0,1 0 0,0 1 0,0-1 0,-1 0 0,1 1 0,0-1 0,-1 0 0,1 0 0,0 1 0,-1-1 0,1 0 0,-1 0 0,1 0 0,0 0 0,-1 1 0,1-1 0,-1 0 0,0 0 0,-6-16 0,1-28 0,7-9 0,2 1 0,3-1 0,19-77 0,-17 92 0,-5 21 0,1 1 0,8-23 0,-10 35 0,-1 1 0,1-1 0,-1 1 0,1-1 0,0 1 0,0 0 0,0 0 0,1 0 0,-1 0 0,1 0 0,0 1 0,-1-1 0,1 1 0,0 0 0,1-1 0,5-2 0,-7 5 0,0-1 0,1 1 0,-1 0 0,0 0 0,0 0 0,0 0 0,0 0 0,0 0 0,0 0 0,1 1 0,-1-1 0,0 1 0,0 0 0,0 0 0,0-1 0,-1 1 0,1 1 0,0-1 0,0 0 0,0 0 0,-1 1 0,1-1 0,-1 0 0,3 4 0,4 4 0,-1-1 0,0 2 0,6 11 0,7 16 0,-2 1 0,-2 0 0,15 52 0,1 3 0,-30-90 0,-1 1 0,1-1 0,-1 0 0,1 1 0,0-1 0,0 0 0,0 0 0,1 0 0,4 4 0,-7-7 0,0 1 0,1-1 0,-1 0 0,0 0 0,0 0 0,1 1 0,-1-1 0,0 0 0,1 0 0,-1 0 0,0 0 0,1 0 0,-1 0 0,1 0 0,-1 0 0,0 0 0,1 0 0,-1 0 0,0 0 0,1 0 0,-1 0 0,0 0 0,1 0 0,-1 0 0,0 0 0,1 0 0,-1-1 0,0 1 0,1 0 0,-1 0 0,0 0 0,0-1 0,1 1 0,-1 0 0,1-2 0,0 0 0,0 1 0,0-1 0,0 0 0,0 0 0,-1 0 0,1 0 0,-1 0 0,0 1 0,1-1 0,-1-2 0,3-22 0,-1 1 0,1 0 0,1 1 0,15-46 0,-19 68 0,1 1 0,-1-1 0,1 1 0,-1-1 0,1 1 0,0 0 0,0-1 0,-1 1 0,1 0 0,0 0 0,0-1 0,0 1 0,0 0 0,1 0 0,-1 0 0,0 0 0,0 0 0,3-1 0,-3 2 0,0 0 0,-1 0 0,1 1 0,0-1 0,0 0 0,-1 0 0,1 1 0,0-1 0,0 0 0,-1 1 0,1-1 0,0 0 0,-1 1 0,1-1 0,-1 1 0,1-1 0,0 1 0,-1 0 0,1-1 0,-1 1 0,1-1 0,-1 1 0,0 0 0,1 1 0,4 7 0,-1 1 0,0-1 0,4 19 0,-8-28 0,13 58-1365,-8-32-5461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3.510"/>
    </inkml:context>
    <inkml:brush xml:id="br0">
      <inkml:brushProperty name="width" value="0.05" units="cm"/>
      <inkml:brushProperty name="height" value="0.05" units="cm"/>
    </inkml:brush>
  </inkml:definitions>
  <inkml:trace contextRef="#ctx0" brushRef="#br0">50 294 24575,'-6'-8'0,"1"0"0,0 0 0,1-1 0,0 0 0,0 0 0,1 0 0,0 0 0,-2-13 0,3 14 0,-1-2 0,1-1 0,1 1 0,-1 0 0,2-1 0,0-10 0,0 20 0,0-1 0,0 0 0,0 0 0,0 1 0,1-1 0,-1 1 0,1-1 0,-1 0 0,1 1 0,0-1 0,0 1 0,-1-1 0,1 1 0,0 0 0,0-1 0,2-1 0,-1 2 0,-1 1 0,0-1 0,1 1 0,-1-1 0,0 1 0,1 0 0,-1 0 0,1-1 0,-1 1 0,0 0 0,1 0 0,-1 0 0,1 1 0,-1-1 0,0 0 0,1 0 0,-1 1 0,0-1 0,1 1 0,-1-1 0,0 1 0,1 0 0,1 1 0,3 2 0,0 0 0,-1 0 0,0 0 0,1 1 0,-1 0 0,-1 0 0,1 1 0,-1-1 0,0 1 0,0 0 0,3 7 0,6 14 0,13 34 0,-23-53 0,7 20 0,-1 0 0,9 51 0,-16-68 0,0 0 0,-1 1 0,-1-1 0,0 1 0,0-1 0,-1 1 0,-1-1 0,1 0 0,-2 1 0,-4 11 0,-5-4 0,11-19 0,1 1 0,-1-1 0,1 0 0,-1 1 0,1-1 0,-1 0 0,1 0 0,-1 1 0,1-1 0,-1 0 0,1 0 0,-1 0 0,1 0 0,-1 0 0,1 0 0,-1 0 0,1 0 0,-1 0 0,0 0 0,1 0 0,-1 0 0,1 0 0,-2-1 0,1 0 0,-1 0 0,1-1 0,0 1 0,-1 0 0,1-1 0,0 1 0,0-1 0,0 0 0,0 1 0,0-1 0,0 0 0,0 1 0,1-1 0,-1 0 0,1 0 0,-1 0 0,1 0 0,0-3 0,-2-12 0,1 0 0,1 0 0,0 0 0,2 1 0,3-18 0,22-85 0,-16 75 0,-3 10 0,-1 0 0,15-38 0,-20 64 0,1 0 0,1 1 0,-1-1 0,1 1 0,1 0 0,-1 0 0,1 1 0,0-1 0,1 1 0,9-8 0,-14 13 0,1-1 0,-1 1 0,1 0 0,-1 0 0,1 0 0,0 0 0,-1 0 0,1 0 0,0 1 0,0-1 0,0 1 0,-1-1 0,1 1 0,0 0 0,0-1 0,0 1 0,0 0 0,0 0 0,0 0 0,0 1 0,-1-1 0,1 0 0,0 1 0,0-1 0,0 1 0,0 0 0,-1 0 0,1-1 0,0 1 0,-1 0 0,1 0 0,-1 1 0,1-1 0,-1 0 0,1 0 0,-1 1 0,0-1 0,0 1 0,1-1 0,-1 1 0,1 2 0,3 4 0,-1 1 0,1 0 0,-1 0 0,-1 0 0,0 0 0,4 19 0,-1 23 0,-2 1 0,-6 104 0,1-125 0,38-100 0,-16 28 0,2 0 0,2 1 0,58-71 0,-81 109 0,0 0 0,0 0 0,0 0 0,0 1 0,0-1 0,0 1 0,0-1 0,1 1 0,-1 0 0,1-1 0,-1 1 0,1 0 0,-1 1 0,4-2 0,-5 2 0,0 1 0,0-1 0,0 0 0,0 1 0,0-1 0,0 0 0,0 1 0,0-1 0,0 1 0,0 0 0,0-1 0,0 1 0,0 0 0,-1-1 0,1 1 0,0 0 0,0 0 0,-1 0 0,1 0 0,0 0 0,-1 0 0,1 0 0,-1 0 0,0 0 0,1 0 0,-1 0 0,0 0 0,1 0 0,-1 0 0,0 0 0,0 0 0,0 1 0,0 0 0,1 19 0,-1 0 0,0 0 0,-2 0 0,0 0 0,-10 36 0,6-23 0,-25 104-1365,27-113-5461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13.217"/>
    </inkml:context>
    <inkml:brush xml:id="br0">
      <inkml:brushProperty name="width" value="0.05" units="cm"/>
      <inkml:brushProperty name="height" value="0.05" units="cm"/>
    </inkml:brush>
  </inkml:definitions>
  <inkml:trace contextRef="#ctx0" brushRef="#br0">141 248 24575,'-5'-44'0,"5"43"0,0 1 0,0-1 0,-1 0 0,1 0 0,0 0 0,-1 1 0,1-1 0,0 0 0,-1 1 0,1-1 0,-1 0 0,1 1 0,-1-1 0,1 0 0,-1 1 0,0-1 0,1 1 0,-1-1 0,0 0 0,0 1 0,0 0 0,0 1 0,0-1 0,0 0 0,1 0 0,-1 0 0,0 1 0,0-1 0,1 0 0,-1 1 0,0-1 0,0 1 0,1-1 0,-1 1 0,1-1 0,-1 1 0,0-1 0,1 1 0,-1 0 0,1-1 0,-1 1 0,1 0 0,-1-1 0,1 2 0,-4 4 0,1 0 0,0 0 0,1 0 0,0 0 0,0 0 0,0 1 0,0-1 0,1 1 0,0-1 0,1 1 0,-1 0 0,1-1 0,2 10 0,0 12 0,12 48 0,-12-69 0,1 6 0,0 0 0,0-1 0,2 0 0,5 13 0,-5-20 0,-5-16 0,-4-15 0,-3-10 0,1 0 0,2 0 0,1-54 0,3 66 0,2-1 0,1 1 0,1-1 0,0 1 0,2 0 0,10-23 0,-15 43 0,1 0 0,-1 1 0,1-1 0,0 0 0,0 1 0,0 0 0,1-1 0,-1 1 0,1 0 0,0 0 0,0 0 0,0 1 0,0-1 0,0 1 0,1 0 0,-1 0 0,1 0 0,-1 0 0,1 0 0,4-1 0,-5 3 0,1-1 0,0 1 0,-1 0 0,1 0 0,-1 0 0,1 0 0,0 1 0,-1-1 0,1 1 0,-1 0 0,1 0 0,-1 0 0,0 1 0,1-1 0,-1 1 0,0 0 0,0 0 0,0 0 0,0 0 0,0 0 0,-1 1 0,4 3 0,-1-2 0,-1 1 0,1 1 0,-1-1 0,-1 0 0,1 1 0,-1 0 0,0 0 0,0 0 0,-1 0 0,1 0 0,-2 1 0,1-1 0,-1 1 0,1-1 0,-1 10 0,-1 3 0,-1 0 0,-1 0 0,-8 35 0,-1 7 0,11-53 0,0 1 0,0-1 0,0 0 0,1 1 0,1-1 0,-1 0 0,1 0 0,1 0 0,-1 0 0,5 8 0,-3-6 0,-3-8 0,0 0 0,-1 0 0,1 1 0,-1-1 0,1 0 0,-1 0 0,1 0 0,-1 1 0,0-1 0,0 0 0,0 0 0,-1 0 0,1 1 0,0-1 0,-1 0 0,0 0 0,1 0 0,-1 0 0,0 0 0,0 0 0,0 0 0,0 0 0,0 0 0,-1 0 0,1-1 0,-1 1 0,1 0 0,-1-1 0,1 1 0,-1-1 0,0 0 0,0 1 0,0-1 0,0 0 0,-4 2 0,-6 2 0,-1-1 0,0 0 0,0-1 0,-24 4 0,26-5 0,-148 23-1365,115-18-5461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13.731"/>
    </inkml:context>
    <inkml:brush xml:id="br0">
      <inkml:brushProperty name="width" value="0.05" units="cm"/>
      <inkml:brushProperty name="height" value="0.05" units="cm"/>
    </inkml:brush>
  </inkml:definitions>
  <inkml:trace contextRef="#ctx0" brushRef="#br0">0 35 24575,'5'-1'0,"0"-1"0,0 1 0,0-1 0,-1 0 0,1 0 0,-1-1 0,7-4 0,-2 1 0,-7 5 0,-1 0 0,1 0 0,0 0 0,-1 0 0,1 0 0,0 1 0,0-1 0,0 1 0,-1-1 0,1 1 0,0 0 0,0-1 0,0 1 0,0 0 0,0 0 0,0 0 0,0 1 0,-1-1 0,1 0 0,0 1 0,2 0 0,-2 0 0,0 1 0,0-1 0,0 1 0,0 0 0,0 0 0,0 0 0,-1 0 0,1 0 0,-1 0 0,0 0 0,1 0 0,-1 1 0,0-1 0,0 0 0,1 5 0,10 35 0,-2 1 0,7 59 0,-3-16 0,-8-60-227,-2-1-1,0 1 1,-2 0-1,-1 0 1,-4 45-1,-3-46-6598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14.373"/>
    </inkml:context>
    <inkml:brush xml:id="br0">
      <inkml:brushProperty name="width" value="0.05" units="cm"/>
      <inkml:brushProperty name="height" value="0.05" units="cm"/>
    </inkml:brush>
  </inkml:definitions>
  <inkml:trace contextRef="#ctx0" brushRef="#br0">80 131 24575,'-1'-1'0,"-1"0"0,1-1 0,0 1 0,0 0 0,-1 0 0,1 0 0,-1 0 0,1 0 0,-1 0 0,0 0 0,1 0 0,-1 0 0,0 1 0,1-1 0,-1 1 0,0-1 0,0 1 0,1 0 0,-1 0 0,0 0 0,0 0 0,0 0 0,1 0 0,-1 0 0,0 1 0,0-1 0,1 0 0,-1 1 0,0 0 0,0-1 0,1 1 0,-1 0 0,-2 2 0,2-1 0,0 0 0,0 0 0,0 1 0,0-1 0,0 1 0,1-1 0,-1 1 0,1 0 0,0 0 0,0 0 0,0-1 0,0 1 0,0 0 0,1 0 0,-1 0 0,1 0 0,0 0 0,0 0 0,1 6 0,5 33 0,12 43 0,-9-45 0,6 52 0,-14-76 0,-1-11 0,0 1 0,1-1 0,-1 0 0,1 1 0,0-1 0,0 0 0,1 0 0,0 0 0,-1 0 0,4 6 0,1-10 0,-2-9 0,0-13 0,1-115 0,-5 92 0,2 0 0,14-82 0,-16 125 0,4-17 0,1 0 0,0 1 0,13-28 0,-16 42 0,0-1 0,0 1 0,0-1 0,1 1 0,-1 0 0,1-1 0,0 1 0,0 1 0,0-1 0,4-2 0,-6 4 0,1 0 0,0 0 0,0 0 0,-1 1 0,1-1 0,0 0 0,0 1 0,0 0 0,0-1 0,0 1 0,0 0 0,0 0 0,0 0 0,0 0 0,0 1 0,0-1 0,0 0 0,-1 1 0,1-1 0,0 1 0,3 2 0,0-1 0,-1 1 0,0 0 0,0 0 0,0 1 0,0-1 0,-1 1 0,1 0 0,-1 0 0,0 0 0,0 0 0,-1 1 0,5 7 0,22 64 0,-23-61 0,13 53 0,-12-43 0,17 44 0,-24-69 0,0 0 0,0 0 0,0 0 0,0 0 0,0 1 0,0-1 0,0 0 0,0 0 0,0 0 0,0 0 0,1 0 0,-1 0 0,0 0 0,0 0 0,0 1 0,0-1 0,0 0 0,0 0 0,0 0 0,1 0 0,-1 0 0,0 0 0,0 0 0,0 0 0,0 0 0,0 0 0,1 0 0,-1 0 0,0 0 0,0 0 0,0 0 0,0 0 0,0 0 0,1 0 0,-1 0 0,0 0 0,0 0 0,0 0 0,0 0 0,0-1 0,0 1 0,0 0 0,1 0 0,-1 0 0,0 0 0,0 0 0,0 0 0,0 0 0,0 0 0,0-1 0,0 1 0,0 0 0,0 0 0,0 0 0,1 0 0,-1 0 0,0 0 0,0-1 0,8-14 0,7-27 0,-13 36 0,7-18 0,2-10 0,19-38 0,-26 64 0,0 0 0,0 1 0,1-1 0,0 1 0,1 0 0,-1 0 0,1 1 0,1-1 0,-1 2 0,10-8 0,-14 11 0,0 1 0,0 0 0,1 0 0,-1 0 0,0 0 0,1 0 0,-1 0 0,0 0 0,1 1 0,-1-1 0,1 1 0,-1 0 0,1-1 0,-1 1 0,1 1 0,-1-1 0,1 0 0,-1 0 0,0 1 0,5 1 0,-3 0 0,-1 0 0,0 0 0,0 0 0,0 0 0,0 1 0,0-1 0,0 1 0,-1 0 0,1 0 0,-1 0 0,0 0 0,3 5 0,2 5 0,-1 0 0,-1 1 0,0 0 0,0 0 0,-2 0 0,3 16 0,4 31-1365,-3-36-5461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15.039"/>
    </inkml:context>
    <inkml:brush xml:id="br0">
      <inkml:brushProperty name="width" value="0.05" units="cm"/>
      <inkml:brushProperty name="height" value="0.05" units="cm"/>
    </inkml:brush>
  </inkml:definitions>
  <inkml:trace contextRef="#ctx0" brushRef="#br0">3 263 24575,'-2'-26'0,"2"11"0,2 32 0,23 137 0,-23-139 0,1-1 0,1 0 0,1 0 0,6 15 0,-15-39 0,0 0 0,1-1 0,1 1 0,0-1 0,-2-20 0,0-67 0,3 83 0,1-18 0,1 1 0,6-39 0,-6 61 0,1 0 0,0 0 0,1 0 0,0 0 0,0 1 0,1-1 0,1 1 0,0 0 0,0 0 0,0 0 0,8-7 0,-12 13 0,1 1 0,0 0 0,0 0 0,0 1 0,0-1 0,0 0 0,0 1 0,1-1 0,-1 1 0,0 0 0,1 0 0,-1 0 0,1 0 0,0 0 0,-1 0 0,1 1 0,0-1 0,-1 1 0,1 0 0,0 0 0,4 0 0,-3 1 0,-1 0 0,1 1 0,-1-1 0,1 1 0,-1-1 0,1 1 0,-1 0 0,0 0 0,0 1 0,0-1 0,0 1 0,0 0 0,3 4 0,1 2 0,-1-1 0,0 1 0,-1 0 0,0 0 0,0 1 0,-1 0 0,0-1 0,-1 1 0,0 1 0,2 12 0,-5-17 0,0 1 0,0 0 0,-1-1 0,-2 13 0,2-16 0,0 0 0,0 0 0,0 0 0,0 0 0,1 0 0,0 0 0,-1 0 0,1 0 0,0 0 0,0 0 0,1 0 0,-1 0 0,1 0 0,0 0 0,-1 0 0,1 0 0,0 0 0,1 0 0,-1-1 0,0 1 0,1 0 0,0-1 0,0 1 0,-1-1 0,4 3 0,37 21 0,6 4 0,-46-29 0,0 1 0,0 0 0,0 0 0,0 0 0,0 0 0,0 0 0,-1 0 0,1 1 0,-1-1 0,0 0 0,1 1 0,-1-1 0,0 1 0,0-1 0,-1 1 0,2 4 0,-2-5 0,-1 0 0,1 0 0,0 0 0,-1 1 0,1-1 0,-1 0 0,0 0 0,0 0 0,1 0 0,-1 0 0,-1 0 0,1 0 0,0-1 0,0 1 0,-1 0 0,1-1 0,-1 1 0,1 0 0,-1-1 0,0 0 0,0 1 0,1-1 0,-4 1 0,-6 4 0,0 0 0,-22 7 0,-20 3-1365,0-3-5461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19.997"/>
    </inkml:context>
    <inkml:brush xml:id="br0">
      <inkml:brushProperty name="width" value="0.05" units="cm"/>
      <inkml:brushProperty name="height" value="0.05" units="cm"/>
    </inkml:brush>
  </inkml:definitions>
  <inkml:trace contextRef="#ctx0" brushRef="#br0">740 54 24575,'-4'0'0,"1"-1"0,0 0 0,0 1 0,0-1 0,0 0 0,0 0 0,0-1 0,0 1 0,1 0 0,-1-1 0,0 0 0,1 0 0,-1 0 0,-2-3 0,1 2 0,1 1 0,-1-1 0,0 0 0,0 1 0,0 0 0,0 0 0,0 0 0,-8-3 0,-8 2 0,-1 0 0,1 2 0,0 0 0,0 1 0,-1 1 0,1 1 0,-36 8 0,14 1 0,0 1 0,-64 29 0,85-31 0,1 0 0,0 1 0,0 1 0,1 1 0,1 0 0,0 2 0,1 0 0,0 1 0,-14 19 0,23-26 0,2 1 0,-1 0 0,1 0 0,1 0 0,-1 1 0,2-1 0,0 1 0,0 0 0,1 1 0,0-1 0,1 1 0,0-1 0,1 1 0,0 0 0,1 0 0,0-1 0,1 1 0,1 0 0,3 14 0,-3-16 0,1-1 0,0 1 0,1-1 0,0 0 0,0 0 0,1-1 0,0 1 0,0-1 0,1 0 0,0 0 0,0-1 0,1 0 0,0 0 0,1 0 0,-1-1 0,1 0 0,0-1 0,1 0 0,11 5 0,-5-4 0,0 0 0,1-1 0,-1-1 0,1-1 0,0 0 0,0-1 0,1-1 0,-1 0 0,0-1 0,32-5 0,-14-1-170,0-2-1,0-1 0,-1-1 1,0-2-1,-1-2 0,-1 0 1,56-36-1,-24 7-6655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0.553"/>
    </inkml:context>
    <inkml:brush xml:id="br0">
      <inkml:brushProperty name="width" value="0.05" units="cm"/>
      <inkml:brushProperty name="height" value="0.05" units="cm"/>
    </inkml:brush>
  </inkml:definitions>
  <inkml:trace contextRef="#ctx0" brushRef="#br0">0 1 24575,'1'4'0,"1"1"0,-1 0 0,1-1 0,-1 0 0,2 1 0,-1-1 0,3 4 0,4 10 0,-3-2 0,0 1 0,-1 0 0,-1 1 0,-1-1 0,2 29 0,-3 92 0,-3-91 0,1-42 0,0 3 0,0 0 0,0 0 0,-1 0 0,0 0 0,-1-1 0,1 1 0,-6 14 0,7-22 0,0 1 0,0-1 0,0 0 0,0 0 0,0 0 0,0 1 0,0-1 0,0 0 0,0 0 0,0 0 0,0 1 0,0-1 0,0 0 0,-1 0 0,1 0 0,0 0 0,0 1 0,0-1 0,0 0 0,0 0 0,0 0 0,-1 0 0,1 0 0,0 1 0,0-1 0,0 0 0,0 0 0,-1 0 0,1 0 0,0 0 0,0 0 0,0 0 0,-1 0 0,1 0 0,0 0 0,0 0 0,0 0 0,-1 0 0,1 0 0,0 0 0,0 0 0,0 0 0,-1 0 0,1 0 0,0 0 0,-1 0 0,-2-12 0,2-19 0,5 7 0,1 0 0,1 0 0,2 1 0,0 0 0,1 0 0,2 1 0,0 0 0,1 1 0,26-34 0,-36 52 0,1 0 0,-1 0 0,1 0 0,0 1 0,0-1 0,0 1 0,0-1 0,1 1 0,-1 0 0,8-3 0,-10 5 0,1 0 0,0-1 0,-1 1 0,1 0 0,0 0 0,0 0 0,-1 0 0,1 0 0,0 0 0,0 1 0,-1-1 0,1 0 0,0 1 0,-1 0 0,1-1 0,-1 1 0,1 0 0,0 0 0,-1 0 0,0 0 0,1 0 0,-1 0 0,0 0 0,1 0 0,-1 1 0,1 1 0,4 4 0,-1 0 0,0 1 0,0 0 0,-1 0 0,0 0 0,-1 0 0,4 10 0,15 67 0,-13-45 0,33 168-1365,-35-181-5461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1.265"/>
    </inkml:context>
    <inkml:brush xml:id="br0">
      <inkml:brushProperty name="width" value="0.05" units="cm"/>
      <inkml:brushProperty name="height" value="0.05" units="cm"/>
    </inkml:brush>
  </inkml:definitions>
  <inkml:trace contextRef="#ctx0" brushRef="#br0">83 111 24575,'-13'-34'0,"-6"-11"0,18 42 0,0 1 0,0-1 0,-1 1 0,1 0 0,-1-1 0,0 1 0,1 0 0,-1 0 0,0 0 0,0 0 0,-1 1 0,-3-3 0,6 3 0,-1 1 0,1 0 0,0 0 0,-1 0 0,1 0 0,0 0 0,-1 0 0,1 0 0,0 0 0,-1 0 0,1 0 0,0 0 0,-1 0 0,1 0 0,0 0 0,-1 0 0,1 0 0,0 0 0,-1 1 0,1-1 0,0 0 0,-1 0 0,1 0 0,0 0 0,0 1 0,-1-1 0,1 0 0,0 0 0,0 1 0,-1-1 0,1 0 0,0 1 0,-7 15 0,2 20 0,5-34 0,-2 102 0,4 0 0,21 140 0,-4-57 0,4 44-1365,-16-176-5461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1.789"/>
    </inkml:context>
    <inkml:brush xml:id="br0">
      <inkml:brushProperty name="width" value="0.05" units="cm"/>
      <inkml:brushProperty name="height" value="0.05" units="cm"/>
    </inkml:brush>
  </inkml:definitions>
  <inkml:trace contextRef="#ctx0" brushRef="#br0">2 27 24575,'-1'73'0,"2"106"0,1-152 0,1 1 0,1 0 0,1-1 0,13 38 0,-15-59 0,-1 0 0,1 0 0,0 0 0,0 0 0,1-1 0,-1 1 0,1-1 0,1 0 0,-1 0 0,1 0 0,-1-1 0,10 6 0,-12-8 0,1-1 0,-1 1 0,1-1 0,-1 0 0,1 0 0,-1 0 0,1-1 0,0 1 0,0-1 0,-1 1 0,1-1 0,0 0 0,0 0 0,0 0 0,-1 0 0,1-1 0,0 1 0,0-1 0,-1 1 0,1-1 0,0 0 0,-1 0 0,1 0 0,-1-1 0,1 1 0,-1-1 0,0 1 0,0-1 0,1 0 0,2-3 0,2-3 0,0 1 0,-1-1 0,0 0 0,-1-1 0,0 1 0,0-1 0,-1 0 0,0-1 0,5-16 0,0-10 0,6-47 0,-12 62 0,-1 9 0,13-111 0,-14 111 0,-1 0 0,0 0 0,-1 1 0,0-1 0,-1 0 0,0 1 0,-1-1 0,-4-11 0,-5 5-1365,1 11-5461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2.255"/>
    </inkml:context>
    <inkml:brush xml:id="br0">
      <inkml:brushProperty name="width" value="0.05" units="cm"/>
      <inkml:brushProperty name="height" value="0.05" units="cm"/>
    </inkml:brush>
  </inkml:definitions>
  <inkml:trace contextRef="#ctx0" brushRef="#br0">1 159 24575,'0'-1'0,"0"0"0,0 0 0,-1 0 0,1 0 0,0 0 0,0 0 0,0 0 0,0-1 0,0 1 0,1 0 0,-1 0 0,0 0 0,0 0 0,1 0 0,-1 0 0,1 0 0,-1 0 0,1 0 0,-1 0 0,1 0 0,-1 1 0,1-1 0,0 0 0,0 0 0,-1 0 0,1 1 0,0-1 0,0 0 0,0 1 0,0-1 0,0 1 0,1-2 0,0 3 0,-1-1 0,1 1 0,-1-1 0,1 1 0,-1 0 0,0-1 0,1 1 0,-1 0 0,0 0 0,0 0 0,1 0 0,-1 0 0,0 0 0,0 0 0,0 0 0,0 1 0,0-1 0,-1 0 0,1 0 0,0 1 0,0-1 0,0 3 0,7 16 0,0 1 0,-1 0 0,-2 0 0,0 0 0,-1 0 0,-1 1 0,0 25 0,-3-13 0,-1-1 0,-1 1 0,-13 63 0,7-75 0,5-35 0,6-40 0,9-10 0,2-1 0,3 2 0,3 0 0,48-99 0,-64 152 0,1 0 0,1 0 0,0 1 0,0-1 0,1 1 0,14-13 0,-19 19 0,0 0 0,0 1 0,-1 0 0,1-1 0,0 1 0,0 0 0,0 0 0,0 0 0,1 1 0,-1-1 0,0 0 0,0 1 0,1-1 0,-1 1 0,0 0 0,0 0 0,1 0 0,-1 0 0,0 0 0,1 0 0,-1 1 0,0-1 0,0 1 0,0-1 0,1 1 0,-1 0 0,0 0 0,0 0 0,0 0 0,0 0 0,0 0 0,0 1 0,-1-1 0,1 1 0,0-1 0,2 4 0,2 3 0,0 0 0,0 0 0,-1 0 0,0 1 0,-1 0 0,0 0 0,0 0 0,4 17 0,14 83 0,-20-97 0,9 112 124,-1-6-1613,-5-86-5337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2.660"/>
    </inkml:context>
    <inkml:brush xml:id="br0">
      <inkml:brushProperty name="width" value="0.05" units="cm"/>
      <inkml:brushProperty name="height" value="0.05" units="cm"/>
    </inkml:brush>
  </inkml:definitions>
  <inkml:trace contextRef="#ctx0" brushRef="#br0">0 7 24575,'0'-5'0,"5"3"0,1 8 0,0 6 0,-2 11 0,4 10 0,1 14 0,-2 13 0,2 10 0,1 7 0,-2 0 0,-3 0 0,-1 2 0,-2-4 0,-2-9 0,0-8 0,0-8 0,0-13-8191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3.870"/>
    </inkml:context>
    <inkml:brush xml:id="br0">
      <inkml:brushProperty name="width" value="0.05" units="cm"/>
      <inkml:brushProperty name="height" value="0.05" units="cm"/>
    </inkml:brush>
  </inkml:definitions>
  <inkml:trace contextRef="#ctx0" brushRef="#br0">165 83 24575,'0'-1'0,"0"-1"0,0 0 0,0 1 0,0-1 0,0 0 0,0 0 0,0 1 0,-1-1 0,1 0 0,0 1 0,-1-1 0,0 0 0,1 1 0,-1-1 0,0 1 0,0-1 0,0 1 0,0 0 0,0-1 0,0 1 0,0 0 0,0-1 0,-1 1 0,1 0 0,0 0 0,-1 0 0,1 0 0,-1 1 0,1-1 0,-1 0 0,0 0 0,1 1 0,-1-1 0,1 1 0,-1 0 0,0-1 0,0 1 0,1 0 0,-1 0 0,0 0 0,1 0 0,-1 0 0,0 1 0,0-1 0,1 0 0,-3 2 0,-3-1 0,1 1 0,0 0 0,0 1 0,-1-1 0,2 1 0,-1 0 0,0 1 0,0-1 0,1 1 0,0 1 0,-5 4 0,6-5 0,0 0 0,1 1 0,0 0 0,0-1 0,0 1 0,0 0 0,1 0 0,0 1 0,0-1 0,0 0 0,0 1 0,1 0 0,0-1 0,0 1 0,1-1 0,0 1 0,0 9 0,1-7 0,1-1 0,0 0 0,0 1 0,0-1 0,1 0 0,0 0 0,1 0 0,-1 0 0,1-1 0,0 0 0,1 1 0,5 5 0,-3-5 0,-1 0 0,1 0 0,0-1 0,1 0 0,-1 0 0,1-1 0,1 0 0,-1 0 0,1-1 0,-1 0 0,1 0 0,0-1 0,0 0 0,1-1 0,-1 0 0,1-1 0,-1 0 0,1 0 0,-1-1 0,1 0 0,12-2 0,-15 1 0,-1-1 0,0-1 0,0 1 0,0-1 0,-1 0 0,1 0 0,-1 0 0,1-1 0,-1 0 0,0 0 0,-1 0 0,1-1 0,-1 1 0,0-1 0,0 0 0,0 0 0,-1-1 0,1 1 0,-1-1 0,-1 0 0,1 0 0,-1 0 0,0 0 0,0 0 0,-1 0 0,1-10 0,0 8 0,-2-1 0,1 1 0,-1 0 0,-1-1 0,1 1 0,-1 0 0,-1-1 0,1 1 0,-2 0 0,1 0 0,-1 0 0,0 0 0,-1 0 0,0 1 0,0 0 0,0 0 0,-1 0 0,0 0 0,-11-11 0,8 11 17,-1 0 0,0 1 1,0 0-1,0 0 0,-1 1 0,-10-5 0,14 8-141,0 0 0,0 0 1,0 0-1,0 1 0,-1 0 0,1 0 1,0 1-1,-1-1 0,1 1 0,0 1 1,-12 1-1,0 4-6702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3.002"/>
    </inkml:context>
    <inkml:brush xml:id="br0">
      <inkml:brushProperty name="width" value="0.05" units="cm"/>
      <inkml:brushProperty name="height" value="0.05" units="cm"/>
    </inkml:brush>
  </inkml:definitions>
  <inkml:trace contextRef="#ctx0" brushRef="#br0">195 36 24575,'2'0'0,"0"-1"0,0 1 0,0-1 0,0 0 0,0 0 0,-1 0 0,1 1 0,0-2 0,0 1 0,-1 0 0,1 0 0,0 0 0,-1-1 0,0 1 0,3-3 0,-3 2 0,0 1 0,1-1 0,-1 1 0,1 0 0,-1-1 0,1 1 0,0 0 0,-1 0 0,1 0 0,0 0 0,0 0 0,0 1 0,0-1 0,2 0 0,-3 1 0,-1 0 0,0 0 0,1 0 0,-1 0 0,0 1 0,1-1 0,-1 0 0,0 0 0,0 0 0,1 1 0,-1-1 0,0 0 0,0 0 0,1 1 0,-1-1 0,0 0 0,0 1 0,0-1 0,1 0 0,-1 1 0,0-1 0,0 0 0,0 1 0,0-1 0,0 0 0,0 1 0,0-1 0,0 0 0,0 1 0,0-1 0,0 0 0,0 1 0,0-1 0,0 0 0,0 1 0,0-1 0,0 0 0,0 1 0,-1-1 0,1 0 0,0 1 0,0-1 0,0 0 0,0 1 0,-1-1 0,1 0 0,0 0 0,0 1 0,-1-1 0,1 0 0,-1 1 0,-11 17 0,-7 2 0,-1 0 0,-37 27 0,27-23 0,-22 9 0,42-27 0,0-1 0,0 2 0,0-1 0,-12 12 0,22-17 0,0-1 0,0 0 0,-1 1 0,1-1 0,0 1 0,0-1 0,0 1 0,0-1 0,0 1 0,0-1 0,0 0 0,0 1 0,0-1 0,0 1 0,0-1 0,0 1 0,0-1 0,0 1 0,0-1 0,1 1 0,-1-1 0,0 0 0,0 1 0,0-1 0,1 1 0,-1-1 0,0 0 0,0 1 0,1-1 0,-1 0 0,0 1 0,1-1 0,-1 0 0,1 0 0,-1 1 0,0-1 0,1 0 0,0 1 0,20 12 0,-16-10 0,21 15 26,-2 0-1,0 2 1,35 37 0,53 76-1026,-97-114 532,2 2-6358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3.354"/>
    </inkml:context>
    <inkml:brush xml:id="br0">
      <inkml:brushProperty name="width" value="0.05" units="cm"/>
      <inkml:brushProperty name="height" value="0.05" units="cm"/>
    </inkml:brush>
  </inkml:definitions>
  <inkml:trace contextRef="#ctx0" brushRef="#br0">12 50 24575,'-4'0'0,"-2"-5"0,4-1 0,8 1 0,8 0 0,5-3 0,4 0 0,4 1 0,-4 2-8191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3.684"/>
    </inkml:context>
    <inkml:brush xml:id="br0">
      <inkml:brushProperty name="width" value="0.05" units="cm"/>
      <inkml:brushProperty name="height" value="0.05" units="cm"/>
    </inkml:brush>
  </inkml:definitions>
  <inkml:trace contextRef="#ctx0" brushRef="#br0">13 1 24575,'-5'4'0,"-1"7"0,5 6 0,7 0 0,8-3 0,5-3 0,5-10 0,-2-3-8191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5.977"/>
    </inkml:context>
    <inkml:brush xml:id="br0">
      <inkml:brushProperty name="width" value="0.05" units="cm"/>
      <inkml:brushProperty name="height" value="0.05" units="cm"/>
    </inkml:brush>
  </inkml:definitions>
  <inkml:trace contextRef="#ctx0" brushRef="#br0">140 782 24575,'-34'2'0,"24"-1"0,1-1 0,-1 1 0,0-2 0,0 1 0,0-1 0,1-1 0,-16-3 0,25 4 0,-1 1 0,0 0 0,0 0 0,1-1 0,-1 1 0,1 0 0,-1-1 0,0 1 0,1-1 0,-1 1 0,1 0 0,-1-1 0,1 0 0,-1 1 0,1-1 0,-1 1 0,1-1 0,0 1 0,-1-1 0,1 0 0,0 1 0,-1-1 0,1 0 0,0 0 0,0 1 0,0-1 0,-1 0 0,1 1 0,0-2 0,1 0 0,-1 0 0,1 1 0,-1-1 0,1 0 0,0 1 0,0-1 0,0 1 0,-1-1 0,1 1 0,1-1 0,1-2 0,4-3 0,0 1 0,1-1 0,12-7 0,71-40 0,112-48 0,-60 32 0,705-358 0,-834 421 0,0 0 0,-1-1 0,16-12 0,-29 20-1,0 0 0,0 0 0,0 0-1,1-1 1,-1 1 0,0 0 0,0 0-1,0 0 1,0 0 0,0 0 0,0 0-1,0 0 1,1 0 0,-1 0 0,0 0-1,0 0 1,0 0 0,0-1 0,0 1-1,0 0 1,0 0 0,0 0 0,0 0-1,0 0 1,1 0 0,-1-1 0,0 1-1,0 0 1,0 0 0,0 0 0,0 0-1,0 0 1,0-1 0,0 1 0,0 0-1,0 0 1,0 0 0,0 0 0,0 0-1,0 0 1,0-1 0,0 1 0,-1 0-1,1 0 1,0 0 0,0 0 0,0 0-1,0 0 1,0-1 0,0 1 0,0 0-1,0 0 1,0 0 0,0 0 0,-1 0-1,1 0 1,0 0 0,0 0 0,-13-1 151,-22 6-1029,32-5 316,-23 5-6263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6.304"/>
    </inkml:context>
    <inkml:brush xml:id="br0">
      <inkml:brushProperty name="width" value="0.05" units="cm"/>
      <inkml:brushProperty name="height" value="0.05" units="cm"/>
    </inkml:brush>
  </inkml:definitions>
  <inkml:trace contextRef="#ctx0" brushRef="#br0">11 34 24575,'0'1'0,"-1"-1"0,1 0 0,0 0 0,-1 0 0,1 0 0,0 0 0,0 0 0,-1 1 0,1-1 0,0 0 0,0 0 0,-1 0 0,1 0 0,0 0 0,-1 0 0,1 0 0,0 0 0,-1 0 0,1-1 0,0 1 0,0 0 0,-1 0 0,1 0 0,0 0 0,0 0 0,-1 0 0,1-1 0,0 1 0,0 0 0,-1 0 0,1 0 0,0-1 0,0 1 0,0 0 0,-1 0 0,1 0 0,0-1 0,0 1 0,0 0 0,0 0 0,0-1 0,0 1 0,0 0 0,-1-1 0,1 1 0,0 0 0,0 0 0,0-1 0,0 1 0,0 0 0,0-1 0,0 1 0,0 0 0,0 0 0,1-1 0,-1 1 0,0 0 0,0-1 0,0 1 0,0 0 0,0 0 0,0-1 0,1 1 0,-1 0 0,1-2 0,0 1 0,0 0 0,0 0 0,0 0 0,0 0 0,1 0 0,-1 0 0,0 1 0,1-1 0,-1 0 0,0 1 0,3-2 0,27-3 0,0 2 0,1 0 0,0 3 0,48 3 0,-53-1 0,-7-1 0,1 1 0,-1 1 0,1 1 0,35 12 0,-51-15 0,1 1 0,0 0 0,-1 1 0,1-1 0,-1 1 0,0 0 0,0 1 0,0-1 0,-1 1 0,1 0 0,-1 0 0,0 0 0,0 1 0,0-1 0,0 1 0,-1 0 0,0 0 0,0 0 0,-1 1 0,1-1 0,1 8 0,-3-8 5,-1 1 1,1-1-1,-2 0 0,1 1 0,0-1 0,-1 1 0,0-1 0,-1 0 1,1 0-1,-1 1 0,0-1 0,0 0 0,0 0 0,-1-1 0,0 1 1,-4 6-1,-8 8-285,-1 0 0,-22 22 1,25-28-335,-39 39-6212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7.064"/>
    </inkml:context>
    <inkml:brush xml:id="br0">
      <inkml:brushProperty name="width" value="0.05" units="cm"/>
      <inkml:brushProperty name="height" value="0.05" units="cm"/>
    </inkml:brush>
  </inkml:definitions>
  <inkml:trace contextRef="#ctx0" brushRef="#br0">0 61 24575,'0'-5'0,"5"-1"0,1-4 0,0-6 0,3 0 0,1 8 0,-2 10 0,-3 9 0,-1 12 0,-2 11 0,-1 14 0,-1 8 0,0 8 0,0 8 0,-1 1 0,1 1 0,0-2 0,0-14-8191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7.454"/>
    </inkml:context>
    <inkml:brush xml:id="br0">
      <inkml:brushProperty name="width" value="0.05" units="cm"/>
      <inkml:brushProperty name="height" value="0.05" units="cm"/>
    </inkml:brush>
  </inkml:definitions>
  <inkml:trace contextRef="#ctx0" brushRef="#br0">16 262 24575,'-8'-21'0,"1"-2"0,12 19 0,11 10 0,42 28 0,-46-25 0,1-1 0,0-1 0,0 0 0,0 0 0,1-2 0,0 1 0,0-2 0,18 4 0,-17-7 0,0 0 0,0-1 0,0 0 0,0-1 0,0-1 0,0 0 0,0-1 0,-1-1 0,1 0 0,-1-1 0,0-1 0,0 0 0,-1-1 0,15-9 0,-13 6 0,0-1 0,-1 0 0,0-1 0,0-1 0,-2 0 0,1-1 0,-2 0 0,0-1 0,-1 0 0,0-1 0,8-19 0,-9 18 0,-7 13 0,1 0 0,-1 0 0,0 0 0,-1 0 0,1-1 0,-1 1 0,0 0 0,0-1 0,0 1 0,0-9 0,-1 13 0,0-1 0,0 1 0,0-1 0,-1 1 0,1-1 0,0 1 0,0-1 0,0 1 0,-1-1 0,1 1 0,0 0 0,-1-1 0,1 1 0,0 0 0,-1-1 0,1 1 0,-1 0 0,1-1 0,-1 1 0,1 0 0,0 0 0,-1 0 0,1-1 0,-1 1 0,1 0 0,-1 0 0,1 0 0,-1 0 0,1 0 0,-1 0 0,1 0 0,-1 0 0,1 0 0,-1 0 0,1 0 0,-1 0 0,1 0 0,-1 0 0,1 1 0,-1-1 0,1 0 0,-1 0 0,1 1 0,0-1 0,-1 0 0,1 0 0,-1 1 0,1-1 0,0 0 0,-1 2 0,-24 15 0,-18 25-197,-60 75 1,78-87-776,-25 31-5854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8.260"/>
    </inkml:context>
    <inkml:brush xml:id="br0">
      <inkml:brushProperty name="width" value="0.05" units="cm"/>
      <inkml:brushProperty name="height" value="0.05" units="cm"/>
    </inkml:brush>
  </inkml:definitions>
  <inkml:trace contextRef="#ctx0" brushRef="#br0">133 25 24575,'-1'-1'0,"0"0"0,1 0 0,-1 0 0,1 0 0,-1 0 0,1 0 0,-1 0 0,1 0 0,-1 0 0,1 0 0,0-1 0,0 1 0,0 0 0,-1-2 0,-1-3 0,-8 15 0,-10 12 0,-27 40 0,40-51 0,1 0 0,0 1 0,0 0 0,1 0 0,0 1 0,-4 18 0,8-28 0,1 0 0,-1-1 0,1 1 0,0 0 0,0 0 0,0 0 0,0-1 0,0 1 0,0 0 0,0 0 0,1 0 0,-1-1 0,1 1 0,-1 0 0,1 0 0,1 2 0,-2-4 0,1 1 0,0 0 0,0 0 0,-1-1 0,1 1 0,0 0 0,0-1 0,0 1 0,0-1 0,0 1 0,0-1 0,0 0 0,0 1 0,0-1 0,0 0 0,0 0 0,0 0 0,0 1 0,0-1 0,2-1 0,5 0 0,1 0 0,-1-1 0,0 0 0,0 0 0,12-6 0,-11 5 0,32-13 0,2 1 0,81-15 0,-112 28 0,0 0 0,0 1 0,0 0 0,0 1 0,0 1 0,1 0 0,-1 0 0,0 1 0,0 1 0,-1 0 0,1 1 0,0 0 0,-1 0 0,0 1 0,16 10 0,-22-11 0,0 0 0,0 1 0,0-1 0,-1 1 0,1 0 0,-1 0 0,-1 0 0,1 1 0,-1-1 0,0 1 0,0 0 0,0 0 0,-1 0 0,0 0 0,0 0 0,-1 1 0,1-1 0,-1 0 0,-1 1 0,1-1 0,-1 1 0,-1-1 0,1 1 0,-3 9 0,2-6 0,-1-1 0,-1 0 0,0 0 0,0-1 0,-1 1 0,0-1 0,0 1 0,-1-1 0,0 0 0,0-1 0,-1 1 0,0-1 0,0 0 0,-1-1 0,0 1 0,-11 7 0,11-10-114,0 0 1,0 0-1,-1 0 0,0-1 0,0 0 1,1-1-1,-1 1 0,-1-2 0,1 1 1,0-1-1,-14 0 0,-11-3-6712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8.648"/>
    </inkml:context>
    <inkml:brush xml:id="br0">
      <inkml:brushProperty name="width" value="0.05" units="cm"/>
      <inkml:brushProperty name="height" value="0.05" units="cm"/>
    </inkml:brush>
  </inkml:definitions>
  <inkml:trace contextRef="#ctx0" brushRef="#br0">0 1 24575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9.010"/>
    </inkml:context>
    <inkml:brush xml:id="br0">
      <inkml:brushProperty name="width" value="0.05" units="cm"/>
      <inkml:brushProperty name="height" value="0.05" units="cm"/>
    </inkml:brush>
  </inkml:definitions>
  <inkml:trace contextRef="#ctx0" brushRef="#br0">6 56 24575,'0'-5'0,"-4"-1"0,2 0 0,7 1 0,7 2 0,6 1 0,10 1 0,8 0 0,9-3 0,5-2 0,3 0 0,-2 2 0,-5 1 0,-7 1 0,-8 1-8191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4.258"/>
    </inkml:context>
    <inkml:brush xml:id="br0">
      <inkml:brushProperty name="width" value="0.05" units="cm"/>
      <inkml:brushProperty name="height" value="0.05" units="cm"/>
    </inkml:brush>
  </inkml:definitions>
  <inkml:trace contextRef="#ctx0" brushRef="#br0">13 46 24575,'-1'-1'0,"0"0"0,0 0 0,0 0 0,0 0 0,0 0 0,1 0 0,-1 0 0,0 0 0,0-1 0,1 1 0,-1 0 0,1-1 0,-1 1 0,1 0 0,-1-1 0,1 1 0,0-3 0,0 3 0,0 0 0,0 1 0,1-1 0,-1 0 0,0 0 0,1 0 0,-1 1 0,0-1 0,1 0 0,-1 1 0,1-1 0,-1 0 0,1 1 0,0-1 0,-1 0 0,1 1 0,0-1 0,-1 1 0,1-1 0,0 1 0,1-1 0,1 0 0,1-1 0,0 1 0,-1 0 0,1 1 0,0-1 0,0 1 0,-1-1 0,1 1 0,0 0 0,0 1 0,6 0 0,4 3 0,0 1 0,0 0 0,-1 1 0,0 1 0,0 0 0,-1 0 0,0 1 0,0 1 0,0 0 0,11 13 0,1 2 0,-2 1 0,0 1 0,23 37 0,-40-56 0,0 0 0,-1 1 0,0-1 0,-1 1 0,0 0 0,0 0 0,2 10 0,-4-16 0,-1 0 0,0 0 0,0-1 0,0 1 0,0 0 0,0 0 0,0 0 0,-1-1 0,1 1 0,-1 0 0,1 0 0,-1-1 0,1 1 0,-1-1 0,0 1 0,0 0 0,0-1 0,0 1 0,0-1 0,0 0 0,0 1 0,-1-1 0,1 0 0,0 0 0,-1 0 0,1 0 0,-1 0 0,1 0 0,-1 0 0,1 0 0,-1 0 0,0-1 0,0 1 0,1-1 0,-1 1 0,0-1 0,0 0 0,1 0 0,-4 0 0,0 1 0,0 0 0,0-1 0,1 0 0,-1 0 0,0 0 0,0 0 0,0-1 0,1 0 0,-1 0 0,0 0 0,1-1 0,-1 1 0,1-1 0,-1 0 0,1-1 0,0 1 0,0-1 0,0 1 0,0-1 0,0-1 0,1 1 0,0 0 0,-1-1 0,1 0 0,0 1 0,1-1 0,-1 0 0,1-1 0,-3-4 0,1 1 0,1-1 0,1 1 0,-1-1 0,1 1 0,1-1 0,-1 0 0,2 1 0,-1-1 0,1 0 0,0 0 0,1 0 0,0 1 0,0-1 0,1 0 0,4-11 0,0 5-341,1-1 0,1 1-1,9-14 1,5-3-6485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9.338"/>
    </inkml:context>
    <inkml:brush xml:id="br0">
      <inkml:brushProperty name="width" value="0.05" units="cm"/>
      <inkml:brushProperty name="height" value="0.05" units="cm"/>
    </inkml:brush>
  </inkml:definitions>
  <inkml:trace contextRef="#ctx0" brushRef="#br0">83 1 24575,'-2'19'0,"0"-1"0,-1 1 0,-1-1 0,-1 1 0,0-1 0,-15 31 0,12-32 0,1 0 0,1 0 0,1 1 0,0 0 0,2 0 0,0 0 0,-1 26 0,4-41 0,0 1 0,0-1 0,0 1 0,1-1 0,0 0 0,-1 1 0,1-1 0,0 0 0,1 1 0,-1-1 0,1 0 0,-1 0 0,1 0 0,0 0 0,0 0 0,0-1 0,1 1 0,-1 0 0,5 3 0,-2-3 0,-1-1 0,1 1 0,0-1 0,0 0 0,0 0 0,0-1 0,0 0 0,0 1 0,0-2 0,0 1 0,11 0 0,-1-2 0,0 0 0,0-1 0,1-1 0,-2 0 0,1-1 0,0 0 0,-1-2 0,17-7 0,-22 8 0,-1 1 0,0-2 0,0 1 0,0-1 0,-1 0 0,0-1 0,0 1 0,10-15 0,-14 18 0,-1-1 0,0 0 0,1 0 0,-2 0 0,1 0 0,0 0 0,-1-1 0,1 1 0,-1 0 0,-1-1 0,1 1 0,0-1 0,-1 1 0,0-1 0,0 1 0,-1-1 0,1 1 0,-1-1 0,0 1 0,-2-7 0,-1 2 0,0-1 0,-1 0 0,0 1 0,0 0 0,-1 1 0,0-1 0,-1 1 0,0 0 0,0 0 0,-1 1 0,0 0 0,-12-8 0,4 5 0,0 0 0,0 2 0,-1-1 0,0 2 0,0 0 0,-24-5 0,35 11-170,1-1-1,-1 1 0,0 1 1,1-1-1,-1 1 0,0 0 1,-8 1-1,-4 3-6655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29.754"/>
    </inkml:context>
    <inkml:brush xml:id="br0">
      <inkml:brushProperty name="width" value="0.05" units="cm"/>
      <inkml:brushProperty name="height" value="0.05" units="cm"/>
    </inkml:brush>
  </inkml:definitions>
  <inkml:trace contextRef="#ctx0" brushRef="#br0">79 23 24575,'0'-5'0,"0"4"0,-4 6 0,-2 7 0,-5 6 0,0 5 0,2 7 0,-3 4 0,2 1 0,1-2 0,3-6-8191</inkml:trace>
  <inkml:trace contextRef="#ctx0" brushRef="#br0" timeOffset="1">106 23 24575,'0'-5'0,"0"-6"0,5 4 0,6 7 0,1 9 0,3 7 0,0 6 0,1 3 0,-2 3 0,1 0 0,-1 1 0,1-4 0,-2-7-8191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30.130"/>
    </inkml:context>
    <inkml:brush xml:id="br0">
      <inkml:brushProperty name="width" value="0.05" units="cm"/>
      <inkml:brushProperty name="height" value="0.05" units="cm"/>
    </inkml:brush>
  </inkml:definitions>
  <inkml:trace contextRef="#ctx0" brushRef="#br0">106 109 24575,'0'-5'0,"5"-6"0,1-5 0,0-5 0,3 1 0,1 8 0,-6 12 0,-5 9 0,-6 9 0,-6 5 0,-6 4 0,0 2 0,-1 1 0,-1-1 0,-3 0 0,3-5-8191</inkml:trace>
  <inkml:trace contextRef="#ctx0" brushRef="#br0" timeOffset="1">133 55 24575,'0'-3'0,"0"1"0,0 0 0,0 0 0,1 0 0,-1 0 0,0 0 0,1-1 0,-1 1 0,1 0 0,0 0 0,0 0 0,0 0 0,0 0 0,0 1 0,0-1 0,0 0 0,0 0 0,1 1 0,-1-1 0,1 1 0,-1-1 0,1 1 0,0 0 0,0-1 0,-1 1 0,1 0 0,0 0 0,0 0 0,0 0 0,0 1 0,0-1 0,0 1 0,0-1 0,1 1 0,-1-1 0,0 1 0,0 0 0,0 0 0,0 0 0,1 1 0,-1-1 0,0 0 0,0 1 0,0-1 0,0 1 0,0 0 0,0 0 0,0 0 0,3 2 0,3 3 0,-1 1 0,0 0 0,0 0 0,0 0 0,-1 1 0,0 0 0,7 15 0,31 68 0,-27-52 0,-9-22-117,-3-8 3,0 1 1,0 0-1,-1 0 1,0 0 0,-1 1-1,0-1 1,-1 1-1,0 0 1,-1-1-1,1 17 1,-6-4-6713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30.718"/>
    </inkml:context>
    <inkml:brush xml:id="br0">
      <inkml:brushProperty name="width" value="0.05" units="cm"/>
      <inkml:brushProperty name="height" value="0.05" units="cm"/>
    </inkml:brush>
  </inkml:definitions>
  <inkml:trace contextRef="#ctx0" brushRef="#br0">63 148 24575,'-1'0'0,"-1"0"0,1 1 0,0-1 0,0 1 0,0 0 0,0-1 0,0 1 0,0 0 0,0 0 0,0 0 0,0 0 0,0-1 0,0 1 0,0 1 0,0-1 0,1 0 0,-1 0 0,0 0 0,1 0 0,-1 0 0,1 1 0,0-1 0,-1 0 0,1 0 0,0 1 0,0-1 0,-1 2 0,-4 42 0,5-40 0,0 27 0,1 1 0,1-1 0,2 0 0,13 51 0,-13-172 0,-6 23 0,0 31 0,2 1 0,1-1 0,1 1 0,9-43 0,-10 73 0,0-1 0,1 1 0,-1 0 0,1-1 0,0 1 0,0 0 0,0 0 0,1 0 0,-1 0 0,1 1 0,0-1 0,6-5 0,-7 8 0,-1 0 0,1 0 0,0 0 0,0 0 0,0 0 0,0 0 0,0 0 0,0 1 0,1-1 0,-1 1 0,0 0 0,0 0 0,0-1 0,0 1 0,1 0 0,-1 1 0,0-1 0,0 0 0,0 1 0,0-1 0,1 1 0,-1 0 0,0 0 0,0-1 0,0 1 0,-1 1 0,1-1 0,3 2 0,4 4 0,-1 0 0,1 1 0,-1 0 0,0 1 0,-1 0 0,0 0 0,0 0 0,-1 1 0,-1 0 0,1 0 0,-2 0 0,1 1 0,-1 0 0,-1 0 0,0 0 0,-1 0 0,2 13 0,-4-21 0,0 0 0,-1 0 0,1 0 0,-1 0 0,1 0 0,-1 0 0,0 0 0,0 0 0,-1-1 0,1 1 0,-1 0 0,1-1 0,-1 1 0,0 0 0,0-1 0,0 0 0,0 0 0,0 1 0,-4 2 0,-2 0 0,-1 0 0,1 0 0,-1-1 0,-14 6 0,22-10 0,88 14 0,-76-10 0,0 0 0,0 1 0,0 1 0,0-1 0,-1 2 0,0-1 0,0 1 0,-1 1 0,0 0 0,0 0 0,9 12 0,-15-16 0,0 0 0,0 0 0,-1 0 0,1 0 0,-1 1 0,0-1 0,0 1 0,0-1 0,-1 1 0,0 0 0,0 0 0,1 9 0,-2-10 0,0-1 0,-1 1 0,1 0 0,-1-1 0,0 1 0,0-1 0,-1 0 0,1 1 0,-1-1 0,1 0 0,-1 0 0,0 0 0,0 0 0,0 0 0,-1 0 0,1 0 0,-1-1 0,1 1 0,-6 3 0,0-1 0,0 0 0,0-1 0,-1 0 0,1 0 0,-1-1 0,0 0 0,0 0 0,0-1 0,0 0 0,-10 0 0,-12 1 0,-52-2 0,52-3-682,-58-11-1,34 0-6143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48.990"/>
    </inkml:context>
    <inkml:brush xml:id="br0">
      <inkml:brushProperty name="width" value="0.05" units="cm"/>
      <inkml:brushProperty name="height" value="0.05" units="cm"/>
    </inkml:brush>
  </inkml:definitions>
  <inkml:trace contextRef="#ctx0" brushRef="#br0">48 1 24575,'-5'0'0,"-6"0"0,-5 0 0,4 0 0,8 0 0,15 0 0,15 0 0,12 0 0,14 0 0,11 0 0,10 0 0,-8 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51.037"/>
    </inkml:context>
    <inkml:brush xml:id="br0">
      <inkml:brushProperty name="width" value="0.05" units="cm"/>
      <inkml:brushProperty name="height" value="0.05" units="cm"/>
    </inkml:brush>
  </inkml:definitions>
  <inkml:trace contextRef="#ctx0" brushRef="#br0">165 3 24575,'-10'-2'0,"1"2"0,4 14 0,-9 107 0,-74 421 0,77-463 0,-17 212 0,28-226 0,3-1 0,12 67 0,-7-80-1365,-6-37-5461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51.554"/>
    </inkml:context>
    <inkml:brush xml:id="br0">
      <inkml:brushProperty name="width" value="0.05" units="cm"/>
      <inkml:brushProperty name="height" value="0.05" units="cm"/>
    </inkml:brush>
  </inkml:definitions>
  <inkml:trace contextRef="#ctx0" brushRef="#br0">85 12 24575,'-5'0'0,"-1"-4"0,-5-2 0,0 4 0,2 8 0,2 8 0,-2 5 0,0 5 0,2 7 0,2 3 0,2 1 0,1-2 0,2 4 0,0-1 0,0-1 0,0-2 0,1-2 0,-1-6-8191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52.380"/>
    </inkml:context>
    <inkml:brush xml:id="br0">
      <inkml:brushProperty name="width" value="0.05" units="cm"/>
      <inkml:brushProperty name="height" value="0.05" units="cm"/>
    </inkml:brush>
  </inkml:definitions>
  <inkml:trace contextRef="#ctx0" brushRef="#br0">1 0 24575,'0'1'0,"0"0"0,1 0 0,-1 0 0,0 0 0,1 0 0,-1 0 0,1 0 0,0 0 0,-1 0 0,1-1 0,0 1 0,-1 0 0,1 0 0,0-1 0,0 1 0,-1 0 0,1-1 0,0 1 0,0-1 0,0 1 0,0-1 0,0 1 0,0-1 0,0 0 0,0 1 0,0-1 0,2 0 0,35 5 0,-33-4 0,374 4 0,-216-7 0,84 0 0,647 14 0,-704-1 0,730 24 0,-591-35 0,937 28 0,-568-2 0,-657-25 0,531 24 0,-265-11 0,45 0 0,-301-13 0,1-3 0,-1-2 0,68-14 0,-90 6 0,-23 4 0,-6 8 0,-1-1 0,1 0 0,-1 1 0,0-1 0,1 1 0,-1-1 0,1 1 0,-1 0 0,0-1 0,1 1 0,-1-1 0,0 1 0,1 0 0,-1 0 0,0-1 0,1 1 0,-1 0 0,0 0 0,-1 0 0,-16-3 44,-1 1-1,-20 0 0,-18-2-1538,22-2-5331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53.016"/>
    </inkml:context>
    <inkml:brush xml:id="br0">
      <inkml:brushProperty name="width" value="0.05" units="cm"/>
      <inkml:brushProperty name="height" value="0.05" units="cm"/>
    </inkml:brush>
  </inkml:definitions>
  <inkml:trace contextRef="#ctx0" brushRef="#br0">1 48 24575,'4'-5'0,"2"-6"0,0-5 0,-1 4 0,-2 9 0,4 9 0,0 14 0,-1 7 0,-1 4 0,-2 6 0,-1 2 0,-1 3 0,-1-1 0,0 2 0,0-2 0,-5-3 0,-2-3 0,1-8-8191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53.407"/>
    </inkml:context>
    <inkml:brush xml:id="br0">
      <inkml:brushProperty name="width" value="0.05" units="cm"/>
      <inkml:brushProperty name="height" value="0.05" units="cm"/>
    </inkml:brush>
  </inkml:definitions>
  <inkml:trace contextRef="#ctx0" brushRef="#br0">1 1 24575,'4'0'0,"2"5"0,0 6 0,4 1 0,-1 3 0,4 4 0,-1 3 0,2-2 0,-1 0 0,-2 2 0,-4 1 0,2 2 0,-1-4-8191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54.785"/>
    </inkml:context>
    <inkml:brush xml:id="br0">
      <inkml:brushProperty name="width" value="0.05" units="cm"/>
      <inkml:brushProperty name="height" value="0.05" units="cm"/>
    </inkml:brush>
  </inkml:definitions>
  <inkml:trace contextRef="#ctx0" brushRef="#br0">0 1 24575,'12'38'0,"-14"9"0,1-28 0,0-1 0,2 1 0,2 22 0,-1-34 0,-1 0 0,1-1 0,0 1 0,1 0 0,0-1 0,0 0 0,0 1 0,1-1 0,-1-1 0,2 1 0,-1 0 0,7 6 0,-2-4 0,0-1 0,1 1 0,0-2 0,0 1 0,1-1 0,0-1 0,0 0 0,0 0 0,0-1 0,1-1 0,0 0 0,17 2 0,-5-2 0,0-1 0,0-1 0,0-1 0,0-2 0,31-4 0,-47 4 0,0 1 0,-1-1 0,1 0 0,-1-1 0,0 0 0,1 0 0,-1 0 0,-1-1 0,1 0 0,0-1 0,-1 1 0,0-1 0,0 0 0,5-7 0,-8 8 0,0 0 0,0 0 0,-1 0 0,0-1 0,0 1 0,0-1 0,0 1 0,0-1 0,-1 0 0,0 0 0,0 0 0,0 0 0,-1 0 0,0 0 0,0 0 0,0 0 0,0 0 0,-1 0 0,0 0 0,0 0 0,0 1 0,-3-9 0,2 8 0,1 0 0,-1 1 0,0-1 0,0 0 0,-1 1 0,1 0 0,-1 0 0,0-1 0,0 1 0,0 1 0,-5-5 0,8 8 0,-1-1 0,1 1 0,0 0 0,-1 0 0,1 0 0,0 0 0,-1 0 0,1 0 0,0 0 0,-1 0 0,1 0 0,0 0 0,-1 0 0,1 1 0,0-1 0,0 0 0,-1 0 0,1 0 0,0 0 0,-1 0 0,1 0 0,0 1 0,0-1 0,-1 0 0,1 0 0,0 1 0,0-1 0,0 0 0,-1 0 0,1 1 0,0-1 0,0 0 0,0 0 0,0 1 0,0-1 0,-1 0 0,1 1 0,0-1 0,0 0 0,0 0 0,0 1 0,0 0 0,-3 15 0,3 18 0,1 0 0,6 35 0,1 12 0,1 584 0,-9-504 0,0-147 0,0 33 0,-2-1 0,-8 54 0,9-97 0,1 0 0,-1 0 0,1 0 0,-1 0 0,0-1 0,0 1 0,0 0 0,0 0 0,-1-1 0,1 1 0,-1-1 0,1 0 0,-1 1 0,0-1 0,0 0 0,0 0 0,0 0 0,0 0 0,-5 3 0,4-4 0,1-1 0,-1 1 0,1-1 0,-1 0 0,1 0 0,-1 1 0,1-2 0,-1 1 0,1 0 0,-1 0 0,1-1 0,-1 1 0,1-1 0,-1 0 0,1 0 0,0 0 0,0 0 0,-1 0 0,1-1 0,0 1 0,0 0 0,0-1 0,-2-2 0,-7-5 0,1-1 0,0 0 0,1-1 0,0 0 0,1-1 0,0 0 0,1 0 0,0 0 0,1-1 0,-8-24 0,4 6 0,1 0 0,2-1 0,-5-54 0,9 49 0,2 0 0,2 0 0,1 0 0,2 0 0,11-48 0,-9 60 0,1 0 0,2 1 0,0 0 0,1 1 0,1 0 0,1 0 0,1 1 0,26-31 0,-30 42 20,0 1 0,1 1 0,0 0 0,0 0 0,20-12 0,-26 18-107,1 1-1,0-1 1,0 1 0,0 0-1,1 0 1,-1 0 0,0 1-1,1 0 1,-1 0-1,1 0 1,-1 0 0,1 1-1,-1 0 1,1 0 0,0 1-1,5 1 1,15 8-6739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2:53.763"/>
    </inkml:context>
    <inkml:brush xml:id="br0">
      <inkml:brushProperty name="width" value="0.05" units="cm"/>
      <inkml:brushProperty name="height" value="0.05" units="cm"/>
    </inkml:brush>
  </inkml:definitions>
  <inkml:trace contextRef="#ctx0" brushRef="#br0">22 1 24575,'-5'5'0,"-1"5"0,0 7 0,1 4 0,7 4 0,2 2 0,0 1 0,1 0 0,-2 1 0,4-1 0,0 0 0,0 0 0,-2-5-8191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1.810"/>
    </inkml:context>
    <inkml:brush xml:id="br0">
      <inkml:brushProperty name="width" value="0.05" units="cm"/>
      <inkml:brushProperty name="height" value="0.05" units="cm"/>
    </inkml:brush>
  </inkml:definitions>
  <inkml:trace contextRef="#ctx0" brushRef="#br0">1 0 24575,'1'60'0,"14"82"0,-1-57-45,-3-22-615,3 81 0,-14-121-6166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2.182"/>
    </inkml:context>
    <inkml:brush xml:id="br0">
      <inkml:brushProperty name="width" value="0.05" units="cm"/>
      <inkml:brushProperty name="height" value="0.05" units="cm"/>
    </inkml:brush>
  </inkml:definitions>
  <inkml:trace contextRef="#ctx0" brushRef="#br0">0 0 24575,'0'5'0,"5"5"0,5 2 0,7-1 0,4-3 0,4 2 0,2-1 0,1-1 0,1-3 0,-1 3 0,0 0 0,-4-2-8191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2.519"/>
    </inkml:context>
    <inkml:brush xml:id="br0">
      <inkml:brushProperty name="width" value="0.05" units="cm"/>
      <inkml:brushProperty name="height" value="0.05" units="cm"/>
    </inkml:brush>
  </inkml:definitions>
  <inkml:trace contextRef="#ctx0" brushRef="#br0">217 0 24575,'-5'5'0,"-5"5"0,-7 2 0,0 4 0,-1 2 0,-3 4 0,-3-2 0,4 0 0,0 2 0,-2-3 0,-1-1 0,4-2-8191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2.907"/>
    </inkml:context>
    <inkml:brush xml:id="br0">
      <inkml:brushProperty name="width" value="0.05" units="cm"/>
      <inkml:brushProperty name="height" value="0.05" units="cm"/>
    </inkml:brush>
  </inkml:definitions>
  <inkml:trace contextRef="#ctx0" brushRef="#br0">18 12 24575,'0'-4'0,"-5"-3"0,-1 6 0,0 7 0,6 7 0,3 7 0,1 3 0,-1 4 0,0 1 0,0 1 0,-2-1 0,0 1 0,-1-1 0,0 0 0,0 0 0,0-5-8191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3.299"/>
    </inkml:context>
    <inkml:brush xml:id="br0">
      <inkml:brushProperty name="width" value="0.05" units="cm"/>
      <inkml:brushProperty name="height" value="0.05" units="cm"/>
    </inkml:brush>
  </inkml:definitions>
  <inkml:trace contextRef="#ctx0" brushRef="#br0">0 83 24575,'5'0'0,"1"5"0,5 1 0,4 0 0,5-2 0,4 0 0,-3-2-8191</inkml:trace>
  <inkml:trace contextRef="#ctx0" brushRef="#br0" timeOffset="1">382 0 24575,'0'5'0,"-4"2"0,-2 3 0,-5 1 0,0 3 0,-2-1 0,0 2 0,-2-1 0,-4 1 0,-2-2 0,-3 1 0,-2-1 0,0-3 0,-2-3 0,5-3-8191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3.657"/>
    </inkml:context>
    <inkml:brush xml:id="br0">
      <inkml:brushProperty name="width" value="0.05" units="cm"/>
      <inkml:brushProperty name="height" value="0.05" units="cm"/>
    </inkml:brush>
  </inkml:definitions>
  <inkml:trace contextRef="#ctx0" brushRef="#br0">1 0 24575,'0'5'0,"0"6"0,0 5 0,0 6 0,5 3 0,1 2 0,0 1 0,-2 0 0,0 0 0,-2 1 0,-1-1 0,-1-5-8191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4.030"/>
    </inkml:context>
    <inkml:brush xml:id="br0">
      <inkml:brushProperty name="width" value="0.05" units="cm"/>
      <inkml:brushProperty name="height" value="0.05" units="cm"/>
    </inkml:brush>
  </inkml:definitions>
  <inkml:trace contextRef="#ctx0" brushRef="#br0">44 0 24575,'-5'0'0,"-1"5"0,-4 1 0,-1 5 0,2 4 0,7 6 0,8-2 0,8-4 0,1-9 0,-1-6-8191</inkml:trace>
  <inkml:trace contextRef="#ctx0" brushRef="#br0" timeOffset="1">154 27 24575,'4'0'0,"2"-4"0,5-2 0,0 4 0,-7 4 0,-8 5 0,-8 2 0,-7 4 0,-10 4 0,1 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6.829"/>
    </inkml:context>
    <inkml:brush xml:id="br0">
      <inkml:brushProperty name="width" value="0.05" units="cm"/>
      <inkml:brushProperty name="height" value="0.05" units="cm"/>
    </inkml:brush>
  </inkml:definitions>
  <inkml:trace contextRef="#ctx0" brushRef="#br0">415 54 24575,'-25'0'0,"0"0"0,0 2 0,0 1 0,-36 9 0,50-8 0,-1 0 0,1 0 0,0 1 0,1 1 0,-1 0 0,1 0 0,0 1 0,1 0 0,0 0 0,0 1 0,-13 15 0,8-5 0,1 1 0,0 0 0,2 1 0,0 1 0,1 0 0,1 0 0,1 1 0,1 0 0,1 0 0,1 1 0,-4 34 0,7-37 0,1 0 0,1 0 0,1 0 0,1 0 0,8 38 0,-6-45 0,0 0 0,0 0 0,1-1 0,1 0 0,0 0 0,1 0 0,0-1 0,1 0 0,11 14 0,-9-16 0,0 0 0,0-1 0,0 0 0,1-1 0,0 0 0,1 0 0,-1-1 0,1-1 0,0 0 0,1-1 0,-1 0 0,1 0 0,0-2 0,0 0 0,0 0 0,23-1 0,-9-1 0,0-2 0,-1 0 0,1-2 0,-1-1 0,0-2 0,0 0 0,30-13 0,-39 12 0,0 0 0,-1-1 0,0 0 0,0-2 0,-1 0 0,-1 0 0,0-1 0,0-1 0,-1-1 0,-1 0 0,0 0 0,-1-1 0,10-17 0,-14 19 0,0-1 0,-1 1 0,0-1 0,-1 0 0,-1-1 0,0 1 0,-1-1 0,-1 0 0,0 0 0,-1 0 0,-1 0 0,0 0 0,-1 0 0,0 0 0,-1 0 0,-7-22 0,2 15 0,-1 1 0,-1 1 0,-1-1 0,-1 2 0,0-1 0,-2 1 0,0 1 0,-26-27 0,27 32 0,0 2 0,0-1 0,-1 2 0,0 0 0,-1 0 0,0 1 0,-1 1 0,0 0 0,0 1 0,-1 1 0,0 0 0,-20-4 0,26 9-227,0 0-1,1 0 1,-1 1-1,0 1 1,-14 1-1,-4 4-6598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7.405"/>
    </inkml:context>
    <inkml:brush xml:id="br0">
      <inkml:brushProperty name="width" value="0.05" units="cm"/>
      <inkml:brushProperty name="height" value="0.05" units="cm"/>
    </inkml:brush>
  </inkml:definitions>
  <inkml:trace contextRef="#ctx0" brushRef="#br0">359 61 24575,'-1'-2'0,"1"0"0,-1 0 0,1 0 0,-1-1 0,0 1 0,0 0 0,0 0 0,0 0 0,0 0 0,0 0 0,-1 1 0,1-1 0,0 0 0,-1 0 0,0 1 0,1-1 0,-1 1 0,0 0 0,0-1 0,0 1 0,0 0 0,0 0 0,0 0 0,0 0 0,0 0 0,0 1 0,-5-2 0,1 1 0,-1-1 0,0 1 0,0 0 0,0 0 0,1 1 0,-1 0 0,-13 1 0,8 2 0,0 0 0,0 1 0,1 1 0,0 0 0,0 0 0,0 1 0,1 0 0,0 1 0,0 0 0,0 1 0,1 0 0,0 0 0,-11 15 0,10-10 0,0-1 0,1 2 0,0 0 0,1 0 0,1 0 0,0 1 0,1 0 0,1 0 0,-6 28 0,8-28 0,2 1 0,-1 0 0,2 0 0,0 0 0,1 0 0,1 0 0,0 0 0,1 0 0,1-1 0,0 1 0,1-1 0,1 0 0,0-1 0,1 1 0,1-1 0,0 0 0,14 17 0,-9-16 0,0 0 0,1-1 0,0 0 0,1-1 0,1-1 0,0 0 0,0-1 0,2-1 0,-1 0 0,1-2 0,0 0 0,1-1 0,31 8 0,-31-10 0,1-1 0,0-2 0,0 1 0,0-2 0,0-1 0,0-1 0,0 0 0,0-1 0,34-9 0,-43 8 0,0-1 0,0-1 0,-1 1 0,1-1 0,-1-1 0,-1 0 0,1-1 0,-1 0 0,0 0 0,-1 0 0,1-1 0,-2-1 0,1 0 0,-1 0 0,0 0 0,-1-1 0,0 1 0,6-16 0,-7 10 0,0 0 0,-1 0 0,0 0 0,-1-1 0,-1 0 0,-1 1 0,0-1 0,-1 0 0,-1 0 0,0 0 0,-1 1 0,-1-1 0,0 1 0,-8-23 0,2 12 0,-1 1 0,-1 0 0,-1 0 0,-1 2 0,-1-1 0,-1 1 0,-29-33 0,33 45 15,1 0 0,-2 1 0,1 0 0,-1 1 0,-1 0 0,0 1 0,-21-11 0,28 16-89,0 1-1,0 0 1,0 0 0,0 0 0,-1 1-1,1 0 1,0 0 0,-1 0 0,1 1-1,-1 0 1,1 0 0,-1 1 0,1 0-1,-1 0 1,1 0 0,0 1 0,-1 0-1,1 0 1,-11 6 0,-3 5-6752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1:47.647"/>
    </inkml:context>
    <inkml:brush xml:id="br0">
      <inkml:brushProperty name="width" value="0.05" units="cm"/>
      <inkml:brushProperty name="height" value="0.05" units="cm"/>
    </inkml:brush>
  </inkml:definitions>
  <inkml:trace contextRef="#ctx0" brushRef="#br0">17 1 24575,'-15'1'0,"14"-1"0,1 0 0,0 0 0,0 0 0,0 0 0,0 0 0,0 0 0,0 1 0,0-1 0,0 0 0,0 0 0,0 0 0,0 0 0,0 0 0,-1 0 0,1 0 0,0 0 0,0 0 0,0 0 0,0 0 0,0 0 0,0 0 0,0 0 0,0 0 0,0 1 0,0-1 0,0 0 0,0 0 0,0 0 0,0 0 0,0 0 0,0 0 0,0 0 0,0 0 0,0 0 0,0 0 0,0 1 0,0-1 0,0 0 0,0 0 0,0 0 0,0 0 0,0 0 0,0 0 0,0 0 0,0 0 0,0 0 0,0 0 0,0 0 0,1 0 0,-1 0 0,0 1 0,0-1 0,0 0 0,0 0 0,0 0 0,0 0 0,0 0 0,0 0 0,0 0 0,0 0 0,0 0 0,0 0 0,1 0 0,-1 0 0,25 11 0,-10-6 0,15 5 0,0-1 0,1-2 0,61 6 0,-20-3 0,204 25 0,119 23 0,-340-46-1365,-11-3-5461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7.854"/>
    </inkml:context>
    <inkml:brush xml:id="br0">
      <inkml:brushProperty name="width" value="0.05" units="cm"/>
      <inkml:brushProperty name="height" value="0.05" units="cm"/>
    </inkml:brush>
  </inkml:definitions>
  <inkml:trace contextRef="#ctx0" brushRef="#br0">402 110 24575,'-12'-9'0,"0"0"0,0 1 0,-1 1 0,0 0 0,-1 1 0,-17-6 0,22 8 0,-1 0 0,0 1 0,0 1 0,0 0 0,0 0 0,0 1 0,-1 0 0,1 1 0,0 0 0,-1 0 0,-15 4 0,19-2 0,0 0 0,0 0 0,-1 1 0,2 0 0,-1 1 0,0 0 0,1 0 0,-1 0 0,1 0 0,0 1 0,1 0 0,-1 1 0,1-1 0,0 1 0,1 0 0,-7 9 0,4-2 0,0 0 0,1 1 0,1-1 0,0 1 0,0 0 0,1 0 0,1 1 0,1-1 0,0 1 0,1 0 0,0-1 0,1 1 0,1 0 0,0 0 0,1-1 0,1 1 0,0-1 0,1 0 0,1 0 0,0 0 0,0 0 0,2-1 0,-1 0 0,2 0 0,0-1 0,0 0 0,1 0 0,1-1 0,0 0 0,0 0 0,18 12 0,-8-8 0,1-1 0,0-1 0,1-1 0,1-1 0,-1-1 0,2-1 0,-1 0 0,2-2 0,-1-1 0,0-1 0,27 1 0,-30-4 0,0-1 0,0-1 0,0-1 0,0 0 0,-1-2 0,1-1 0,0 0 0,-1-2 0,0 0 0,0-1 0,-1-1 0,0-1 0,28-17 0,-38 19 0,1 0 0,-1-1 0,0 0 0,0 0 0,-1-1 0,-1 0 0,1-1 0,-1 1 0,-1-1 0,0-1 0,0 1 0,-1-1 0,0 0 0,-1 0 0,0-1 0,-1 1 0,-1-1 0,1 0 0,-2 0 0,0 0 0,0 0 0,-1 1 0,0-1 0,-1 0 0,-1 0 0,0 0 0,0 0 0,-1 1 0,-1-1 0,0 1 0,0 0 0,-11-19 0,4 13-76,0 0 1,-1 1-1,0 0 0,-1 1 0,-1 1 0,0 0 0,-1 1 0,-1 0 1,0 1-1,0 1 0,-2 0 0,1 2 0,-1 0 0,0 1 1,-1 0-1,0 2 0,-21-5 0,-34-6-6750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8.477"/>
    </inkml:context>
    <inkml:brush xml:id="br0">
      <inkml:brushProperty name="width" value="0.05" units="cm"/>
      <inkml:brushProperty name="height" value="0.05" units="cm"/>
    </inkml:brush>
  </inkml:definitions>
  <inkml:trace contextRef="#ctx0" brushRef="#br0">1 249 24575,'33'-8'0,"-7"0"0,703-72-2,-451 56-140,1351-99-581,-1527 118 868,-194 6-788,58-1-6183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8.914"/>
    </inkml:context>
    <inkml:brush xml:id="br0">
      <inkml:brushProperty name="width" value="0.05" units="cm"/>
      <inkml:brushProperty name="height" value="0.05" units="cm"/>
    </inkml:brush>
  </inkml:definitions>
  <inkml:trace contextRef="#ctx0" brushRef="#br0">1 112 24575,'335'-21'0,"-150"5"0,140-4 0,291-22 0,-461 30 0,-176 12-1365,-6 1-5461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09.985"/>
    </inkml:context>
    <inkml:brush xml:id="br0">
      <inkml:brushProperty name="width" value="0.05" units="cm"/>
      <inkml:brushProperty name="height" value="0.05" units="cm"/>
    </inkml:brush>
  </inkml:definitions>
  <inkml:trace contextRef="#ctx0" brushRef="#br0">10628 0 24575,'-6'7'0,"1"0"0,-1 1 0,2-1 0,-1 1 0,1 0 0,0 0 0,1 0 0,0 1 0,0-1 0,1 1 0,0 0 0,-2 16 0,2 2 0,1 1 0,4 50 0,18 109 0,3 32 0,-21-166 0,-2-1 0,-8 63 0,3-82 0,-11 125 0,16-156 0,-1-1 0,0 0 0,0 1 0,0-1 0,-1 0 0,1 0 0,0 1 0,0-1 0,-1 0 0,1 0 0,0 1 0,-1-1 0,1 0 0,-1 0 0,0 0 0,1 0 0,-1 0 0,0 0 0,0 0 0,0 0 0,1 0 0,-1 0 0,0 0 0,0 0 0,-2 0 0,-1 0 0,1 0 0,0-1 0,-1 1 0,1-1 0,0 0 0,-1 0 0,1 0 0,-5-1 0,2 0 0,-503-9 0,335 11 0,-1810 48-1985,1438-22 1747,-951 55 231,86-19-668,1052-52 668,-99 2 127,-223 16 2586,-73-1-2620,411-30-86,-304 4 0,255 25 0,13-1 0,292-26 0,53-1 0,0 1 0,0 1 0,-51 10 0,43 0-8,26-6-444,-1-1-1,-32 4 1,37-8-6374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10.358"/>
    </inkml:context>
    <inkml:brush xml:id="br0">
      <inkml:brushProperty name="width" value="0.05" units="cm"/>
      <inkml:brushProperty name="height" value="0.05" units="cm"/>
    </inkml:brush>
  </inkml:definitions>
  <inkml:trace contextRef="#ctx0" brushRef="#br0">318 33 24575,'0'-1'0,"0"0"0,0-1 0,0 1 0,0 0 0,0-1 0,0 1 0,-1 0 0,1 0 0,0 0 0,-1-1 0,1 1 0,-1 0 0,1 0 0,-1 0 0,1 0 0,-1 0 0,0 0 0,0 0 0,0 0 0,1 0 0,-1 0 0,0 0 0,0 0 0,0 1 0,0-1 0,-1 0 0,1 1 0,0-1 0,0 1 0,0-1 0,0 1 0,-1-1 0,1 1 0,-2 0 0,0-1 0,0 1 0,0 0 0,0 1 0,0-1 0,0 0 0,1 1 0,-1 0 0,0-1 0,0 1 0,1 0 0,-1 0 0,0 1 0,-4 2 0,-12 13 0,0 0 0,1 2 0,1 0 0,0 0 0,-19 33 0,-13 14 0,30-44 0,12-14 0,-1 0 0,2 1 0,-1 0 0,1 0 0,-9 18 0,14-24 0,0 0 0,1 0 0,-1 0 0,0 0 0,1 0 0,0 0 0,0 0 0,0 0 0,0 0 0,0 0 0,0 0 0,1 0 0,0 0 0,-1 0 0,1 0 0,0 0 0,1 0 0,-1-1 0,0 1 0,1 0 0,-1-1 0,1 1 0,0-1 0,0 0 0,4 4 0,137 133-1365,-104-99-5461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15.242"/>
    </inkml:context>
    <inkml:brush xml:id="br0">
      <inkml:brushProperty name="width" value="0.05" units="cm"/>
      <inkml:brushProperty name="height" value="0.05" units="cm"/>
    </inkml:brush>
  </inkml:definitions>
  <inkml:trace contextRef="#ctx0" brushRef="#br0">0 3 24575,'18'-1'0,"-14"1"0,0-1 0,1 1 0,-1-1 0,0 1 0,0 0 0,1 1 0,-1-1 0,0 1 0,1 0 0,-1 0 0,0 0 0,5 2 0,-9-1 0,0-1 0,-1 1 0,1-1 0,0 1 0,0-1 0,-1 1 0,1-1 0,-1 0 0,1 1 0,-1-1 0,0 0 0,1 1 0,-1-1 0,0 0 0,0 0 0,0 0 0,0 1 0,0-1 0,-2 1 0,-1 4 0,0-1 0,1 1 0,-1 0 0,2 0 0,-1 0 0,1 0 0,-1 0 0,2 1 0,-1-1 0,1 1 0,0-1 0,0 1 0,1-1 0,0 1 0,1 12 0,1-11 0,0 1 0,0 0 0,1 0 0,0-1 0,1 1 0,0-1 0,0 0 0,1-1 0,9 13 0,10 7 0,1-1 0,1-2 0,2 0 0,41 27 0,-44-33 0,-24-16 0,8 4 0,0 1 0,0 0 0,-1 0 0,0 1 0,7 9 0,-14-16 0,-1 0 0,1 0 0,0 1 0,-1-1 0,1 0 0,0 0 0,-1 0 0,0 1 0,1-1 0,-1 0 0,0 1 0,1-1 0,-1 0 0,0 1 0,0-1 0,0 0 0,0 1 0,0-1 0,-1 0 0,1 3 0,-1-3 0,-1 1 0,1 0 0,0-1 0,0 1 0,-1-1 0,1 1 0,-1-1 0,0 0 0,1 0 0,-1 0 0,0 1 0,0-2 0,1 1 0,-1 0 0,0 0 0,0 0 0,0-1 0,-2 1 0,-48 7-1365,27-7-5461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15.615"/>
    </inkml:context>
    <inkml:brush xml:id="br0">
      <inkml:brushProperty name="width" value="0.05" units="cm"/>
      <inkml:brushProperty name="height" value="0.05" units="cm"/>
    </inkml:brush>
  </inkml:definitions>
  <inkml:trace contextRef="#ctx0" brushRef="#br0">0 209 24575,'0'-4'0,"5"-7"0,1-6 0,0-4 0,3 1 0,1-1 0,2 4 0,5 3 0,3 1 0,9 2 0,7 3 0,8-2 0,5 1 0,4 2 0,7-2 0,2 0 0,-9 1-8191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15.940"/>
    </inkml:context>
    <inkml:brush xml:id="br0">
      <inkml:brushProperty name="width" value="0.05" units="cm"/>
      <inkml:brushProperty name="height" value="0.05" units="cm"/>
    </inkml:brush>
  </inkml:definitions>
  <inkml:trace contextRef="#ctx0" brushRef="#br0">192 1 24575,'-3'0'0,"1"1"0,-1 0 0,1 0 0,-1 0 0,1 0 0,0 0 0,0 0 0,0 0 0,-1 1 0,1-1 0,0 1 0,-2 2 0,-24 24 0,27-27 0,-12 16 0,0 1 0,1 0 0,1 0 0,0 1 0,1 0 0,2 1 0,-11 32 0,10-22 0,2 1 0,1-1 0,1 1 0,-1 52 0,6-74 0,0 0 0,0 1 0,1-1 0,1 0 0,0 0 0,0 0 0,1 0 0,0 0 0,0 0 0,1-1 0,0 1 0,0-1 0,11 14 0,-10-17 0,-1 0 0,1 0 0,0-1 0,0 0 0,1 0 0,-1 0 0,1-1 0,0 1 0,0-1 0,0-1 0,0 1 0,0-1 0,1 0 0,-1-1 0,1 1 0,-1-1 0,1-1 0,0 1 0,-1-1 0,9-1 0,3 0 0,0-2 0,-1 0 0,0-1 0,0-1 0,0 0 0,-1-1 0,1-1 0,22-14 0,-28 15 0,0-1 0,0 0 0,-1-1 0,0 0 0,-1-1 0,1 0 0,-2 0 0,1-1 0,-1 0 0,-1 0 0,0-1 0,8-15 0,-11 14 0,1-1 0,-1 1 0,-1 0 0,0-1 0,-1 0 0,-1 0 0,1 0 0,-2 1 0,0-1 0,-1 0 0,0 0 0,-1 0 0,0 0 0,-1 1 0,0-1 0,-10-23 0,8 27 0,0-1 0,0 0 0,-1 1 0,0 0 0,-1 1 0,0-1 0,0 1 0,-1 0 0,0 1 0,0 0 0,-1 0 0,0 1 0,0 0 0,0 1 0,-1 0 0,0 0 0,0 1 0,0 0 0,-1 1 0,-13-3 0,13 4-170,0 0-1,0 1 0,0 0 1,-1 1-1,1 0 0,0 1 1,-13 2-1,-2 4-6655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16.297"/>
    </inkml:context>
    <inkml:brush xml:id="br0">
      <inkml:brushProperty name="width" value="0.05" units="cm"/>
      <inkml:brushProperty name="height" value="0.05" units="cm"/>
    </inkml:brush>
  </inkml:definitions>
  <inkml:trace contextRef="#ctx0" brushRef="#br0">223 1 24575,'-9'0'0,"-10"-1"0,0 2 0,0 0 0,0 1 0,-28 6 0,42-6 0,1-1 0,-1 1 0,0 0 0,1 0 0,-1 0 0,1 0 0,0 1 0,0 0 0,0 0 0,0 0 0,1 0 0,-1 1 0,1-1 0,0 1 0,0 0 0,0 0 0,0 0 0,1 1 0,-1-1 0,1 0 0,0 1 0,-1 7 0,0-2 0,1 1 0,0 0 0,1 0 0,1 0 0,-1 0 0,2 0 0,0 1 0,0-1 0,1-1 0,0 1 0,1 0 0,0 0 0,0-1 0,1 0 0,1 1 0,0-2 0,0 1 0,1 0 0,9 10 0,-7-10 0,1 1 0,0-1 0,0 0 0,1-1 0,1 0 0,0-1 0,0 0 0,0 0 0,1-2 0,0 1 0,1-1 0,-1-1 0,1 0 0,0-1 0,17 3 0,-23-6 0,0 0 0,0-1 0,0 0 0,0 0 0,0 0 0,0-1 0,0 0 0,0-1 0,0 0 0,0 0 0,12-5 0,-9 1 0,1 0 0,-2 0 0,1-1 0,-1 0 0,0 0 0,13-14 0,2-8 0,-1-1 0,-1-1 0,24-46 0,-31 42 0,-13 29 0,0 0 0,0 0 0,1 0 0,0 1 0,0-1 0,0 1 0,0 0 0,1 0 0,6-7 0,-9 12 0,-1 0 0,0 0 0,1 0 0,-1 0 0,1 0 0,-1 0 0,0 0 0,1 0 0,-1 0 0,1 0 0,-1 0 0,0 0 0,1 0 0,-1 0 0,1 1 0,-1-1 0,0 0 0,1 0 0,-1 0 0,0 1 0,1-1 0,-1 0 0,0 0 0,1 1 0,-1-1 0,0 0 0,0 1 0,1-1 0,-1 0 0,0 1 0,0-1 0,0 0 0,1 1 0,-1-1 0,0 1 0,0-1 0,0 0 0,0 1 0,0-1 0,0 1 0,7 22 0,-6-20 0,6 32-341,-1 0 0,-1 1-1,-1 50 1,-3-61-6485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2:43:16.889"/>
    </inkml:context>
    <inkml:brush xml:id="br0">
      <inkml:brushProperty name="width" value="0.05" units="cm"/>
      <inkml:brushProperty name="height" value="0.05" units="cm"/>
    </inkml:brush>
  </inkml:definitions>
  <inkml:trace contextRef="#ctx0" brushRef="#br0">56 171 24575,'-1'16'0,"-1"-1"0,0 1 0,-6 19 0,5-24 0,0 1 0,1 0 0,0 0 0,1-1 0,0 1 0,1 0 0,2 15 0,0-12 0,0 0 0,0 0 0,2-1 0,-1 1 0,8 16 0,-3-19 0,-3-15 0,-5-23 0,-20-47 0,-18-81 0,33 127 0,1-1 0,2 1 0,1-48 0,1 72 0,0 0 0,0 0 0,1 0 0,-1 0 0,1 1 0,-1-1 0,1 0 0,0 0 0,0 1 0,0-1 0,0 1 0,1-1 0,-1 1 0,1-1 0,0 1 0,-1 0 0,1 0 0,0 0 0,0 0 0,4-3 0,-3 3 0,1 1 0,-1 0 0,0-1 0,1 1 0,-1 0 0,1 1 0,0-1 0,-1 1 0,1-1 0,0 1 0,-1 0 0,1 1 0,6 0 0,7 3 0,-1 0 0,0 1 0,0 1 0,-1 1 0,25 13 0,-34-17 0,0 0 0,0 1 0,-1 0 0,1 0 0,-1 1 0,0-1 0,6 7 0,-9-9 0,-1 1 0,0-1 0,1 0 0,-1 0 0,0 1 0,0-1 0,-1 0 0,1 1 0,0-1 0,-1 1 0,0-1 0,1 1 0,-1 0 0,0-1 0,0 1 0,0-1 0,-1 1 0,1-1 0,-1 1 0,1-1 0,-1 1 0,-1 2 0,0 1 0,0-1 0,0 1 0,0 0 0,1-1 0,0 1 0,0 0 0,1 0 0,-1 8 0,2-11 0,-1-1 0,1 1 0,0-1 0,0 1 0,0-1 0,0 0 0,0 1 0,1-1 0,-1 0 0,1 0 0,-1 1 0,1-1 0,0-1 0,0 1 0,0 0 0,0 0 0,0-1 0,0 1 0,0-1 0,0 1 0,5 0 0,38 18 0,-25-11 0,38 20 0,-54-26 0,0-1 0,0 1 0,0 0 0,0 0 0,-1 0 0,1 0 0,-1 1 0,0 0 0,0-1 0,0 1 0,-1 0 0,1 0 0,-1 1 0,3 5 0,-5-8 0,1 0 0,-1 0 0,0 0 0,0 0 0,1 0 0,-1 0 0,0 0 0,-1 0 0,1 0 0,0 0 0,-1 0 0,1 0 0,-1-1 0,1 1 0,-1 0 0,0 0 0,0 0 0,-2 2 0,1 0 0,-1 0 0,-1-1 0,1 1 0,0-1 0,-1 0 0,0 0 0,-6 4 0,-5 1 0,0-1 0,-1 0 0,-22 6 0,7-5-341,0-1 0,-1-1-1,-49 1 1,26-4-6485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86437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3688844"/>
            <a:ext cx="6997139" cy="1960724"/>
          </a:xfrm>
          <a:prstGeom prst="rect">
            <a:avLst/>
          </a:prstGeom>
        </p:spPr>
        <p:txBody>
          <a:bodyPr anchor="b">
            <a:noAutofit/>
          </a:bodyPr>
          <a:lstStyle>
            <a:lvl1pPr algn="l">
              <a:defRPr lang="en-US" sz="6600" b="1" kern="1200" smtClean="0">
                <a:solidFill>
                  <a:schemeClr val="accent5"/>
                </a:solidFill>
                <a:latin typeface="+mn-lt"/>
                <a:ea typeface="+mj-ea"/>
                <a:cs typeface="+mj-cs"/>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11" name="Text Placeholder 10">
            <a:extLst>
              <a:ext uri="{FF2B5EF4-FFF2-40B4-BE49-F238E27FC236}">
                <a16:creationId xmlns:a16="http://schemas.microsoft.com/office/drawing/2014/main" id="{BB0686BC-736E-ADD3-01C2-113ED3FE6357}"/>
              </a:ext>
            </a:extLst>
          </p:cNvPr>
          <p:cNvSpPr>
            <a:spLocks noGrp="1"/>
          </p:cNvSpPr>
          <p:nvPr>
            <p:ph type="body" sz="quarter" idx="13"/>
          </p:nvPr>
        </p:nvSpPr>
        <p:spPr>
          <a:xfrm>
            <a:off x="609441" y="5721719"/>
            <a:ext cx="6985000" cy="587601"/>
          </a:xfrm>
          <a:prstGeom prst="rect">
            <a:avLst/>
          </a:prstGeom>
        </p:spPr>
        <p:txBody>
          <a:bodyPr anchor="ctr">
            <a:normAutofit/>
          </a:bodyPr>
          <a:lstStyle>
            <a:lvl1pPr marL="0" indent="0">
              <a:buFontTx/>
              <a:buNone/>
              <a:defRPr sz="2800">
                <a:latin typeface="+mn-lt"/>
              </a:defRPr>
            </a:lvl1pPr>
          </a:lstStyle>
          <a:p>
            <a:pPr lvl="0"/>
            <a:r>
              <a:rPr lang="en-US" dirty="0"/>
              <a:t>Click to edit Master text styles</a:t>
            </a:r>
          </a:p>
        </p:txBody>
      </p:sp>
    </p:spTree>
    <p:extLst>
      <p:ext uri="{BB962C8B-B14F-4D97-AF65-F5344CB8AC3E}">
        <p14:creationId xmlns:p14="http://schemas.microsoft.com/office/powerpoint/2010/main" val="1741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969943" cy="711081"/>
          </a:xfrm>
          <a:prstGeom prst="rect">
            <a:avLst/>
          </a:prstGeo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A81D2A-F6B0-AB2E-31C1-8DB1EC1228E8}"/>
              </a:ext>
            </a:extLst>
          </p:cNvPr>
          <p:cNvSpPr/>
          <p:nvPr userDrawn="1"/>
        </p:nvSpPr>
        <p:spPr>
          <a:xfrm>
            <a:off x="0" y="0"/>
            <a:ext cx="189756" cy="6858000"/>
          </a:xfrm>
          <a:prstGeom prst="rect">
            <a:avLst/>
          </a:prstGeom>
          <a:gradFill flip="none" rotWithShape="1">
            <a:gsLst>
              <a:gs pos="100000">
                <a:schemeClr val="accent5">
                  <a:lumMod val="75000"/>
                </a:schemeClr>
              </a:gs>
              <a:gs pos="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90128" y="0"/>
            <a:ext cx="9733444" cy="711081"/>
          </a:xfrm>
          <a:prstGeom prst="rect">
            <a:avLst/>
          </a:prstGeom>
        </p:spPr>
        <p:txBody>
          <a:bodyPr>
            <a:noAutofit/>
          </a:bodyPr>
          <a:lstStyle>
            <a:lvl1pPr>
              <a:defRPr sz="3600" b="1">
                <a:solidFill>
                  <a:schemeClr val="accent6"/>
                </a:solidFill>
                <a:latin typeface="Cooper Black" panose="0208090404030B020404" pitchFamily="18" charset="0"/>
              </a:defRPr>
            </a:lvl1pPr>
          </a:lstStyle>
          <a:p>
            <a:r>
              <a:rPr lang="en-US" dirty="0"/>
              <a:t>Click to edit Master title style</a:t>
            </a:r>
          </a:p>
        </p:txBody>
      </p:sp>
      <p:sp>
        <p:nvSpPr>
          <p:cNvPr id="5" name="TextBox 4">
            <a:extLst>
              <a:ext uri="{FF2B5EF4-FFF2-40B4-BE49-F238E27FC236}">
                <a16:creationId xmlns:a16="http://schemas.microsoft.com/office/drawing/2014/main" id="{A5C5638B-B677-974A-A667-0478687C5541}"/>
              </a:ext>
            </a:extLst>
          </p:cNvPr>
          <p:cNvSpPr txBox="1"/>
          <p:nvPr userDrawn="1"/>
        </p:nvSpPr>
        <p:spPr>
          <a:xfrm>
            <a:off x="8974732" y="6381328"/>
            <a:ext cx="3096344" cy="338554"/>
          </a:xfrm>
          <a:prstGeom prst="rect">
            <a:avLst/>
          </a:prstGeom>
          <a:noFill/>
        </p:spPr>
        <p:txBody>
          <a:bodyPr wrap="square" rtlCol="0">
            <a:spAutoFit/>
          </a:bodyPr>
          <a:lstStyle/>
          <a:p>
            <a:r>
              <a:rPr lang="en-US" sz="1600" b="1" dirty="0">
                <a:solidFill>
                  <a:schemeClr val="accent5">
                    <a:lumMod val="75000"/>
                  </a:schemeClr>
                </a:solidFill>
              </a:rPr>
              <a:t>www.anubhavtrainings.com</a:t>
            </a:r>
          </a:p>
        </p:txBody>
      </p:sp>
      <p:pic>
        <p:nvPicPr>
          <p:cNvPr id="14" name="Picture 13">
            <a:extLst>
              <a:ext uri="{FF2B5EF4-FFF2-40B4-BE49-F238E27FC236}">
                <a16:creationId xmlns:a16="http://schemas.microsoft.com/office/drawing/2014/main" id="{4B91050B-06DD-6B9B-5D4B-52C80C0910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0956" y="138118"/>
            <a:ext cx="801948" cy="792088"/>
          </a:xfrm>
          <a:prstGeom prst="rect">
            <a:avLst/>
          </a:prstGeom>
          <a:effectLst>
            <a:reflection endPos="0" dist="50800" dir="5400000" sy="-100000" algn="bl" rotWithShape="0"/>
          </a:effectLst>
        </p:spPr>
      </p:pic>
      <p:sp>
        <p:nvSpPr>
          <p:cNvPr id="15" name="Text Placeholder 3">
            <a:extLst>
              <a:ext uri="{FF2B5EF4-FFF2-40B4-BE49-F238E27FC236}">
                <a16:creationId xmlns:a16="http://schemas.microsoft.com/office/drawing/2014/main" id="{863B6F30-DCC2-D394-EDCF-46E8F95750EC}"/>
              </a:ext>
            </a:extLst>
          </p:cNvPr>
          <p:cNvSpPr>
            <a:spLocks noGrp="1"/>
          </p:cNvSpPr>
          <p:nvPr>
            <p:ph type="body" sz="quarter" idx="10"/>
          </p:nvPr>
        </p:nvSpPr>
        <p:spPr>
          <a:xfrm>
            <a:off x="368762" y="836712"/>
            <a:ext cx="11342274" cy="5616624"/>
          </a:xfrm>
        </p:spPr>
        <p:txBody>
          <a:bodyPr>
            <a:normAutofit/>
          </a:bodyPr>
          <a:lstStyle>
            <a:lvl1pPr marL="0" indent="0">
              <a:buNone/>
              <a:defRPr sz="2000">
                <a:solidFill>
                  <a:schemeClr val="tx1"/>
                </a:solidFill>
              </a:defRPr>
            </a:lvl1pPr>
          </a:lstStyle>
          <a:p>
            <a:endParaRPr lang="en-US" dirty="0"/>
          </a:p>
        </p:txBody>
      </p:sp>
    </p:spTree>
    <p:extLst>
      <p:ext uri="{BB962C8B-B14F-4D97-AF65-F5344CB8AC3E}">
        <p14:creationId xmlns:p14="http://schemas.microsoft.com/office/powerpoint/2010/main" val="991526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A81D2A-F6B0-AB2E-31C1-8DB1EC1228E8}"/>
              </a:ext>
            </a:extLst>
          </p:cNvPr>
          <p:cNvSpPr/>
          <p:nvPr userDrawn="1"/>
        </p:nvSpPr>
        <p:spPr>
          <a:xfrm>
            <a:off x="0" y="0"/>
            <a:ext cx="1341884" cy="6858000"/>
          </a:xfrm>
          <a:prstGeom prst="rect">
            <a:avLst/>
          </a:prstGeom>
          <a:gradFill flip="none" rotWithShape="1">
            <a:gsLst>
              <a:gs pos="100000">
                <a:schemeClr val="accent5">
                  <a:lumMod val="75000"/>
                </a:schemeClr>
              </a:gs>
              <a:gs pos="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845940" y="274639"/>
            <a:ext cx="3585043" cy="711081"/>
          </a:xfrm>
          <a:prstGeom prst="rect">
            <a:avLst/>
          </a:prstGeom>
        </p:spPr>
        <p:txBody>
          <a:bodyPr>
            <a:noAutofit/>
          </a:bodyPr>
          <a:lstStyle>
            <a:lvl1pPr>
              <a:defRPr sz="3600" b="1">
                <a:solidFill>
                  <a:schemeClr val="accent6"/>
                </a:solidFill>
                <a:latin typeface="+mn-lt"/>
              </a:defRPr>
            </a:lvl1pPr>
          </a:lstStyle>
          <a:p>
            <a:r>
              <a:rPr lang="en-US" dirty="0"/>
              <a:t>Click to edit</a:t>
            </a:r>
          </a:p>
        </p:txBody>
      </p:sp>
      <p:sp>
        <p:nvSpPr>
          <p:cNvPr id="5" name="Text Placeholder 4">
            <a:extLst>
              <a:ext uri="{FF2B5EF4-FFF2-40B4-BE49-F238E27FC236}">
                <a16:creationId xmlns:a16="http://schemas.microsoft.com/office/drawing/2014/main" id="{F553896B-31AF-79DF-A3A5-2FC707119565}"/>
              </a:ext>
            </a:extLst>
          </p:cNvPr>
          <p:cNvSpPr>
            <a:spLocks noGrp="1"/>
          </p:cNvSpPr>
          <p:nvPr>
            <p:ph type="body" sz="quarter" idx="10"/>
          </p:nvPr>
        </p:nvSpPr>
        <p:spPr>
          <a:xfrm>
            <a:off x="1845939" y="1351540"/>
            <a:ext cx="3585043" cy="2093624"/>
          </a:xfrm>
          <a:prstGeom prst="rect">
            <a:avLst/>
          </a:prstGeom>
        </p:spPr>
        <p:txBody>
          <a:bodyPr>
            <a:normAutofit/>
          </a:bodyPr>
          <a:lstStyle>
            <a:lvl1pPr marL="0" indent="0">
              <a:buFontTx/>
              <a:buNone/>
              <a:defRPr sz="16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270853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A81D2A-F6B0-AB2E-31C1-8DB1EC1228E8}"/>
              </a:ext>
            </a:extLst>
          </p:cNvPr>
          <p:cNvSpPr/>
          <p:nvPr userDrawn="1"/>
        </p:nvSpPr>
        <p:spPr>
          <a:xfrm>
            <a:off x="0" y="0"/>
            <a:ext cx="1341884" cy="6858000"/>
          </a:xfrm>
          <a:prstGeom prst="rect">
            <a:avLst/>
          </a:prstGeom>
          <a:gradFill flip="none" rotWithShape="1">
            <a:gsLst>
              <a:gs pos="100000">
                <a:schemeClr val="accent5">
                  <a:lumMod val="75000"/>
                </a:schemeClr>
              </a:gs>
              <a:gs pos="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845940" y="274639"/>
            <a:ext cx="9733444" cy="711081"/>
          </a:xfrm>
          <a:prstGeom prst="rect">
            <a:avLst/>
          </a:prstGeom>
        </p:spPr>
        <p:txBody>
          <a:bodyPr>
            <a:noAutofit/>
          </a:bodyPr>
          <a:lstStyle>
            <a:lvl1pPr>
              <a:defRPr sz="3600" b="1">
                <a:solidFill>
                  <a:schemeClr val="accent6"/>
                </a:solidFill>
                <a:latin typeface="+mn-lt"/>
              </a:defRPr>
            </a:lvl1pPr>
          </a:lstStyle>
          <a:p>
            <a:r>
              <a:rPr lang="en-US" dirty="0"/>
              <a:t>Click to edit Master title style</a:t>
            </a:r>
          </a:p>
        </p:txBody>
      </p:sp>
      <p:sp>
        <p:nvSpPr>
          <p:cNvPr id="3" name="Text Placeholder 8">
            <a:extLst>
              <a:ext uri="{FF2B5EF4-FFF2-40B4-BE49-F238E27FC236}">
                <a16:creationId xmlns:a16="http://schemas.microsoft.com/office/drawing/2014/main" id="{F401471B-62BC-D20F-8F15-9EE867D00AEE}"/>
              </a:ext>
            </a:extLst>
          </p:cNvPr>
          <p:cNvSpPr>
            <a:spLocks noGrp="1"/>
          </p:cNvSpPr>
          <p:nvPr>
            <p:ph type="body" sz="quarter" idx="10"/>
          </p:nvPr>
        </p:nvSpPr>
        <p:spPr>
          <a:xfrm>
            <a:off x="1845940" y="1196752"/>
            <a:ext cx="4603572" cy="622126"/>
          </a:xfrm>
          <a:prstGeom prst="rect">
            <a:avLst/>
          </a:prstGeom>
        </p:spPr>
        <p:txBody>
          <a:bodyPr anchor="b">
            <a:noAutofit/>
          </a:bodyPr>
          <a:lstStyle>
            <a:lvl1pPr marL="0" indent="0">
              <a:buFontTx/>
              <a:buNone/>
              <a:defRPr sz="2800" b="1">
                <a:solidFill>
                  <a:schemeClr val="tx1">
                    <a:lumMod val="65000"/>
                    <a:lumOff val="35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4" name="Text Placeholder 8">
            <a:extLst>
              <a:ext uri="{FF2B5EF4-FFF2-40B4-BE49-F238E27FC236}">
                <a16:creationId xmlns:a16="http://schemas.microsoft.com/office/drawing/2014/main" id="{685ACED3-44F7-3C6B-8CB9-E770BD5D6209}"/>
              </a:ext>
            </a:extLst>
          </p:cNvPr>
          <p:cNvSpPr>
            <a:spLocks noGrp="1"/>
          </p:cNvSpPr>
          <p:nvPr>
            <p:ph type="body" sz="quarter" idx="11"/>
          </p:nvPr>
        </p:nvSpPr>
        <p:spPr>
          <a:xfrm>
            <a:off x="1845940" y="1964396"/>
            <a:ext cx="4603572" cy="4060484"/>
          </a:xfrm>
          <a:prstGeom prst="rect">
            <a:avLst/>
          </a:prstGeom>
        </p:spPr>
        <p:txBody>
          <a:bodyPr anchor="t">
            <a:noAutofit/>
          </a:bodyPr>
          <a:lstStyle>
            <a:lvl1pPr marL="0" indent="0">
              <a:lnSpc>
                <a:spcPct val="110000"/>
              </a:lnSpc>
              <a:spcBef>
                <a:spcPts val="0"/>
              </a:spcBef>
              <a:buFontTx/>
              <a:buNone/>
              <a:defRPr sz="1400" b="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5" name="Text Placeholder 8">
            <a:extLst>
              <a:ext uri="{FF2B5EF4-FFF2-40B4-BE49-F238E27FC236}">
                <a16:creationId xmlns:a16="http://schemas.microsoft.com/office/drawing/2014/main" id="{6D7C8558-9C6F-98BF-B1BB-39BF76A90CC6}"/>
              </a:ext>
            </a:extLst>
          </p:cNvPr>
          <p:cNvSpPr>
            <a:spLocks noGrp="1"/>
          </p:cNvSpPr>
          <p:nvPr>
            <p:ph type="body" sz="quarter" idx="12"/>
          </p:nvPr>
        </p:nvSpPr>
        <p:spPr>
          <a:xfrm>
            <a:off x="6975812" y="1196752"/>
            <a:ext cx="4603572" cy="622126"/>
          </a:xfrm>
          <a:prstGeom prst="rect">
            <a:avLst/>
          </a:prstGeom>
        </p:spPr>
        <p:txBody>
          <a:bodyPr anchor="b">
            <a:noAutofit/>
          </a:bodyPr>
          <a:lstStyle>
            <a:lvl1pPr marL="0" indent="0">
              <a:buFontTx/>
              <a:buNone/>
              <a:defRPr sz="2800" b="1">
                <a:solidFill>
                  <a:schemeClr val="tx1">
                    <a:lumMod val="65000"/>
                    <a:lumOff val="35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7" name="Text Placeholder 8">
            <a:extLst>
              <a:ext uri="{FF2B5EF4-FFF2-40B4-BE49-F238E27FC236}">
                <a16:creationId xmlns:a16="http://schemas.microsoft.com/office/drawing/2014/main" id="{AB9CC002-5579-2F9D-CD1D-88A11FD87E88}"/>
              </a:ext>
            </a:extLst>
          </p:cNvPr>
          <p:cNvSpPr>
            <a:spLocks noGrp="1"/>
          </p:cNvSpPr>
          <p:nvPr>
            <p:ph type="body" sz="quarter" idx="13"/>
          </p:nvPr>
        </p:nvSpPr>
        <p:spPr>
          <a:xfrm>
            <a:off x="6975812" y="1964396"/>
            <a:ext cx="4603572" cy="4060484"/>
          </a:xfrm>
          <a:prstGeom prst="rect">
            <a:avLst/>
          </a:prstGeom>
        </p:spPr>
        <p:txBody>
          <a:bodyPr anchor="t">
            <a:noAutofit/>
          </a:bodyPr>
          <a:lstStyle>
            <a:lvl1pPr marL="0" indent="0">
              <a:lnSpc>
                <a:spcPct val="110000"/>
              </a:lnSpc>
              <a:spcBef>
                <a:spcPts val="0"/>
              </a:spcBef>
              <a:buFontTx/>
              <a:buNone/>
              <a:defRPr sz="1400" b="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262851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416745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7/17/2024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1969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8672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7/17/2024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62" r:id="rId4"/>
    <p:sldLayoutId id="2147483664" r:id="rId5"/>
    <p:sldLayoutId id="2147483655" r:id="rId6"/>
    <p:sldLayoutId id="2147483666" r:id="rId7"/>
    <p:sldLayoutId id="2147483667" r:id="rId8"/>
    <p:sldLayoutId id="2147483668" r:id="rId9"/>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17" Type="http://schemas.openxmlformats.org/officeDocument/2006/relationships/image" Target="../media/image2202.png"/><Relationship Id="rId21" Type="http://schemas.openxmlformats.org/officeDocument/2006/relationships/image" Target="../media/image2154.png"/><Relationship Id="rId42" Type="http://schemas.openxmlformats.org/officeDocument/2006/relationships/customXml" Target="../ink/ink151.xml"/><Relationship Id="rId63" Type="http://schemas.openxmlformats.org/officeDocument/2006/relationships/image" Target="../media/image2175.png"/><Relationship Id="rId84" Type="http://schemas.openxmlformats.org/officeDocument/2006/relationships/customXml" Target="../ink/ink172.xml"/><Relationship Id="rId138" Type="http://schemas.openxmlformats.org/officeDocument/2006/relationships/customXml" Target="../ink/ink199.xml"/><Relationship Id="rId159" Type="http://schemas.openxmlformats.org/officeDocument/2006/relationships/image" Target="../media/image2223.png"/><Relationship Id="rId170" Type="http://schemas.openxmlformats.org/officeDocument/2006/relationships/customXml" Target="../ink/ink215.xml"/><Relationship Id="rId107" Type="http://schemas.openxmlformats.org/officeDocument/2006/relationships/image" Target="../media/image2197.png"/><Relationship Id="rId11" Type="http://schemas.openxmlformats.org/officeDocument/2006/relationships/image" Target="../media/image2149.png"/><Relationship Id="rId32" Type="http://schemas.openxmlformats.org/officeDocument/2006/relationships/customXml" Target="../ink/ink146.xml"/><Relationship Id="rId53" Type="http://schemas.openxmlformats.org/officeDocument/2006/relationships/image" Target="../media/image2170.png"/><Relationship Id="rId74" Type="http://schemas.openxmlformats.org/officeDocument/2006/relationships/customXml" Target="../ink/ink167.xml"/><Relationship Id="rId128" Type="http://schemas.openxmlformats.org/officeDocument/2006/relationships/customXml" Target="../ink/ink194.xml"/><Relationship Id="rId149" Type="http://schemas.openxmlformats.org/officeDocument/2006/relationships/image" Target="../media/image2218.png"/><Relationship Id="rId5" Type="http://schemas.openxmlformats.org/officeDocument/2006/relationships/image" Target="../media/image2146.png"/><Relationship Id="rId95" Type="http://schemas.openxmlformats.org/officeDocument/2006/relationships/image" Target="../media/image2191.png"/><Relationship Id="rId160" Type="http://schemas.openxmlformats.org/officeDocument/2006/relationships/customXml" Target="../ink/ink210.xml"/><Relationship Id="rId181" Type="http://schemas.openxmlformats.org/officeDocument/2006/relationships/image" Target="../media/image2234.png"/><Relationship Id="rId22" Type="http://schemas.openxmlformats.org/officeDocument/2006/relationships/customXml" Target="../ink/ink141.xml"/><Relationship Id="rId43" Type="http://schemas.openxmlformats.org/officeDocument/2006/relationships/image" Target="../media/image2165.png"/><Relationship Id="rId64" Type="http://schemas.openxmlformats.org/officeDocument/2006/relationships/customXml" Target="../ink/ink162.xml"/><Relationship Id="rId118" Type="http://schemas.openxmlformats.org/officeDocument/2006/relationships/customXml" Target="../ink/ink189.xml"/><Relationship Id="rId139" Type="http://schemas.openxmlformats.org/officeDocument/2006/relationships/image" Target="../media/image2213.png"/><Relationship Id="rId85" Type="http://schemas.openxmlformats.org/officeDocument/2006/relationships/image" Target="../media/image2186.png"/><Relationship Id="rId150" Type="http://schemas.openxmlformats.org/officeDocument/2006/relationships/customXml" Target="../ink/ink205.xml"/><Relationship Id="rId171" Type="http://schemas.openxmlformats.org/officeDocument/2006/relationships/image" Target="../media/image2229.png"/><Relationship Id="rId12" Type="http://schemas.openxmlformats.org/officeDocument/2006/relationships/customXml" Target="../ink/ink136.xml"/><Relationship Id="rId33" Type="http://schemas.openxmlformats.org/officeDocument/2006/relationships/image" Target="../media/image2160.png"/><Relationship Id="rId108" Type="http://schemas.openxmlformats.org/officeDocument/2006/relationships/customXml" Target="../ink/ink184.xml"/><Relationship Id="rId129" Type="http://schemas.openxmlformats.org/officeDocument/2006/relationships/image" Target="../media/image2208.png"/><Relationship Id="rId54" Type="http://schemas.openxmlformats.org/officeDocument/2006/relationships/customXml" Target="../ink/ink157.xml"/><Relationship Id="rId75" Type="http://schemas.openxmlformats.org/officeDocument/2006/relationships/image" Target="../media/image2181.png"/><Relationship Id="rId96" Type="http://schemas.openxmlformats.org/officeDocument/2006/relationships/customXml" Target="../ink/ink178.xml"/><Relationship Id="rId140" Type="http://schemas.openxmlformats.org/officeDocument/2006/relationships/customXml" Target="../ink/ink200.xml"/><Relationship Id="rId161" Type="http://schemas.openxmlformats.org/officeDocument/2006/relationships/image" Target="../media/image2224.png"/><Relationship Id="rId182" Type="http://schemas.openxmlformats.org/officeDocument/2006/relationships/customXml" Target="../ink/ink221.xml"/><Relationship Id="rId6" Type="http://schemas.openxmlformats.org/officeDocument/2006/relationships/customXml" Target="../ink/ink133.xml"/><Relationship Id="rId23" Type="http://schemas.openxmlformats.org/officeDocument/2006/relationships/image" Target="../media/image2155.png"/><Relationship Id="rId119" Type="http://schemas.openxmlformats.org/officeDocument/2006/relationships/image" Target="../media/image2203.png"/><Relationship Id="rId44" Type="http://schemas.openxmlformats.org/officeDocument/2006/relationships/customXml" Target="../ink/ink152.xml"/><Relationship Id="rId65" Type="http://schemas.openxmlformats.org/officeDocument/2006/relationships/image" Target="../media/image2176.png"/><Relationship Id="rId86" Type="http://schemas.openxmlformats.org/officeDocument/2006/relationships/customXml" Target="../ink/ink173.xml"/><Relationship Id="rId130" Type="http://schemas.openxmlformats.org/officeDocument/2006/relationships/customXml" Target="../ink/ink195.xml"/><Relationship Id="rId151" Type="http://schemas.openxmlformats.org/officeDocument/2006/relationships/image" Target="../media/image2219.png"/><Relationship Id="rId172" Type="http://schemas.openxmlformats.org/officeDocument/2006/relationships/customXml" Target="../ink/ink216.xml"/><Relationship Id="rId13" Type="http://schemas.openxmlformats.org/officeDocument/2006/relationships/image" Target="../media/image2150.png"/><Relationship Id="rId18" Type="http://schemas.openxmlformats.org/officeDocument/2006/relationships/customXml" Target="../ink/ink139.xml"/><Relationship Id="rId39" Type="http://schemas.openxmlformats.org/officeDocument/2006/relationships/image" Target="../media/image2163.png"/><Relationship Id="rId109" Type="http://schemas.openxmlformats.org/officeDocument/2006/relationships/image" Target="../media/image2198.png"/><Relationship Id="rId34" Type="http://schemas.openxmlformats.org/officeDocument/2006/relationships/customXml" Target="../ink/ink147.xml"/><Relationship Id="rId50" Type="http://schemas.openxmlformats.org/officeDocument/2006/relationships/customXml" Target="../ink/ink155.xml"/><Relationship Id="rId55" Type="http://schemas.openxmlformats.org/officeDocument/2006/relationships/image" Target="../media/image2171.png"/><Relationship Id="rId76" Type="http://schemas.openxmlformats.org/officeDocument/2006/relationships/customXml" Target="../ink/ink168.xml"/><Relationship Id="rId97" Type="http://schemas.openxmlformats.org/officeDocument/2006/relationships/image" Target="../media/image2192.png"/><Relationship Id="rId104" Type="http://schemas.openxmlformats.org/officeDocument/2006/relationships/customXml" Target="../ink/ink182.xml"/><Relationship Id="rId120" Type="http://schemas.openxmlformats.org/officeDocument/2006/relationships/customXml" Target="../ink/ink190.xml"/><Relationship Id="rId125" Type="http://schemas.openxmlformats.org/officeDocument/2006/relationships/image" Target="../media/image2206.png"/><Relationship Id="rId141" Type="http://schemas.openxmlformats.org/officeDocument/2006/relationships/image" Target="../media/image2214.png"/><Relationship Id="rId146" Type="http://schemas.openxmlformats.org/officeDocument/2006/relationships/customXml" Target="../ink/ink203.xml"/><Relationship Id="rId167" Type="http://schemas.openxmlformats.org/officeDocument/2006/relationships/image" Target="../media/image2227.png"/><Relationship Id="rId7" Type="http://schemas.openxmlformats.org/officeDocument/2006/relationships/image" Target="../media/image2147.png"/><Relationship Id="rId71" Type="http://schemas.openxmlformats.org/officeDocument/2006/relationships/image" Target="../media/image2179.png"/><Relationship Id="rId92" Type="http://schemas.openxmlformats.org/officeDocument/2006/relationships/customXml" Target="../ink/ink176.xml"/><Relationship Id="rId162" Type="http://schemas.openxmlformats.org/officeDocument/2006/relationships/customXml" Target="../ink/ink211.xml"/><Relationship Id="rId183" Type="http://schemas.openxmlformats.org/officeDocument/2006/relationships/image" Target="../media/image2235.png"/><Relationship Id="rId2" Type="http://schemas.openxmlformats.org/officeDocument/2006/relationships/customXml" Target="../ink/ink131.xml"/><Relationship Id="rId29" Type="http://schemas.openxmlformats.org/officeDocument/2006/relationships/image" Target="../media/image2158.png"/><Relationship Id="rId24" Type="http://schemas.openxmlformats.org/officeDocument/2006/relationships/customXml" Target="../ink/ink142.xml"/><Relationship Id="rId40" Type="http://schemas.openxmlformats.org/officeDocument/2006/relationships/customXml" Target="../ink/ink150.xml"/><Relationship Id="rId45" Type="http://schemas.openxmlformats.org/officeDocument/2006/relationships/image" Target="../media/image2166.png"/><Relationship Id="rId66" Type="http://schemas.openxmlformats.org/officeDocument/2006/relationships/customXml" Target="../ink/ink163.xml"/><Relationship Id="rId87" Type="http://schemas.openxmlformats.org/officeDocument/2006/relationships/image" Target="../media/image2187.png"/><Relationship Id="rId110" Type="http://schemas.openxmlformats.org/officeDocument/2006/relationships/customXml" Target="../ink/ink185.xml"/><Relationship Id="rId115" Type="http://schemas.openxmlformats.org/officeDocument/2006/relationships/image" Target="../media/image2201.png"/><Relationship Id="rId131" Type="http://schemas.openxmlformats.org/officeDocument/2006/relationships/image" Target="../media/image2209.png"/><Relationship Id="rId136" Type="http://schemas.openxmlformats.org/officeDocument/2006/relationships/customXml" Target="../ink/ink198.xml"/><Relationship Id="rId157" Type="http://schemas.openxmlformats.org/officeDocument/2006/relationships/image" Target="../media/image2222.png"/><Relationship Id="rId178" Type="http://schemas.openxmlformats.org/officeDocument/2006/relationships/customXml" Target="../ink/ink219.xml"/><Relationship Id="rId61" Type="http://schemas.openxmlformats.org/officeDocument/2006/relationships/image" Target="../media/image2174.png"/><Relationship Id="rId82" Type="http://schemas.openxmlformats.org/officeDocument/2006/relationships/customXml" Target="../ink/ink171.xml"/><Relationship Id="rId152" Type="http://schemas.openxmlformats.org/officeDocument/2006/relationships/customXml" Target="../ink/ink206.xml"/><Relationship Id="rId173" Type="http://schemas.openxmlformats.org/officeDocument/2006/relationships/image" Target="../media/image2230.png"/><Relationship Id="rId19" Type="http://schemas.openxmlformats.org/officeDocument/2006/relationships/image" Target="../media/image2153.png"/><Relationship Id="rId14" Type="http://schemas.openxmlformats.org/officeDocument/2006/relationships/customXml" Target="../ink/ink137.xml"/><Relationship Id="rId30" Type="http://schemas.openxmlformats.org/officeDocument/2006/relationships/customXml" Target="../ink/ink145.xml"/><Relationship Id="rId35" Type="http://schemas.openxmlformats.org/officeDocument/2006/relationships/image" Target="../media/image2161.png"/><Relationship Id="rId56" Type="http://schemas.openxmlformats.org/officeDocument/2006/relationships/customXml" Target="../ink/ink158.xml"/><Relationship Id="rId77" Type="http://schemas.openxmlformats.org/officeDocument/2006/relationships/image" Target="../media/image2182.png"/><Relationship Id="rId100" Type="http://schemas.openxmlformats.org/officeDocument/2006/relationships/customXml" Target="../ink/ink180.xml"/><Relationship Id="rId105" Type="http://schemas.openxmlformats.org/officeDocument/2006/relationships/image" Target="../media/image2196.png"/><Relationship Id="rId126" Type="http://schemas.openxmlformats.org/officeDocument/2006/relationships/customXml" Target="../ink/ink193.xml"/><Relationship Id="rId147" Type="http://schemas.openxmlformats.org/officeDocument/2006/relationships/image" Target="../media/image2217.png"/><Relationship Id="rId168" Type="http://schemas.openxmlformats.org/officeDocument/2006/relationships/customXml" Target="../ink/ink214.xml"/><Relationship Id="rId8" Type="http://schemas.openxmlformats.org/officeDocument/2006/relationships/customXml" Target="../ink/ink134.xml"/><Relationship Id="rId51" Type="http://schemas.openxmlformats.org/officeDocument/2006/relationships/image" Target="../media/image2169.png"/><Relationship Id="rId72" Type="http://schemas.openxmlformats.org/officeDocument/2006/relationships/customXml" Target="../ink/ink166.xml"/><Relationship Id="rId93" Type="http://schemas.openxmlformats.org/officeDocument/2006/relationships/image" Target="../media/image2190.png"/><Relationship Id="rId98" Type="http://schemas.openxmlformats.org/officeDocument/2006/relationships/customXml" Target="../ink/ink179.xml"/><Relationship Id="rId121" Type="http://schemas.openxmlformats.org/officeDocument/2006/relationships/image" Target="../media/image2204.png"/><Relationship Id="rId142" Type="http://schemas.openxmlformats.org/officeDocument/2006/relationships/customXml" Target="../ink/ink201.xml"/><Relationship Id="rId163" Type="http://schemas.openxmlformats.org/officeDocument/2006/relationships/image" Target="../media/image2225.png"/><Relationship Id="rId184" Type="http://schemas.openxmlformats.org/officeDocument/2006/relationships/customXml" Target="../ink/ink222.xml"/><Relationship Id="rId3" Type="http://schemas.openxmlformats.org/officeDocument/2006/relationships/image" Target="../media/image2145.png"/><Relationship Id="rId25" Type="http://schemas.openxmlformats.org/officeDocument/2006/relationships/image" Target="../media/image2156.png"/><Relationship Id="rId46" Type="http://schemas.openxmlformats.org/officeDocument/2006/relationships/customXml" Target="../ink/ink153.xml"/><Relationship Id="rId67" Type="http://schemas.openxmlformats.org/officeDocument/2006/relationships/image" Target="../media/image2177.png"/><Relationship Id="rId116" Type="http://schemas.openxmlformats.org/officeDocument/2006/relationships/customXml" Target="../ink/ink188.xml"/><Relationship Id="rId137" Type="http://schemas.openxmlformats.org/officeDocument/2006/relationships/image" Target="../media/image2212.png"/><Relationship Id="rId158" Type="http://schemas.openxmlformats.org/officeDocument/2006/relationships/customXml" Target="../ink/ink209.xml"/><Relationship Id="rId20" Type="http://schemas.openxmlformats.org/officeDocument/2006/relationships/customXml" Target="../ink/ink140.xml"/><Relationship Id="rId41" Type="http://schemas.openxmlformats.org/officeDocument/2006/relationships/image" Target="../media/image2164.png"/><Relationship Id="rId62" Type="http://schemas.openxmlformats.org/officeDocument/2006/relationships/customXml" Target="../ink/ink161.xml"/><Relationship Id="rId83" Type="http://schemas.openxmlformats.org/officeDocument/2006/relationships/image" Target="../media/image2185.png"/><Relationship Id="rId88" Type="http://schemas.openxmlformats.org/officeDocument/2006/relationships/customXml" Target="../ink/ink174.xml"/><Relationship Id="rId111" Type="http://schemas.openxmlformats.org/officeDocument/2006/relationships/image" Target="../media/image2199.png"/><Relationship Id="rId132" Type="http://schemas.openxmlformats.org/officeDocument/2006/relationships/customXml" Target="../ink/ink196.xml"/><Relationship Id="rId153" Type="http://schemas.openxmlformats.org/officeDocument/2006/relationships/image" Target="../media/image2220.png"/><Relationship Id="rId174" Type="http://schemas.openxmlformats.org/officeDocument/2006/relationships/customXml" Target="../ink/ink217.xml"/><Relationship Id="rId179" Type="http://schemas.openxmlformats.org/officeDocument/2006/relationships/image" Target="../media/image2233.png"/><Relationship Id="rId15" Type="http://schemas.openxmlformats.org/officeDocument/2006/relationships/image" Target="../media/image2151.png"/><Relationship Id="rId36" Type="http://schemas.openxmlformats.org/officeDocument/2006/relationships/customXml" Target="../ink/ink148.xml"/><Relationship Id="rId57" Type="http://schemas.openxmlformats.org/officeDocument/2006/relationships/image" Target="../media/image2172.png"/><Relationship Id="rId106" Type="http://schemas.openxmlformats.org/officeDocument/2006/relationships/customXml" Target="../ink/ink183.xml"/><Relationship Id="rId127" Type="http://schemas.openxmlformats.org/officeDocument/2006/relationships/image" Target="../media/image2207.png"/><Relationship Id="rId10" Type="http://schemas.openxmlformats.org/officeDocument/2006/relationships/customXml" Target="../ink/ink135.xml"/><Relationship Id="rId31" Type="http://schemas.openxmlformats.org/officeDocument/2006/relationships/image" Target="../media/image2159.png"/><Relationship Id="rId52" Type="http://schemas.openxmlformats.org/officeDocument/2006/relationships/customXml" Target="../ink/ink156.xml"/><Relationship Id="rId73" Type="http://schemas.openxmlformats.org/officeDocument/2006/relationships/image" Target="../media/image2180.png"/><Relationship Id="rId78" Type="http://schemas.openxmlformats.org/officeDocument/2006/relationships/customXml" Target="../ink/ink169.xml"/><Relationship Id="rId94" Type="http://schemas.openxmlformats.org/officeDocument/2006/relationships/customXml" Target="../ink/ink177.xml"/><Relationship Id="rId99" Type="http://schemas.openxmlformats.org/officeDocument/2006/relationships/image" Target="../media/image2193.png"/><Relationship Id="rId101" Type="http://schemas.openxmlformats.org/officeDocument/2006/relationships/image" Target="../media/image2194.png"/><Relationship Id="rId122" Type="http://schemas.openxmlformats.org/officeDocument/2006/relationships/customXml" Target="../ink/ink191.xml"/><Relationship Id="rId143" Type="http://schemas.openxmlformats.org/officeDocument/2006/relationships/image" Target="../media/image2215.png"/><Relationship Id="rId148" Type="http://schemas.openxmlformats.org/officeDocument/2006/relationships/customXml" Target="../ink/ink204.xml"/><Relationship Id="rId164" Type="http://schemas.openxmlformats.org/officeDocument/2006/relationships/customXml" Target="../ink/ink212.xml"/><Relationship Id="rId169" Type="http://schemas.openxmlformats.org/officeDocument/2006/relationships/image" Target="../media/image2228.png"/><Relationship Id="rId185" Type="http://schemas.openxmlformats.org/officeDocument/2006/relationships/image" Target="../media/image2236.png"/><Relationship Id="rId4" Type="http://schemas.openxmlformats.org/officeDocument/2006/relationships/customXml" Target="../ink/ink132.xml"/><Relationship Id="rId9" Type="http://schemas.openxmlformats.org/officeDocument/2006/relationships/image" Target="../media/image2148.png"/><Relationship Id="rId180" Type="http://schemas.openxmlformats.org/officeDocument/2006/relationships/customXml" Target="../ink/ink220.xml"/><Relationship Id="rId26" Type="http://schemas.openxmlformats.org/officeDocument/2006/relationships/customXml" Target="../ink/ink143.xml"/><Relationship Id="rId47" Type="http://schemas.openxmlformats.org/officeDocument/2006/relationships/image" Target="../media/image2167.png"/><Relationship Id="rId68" Type="http://schemas.openxmlformats.org/officeDocument/2006/relationships/customXml" Target="../ink/ink164.xml"/><Relationship Id="rId89" Type="http://schemas.openxmlformats.org/officeDocument/2006/relationships/image" Target="../media/image2188.png"/><Relationship Id="rId112" Type="http://schemas.openxmlformats.org/officeDocument/2006/relationships/customXml" Target="../ink/ink186.xml"/><Relationship Id="rId133" Type="http://schemas.openxmlformats.org/officeDocument/2006/relationships/image" Target="../media/image2210.png"/><Relationship Id="rId154" Type="http://schemas.openxmlformats.org/officeDocument/2006/relationships/customXml" Target="../ink/ink207.xml"/><Relationship Id="rId175" Type="http://schemas.openxmlformats.org/officeDocument/2006/relationships/image" Target="../media/image2231.png"/><Relationship Id="rId16" Type="http://schemas.openxmlformats.org/officeDocument/2006/relationships/customXml" Target="../ink/ink138.xml"/><Relationship Id="rId37" Type="http://schemas.openxmlformats.org/officeDocument/2006/relationships/image" Target="../media/image2162.png"/><Relationship Id="rId58" Type="http://schemas.openxmlformats.org/officeDocument/2006/relationships/customXml" Target="../ink/ink159.xml"/><Relationship Id="rId79" Type="http://schemas.openxmlformats.org/officeDocument/2006/relationships/image" Target="../media/image2183.png"/><Relationship Id="rId102" Type="http://schemas.openxmlformats.org/officeDocument/2006/relationships/customXml" Target="../ink/ink181.xml"/><Relationship Id="rId123" Type="http://schemas.openxmlformats.org/officeDocument/2006/relationships/image" Target="../media/image2205.png"/><Relationship Id="rId144" Type="http://schemas.openxmlformats.org/officeDocument/2006/relationships/customXml" Target="../ink/ink202.xml"/><Relationship Id="rId90" Type="http://schemas.openxmlformats.org/officeDocument/2006/relationships/customXml" Target="../ink/ink175.xml"/><Relationship Id="rId165" Type="http://schemas.openxmlformats.org/officeDocument/2006/relationships/image" Target="../media/image2226.png"/><Relationship Id="rId186" Type="http://schemas.openxmlformats.org/officeDocument/2006/relationships/hyperlink" Target="https://help.sap.com/docs/HANA_SERVICE_CF/7c78579ce9b14a669c1f3295b0d8ca16/1a116cbd04a942e498ffef3a37b47461.html" TargetMode="External"/><Relationship Id="rId27" Type="http://schemas.openxmlformats.org/officeDocument/2006/relationships/image" Target="../media/image2157.png"/><Relationship Id="rId48" Type="http://schemas.openxmlformats.org/officeDocument/2006/relationships/customXml" Target="../ink/ink154.xml"/><Relationship Id="rId69" Type="http://schemas.openxmlformats.org/officeDocument/2006/relationships/image" Target="../media/image2178.png"/><Relationship Id="rId113" Type="http://schemas.openxmlformats.org/officeDocument/2006/relationships/image" Target="../media/image2200.png"/><Relationship Id="rId134" Type="http://schemas.openxmlformats.org/officeDocument/2006/relationships/customXml" Target="../ink/ink197.xml"/><Relationship Id="rId80" Type="http://schemas.openxmlformats.org/officeDocument/2006/relationships/customXml" Target="../ink/ink170.xml"/><Relationship Id="rId155" Type="http://schemas.openxmlformats.org/officeDocument/2006/relationships/image" Target="../media/image2221.png"/><Relationship Id="rId176" Type="http://schemas.openxmlformats.org/officeDocument/2006/relationships/customXml" Target="../ink/ink218.xml"/><Relationship Id="rId17" Type="http://schemas.openxmlformats.org/officeDocument/2006/relationships/image" Target="../media/image2152.png"/><Relationship Id="rId38" Type="http://schemas.openxmlformats.org/officeDocument/2006/relationships/customXml" Target="../ink/ink149.xml"/><Relationship Id="rId59" Type="http://schemas.openxmlformats.org/officeDocument/2006/relationships/image" Target="../media/image2173.png"/><Relationship Id="rId103" Type="http://schemas.openxmlformats.org/officeDocument/2006/relationships/image" Target="../media/image2195.png"/><Relationship Id="rId124" Type="http://schemas.openxmlformats.org/officeDocument/2006/relationships/customXml" Target="../ink/ink192.xml"/><Relationship Id="rId70" Type="http://schemas.openxmlformats.org/officeDocument/2006/relationships/customXml" Target="../ink/ink165.xml"/><Relationship Id="rId91" Type="http://schemas.openxmlformats.org/officeDocument/2006/relationships/image" Target="../media/image2189.png"/><Relationship Id="rId145" Type="http://schemas.openxmlformats.org/officeDocument/2006/relationships/image" Target="../media/image2216.png"/><Relationship Id="rId166" Type="http://schemas.openxmlformats.org/officeDocument/2006/relationships/customXml" Target="../ink/ink213.xml"/><Relationship Id="rId1" Type="http://schemas.openxmlformats.org/officeDocument/2006/relationships/slideLayout" Target="../slideLayouts/slideLayout3.xml"/><Relationship Id="rId28" Type="http://schemas.openxmlformats.org/officeDocument/2006/relationships/customXml" Target="../ink/ink144.xml"/><Relationship Id="rId49" Type="http://schemas.openxmlformats.org/officeDocument/2006/relationships/image" Target="../media/image2168.png"/><Relationship Id="rId114" Type="http://schemas.openxmlformats.org/officeDocument/2006/relationships/customXml" Target="../ink/ink187.xml"/><Relationship Id="rId60" Type="http://schemas.openxmlformats.org/officeDocument/2006/relationships/customXml" Target="../ink/ink160.xml"/><Relationship Id="rId81" Type="http://schemas.openxmlformats.org/officeDocument/2006/relationships/image" Target="../media/image2184.png"/><Relationship Id="rId135" Type="http://schemas.openxmlformats.org/officeDocument/2006/relationships/image" Target="../media/image2211.png"/><Relationship Id="rId156" Type="http://schemas.openxmlformats.org/officeDocument/2006/relationships/customXml" Target="../ink/ink208.xml"/><Relationship Id="rId177" Type="http://schemas.openxmlformats.org/officeDocument/2006/relationships/image" Target="../media/image22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s.sap.com/tutorials/sac-guidedexperiences-getstarted.html"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help.sap.com/docs/SAP_HANA_PLATFORM?locale=en-US&amp;task=use_task"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tiff"/><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7.tiff"/><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17" Type="http://schemas.openxmlformats.org/officeDocument/2006/relationships/image" Target="../media/image2071.png"/><Relationship Id="rId21" Type="http://schemas.openxmlformats.org/officeDocument/2006/relationships/image" Target="../media/image2023.png"/><Relationship Id="rId42" Type="http://schemas.openxmlformats.org/officeDocument/2006/relationships/customXml" Target="../ink/ink21.xml"/><Relationship Id="rId63" Type="http://schemas.openxmlformats.org/officeDocument/2006/relationships/image" Target="../media/image2044.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2092.png"/><Relationship Id="rId170" Type="http://schemas.openxmlformats.org/officeDocument/2006/relationships/customXml" Target="../ink/ink85.xml"/><Relationship Id="rId191" Type="http://schemas.openxmlformats.org/officeDocument/2006/relationships/image" Target="../media/image2108.png"/><Relationship Id="rId205" Type="http://schemas.openxmlformats.org/officeDocument/2006/relationships/image" Target="../media/image2115.png"/><Relationship Id="rId226" Type="http://schemas.openxmlformats.org/officeDocument/2006/relationships/customXml" Target="../ink/ink113.xml"/><Relationship Id="rId247" Type="http://schemas.openxmlformats.org/officeDocument/2006/relationships/image" Target="../media/image2136.png"/><Relationship Id="rId107" Type="http://schemas.openxmlformats.org/officeDocument/2006/relationships/image" Target="../media/image2066.png"/><Relationship Id="rId11" Type="http://schemas.openxmlformats.org/officeDocument/2006/relationships/image" Target="../media/image2018.png"/><Relationship Id="rId32" Type="http://schemas.openxmlformats.org/officeDocument/2006/relationships/customXml" Target="../ink/ink16.xml"/><Relationship Id="rId53" Type="http://schemas.openxmlformats.org/officeDocument/2006/relationships/image" Target="../media/image2039.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2087.png"/><Relationship Id="rId5" Type="http://schemas.openxmlformats.org/officeDocument/2006/relationships/image" Target="../media/image2015.png"/><Relationship Id="rId95" Type="http://schemas.openxmlformats.org/officeDocument/2006/relationships/image" Target="../media/image2060.png"/><Relationship Id="rId160" Type="http://schemas.openxmlformats.org/officeDocument/2006/relationships/customXml" Target="../ink/ink80.xml"/><Relationship Id="rId181" Type="http://schemas.openxmlformats.org/officeDocument/2006/relationships/image" Target="../media/image2103.png"/><Relationship Id="rId216" Type="http://schemas.openxmlformats.org/officeDocument/2006/relationships/customXml" Target="../ink/ink108.xml"/><Relationship Id="rId237" Type="http://schemas.openxmlformats.org/officeDocument/2006/relationships/image" Target="../media/image2131.png"/><Relationship Id="rId258" Type="http://schemas.openxmlformats.org/officeDocument/2006/relationships/customXml" Target="../ink/ink129.xml"/><Relationship Id="rId22" Type="http://schemas.openxmlformats.org/officeDocument/2006/relationships/customXml" Target="../ink/ink11.xml"/><Relationship Id="rId43" Type="http://schemas.openxmlformats.org/officeDocument/2006/relationships/image" Target="../media/image2034.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2082.png"/><Relationship Id="rId85" Type="http://schemas.openxmlformats.org/officeDocument/2006/relationships/image" Target="../media/image2055.png"/><Relationship Id="rId150" Type="http://schemas.openxmlformats.org/officeDocument/2006/relationships/customXml" Target="../ink/ink75.xml"/><Relationship Id="rId171" Type="http://schemas.openxmlformats.org/officeDocument/2006/relationships/image" Target="../media/image2098.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2126.png"/><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2029.png"/><Relationship Id="rId108" Type="http://schemas.openxmlformats.org/officeDocument/2006/relationships/customXml" Target="../ink/ink54.xml"/><Relationship Id="rId129" Type="http://schemas.openxmlformats.org/officeDocument/2006/relationships/image" Target="../media/image2077.png"/><Relationship Id="rId54" Type="http://schemas.openxmlformats.org/officeDocument/2006/relationships/customXml" Target="../ink/ink27.xml"/><Relationship Id="rId75" Type="http://schemas.openxmlformats.org/officeDocument/2006/relationships/image" Target="../media/image2050.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2093.png"/><Relationship Id="rId182" Type="http://schemas.openxmlformats.org/officeDocument/2006/relationships/customXml" Target="../ink/ink91.xml"/><Relationship Id="rId217" Type="http://schemas.openxmlformats.org/officeDocument/2006/relationships/image" Target="../media/image2121.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2142.png"/><Relationship Id="rId23" Type="http://schemas.openxmlformats.org/officeDocument/2006/relationships/image" Target="../media/image2024.png"/><Relationship Id="rId119" Type="http://schemas.openxmlformats.org/officeDocument/2006/relationships/image" Target="../media/image2072.png"/><Relationship Id="rId44" Type="http://schemas.openxmlformats.org/officeDocument/2006/relationships/customXml" Target="../ink/ink22.xml"/><Relationship Id="rId65" Type="http://schemas.openxmlformats.org/officeDocument/2006/relationships/image" Target="../media/image2045.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2088.png"/><Relationship Id="rId172" Type="http://schemas.openxmlformats.org/officeDocument/2006/relationships/customXml" Target="../ink/ink86.xml"/><Relationship Id="rId193" Type="http://schemas.openxmlformats.org/officeDocument/2006/relationships/image" Target="../media/image2109.png"/><Relationship Id="rId207" Type="http://schemas.openxmlformats.org/officeDocument/2006/relationships/image" Target="../media/image2116.png"/><Relationship Id="rId228" Type="http://schemas.openxmlformats.org/officeDocument/2006/relationships/customXml" Target="../ink/ink114.xml"/><Relationship Id="rId249" Type="http://schemas.openxmlformats.org/officeDocument/2006/relationships/image" Target="../media/image2137.png"/><Relationship Id="rId13" Type="http://schemas.openxmlformats.org/officeDocument/2006/relationships/image" Target="../media/image2019.png"/><Relationship Id="rId109" Type="http://schemas.openxmlformats.org/officeDocument/2006/relationships/image" Target="../media/image2067.png"/><Relationship Id="rId260" Type="http://schemas.openxmlformats.org/officeDocument/2006/relationships/customXml" Target="../ink/ink130.xml"/><Relationship Id="rId34" Type="http://schemas.openxmlformats.org/officeDocument/2006/relationships/customXml" Target="../ink/ink17.xml"/><Relationship Id="rId55" Type="http://schemas.openxmlformats.org/officeDocument/2006/relationships/image" Target="../media/image2040.png"/><Relationship Id="rId76" Type="http://schemas.openxmlformats.org/officeDocument/2006/relationships/customXml" Target="../ink/ink38.xml"/><Relationship Id="rId97" Type="http://schemas.openxmlformats.org/officeDocument/2006/relationships/image" Target="../media/image2061.png"/><Relationship Id="rId120" Type="http://schemas.openxmlformats.org/officeDocument/2006/relationships/customXml" Target="../ink/ink60.xml"/><Relationship Id="rId141" Type="http://schemas.openxmlformats.org/officeDocument/2006/relationships/image" Target="../media/image2083.png"/><Relationship Id="rId7" Type="http://schemas.openxmlformats.org/officeDocument/2006/relationships/image" Target="../media/image2016.png"/><Relationship Id="rId162" Type="http://schemas.openxmlformats.org/officeDocument/2006/relationships/customXml" Target="../ink/ink81.xml"/><Relationship Id="rId183" Type="http://schemas.openxmlformats.org/officeDocument/2006/relationships/image" Target="../media/image2104.png"/><Relationship Id="rId218" Type="http://schemas.openxmlformats.org/officeDocument/2006/relationships/customXml" Target="../ink/ink109.xml"/><Relationship Id="rId239" Type="http://schemas.openxmlformats.org/officeDocument/2006/relationships/image" Target="../media/image2132.png"/><Relationship Id="rId250" Type="http://schemas.openxmlformats.org/officeDocument/2006/relationships/customXml" Target="../ink/ink125.xml"/><Relationship Id="rId24" Type="http://schemas.openxmlformats.org/officeDocument/2006/relationships/customXml" Target="../ink/ink12.xml"/><Relationship Id="rId45" Type="http://schemas.openxmlformats.org/officeDocument/2006/relationships/image" Target="../media/image2035.png"/><Relationship Id="rId66" Type="http://schemas.openxmlformats.org/officeDocument/2006/relationships/customXml" Target="../ink/ink33.xml"/><Relationship Id="rId87" Type="http://schemas.openxmlformats.org/officeDocument/2006/relationships/image" Target="../media/image2056.png"/><Relationship Id="rId110" Type="http://schemas.openxmlformats.org/officeDocument/2006/relationships/customXml" Target="../ink/ink55.xml"/><Relationship Id="rId131" Type="http://schemas.openxmlformats.org/officeDocument/2006/relationships/image" Target="../media/image2078.png"/><Relationship Id="rId152" Type="http://schemas.openxmlformats.org/officeDocument/2006/relationships/customXml" Target="../ink/ink76.xml"/><Relationship Id="rId173" Type="http://schemas.openxmlformats.org/officeDocument/2006/relationships/image" Target="../media/image2099.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2127.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2030.png"/><Relationship Id="rId56" Type="http://schemas.openxmlformats.org/officeDocument/2006/relationships/customXml" Target="../ink/ink28.xml"/><Relationship Id="rId77" Type="http://schemas.openxmlformats.org/officeDocument/2006/relationships/image" Target="../media/image2051.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2073.png"/><Relationship Id="rId142" Type="http://schemas.openxmlformats.org/officeDocument/2006/relationships/customXml" Target="../ink/ink71.xml"/><Relationship Id="rId163" Type="http://schemas.openxmlformats.org/officeDocument/2006/relationships/image" Target="../media/image2094.png"/><Relationship Id="rId184" Type="http://schemas.openxmlformats.org/officeDocument/2006/relationships/customXml" Target="../ink/ink92.xml"/><Relationship Id="rId219" Type="http://schemas.openxmlformats.org/officeDocument/2006/relationships/image" Target="../media/image2122.png"/><Relationship Id="rId230" Type="http://schemas.openxmlformats.org/officeDocument/2006/relationships/customXml" Target="../ink/ink115.xml"/><Relationship Id="rId251" Type="http://schemas.openxmlformats.org/officeDocument/2006/relationships/image" Target="../media/image2138.png"/><Relationship Id="rId25" Type="http://schemas.openxmlformats.org/officeDocument/2006/relationships/image" Target="../media/image2025.png"/><Relationship Id="rId46" Type="http://schemas.openxmlformats.org/officeDocument/2006/relationships/customXml" Target="../ink/ink23.xml"/><Relationship Id="rId67" Type="http://schemas.openxmlformats.org/officeDocument/2006/relationships/image" Target="../media/image2046.png"/><Relationship Id="rId88" Type="http://schemas.openxmlformats.org/officeDocument/2006/relationships/customXml" Target="../ink/ink44.xml"/><Relationship Id="rId111" Type="http://schemas.openxmlformats.org/officeDocument/2006/relationships/image" Target="../media/image2068.png"/><Relationship Id="rId132" Type="http://schemas.openxmlformats.org/officeDocument/2006/relationships/customXml" Target="../ink/ink66.xml"/><Relationship Id="rId153" Type="http://schemas.openxmlformats.org/officeDocument/2006/relationships/image" Target="../media/image2089.png"/><Relationship Id="rId174" Type="http://schemas.openxmlformats.org/officeDocument/2006/relationships/customXml" Target="../ink/ink87.xml"/><Relationship Id="rId195" Type="http://schemas.openxmlformats.org/officeDocument/2006/relationships/image" Target="../media/image2110.png"/><Relationship Id="rId209" Type="http://schemas.openxmlformats.org/officeDocument/2006/relationships/image" Target="../media/image2117.png"/><Relationship Id="rId220" Type="http://schemas.openxmlformats.org/officeDocument/2006/relationships/customXml" Target="../ink/ink110.xml"/><Relationship Id="rId241" Type="http://schemas.openxmlformats.org/officeDocument/2006/relationships/image" Target="../media/image2133.png"/><Relationship Id="rId15" Type="http://schemas.openxmlformats.org/officeDocument/2006/relationships/image" Target="../media/image2020.png"/><Relationship Id="rId36" Type="http://schemas.openxmlformats.org/officeDocument/2006/relationships/customXml" Target="../ink/ink18.xml"/><Relationship Id="rId57" Type="http://schemas.openxmlformats.org/officeDocument/2006/relationships/image" Target="../media/image2041.png"/><Relationship Id="rId78" Type="http://schemas.openxmlformats.org/officeDocument/2006/relationships/customXml" Target="../ink/ink39.xml"/><Relationship Id="rId99" Type="http://schemas.openxmlformats.org/officeDocument/2006/relationships/image" Target="../media/image2062.png"/><Relationship Id="rId101" Type="http://schemas.openxmlformats.org/officeDocument/2006/relationships/image" Target="../media/image2063.png"/><Relationship Id="rId122" Type="http://schemas.openxmlformats.org/officeDocument/2006/relationships/customXml" Target="../ink/ink61.xml"/><Relationship Id="rId143" Type="http://schemas.openxmlformats.org/officeDocument/2006/relationships/image" Target="../media/image2084.png"/><Relationship Id="rId164" Type="http://schemas.openxmlformats.org/officeDocument/2006/relationships/customXml" Target="../ink/ink82.xml"/><Relationship Id="rId185" Type="http://schemas.openxmlformats.org/officeDocument/2006/relationships/image" Target="../media/image2105.png"/><Relationship Id="rId9" Type="http://schemas.openxmlformats.org/officeDocument/2006/relationships/image" Target="../media/image2017.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2128.png"/><Relationship Id="rId252" Type="http://schemas.openxmlformats.org/officeDocument/2006/relationships/customXml" Target="../ink/ink126.xml"/><Relationship Id="rId47" Type="http://schemas.openxmlformats.org/officeDocument/2006/relationships/image" Target="../media/image2036.png"/><Relationship Id="rId68" Type="http://schemas.openxmlformats.org/officeDocument/2006/relationships/customXml" Target="../ink/ink34.xml"/><Relationship Id="rId89" Type="http://schemas.openxmlformats.org/officeDocument/2006/relationships/image" Target="../media/image2057.png"/><Relationship Id="rId112" Type="http://schemas.openxmlformats.org/officeDocument/2006/relationships/customXml" Target="../ink/ink56.xml"/><Relationship Id="rId133" Type="http://schemas.openxmlformats.org/officeDocument/2006/relationships/image" Target="../media/image2079.png"/><Relationship Id="rId154" Type="http://schemas.openxmlformats.org/officeDocument/2006/relationships/customXml" Target="../ink/ink77.xml"/><Relationship Id="rId175" Type="http://schemas.openxmlformats.org/officeDocument/2006/relationships/image" Target="../media/image210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2123.png"/><Relationship Id="rId242" Type="http://schemas.openxmlformats.org/officeDocument/2006/relationships/customXml" Target="../ink/ink121.xml"/><Relationship Id="rId37" Type="http://schemas.openxmlformats.org/officeDocument/2006/relationships/image" Target="../media/image2031.png"/><Relationship Id="rId58" Type="http://schemas.openxmlformats.org/officeDocument/2006/relationships/customXml" Target="../ink/ink29.xml"/><Relationship Id="rId79" Type="http://schemas.openxmlformats.org/officeDocument/2006/relationships/image" Target="../media/image2052.png"/><Relationship Id="rId102" Type="http://schemas.openxmlformats.org/officeDocument/2006/relationships/customXml" Target="../ink/ink51.xml"/><Relationship Id="rId123" Type="http://schemas.openxmlformats.org/officeDocument/2006/relationships/image" Target="../media/image2074.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2095.png"/><Relationship Id="rId186" Type="http://schemas.openxmlformats.org/officeDocument/2006/relationships/customXml" Target="../ink/ink93.xml"/><Relationship Id="rId211" Type="http://schemas.openxmlformats.org/officeDocument/2006/relationships/image" Target="../media/image2118.png"/><Relationship Id="rId232" Type="http://schemas.openxmlformats.org/officeDocument/2006/relationships/customXml" Target="../ink/ink116.xml"/><Relationship Id="rId253" Type="http://schemas.openxmlformats.org/officeDocument/2006/relationships/image" Target="../media/image2139.png"/><Relationship Id="rId27" Type="http://schemas.openxmlformats.org/officeDocument/2006/relationships/image" Target="../media/image2026.png"/><Relationship Id="rId48" Type="http://schemas.openxmlformats.org/officeDocument/2006/relationships/customXml" Target="../ink/ink24.xml"/><Relationship Id="rId69" Type="http://schemas.openxmlformats.org/officeDocument/2006/relationships/image" Target="../media/image2047.png"/><Relationship Id="rId113" Type="http://schemas.openxmlformats.org/officeDocument/2006/relationships/image" Target="../media/image2069.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2090.png"/><Relationship Id="rId176" Type="http://schemas.openxmlformats.org/officeDocument/2006/relationships/customXml" Target="../ink/ink88.xml"/><Relationship Id="rId197" Type="http://schemas.openxmlformats.org/officeDocument/2006/relationships/image" Target="../media/image2111.png"/><Relationship Id="rId201" Type="http://schemas.openxmlformats.org/officeDocument/2006/relationships/image" Target="../media/image2113.png"/><Relationship Id="rId222" Type="http://schemas.openxmlformats.org/officeDocument/2006/relationships/customXml" Target="../ink/ink111.xml"/><Relationship Id="rId243" Type="http://schemas.openxmlformats.org/officeDocument/2006/relationships/image" Target="../media/image2134.png"/><Relationship Id="rId17" Type="http://schemas.openxmlformats.org/officeDocument/2006/relationships/image" Target="../media/image2021.png"/><Relationship Id="rId38" Type="http://schemas.openxmlformats.org/officeDocument/2006/relationships/customXml" Target="../ink/ink19.xml"/><Relationship Id="rId59" Type="http://schemas.openxmlformats.org/officeDocument/2006/relationships/image" Target="../media/image2042.png"/><Relationship Id="rId103" Type="http://schemas.openxmlformats.org/officeDocument/2006/relationships/image" Target="../media/image2064.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2058.png"/><Relationship Id="rId145" Type="http://schemas.openxmlformats.org/officeDocument/2006/relationships/image" Target="../media/image2085.png"/><Relationship Id="rId166" Type="http://schemas.openxmlformats.org/officeDocument/2006/relationships/customXml" Target="../ink/ink83.xml"/><Relationship Id="rId187" Type="http://schemas.openxmlformats.org/officeDocument/2006/relationships/image" Target="../media/image2106.png"/><Relationship Id="rId1" Type="http://schemas.openxmlformats.org/officeDocument/2006/relationships/slideLayout" Target="../slideLayouts/slideLayout3.xml"/><Relationship Id="rId212" Type="http://schemas.openxmlformats.org/officeDocument/2006/relationships/customXml" Target="../ink/ink106.xml"/><Relationship Id="rId233" Type="http://schemas.openxmlformats.org/officeDocument/2006/relationships/image" Target="../media/image2129.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037.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2053.png"/><Relationship Id="rId135" Type="http://schemas.openxmlformats.org/officeDocument/2006/relationships/image" Target="../media/image2080.png"/><Relationship Id="rId156" Type="http://schemas.openxmlformats.org/officeDocument/2006/relationships/customXml" Target="../ink/ink78.xml"/><Relationship Id="rId177" Type="http://schemas.openxmlformats.org/officeDocument/2006/relationships/image" Target="../media/image2101.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2124.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032.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2075.png"/><Relationship Id="rId146" Type="http://schemas.openxmlformats.org/officeDocument/2006/relationships/customXml" Target="../ink/ink73.xml"/><Relationship Id="rId167" Type="http://schemas.openxmlformats.org/officeDocument/2006/relationships/image" Target="../media/image2096.png"/><Relationship Id="rId188" Type="http://schemas.openxmlformats.org/officeDocument/2006/relationships/customXml" Target="../ink/ink94.xml"/><Relationship Id="rId71" Type="http://schemas.openxmlformats.org/officeDocument/2006/relationships/image" Target="../media/image2048.png"/><Relationship Id="rId92" Type="http://schemas.openxmlformats.org/officeDocument/2006/relationships/customXml" Target="../ink/ink46.xml"/><Relationship Id="rId213" Type="http://schemas.openxmlformats.org/officeDocument/2006/relationships/image" Target="../media/image2119.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027.png"/><Relationship Id="rId255" Type="http://schemas.openxmlformats.org/officeDocument/2006/relationships/image" Target="../media/image2140.png"/><Relationship Id="rId40" Type="http://schemas.openxmlformats.org/officeDocument/2006/relationships/customXml" Target="../ink/ink20.xml"/><Relationship Id="rId115" Type="http://schemas.openxmlformats.org/officeDocument/2006/relationships/image" Target="../media/image2070.png"/><Relationship Id="rId136" Type="http://schemas.openxmlformats.org/officeDocument/2006/relationships/customXml" Target="../ink/ink68.xml"/><Relationship Id="rId157" Type="http://schemas.openxmlformats.org/officeDocument/2006/relationships/image" Target="../media/image2091.png"/><Relationship Id="rId178" Type="http://schemas.openxmlformats.org/officeDocument/2006/relationships/customXml" Target="../ink/ink89.xml"/><Relationship Id="rId61" Type="http://schemas.openxmlformats.org/officeDocument/2006/relationships/image" Target="../media/image2043.png"/><Relationship Id="rId82" Type="http://schemas.openxmlformats.org/officeDocument/2006/relationships/customXml" Target="../ink/ink41.xml"/><Relationship Id="rId199" Type="http://schemas.openxmlformats.org/officeDocument/2006/relationships/image" Target="../media/image2112.png"/><Relationship Id="rId203" Type="http://schemas.openxmlformats.org/officeDocument/2006/relationships/image" Target="../media/image2114.png"/><Relationship Id="rId19" Type="http://schemas.openxmlformats.org/officeDocument/2006/relationships/image" Target="../media/image2022.png"/><Relationship Id="rId224" Type="http://schemas.openxmlformats.org/officeDocument/2006/relationships/customXml" Target="../ink/ink112.xml"/><Relationship Id="rId245" Type="http://schemas.openxmlformats.org/officeDocument/2006/relationships/image" Target="../media/image2135.png"/><Relationship Id="rId30" Type="http://schemas.openxmlformats.org/officeDocument/2006/relationships/customXml" Target="../ink/ink15.xml"/><Relationship Id="rId105" Type="http://schemas.openxmlformats.org/officeDocument/2006/relationships/image" Target="../media/image2065.png"/><Relationship Id="rId126" Type="http://schemas.openxmlformats.org/officeDocument/2006/relationships/customXml" Target="../ink/ink63.xml"/><Relationship Id="rId147" Type="http://schemas.openxmlformats.org/officeDocument/2006/relationships/image" Target="../media/image2086.png"/><Relationship Id="rId168" Type="http://schemas.openxmlformats.org/officeDocument/2006/relationships/customXml" Target="../ink/ink84.xml"/><Relationship Id="rId51" Type="http://schemas.openxmlformats.org/officeDocument/2006/relationships/image" Target="../media/image2038.png"/><Relationship Id="rId72" Type="http://schemas.openxmlformats.org/officeDocument/2006/relationships/customXml" Target="../ink/ink36.xml"/><Relationship Id="rId93" Type="http://schemas.openxmlformats.org/officeDocument/2006/relationships/image" Target="../media/image2059.png"/><Relationship Id="rId189" Type="http://schemas.openxmlformats.org/officeDocument/2006/relationships/image" Target="../media/image2107.png"/><Relationship Id="rId3" Type="http://schemas.openxmlformats.org/officeDocument/2006/relationships/image" Target="../media/image2014.png"/><Relationship Id="rId214" Type="http://schemas.openxmlformats.org/officeDocument/2006/relationships/customXml" Target="../ink/ink107.xml"/><Relationship Id="rId235" Type="http://schemas.openxmlformats.org/officeDocument/2006/relationships/image" Target="../media/image2130.png"/><Relationship Id="rId256" Type="http://schemas.openxmlformats.org/officeDocument/2006/relationships/customXml" Target="../ink/ink128.xml"/><Relationship Id="rId116" Type="http://schemas.openxmlformats.org/officeDocument/2006/relationships/customXml" Target="../ink/ink58.xml"/><Relationship Id="rId137" Type="http://schemas.openxmlformats.org/officeDocument/2006/relationships/image" Target="../media/image2081.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33.png"/><Relationship Id="rId62" Type="http://schemas.openxmlformats.org/officeDocument/2006/relationships/customXml" Target="../ink/ink31.xml"/><Relationship Id="rId83" Type="http://schemas.openxmlformats.org/officeDocument/2006/relationships/image" Target="../media/image2054.png"/><Relationship Id="rId179" Type="http://schemas.openxmlformats.org/officeDocument/2006/relationships/image" Target="../media/image2102.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2125.png"/><Relationship Id="rId246" Type="http://schemas.openxmlformats.org/officeDocument/2006/relationships/customXml" Target="../ink/ink123.xml"/><Relationship Id="rId106" Type="http://schemas.openxmlformats.org/officeDocument/2006/relationships/customXml" Target="../ink/ink53.xml"/><Relationship Id="rId127" Type="http://schemas.openxmlformats.org/officeDocument/2006/relationships/image" Target="../media/image2076.png"/><Relationship Id="rId10" Type="http://schemas.openxmlformats.org/officeDocument/2006/relationships/customXml" Target="../ink/ink5.xml"/><Relationship Id="rId31" Type="http://schemas.openxmlformats.org/officeDocument/2006/relationships/image" Target="../media/image2028.png"/><Relationship Id="rId52" Type="http://schemas.openxmlformats.org/officeDocument/2006/relationships/customXml" Target="../ink/ink26.xml"/><Relationship Id="rId73" Type="http://schemas.openxmlformats.org/officeDocument/2006/relationships/image" Target="../media/image204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2097.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2120.png"/><Relationship Id="rId236" Type="http://schemas.openxmlformats.org/officeDocument/2006/relationships/customXml" Target="../ink/ink118.xml"/><Relationship Id="rId257" Type="http://schemas.openxmlformats.org/officeDocument/2006/relationships/image" Target="../media/image2141.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w3schools.com/jsref/jsref_obj_regexp.asp" TargetMode="External"/><Relationship Id="rId5" Type="http://schemas.openxmlformats.org/officeDocument/2006/relationships/hyperlink" Target="https://docs.python.org/3/library/index.html" TargetMode="External"/><Relationship Id="rId4" Type="http://schemas.openxmlformats.org/officeDocument/2006/relationships/hyperlink" Target="https://www.pytho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5">
                <a:lumMod val="75000"/>
              </a:schemeClr>
            </a:gs>
            <a:gs pos="13000">
              <a:schemeClr val="accent6"/>
            </a:gs>
          </a:gsLst>
          <a:lin ang="8100000" scaled="1"/>
          <a:tileRect/>
        </a:gra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D9D858B-C557-938F-7327-64512E9B2A59}"/>
              </a:ext>
            </a:extLst>
          </p:cNvPr>
          <p:cNvSpPr/>
          <p:nvPr/>
        </p:nvSpPr>
        <p:spPr>
          <a:xfrm flipV="1">
            <a:off x="1042904" y="0"/>
            <a:ext cx="2212930" cy="1704506"/>
          </a:xfrm>
          <a:custGeom>
            <a:avLst/>
            <a:gdLst>
              <a:gd name="connsiteX0" fmla="*/ 397370 w 2212930"/>
              <a:gd name="connsiteY0" fmla="*/ 1704506 h 1704506"/>
              <a:gd name="connsiteX1" fmla="*/ 1815460 w 2212930"/>
              <a:gd name="connsiteY1" fmla="*/ 1704506 h 1704506"/>
              <a:gd name="connsiteX2" fmla="*/ 2193279 w 2212930"/>
              <a:gd name="connsiteY2" fmla="*/ 1050687 h 1704506"/>
              <a:gd name="connsiteX3" fmla="*/ 2193279 w 2212930"/>
              <a:gd name="connsiteY3" fmla="*/ 904077 h 1704506"/>
              <a:gd name="connsiteX4" fmla="*/ 1713296 w 2212930"/>
              <a:gd name="connsiteY4" fmla="*/ 73239 h 1704506"/>
              <a:gd name="connsiteX5" fmla="*/ 1586404 w 2212930"/>
              <a:gd name="connsiteY5" fmla="*/ 0 h 1704506"/>
              <a:gd name="connsiteX6" fmla="*/ 626393 w 2212930"/>
              <a:gd name="connsiteY6" fmla="*/ 0 h 1704506"/>
              <a:gd name="connsiteX7" fmla="*/ 499500 w 2212930"/>
              <a:gd name="connsiteY7" fmla="*/ 73239 h 1704506"/>
              <a:gd name="connsiteX8" fmla="*/ 19651 w 2212930"/>
              <a:gd name="connsiteY8" fmla="*/ 904077 h 1704506"/>
              <a:gd name="connsiteX9" fmla="*/ 19651 w 2212930"/>
              <a:gd name="connsiteY9" fmla="*/ 1050643 h 1704506"/>
              <a:gd name="connsiteX10" fmla="*/ 397370 w 2212930"/>
              <a:gd name="connsiteY10" fmla="*/ 1704506 h 170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2930" h="1704506">
                <a:moveTo>
                  <a:pt x="397370" y="1704506"/>
                </a:moveTo>
                <a:lnTo>
                  <a:pt x="1815460" y="1704506"/>
                </a:lnTo>
                <a:lnTo>
                  <a:pt x="2193279" y="1050687"/>
                </a:lnTo>
                <a:cubicBezTo>
                  <a:pt x="2219481" y="1005350"/>
                  <a:pt x="2219481" y="949415"/>
                  <a:pt x="2193279" y="904077"/>
                </a:cubicBezTo>
                <a:lnTo>
                  <a:pt x="1713296" y="73239"/>
                </a:lnTo>
                <a:cubicBezTo>
                  <a:pt x="1687095" y="27901"/>
                  <a:pt x="1638717" y="0"/>
                  <a:pt x="1586404" y="0"/>
                </a:cubicBezTo>
                <a:lnTo>
                  <a:pt x="626393" y="0"/>
                </a:lnTo>
                <a:cubicBezTo>
                  <a:pt x="574035" y="0"/>
                  <a:pt x="525657" y="27901"/>
                  <a:pt x="499500" y="73239"/>
                </a:cubicBezTo>
                <a:lnTo>
                  <a:pt x="19651" y="904077"/>
                </a:lnTo>
                <a:cubicBezTo>
                  <a:pt x="-6550" y="949415"/>
                  <a:pt x="-6550" y="1005305"/>
                  <a:pt x="19651" y="1050643"/>
                </a:cubicBezTo>
                <a:lnTo>
                  <a:pt x="397370" y="170450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Freeform: Shape 17">
            <a:extLst>
              <a:ext uri="{FF2B5EF4-FFF2-40B4-BE49-F238E27FC236}">
                <a16:creationId xmlns:a16="http://schemas.microsoft.com/office/drawing/2014/main" id="{308647DD-5BED-795B-624A-B27F566B566F}"/>
              </a:ext>
            </a:extLst>
          </p:cNvPr>
          <p:cNvSpPr/>
          <p:nvPr/>
        </p:nvSpPr>
        <p:spPr>
          <a:xfrm flipH="1">
            <a:off x="0" y="780480"/>
            <a:ext cx="1499604" cy="1954540"/>
          </a:xfrm>
          <a:custGeom>
            <a:avLst/>
            <a:gdLst>
              <a:gd name="connsiteX0" fmla="*/ 1499604 w 1499604"/>
              <a:gd name="connsiteY0" fmla="*/ 0 h 1954540"/>
              <a:gd name="connsiteX1" fmla="*/ 626526 w 1499604"/>
              <a:gd name="connsiteY1" fmla="*/ 0 h 1954540"/>
              <a:gd name="connsiteX2" fmla="*/ 499634 w 1499604"/>
              <a:gd name="connsiteY2" fmla="*/ 73238 h 1954540"/>
              <a:gd name="connsiteX3" fmla="*/ 19651 w 1499604"/>
              <a:gd name="connsiteY3" fmla="*/ 903853 h 1954540"/>
              <a:gd name="connsiteX4" fmla="*/ 19651 w 1499604"/>
              <a:gd name="connsiteY4" fmla="*/ 1050463 h 1954540"/>
              <a:gd name="connsiteX5" fmla="*/ 499634 w 1499604"/>
              <a:gd name="connsiteY5" fmla="*/ 1881301 h 1954540"/>
              <a:gd name="connsiteX6" fmla="*/ 626526 w 1499604"/>
              <a:gd name="connsiteY6" fmla="*/ 1954540 h 1954540"/>
              <a:gd name="connsiteX7" fmla="*/ 1499604 w 1499604"/>
              <a:gd name="connsiteY7" fmla="*/ 1954540 h 1954540"/>
              <a:gd name="connsiteX8" fmla="*/ 1499604 w 1499604"/>
              <a:gd name="connsiteY8" fmla="*/ 0 h 195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9604" h="1954540">
                <a:moveTo>
                  <a:pt x="1499604" y="0"/>
                </a:moveTo>
                <a:lnTo>
                  <a:pt x="626526" y="0"/>
                </a:lnTo>
                <a:cubicBezTo>
                  <a:pt x="574214" y="0"/>
                  <a:pt x="525835" y="27900"/>
                  <a:pt x="499634" y="73238"/>
                </a:cubicBezTo>
                <a:lnTo>
                  <a:pt x="19651" y="903853"/>
                </a:lnTo>
                <a:cubicBezTo>
                  <a:pt x="-6551" y="949190"/>
                  <a:pt x="-6551" y="1005125"/>
                  <a:pt x="19651" y="1050463"/>
                </a:cubicBezTo>
                <a:lnTo>
                  <a:pt x="499634" y="1881301"/>
                </a:lnTo>
                <a:cubicBezTo>
                  <a:pt x="525835" y="1926639"/>
                  <a:pt x="574214" y="1954540"/>
                  <a:pt x="626526" y="1954540"/>
                </a:cubicBezTo>
                <a:lnTo>
                  <a:pt x="1499604" y="1954540"/>
                </a:lnTo>
                <a:lnTo>
                  <a:pt x="149960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6" name="Graphic 69">
            <a:extLst>
              <a:ext uri="{FF2B5EF4-FFF2-40B4-BE49-F238E27FC236}">
                <a16:creationId xmlns:a16="http://schemas.microsoft.com/office/drawing/2014/main" id="{D01D1536-951C-56A3-CB2B-67911626F501}"/>
              </a:ext>
            </a:extLst>
          </p:cNvPr>
          <p:cNvSpPr/>
          <p:nvPr/>
        </p:nvSpPr>
        <p:spPr>
          <a:xfrm>
            <a:off x="8792969" y="870852"/>
            <a:ext cx="2212930" cy="1954539"/>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4"/>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FFC10F40-459D-703B-0C4A-EF2D109C5912}"/>
              </a:ext>
            </a:extLst>
          </p:cNvPr>
          <p:cNvSpPr/>
          <p:nvPr/>
        </p:nvSpPr>
        <p:spPr>
          <a:xfrm>
            <a:off x="7036741" y="0"/>
            <a:ext cx="2212929" cy="1780364"/>
          </a:xfrm>
          <a:custGeom>
            <a:avLst/>
            <a:gdLst>
              <a:gd name="connsiteX0" fmla="*/ 441190 w 2212929"/>
              <a:gd name="connsiteY0" fmla="*/ 0 h 1780364"/>
              <a:gd name="connsiteX1" fmla="*/ 1771623 w 2212929"/>
              <a:gd name="connsiteY1" fmla="*/ 0 h 1780364"/>
              <a:gd name="connsiteX2" fmla="*/ 2193278 w 2212929"/>
              <a:gd name="connsiteY2" fmla="*/ 729677 h 1780364"/>
              <a:gd name="connsiteX3" fmla="*/ 2193278 w 2212929"/>
              <a:gd name="connsiteY3" fmla="*/ 876287 h 1780364"/>
              <a:gd name="connsiteX4" fmla="*/ 1713295 w 2212929"/>
              <a:gd name="connsiteY4" fmla="*/ 1707125 h 1780364"/>
              <a:gd name="connsiteX5" fmla="*/ 1586403 w 2212929"/>
              <a:gd name="connsiteY5" fmla="*/ 1780364 h 1780364"/>
              <a:gd name="connsiteX6" fmla="*/ 626392 w 2212929"/>
              <a:gd name="connsiteY6" fmla="*/ 1780364 h 1780364"/>
              <a:gd name="connsiteX7" fmla="*/ 499499 w 2212929"/>
              <a:gd name="connsiteY7" fmla="*/ 1707125 h 1780364"/>
              <a:gd name="connsiteX8" fmla="*/ 19650 w 2212929"/>
              <a:gd name="connsiteY8" fmla="*/ 876287 h 1780364"/>
              <a:gd name="connsiteX9" fmla="*/ 19650 w 2212929"/>
              <a:gd name="connsiteY9" fmla="*/ 729721 h 1780364"/>
              <a:gd name="connsiteX10" fmla="*/ 441190 w 2212929"/>
              <a:gd name="connsiteY10" fmla="*/ 0 h 178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2929" h="1780364">
                <a:moveTo>
                  <a:pt x="441190" y="0"/>
                </a:moveTo>
                <a:lnTo>
                  <a:pt x="1771623" y="0"/>
                </a:lnTo>
                <a:lnTo>
                  <a:pt x="2193278" y="729677"/>
                </a:lnTo>
                <a:cubicBezTo>
                  <a:pt x="2219480" y="775014"/>
                  <a:pt x="2219480" y="830949"/>
                  <a:pt x="2193278" y="876287"/>
                </a:cubicBezTo>
                <a:lnTo>
                  <a:pt x="1713295" y="1707125"/>
                </a:lnTo>
                <a:cubicBezTo>
                  <a:pt x="1687094" y="1752463"/>
                  <a:pt x="1638715" y="1780364"/>
                  <a:pt x="1586403" y="1780364"/>
                </a:cubicBezTo>
                <a:lnTo>
                  <a:pt x="626392" y="1780364"/>
                </a:lnTo>
                <a:cubicBezTo>
                  <a:pt x="574034" y="1780364"/>
                  <a:pt x="525656" y="1752463"/>
                  <a:pt x="499499" y="1707125"/>
                </a:cubicBezTo>
                <a:lnTo>
                  <a:pt x="19650" y="876287"/>
                </a:lnTo>
                <a:cubicBezTo>
                  <a:pt x="-6551" y="830949"/>
                  <a:pt x="-6551" y="775059"/>
                  <a:pt x="19650" y="729721"/>
                </a:cubicBezTo>
                <a:lnTo>
                  <a:pt x="441190" y="0"/>
                </a:lnTo>
                <a:close/>
              </a:path>
            </a:pathLst>
          </a:custGeom>
          <a:solidFill>
            <a:schemeClr val="accent2"/>
          </a:solidFill>
          <a:ln w="9525" cap="flat">
            <a:noFill/>
            <a:prstDash val="solid"/>
            <a:miter/>
          </a:ln>
        </p:spPr>
        <p:txBody>
          <a:bodyPr wrap="square" rtlCol="0" anchor="ctr">
            <a:noAutofit/>
          </a:bodyPr>
          <a:lstStyle/>
          <a:p>
            <a:endParaRPr lang="en-IN"/>
          </a:p>
        </p:txBody>
      </p:sp>
      <p:sp>
        <p:nvSpPr>
          <p:cNvPr id="29" name="Freeform: Shape 28">
            <a:extLst>
              <a:ext uri="{FF2B5EF4-FFF2-40B4-BE49-F238E27FC236}">
                <a16:creationId xmlns:a16="http://schemas.microsoft.com/office/drawing/2014/main" id="{ED0EBE55-197A-AE13-5405-0782504B9582}"/>
              </a:ext>
            </a:extLst>
          </p:cNvPr>
          <p:cNvSpPr/>
          <p:nvPr/>
        </p:nvSpPr>
        <p:spPr>
          <a:xfrm>
            <a:off x="8913957" y="0"/>
            <a:ext cx="2028990" cy="778877"/>
          </a:xfrm>
          <a:custGeom>
            <a:avLst/>
            <a:gdLst>
              <a:gd name="connsiteX0" fmla="*/ 0 w 2028990"/>
              <a:gd name="connsiteY0" fmla="*/ 0 h 778877"/>
              <a:gd name="connsiteX1" fmla="*/ 2028990 w 2028990"/>
              <a:gd name="connsiteY1" fmla="*/ 0 h 778877"/>
              <a:gd name="connsiteX2" fmla="*/ 1621336 w 2028990"/>
              <a:gd name="connsiteY2" fmla="*/ 705638 h 778877"/>
              <a:gd name="connsiteX3" fmla="*/ 1494444 w 2028990"/>
              <a:gd name="connsiteY3" fmla="*/ 778877 h 778877"/>
              <a:gd name="connsiteX4" fmla="*/ 534433 w 2028990"/>
              <a:gd name="connsiteY4" fmla="*/ 778877 h 778877"/>
              <a:gd name="connsiteX5" fmla="*/ 407540 w 2028990"/>
              <a:gd name="connsiteY5" fmla="*/ 705638 h 778877"/>
              <a:gd name="connsiteX6" fmla="*/ 0 w 2028990"/>
              <a:gd name="connsiteY6" fmla="*/ 0 h 77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990" h="778877">
                <a:moveTo>
                  <a:pt x="0" y="0"/>
                </a:moveTo>
                <a:lnTo>
                  <a:pt x="2028990" y="0"/>
                </a:lnTo>
                <a:lnTo>
                  <a:pt x="1621336" y="705638"/>
                </a:lnTo>
                <a:cubicBezTo>
                  <a:pt x="1595135" y="750976"/>
                  <a:pt x="1546756" y="778877"/>
                  <a:pt x="1494444" y="778877"/>
                </a:cubicBezTo>
                <a:lnTo>
                  <a:pt x="534433" y="778877"/>
                </a:lnTo>
                <a:cubicBezTo>
                  <a:pt x="482075" y="778877"/>
                  <a:pt x="433697" y="750976"/>
                  <a:pt x="407540" y="705638"/>
                </a:cubicBezTo>
                <a:lnTo>
                  <a:pt x="0" y="0"/>
                </a:lnTo>
                <a:close/>
              </a:path>
            </a:pathLst>
          </a:custGeom>
          <a:solidFill>
            <a:schemeClr val="accent5"/>
          </a:solidFill>
          <a:ln w="9525" cap="flat">
            <a:noFill/>
            <a:prstDash val="solid"/>
            <a:miter/>
          </a:ln>
        </p:spPr>
        <p:txBody>
          <a:bodyPr wrap="square" rtlCol="0" anchor="ctr">
            <a:noAutofit/>
          </a:bodyPr>
          <a:lstStyle/>
          <a:p>
            <a:endParaRPr lang="en-IN"/>
          </a:p>
        </p:txBody>
      </p:sp>
      <p:sp>
        <p:nvSpPr>
          <p:cNvPr id="113" name="Graphic 69">
            <a:extLst>
              <a:ext uri="{FF2B5EF4-FFF2-40B4-BE49-F238E27FC236}">
                <a16:creationId xmlns:a16="http://schemas.microsoft.com/office/drawing/2014/main" id="{0ECE9D17-C6B5-37CD-C601-33F3D00AC85C}"/>
              </a:ext>
            </a:extLst>
          </p:cNvPr>
          <p:cNvSpPr/>
          <p:nvPr/>
        </p:nvSpPr>
        <p:spPr>
          <a:xfrm>
            <a:off x="2799133" y="765966"/>
            <a:ext cx="2212930" cy="1954539"/>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4"/>
          </a:solidFill>
          <a:ln w="9525" cap="flat">
            <a:noFill/>
            <a:prstDash val="solid"/>
            <a:miter/>
          </a:ln>
        </p:spPr>
        <p:txBody>
          <a:bodyPr rtlCol="0" anchor="ctr"/>
          <a:lstStyle/>
          <a:p>
            <a:endParaRPr lang="en-IN"/>
          </a:p>
        </p:txBody>
      </p:sp>
      <p:grpSp>
        <p:nvGrpSpPr>
          <p:cNvPr id="26" name="Group 25">
            <a:extLst>
              <a:ext uri="{FF2B5EF4-FFF2-40B4-BE49-F238E27FC236}">
                <a16:creationId xmlns:a16="http://schemas.microsoft.com/office/drawing/2014/main" id="{424B2EAC-4725-1F06-DDC0-1F767F57CA68}"/>
              </a:ext>
            </a:extLst>
          </p:cNvPr>
          <p:cNvGrpSpPr/>
          <p:nvPr/>
        </p:nvGrpSpPr>
        <p:grpSpPr>
          <a:xfrm>
            <a:off x="3646140" y="1628800"/>
            <a:ext cx="2165933" cy="2185077"/>
            <a:chOff x="4756150" y="2081212"/>
            <a:chExt cx="2672524" cy="2696146"/>
          </a:xfrm>
          <a:solidFill>
            <a:schemeClr val="bg1"/>
          </a:solidFill>
        </p:grpSpPr>
        <p:sp>
          <p:nvSpPr>
            <p:cNvPr id="33" name="Freeform: Shape 32">
              <a:extLst>
                <a:ext uri="{FF2B5EF4-FFF2-40B4-BE49-F238E27FC236}">
                  <a16:creationId xmlns:a16="http://schemas.microsoft.com/office/drawing/2014/main" id="{8FEA78AC-11E0-3531-9F25-AA9A91AB2F9E}"/>
                </a:ext>
              </a:extLst>
            </p:cNvPr>
            <p:cNvSpPr/>
            <p:nvPr/>
          </p:nvSpPr>
          <p:spPr>
            <a:xfrm>
              <a:off x="4756150" y="2081212"/>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EFA8D495-63C3-0293-85E8-BF15AB771267}"/>
                </a:ext>
              </a:extLst>
            </p:cNvPr>
            <p:cNvSpPr/>
            <p:nvPr/>
          </p:nvSpPr>
          <p:spPr>
            <a:xfrm>
              <a:off x="5276310" y="2081212"/>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608FF887-CEAF-65CD-AFCB-A8BE992106A1}"/>
                </a:ext>
              </a:extLst>
            </p:cNvPr>
            <p:cNvSpPr/>
            <p:nvPr/>
          </p:nvSpPr>
          <p:spPr>
            <a:xfrm>
              <a:off x="5796470" y="2081212"/>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86DFF080-984A-7D63-16D1-CA75BDE2BA66}"/>
                </a:ext>
              </a:extLst>
            </p:cNvPr>
            <p:cNvSpPr/>
            <p:nvPr/>
          </p:nvSpPr>
          <p:spPr>
            <a:xfrm>
              <a:off x="6316630" y="2081212"/>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811BAA42-237A-3CC6-5645-C11E1F8B288A}"/>
                </a:ext>
              </a:extLst>
            </p:cNvPr>
            <p:cNvSpPr/>
            <p:nvPr/>
          </p:nvSpPr>
          <p:spPr>
            <a:xfrm>
              <a:off x="6836695" y="2081212"/>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CC437866-8214-750E-DDBA-03C17CC27178}"/>
                </a:ext>
              </a:extLst>
            </p:cNvPr>
            <p:cNvSpPr/>
            <p:nvPr/>
          </p:nvSpPr>
          <p:spPr>
            <a:xfrm>
              <a:off x="7356856" y="2081212"/>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5729BA04-1575-BB60-EF44-ADB5495AE733}"/>
                </a:ext>
              </a:extLst>
            </p:cNvPr>
            <p:cNvSpPr/>
            <p:nvPr/>
          </p:nvSpPr>
          <p:spPr>
            <a:xfrm>
              <a:off x="4756150" y="251860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F676A1E4-2020-7F3A-1C3E-D4AADE33F6B0}"/>
                </a:ext>
              </a:extLst>
            </p:cNvPr>
            <p:cNvSpPr/>
            <p:nvPr/>
          </p:nvSpPr>
          <p:spPr>
            <a:xfrm>
              <a:off x="5276310" y="251860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7FCC03A5-79B3-87DF-E55B-5FDFDB28F3D0}"/>
                </a:ext>
              </a:extLst>
            </p:cNvPr>
            <p:cNvSpPr/>
            <p:nvPr/>
          </p:nvSpPr>
          <p:spPr>
            <a:xfrm>
              <a:off x="5796470" y="251860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1F531F89-A7AA-323E-1748-607702FCF774}"/>
                </a:ext>
              </a:extLst>
            </p:cNvPr>
            <p:cNvSpPr/>
            <p:nvPr/>
          </p:nvSpPr>
          <p:spPr>
            <a:xfrm>
              <a:off x="6316630" y="2518600"/>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2E114D54-B40B-7405-4116-15987B052295}"/>
                </a:ext>
              </a:extLst>
            </p:cNvPr>
            <p:cNvSpPr/>
            <p:nvPr/>
          </p:nvSpPr>
          <p:spPr>
            <a:xfrm>
              <a:off x="6836695" y="251860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D086099D-48F2-65EC-5DF7-6B615F7D3013}"/>
                </a:ext>
              </a:extLst>
            </p:cNvPr>
            <p:cNvSpPr/>
            <p:nvPr/>
          </p:nvSpPr>
          <p:spPr>
            <a:xfrm>
              <a:off x="7356856" y="2518600"/>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D837F3F1-FC61-7644-1356-40E7871E8B07}"/>
                </a:ext>
              </a:extLst>
            </p:cNvPr>
            <p:cNvSpPr/>
            <p:nvPr/>
          </p:nvSpPr>
          <p:spPr>
            <a:xfrm>
              <a:off x="4756150" y="2955988"/>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A89E26D5-8D0C-CF71-9164-943554E6B372}"/>
                </a:ext>
              </a:extLst>
            </p:cNvPr>
            <p:cNvSpPr/>
            <p:nvPr/>
          </p:nvSpPr>
          <p:spPr>
            <a:xfrm>
              <a:off x="5276310" y="2955988"/>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6EFD2495-FF1F-92B8-23A8-D94788856873}"/>
                </a:ext>
              </a:extLst>
            </p:cNvPr>
            <p:cNvSpPr/>
            <p:nvPr/>
          </p:nvSpPr>
          <p:spPr>
            <a:xfrm>
              <a:off x="5796470" y="2955988"/>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5048253E-8E02-2250-7CFA-CD8F7BD96225}"/>
                </a:ext>
              </a:extLst>
            </p:cNvPr>
            <p:cNvSpPr/>
            <p:nvPr/>
          </p:nvSpPr>
          <p:spPr>
            <a:xfrm>
              <a:off x="6316630" y="2955988"/>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502941B3-DA01-4F8C-CCEC-812A6EE682DF}"/>
                </a:ext>
              </a:extLst>
            </p:cNvPr>
            <p:cNvSpPr/>
            <p:nvPr/>
          </p:nvSpPr>
          <p:spPr>
            <a:xfrm>
              <a:off x="6836695" y="2955988"/>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30B5DDCB-06C8-C6C3-2ADE-5261F1FE7129}"/>
                </a:ext>
              </a:extLst>
            </p:cNvPr>
            <p:cNvSpPr/>
            <p:nvPr/>
          </p:nvSpPr>
          <p:spPr>
            <a:xfrm>
              <a:off x="7356856" y="2955988"/>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CCE0342C-385C-046A-FBA9-989C5748EBD0}"/>
                </a:ext>
              </a:extLst>
            </p:cNvPr>
            <p:cNvSpPr/>
            <p:nvPr/>
          </p:nvSpPr>
          <p:spPr>
            <a:xfrm>
              <a:off x="4756150" y="3393376"/>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91A4562B-2071-FAF9-3BEE-8BB783E9CCBB}"/>
                </a:ext>
              </a:extLst>
            </p:cNvPr>
            <p:cNvSpPr/>
            <p:nvPr/>
          </p:nvSpPr>
          <p:spPr>
            <a:xfrm>
              <a:off x="5276310" y="3393376"/>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4FB0E154-7EA0-A336-EA50-4EED644C2A13}"/>
                </a:ext>
              </a:extLst>
            </p:cNvPr>
            <p:cNvSpPr/>
            <p:nvPr/>
          </p:nvSpPr>
          <p:spPr>
            <a:xfrm>
              <a:off x="5796470" y="3393376"/>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1D0FC2DC-CE5B-8756-8EA2-6A3CEE68D8E0}"/>
                </a:ext>
              </a:extLst>
            </p:cNvPr>
            <p:cNvSpPr/>
            <p:nvPr/>
          </p:nvSpPr>
          <p:spPr>
            <a:xfrm>
              <a:off x="6316630" y="3393376"/>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70DB7E37-887A-87A9-54BE-3BA0035E9468}"/>
                </a:ext>
              </a:extLst>
            </p:cNvPr>
            <p:cNvSpPr/>
            <p:nvPr/>
          </p:nvSpPr>
          <p:spPr>
            <a:xfrm>
              <a:off x="6836695" y="3393376"/>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55B78692-799D-7C74-3FB7-1CC579CE8434}"/>
                </a:ext>
              </a:extLst>
            </p:cNvPr>
            <p:cNvSpPr/>
            <p:nvPr/>
          </p:nvSpPr>
          <p:spPr>
            <a:xfrm>
              <a:off x="7356856" y="3393376"/>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3A54A84B-CECC-B937-1102-B1CB8D11491C}"/>
                </a:ext>
              </a:extLst>
            </p:cNvPr>
            <p:cNvSpPr/>
            <p:nvPr/>
          </p:nvSpPr>
          <p:spPr>
            <a:xfrm>
              <a:off x="4756150" y="3830764"/>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E12077C5-A934-ED04-3124-34FB0D22DF10}"/>
                </a:ext>
              </a:extLst>
            </p:cNvPr>
            <p:cNvSpPr/>
            <p:nvPr/>
          </p:nvSpPr>
          <p:spPr>
            <a:xfrm>
              <a:off x="5276310" y="3830764"/>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6BCE9A09-0615-C659-20C9-6C0AD577C691}"/>
                </a:ext>
              </a:extLst>
            </p:cNvPr>
            <p:cNvSpPr/>
            <p:nvPr/>
          </p:nvSpPr>
          <p:spPr>
            <a:xfrm>
              <a:off x="5796470" y="3830764"/>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4F90F050-4243-7F10-1907-98EB8EDE029D}"/>
                </a:ext>
              </a:extLst>
            </p:cNvPr>
            <p:cNvSpPr/>
            <p:nvPr/>
          </p:nvSpPr>
          <p:spPr>
            <a:xfrm>
              <a:off x="6316630" y="3830764"/>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53ACB1EE-54FB-15AD-034F-283B6857C323}"/>
                </a:ext>
              </a:extLst>
            </p:cNvPr>
            <p:cNvSpPr/>
            <p:nvPr/>
          </p:nvSpPr>
          <p:spPr>
            <a:xfrm>
              <a:off x="6836695" y="3830764"/>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15A29B4E-D284-EF38-4CC3-6222A1E1EA97}"/>
                </a:ext>
              </a:extLst>
            </p:cNvPr>
            <p:cNvSpPr/>
            <p:nvPr/>
          </p:nvSpPr>
          <p:spPr>
            <a:xfrm>
              <a:off x="7356856" y="3830764"/>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2A8BC6B0-78EB-5CFE-3369-980AAD709ECB}"/>
                </a:ext>
              </a:extLst>
            </p:cNvPr>
            <p:cNvSpPr/>
            <p:nvPr/>
          </p:nvSpPr>
          <p:spPr>
            <a:xfrm>
              <a:off x="4756150" y="4268152"/>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43D98431-0530-56EF-368B-2070C069A0B9}"/>
                </a:ext>
              </a:extLst>
            </p:cNvPr>
            <p:cNvSpPr/>
            <p:nvPr/>
          </p:nvSpPr>
          <p:spPr>
            <a:xfrm>
              <a:off x="5276310" y="4268152"/>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id="{D4973050-C0AE-1685-A861-F1033E2A4467}"/>
                </a:ext>
              </a:extLst>
            </p:cNvPr>
            <p:cNvSpPr/>
            <p:nvPr/>
          </p:nvSpPr>
          <p:spPr>
            <a:xfrm>
              <a:off x="5796470" y="4268152"/>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id="{16E17879-B0A5-DE93-9FAB-93AD6B23B72A}"/>
                </a:ext>
              </a:extLst>
            </p:cNvPr>
            <p:cNvSpPr/>
            <p:nvPr/>
          </p:nvSpPr>
          <p:spPr>
            <a:xfrm>
              <a:off x="6316630" y="4268152"/>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id="{60277F08-62D0-DF6C-A27C-4A78D6399D08}"/>
                </a:ext>
              </a:extLst>
            </p:cNvPr>
            <p:cNvSpPr/>
            <p:nvPr/>
          </p:nvSpPr>
          <p:spPr>
            <a:xfrm>
              <a:off x="6836695" y="4268152"/>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id="{8F92A009-8B47-9711-0FE7-8B8595409A25}"/>
                </a:ext>
              </a:extLst>
            </p:cNvPr>
            <p:cNvSpPr/>
            <p:nvPr/>
          </p:nvSpPr>
          <p:spPr>
            <a:xfrm>
              <a:off x="7356856" y="4268152"/>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2B1EEF31-1832-4BAC-5665-4F86FFB8A32F}"/>
                </a:ext>
              </a:extLst>
            </p:cNvPr>
            <p:cNvSpPr/>
            <p:nvPr/>
          </p:nvSpPr>
          <p:spPr>
            <a:xfrm>
              <a:off x="4756150" y="470554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F524C43F-74D0-2E82-CE62-B836E5CEAC5E}"/>
                </a:ext>
              </a:extLst>
            </p:cNvPr>
            <p:cNvSpPr/>
            <p:nvPr/>
          </p:nvSpPr>
          <p:spPr>
            <a:xfrm>
              <a:off x="5276310" y="470554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id="{ADC5C86D-9C89-4733-58CD-4DAA114A6E92}"/>
                </a:ext>
              </a:extLst>
            </p:cNvPr>
            <p:cNvSpPr/>
            <p:nvPr/>
          </p:nvSpPr>
          <p:spPr>
            <a:xfrm>
              <a:off x="5796470" y="470554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B3B38BB7-74B7-16A3-D12C-513FE5701EC9}"/>
                </a:ext>
              </a:extLst>
            </p:cNvPr>
            <p:cNvSpPr/>
            <p:nvPr/>
          </p:nvSpPr>
          <p:spPr>
            <a:xfrm>
              <a:off x="6316630" y="4705540"/>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2"/>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5545C216-6D8A-C52A-8602-4A54BBEA0084}"/>
                </a:ext>
              </a:extLst>
            </p:cNvPr>
            <p:cNvSpPr/>
            <p:nvPr/>
          </p:nvSpPr>
          <p:spPr>
            <a:xfrm>
              <a:off x="6836695" y="470554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411FF7ED-F974-F853-50E9-5D32B263AAC5}"/>
                </a:ext>
              </a:extLst>
            </p:cNvPr>
            <p:cNvSpPr/>
            <p:nvPr/>
          </p:nvSpPr>
          <p:spPr>
            <a:xfrm>
              <a:off x="7356856" y="4705540"/>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2"/>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grpSp>
      <p:sp>
        <p:nvSpPr>
          <p:cNvPr id="159" name="Graphic 69">
            <a:extLst>
              <a:ext uri="{FF2B5EF4-FFF2-40B4-BE49-F238E27FC236}">
                <a16:creationId xmlns:a16="http://schemas.microsoft.com/office/drawing/2014/main" id="{BA81CA31-A643-1C54-D08B-F18B4ED03D44}"/>
              </a:ext>
            </a:extLst>
          </p:cNvPr>
          <p:cNvSpPr/>
          <p:nvPr/>
        </p:nvSpPr>
        <p:spPr>
          <a:xfrm>
            <a:off x="7737019" y="1320799"/>
            <a:ext cx="1654200" cy="1461048"/>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noFill/>
          <a:ln w="12700" cap="flat">
            <a:solidFill>
              <a:schemeClr val="bg1"/>
            </a:solidFill>
            <a:prstDash val="solid"/>
            <a:miter/>
          </a:ln>
        </p:spPr>
        <p:txBody>
          <a:bodyPr rtlCol="0" anchor="ctr"/>
          <a:lstStyle/>
          <a:p>
            <a:endParaRPr lang="en-IN"/>
          </a:p>
        </p:txBody>
      </p:sp>
      <p:sp>
        <p:nvSpPr>
          <p:cNvPr id="173" name="Title 172">
            <a:extLst>
              <a:ext uri="{FF2B5EF4-FFF2-40B4-BE49-F238E27FC236}">
                <a16:creationId xmlns:a16="http://schemas.microsoft.com/office/drawing/2014/main" id="{0C1896DC-F19B-BF17-E51E-F4C99F6319EE}"/>
              </a:ext>
            </a:extLst>
          </p:cNvPr>
          <p:cNvSpPr>
            <a:spLocks noGrp="1"/>
          </p:cNvSpPr>
          <p:nvPr>
            <p:ph type="ctrTitle"/>
          </p:nvPr>
        </p:nvSpPr>
        <p:spPr>
          <a:xfrm>
            <a:off x="536147" y="3751236"/>
            <a:ext cx="9845761" cy="1960724"/>
          </a:xfrm>
        </p:spPr>
        <p:txBody>
          <a:bodyPr/>
          <a:lstStyle/>
          <a:p>
            <a:r>
              <a:rPr lang="en-IN" dirty="0">
                <a:solidFill>
                  <a:schemeClr val="accent6">
                    <a:lumMod val="20000"/>
                    <a:lumOff val="80000"/>
                  </a:schemeClr>
                </a:solidFill>
                <a:latin typeface="Cooper Black" panose="0208090404030B020404" pitchFamily="18" charset="0"/>
              </a:rPr>
              <a:t>SAP Datasphere Training </a:t>
            </a:r>
            <a:r>
              <a:rPr lang="en-IN" sz="2800" dirty="0">
                <a:solidFill>
                  <a:schemeClr val="accent6">
                    <a:lumMod val="20000"/>
                    <a:lumOff val="80000"/>
                  </a:schemeClr>
                </a:solidFill>
                <a:latin typeface="Cooper Black" panose="0208090404030B020404" pitchFamily="18" charset="0"/>
              </a:rPr>
              <a:t>– </a:t>
            </a:r>
            <a:r>
              <a:rPr lang="en-IN" sz="6000" dirty="0">
                <a:solidFill>
                  <a:schemeClr val="accent6">
                    <a:lumMod val="20000"/>
                    <a:lumOff val="80000"/>
                  </a:schemeClr>
                </a:solidFill>
                <a:latin typeface="Cooper Black" panose="0208090404030B020404" pitchFamily="18" charset="0"/>
              </a:rPr>
              <a:t>Day 5</a:t>
            </a:r>
            <a:endParaRPr lang="en-IN" dirty="0">
              <a:solidFill>
                <a:schemeClr val="accent6">
                  <a:lumMod val="20000"/>
                  <a:lumOff val="80000"/>
                </a:schemeClr>
              </a:solidFill>
              <a:latin typeface="Cooper Black" panose="0208090404030B020404" pitchFamily="18" charset="0"/>
            </a:endParaRPr>
          </a:p>
        </p:txBody>
      </p:sp>
      <p:sp>
        <p:nvSpPr>
          <p:cNvPr id="174" name="Text Placeholder 173">
            <a:extLst>
              <a:ext uri="{FF2B5EF4-FFF2-40B4-BE49-F238E27FC236}">
                <a16:creationId xmlns:a16="http://schemas.microsoft.com/office/drawing/2014/main" id="{CDD1FFB3-B9A1-BB35-42B4-0B7422BECDC9}"/>
              </a:ext>
            </a:extLst>
          </p:cNvPr>
          <p:cNvSpPr>
            <a:spLocks noGrp="1"/>
          </p:cNvSpPr>
          <p:nvPr>
            <p:ph type="body" sz="quarter" idx="13"/>
          </p:nvPr>
        </p:nvSpPr>
        <p:spPr>
          <a:xfrm>
            <a:off x="674626" y="5697378"/>
            <a:ext cx="6985000" cy="587601"/>
          </a:xfrm>
        </p:spPr>
        <p:txBody>
          <a:bodyPr>
            <a:normAutofit fontScale="92500" lnSpcReduction="10000"/>
          </a:bodyPr>
          <a:lstStyle/>
          <a:p>
            <a:r>
              <a:rPr lang="en-IN" sz="3600" dirty="0">
                <a:solidFill>
                  <a:schemeClr val="bg1"/>
                </a:solidFill>
              </a:rPr>
              <a:t>www.anubhavtrainings.com</a:t>
            </a:r>
          </a:p>
        </p:txBody>
      </p:sp>
      <p:sp>
        <p:nvSpPr>
          <p:cNvPr id="11" name="Freeform: Shape 10">
            <a:extLst>
              <a:ext uri="{FF2B5EF4-FFF2-40B4-BE49-F238E27FC236}">
                <a16:creationId xmlns:a16="http://schemas.microsoft.com/office/drawing/2014/main" id="{1881320B-7073-4753-2137-E33F8DD418BA}"/>
              </a:ext>
            </a:extLst>
          </p:cNvPr>
          <p:cNvSpPr/>
          <p:nvPr/>
        </p:nvSpPr>
        <p:spPr>
          <a:xfrm rot="5400000" flipV="1">
            <a:off x="323135" y="-323134"/>
            <a:ext cx="703020" cy="1349289"/>
          </a:xfrm>
          <a:custGeom>
            <a:avLst/>
            <a:gdLst>
              <a:gd name="connsiteX0" fmla="*/ 0 w 703020"/>
              <a:gd name="connsiteY0" fmla="*/ 0 h 1349289"/>
              <a:gd name="connsiteX1" fmla="*/ 0 w 703020"/>
              <a:gd name="connsiteY1" fmla="*/ 1349289 h 1349289"/>
              <a:gd name="connsiteX2" fmla="*/ 629781 w 703020"/>
              <a:gd name="connsiteY2" fmla="*/ 985458 h 1349289"/>
              <a:gd name="connsiteX3" fmla="*/ 703020 w 703020"/>
              <a:gd name="connsiteY3" fmla="*/ 858566 h 1349289"/>
              <a:gd name="connsiteX4" fmla="*/ 703020 w 703020"/>
              <a:gd name="connsiteY4" fmla="*/ 0 h 1349289"/>
              <a:gd name="connsiteX5" fmla="*/ 0 w 703020"/>
              <a:gd name="connsiteY5" fmla="*/ 0 h 13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020" h="1349289">
                <a:moveTo>
                  <a:pt x="0" y="0"/>
                </a:moveTo>
                <a:lnTo>
                  <a:pt x="0" y="1349289"/>
                </a:lnTo>
                <a:lnTo>
                  <a:pt x="629781" y="985458"/>
                </a:lnTo>
                <a:cubicBezTo>
                  <a:pt x="675119" y="959257"/>
                  <a:pt x="703020" y="910878"/>
                  <a:pt x="703020" y="858566"/>
                </a:cubicBezTo>
                <a:lnTo>
                  <a:pt x="703020"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0" name="Graphic 69">
            <a:extLst>
              <a:ext uri="{FF2B5EF4-FFF2-40B4-BE49-F238E27FC236}">
                <a16:creationId xmlns:a16="http://schemas.microsoft.com/office/drawing/2014/main" id="{11C10DBC-87EF-DA11-1A5C-748E696AE1BA}"/>
              </a:ext>
            </a:extLst>
          </p:cNvPr>
          <p:cNvSpPr/>
          <p:nvPr/>
        </p:nvSpPr>
        <p:spPr>
          <a:xfrm>
            <a:off x="693812" y="1033243"/>
            <a:ext cx="1654200" cy="1461048"/>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noFill/>
          <a:ln w="12700" cap="flat">
            <a:solidFill>
              <a:schemeClr val="bg1"/>
            </a:solid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26CCB622-34D5-6C20-F087-2C003A0E7923}"/>
              </a:ext>
            </a:extLst>
          </p:cNvPr>
          <p:cNvSpPr/>
          <p:nvPr/>
        </p:nvSpPr>
        <p:spPr>
          <a:xfrm rot="16200000">
            <a:off x="10471573" y="106654"/>
            <a:ext cx="1823907" cy="1610597"/>
          </a:xfrm>
          <a:custGeom>
            <a:avLst/>
            <a:gdLst>
              <a:gd name="connsiteX0" fmla="*/ 1823907 w 1823907"/>
              <a:gd name="connsiteY0" fmla="*/ 466343 h 1610597"/>
              <a:gd name="connsiteX1" fmla="*/ 1823907 w 1823907"/>
              <a:gd name="connsiteY1" fmla="*/ 1610597 h 1610597"/>
              <a:gd name="connsiteX2" fmla="*/ 3208 w 1823907"/>
              <a:gd name="connsiteY2" fmla="*/ 1610597 h 1610597"/>
              <a:gd name="connsiteX3" fmla="*/ 0 w 1823907"/>
              <a:gd name="connsiteY3" fmla="*/ 1586403 h 1610597"/>
              <a:gd name="connsiteX4" fmla="*/ 0 w 1823907"/>
              <a:gd name="connsiteY4" fmla="*/ 626392 h 1610597"/>
              <a:gd name="connsiteX5" fmla="*/ 73239 w 1823907"/>
              <a:gd name="connsiteY5" fmla="*/ 499499 h 1610597"/>
              <a:gd name="connsiteX6" fmla="*/ 904077 w 1823907"/>
              <a:gd name="connsiteY6" fmla="*/ 19650 h 1610597"/>
              <a:gd name="connsiteX7" fmla="*/ 1050643 w 1823907"/>
              <a:gd name="connsiteY7" fmla="*/ 19650 h 1610597"/>
              <a:gd name="connsiteX8" fmla="*/ 1823907 w 1823907"/>
              <a:gd name="connsiteY8" fmla="*/ 466343 h 161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3907" h="1610597">
                <a:moveTo>
                  <a:pt x="1823907" y="466343"/>
                </a:moveTo>
                <a:lnTo>
                  <a:pt x="1823907" y="1610597"/>
                </a:lnTo>
                <a:lnTo>
                  <a:pt x="3208" y="1610597"/>
                </a:lnTo>
                <a:lnTo>
                  <a:pt x="0" y="1586403"/>
                </a:lnTo>
                <a:lnTo>
                  <a:pt x="0" y="626392"/>
                </a:lnTo>
                <a:cubicBezTo>
                  <a:pt x="0" y="574034"/>
                  <a:pt x="27901" y="525656"/>
                  <a:pt x="73239" y="499499"/>
                </a:cubicBezTo>
                <a:lnTo>
                  <a:pt x="904077" y="19650"/>
                </a:lnTo>
                <a:cubicBezTo>
                  <a:pt x="949415" y="-6551"/>
                  <a:pt x="1005305" y="-6551"/>
                  <a:pt x="1050643" y="19650"/>
                </a:cubicBezTo>
                <a:lnTo>
                  <a:pt x="1823907" y="466343"/>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1" name="Freeform: Shape 50">
            <a:extLst>
              <a:ext uri="{FF2B5EF4-FFF2-40B4-BE49-F238E27FC236}">
                <a16:creationId xmlns:a16="http://schemas.microsoft.com/office/drawing/2014/main" id="{F0EE7572-BB7B-C5C3-FFA4-2088017B09F6}"/>
              </a:ext>
            </a:extLst>
          </p:cNvPr>
          <p:cNvSpPr/>
          <p:nvPr/>
        </p:nvSpPr>
        <p:spPr>
          <a:xfrm rot="16200000">
            <a:off x="10391741" y="2073337"/>
            <a:ext cx="1954540" cy="1639626"/>
          </a:xfrm>
          <a:custGeom>
            <a:avLst/>
            <a:gdLst>
              <a:gd name="connsiteX0" fmla="*/ 1954540 w 1954540"/>
              <a:gd name="connsiteY0" fmla="*/ 626392 h 1639626"/>
              <a:gd name="connsiteX1" fmla="*/ 1954540 w 1954540"/>
              <a:gd name="connsiteY1" fmla="*/ 1586403 h 1639626"/>
              <a:gd name="connsiteX2" fmla="*/ 1949472 w 1954540"/>
              <a:gd name="connsiteY2" fmla="*/ 1624614 h 1639626"/>
              <a:gd name="connsiteX3" fmla="*/ 1943236 w 1954540"/>
              <a:gd name="connsiteY3" fmla="*/ 1639626 h 1639626"/>
              <a:gd name="connsiteX4" fmla="*/ 11304 w 1954540"/>
              <a:gd name="connsiteY4" fmla="*/ 1639626 h 1639626"/>
              <a:gd name="connsiteX5" fmla="*/ 5068 w 1954540"/>
              <a:gd name="connsiteY5" fmla="*/ 1624614 h 1639626"/>
              <a:gd name="connsiteX6" fmla="*/ 0 w 1954540"/>
              <a:gd name="connsiteY6" fmla="*/ 1586403 h 1639626"/>
              <a:gd name="connsiteX7" fmla="*/ 0 w 1954540"/>
              <a:gd name="connsiteY7" fmla="*/ 626392 h 1639626"/>
              <a:gd name="connsiteX8" fmla="*/ 73239 w 1954540"/>
              <a:gd name="connsiteY8" fmla="*/ 499499 h 1639626"/>
              <a:gd name="connsiteX9" fmla="*/ 904076 w 1954540"/>
              <a:gd name="connsiteY9" fmla="*/ 19650 h 1639626"/>
              <a:gd name="connsiteX10" fmla="*/ 1050643 w 1954540"/>
              <a:gd name="connsiteY10" fmla="*/ 19650 h 1639626"/>
              <a:gd name="connsiteX11" fmla="*/ 1881302 w 1954540"/>
              <a:gd name="connsiteY11" fmla="*/ 499499 h 1639626"/>
              <a:gd name="connsiteX12" fmla="*/ 1954540 w 1954540"/>
              <a:gd name="connsiteY12" fmla="*/ 626392 h 163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4540" h="1639626">
                <a:moveTo>
                  <a:pt x="1954540" y="626392"/>
                </a:moveTo>
                <a:lnTo>
                  <a:pt x="1954540" y="1586403"/>
                </a:lnTo>
                <a:cubicBezTo>
                  <a:pt x="1954540" y="1599481"/>
                  <a:pt x="1952796" y="1612313"/>
                  <a:pt x="1949472" y="1624614"/>
                </a:cubicBezTo>
                <a:lnTo>
                  <a:pt x="1943236" y="1639626"/>
                </a:lnTo>
                <a:lnTo>
                  <a:pt x="11304" y="1639626"/>
                </a:lnTo>
                <a:lnTo>
                  <a:pt x="5068" y="1624614"/>
                </a:lnTo>
                <a:cubicBezTo>
                  <a:pt x="1743" y="1612313"/>
                  <a:pt x="0" y="1599481"/>
                  <a:pt x="0" y="1586403"/>
                </a:cubicBezTo>
                <a:lnTo>
                  <a:pt x="0" y="626392"/>
                </a:lnTo>
                <a:cubicBezTo>
                  <a:pt x="0" y="574034"/>
                  <a:pt x="27901" y="525656"/>
                  <a:pt x="73239" y="499499"/>
                </a:cubicBezTo>
                <a:lnTo>
                  <a:pt x="904076" y="19650"/>
                </a:lnTo>
                <a:cubicBezTo>
                  <a:pt x="949415" y="-6551"/>
                  <a:pt x="1005304" y="-6551"/>
                  <a:pt x="1050643" y="19650"/>
                </a:cubicBezTo>
                <a:lnTo>
                  <a:pt x="1881302" y="499499"/>
                </a:lnTo>
                <a:cubicBezTo>
                  <a:pt x="1926640" y="525700"/>
                  <a:pt x="1954540" y="574078"/>
                  <a:pt x="1954540" y="626392"/>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0" name="Freeform: Shape 59">
            <a:extLst>
              <a:ext uri="{FF2B5EF4-FFF2-40B4-BE49-F238E27FC236}">
                <a16:creationId xmlns:a16="http://schemas.microsoft.com/office/drawing/2014/main" id="{CBF34156-BFB9-9EDA-7047-9C54DEC85394}"/>
              </a:ext>
            </a:extLst>
          </p:cNvPr>
          <p:cNvSpPr/>
          <p:nvPr/>
        </p:nvSpPr>
        <p:spPr>
          <a:xfrm rot="16200000">
            <a:off x="10398999" y="4127107"/>
            <a:ext cx="1954540" cy="1625114"/>
          </a:xfrm>
          <a:custGeom>
            <a:avLst/>
            <a:gdLst>
              <a:gd name="connsiteX0" fmla="*/ 1954540 w 1954540"/>
              <a:gd name="connsiteY0" fmla="*/ 626392 h 1625114"/>
              <a:gd name="connsiteX1" fmla="*/ 1954540 w 1954540"/>
              <a:gd name="connsiteY1" fmla="*/ 1586403 h 1625114"/>
              <a:gd name="connsiteX2" fmla="*/ 1949472 w 1954540"/>
              <a:gd name="connsiteY2" fmla="*/ 1624614 h 1625114"/>
              <a:gd name="connsiteX3" fmla="*/ 1949264 w 1954540"/>
              <a:gd name="connsiteY3" fmla="*/ 1625114 h 1625114"/>
              <a:gd name="connsiteX4" fmla="*/ 5275 w 1954540"/>
              <a:gd name="connsiteY4" fmla="*/ 1625114 h 1625114"/>
              <a:gd name="connsiteX5" fmla="*/ 5068 w 1954540"/>
              <a:gd name="connsiteY5" fmla="*/ 1624613 h 1625114"/>
              <a:gd name="connsiteX6" fmla="*/ 0 w 1954540"/>
              <a:gd name="connsiteY6" fmla="*/ 1586402 h 1625114"/>
              <a:gd name="connsiteX7" fmla="*/ 0 w 1954540"/>
              <a:gd name="connsiteY7" fmla="*/ 626391 h 1625114"/>
              <a:gd name="connsiteX8" fmla="*/ 73239 w 1954540"/>
              <a:gd name="connsiteY8" fmla="*/ 499498 h 1625114"/>
              <a:gd name="connsiteX9" fmla="*/ 904076 w 1954540"/>
              <a:gd name="connsiteY9" fmla="*/ 19650 h 1625114"/>
              <a:gd name="connsiteX10" fmla="*/ 1050643 w 1954540"/>
              <a:gd name="connsiteY10" fmla="*/ 19650 h 1625114"/>
              <a:gd name="connsiteX11" fmla="*/ 1881302 w 1954540"/>
              <a:gd name="connsiteY11" fmla="*/ 499499 h 1625114"/>
              <a:gd name="connsiteX12" fmla="*/ 1954540 w 1954540"/>
              <a:gd name="connsiteY12" fmla="*/ 626392 h 162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4540" h="1625114">
                <a:moveTo>
                  <a:pt x="1954540" y="626392"/>
                </a:moveTo>
                <a:lnTo>
                  <a:pt x="1954540" y="1586403"/>
                </a:lnTo>
                <a:cubicBezTo>
                  <a:pt x="1954540" y="1599481"/>
                  <a:pt x="1952796" y="1612313"/>
                  <a:pt x="1949472" y="1624614"/>
                </a:cubicBezTo>
                <a:lnTo>
                  <a:pt x="1949264" y="1625114"/>
                </a:lnTo>
                <a:lnTo>
                  <a:pt x="5275" y="1625114"/>
                </a:lnTo>
                <a:lnTo>
                  <a:pt x="5068" y="1624613"/>
                </a:lnTo>
                <a:cubicBezTo>
                  <a:pt x="1744" y="1612312"/>
                  <a:pt x="0" y="1599480"/>
                  <a:pt x="0" y="1586402"/>
                </a:cubicBezTo>
                <a:lnTo>
                  <a:pt x="0" y="626391"/>
                </a:lnTo>
                <a:cubicBezTo>
                  <a:pt x="0" y="574033"/>
                  <a:pt x="27901" y="525655"/>
                  <a:pt x="73239" y="499498"/>
                </a:cubicBezTo>
                <a:lnTo>
                  <a:pt x="904076" y="19650"/>
                </a:lnTo>
                <a:cubicBezTo>
                  <a:pt x="949415" y="-6551"/>
                  <a:pt x="1005304" y="-6551"/>
                  <a:pt x="1050643" y="19650"/>
                </a:cubicBezTo>
                <a:lnTo>
                  <a:pt x="1881302" y="499499"/>
                </a:lnTo>
                <a:cubicBezTo>
                  <a:pt x="1926640" y="525700"/>
                  <a:pt x="1954540" y="574078"/>
                  <a:pt x="1954540" y="62639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2" name="Graphic 57">
            <a:extLst>
              <a:ext uri="{FF2B5EF4-FFF2-40B4-BE49-F238E27FC236}">
                <a16:creationId xmlns:a16="http://schemas.microsoft.com/office/drawing/2014/main" id="{D1535FE7-6A2A-8AEF-E188-864035C02B85}"/>
              </a:ext>
            </a:extLst>
          </p:cNvPr>
          <p:cNvGrpSpPr/>
          <p:nvPr/>
        </p:nvGrpSpPr>
        <p:grpSpPr>
          <a:xfrm>
            <a:off x="10141374" y="722286"/>
            <a:ext cx="1447800" cy="1145095"/>
            <a:chOff x="5370512" y="2857499"/>
            <a:chExt cx="1447800" cy="1145095"/>
          </a:xfrm>
          <a:noFill/>
        </p:grpSpPr>
        <p:sp>
          <p:nvSpPr>
            <p:cNvPr id="163" name="Freeform: Shape 162">
              <a:extLst>
                <a:ext uri="{FF2B5EF4-FFF2-40B4-BE49-F238E27FC236}">
                  <a16:creationId xmlns:a16="http://schemas.microsoft.com/office/drawing/2014/main" id="{DFEB23DE-AD58-0FB2-03A9-AA7BAEECC783}"/>
                </a:ext>
              </a:extLst>
            </p:cNvPr>
            <p:cNvSpPr/>
            <p:nvPr/>
          </p:nvSpPr>
          <p:spPr>
            <a:xfrm>
              <a:off x="5370512" y="2857499"/>
              <a:ext cx="1362741" cy="1011745"/>
            </a:xfrm>
            <a:custGeom>
              <a:avLst/>
              <a:gdLst>
                <a:gd name="connsiteX0" fmla="*/ 0 w 1362741"/>
                <a:gd name="connsiteY0" fmla="*/ 1011746 h 1011745"/>
                <a:gd name="connsiteX1" fmla="*/ 194691 w 1362741"/>
                <a:gd name="connsiteY1" fmla="*/ 674561 h 1011745"/>
                <a:gd name="connsiteX2" fmla="*/ 584073 w 1362741"/>
                <a:gd name="connsiteY2" fmla="*/ 674561 h 1011745"/>
                <a:gd name="connsiteX3" fmla="*/ 778764 w 1362741"/>
                <a:gd name="connsiteY3" fmla="*/ 337280 h 1011745"/>
                <a:gd name="connsiteX4" fmla="*/ 1168051 w 1362741"/>
                <a:gd name="connsiteY4" fmla="*/ 337185 h 1011745"/>
                <a:gd name="connsiteX5" fmla="*/ 1362742 w 1362741"/>
                <a:gd name="connsiteY5" fmla="*/ 0 h 101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741" h="1011745">
                  <a:moveTo>
                    <a:pt x="0" y="1011746"/>
                  </a:moveTo>
                  <a:lnTo>
                    <a:pt x="194691" y="674561"/>
                  </a:lnTo>
                  <a:lnTo>
                    <a:pt x="584073" y="674561"/>
                  </a:lnTo>
                  <a:lnTo>
                    <a:pt x="778764" y="337280"/>
                  </a:lnTo>
                  <a:lnTo>
                    <a:pt x="1168051" y="337185"/>
                  </a:lnTo>
                  <a:lnTo>
                    <a:pt x="1362742" y="0"/>
                  </a:lnTo>
                </a:path>
              </a:pathLst>
            </a:custGeom>
            <a:noFill/>
            <a:ln w="12700" cap="rnd">
              <a:solidFill>
                <a:schemeClr val="bg1"/>
              </a:solidFill>
              <a:prstDash val="solid"/>
              <a:round/>
            </a:ln>
          </p:spPr>
          <p:txBody>
            <a:bodyPr rtlCol="0" anchor="ctr"/>
            <a:lstStyle/>
            <a:p>
              <a:endParaRPr lang="en-IN"/>
            </a:p>
          </p:txBody>
        </p:sp>
        <p:sp>
          <p:nvSpPr>
            <p:cNvPr id="164" name="Freeform: Shape 163">
              <a:extLst>
                <a:ext uri="{FF2B5EF4-FFF2-40B4-BE49-F238E27FC236}">
                  <a16:creationId xmlns:a16="http://schemas.microsoft.com/office/drawing/2014/main" id="{20471B81-AA5A-A905-88CB-88650C461D91}"/>
                </a:ext>
              </a:extLst>
            </p:cNvPr>
            <p:cNvSpPr/>
            <p:nvPr/>
          </p:nvSpPr>
          <p:spPr>
            <a:xfrm>
              <a:off x="5455475" y="2990849"/>
              <a:ext cx="1362836" cy="1011745"/>
            </a:xfrm>
            <a:custGeom>
              <a:avLst/>
              <a:gdLst>
                <a:gd name="connsiteX0" fmla="*/ 0 w 1362836"/>
                <a:gd name="connsiteY0" fmla="*/ 1011746 h 1011745"/>
                <a:gd name="connsiteX1" fmla="*/ 194786 w 1362836"/>
                <a:gd name="connsiteY1" fmla="*/ 674561 h 1011745"/>
                <a:gd name="connsiteX2" fmla="*/ 584073 w 1362836"/>
                <a:gd name="connsiteY2" fmla="*/ 674561 h 1011745"/>
                <a:gd name="connsiteX3" fmla="*/ 778764 w 1362836"/>
                <a:gd name="connsiteY3" fmla="*/ 337375 h 1011745"/>
                <a:gd name="connsiteX4" fmla="*/ 1168146 w 1362836"/>
                <a:gd name="connsiteY4" fmla="*/ 337280 h 1011745"/>
                <a:gd name="connsiteX5" fmla="*/ 1362837 w 1362836"/>
                <a:gd name="connsiteY5" fmla="*/ 0 h 101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836" h="1011745">
                  <a:moveTo>
                    <a:pt x="0" y="1011746"/>
                  </a:moveTo>
                  <a:lnTo>
                    <a:pt x="194786" y="674561"/>
                  </a:lnTo>
                  <a:lnTo>
                    <a:pt x="584073" y="674561"/>
                  </a:lnTo>
                  <a:lnTo>
                    <a:pt x="778764" y="337375"/>
                  </a:lnTo>
                  <a:lnTo>
                    <a:pt x="1168146" y="337280"/>
                  </a:lnTo>
                  <a:lnTo>
                    <a:pt x="1362837" y="0"/>
                  </a:lnTo>
                </a:path>
              </a:pathLst>
            </a:custGeom>
            <a:noFill/>
            <a:ln w="12700" cap="rnd">
              <a:solidFill>
                <a:schemeClr val="bg1"/>
              </a:solidFill>
              <a:prstDash val="solid"/>
              <a:round/>
            </a:ln>
          </p:spPr>
          <p:txBody>
            <a:bodyPr rtlCol="0" anchor="ctr"/>
            <a:lstStyle/>
            <a:p>
              <a:endParaRPr lang="en-IN"/>
            </a:p>
          </p:txBody>
        </p:sp>
      </p:grpSp>
      <p:sp>
        <p:nvSpPr>
          <p:cNvPr id="161" name="Graphic 69">
            <a:extLst>
              <a:ext uri="{FF2B5EF4-FFF2-40B4-BE49-F238E27FC236}">
                <a16:creationId xmlns:a16="http://schemas.microsoft.com/office/drawing/2014/main" id="{5396FED2-58C9-D15E-0D07-4E340C6743F5}"/>
              </a:ext>
            </a:extLst>
          </p:cNvPr>
          <p:cNvSpPr/>
          <p:nvPr/>
        </p:nvSpPr>
        <p:spPr>
          <a:xfrm>
            <a:off x="10200105" y="3155616"/>
            <a:ext cx="1654200" cy="1461048"/>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noFill/>
          <a:ln w="12700" cap="flat">
            <a:solidFill>
              <a:schemeClr val="bg1"/>
            </a:solidFill>
            <a:prstDash val="solid"/>
            <a:miter/>
          </a:ln>
        </p:spPr>
        <p:txBody>
          <a:bodyPr rtlCol="0" anchor="ctr"/>
          <a:lstStyle/>
          <a:p>
            <a:endParaRPr lang="en-IN"/>
          </a:p>
        </p:txBody>
      </p:sp>
      <p:sp>
        <p:nvSpPr>
          <p:cNvPr id="117" name="Freeform: Shape 116">
            <a:extLst>
              <a:ext uri="{FF2B5EF4-FFF2-40B4-BE49-F238E27FC236}">
                <a16:creationId xmlns:a16="http://schemas.microsoft.com/office/drawing/2014/main" id="{BD8FC8D1-40D6-C369-57B3-B3817B5A1A05}"/>
              </a:ext>
            </a:extLst>
          </p:cNvPr>
          <p:cNvSpPr/>
          <p:nvPr/>
        </p:nvSpPr>
        <p:spPr>
          <a:xfrm flipV="1">
            <a:off x="8800224" y="5007424"/>
            <a:ext cx="2212930" cy="1850575"/>
          </a:xfrm>
          <a:custGeom>
            <a:avLst/>
            <a:gdLst>
              <a:gd name="connsiteX0" fmla="*/ 626393 w 2212930"/>
              <a:gd name="connsiteY0" fmla="*/ 1850575 h 1850575"/>
              <a:gd name="connsiteX1" fmla="*/ 1586404 w 2212930"/>
              <a:gd name="connsiteY1" fmla="*/ 1850575 h 1850575"/>
              <a:gd name="connsiteX2" fmla="*/ 1713296 w 2212930"/>
              <a:gd name="connsiteY2" fmla="*/ 1777337 h 1850575"/>
              <a:gd name="connsiteX3" fmla="*/ 2193279 w 2212930"/>
              <a:gd name="connsiteY3" fmla="*/ 946722 h 1850575"/>
              <a:gd name="connsiteX4" fmla="*/ 2193279 w 2212930"/>
              <a:gd name="connsiteY4" fmla="*/ 800111 h 1850575"/>
              <a:gd name="connsiteX5" fmla="*/ 1731047 w 2212930"/>
              <a:gd name="connsiteY5" fmla="*/ 0 h 1850575"/>
              <a:gd name="connsiteX6" fmla="*/ 481754 w 2212930"/>
              <a:gd name="connsiteY6" fmla="*/ 0 h 1850575"/>
              <a:gd name="connsiteX7" fmla="*/ 19651 w 2212930"/>
              <a:gd name="connsiteY7" fmla="*/ 800111 h 1850575"/>
              <a:gd name="connsiteX8" fmla="*/ 19651 w 2212930"/>
              <a:gd name="connsiteY8" fmla="*/ 946678 h 1850575"/>
              <a:gd name="connsiteX9" fmla="*/ 499500 w 2212930"/>
              <a:gd name="connsiteY9" fmla="*/ 1777337 h 1850575"/>
              <a:gd name="connsiteX10" fmla="*/ 626393 w 2212930"/>
              <a:gd name="connsiteY10" fmla="*/ 1850575 h 185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2930" h="1850575">
                <a:moveTo>
                  <a:pt x="626393" y="1850575"/>
                </a:moveTo>
                <a:lnTo>
                  <a:pt x="1586404" y="1850575"/>
                </a:lnTo>
                <a:cubicBezTo>
                  <a:pt x="1638716" y="1850575"/>
                  <a:pt x="1687095" y="1822674"/>
                  <a:pt x="1713296" y="1777337"/>
                </a:cubicBezTo>
                <a:lnTo>
                  <a:pt x="2193279" y="946722"/>
                </a:lnTo>
                <a:cubicBezTo>
                  <a:pt x="2219481" y="901384"/>
                  <a:pt x="2219481" y="845450"/>
                  <a:pt x="2193279" y="800111"/>
                </a:cubicBezTo>
                <a:lnTo>
                  <a:pt x="1731047" y="0"/>
                </a:lnTo>
                <a:lnTo>
                  <a:pt x="481754" y="0"/>
                </a:lnTo>
                <a:lnTo>
                  <a:pt x="19651" y="800111"/>
                </a:lnTo>
                <a:cubicBezTo>
                  <a:pt x="-6550" y="845450"/>
                  <a:pt x="-6550" y="901339"/>
                  <a:pt x="19651" y="946678"/>
                </a:cubicBezTo>
                <a:lnTo>
                  <a:pt x="499500" y="1777337"/>
                </a:lnTo>
                <a:cubicBezTo>
                  <a:pt x="525701" y="1822674"/>
                  <a:pt x="574079" y="1850575"/>
                  <a:pt x="626393" y="185057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9" name="Freeform: Shape 128">
            <a:extLst>
              <a:ext uri="{FF2B5EF4-FFF2-40B4-BE49-F238E27FC236}">
                <a16:creationId xmlns:a16="http://schemas.microsoft.com/office/drawing/2014/main" id="{3241539F-69E8-4993-B524-C100145A5EAA}"/>
              </a:ext>
            </a:extLst>
          </p:cNvPr>
          <p:cNvSpPr/>
          <p:nvPr/>
        </p:nvSpPr>
        <p:spPr>
          <a:xfrm flipV="1">
            <a:off x="10644052" y="6008911"/>
            <a:ext cx="1544773" cy="849089"/>
          </a:xfrm>
          <a:custGeom>
            <a:avLst/>
            <a:gdLst>
              <a:gd name="connsiteX0" fmla="*/ 575081 w 1544773"/>
              <a:gd name="connsiteY0" fmla="*/ 849089 h 849089"/>
              <a:gd name="connsiteX1" fmla="*/ 1535091 w 1544773"/>
              <a:gd name="connsiteY1" fmla="*/ 849089 h 849089"/>
              <a:gd name="connsiteX2" fmla="*/ 1544773 w 1544773"/>
              <a:gd name="connsiteY2" fmla="*/ 847805 h 849089"/>
              <a:gd name="connsiteX3" fmla="*/ 1544773 w 1544773"/>
              <a:gd name="connsiteY3" fmla="*/ 0 h 849089"/>
              <a:gd name="connsiteX4" fmla="*/ 0 w 1544773"/>
              <a:gd name="connsiteY4" fmla="*/ 0 h 849089"/>
              <a:gd name="connsiteX5" fmla="*/ 448187 w 1544773"/>
              <a:gd name="connsiteY5" fmla="*/ 775851 h 849089"/>
              <a:gd name="connsiteX6" fmla="*/ 575081 w 1544773"/>
              <a:gd name="connsiteY6" fmla="*/ 849089 h 849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4773" h="849089">
                <a:moveTo>
                  <a:pt x="575081" y="849089"/>
                </a:moveTo>
                <a:lnTo>
                  <a:pt x="1535091" y="849089"/>
                </a:lnTo>
                <a:lnTo>
                  <a:pt x="1544773" y="847805"/>
                </a:lnTo>
                <a:lnTo>
                  <a:pt x="1544773" y="0"/>
                </a:lnTo>
                <a:lnTo>
                  <a:pt x="0" y="0"/>
                </a:lnTo>
                <a:lnTo>
                  <a:pt x="448187" y="775851"/>
                </a:lnTo>
                <a:cubicBezTo>
                  <a:pt x="474389" y="821188"/>
                  <a:pt x="522767" y="849089"/>
                  <a:pt x="575081" y="849089"/>
                </a:cubicBez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58" name="Group 157">
            <a:extLst>
              <a:ext uri="{FF2B5EF4-FFF2-40B4-BE49-F238E27FC236}">
                <a16:creationId xmlns:a16="http://schemas.microsoft.com/office/drawing/2014/main" id="{47E73D44-0D37-AA35-672E-42544A3CEE1C}"/>
              </a:ext>
            </a:extLst>
          </p:cNvPr>
          <p:cNvGrpSpPr/>
          <p:nvPr/>
        </p:nvGrpSpPr>
        <p:grpSpPr>
          <a:xfrm>
            <a:off x="8701214" y="3818630"/>
            <a:ext cx="901250" cy="2185077"/>
            <a:chOff x="9043450" y="4781781"/>
            <a:chExt cx="901250" cy="2185077"/>
          </a:xfrm>
          <a:solidFill>
            <a:schemeClr val="bg1"/>
          </a:solidFill>
        </p:grpSpPr>
        <p:sp>
          <p:nvSpPr>
            <p:cNvPr id="119" name="Freeform: Shape 118">
              <a:extLst>
                <a:ext uri="{FF2B5EF4-FFF2-40B4-BE49-F238E27FC236}">
                  <a16:creationId xmlns:a16="http://schemas.microsoft.com/office/drawing/2014/main" id="{D2BAC838-5990-2CB9-5DA8-1108210C6A2B}"/>
                </a:ext>
              </a:extLst>
            </p:cNvPr>
            <p:cNvSpPr/>
            <p:nvPr/>
          </p:nvSpPr>
          <p:spPr>
            <a:xfrm>
              <a:off x="9043450" y="4781781"/>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20" name="Freeform: Shape 119">
              <a:extLst>
                <a:ext uri="{FF2B5EF4-FFF2-40B4-BE49-F238E27FC236}">
                  <a16:creationId xmlns:a16="http://schemas.microsoft.com/office/drawing/2014/main" id="{4DF27ADF-79B2-6A42-1BB6-FC6DE3C05591}"/>
                </a:ext>
              </a:extLst>
            </p:cNvPr>
            <p:cNvSpPr/>
            <p:nvPr/>
          </p:nvSpPr>
          <p:spPr>
            <a:xfrm>
              <a:off x="9464934" y="4781781"/>
              <a:ext cx="58205" cy="58205"/>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id="{131B141D-465A-E7FD-3476-8B27259B5A3B}"/>
                </a:ext>
              </a:extLst>
            </p:cNvPr>
            <p:cNvSpPr/>
            <p:nvPr/>
          </p:nvSpPr>
          <p:spPr>
            <a:xfrm>
              <a:off x="9886495" y="4781781"/>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B04C1D89-7D2F-BD59-A047-79C7A1F4DC9E}"/>
                </a:ext>
              </a:extLst>
            </p:cNvPr>
            <p:cNvSpPr/>
            <p:nvPr/>
          </p:nvSpPr>
          <p:spPr>
            <a:xfrm>
              <a:off x="9043450" y="5136260"/>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08618C7B-0395-AE4D-7C32-338FC6BB7E31}"/>
                </a:ext>
              </a:extLst>
            </p:cNvPr>
            <p:cNvSpPr/>
            <p:nvPr/>
          </p:nvSpPr>
          <p:spPr>
            <a:xfrm>
              <a:off x="9464934" y="5136260"/>
              <a:ext cx="58205" cy="58205"/>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6FD57F41-BF3D-75AE-351B-FE7A473864EF}"/>
                </a:ext>
              </a:extLst>
            </p:cNvPr>
            <p:cNvSpPr/>
            <p:nvPr/>
          </p:nvSpPr>
          <p:spPr>
            <a:xfrm>
              <a:off x="9886495" y="5136260"/>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66300EB1-6636-AFF6-E25C-D99FADEBA518}"/>
                </a:ext>
              </a:extLst>
            </p:cNvPr>
            <p:cNvSpPr/>
            <p:nvPr/>
          </p:nvSpPr>
          <p:spPr>
            <a:xfrm>
              <a:off x="9043450" y="5490738"/>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D34966FA-463E-2809-BF6F-6F2EEAE7A07F}"/>
                </a:ext>
              </a:extLst>
            </p:cNvPr>
            <p:cNvSpPr/>
            <p:nvPr/>
          </p:nvSpPr>
          <p:spPr>
            <a:xfrm>
              <a:off x="9464934" y="5490738"/>
              <a:ext cx="58205" cy="58205"/>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F39DD7BE-2AD0-4457-F142-ECAD5E0BE993}"/>
                </a:ext>
              </a:extLst>
            </p:cNvPr>
            <p:cNvSpPr/>
            <p:nvPr/>
          </p:nvSpPr>
          <p:spPr>
            <a:xfrm>
              <a:off x="9886495" y="5490738"/>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DFEAC7E0-D315-83D7-E85D-688190FE8EF3}"/>
                </a:ext>
              </a:extLst>
            </p:cNvPr>
            <p:cNvSpPr/>
            <p:nvPr/>
          </p:nvSpPr>
          <p:spPr>
            <a:xfrm>
              <a:off x="9043450" y="5845217"/>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F59980B5-1726-D024-F9FC-D0981EEED445}"/>
                </a:ext>
              </a:extLst>
            </p:cNvPr>
            <p:cNvSpPr/>
            <p:nvPr/>
          </p:nvSpPr>
          <p:spPr>
            <a:xfrm>
              <a:off x="9464934" y="5845217"/>
              <a:ext cx="58205" cy="58205"/>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376CB00D-18C3-22FA-7580-79A0AE9ED16E}"/>
                </a:ext>
              </a:extLst>
            </p:cNvPr>
            <p:cNvSpPr/>
            <p:nvPr/>
          </p:nvSpPr>
          <p:spPr>
            <a:xfrm>
              <a:off x="9886495" y="5845217"/>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57D56328-A1AB-0608-5CAC-1217C4C9E942}"/>
                </a:ext>
              </a:extLst>
            </p:cNvPr>
            <p:cNvSpPr/>
            <p:nvPr/>
          </p:nvSpPr>
          <p:spPr>
            <a:xfrm>
              <a:off x="9043450" y="6199696"/>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0B37D66B-F39F-BFA0-251D-C0C3BB1385D2}"/>
                </a:ext>
              </a:extLst>
            </p:cNvPr>
            <p:cNvSpPr/>
            <p:nvPr/>
          </p:nvSpPr>
          <p:spPr>
            <a:xfrm>
              <a:off x="9464934" y="6199696"/>
              <a:ext cx="58205" cy="58205"/>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5693CD90-6223-F10E-6BF8-DBA2EBFC44EA}"/>
                </a:ext>
              </a:extLst>
            </p:cNvPr>
            <p:cNvSpPr/>
            <p:nvPr/>
          </p:nvSpPr>
          <p:spPr>
            <a:xfrm>
              <a:off x="9886495" y="6199696"/>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548B6CBC-A923-F9C9-DAD4-2705F1F33297}"/>
                </a:ext>
              </a:extLst>
            </p:cNvPr>
            <p:cNvSpPr/>
            <p:nvPr/>
          </p:nvSpPr>
          <p:spPr>
            <a:xfrm>
              <a:off x="9043450" y="6554175"/>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88060CAD-4C9B-AA20-1E0C-562ABAB0C5A4}"/>
                </a:ext>
              </a:extLst>
            </p:cNvPr>
            <p:cNvSpPr/>
            <p:nvPr/>
          </p:nvSpPr>
          <p:spPr>
            <a:xfrm>
              <a:off x="9464934" y="6554175"/>
              <a:ext cx="58205" cy="58205"/>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787DACB7-CB80-8718-ECAE-766DDB7FE8EB}"/>
                </a:ext>
              </a:extLst>
            </p:cNvPr>
            <p:cNvSpPr/>
            <p:nvPr/>
          </p:nvSpPr>
          <p:spPr>
            <a:xfrm>
              <a:off x="9886495" y="6554175"/>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E417F59B-0229-10EC-5CB5-F6292AFF5860}"/>
                </a:ext>
              </a:extLst>
            </p:cNvPr>
            <p:cNvSpPr/>
            <p:nvPr/>
          </p:nvSpPr>
          <p:spPr>
            <a:xfrm>
              <a:off x="9043450" y="6908653"/>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2"/>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F91325FC-7275-CF31-C341-0F9ECC733996}"/>
                </a:ext>
              </a:extLst>
            </p:cNvPr>
            <p:cNvSpPr/>
            <p:nvPr/>
          </p:nvSpPr>
          <p:spPr>
            <a:xfrm>
              <a:off x="9464934" y="6908653"/>
              <a:ext cx="58205" cy="58205"/>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5D1647AE-CEF8-0027-3A88-2F6039149AB0}"/>
                </a:ext>
              </a:extLst>
            </p:cNvPr>
            <p:cNvSpPr/>
            <p:nvPr/>
          </p:nvSpPr>
          <p:spPr>
            <a:xfrm>
              <a:off x="9886495" y="6908653"/>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2"/>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grpSp>
      <p:pic>
        <p:nvPicPr>
          <p:cNvPr id="3" name="Picture 2" descr="A picture containing symbol, font, logo, graphics&#10;&#10;Description automatically generated">
            <a:extLst>
              <a:ext uri="{FF2B5EF4-FFF2-40B4-BE49-F238E27FC236}">
                <a16:creationId xmlns:a16="http://schemas.microsoft.com/office/drawing/2014/main" id="{AB9C567B-B042-99A8-E9F3-00F72DECC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650" y="850449"/>
            <a:ext cx="1859441" cy="1836579"/>
          </a:xfrm>
          <a:prstGeom prst="rect">
            <a:avLst/>
          </a:prstGeom>
        </p:spPr>
      </p:pic>
    </p:spTree>
    <p:extLst>
      <p:ext uri="{BB962C8B-B14F-4D97-AF65-F5344CB8AC3E}">
        <p14:creationId xmlns:p14="http://schemas.microsoft.com/office/powerpoint/2010/main" val="196267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Task Chain - Execution type</a:t>
            </a:r>
          </a:p>
        </p:txBody>
      </p:sp>
      <p:pic>
        <p:nvPicPr>
          <p:cNvPr id="5" name="Picture 4">
            <a:extLst>
              <a:ext uri="{FF2B5EF4-FFF2-40B4-BE49-F238E27FC236}">
                <a16:creationId xmlns:a16="http://schemas.microsoft.com/office/drawing/2014/main" id="{7A2F7A77-C6C1-3F79-9113-DB43EF26CB27}"/>
              </a:ext>
            </a:extLst>
          </p:cNvPr>
          <p:cNvPicPr>
            <a:picLocks noChangeAspect="1"/>
          </p:cNvPicPr>
          <p:nvPr/>
        </p:nvPicPr>
        <p:blipFill>
          <a:blip r:embed="rId2"/>
          <a:stretch>
            <a:fillRect/>
          </a:stretch>
        </p:blipFill>
        <p:spPr>
          <a:xfrm>
            <a:off x="477788" y="1484784"/>
            <a:ext cx="11457811" cy="4536504"/>
          </a:xfrm>
          <a:prstGeom prst="rect">
            <a:avLst/>
          </a:prstGeom>
        </p:spPr>
      </p:pic>
    </p:spTree>
    <p:extLst>
      <p:ext uri="{BB962C8B-B14F-4D97-AF65-F5344CB8AC3E}">
        <p14:creationId xmlns:p14="http://schemas.microsoft.com/office/powerpoint/2010/main" val="56606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View persistency</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Improve performance while working with views using the persistence/materializing view data, and schedule regular updates to keep data up to data. Generally, when a view executes (virtual table), they perform complex queries behind the scenes to fetch data from underlaying tables, at times if we use such views in SAP Analytics cloud, our report performance might be slow, one way to improve is materialize the view.</a:t>
            </a:r>
          </a:p>
          <a:p>
            <a:endParaRPr lang="en-US" dirty="0"/>
          </a:p>
          <a:p>
            <a:endParaRPr lang="en-US" dirty="0"/>
          </a:p>
          <a:p>
            <a:r>
              <a:rPr lang="en-US" dirty="0"/>
              <a:t>Replication table/ View persist – Perform Snapshot to update data or Run Task chain</a:t>
            </a:r>
          </a:p>
        </p:txBody>
      </p:sp>
    </p:spTree>
    <p:extLst>
      <p:ext uri="{BB962C8B-B14F-4D97-AF65-F5344CB8AC3E}">
        <p14:creationId xmlns:p14="http://schemas.microsoft.com/office/powerpoint/2010/main" val="2396904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EPM Data Model</a:t>
            </a:r>
          </a:p>
        </p:txBody>
      </p:sp>
      <p:sp>
        <p:nvSpPr>
          <p:cNvPr id="4" name="Rectangle 3">
            <a:extLst>
              <a:ext uri="{FF2B5EF4-FFF2-40B4-BE49-F238E27FC236}">
                <a16:creationId xmlns:a16="http://schemas.microsoft.com/office/drawing/2014/main" id="{27A8868A-B8E9-D91B-88AE-1AF21E4138E3}"/>
              </a:ext>
            </a:extLst>
          </p:cNvPr>
          <p:cNvSpPr/>
          <p:nvPr/>
        </p:nvSpPr>
        <p:spPr>
          <a:xfrm>
            <a:off x="4798268" y="2132856"/>
            <a:ext cx="2520280" cy="3168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ITeIO</a:t>
            </a:r>
            <a:endParaRPr lang="en-US" dirty="0"/>
          </a:p>
          <a:p>
            <a:pPr algn="ctr"/>
            <a:r>
              <a:rPr lang="en-US" sz="1600" dirty="0"/>
              <a:t>Selling electronic goods online like Amazon</a:t>
            </a:r>
          </a:p>
        </p:txBody>
      </p:sp>
      <p:sp>
        <p:nvSpPr>
          <p:cNvPr id="5" name="Rectangle: Rounded Corners 4">
            <a:extLst>
              <a:ext uri="{FF2B5EF4-FFF2-40B4-BE49-F238E27FC236}">
                <a16:creationId xmlns:a16="http://schemas.microsoft.com/office/drawing/2014/main" id="{D6A5639F-80E3-C419-E9AC-82EA3170E641}"/>
              </a:ext>
            </a:extLst>
          </p:cNvPr>
          <p:cNvSpPr/>
          <p:nvPr/>
        </p:nvSpPr>
        <p:spPr>
          <a:xfrm>
            <a:off x="9622804" y="3140968"/>
            <a:ext cx="2016224" cy="792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Suppliers</a:t>
            </a:r>
          </a:p>
        </p:txBody>
      </p:sp>
      <p:cxnSp>
        <p:nvCxnSpPr>
          <p:cNvPr id="7" name="Straight Arrow Connector 6">
            <a:extLst>
              <a:ext uri="{FF2B5EF4-FFF2-40B4-BE49-F238E27FC236}">
                <a16:creationId xmlns:a16="http://schemas.microsoft.com/office/drawing/2014/main" id="{BF72262D-F259-4AB6-191E-718D70CFA545}"/>
              </a:ext>
            </a:extLst>
          </p:cNvPr>
          <p:cNvCxnSpPr>
            <a:stCxn id="5" idx="1"/>
          </p:cNvCxnSpPr>
          <p:nvPr/>
        </p:nvCxnSpPr>
        <p:spPr>
          <a:xfrm flipH="1" flipV="1">
            <a:off x="7318548" y="3501008"/>
            <a:ext cx="2304256" cy="3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29B3CE6-B2C4-2F2C-008E-3B9D373E1535}"/>
              </a:ext>
            </a:extLst>
          </p:cNvPr>
          <p:cNvSpPr/>
          <p:nvPr/>
        </p:nvSpPr>
        <p:spPr>
          <a:xfrm>
            <a:off x="325388" y="3032956"/>
            <a:ext cx="2016224" cy="792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cxnSp>
        <p:nvCxnSpPr>
          <p:cNvPr id="10" name="Straight Arrow Connector 9">
            <a:extLst>
              <a:ext uri="{FF2B5EF4-FFF2-40B4-BE49-F238E27FC236}">
                <a16:creationId xmlns:a16="http://schemas.microsoft.com/office/drawing/2014/main" id="{82C1267C-289E-C206-26DA-AE096AD36D80}"/>
              </a:ext>
            </a:extLst>
          </p:cNvPr>
          <p:cNvCxnSpPr>
            <a:stCxn id="8" idx="3"/>
          </p:cNvCxnSpPr>
          <p:nvPr/>
        </p:nvCxnSpPr>
        <p:spPr>
          <a:xfrm>
            <a:off x="2341612" y="3429000"/>
            <a:ext cx="2456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F80C71C-D573-DB3C-A8E8-4E2DE22EB25F}"/>
              </a:ext>
            </a:extLst>
          </p:cNvPr>
          <p:cNvSpPr txBox="1"/>
          <p:nvPr/>
        </p:nvSpPr>
        <p:spPr>
          <a:xfrm>
            <a:off x="2544443" y="2809091"/>
            <a:ext cx="2016224" cy="1815882"/>
          </a:xfrm>
          <a:prstGeom prst="rect">
            <a:avLst/>
          </a:prstGeom>
          <a:noFill/>
        </p:spPr>
        <p:txBody>
          <a:bodyPr wrap="square" rtlCol="0">
            <a:spAutoFit/>
          </a:bodyPr>
          <a:lstStyle/>
          <a:p>
            <a:r>
              <a:rPr lang="en-US" sz="1600" dirty="0"/>
              <a:t>Sales Order</a:t>
            </a:r>
          </a:p>
          <a:p>
            <a:r>
              <a:rPr lang="en-US" sz="1600" dirty="0" err="1"/>
              <a:t>SoldTo</a:t>
            </a:r>
            <a:r>
              <a:rPr lang="en-US" sz="1600" dirty="0"/>
              <a:t>, ShipTo</a:t>
            </a:r>
          </a:p>
          <a:p>
            <a:endParaRPr lang="en-US" sz="1600" dirty="0"/>
          </a:p>
          <a:p>
            <a:r>
              <a:rPr lang="en-US" sz="1600" dirty="0"/>
              <a:t>Sales Order Items</a:t>
            </a:r>
          </a:p>
          <a:p>
            <a:r>
              <a:rPr lang="en-US" sz="1600" dirty="0"/>
              <a:t>Laptop 2</a:t>
            </a:r>
          </a:p>
          <a:p>
            <a:r>
              <a:rPr lang="en-US" sz="1600" dirty="0"/>
              <a:t>Pen Drive 1</a:t>
            </a:r>
          </a:p>
          <a:p>
            <a:r>
              <a:rPr lang="en-US" sz="1600" dirty="0"/>
              <a:t>HDD 5</a:t>
            </a:r>
          </a:p>
        </p:txBody>
      </p:sp>
      <p:sp>
        <p:nvSpPr>
          <p:cNvPr id="12" name="Flowchart: Magnetic Disk 11">
            <a:extLst>
              <a:ext uri="{FF2B5EF4-FFF2-40B4-BE49-F238E27FC236}">
                <a16:creationId xmlns:a16="http://schemas.microsoft.com/office/drawing/2014/main" id="{58050AC6-0D7B-6660-9200-F56F9E02A116}"/>
              </a:ext>
            </a:extLst>
          </p:cNvPr>
          <p:cNvSpPr/>
          <p:nvPr/>
        </p:nvSpPr>
        <p:spPr>
          <a:xfrm>
            <a:off x="6803950" y="4653194"/>
            <a:ext cx="1210943" cy="79208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stock</a:t>
            </a:r>
          </a:p>
        </p:txBody>
      </p:sp>
      <p:cxnSp>
        <p:nvCxnSpPr>
          <p:cNvPr id="14" name="Connector: Elbow 13">
            <a:extLst>
              <a:ext uri="{FF2B5EF4-FFF2-40B4-BE49-F238E27FC236}">
                <a16:creationId xmlns:a16="http://schemas.microsoft.com/office/drawing/2014/main" id="{1295A1A5-1001-0CAA-D15F-DDD755D5BE0E}"/>
              </a:ext>
            </a:extLst>
          </p:cNvPr>
          <p:cNvCxnSpPr>
            <a:endCxn id="8" idx="2"/>
          </p:cNvCxnSpPr>
          <p:nvPr/>
        </p:nvCxnSpPr>
        <p:spPr>
          <a:xfrm rot="10800000">
            <a:off x="1333500" y="3825044"/>
            <a:ext cx="3464768" cy="11161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E5BBC79-CA0B-F952-BE8D-693212554753}"/>
              </a:ext>
            </a:extLst>
          </p:cNvPr>
          <p:cNvSpPr txBox="1"/>
          <p:nvPr/>
        </p:nvSpPr>
        <p:spPr>
          <a:xfrm>
            <a:off x="1333500" y="4339606"/>
            <a:ext cx="2016224" cy="1815882"/>
          </a:xfrm>
          <a:prstGeom prst="rect">
            <a:avLst/>
          </a:prstGeom>
          <a:noFill/>
        </p:spPr>
        <p:txBody>
          <a:bodyPr wrap="square" rtlCol="0">
            <a:spAutoFit/>
          </a:bodyPr>
          <a:lstStyle/>
          <a:p>
            <a:r>
              <a:rPr lang="en-US" sz="1600" dirty="0"/>
              <a:t>Invoice</a:t>
            </a:r>
          </a:p>
          <a:p>
            <a:r>
              <a:rPr lang="en-US" sz="1600" dirty="0" err="1"/>
              <a:t>SoldTo</a:t>
            </a:r>
            <a:r>
              <a:rPr lang="en-US" sz="1600" dirty="0"/>
              <a:t>, ShipTo</a:t>
            </a:r>
          </a:p>
          <a:p>
            <a:endParaRPr lang="en-US" sz="1600" dirty="0"/>
          </a:p>
          <a:p>
            <a:r>
              <a:rPr lang="en-US" sz="1600" dirty="0"/>
              <a:t>Invoice Items</a:t>
            </a:r>
          </a:p>
          <a:p>
            <a:r>
              <a:rPr lang="en-US" sz="1600" dirty="0"/>
              <a:t>Laptop 2</a:t>
            </a:r>
          </a:p>
          <a:p>
            <a:r>
              <a:rPr lang="en-US" sz="1600" dirty="0"/>
              <a:t>Pen Drive 1</a:t>
            </a:r>
          </a:p>
          <a:p>
            <a:r>
              <a:rPr lang="en-US" sz="1600" dirty="0"/>
              <a:t>HDD 5</a:t>
            </a:r>
          </a:p>
        </p:txBody>
      </p:sp>
      <p:sp>
        <p:nvSpPr>
          <p:cNvPr id="16" name="TextBox 15">
            <a:extLst>
              <a:ext uri="{FF2B5EF4-FFF2-40B4-BE49-F238E27FC236}">
                <a16:creationId xmlns:a16="http://schemas.microsoft.com/office/drawing/2014/main" id="{2BF9B74C-B026-CEDF-D2A7-4C6DDDAD2676}"/>
              </a:ext>
            </a:extLst>
          </p:cNvPr>
          <p:cNvSpPr txBox="1"/>
          <p:nvPr/>
        </p:nvSpPr>
        <p:spPr>
          <a:xfrm>
            <a:off x="345105" y="711081"/>
            <a:ext cx="5029227" cy="923330"/>
          </a:xfrm>
          <a:prstGeom prst="rect">
            <a:avLst/>
          </a:prstGeom>
          <a:noFill/>
        </p:spPr>
        <p:txBody>
          <a:bodyPr wrap="square" rtlCol="0">
            <a:spAutoFit/>
          </a:bodyPr>
          <a:lstStyle/>
          <a:p>
            <a:r>
              <a:rPr lang="en-US" sz="1800" b="1" dirty="0"/>
              <a:t>Master Data</a:t>
            </a:r>
          </a:p>
          <a:p>
            <a:r>
              <a:rPr lang="en-US" sz="1800" dirty="0"/>
              <a:t>Customers and Suppliers – Business Partners</a:t>
            </a:r>
          </a:p>
          <a:p>
            <a:r>
              <a:rPr lang="en-US" sz="1800" dirty="0"/>
              <a:t>Products and Product texts</a:t>
            </a:r>
          </a:p>
        </p:txBody>
      </p:sp>
      <p:sp>
        <p:nvSpPr>
          <p:cNvPr id="17" name="TextBox 16">
            <a:extLst>
              <a:ext uri="{FF2B5EF4-FFF2-40B4-BE49-F238E27FC236}">
                <a16:creationId xmlns:a16="http://schemas.microsoft.com/office/drawing/2014/main" id="{319E19D7-A937-452C-5A8D-F896CCC455C7}"/>
              </a:ext>
            </a:extLst>
          </p:cNvPr>
          <p:cNvSpPr txBox="1"/>
          <p:nvPr/>
        </p:nvSpPr>
        <p:spPr>
          <a:xfrm>
            <a:off x="6803950" y="714091"/>
            <a:ext cx="5029227" cy="1200329"/>
          </a:xfrm>
          <a:prstGeom prst="rect">
            <a:avLst/>
          </a:prstGeom>
          <a:noFill/>
        </p:spPr>
        <p:txBody>
          <a:bodyPr wrap="square" rtlCol="0">
            <a:spAutoFit/>
          </a:bodyPr>
          <a:lstStyle/>
          <a:p>
            <a:r>
              <a:rPr lang="en-US" sz="1800" b="1" dirty="0"/>
              <a:t>Transaction Data</a:t>
            </a:r>
          </a:p>
          <a:p>
            <a:r>
              <a:rPr lang="en-US" sz="1800" dirty="0"/>
              <a:t>Sales orders, Sales Order Items</a:t>
            </a:r>
          </a:p>
          <a:p>
            <a:r>
              <a:rPr lang="en-US" sz="1800" dirty="0"/>
              <a:t>Purchase orders, Purchase order items</a:t>
            </a:r>
          </a:p>
          <a:p>
            <a:r>
              <a:rPr lang="en-US" sz="1800" dirty="0"/>
              <a:t>Invoices, invoice items</a:t>
            </a:r>
          </a:p>
        </p:txBody>
      </p:sp>
    </p:spTree>
    <p:extLst>
      <p:ext uri="{BB962C8B-B14F-4D97-AF65-F5344CB8AC3E}">
        <p14:creationId xmlns:p14="http://schemas.microsoft.com/office/powerpoint/2010/main" val="72267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SQL Views</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In case the consultants not like coding they can go for graphical views, graphical views are used for simple use cases with no coding requirement. We use joins and unions </a:t>
            </a:r>
            <a:r>
              <a:rPr lang="en-US" dirty="0" err="1"/>
              <a:t>etc</a:t>
            </a:r>
            <a:r>
              <a:rPr lang="en-US" dirty="0"/>
              <a:t> to work with Graphical views. If our requirement is to develop a more complex view where we take full control of the view processing logic with SQL coding, we can opt for SQL view.</a:t>
            </a:r>
          </a:p>
          <a:p>
            <a:r>
              <a:rPr lang="en-US" dirty="0"/>
              <a:t>With this option we can create a view to query source in a powerful SQL editor. We can choose between writing a SQL standard query using SELECT statement and operators such as JOIN and UNION, or use SQL Script to produce table function. We can drag and drop from source browser later on this view in data flows or other views/models.</a:t>
            </a:r>
          </a:p>
        </p:txBody>
      </p:sp>
      <p:grpSp>
        <p:nvGrpSpPr>
          <p:cNvPr id="6" name="Group 5">
            <a:extLst>
              <a:ext uri="{FF2B5EF4-FFF2-40B4-BE49-F238E27FC236}">
                <a16:creationId xmlns:a16="http://schemas.microsoft.com/office/drawing/2014/main" id="{95FF20B0-71C6-2037-480E-46F548C43EA3}"/>
              </a:ext>
            </a:extLst>
          </p:cNvPr>
          <p:cNvGrpSpPr/>
          <p:nvPr/>
        </p:nvGrpSpPr>
        <p:grpSpPr>
          <a:xfrm>
            <a:off x="1192583" y="3800164"/>
            <a:ext cx="192960" cy="261720"/>
            <a:chOff x="1192583" y="3800164"/>
            <a:chExt cx="192960" cy="2617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2694AF6-B45E-83AA-5783-4571319D6232}"/>
                    </a:ext>
                  </a:extLst>
                </p14:cNvPr>
                <p14:cNvContentPartPr/>
                <p14:nvPr/>
              </p14:nvContentPartPr>
              <p14:xfrm>
                <a:off x="1192583" y="3800164"/>
                <a:ext cx="192960" cy="261720"/>
              </p14:xfrm>
            </p:contentPart>
          </mc:Choice>
          <mc:Fallback xmlns="">
            <p:pic>
              <p:nvPicPr>
                <p:cNvPr id="4" name="Ink 3">
                  <a:extLst>
                    <a:ext uri="{FF2B5EF4-FFF2-40B4-BE49-F238E27FC236}">
                      <a16:creationId xmlns:a16="http://schemas.microsoft.com/office/drawing/2014/main" id="{C2694AF6-B45E-83AA-5783-4571319D6232}"/>
                    </a:ext>
                  </a:extLst>
                </p:cNvPr>
                <p:cNvPicPr/>
                <p:nvPr/>
              </p:nvPicPr>
              <p:blipFill>
                <a:blip r:embed="rId3"/>
                <a:stretch>
                  <a:fillRect/>
                </a:stretch>
              </p:blipFill>
              <p:spPr>
                <a:xfrm>
                  <a:off x="1183943" y="3791164"/>
                  <a:ext cx="2106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7796D18-6861-DDC4-D7F5-1492877E3F18}"/>
                    </a:ext>
                  </a:extLst>
                </p14:cNvPr>
                <p14:cNvContentPartPr/>
                <p14:nvPr/>
              </p14:nvContentPartPr>
              <p14:xfrm>
                <a:off x="1246223" y="3947404"/>
                <a:ext cx="129960" cy="15480"/>
              </p14:xfrm>
            </p:contentPart>
          </mc:Choice>
          <mc:Fallback xmlns="">
            <p:pic>
              <p:nvPicPr>
                <p:cNvPr id="5" name="Ink 4">
                  <a:extLst>
                    <a:ext uri="{FF2B5EF4-FFF2-40B4-BE49-F238E27FC236}">
                      <a16:creationId xmlns:a16="http://schemas.microsoft.com/office/drawing/2014/main" id="{D7796D18-6861-DDC4-D7F5-1492877E3F18}"/>
                    </a:ext>
                  </a:extLst>
                </p:cNvPr>
                <p:cNvPicPr/>
                <p:nvPr/>
              </p:nvPicPr>
              <p:blipFill>
                <a:blip r:embed="rId5"/>
                <a:stretch>
                  <a:fillRect/>
                </a:stretch>
              </p:blipFill>
              <p:spPr>
                <a:xfrm>
                  <a:off x="1237583" y="3938404"/>
                  <a:ext cx="147600" cy="33120"/>
                </a:xfrm>
                <a:prstGeom prst="rect">
                  <a:avLst/>
                </a:prstGeom>
              </p:spPr>
            </p:pic>
          </mc:Fallback>
        </mc:AlternateContent>
      </p:grpSp>
      <p:grpSp>
        <p:nvGrpSpPr>
          <p:cNvPr id="10" name="Group 9">
            <a:extLst>
              <a:ext uri="{FF2B5EF4-FFF2-40B4-BE49-F238E27FC236}">
                <a16:creationId xmlns:a16="http://schemas.microsoft.com/office/drawing/2014/main" id="{9F938B68-A64B-F43D-67BE-025D1E61D347}"/>
              </a:ext>
            </a:extLst>
          </p:cNvPr>
          <p:cNvGrpSpPr/>
          <p:nvPr/>
        </p:nvGrpSpPr>
        <p:grpSpPr>
          <a:xfrm>
            <a:off x="2047223" y="3854164"/>
            <a:ext cx="488160" cy="196200"/>
            <a:chOff x="2047223" y="3854164"/>
            <a:chExt cx="488160" cy="19620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451BF97-E039-4030-DF9B-C5CDEFC81EA4}"/>
                    </a:ext>
                  </a:extLst>
                </p14:cNvPr>
                <p14:cNvContentPartPr/>
                <p14:nvPr/>
              </p14:nvContentPartPr>
              <p14:xfrm>
                <a:off x="2047223" y="3854164"/>
                <a:ext cx="7920" cy="196200"/>
              </p14:xfrm>
            </p:contentPart>
          </mc:Choice>
          <mc:Fallback xmlns="">
            <p:pic>
              <p:nvPicPr>
                <p:cNvPr id="7" name="Ink 6">
                  <a:extLst>
                    <a:ext uri="{FF2B5EF4-FFF2-40B4-BE49-F238E27FC236}">
                      <a16:creationId xmlns:a16="http://schemas.microsoft.com/office/drawing/2014/main" id="{F451BF97-E039-4030-DF9B-C5CDEFC81EA4}"/>
                    </a:ext>
                  </a:extLst>
                </p:cNvPr>
                <p:cNvPicPr/>
                <p:nvPr/>
              </p:nvPicPr>
              <p:blipFill>
                <a:blip r:embed="rId7"/>
                <a:stretch>
                  <a:fillRect/>
                </a:stretch>
              </p:blipFill>
              <p:spPr>
                <a:xfrm>
                  <a:off x="2038223" y="3845164"/>
                  <a:ext cx="255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1DBAC4F-0843-8568-D544-4ACFB2841478}"/>
                    </a:ext>
                  </a:extLst>
                </p14:cNvPr>
                <p14:cNvContentPartPr/>
                <p14:nvPr/>
              </p14:nvContentPartPr>
              <p14:xfrm>
                <a:off x="2192663" y="3892684"/>
                <a:ext cx="90360" cy="128520"/>
              </p14:xfrm>
            </p:contentPart>
          </mc:Choice>
          <mc:Fallback xmlns="">
            <p:pic>
              <p:nvPicPr>
                <p:cNvPr id="8" name="Ink 7">
                  <a:extLst>
                    <a:ext uri="{FF2B5EF4-FFF2-40B4-BE49-F238E27FC236}">
                      <a16:creationId xmlns:a16="http://schemas.microsoft.com/office/drawing/2014/main" id="{A1DBAC4F-0843-8568-D544-4ACFB2841478}"/>
                    </a:ext>
                  </a:extLst>
                </p:cNvPr>
                <p:cNvPicPr/>
                <p:nvPr/>
              </p:nvPicPr>
              <p:blipFill>
                <a:blip r:embed="rId9"/>
                <a:stretch>
                  <a:fillRect/>
                </a:stretch>
              </p:blipFill>
              <p:spPr>
                <a:xfrm>
                  <a:off x="2183663" y="3883684"/>
                  <a:ext cx="1080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26A9847-38B2-8D89-9939-09E4BA66B5C8}"/>
                    </a:ext>
                  </a:extLst>
                </p14:cNvPr>
                <p14:cNvContentPartPr/>
                <p14:nvPr/>
              </p14:nvContentPartPr>
              <p14:xfrm>
                <a:off x="2400023" y="3881524"/>
                <a:ext cx="135360" cy="111600"/>
              </p14:xfrm>
            </p:contentPart>
          </mc:Choice>
          <mc:Fallback xmlns="">
            <p:pic>
              <p:nvPicPr>
                <p:cNvPr id="9" name="Ink 8">
                  <a:extLst>
                    <a:ext uri="{FF2B5EF4-FFF2-40B4-BE49-F238E27FC236}">
                      <a16:creationId xmlns:a16="http://schemas.microsoft.com/office/drawing/2014/main" id="{426A9847-38B2-8D89-9939-09E4BA66B5C8}"/>
                    </a:ext>
                  </a:extLst>
                </p:cNvPr>
                <p:cNvPicPr/>
                <p:nvPr/>
              </p:nvPicPr>
              <p:blipFill>
                <a:blip r:embed="rId11"/>
                <a:stretch>
                  <a:fillRect/>
                </a:stretch>
              </p:blipFill>
              <p:spPr>
                <a:xfrm>
                  <a:off x="2391383" y="3872884"/>
                  <a:ext cx="153000" cy="129240"/>
                </a:xfrm>
                <a:prstGeom prst="rect">
                  <a:avLst/>
                </a:prstGeom>
              </p:spPr>
            </p:pic>
          </mc:Fallback>
        </mc:AlternateContent>
      </p:grpSp>
      <p:grpSp>
        <p:nvGrpSpPr>
          <p:cNvPr id="44" name="Group 43">
            <a:extLst>
              <a:ext uri="{FF2B5EF4-FFF2-40B4-BE49-F238E27FC236}">
                <a16:creationId xmlns:a16="http://schemas.microsoft.com/office/drawing/2014/main" id="{0C98CC6E-F319-266E-B4CF-55384369EB69}"/>
              </a:ext>
            </a:extLst>
          </p:cNvPr>
          <p:cNvGrpSpPr/>
          <p:nvPr/>
        </p:nvGrpSpPr>
        <p:grpSpPr>
          <a:xfrm>
            <a:off x="1240823" y="4295524"/>
            <a:ext cx="214560" cy="239400"/>
            <a:chOff x="1240823" y="4295524"/>
            <a:chExt cx="214560" cy="239400"/>
          </a:xfrm>
        </p:grpSpPr>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0862799-CA52-0B78-D2AB-B84C6D0A3635}"/>
                    </a:ext>
                  </a:extLst>
                </p14:cNvPr>
                <p14:cNvContentPartPr/>
                <p14:nvPr/>
              </p14:nvContentPartPr>
              <p14:xfrm>
                <a:off x="1240823" y="4335844"/>
                <a:ext cx="66960" cy="199080"/>
              </p14:xfrm>
            </p:contentPart>
          </mc:Choice>
          <mc:Fallback xmlns="">
            <p:pic>
              <p:nvPicPr>
                <p:cNvPr id="11" name="Ink 10">
                  <a:extLst>
                    <a:ext uri="{FF2B5EF4-FFF2-40B4-BE49-F238E27FC236}">
                      <a16:creationId xmlns:a16="http://schemas.microsoft.com/office/drawing/2014/main" id="{F0862799-CA52-0B78-D2AB-B84C6D0A3635}"/>
                    </a:ext>
                  </a:extLst>
                </p:cNvPr>
                <p:cNvPicPr/>
                <p:nvPr/>
              </p:nvPicPr>
              <p:blipFill>
                <a:blip r:embed="rId13"/>
                <a:stretch>
                  <a:fillRect/>
                </a:stretch>
              </p:blipFill>
              <p:spPr>
                <a:xfrm>
                  <a:off x="1231823" y="4327204"/>
                  <a:ext cx="846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BDEF460D-C99E-0C71-4524-03A66EB69271}"/>
                    </a:ext>
                  </a:extLst>
                </p14:cNvPr>
                <p14:cNvContentPartPr/>
                <p14:nvPr/>
              </p14:nvContentPartPr>
              <p14:xfrm>
                <a:off x="1268543" y="4295524"/>
                <a:ext cx="186840" cy="234000"/>
              </p14:xfrm>
            </p:contentPart>
          </mc:Choice>
          <mc:Fallback xmlns="">
            <p:pic>
              <p:nvPicPr>
                <p:cNvPr id="12" name="Ink 11">
                  <a:extLst>
                    <a:ext uri="{FF2B5EF4-FFF2-40B4-BE49-F238E27FC236}">
                      <a16:creationId xmlns:a16="http://schemas.microsoft.com/office/drawing/2014/main" id="{BDEF460D-C99E-0C71-4524-03A66EB69271}"/>
                    </a:ext>
                  </a:extLst>
                </p:cNvPr>
                <p:cNvPicPr/>
                <p:nvPr/>
              </p:nvPicPr>
              <p:blipFill>
                <a:blip r:embed="rId15"/>
                <a:stretch>
                  <a:fillRect/>
                </a:stretch>
              </p:blipFill>
              <p:spPr>
                <a:xfrm>
                  <a:off x="1259543" y="4286884"/>
                  <a:ext cx="2044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5921A29B-0EE6-592B-0BDC-439A2FB9883D}"/>
                    </a:ext>
                  </a:extLst>
                </p14:cNvPr>
                <p14:cNvContentPartPr/>
                <p14:nvPr/>
              </p14:nvContentPartPr>
              <p14:xfrm>
                <a:off x="1304183" y="4410004"/>
                <a:ext cx="123480" cy="24480"/>
              </p14:xfrm>
            </p:contentPart>
          </mc:Choice>
          <mc:Fallback xmlns="">
            <p:pic>
              <p:nvPicPr>
                <p:cNvPr id="13" name="Ink 12">
                  <a:extLst>
                    <a:ext uri="{FF2B5EF4-FFF2-40B4-BE49-F238E27FC236}">
                      <a16:creationId xmlns:a16="http://schemas.microsoft.com/office/drawing/2014/main" id="{5921A29B-0EE6-592B-0BDC-439A2FB9883D}"/>
                    </a:ext>
                  </a:extLst>
                </p:cNvPr>
                <p:cNvPicPr/>
                <p:nvPr/>
              </p:nvPicPr>
              <p:blipFill>
                <a:blip r:embed="rId17"/>
                <a:stretch>
                  <a:fillRect/>
                </a:stretch>
              </p:blipFill>
              <p:spPr>
                <a:xfrm>
                  <a:off x="1295183" y="4401364"/>
                  <a:ext cx="141120" cy="42120"/>
                </a:xfrm>
                <a:prstGeom prst="rect">
                  <a:avLst/>
                </a:prstGeom>
              </p:spPr>
            </p:pic>
          </mc:Fallback>
        </mc:AlternateContent>
      </p:grpSp>
      <p:grpSp>
        <p:nvGrpSpPr>
          <p:cNvPr id="43" name="Group 42">
            <a:extLst>
              <a:ext uri="{FF2B5EF4-FFF2-40B4-BE49-F238E27FC236}">
                <a16:creationId xmlns:a16="http://schemas.microsoft.com/office/drawing/2014/main" id="{B1839A15-F1D9-D43D-3A21-B3AB416BA7C0}"/>
              </a:ext>
            </a:extLst>
          </p:cNvPr>
          <p:cNvGrpSpPr/>
          <p:nvPr/>
        </p:nvGrpSpPr>
        <p:grpSpPr>
          <a:xfrm>
            <a:off x="2003663" y="4300564"/>
            <a:ext cx="622080" cy="205200"/>
            <a:chOff x="2003663" y="4300564"/>
            <a:chExt cx="622080" cy="20520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F3E5AF88-5070-5426-F6EA-34EC449D1E79}"/>
                    </a:ext>
                  </a:extLst>
                </p14:cNvPr>
                <p14:cNvContentPartPr/>
                <p14:nvPr/>
              </p14:nvContentPartPr>
              <p14:xfrm>
                <a:off x="2003663" y="4300564"/>
                <a:ext cx="173520" cy="205200"/>
              </p14:xfrm>
            </p:contentPart>
          </mc:Choice>
          <mc:Fallback xmlns="">
            <p:pic>
              <p:nvPicPr>
                <p:cNvPr id="14" name="Ink 13">
                  <a:extLst>
                    <a:ext uri="{FF2B5EF4-FFF2-40B4-BE49-F238E27FC236}">
                      <a16:creationId xmlns:a16="http://schemas.microsoft.com/office/drawing/2014/main" id="{F3E5AF88-5070-5426-F6EA-34EC449D1E79}"/>
                    </a:ext>
                  </a:extLst>
                </p:cNvPr>
                <p:cNvPicPr/>
                <p:nvPr/>
              </p:nvPicPr>
              <p:blipFill>
                <a:blip r:embed="rId19"/>
                <a:stretch>
                  <a:fillRect/>
                </a:stretch>
              </p:blipFill>
              <p:spPr>
                <a:xfrm>
                  <a:off x="1995023" y="4291564"/>
                  <a:ext cx="1911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3EA078BB-1B8C-B544-A099-68EA17E8A130}"/>
                    </a:ext>
                  </a:extLst>
                </p14:cNvPr>
                <p14:cNvContentPartPr/>
                <p14:nvPr/>
              </p14:nvContentPartPr>
              <p14:xfrm>
                <a:off x="2271143" y="4344124"/>
                <a:ext cx="105840" cy="99000"/>
              </p14:xfrm>
            </p:contentPart>
          </mc:Choice>
          <mc:Fallback xmlns="">
            <p:pic>
              <p:nvPicPr>
                <p:cNvPr id="15" name="Ink 14">
                  <a:extLst>
                    <a:ext uri="{FF2B5EF4-FFF2-40B4-BE49-F238E27FC236}">
                      <a16:creationId xmlns:a16="http://schemas.microsoft.com/office/drawing/2014/main" id="{3EA078BB-1B8C-B544-A099-68EA17E8A130}"/>
                    </a:ext>
                  </a:extLst>
                </p:cNvPr>
                <p:cNvPicPr/>
                <p:nvPr/>
              </p:nvPicPr>
              <p:blipFill>
                <a:blip r:embed="rId21"/>
                <a:stretch>
                  <a:fillRect/>
                </a:stretch>
              </p:blipFill>
              <p:spPr>
                <a:xfrm>
                  <a:off x="2262503" y="4335484"/>
                  <a:ext cx="12348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257F2D41-9683-61C8-69E6-3EAD311FB556}"/>
                    </a:ext>
                  </a:extLst>
                </p14:cNvPr>
                <p14:cNvContentPartPr/>
                <p14:nvPr/>
              </p14:nvContentPartPr>
              <p14:xfrm>
                <a:off x="2495783" y="4315684"/>
                <a:ext cx="129960" cy="155880"/>
              </p14:xfrm>
            </p:contentPart>
          </mc:Choice>
          <mc:Fallback xmlns="">
            <p:pic>
              <p:nvPicPr>
                <p:cNvPr id="16" name="Ink 15">
                  <a:extLst>
                    <a:ext uri="{FF2B5EF4-FFF2-40B4-BE49-F238E27FC236}">
                      <a16:creationId xmlns:a16="http://schemas.microsoft.com/office/drawing/2014/main" id="{257F2D41-9683-61C8-69E6-3EAD311FB556}"/>
                    </a:ext>
                  </a:extLst>
                </p:cNvPr>
                <p:cNvPicPr/>
                <p:nvPr/>
              </p:nvPicPr>
              <p:blipFill>
                <a:blip r:embed="rId23"/>
                <a:stretch>
                  <a:fillRect/>
                </a:stretch>
              </p:blipFill>
              <p:spPr>
                <a:xfrm>
                  <a:off x="2486783" y="4306684"/>
                  <a:ext cx="147600" cy="173520"/>
                </a:xfrm>
                <a:prstGeom prst="rect">
                  <a:avLst/>
                </a:prstGeom>
              </p:spPr>
            </p:pic>
          </mc:Fallback>
        </mc:AlternateContent>
      </p:grpSp>
      <p:grpSp>
        <p:nvGrpSpPr>
          <p:cNvPr id="42" name="Group 41">
            <a:extLst>
              <a:ext uri="{FF2B5EF4-FFF2-40B4-BE49-F238E27FC236}">
                <a16:creationId xmlns:a16="http://schemas.microsoft.com/office/drawing/2014/main" id="{463AE0E9-919B-6857-A6B0-DC767B36DF5C}"/>
              </a:ext>
            </a:extLst>
          </p:cNvPr>
          <p:cNvGrpSpPr/>
          <p:nvPr/>
        </p:nvGrpSpPr>
        <p:grpSpPr>
          <a:xfrm>
            <a:off x="1247303" y="4717084"/>
            <a:ext cx="276840" cy="239040"/>
            <a:chOff x="1247303" y="4717084"/>
            <a:chExt cx="276840" cy="23904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EBF78CB-4C8E-6611-41DC-4158DC66828D}"/>
                    </a:ext>
                  </a:extLst>
                </p14:cNvPr>
                <p14:cNvContentPartPr/>
                <p14:nvPr/>
              </p14:nvContentPartPr>
              <p14:xfrm>
                <a:off x="1247303" y="4817524"/>
                <a:ext cx="31320" cy="111600"/>
              </p14:xfrm>
            </p:contentPart>
          </mc:Choice>
          <mc:Fallback xmlns="">
            <p:pic>
              <p:nvPicPr>
                <p:cNvPr id="17" name="Ink 16">
                  <a:extLst>
                    <a:ext uri="{FF2B5EF4-FFF2-40B4-BE49-F238E27FC236}">
                      <a16:creationId xmlns:a16="http://schemas.microsoft.com/office/drawing/2014/main" id="{2EBF78CB-4C8E-6611-41DC-4158DC66828D}"/>
                    </a:ext>
                  </a:extLst>
                </p:cNvPr>
                <p:cNvPicPr/>
                <p:nvPr/>
              </p:nvPicPr>
              <p:blipFill>
                <a:blip r:embed="rId25"/>
                <a:stretch>
                  <a:fillRect/>
                </a:stretch>
              </p:blipFill>
              <p:spPr>
                <a:xfrm>
                  <a:off x="1238663" y="4808884"/>
                  <a:ext cx="489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993FDD2A-9C66-4D9A-901E-32A7EF5C0773}"/>
                    </a:ext>
                  </a:extLst>
                </p14:cNvPr>
                <p14:cNvContentPartPr/>
                <p14:nvPr/>
              </p14:nvContentPartPr>
              <p14:xfrm>
                <a:off x="1271063" y="4717084"/>
                <a:ext cx="253080" cy="239040"/>
              </p14:xfrm>
            </p:contentPart>
          </mc:Choice>
          <mc:Fallback xmlns="">
            <p:pic>
              <p:nvPicPr>
                <p:cNvPr id="18" name="Ink 17">
                  <a:extLst>
                    <a:ext uri="{FF2B5EF4-FFF2-40B4-BE49-F238E27FC236}">
                      <a16:creationId xmlns:a16="http://schemas.microsoft.com/office/drawing/2014/main" id="{993FDD2A-9C66-4D9A-901E-32A7EF5C0773}"/>
                    </a:ext>
                  </a:extLst>
                </p:cNvPr>
                <p:cNvPicPr/>
                <p:nvPr/>
              </p:nvPicPr>
              <p:blipFill>
                <a:blip r:embed="rId27"/>
                <a:stretch>
                  <a:fillRect/>
                </a:stretch>
              </p:blipFill>
              <p:spPr>
                <a:xfrm>
                  <a:off x="1262423" y="4708444"/>
                  <a:ext cx="270720" cy="256680"/>
                </a:xfrm>
                <a:prstGeom prst="rect">
                  <a:avLst/>
                </a:prstGeom>
              </p:spPr>
            </p:pic>
          </mc:Fallback>
        </mc:AlternateContent>
      </p:grpSp>
      <p:grpSp>
        <p:nvGrpSpPr>
          <p:cNvPr id="41" name="Group 40">
            <a:extLst>
              <a:ext uri="{FF2B5EF4-FFF2-40B4-BE49-F238E27FC236}">
                <a16:creationId xmlns:a16="http://schemas.microsoft.com/office/drawing/2014/main" id="{AC926C20-3A1E-D8B5-472A-3E883C402215}"/>
              </a:ext>
            </a:extLst>
          </p:cNvPr>
          <p:cNvGrpSpPr/>
          <p:nvPr/>
        </p:nvGrpSpPr>
        <p:grpSpPr>
          <a:xfrm>
            <a:off x="2005103" y="4718524"/>
            <a:ext cx="640800" cy="189000"/>
            <a:chOff x="2005103" y="4718524"/>
            <a:chExt cx="640800" cy="189000"/>
          </a:xfrm>
        </p:grpSpPr>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E02F54DD-8134-30D8-AE95-10C5A1C54187}"/>
                    </a:ext>
                  </a:extLst>
                </p14:cNvPr>
                <p14:cNvContentPartPr/>
                <p14:nvPr/>
              </p14:nvContentPartPr>
              <p14:xfrm>
                <a:off x="2005103" y="4718524"/>
                <a:ext cx="175320" cy="189000"/>
              </p14:xfrm>
            </p:contentPart>
          </mc:Choice>
          <mc:Fallback xmlns="">
            <p:pic>
              <p:nvPicPr>
                <p:cNvPr id="19" name="Ink 18">
                  <a:extLst>
                    <a:ext uri="{FF2B5EF4-FFF2-40B4-BE49-F238E27FC236}">
                      <a16:creationId xmlns:a16="http://schemas.microsoft.com/office/drawing/2014/main" id="{E02F54DD-8134-30D8-AE95-10C5A1C54187}"/>
                    </a:ext>
                  </a:extLst>
                </p:cNvPr>
                <p:cNvPicPr/>
                <p:nvPr/>
              </p:nvPicPr>
              <p:blipFill>
                <a:blip r:embed="rId29"/>
                <a:stretch>
                  <a:fillRect/>
                </a:stretch>
              </p:blipFill>
              <p:spPr>
                <a:xfrm>
                  <a:off x="1996103" y="4709884"/>
                  <a:ext cx="1929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A6DD4C87-6570-5062-60F0-38686917A9F5}"/>
                    </a:ext>
                  </a:extLst>
                </p14:cNvPr>
                <p14:cNvContentPartPr/>
                <p14:nvPr/>
              </p14:nvContentPartPr>
              <p14:xfrm>
                <a:off x="2241983" y="4757764"/>
                <a:ext cx="119520" cy="99720"/>
              </p14:xfrm>
            </p:contentPart>
          </mc:Choice>
          <mc:Fallback xmlns="">
            <p:pic>
              <p:nvPicPr>
                <p:cNvPr id="20" name="Ink 19">
                  <a:extLst>
                    <a:ext uri="{FF2B5EF4-FFF2-40B4-BE49-F238E27FC236}">
                      <a16:creationId xmlns:a16="http://schemas.microsoft.com/office/drawing/2014/main" id="{A6DD4C87-6570-5062-60F0-38686917A9F5}"/>
                    </a:ext>
                  </a:extLst>
                </p:cNvPr>
                <p:cNvPicPr/>
                <p:nvPr/>
              </p:nvPicPr>
              <p:blipFill>
                <a:blip r:embed="rId31"/>
                <a:stretch>
                  <a:fillRect/>
                </a:stretch>
              </p:blipFill>
              <p:spPr>
                <a:xfrm>
                  <a:off x="2233343" y="4749124"/>
                  <a:ext cx="1371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02625252-CAE3-3AC0-4D56-41101F32E47F}"/>
                    </a:ext>
                  </a:extLst>
                </p14:cNvPr>
                <p14:cNvContentPartPr/>
                <p14:nvPr/>
              </p14:nvContentPartPr>
              <p14:xfrm>
                <a:off x="2519543" y="4727524"/>
                <a:ext cx="126360" cy="138960"/>
              </p14:xfrm>
            </p:contentPart>
          </mc:Choice>
          <mc:Fallback xmlns="">
            <p:pic>
              <p:nvPicPr>
                <p:cNvPr id="21" name="Ink 20">
                  <a:extLst>
                    <a:ext uri="{FF2B5EF4-FFF2-40B4-BE49-F238E27FC236}">
                      <a16:creationId xmlns:a16="http://schemas.microsoft.com/office/drawing/2014/main" id="{02625252-CAE3-3AC0-4D56-41101F32E47F}"/>
                    </a:ext>
                  </a:extLst>
                </p:cNvPr>
                <p:cNvPicPr/>
                <p:nvPr/>
              </p:nvPicPr>
              <p:blipFill>
                <a:blip r:embed="rId33"/>
                <a:stretch>
                  <a:fillRect/>
                </a:stretch>
              </p:blipFill>
              <p:spPr>
                <a:xfrm>
                  <a:off x="2510903" y="4718884"/>
                  <a:ext cx="144000" cy="156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005538BF-1C96-2DAD-04AC-D1554311F0CB}"/>
                  </a:ext>
                </a:extLst>
              </p14:cNvPr>
              <p14:cNvContentPartPr/>
              <p14:nvPr/>
            </p14:nvContentPartPr>
            <p14:xfrm>
              <a:off x="1277183" y="5169604"/>
              <a:ext cx="226080" cy="239040"/>
            </p14:xfrm>
          </p:contentPart>
        </mc:Choice>
        <mc:Fallback xmlns="">
          <p:pic>
            <p:nvPicPr>
              <p:cNvPr id="22" name="Ink 21">
                <a:extLst>
                  <a:ext uri="{FF2B5EF4-FFF2-40B4-BE49-F238E27FC236}">
                    <a16:creationId xmlns:a16="http://schemas.microsoft.com/office/drawing/2014/main" id="{005538BF-1C96-2DAD-04AC-D1554311F0CB}"/>
                  </a:ext>
                </a:extLst>
              </p:cNvPr>
              <p:cNvPicPr/>
              <p:nvPr/>
            </p:nvPicPr>
            <p:blipFill>
              <a:blip r:embed="rId35"/>
              <a:stretch>
                <a:fillRect/>
              </a:stretch>
            </p:blipFill>
            <p:spPr>
              <a:xfrm>
                <a:off x="1268543" y="5160964"/>
                <a:ext cx="243720" cy="256680"/>
              </a:xfrm>
              <a:prstGeom prst="rect">
                <a:avLst/>
              </a:prstGeom>
            </p:spPr>
          </p:pic>
        </mc:Fallback>
      </mc:AlternateContent>
      <p:grpSp>
        <p:nvGrpSpPr>
          <p:cNvPr id="40" name="Group 39">
            <a:extLst>
              <a:ext uri="{FF2B5EF4-FFF2-40B4-BE49-F238E27FC236}">
                <a16:creationId xmlns:a16="http://schemas.microsoft.com/office/drawing/2014/main" id="{21F60A27-1470-1377-46D2-1429FD063DDE}"/>
              </a:ext>
            </a:extLst>
          </p:cNvPr>
          <p:cNvGrpSpPr/>
          <p:nvPr/>
        </p:nvGrpSpPr>
        <p:grpSpPr>
          <a:xfrm>
            <a:off x="2025263" y="5141884"/>
            <a:ext cx="738360" cy="236160"/>
            <a:chOff x="2025263" y="5141884"/>
            <a:chExt cx="738360" cy="236160"/>
          </a:xfrm>
        </p:grpSpPr>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2BE4ED58-F30E-6FE0-72B2-AB5456B7621E}"/>
                    </a:ext>
                  </a:extLst>
                </p14:cNvPr>
                <p14:cNvContentPartPr/>
                <p14:nvPr/>
              </p14:nvContentPartPr>
              <p14:xfrm>
                <a:off x="2041103" y="5181124"/>
                <a:ext cx="185040" cy="196920"/>
              </p14:xfrm>
            </p:contentPart>
          </mc:Choice>
          <mc:Fallback xmlns="">
            <p:pic>
              <p:nvPicPr>
                <p:cNvPr id="23" name="Ink 22">
                  <a:extLst>
                    <a:ext uri="{FF2B5EF4-FFF2-40B4-BE49-F238E27FC236}">
                      <a16:creationId xmlns:a16="http://schemas.microsoft.com/office/drawing/2014/main" id="{2BE4ED58-F30E-6FE0-72B2-AB5456B7621E}"/>
                    </a:ext>
                  </a:extLst>
                </p:cNvPr>
                <p:cNvPicPr/>
                <p:nvPr/>
              </p:nvPicPr>
              <p:blipFill>
                <a:blip r:embed="rId37"/>
                <a:stretch>
                  <a:fillRect/>
                </a:stretch>
              </p:blipFill>
              <p:spPr>
                <a:xfrm>
                  <a:off x="2032463" y="5172124"/>
                  <a:ext cx="2026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45957795-C234-2504-4C0A-6F4472E29D49}"/>
                    </a:ext>
                  </a:extLst>
                </p14:cNvPr>
                <p14:cNvContentPartPr/>
                <p14:nvPr/>
              </p14:nvContentPartPr>
              <p14:xfrm>
                <a:off x="2025263" y="5141884"/>
                <a:ext cx="738360" cy="169560"/>
              </p14:xfrm>
            </p:contentPart>
          </mc:Choice>
          <mc:Fallback xmlns="">
            <p:pic>
              <p:nvPicPr>
                <p:cNvPr id="24" name="Ink 23">
                  <a:extLst>
                    <a:ext uri="{FF2B5EF4-FFF2-40B4-BE49-F238E27FC236}">
                      <a16:creationId xmlns:a16="http://schemas.microsoft.com/office/drawing/2014/main" id="{45957795-C234-2504-4C0A-6F4472E29D49}"/>
                    </a:ext>
                  </a:extLst>
                </p:cNvPr>
                <p:cNvPicPr/>
                <p:nvPr/>
              </p:nvPicPr>
              <p:blipFill>
                <a:blip r:embed="rId39"/>
                <a:stretch>
                  <a:fillRect/>
                </a:stretch>
              </p:blipFill>
              <p:spPr>
                <a:xfrm>
                  <a:off x="2016263" y="5133244"/>
                  <a:ext cx="756000" cy="187200"/>
                </a:xfrm>
                <a:prstGeom prst="rect">
                  <a:avLst/>
                </a:prstGeom>
              </p:spPr>
            </p:pic>
          </mc:Fallback>
        </mc:AlternateContent>
      </p:grpSp>
      <p:grpSp>
        <p:nvGrpSpPr>
          <p:cNvPr id="39" name="Group 38">
            <a:extLst>
              <a:ext uri="{FF2B5EF4-FFF2-40B4-BE49-F238E27FC236}">
                <a16:creationId xmlns:a16="http://schemas.microsoft.com/office/drawing/2014/main" id="{F687DC14-4745-6276-F3EF-27201EB39C1F}"/>
              </a:ext>
            </a:extLst>
          </p:cNvPr>
          <p:cNvGrpSpPr/>
          <p:nvPr/>
        </p:nvGrpSpPr>
        <p:grpSpPr>
          <a:xfrm>
            <a:off x="1236863" y="5657764"/>
            <a:ext cx="190440" cy="219240"/>
            <a:chOff x="1236863" y="5657764"/>
            <a:chExt cx="190440" cy="219240"/>
          </a:xfrm>
        </p:grpSpPr>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0938CA52-63A0-BC09-B2D2-24B747CECCA5}"/>
                    </a:ext>
                  </a:extLst>
                </p14:cNvPr>
                <p14:cNvContentPartPr/>
                <p14:nvPr/>
              </p14:nvContentPartPr>
              <p14:xfrm>
                <a:off x="1239743" y="5657764"/>
                <a:ext cx="175320" cy="219240"/>
              </p14:xfrm>
            </p:contentPart>
          </mc:Choice>
          <mc:Fallback xmlns="">
            <p:pic>
              <p:nvPicPr>
                <p:cNvPr id="25" name="Ink 24">
                  <a:extLst>
                    <a:ext uri="{FF2B5EF4-FFF2-40B4-BE49-F238E27FC236}">
                      <a16:creationId xmlns:a16="http://schemas.microsoft.com/office/drawing/2014/main" id="{0938CA52-63A0-BC09-B2D2-24B747CECCA5}"/>
                    </a:ext>
                  </a:extLst>
                </p:cNvPr>
                <p:cNvPicPr/>
                <p:nvPr/>
              </p:nvPicPr>
              <p:blipFill>
                <a:blip r:embed="rId41"/>
                <a:stretch>
                  <a:fillRect/>
                </a:stretch>
              </p:blipFill>
              <p:spPr>
                <a:xfrm>
                  <a:off x="1230743" y="5649124"/>
                  <a:ext cx="1929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71EC89BB-ADF1-8753-BE58-22D49338D3FA}"/>
                    </a:ext>
                  </a:extLst>
                </p14:cNvPr>
                <p14:cNvContentPartPr/>
                <p14:nvPr/>
              </p14:nvContentPartPr>
              <p14:xfrm>
                <a:off x="1236863" y="5778364"/>
                <a:ext cx="190440" cy="72000"/>
              </p14:xfrm>
            </p:contentPart>
          </mc:Choice>
          <mc:Fallback xmlns="">
            <p:pic>
              <p:nvPicPr>
                <p:cNvPr id="26" name="Ink 25">
                  <a:extLst>
                    <a:ext uri="{FF2B5EF4-FFF2-40B4-BE49-F238E27FC236}">
                      <a16:creationId xmlns:a16="http://schemas.microsoft.com/office/drawing/2014/main" id="{71EC89BB-ADF1-8753-BE58-22D49338D3FA}"/>
                    </a:ext>
                  </a:extLst>
                </p:cNvPr>
                <p:cNvPicPr/>
                <p:nvPr/>
              </p:nvPicPr>
              <p:blipFill>
                <a:blip r:embed="rId43"/>
                <a:stretch>
                  <a:fillRect/>
                </a:stretch>
              </p:blipFill>
              <p:spPr>
                <a:xfrm>
                  <a:off x="1228223" y="5769724"/>
                  <a:ext cx="208080" cy="89640"/>
                </a:xfrm>
                <a:prstGeom prst="rect">
                  <a:avLst/>
                </a:prstGeom>
              </p:spPr>
            </p:pic>
          </mc:Fallback>
        </mc:AlternateContent>
      </p:grpSp>
      <p:grpSp>
        <p:nvGrpSpPr>
          <p:cNvPr id="38" name="Group 37">
            <a:extLst>
              <a:ext uri="{FF2B5EF4-FFF2-40B4-BE49-F238E27FC236}">
                <a16:creationId xmlns:a16="http://schemas.microsoft.com/office/drawing/2014/main" id="{8EB0469A-CE90-D624-E803-BE7060B39BCF}"/>
              </a:ext>
            </a:extLst>
          </p:cNvPr>
          <p:cNvGrpSpPr/>
          <p:nvPr/>
        </p:nvGrpSpPr>
        <p:grpSpPr>
          <a:xfrm>
            <a:off x="2015543" y="5652364"/>
            <a:ext cx="734760" cy="239040"/>
            <a:chOff x="2015543" y="5652364"/>
            <a:chExt cx="734760" cy="239040"/>
          </a:xfrm>
        </p:grpSpPr>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D6AC7BB6-7C33-607D-5D5E-A7ACC430E974}"/>
                    </a:ext>
                  </a:extLst>
                </p14:cNvPr>
                <p14:cNvContentPartPr/>
                <p14:nvPr/>
              </p14:nvContentPartPr>
              <p14:xfrm>
                <a:off x="2015543" y="5652364"/>
                <a:ext cx="227520" cy="239040"/>
              </p14:xfrm>
            </p:contentPart>
          </mc:Choice>
          <mc:Fallback xmlns="">
            <p:pic>
              <p:nvPicPr>
                <p:cNvPr id="27" name="Ink 26">
                  <a:extLst>
                    <a:ext uri="{FF2B5EF4-FFF2-40B4-BE49-F238E27FC236}">
                      <a16:creationId xmlns:a16="http://schemas.microsoft.com/office/drawing/2014/main" id="{D6AC7BB6-7C33-607D-5D5E-A7ACC430E974}"/>
                    </a:ext>
                  </a:extLst>
                </p:cNvPr>
                <p:cNvPicPr/>
                <p:nvPr/>
              </p:nvPicPr>
              <p:blipFill>
                <a:blip r:embed="rId45"/>
                <a:stretch>
                  <a:fillRect/>
                </a:stretch>
              </p:blipFill>
              <p:spPr>
                <a:xfrm>
                  <a:off x="2006903" y="5643724"/>
                  <a:ext cx="2451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8A015BA3-C96C-888F-78F5-775CB877A092}"/>
                    </a:ext>
                  </a:extLst>
                </p14:cNvPr>
                <p14:cNvContentPartPr/>
                <p14:nvPr/>
              </p14:nvContentPartPr>
              <p14:xfrm>
                <a:off x="2371943" y="5693404"/>
                <a:ext cx="378360" cy="167760"/>
              </p14:xfrm>
            </p:contentPart>
          </mc:Choice>
          <mc:Fallback xmlns="">
            <p:pic>
              <p:nvPicPr>
                <p:cNvPr id="28" name="Ink 27">
                  <a:extLst>
                    <a:ext uri="{FF2B5EF4-FFF2-40B4-BE49-F238E27FC236}">
                      <a16:creationId xmlns:a16="http://schemas.microsoft.com/office/drawing/2014/main" id="{8A015BA3-C96C-888F-78F5-775CB877A092}"/>
                    </a:ext>
                  </a:extLst>
                </p:cNvPr>
                <p:cNvPicPr/>
                <p:nvPr/>
              </p:nvPicPr>
              <p:blipFill>
                <a:blip r:embed="rId47"/>
                <a:stretch>
                  <a:fillRect/>
                </a:stretch>
              </p:blipFill>
              <p:spPr>
                <a:xfrm>
                  <a:off x="2362943" y="5684404"/>
                  <a:ext cx="396000" cy="185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9101E53A-E385-D82A-D087-334B8B250A67}"/>
                  </a:ext>
                </a:extLst>
              </p14:cNvPr>
              <p14:cNvContentPartPr/>
              <p14:nvPr/>
            </p14:nvContentPartPr>
            <p14:xfrm>
              <a:off x="1224623" y="6228724"/>
              <a:ext cx="232200" cy="218520"/>
            </p14:xfrm>
          </p:contentPart>
        </mc:Choice>
        <mc:Fallback xmlns="">
          <p:pic>
            <p:nvPicPr>
              <p:cNvPr id="29" name="Ink 28">
                <a:extLst>
                  <a:ext uri="{FF2B5EF4-FFF2-40B4-BE49-F238E27FC236}">
                    <a16:creationId xmlns:a16="http://schemas.microsoft.com/office/drawing/2014/main" id="{9101E53A-E385-D82A-D087-334B8B250A67}"/>
                  </a:ext>
                </a:extLst>
              </p:cNvPr>
              <p:cNvPicPr/>
              <p:nvPr/>
            </p:nvPicPr>
            <p:blipFill>
              <a:blip r:embed="rId49"/>
              <a:stretch>
                <a:fillRect/>
              </a:stretch>
            </p:blipFill>
            <p:spPr>
              <a:xfrm>
                <a:off x="1215623" y="6219724"/>
                <a:ext cx="249840" cy="236160"/>
              </a:xfrm>
              <a:prstGeom prst="rect">
                <a:avLst/>
              </a:prstGeom>
            </p:spPr>
          </p:pic>
        </mc:Fallback>
      </mc:AlternateContent>
      <p:grpSp>
        <p:nvGrpSpPr>
          <p:cNvPr id="37" name="Group 36">
            <a:extLst>
              <a:ext uri="{FF2B5EF4-FFF2-40B4-BE49-F238E27FC236}">
                <a16:creationId xmlns:a16="http://schemas.microsoft.com/office/drawing/2014/main" id="{CF090942-8FC1-BED8-E9AE-1AD04A15CF92}"/>
              </a:ext>
            </a:extLst>
          </p:cNvPr>
          <p:cNvGrpSpPr/>
          <p:nvPr/>
        </p:nvGrpSpPr>
        <p:grpSpPr>
          <a:xfrm>
            <a:off x="2136503" y="6174004"/>
            <a:ext cx="673920" cy="257040"/>
            <a:chOff x="2136503" y="6174004"/>
            <a:chExt cx="673920" cy="257040"/>
          </a:xfrm>
        </p:grpSpPr>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9421C2AB-B1B7-BB67-B4B6-9ED21A5CC862}"/>
                    </a:ext>
                  </a:extLst>
                </p14:cNvPr>
                <p14:cNvContentPartPr/>
                <p14:nvPr/>
              </p14:nvContentPartPr>
              <p14:xfrm>
                <a:off x="2136503" y="6174004"/>
                <a:ext cx="143280" cy="257040"/>
              </p14:xfrm>
            </p:contentPart>
          </mc:Choice>
          <mc:Fallback xmlns="">
            <p:pic>
              <p:nvPicPr>
                <p:cNvPr id="30" name="Ink 29">
                  <a:extLst>
                    <a:ext uri="{FF2B5EF4-FFF2-40B4-BE49-F238E27FC236}">
                      <a16:creationId xmlns:a16="http://schemas.microsoft.com/office/drawing/2014/main" id="{9421C2AB-B1B7-BB67-B4B6-9ED21A5CC862}"/>
                    </a:ext>
                  </a:extLst>
                </p:cNvPr>
                <p:cNvPicPr/>
                <p:nvPr/>
              </p:nvPicPr>
              <p:blipFill>
                <a:blip r:embed="rId51"/>
                <a:stretch>
                  <a:fillRect/>
                </a:stretch>
              </p:blipFill>
              <p:spPr>
                <a:xfrm>
                  <a:off x="2127503" y="6165004"/>
                  <a:ext cx="1609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D4701796-8792-1BD8-2CC7-15A228A143D0}"/>
                    </a:ext>
                  </a:extLst>
                </p14:cNvPr>
                <p14:cNvContentPartPr/>
                <p14:nvPr/>
              </p14:nvContentPartPr>
              <p14:xfrm>
                <a:off x="2387423" y="6202084"/>
                <a:ext cx="423000" cy="141480"/>
              </p14:xfrm>
            </p:contentPart>
          </mc:Choice>
          <mc:Fallback xmlns="">
            <p:pic>
              <p:nvPicPr>
                <p:cNvPr id="31" name="Ink 30">
                  <a:extLst>
                    <a:ext uri="{FF2B5EF4-FFF2-40B4-BE49-F238E27FC236}">
                      <a16:creationId xmlns:a16="http://schemas.microsoft.com/office/drawing/2014/main" id="{D4701796-8792-1BD8-2CC7-15A228A143D0}"/>
                    </a:ext>
                  </a:extLst>
                </p:cNvPr>
                <p:cNvPicPr/>
                <p:nvPr/>
              </p:nvPicPr>
              <p:blipFill>
                <a:blip r:embed="rId53"/>
                <a:stretch>
                  <a:fillRect/>
                </a:stretch>
              </p:blipFill>
              <p:spPr>
                <a:xfrm>
                  <a:off x="2378423" y="6193084"/>
                  <a:ext cx="440640" cy="159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C11710BE-05D2-93D1-24F4-3B1BFCFD1152}"/>
                  </a:ext>
                </a:extLst>
              </p14:cNvPr>
              <p14:cNvContentPartPr/>
              <p14:nvPr/>
            </p14:nvContentPartPr>
            <p14:xfrm>
              <a:off x="1328663" y="6669004"/>
              <a:ext cx="189000" cy="176760"/>
            </p14:xfrm>
          </p:contentPart>
        </mc:Choice>
        <mc:Fallback xmlns="">
          <p:pic>
            <p:nvPicPr>
              <p:cNvPr id="32" name="Ink 31">
                <a:extLst>
                  <a:ext uri="{FF2B5EF4-FFF2-40B4-BE49-F238E27FC236}">
                    <a16:creationId xmlns:a16="http://schemas.microsoft.com/office/drawing/2014/main" id="{C11710BE-05D2-93D1-24F4-3B1BFCFD1152}"/>
                  </a:ext>
                </a:extLst>
              </p:cNvPr>
              <p:cNvPicPr/>
              <p:nvPr/>
            </p:nvPicPr>
            <p:blipFill>
              <a:blip r:embed="rId55"/>
              <a:stretch>
                <a:fillRect/>
              </a:stretch>
            </p:blipFill>
            <p:spPr>
              <a:xfrm>
                <a:off x="1320023" y="6660004"/>
                <a:ext cx="206640" cy="194400"/>
              </a:xfrm>
              <a:prstGeom prst="rect">
                <a:avLst/>
              </a:prstGeom>
            </p:spPr>
          </p:pic>
        </mc:Fallback>
      </mc:AlternateContent>
      <p:grpSp>
        <p:nvGrpSpPr>
          <p:cNvPr id="36" name="Group 35">
            <a:extLst>
              <a:ext uri="{FF2B5EF4-FFF2-40B4-BE49-F238E27FC236}">
                <a16:creationId xmlns:a16="http://schemas.microsoft.com/office/drawing/2014/main" id="{38AE2396-32D5-BFED-5B78-81045859870C}"/>
              </a:ext>
            </a:extLst>
          </p:cNvPr>
          <p:cNvGrpSpPr/>
          <p:nvPr/>
        </p:nvGrpSpPr>
        <p:grpSpPr>
          <a:xfrm>
            <a:off x="2167463" y="6600244"/>
            <a:ext cx="660600" cy="201960"/>
            <a:chOff x="2167463" y="6600244"/>
            <a:chExt cx="660600" cy="201960"/>
          </a:xfrm>
        </p:grpSpPr>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7CADA144-C82E-3408-BE3C-829772A80530}"/>
                    </a:ext>
                  </a:extLst>
                </p14:cNvPr>
                <p14:cNvContentPartPr/>
                <p14:nvPr/>
              </p14:nvContentPartPr>
              <p14:xfrm>
                <a:off x="2167463" y="6600244"/>
                <a:ext cx="232560" cy="201960"/>
              </p14:xfrm>
            </p:contentPart>
          </mc:Choice>
          <mc:Fallback xmlns="">
            <p:pic>
              <p:nvPicPr>
                <p:cNvPr id="33" name="Ink 32">
                  <a:extLst>
                    <a:ext uri="{FF2B5EF4-FFF2-40B4-BE49-F238E27FC236}">
                      <a16:creationId xmlns:a16="http://schemas.microsoft.com/office/drawing/2014/main" id="{7CADA144-C82E-3408-BE3C-829772A80530}"/>
                    </a:ext>
                  </a:extLst>
                </p:cNvPr>
                <p:cNvPicPr/>
                <p:nvPr/>
              </p:nvPicPr>
              <p:blipFill>
                <a:blip r:embed="rId57"/>
                <a:stretch>
                  <a:fillRect/>
                </a:stretch>
              </p:blipFill>
              <p:spPr>
                <a:xfrm>
                  <a:off x="2158823" y="6591604"/>
                  <a:ext cx="250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95324C04-DAB4-3E66-08E2-465616575B57}"/>
                    </a:ext>
                  </a:extLst>
                </p14:cNvPr>
                <p14:cNvContentPartPr/>
                <p14:nvPr/>
              </p14:nvContentPartPr>
              <p14:xfrm>
                <a:off x="2417303" y="6648484"/>
                <a:ext cx="121320" cy="88920"/>
              </p14:xfrm>
            </p:contentPart>
          </mc:Choice>
          <mc:Fallback xmlns="">
            <p:pic>
              <p:nvPicPr>
                <p:cNvPr id="34" name="Ink 33">
                  <a:extLst>
                    <a:ext uri="{FF2B5EF4-FFF2-40B4-BE49-F238E27FC236}">
                      <a16:creationId xmlns:a16="http://schemas.microsoft.com/office/drawing/2014/main" id="{95324C04-DAB4-3E66-08E2-465616575B57}"/>
                    </a:ext>
                  </a:extLst>
                </p:cNvPr>
                <p:cNvPicPr/>
                <p:nvPr/>
              </p:nvPicPr>
              <p:blipFill>
                <a:blip r:embed="rId59"/>
                <a:stretch>
                  <a:fillRect/>
                </a:stretch>
              </p:blipFill>
              <p:spPr>
                <a:xfrm>
                  <a:off x="2408663" y="6639844"/>
                  <a:ext cx="1389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Ink 34">
                  <a:extLst>
                    <a:ext uri="{FF2B5EF4-FFF2-40B4-BE49-F238E27FC236}">
                      <a16:creationId xmlns:a16="http://schemas.microsoft.com/office/drawing/2014/main" id="{F11F3FDB-0E23-93BF-3BBD-1AF39FCF4C3D}"/>
                    </a:ext>
                  </a:extLst>
                </p14:cNvPr>
                <p14:cNvContentPartPr/>
                <p14:nvPr/>
              </p14:nvContentPartPr>
              <p14:xfrm>
                <a:off x="2639423" y="6601324"/>
                <a:ext cx="188640" cy="114840"/>
              </p14:xfrm>
            </p:contentPart>
          </mc:Choice>
          <mc:Fallback xmlns="">
            <p:pic>
              <p:nvPicPr>
                <p:cNvPr id="35" name="Ink 34">
                  <a:extLst>
                    <a:ext uri="{FF2B5EF4-FFF2-40B4-BE49-F238E27FC236}">
                      <a16:creationId xmlns:a16="http://schemas.microsoft.com/office/drawing/2014/main" id="{F11F3FDB-0E23-93BF-3BBD-1AF39FCF4C3D}"/>
                    </a:ext>
                  </a:extLst>
                </p:cNvPr>
                <p:cNvPicPr/>
                <p:nvPr/>
              </p:nvPicPr>
              <p:blipFill>
                <a:blip r:embed="rId61"/>
                <a:stretch>
                  <a:fillRect/>
                </a:stretch>
              </p:blipFill>
              <p:spPr>
                <a:xfrm>
                  <a:off x="2630423" y="6592684"/>
                  <a:ext cx="206280" cy="132480"/>
                </a:xfrm>
                <a:prstGeom prst="rect">
                  <a:avLst/>
                </a:prstGeom>
              </p:spPr>
            </p:pic>
          </mc:Fallback>
        </mc:AlternateContent>
      </p:grpSp>
      <p:grpSp>
        <p:nvGrpSpPr>
          <p:cNvPr id="47" name="Group 46">
            <a:extLst>
              <a:ext uri="{FF2B5EF4-FFF2-40B4-BE49-F238E27FC236}">
                <a16:creationId xmlns:a16="http://schemas.microsoft.com/office/drawing/2014/main" id="{FDC7BB74-39DE-DAB7-897A-A2AF8D6498A6}"/>
              </a:ext>
            </a:extLst>
          </p:cNvPr>
          <p:cNvGrpSpPr/>
          <p:nvPr/>
        </p:nvGrpSpPr>
        <p:grpSpPr>
          <a:xfrm>
            <a:off x="3746423" y="4152604"/>
            <a:ext cx="187920" cy="288720"/>
            <a:chOff x="3746423" y="4152604"/>
            <a:chExt cx="187920" cy="288720"/>
          </a:xfrm>
        </p:grpSpPr>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415215BA-D47A-1CCE-C225-A4E1C59361CE}"/>
                    </a:ext>
                  </a:extLst>
                </p14:cNvPr>
                <p14:cNvContentPartPr/>
                <p14:nvPr/>
              </p14:nvContentPartPr>
              <p14:xfrm>
                <a:off x="3746423" y="4152604"/>
                <a:ext cx="187920" cy="288720"/>
              </p14:xfrm>
            </p:contentPart>
          </mc:Choice>
          <mc:Fallback xmlns="">
            <p:pic>
              <p:nvPicPr>
                <p:cNvPr id="45" name="Ink 44">
                  <a:extLst>
                    <a:ext uri="{FF2B5EF4-FFF2-40B4-BE49-F238E27FC236}">
                      <a16:creationId xmlns:a16="http://schemas.microsoft.com/office/drawing/2014/main" id="{415215BA-D47A-1CCE-C225-A4E1C59361CE}"/>
                    </a:ext>
                  </a:extLst>
                </p:cNvPr>
                <p:cNvPicPr/>
                <p:nvPr/>
              </p:nvPicPr>
              <p:blipFill>
                <a:blip r:embed="rId63"/>
                <a:stretch>
                  <a:fillRect/>
                </a:stretch>
              </p:blipFill>
              <p:spPr>
                <a:xfrm>
                  <a:off x="3737783" y="4143964"/>
                  <a:ext cx="2055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7898BD59-A985-27A3-7979-F1D217843617}"/>
                    </a:ext>
                  </a:extLst>
                </p14:cNvPr>
                <p14:cNvContentPartPr/>
                <p14:nvPr/>
              </p14:nvContentPartPr>
              <p14:xfrm>
                <a:off x="3807623" y="4335124"/>
                <a:ext cx="61920" cy="20880"/>
              </p14:xfrm>
            </p:contentPart>
          </mc:Choice>
          <mc:Fallback xmlns="">
            <p:pic>
              <p:nvPicPr>
                <p:cNvPr id="46" name="Ink 45">
                  <a:extLst>
                    <a:ext uri="{FF2B5EF4-FFF2-40B4-BE49-F238E27FC236}">
                      <a16:creationId xmlns:a16="http://schemas.microsoft.com/office/drawing/2014/main" id="{7898BD59-A985-27A3-7979-F1D217843617}"/>
                    </a:ext>
                  </a:extLst>
                </p:cNvPr>
                <p:cNvPicPr/>
                <p:nvPr/>
              </p:nvPicPr>
              <p:blipFill>
                <a:blip r:embed="rId65"/>
                <a:stretch>
                  <a:fillRect/>
                </a:stretch>
              </p:blipFill>
              <p:spPr>
                <a:xfrm>
                  <a:off x="3798623" y="4326124"/>
                  <a:ext cx="79560" cy="38520"/>
                </a:xfrm>
                <a:prstGeom prst="rect">
                  <a:avLst/>
                </a:prstGeom>
              </p:spPr>
            </p:pic>
          </mc:Fallback>
        </mc:AlternateContent>
      </p:grpSp>
      <p:grpSp>
        <p:nvGrpSpPr>
          <p:cNvPr id="51" name="Group 50">
            <a:extLst>
              <a:ext uri="{FF2B5EF4-FFF2-40B4-BE49-F238E27FC236}">
                <a16:creationId xmlns:a16="http://schemas.microsoft.com/office/drawing/2014/main" id="{584FAD34-185B-14B7-2CC4-AA7D1F6570D0}"/>
              </a:ext>
            </a:extLst>
          </p:cNvPr>
          <p:cNvGrpSpPr/>
          <p:nvPr/>
        </p:nvGrpSpPr>
        <p:grpSpPr>
          <a:xfrm>
            <a:off x="4747223" y="4082044"/>
            <a:ext cx="668160" cy="291960"/>
            <a:chOff x="4747223" y="4082044"/>
            <a:chExt cx="668160" cy="291960"/>
          </a:xfrm>
        </p:grpSpPr>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01366405-CC32-2995-0ABB-590A4BBCF14D}"/>
                    </a:ext>
                  </a:extLst>
                </p14:cNvPr>
                <p14:cNvContentPartPr/>
                <p14:nvPr/>
              </p14:nvContentPartPr>
              <p14:xfrm>
                <a:off x="4747223" y="4082044"/>
                <a:ext cx="137520" cy="291960"/>
              </p14:xfrm>
            </p:contentPart>
          </mc:Choice>
          <mc:Fallback xmlns="">
            <p:pic>
              <p:nvPicPr>
                <p:cNvPr id="48" name="Ink 47">
                  <a:extLst>
                    <a:ext uri="{FF2B5EF4-FFF2-40B4-BE49-F238E27FC236}">
                      <a16:creationId xmlns:a16="http://schemas.microsoft.com/office/drawing/2014/main" id="{01366405-CC32-2995-0ABB-590A4BBCF14D}"/>
                    </a:ext>
                  </a:extLst>
                </p:cNvPr>
                <p:cNvPicPr/>
                <p:nvPr/>
              </p:nvPicPr>
              <p:blipFill>
                <a:blip r:embed="rId67"/>
                <a:stretch>
                  <a:fillRect/>
                </a:stretch>
              </p:blipFill>
              <p:spPr>
                <a:xfrm>
                  <a:off x="4738583" y="4073044"/>
                  <a:ext cx="1551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41C219C7-1D62-4331-62F2-E91FBC21B9F7}"/>
                    </a:ext>
                  </a:extLst>
                </p14:cNvPr>
                <p14:cNvContentPartPr/>
                <p14:nvPr/>
              </p14:nvContentPartPr>
              <p14:xfrm>
                <a:off x="4996343" y="4188604"/>
                <a:ext cx="117360" cy="117360"/>
              </p14:xfrm>
            </p:contentPart>
          </mc:Choice>
          <mc:Fallback xmlns="">
            <p:pic>
              <p:nvPicPr>
                <p:cNvPr id="49" name="Ink 48">
                  <a:extLst>
                    <a:ext uri="{FF2B5EF4-FFF2-40B4-BE49-F238E27FC236}">
                      <a16:creationId xmlns:a16="http://schemas.microsoft.com/office/drawing/2014/main" id="{41C219C7-1D62-4331-62F2-E91FBC21B9F7}"/>
                    </a:ext>
                  </a:extLst>
                </p:cNvPr>
                <p:cNvPicPr/>
                <p:nvPr/>
              </p:nvPicPr>
              <p:blipFill>
                <a:blip r:embed="rId69"/>
                <a:stretch>
                  <a:fillRect/>
                </a:stretch>
              </p:blipFill>
              <p:spPr>
                <a:xfrm>
                  <a:off x="4987343" y="4179964"/>
                  <a:ext cx="1350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B3A1EBEF-81F1-20AC-2C4F-DAED15E62DB9}"/>
                    </a:ext>
                  </a:extLst>
                </p14:cNvPr>
                <p14:cNvContentPartPr/>
                <p14:nvPr/>
              </p14:nvContentPartPr>
              <p14:xfrm>
                <a:off x="5287223" y="4187884"/>
                <a:ext cx="128160" cy="120600"/>
              </p14:xfrm>
            </p:contentPart>
          </mc:Choice>
          <mc:Fallback xmlns="">
            <p:pic>
              <p:nvPicPr>
                <p:cNvPr id="50" name="Ink 49">
                  <a:extLst>
                    <a:ext uri="{FF2B5EF4-FFF2-40B4-BE49-F238E27FC236}">
                      <a16:creationId xmlns:a16="http://schemas.microsoft.com/office/drawing/2014/main" id="{B3A1EBEF-81F1-20AC-2C4F-DAED15E62DB9}"/>
                    </a:ext>
                  </a:extLst>
                </p:cNvPr>
                <p:cNvPicPr/>
                <p:nvPr/>
              </p:nvPicPr>
              <p:blipFill>
                <a:blip r:embed="rId71"/>
                <a:stretch>
                  <a:fillRect/>
                </a:stretch>
              </p:blipFill>
              <p:spPr>
                <a:xfrm>
                  <a:off x="5278223" y="4179244"/>
                  <a:ext cx="145800" cy="13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F23306ED-34B7-3FEC-CEF2-B3CBA63606BF}"/>
                  </a:ext>
                </a:extLst>
              </p14:cNvPr>
              <p14:cNvContentPartPr/>
              <p14:nvPr/>
            </p14:nvContentPartPr>
            <p14:xfrm>
              <a:off x="3814103" y="4637884"/>
              <a:ext cx="323640" cy="241560"/>
            </p14:xfrm>
          </p:contentPart>
        </mc:Choice>
        <mc:Fallback xmlns="">
          <p:pic>
            <p:nvPicPr>
              <p:cNvPr id="52" name="Ink 51">
                <a:extLst>
                  <a:ext uri="{FF2B5EF4-FFF2-40B4-BE49-F238E27FC236}">
                    <a16:creationId xmlns:a16="http://schemas.microsoft.com/office/drawing/2014/main" id="{F23306ED-34B7-3FEC-CEF2-B3CBA63606BF}"/>
                  </a:ext>
                </a:extLst>
              </p:cNvPr>
              <p:cNvPicPr/>
              <p:nvPr/>
            </p:nvPicPr>
            <p:blipFill>
              <a:blip r:embed="rId73"/>
              <a:stretch>
                <a:fillRect/>
              </a:stretch>
            </p:blipFill>
            <p:spPr>
              <a:xfrm>
                <a:off x="3805463" y="4629244"/>
                <a:ext cx="3412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7" name="Ink 56">
                <a:extLst>
                  <a:ext uri="{FF2B5EF4-FFF2-40B4-BE49-F238E27FC236}">
                    <a16:creationId xmlns:a16="http://schemas.microsoft.com/office/drawing/2014/main" id="{358FC5C9-F405-56F4-912C-43542A9257CF}"/>
                  </a:ext>
                </a:extLst>
              </p14:cNvPr>
              <p14:cNvContentPartPr/>
              <p14:nvPr/>
            </p14:nvContentPartPr>
            <p14:xfrm>
              <a:off x="3826703" y="5221804"/>
              <a:ext cx="325440" cy="150120"/>
            </p14:xfrm>
          </p:contentPart>
        </mc:Choice>
        <mc:Fallback xmlns="">
          <p:pic>
            <p:nvPicPr>
              <p:cNvPr id="57" name="Ink 56">
                <a:extLst>
                  <a:ext uri="{FF2B5EF4-FFF2-40B4-BE49-F238E27FC236}">
                    <a16:creationId xmlns:a16="http://schemas.microsoft.com/office/drawing/2014/main" id="{358FC5C9-F405-56F4-912C-43542A9257CF}"/>
                  </a:ext>
                </a:extLst>
              </p:cNvPr>
              <p:cNvPicPr/>
              <p:nvPr/>
            </p:nvPicPr>
            <p:blipFill>
              <a:blip r:embed="rId75"/>
              <a:stretch>
                <a:fillRect/>
              </a:stretch>
            </p:blipFill>
            <p:spPr>
              <a:xfrm>
                <a:off x="3818063" y="5212804"/>
                <a:ext cx="343080" cy="167760"/>
              </a:xfrm>
              <a:prstGeom prst="rect">
                <a:avLst/>
              </a:prstGeom>
            </p:spPr>
          </p:pic>
        </mc:Fallback>
      </mc:AlternateContent>
      <p:grpSp>
        <p:nvGrpSpPr>
          <p:cNvPr id="71" name="Group 70">
            <a:extLst>
              <a:ext uri="{FF2B5EF4-FFF2-40B4-BE49-F238E27FC236}">
                <a16:creationId xmlns:a16="http://schemas.microsoft.com/office/drawing/2014/main" id="{47F6004A-BFAE-D221-1253-2E170ABE13A9}"/>
              </a:ext>
            </a:extLst>
          </p:cNvPr>
          <p:cNvGrpSpPr/>
          <p:nvPr/>
        </p:nvGrpSpPr>
        <p:grpSpPr>
          <a:xfrm>
            <a:off x="4837223" y="5160604"/>
            <a:ext cx="846360" cy="205200"/>
            <a:chOff x="4837223" y="5160604"/>
            <a:chExt cx="846360" cy="205200"/>
          </a:xfrm>
        </p:grpSpPr>
        <mc:AlternateContent xmlns:mc="http://schemas.openxmlformats.org/markup-compatibility/2006" xmlns:p14="http://schemas.microsoft.com/office/powerpoint/2010/main">
          <mc:Choice Requires="p14">
            <p:contentPart p14:bwMode="auto" r:id="rId76">
              <p14:nvContentPartPr>
                <p14:cNvPr id="58" name="Ink 57">
                  <a:extLst>
                    <a:ext uri="{FF2B5EF4-FFF2-40B4-BE49-F238E27FC236}">
                      <a16:creationId xmlns:a16="http://schemas.microsoft.com/office/drawing/2014/main" id="{97F4B248-4136-E86B-B7CE-7D1BBFBEF491}"/>
                    </a:ext>
                  </a:extLst>
                </p14:cNvPr>
                <p14:cNvContentPartPr/>
                <p14:nvPr/>
              </p14:nvContentPartPr>
              <p14:xfrm>
                <a:off x="4837223" y="5166004"/>
                <a:ext cx="51840" cy="199800"/>
              </p14:xfrm>
            </p:contentPart>
          </mc:Choice>
          <mc:Fallback xmlns="">
            <p:pic>
              <p:nvPicPr>
                <p:cNvPr id="58" name="Ink 57">
                  <a:extLst>
                    <a:ext uri="{FF2B5EF4-FFF2-40B4-BE49-F238E27FC236}">
                      <a16:creationId xmlns:a16="http://schemas.microsoft.com/office/drawing/2014/main" id="{97F4B248-4136-E86B-B7CE-7D1BBFBEF491}"/>
                    </a:ext>
                  </a:extLst>
                </p:cNvPr>
                <p:cNvPicPr/>
                <p:nvPr/>
              </p:nvPicPr>
              <p:blipFill>
                <a:blip r:embed="rId77"/>
                <a:stretch>
                  <a:fillRect/>
                </a:stretch>
              </p:blipFill>
              <p:spPr>
                <a:xfrm>
                  <a:off x="4828583" y="5157004"/>
                  <a:ext cx="694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85612D2C-39A9-3536-5366-0C20A5A50819}"/>
                    </a:ext>
                  </a:extLst>
                </p14:cNvPr>
                <p14:cNvContentPartPr/>
                <p14:nvPr/>
              </p14:nvContentPartPr>
              <p14:xfrm>
                <a:off x="4994903" y="5161684"/>
                <a:ext cx="40320" cy="195120"/>
              </p14:xfrm>
            </p:contentPart>
          </mc:Choice>
          <mc:Fallback xmlns="">
            <p:pic>
              <p:nvPicPr>
                <p:cNvPr id="59" name="Ink 58">
                  <a:extLst>
                    <a:ext uri="{FF2B5EF4-FFF2-40B4-BE49-F238E27FC236}">
                      <a16:creationId xmlns:a16="http://schemas.microsoft.com/office/drawing/2014/main" id="{85612D2C-39A9-3536-5366-0C20A5A50819}"/>
                    </a:ext>
                  </a:extLst>
                </p:cNvPr>
                <p:cNvPicPr/>
                <p:nvPr/>
              </p:nvPicPr>
              <p:blipFill>
                <a:blip r:embed="rId79"/>
                <a:stretch>
                  <a:fillRect/>
                </a:stretch>
              </p:blipFill>
              <p:spPr>
                <a:xfrm>
                  <a:off x="4985903" y="5153044"/>
                  <a:ext cx="579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4DC7E626-1E8B-9546-42F9-75F064C5A5C1}"/>
                    </a:ext>
                  </a:extLst>
                </p14:cNvPr>
                <p14:cNvContentPartPr/>
                <p14:nvPr/>
              </p14:nvContentPartPr>
              <p14:xfrm>
                <a:off x="5214143" y="5180044"/>
                <a:ext cx="164520" cy="138600"/>
              </p14:xfrm>
            </p:contentPart>
          </mc:Choice>
          <mc:Fallback xmlns="">
            <p:pic>
              <p:nvPicPr>
                <p:cNvPr id="60" name="Ink 59">
                  <a:extLst>
                    <a:ext uri="{FF2B5EF4-FFF2-40B4-BE49-F238E27FC236}">
                      <a16:creationId xmlns:a16="http://schemas.microsoft.com/office/drawing/2014/main" id="{4DC7E626-1E8B-9546-42F9-75F064C5A5C1}"/>
                    </a:ext>
                  </a:extLst>
                </p:cNvPr>
                <p:cNvPicPr/>
                <p:nvPr/>
              </p:nvPicPr>
              <p:blipFill>
                <a:blip r:embed="rId81"/>
                <a:stretch>
                  <a:fillRect/>
                </a:stretch>
              </p:blipFill>
              <p:spPr>
                <a:xfrm>
                  <a:off x="5205143" y="5171404"/>
                  <a:ext cx="1821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89BC734B-9E3C-92DB-5A21-D2E970699FAA}"/>
                    </a:ext>
                  </a:extLst>
                </p14:cNvPr>
                <p14:cNvContentPartPr/>
                <p14:nvPr/>
              </p14:nvContentPartPr>
              <p14:xfrm>
                <a:off x="5501063" y="5160604"/>
                <a:ext cx="182520" cy="117000"/>
              </p14:xfrm>
            </p:contentPart>
          </mc:Choice>
          <mc:Fallback xmlns="">
            <p:pic>
              <p:nvPicPr>
                <p:cNvPr id="61" name="Ink 60">
                  <a:extLst>
                    <a:ext uri="{FF2B5EF4-FFF2-40B4-BE49-F238E27FC236}">
                      <a16:creationId xmlns:a16="http://schemas.microsoft.com/office/drawing/2014/main" id="{89BC734B-9E3C-92DB-5A21-D2E970699FAA}"/>
                    </a:ext>
                  </a:extLst>
                </p:cNvPr>
                <p:cNvPicPr/>
                <p:nvPr/>
              </p:nvPicPr>
              <p:blipFill>
                <a:blip r:embed="rId83"/>
                <a:stretch>
                  <a:fillRect/>
                </a:stretch>
              </p:blipFill>
              <p:spPr>
                <a:xfrm>
                  <a:off x="5492063" y="5151604"/>
                  <a:ext cx="200160" cy="134640"/>
                </a:xfrm>
                <a:prstGeom prst="rect">
                  <a:avLst/>
                </a:prstGeom>
              </p:spPr>
            </p:pic>
          </mc:Fallback>
        </mc:AlternateContent>
      </p:grpSp>
      <p:grpSp>
        <p:nvGrpSpPr>
          <p:cNvPr id="70" name="Group 69">
            <a:extLst>
              <a:ext uri="{FF2B5EF4-FFF2-40B4-BE49-F238E27FC236}">
                <a16:creationId xmlns:a16="http://schemas.microsoft.com/office/drawing/2014/main" id="{D23C068E-C574-7F3F-5A44-7279CA08A948}"/>
              </a:ext>
            </a:extLst>
          </p:cNvPr>
          <p:cNvGrpSpPr/>
          <p:nvPr/>
        </p:nvGrpSpPr>
        <p:grpSpPr>
          <a:xfrm>
            <a:off x="6170303" y="4518004"/>
            <a:ext cx="372960" cy="259920"/>
            <a:chOff x="6170303" y="4518004"/>
            <a:chExt cx="372960" cy="259920"/>
          </a:xfrm>
        </p:grpSpPr>
        <mc:AlternateContent xmlns:mc="http://schemas.openxmlformats.org/markup-compatibility/2006" xmlns:p14="http://schemas.microsoft.com/office/powerpoint/2010/main">
          <mc:Choice Requires="p14">
            <p:contentPart p14:bwMode="auto" r:id="rId84">
              <p14:nvContentPartPr>
                <p14:cNvPr id="62" name="Ink 61">
                  <a:extLst>
                    <a:ext uri="{FF2B5EF4-FFF2-40B4-BE49-F238E27FC236}">
                      <a16:creationId xmlns:a16="http://schemas.microsoft.com/office/drawing/2014/main" id="{878A168F-E854-1F07-782A-345136F2136A}"/>
                    </a:ext>
                  </a:extLst>
                </p14:cNvPr>
                <p14:cNvContentPartPr/>
                <p14:nvPr/>
              </p14:nvContentPartPr>
              <p14:xfrm>
                <a:off x="6170303" y="4631764"/>
                <a:ext cx="290880" cy="19440"/>
              </p14:xfrm>
            </p:contentPart>
          </mc:Choice>
          <mc:Fallback xmlns="">
            <p:pic>
              <p:nvPicPr>
                <p:cNvPr id="62" name="Ink 61">
                  <a:extLst>
                    <a:ext uri="{FF2B5EF4-FFF2-40B4-BE49-F238E27FC236}">
                      <a16:creationId xmlns:a16="http://schemas.microsoft.com/office/drawing/2014/main" id="{878A168F-E854-1F07-782A-345136F2136A}"/>
                    </a:ext>
                  </a:extLst>
                </p:cNvPr>
                <p:cNvPicPr/>
                <p:nvPr/>
              </p:nvPicPr>
              <p:blipFill>
                <a:blip r:embed="rId85"/>
                <a:stretch>
                  <a:fillRect/>
                </a:stretch>
              </p:blipFill>
              <p:spPr>
                <a:xfrm>
                  <a:off x="6161303" y="4622764"/>
                  <a:ext cx="3085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3" name="Ink 62">
                  <a:extLst>
                    <a:ext uri="{FF2B5EF4-FFF2-40B4-BE49-F238E27FC236}">
                      <a16:creationId xmlns:a16="http://schemas.microsoft.com/office/drawing/2014/main" id="{7002F596-E8AD-EAD2-9AEA-296E3D09D072}"/>
                    </a:ext>
                  </a:extLst>
                </p14:cNvPr>
                <p14:cNvContentPartPr/>
                <p14:nvPr/>
              </p14:nvContentPartPr>
              <p14:xfrm>
                <a:off x="6360383" y="4518004"/>
                <a:ext cx="182880" cy="259920"/>
              </p14:xfrm>
            </p:contentPart>
          </mc:Choice>
          <mc:Fallback xmlns="">
            <p:pic>
              <p:nvPicPr>
                <p:cNvPr id="63" name="Ink 62">
                  <a:extLst>
                    <a:ext uri="{FF2B5EF4-FFF2-40B4-BE49-F238E27FC236}">
                      <a16:creationId xmlns:a16="http://schemas.microsoft.com/office/drawing/2014/main" id="{7002F596-E8AD-EAD2-9AEA-296E3D09D072}"/>
                    </a:ext>
                  </a:extLst>
                </p:cNvPr>
                <p:cNvPicPr/>
                <p:nvPr/>
              </p:nvPicPr>
              <p:blipFill>
                <a:blip r:embed="rId87"/>
                <a:stretch>
                  <a:fillRect/>
                </a:stretch>
              </p:blipFill>
              <p:spPr>
                <a:xfrm>
                  <a:off x="6351743" y="4509364"/>
                  <a:ext cx="200520" cy="277560"/>
                </a:xfrm>
                <a:prstGeom prst="rect">
                  <a:avLst/>
                </a:prstGeom>
              </p:spPr>
            </p:pic>
          </mc:Fallback>
        </mc:AlternateContent>
      </p:grpSp>
      <p:grpSp>
        <p:nvGrpSpPr>
          <p:cNvPr id="69" name="Group 68">
            <a:extLst>
              <a:ext uri="{FF2B5EF4-FFF2-40B4-BE49-F238E27FC236}">
                <a16:creationId xmlns:a16="http://schemas.microsoft.com/office/drawing/2014/main" id="{E24DE666-1C9A-E1C0-B8D3-6C7B1623CFCA}"/>
              </a:ext>
            </a:extLst>
          </p:cNvPr>
          <p:cNvGrpSpPr/>
          <p:nvPr/>
        </p:nvGrpSpPr>
        <p:grpSpPr>
          <a:xfrm>
            <a:off x="5960423" y="4035244"/>
            <a:ext cx="790200" cy="360720"/>
            <a:chOff x="5960423" y="4035244"/>
            <a:chExt cx="790200" cy="360720"/>
          </a:xfrm>
        </p:grpSpPr>
        <mc:AlternateContent xmlns:mc="http://schemas.openxmlformats.org/markup-compatibility/2006" xmlns:p14="http://schemas.microsoft.com/office/powerpoint/2010/main">
          <mc:Choice Requires="p14">
            <p:contentPart p14:bwMode="auto" r:id="rId88">
              <p14:nvContentPartPr>
                <p14:cNvPr id="64" name="Ink 63">
                  <a:extLst>
                    <a:ext uri="{FF2B5EF4-FFF2-40B4-BE49-F238E27FC236}">
                      <a16:creationId xmlns:a16="http://schemas.microsoft.com/office/drawing/2014/main" id="{F2C391F5-7F5C-61D8-FCD4-8650E7E4CEF1}"/>
                    </a:ext>
                  </a:extLst>
                </p14:cNvPr>
                <p14:cNvContentPartPr/>
                <p14:nvPr/>
              </p14:nvContentPartPr>
              <p14:xfrm>
                <a:off x="6006863" y="4223164"/>
                <a:ext cx="10440" cy="172800"/>
              </p14:xfrm>
            </p:contentPart>
          </mc:Choice>
          <mc:Fallback xmlns="">
            <p:pic>
              <p:nvPicPr>
                <p:cNvPr id="64" name="Ink 63">
                  <a:extLst>
                    <a:ext uri="{FF2B5EF4-FFF2-40B4-BE49-F238E27FC236}">
                      <a16:creationId xmlns:a16="http://schemas.microsoft.com/office/drawing/2014/main" id="{F2C391F5-7F5C-61D8-FCD4-8650E7E4CEF1}"/>
                    </a:ext>
                  </a:extLst>
                </p:cNvPr>
                <p:cNvPicPr/>
                <p:nvPr/>
              </p:nvPicPr>
              <p:blipFill>
                <a:blip r:embed="rId89"/>
                <a:stretch>
                  <a:fillRect/>
                </a:stretch>
              </p:blipFill>
              <p:spPr>
                <a:xfrm>
                  <a:off x="5998223" y="4214524"/>
                  <a:ext cx="28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5" name="Ink 64">
                  <a:extLst>
                    <a:ext uri="{FF2B5EF4-FFF2-40B4-BE49-F238E27FC236}">
                      <a16:creationId xmlns:a16="http://schemas.microsoft.com/office/drawing/2014/main" id="{26D148D1-A484-1CC5-EC75-2F21869FA98D}"/>
                    </a:ext>
                  </a:extLst>
                </p14:cNvPr>
                <p14:cNvContentPartPr/>
                <p14:nvPr/>
              </p14:nvContentPartPr>
              <p14:xfrm>
                <a:off x="5960423" y="4035244"/>
                <a:ext cx="170640" cy="348480"/>
              </p14:xfrm>
            </p:contentPart>
          </mc:Choice>
          <mc:Fallback xmlns="">
            <p:pic>
              <p:nvPicPr>
                <p:cNvPr id="65" name="Ink 64">
                  <a:extLst>
                    <a:ext uri="{FF2B5EF4-FFF2-40B4-BE49-F238E27FC236}">
                      <a16:creationId xmlns:a16="http://schemas.microsoft.com/office/drawing/2014/main" id="{26D148D1-A484-1CC5-EC75-2F21869FA98D}"/>
                    </a:ext>
                  </a:extLst>
                </p:cNvPr>
                <p:cNvPicPr/>
                <p:nvPr/>
              </p:nvPicPr>
              <p:blipFill>
                <a:blip r:embed="rId91"/>
                <a:stretch>
                  <a:fillRect/>
                </a:stretch>
              </p:blipFill>
              <p:spPr>
                <a:xfrm>
                  <a:off x="5951783" y="4026604"/>
                  <a:ext cx="18828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6" name="Ink 65">
                  <a:extLst>
                    <a:ext uri="{FF2B5EF4-FFF2-40B4-BE49-F238E27FC236}">
                      <a16:creationId xmlns:a16="http://schemas.microsoft.com/office/drawing/2014/main" id="{FE840542-7B0A-70C1-2D44-BC5ADB806357}"/>
                    </a:ext>
                  </a:extLst>
                </p14:cNvPr>
                <p14:cNvContentPartPr/>
                <p14:nvPr/>
              </p14:nvContentPartPr>
              <p14:xfrm>
                <a:off x="6214943" y="4236484"/>
                <a:ext cx="128520" cy="96480"/>
              </p14:xfrm>
            </p:contentPart>
          </mc:Choice>
          <mc:Fallback xmlns="">
            <p:pic>
              <p:nvPicPr>
                <p:cNvPr id="66" name="Ink 65">
                  <a:extLst>
                    <a:ext uri="{FF2B5EF4-FFF2-40B4-BE49-F238E27FC236}">
                      <a16:creationId xmlns:a16="http://schemas.microsoft.com/office/drawing/2014/main" id="{FE840542-7B0A-70C1-2D44-BC5ADB806357}"/>
                    </a:ext>
                  </a:extLst>
                </p:cNvPr>
                <p:cNvPicPr/>
                <p:nvPr/>
              </p:nvPicPr>
              <p:blipFill>
                <a:blip r:embed="rId93"/>
                <a:stretch>
                  <a:fillRect/>
                </a:stretch>
              </p:blipFill>
              <p:spPr>
                <a:xfrm>
                  <a:off x="6206303" y="4227484"/>
                  <a:ext cx="1461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7" name="Ink 66">
                  <a:extLst>
                    <a:ext uri="{FF2B5EF4-FFF2-40B4-BE49-F238E27FC236}">
                      <a16:creationId xmlns:a16="http://schemas.microsoft.com/office/drawing/2014/main" id="{F7B38229-2CF0-D3A9-13A8-6D4802B0859B}"/>
                    </a:ext>
                  </a:extLst>
                </p14:cNvPr>
                <p14:cNvContentPartPr/>
                <p14:nvPr/>
              </p14:nvContentPartPr>
              <p14:xfrm>
                <a:off x="6409703" y="4216684"/>
                <a:ext cx="100080" cy="96840"/>
              </p14:xfrm>
            </p:contentPart>
          </mc:Choice>
          <mc:Fallback xmlns="">
            <p:pic>
              <p:nvPicPr>
                <p:cNvPr id="67" name="Ink 66">
                  <a:extLst>
                    <a:ext uri="{FF2B5EF4-FFF2-40B4-BE49-F238E27FC236}">
                      <a16:creationId xmlns:a16="http://schemas.microsoft.com/office/drawing/2014/main" id="{F7B38229-2CF0-D3A9-13A8-6D4802B0859B}"/>
                    </a:ext>
                  </a:extLst>
                </p:cNvPr>
                <p:cNvPicPr/>
                <p:nvPr/>
              </p:nvPicPr>
              <p:blipFill>
                <a:blip r:embed="rId95"/>
                <a:stretch>
                  <a:fillRect/>
                </a:stretch>
              </p:blipFill>
              <p:spPr>
                <a:xfrm>
                  <a:off x="6401063" y="4207684"/>
                  <a:ext cx="1177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8" name="Ink 67">
                  <a:extLst>
                    <a:ext uri="{FF2B5EF4-FFF2-40B4-BE49-F238E27FC236}">
                      <a16:creationId xmlns:a16="http://schemas.microsoft.com/office/drawing/2014/main" id="{B3C6222E-7FB1-738E-92D8-A0047BB7007B}"/>
                    </a:ext>
                  </a:extLst>
                </p14:cNvPr>
                <p14:cNvContentPartPr/>
                <p14:nvPr/>
              </p14:nvContentPartPr>
              <p14:xfrm>
                <a:off x="6577823" y="4105444"/>
                <a:ext cx="172800" cy="209520"/>
              </p14:xfrm>
            </p:contentPart>
          </mc:Choice>
          <mc:Fallback xmlns="">
            <p:pic>
              <p:nvPicPr>
                <p:cNvPr id="68" name="Ink 67">
                  <a:extLst>
                    <a:ext uri="{FF2B5EF4-FFF2-40B4-BE49-F238E27FC236}">
                      <a16:creationId xmlns:a16="http://schemas.microsoft.com/office/drawing/2014/main" id="{B3C6222E-7FB1-738E-92D8-A0047BB7007B}"/>
                    </a:ext>
                  </a:extLst>
                </p:cNvPr>
                <p:cNvPicPr/>
                <p:nvPr/>
              </p:nvPicPr>
              <p:blipFill>
                <a:blip r:embed="rId97"/>
                <a:stretch>
                  <a:fillRect/>
                </a:stretch>
              </p:blipFill>
              <p:spPr>
                <a:xfrm>
                  <a:off x="6569183" y="4096804"/>
                  <a:ext cx="190440" cy="227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8">
            <p14:nvContentPartPr>
              <p14:cNvPr id="72" name="Ink 71">
                <a:extLst>
                  <a:ext uri="{FF2B5EF4-FFF2-40B4-BE49-F238E27FC236}">
                    <a16:creationId xmlns:a16="http://schemas.microsoft.com/office/drawing/2014/main" id="{3FFD7EB3-3B25-BA0D-7472-6731375694E6}"/>
                  </a:ext>
                </a:extLst>
              </p14:cNvPr>
              <p14:cNvContentPartPr/>
              <p14:nvPr/>
            </p14:nvContentPartPr>
            <p14:xfrm>
              <a:off x="7746743" y="4070524"/>
              <a:ext cx="182520" cy="156240"/>
            </p14:xfrm>
          </p:contentPart>
        </mc:Choice>
        <mc:Fallback xmlns="">
          <p:pic>
            <p:nvPicPr>
              <p:cNvPr id="72" name="Ink 71">
                <a:extLst>
                  <a:ext uri="{FF2B5EF4-FFF2-40B4-BE49-F238E27FC236}">
                    <a16:creationId xmlns:a16="http://schemas.microsoft.com/office/drawing/2014/main" id="{3FFD7EB3-3B25-BA0D-7472-6731375694E6}"/>
                  </a:ext>
                </a:extLst>
              </p:cNvPr>
              <p:cNvPicPr/>
              <p:nvPr/>
            </p:nvPicPr>
            <p:blipFill>
              <a:blip r:embed="rId99"/>
              <a:stretch>
                <a:fillRect/>
              </a:stretch>
            </p:blipFill>
            <p:spPr>
              <a:xfrm>
                <a:off x="7737743" y="4061884"/>
                <a:ext cx="2001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3" name="Ink 72">
                <a:extLst>
                  <a:ext uri="{FF2B5EF4-FFF2-40B4-BE49-F238E27FC236}">
                    <a16:creationId xmlns:a16="http://schemas.microsoft.com/office/drawing/2014/main" id="{21D35DF9-EC07-B35D-8389-9E66DB6D1018}"/>
                  </a:ext>
                </a:extLst>
              </p14:cNvPr>
              <p14:cNvContentPartPr/>
              <p14:nvPr/>
            </p14:nvContentPartPr>
            <p14:xfrm>
              <a:off x="8799743" y="4031284"/>
              <a:ext cx="36360" cy="127440"/>
            </p14:xfrm>
          </p:contentPart>
        </mc:Choice>
        <mc:Fallback xmlns="">
          <p:pic>
            <p:nvPicPr>
              <p:cNvPr id="73" name="Ink 72">
                <a:extLst>
                  <a:ext uri="{FF2B5EF4-FFF2-40B4-BE49-F238E27FC236}">
                    <a16:creationId xmlns:a16="http://schemas.microsoft.com/office/drawing/2014/main" id="{21D35DF9-EC07-B35D-8389-9E66DB6D1018}"/>
                  </a:ext>
                </a:extLst>
              </p:cNvPr>
              <p:cNvPicPr/>
              <p:nvPr/>
            </p:nvPicPr>
            <p:blipFill>
              <a:blip r:embed="rId101"/>
              <a:stretch>
                <a:fillRect/>
              </a:stretch>
            </p:blipFill>
            <p:spPr>
              <a:xfrm>
                <a:off x="8790743" y="4022284"/>
                <a:ext cx="54000" cy="145080"/>
              </a:xfrm>
              <a:prstGeom prst="rect">
                <a:avLst/>
              </a:prstGeom>
            </p:spPr>
          </p:pic>
        </mc:Fallback>
      </mc:AlternateContent>
      <p:grpSp>
        <p:nvGrpSpPr>
          <p:cNvPr id="84" name="Group 83">
            <a:extLst>
              <a:ext uri="{FF2B5EF4-FFF2-40B4-BE49-F238E27FC236}">
                <a16:creationId xmlns:a16="http://schemas.microsoft.com/office/drawing/2014/main" id="{858BB27F-D64D-771B-B55E-4A089490A4FA}"/>
              </a:ext>
            </a:extLst>
          </p:cNvPr>
          <p:cNvGrpSpPr/>
          <p:nvPr/>
        </p:nvGrpSpPr>
        <p:grpSpPr>
          <a:xfrm>
            <a:off x="9006383" y="4007524"/>
            <a:ext cx="639720" cy="131400"/>
            <a:chOff x="9006383" y="4007524"/>
            <a:chExt cx="639720" cy="131400"/>
          </a:xfrm>
        </p:grpSpPr>
        <mc:AlternateContent xmlns:mc="http://schemas.openxmlformats.org/markup-compatibility/2006" xmlns:p14="http://schemas.microsoft.com/office/powerpoint/2010/main">
          <mc:Choice Requires="p14">
            <p:contentPart p14:bwMode="auto" r:id="rId102">
              <p14:nvContentPartPr>
                <p14:cNvPr id="74" name="Ink 73">
                  <a:extLst>
                    <a:ext uri="{FF2B5EF4-FFF2-40B4-BE49-F238E27FC236}">
                      <a16:creationId xmlns:a16="http://schemas.microsoft.com/office/drawing/2014/main" id="{7936F198-F9D5-1ABC-6B4D-A836305DB7AA}"/>
                    </a:ext>
                  </a:extLst>
                </p14:cNvPr>
                <p14:cNvContentPartPr/>
                <p14:nvPr/>
              </p14:nvContentPartPr>
              <p14:xfrm>
                <a:off x="9006383" y="4021204"/>
                <a:ext cx="28080" cy="89640"/>
              </p14:xfrm>
            </p:contentPart>
          </mc:Choice>
          <mc:Fallback xmlns="">
            <p:pic>
              <p:nvPicPr>
                <p:cNvPr id="74" name="Ink 73">
                  <a:extLst>
                    <a:ext uri="{FF2B5EF4-FFF2-40B4-BE49-F238E27FC236}">
                      <a16:creationId xmlns:a16="http://schemas.microsoft.com/office/drawing/2014/main" id="{7936F198-F9D5-1ABC-6B4D-A836305DB7AA}"/>
                    </a:ext>
                  </a:extLst>
                </p:cNvPr>
                <p:cNvPicPr/>
                <p:nvPr/>
              </p:nvPicPr>
              <p:blipFill>
                <a:blip r:embed="rId103"/>
                <a:stretch>
                  <a:fillRect/>
                </a:stretch>
              </p:blipFill>
              <p:spPr>
                <a:xfrm>
                  <a:off x="8997383" y="4012564"/>
                  <a:ext cx="457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5" name="Ink 74">
                  <a:extLst>
                    <a:ext uri="{FF2B5EF4-FFF2-40B4-BE49-F238E27FC236}">
                      <a16:creationId xmlns:a16="http://schemas.microsoft.com/office/drawing/2014/main" id="{5E0F5C66-9C13-D89F-54BE-EFC03D59BE53}"/>
                    </a:ext>
                  </a:extLst>
                </p14:cNvPr>
                <p14:cNvContentPartPr/>
                <p14:nvPr/>
              </p14:nvContentPartPr>
              <p14:xfrm>
                <a:off x="9187463" y="4007524"/>
                <a:ext cx="132840" cy="131400"/>
              </p14:xfrm>
            </p:contentPart>
          </mc:Choice>
          <mc:Fallback xmlns="">
            <p:pic>
              <p:nvPicPr>
                <p:cNvPr id="75" name="Ink 74">
                  <a:extLst>
                    <a:ext uri="{FF2B5EF4-FFF2-40B4-BE49-F238E27FC236}">
                      <a16:creationId xmlns:a16="http://schemas.microsoft.com/office/drawing/2014/main" id="{5E0F5C66-9C13-D89F-54BE-EFC03D59BE53}"/>
                    </a:ext>
                  </a:extLst>
                </p:cNvPr>
                <p:cNvPicPr/>
                <p:nvPr/>
              </p:nvPicPr>
              <p:blipFill>
                <a:blip r:embed="rId105"/>
                <a:stretch>
                  <a:fillRect/>
                </a:stretch>
              </p:blipFill>
              <p:spPr>
                <a:xfrm>
                  <a:off x="9178463" y="3998884"/>
                  <a:ext cx="1504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6" name="Ink 75">
                  <a:extLst>
                    <a:ext uri="{FF2B5EF4-FFF2-40B4-BE49-F238E27FC236}">
                      <a16:creationId xmlns:a16="http://schemas.microsoft.com/office/drawing/2014/main" id="{C77C4387-EBA7-1013-AC82-174219F9BB46}"/>
                    </a:ext>
                  </a:extLst>
                </p14:cNvPr>
                <p14:cNvContentPartPr/>
                <p14:nvPr/>
              </p14:nvContentPartPr>
              <p14:xfrm>
                <a:off x="9479423" y="4011844"/>
                <a:ext cx="166680" cy="120240"/>
              </p14:xfrm>
            </p:contentPart>
          </mc:Choice>
          <mc:Fallback xmlns="">
            <p:pic>
              <p:nvPicPr>
                <p:cNvPr id="76" name="Ink 75">
                  <a:extLst>
                    <a:ext uri="{FF2B5EF4-FFF2-40B4-BE49-F238E27FC236}">
                      <a16:creationId xmlns:a16="http://schemas.microsoft.com/office/drawing/2014/main" id="{C77C4387-EBA7-1013-AC82-174219F9BB46}"/>
                    </a:ext>
                  </a:extLst>
                </p:cNvPr>
                <p:cNvPicPr/>
                <p:nvPr/>
              </p:nvPicPr>
              <p:blipFill>
                <a:blip r:embed="rId107"/>
                <a:stretch>
                  <a:fillRect/>
                </a:stretch>
              </p:blipFill>
              <p:spPr>
                <a:xfrm>
                  <a:off x="9470423" y="4002844"/>
                  <a:ext cx="184320" cy="137880"/>
                </a:xfrm>
                <a:prstGeom prst="rect">
                  <a:avLst/>
                </a:prstGeom>
              </p:spPr>
            </p:pic>
          </mc:Fallback>
        </mc:AlternateContent>
      </p:grpSp>
      <p:grpSp>
        <p:nvGrpSpPr>
          <p:cNvPr id="83" name="Group 82">
            <a:extLst>
              <a:ext uri="{FF2B5EF4-FFF2-40B4-BE49-F238E27FC236}">
                <a16:creationId xmlns:a16="http://schemas.microsoft.com/office/drawing/2014/main" id="{2794D81A-C164-74CD-FD01-5EA1BEA06663}"/>
              </a:ext>
            </a:extLst>
          </p:cNvPr>
          <p:cNvGrpSpPr/>
          <p:nvPr/>
        </p:nvGrpSpPr>
        <p:grpSpPr>
          <a:xfrm>
            <a:off x="10334423" y="3351604"/>
            <a:ext cx="518400" cy="338400"/>
            <a:chOff x="10334423" y="3351604"/>
            <a:chExt cx="518400" cy="338400"/>
          </a:xfrm>
        </p:grpSpPr>
        <mc:AlternateContent xmlns:mc="http://schemas.openxmlformats.org/markup-compatibility/2006" xmlns:p14="http://schemas.microsoft.com/office/powerpoint/2010/main">
          <mc:Choice Requires="p14">
            <p:contentPart p14:bwMode="auto" r:id="rId108">
              <p14:nvContentPartPr>
                <p14:cNvPr id="77" name="Ink 76">
                  <a:extLst>
                    <a:ext uri="{FF2B5EF4-FFF2-40B4-BE49-F238E27FC236}">
                      <a16:creationId xmlns:a16="http://schemas.microsoft.com/office/drawing/2014/main" id="{00093A8D-504B-B6E9-FB7B-F76E933BD009}"/>
                    </a:ext>
                  </a:extLst>
                </p14:cNvPr>
                <p14:cNvContentPartPr/>
                <p14:nvPr/>
              </p14:nvContentPartPr>
              <p14:xfrm>
                <a:off x="10422263" y="3507844"/>
                <a:ext cx="360" cy="140040"/>
              </p14:xfrm>
            </p:contentPart>
          </mc:Choice>
          <mc:Fallback xmlns="">
            <p:pic>
              <p:nvPicPr>
                <p:cNvPr id="77" name="Ink 76">
                  <a:extLst>
                    <a:ext uri="{FF2B5EF4-FFF2-40B4-BE49-F238E27FC236}">
                      <a16:creationId xmlns:a16="http://schemas.microsoft.com/office/drawing/2014/main" id="{00093A8D-504B-B6E9-FB7B-F76E933BD009}"/>
                    </a:ext>
                  </a:extLst>
                </p:cNvPr>
                <p:cNvPicPr/>
                <p:nvPr/>
              </p:nvPicPr>
              <p:blipFill>
                <a:blip r:embed="rId109"/>
                <a:stretch>
                  <a:fillRect/>
                </a:stretch>
              </p:blipFill>
              <p:spPr>
                <a:xfrm>
                  <a:off x="10413263" y="3498844"/>
                  <a:ext cx="180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8" name="Ink 77">
                  <a:extLst>
                    <a:ext uri="{FF2B5EF4-FFF2-40B4-BE49-F238E27FC236}">
                      <a16:creationId xmlns:a16="http://schemas.microsoft.com/office/drawing/2014/main" id="{98CF663C-9CA0-F5B2-8542-FC3A00871B4E}"/>
                    </a:ext>
                  </a:extLst>
                </p14:cNvPr>
                <p14:cNvContentPartPr/>
                <p14:nvPr/>
              </p14:nvContentPartPr>
              <p14:xfrm>
                <a:off x="10334423" y="3351604"/>
                <a:ext cx="202320" cy="338400"/>
              </p14:xfrm>
            </p:contentPart>
          </mc:Choice>
          <mc:Fallback xmlns="">
            <p:pic>
              <p:nvPicPr>
                <p:cNvPr id="78" name="Ink 77">
                  <a:extLst>
                    <a:ext uri="{FF2B5EF4-FFF2-40B4-BE49-F238E27FC236}">
                      <a16:creationId xmlns:a16="http://schemas.microsoft.com/office/drawing/2014/main" id="{98CF663C-9CA0-F5B2-8542-FC3A00871B4E}"/>
                    </a:ext>
                  </a:extLst>
                </p:cNvPr>
                <p:cNvPicPr/>
                <p:nvPr/>
              </p:nvPicPr>
              <p:blipFill>
                <a:blip r:embed="rId111"/>
                <a:stretch>
                  <a:fillRect/>
                </a:stretch>
              </p:blipFill>
              <p:spPr>
                <a:xfrm>
                  <a:off x="10325423" y="3342604"/>
                  <a:ext cx="21996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9" name="Ink 78">
                  <a:extLst>
                    <a:ext uri="{FF2B5EF4-FFF2-40B4-BE49-F238E27FC236}">
                      <a16:creationId xmlns:a16="http://schemas.microsoft.com/office/drawing/2014/main" id="{7961A86F-B6C8-1517-FE78-972E25028B00}"/>
                    </a:ext>
                  </a:extLst>
                </p14:cNvPr>
                <p14:cNvContentPartPr/>
                <p14:nvPr/>
              </p14:nvContentPartPr>
              <p14:xfrm>
                <a:off x="10558703" y="3551404"/>
                <a:ext cx="93240" cy="102960"/>
              </p14:xfrm>
            </p:contentPart>
          </mc:Choice>
          <mc:Fallback xmlns="">
            <p:pic>
              <p:nvPicPr>
                <p:cNvPr id="79" name="Ink 78">
                  <a:extLst>
                    <a:ext uri="{FF2B5EF4-FFF2-40B4-BE49-F238E27FC236}">
                      <a16:creationId xmlns:a16="http://schemas.microsoft.com/office/drawing/2014/main" id="{7961A86F-B6C8-1517-FE78-972E25028B00}"/>
                    </a:ext>
                  </a:extLst>
                </p:cNvPr>
                <p:cNvPicPr/>
                <p:nvPr/>
              </p:nvPicPr>
              <p:blipFill>
                <a:blip r:embed="rId113"/>
                <a:stretch>
                  <a:fillRect/>
                </a:stretch>
              </p:blipFill>
              <p:spPr>
                <a:xfrm>
                  <a:off x="10549703" y="3542404"/>
                  <a:ext cx="11088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Ink 79">
                  <a:extLst>
                    <a:ext uri="{FF2B5EF4-FFF2-40B4-BE49-F238E27FC236}">
                      <a16:creationId xmlns:a16="http://schemas.microsoft.com/office/drawing/2014/main" id="{E8DB5C48-2140-9BEF-2D46-2150AE5CC86B}"/>
                    </a:ext>
                  </a:extLst>
                </p14:cNvPr>
                <p14:cNvContentPartPr/>
                <p14:nvPr/>
              </p14:nvContentPartPr>
              <p14:xfrm>
                <a:off x="10687583" y="3564364"/>
                <a:ext cx="65880" cy="105480"/>
              </p14:xfrm>
            </p:contentPart>
          </mc:Choice>
          <mc:Fallback xmlns="">
            <p:pic>
              <p:nvPicPr>
                <p:cNvPr id="80" name="Ink 79">
                  <a:extLst>
                    <a:ext uri="{FF2B5EF4-FFF2-40B4-BE49-F238E27FC236}">
                      <a16:creationId xmlns:a16="http://schemas.microsoft.com/office/drawing/2014/main" id="{E8DB5C48-2140-9BEF-2D46-2150AE5CC86B}"/>
                    </a:ext>
                  </a:extLst>
                </p:cNvPr>
                <p:cNvPicPr/>
                <p:nvPr/>
              </p:nvPicPr>
              <p:blipFill>
                <a:blip r:embed="rId115"/>
                <a:stretch>
                  <a:fillRect/>
                </a:stretch>
              </p:blipFill>
              <p:spPr>
                <a:xfrm>
                  <a:off x="10678583" y="3555364"/>
                  <a:ext cx="835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1" name="Ink 80">
                  <a:extLst>
                    <a:ext uri="{FF2B5EF4-FFF2-40B4-BE49-F238E27FC236}">
                      <a16:creationId xmlns:a16="http://schemas.microsoft.com/office/drawing/2014/main" id="{886EF3FB-0803-1AF4-848B-9DD159B06EFA}"/>
                    </a:ext>
                  </a:extLst>
                </p14:cNvPr>
                <p14:cNvContentPartPr/>
                <p14:nvPr/>
              </p14:nvContentPartPr>
              <p14:xfrm>
                <a:off x="10756343" y="3479404"/>
                <a:ext cx="96480" cy="201600"/>
              </p14:xfrm>
            </p:contentPart>
          </mc:Choice>
          <mc:Fallback xmlns="">
            <p:pic>
              <p:nvPicPr>
                <p:cNvPr id="81" name="Ink 80">
                  <a:extLst>
                    <a:ext uri="{FF2B5EF4-FFF2-40B4-BE49-F238E27FC236}">
                      <a16:creationId xmlns:a16="http://schemas.microsoft.com/office/drawing/2014/main" id="{886EF3FB-0803-1AF4-848B-9DD159B06EFA}"/>
                    </a:ext>
                  </a:extLst>
                </p:cNvPr>
                <p:cNvPicPr/>
                <p:nvPr/>
              </p:nvPicPr>
              <p:blipFill>
                <a:blip r:embed="rId117"/>
                <a:stretch>
                  <a:fillRect/>
                </a:stretch>
              </p:blipFill>
              <p:spPr>
                <a:xfrm>
                  <a:off x="10747343" y="3470764"/>
                  <a:ext cx="114120" cy="219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8">
            <p14:nvContentPartPr>
              <p14:cNvPr id="82" name="Ink 81">
                <a:extLst>
                  <a:ext uri="{FF2B5EF4-FFF2-40B4-BE49-F238E27FC236}">
                    <a16:creationId xmlns:a16="http://schemas.microsoft.com/office/drawing/2014/main" id="{F91A656B-D49A-8076-7FF4-B3B11C09D642}"/>
                  </a:ext>
                </a:extLst>
              </p14:cNvPr>
              <p14:cNvContentPartPr/>
              <p14:nvPr/>
            </p14:nvContentPartPr>
            <p14:xfrm>
              <a:off x="10658063" y="3971164"/>
              <a:ext cx="28800" cy="168480"/>
            </p14:xfrm>
          </p:contentPart>
        </mc:Choice>
        <mc:Fallback xmlns="">
          <p:pic>
            <p:nvPicPr>
              <p:cNvPr id="82" name="Ink 81">
                <a:extLst>
                  <a:ext uri="{FF2B5EF4-FFF2-40B4-BE49-F238E27FC236}">
                    <a16:creationId xmlns:a16="http://schemas.microsoft.com/office/drawing/2014/main" id="{F91A656B-D49A-8076-7FF4-B3B11C09D642}"/>
                  </a:ext>
                </a:extLst>
              </p:cNvPr>
              <p:cNvPicPr/>
              <p:nvPr/>
            </p:nvPicPr>
            <p:blipFill>
              <a:blip r:embed="rId119"/>
              <a:stretch>
                <a:fillRect/>
              </a:stretch>
            </p:blipFill>
            <p:spPr>
              <a:xfrm>
                <a:off x="10649423" y="3962164"/>
                <a:ext cx="46440" cy="186120"/>
              </a:xfrm>
              <a:prstGeom prst="rect">
                <a:avLst/>
              </a:prstGeom>
            </p:spPr>
          </p:pic>
        </mc:Fallback>
      </mc:AlternateContent>
      <p:grpSp>
        <p:nvGrpSpPr>
          <p:cNvPr id="92" name="Group 91">
            <a:extLst>
              <a:ext uri="{FF2B5EF4-FFF2-40B4-BE49-F238E27FC236}">
                <a16:creationId xmlns:a16="http://schemas.microsoft.com/office/drawing/2014/main" id="{84F740FC-8777-00FA-FDC3-B735AFBC2352}"/>
              </a:ext>
            </a:extLst>
          </p:cNvPr>
          <p:cNvGrpSpPr/>
          <p:nvPr/>
        </p:nvGrpSpPr>
        <p:grpSpPr>
          <a:xfrm>
            <a:off x="7748543" y="4577044"/>
            <a:ext cx="192240" cy="275040"/>
            <a:chOff x="7748543" y="4577044"/>
            <a:chExt cx="192240" cy="275040"/>
          </a:xfrm>
        </p:grpSpPr>
        <mc:AlternateContent xmlns:mc="http://schemas.openxmlformats.org/markup-compatibility/2006" xmlns:p14="http://schemas.microsoft.com/office/powerpoint/2010/main">
          <mc:Choice Requires="p14">
            <p:contentPart p14:bwMode="auto" r:id="rId120">
              <p14:nvContentPartPr>
                <p14:cNvPr id="85" name="Ink 84">
                  <a:extLst>
                    <a:ext uri="{FF2B5EF4-FFF2-40B4-BE49-F238E27FC236}">
                      <a16:creationId xmlns:a16="http://schemas.microsoft.com/office/drawing/2014/main" id="{23BBBFD4-650A-2A52-F602-9A597F40E9DE}"/>
                    </a:ext>
                  </a:extLst>
                </p14:cNvPr>
                <p14:cNvContentPartPr/>
                <p14:nvPr/>
              </p14:nvContentPartPr>
              <p14:xfrm>
                <a:off x="7748543" y="4577044"/>
                <a:ext cx="192240" cy="275040"/>
              </p14:xfrm>
            </p:contentPart>
          </mc:Choice>
          <mc:Fallback xmlns="">
            <p:pic>
              <p:nvPicPr>
                <p:cNvPr id="85" name="Ink 84">
                  <a:extLst>
                    <a:ext uri="{FF2B5EF4-FFF2-40B4-BE49-F238E27FC236}">
                      <a16:creationId xmlns:a16="http://schemas.microsoft.com/office/drawing/2014/main" id="{23BBBFD4-650A-2A52-F602-9A597F40E9DE}"/>
                    </a:ext>
                  </a:extLst>
                </p:cNvPr>
                <p:cNvPicPr/>
                <p:nvPr/>
              </p:nvPicPr>
              <p:blipFill>
                <a:blip r:embed="rId121"/>
                <a:stretch>
                  <a:fillRect/>
                </a:stretch>
              </p:blipFill>
              <p:spPr>
                <a:xfrm>
                  <a:off x="7739903" y="4568044"/>
                  <a:ext cx="20988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6" name="Ink 85">
                  <a:extLst>
                    <a:ext uri="{FF2B5EF4-FFF2-40B4-BE49-F238E27FC236}">
                      <a16:creationId xmlns:a16="http://schemas.microsoft.com/office/drawing/2014/main" id="{A92EFE0C-F59B-2FA4-85F6-D5892C844CA2}"/>
                    </a:ext>
                  </a:extLst>
                </p14:cNvPr>
                <p14:cNvContentPartPr/>
                <p14:nvPr/>
              </p14:nvContentPartPr>
              <p14:xfrm>
                <a:off x="7801823" y="4744444"/>
                <a:ext cx="95040" cy="14400"/>
              </p14:xfrm>
            </p:contentPart>
          </mc:Choice>
          <mc:Fallback xmlns="">
            <p:pic>
              <p:nvPicPr>
                <p:cNvPr id="86" name="Ink 85">
                  <a:extLst>
                    <a:ext uri="{FF2B5EF4-FFF2-40B4-BE49-F238E27FC236}">
                      <a16:creationId xmlns:a16="http://schemas.microsoft.com/office/drawing/2014/main" id="{A92EFE0C-F59B-2FA4-85F6-D5892C844CA2}"/>
                    </a:ext>
                  </a:extLst>
                </p:cNvPr>
                <p:cNvPicPr/>
                <p:nvPr/>
              </p:nvPicPr>
              <p:blipFill>
                <a:blip r:embed="rId123"/>
                <a:stretch>
                  <a:fillRect/>
                </a:stretch>
              </p:blipFill>
              <p:spPr>
                <a:xfrm>
                  <a:off x="7793183" y="4735804"/>
                  <a:ext cx="112680" cy="32040"/>
                </a:xfrm>
                <a:prstGeom prst="rect">
                  <a:avLst/>
                </a:prstGeom>
              </p:spPr>
            </p:pic>
          </mc:Fallback>
        </mc:AlternateContent>
      </p:grpSp>
      <p:grpSp>
        <p:nvGrpSpPr>
          <p:cNvPr id="91" name="Group 90">
            <a:extLst>
              <a:ext uri="{FF2B5EF4-FFF2-40B4-BE49-F238E27FC236}">
                <a16:creationId xmlns:a16="http://schemas.microsoft.com/office/drawing/2014/main" id="{FF49BA76-6D2B-724D-08A2-44DC09324188}"/>
              </a:ext>
            </a:extLst>
          </p:cNvPr>
          <p:cNvGrpSpPr/>
          <p:nvPr/>
        </p:nvGrpSpPr>
        <p:grpSpPr>
          <a:xfrm>
            <a:off x="8818463" y="4482724"/>
            <a:ext cx="696960" cy="217440"/>
            <a:chOff x="8818463" y="4482724"/>
            <a:chExt cx="696960" cy="217440"/>
          </a:xfrm>
        </p:grpSpPr>
        <mc:AlternateContent xmlns:mc="http://schemas.openxmlformats.org/markup-compatibility/2006" xmlns:p14="http://schemas.microsoft.com/office/powerpoint/2010/main">
          <mc:Choice Requires="p14">
            <p:contentPart p14:bwMode="auto" r:id="rId124">
              <p14:nvContentPartPr>
                <p14:cNvPr id="87" name="Ink 86">
                  <a:extLst>
                    <a:ext uri="{FF2B5EF4-FFF2-40B4-BE49-F238E27FC236}">
                      <a16:creationId xmlns:a16="http://schemas.microsoft.com/office/drawing/2014/main" id="{124576E4-C5A3-C114-E003-BFDCC4B4EB3D}"/>
                    </a:ext>
                  </a:extLst>
                </p14:cNvPr>
                <p14:cNvContentPartPr/>
                <p14:nvPr/>
              </p14:nvContentPartPr>
              <p14:xfrm>
                <a:off x="8818463" y="4482724"/>
                <a:ext cx="149040" cy="217440"/>
              </p14:xfrm>
            </p:contentPart>
          </mc:Choice>
          <mc:Fallback xmlns="">
            <p:pic>
              <p:nvPicPr>
                <p:cNvPr id="87" name="Ink 86">
                  <a:extLst>
                    <a:ext uri="{FF2B5EF4-FFF2-40B4-BE49-F238E27FC236}">
                      <a16:creationId xmlns:a16="http://schemas.microsoft.com/office/drawing/2014/main" id="{124576E4-C5A3-C114-E003-BFDCC4B4EB3D}"/>
                    </a:ext>
                  </a:extLst>
                </p:cNvPr>
                <p:cNvPicPr/>
                <p:nvPr/>
              </p:nvPicPr>
              <p:blipFill>
                <a:blip r:embed="rId125"/>
                <a:stretch>
                  <a:fillRect/>
                </a:stretch>
              </p:blipFill>
              <p:spPr>
                <a:xfrm>
                  <a:off x="8809823" y="4474084"/>
                  <a:ext cx="1666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8" name="Ink 87">
                  <a:extLst>
                    <a:ext uri="{FF2B5EF4-FFF2-40B4-BE49-F238E27FC236}">
                      <a16:creationId xmlns:a16="http://schemas.microsoft.com/office/drawing/2014/main" id="{C67C30DE-32B2-34C0-2356-2F33D454DB72}"/>
                    </a:ext>
                  </a:extLst>
                </p14:cNvPr>
                <p14:cNvContentPartPr/>
                <p14:nvPr/>
              </p14:nvContentPartPr>
              <p14:xfrm>
                <a:off x="9117263" y="4542484"/>
                <a:ext cx="123480" cy="149760"/>
              </p14:xfrm>
            </p:contentPart>
          </mc:Choice>
          <mc:Fallback xmlns="">
            <p:pic>
              <p:nvPicPr>
                <p:cNvPr id="88" name="Ink 87">
                  <a:extLst>
                    <a:ext uri="{FF2B5EF4-FFF2-40B4-BE49-F238E27FC236}">
                      <a16:creationId xmlns:a16="http://schemas.microsoft.com/office/drawing/2014/main" id="{C67C30DE-32B2-34C0-2356-2F33D454DB72}"/>
                    </a:ext>
                  </a:extLst>
                </p:cNvPr>
                <p:cNvPicPr/>
                <p:nvPr/>
              </p:nvPicPr>
              <p:blipFill>
                <a:blip r:embed="rId127"/>
                <a:stretch>
                  <a:fillRect/>
                </a:stretch>
              </p:blipFill>
              <p:spPr>
                <a:xfrm>
                  <a:off x="9108623" y="4533844"/>
                  <a:ext cx="1411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9" name="Ink 88">
                  <a:extLst>
                    <a:ext uri="{FF2B5EF4-FFF2-40B4-BE49-F238E27FC236}">
                      <a16:creationId xmlns:a16="http://schemas.microsoft.com/office/drawing/2014/main" id="{01AE73EF-7CA6-0057-17F7-38944D621C7D}"/>
                    </a:ext>
                  </a:extLst>
                </p14:cNvPr>
                <p14:cNvContentPartPr/>
                <p14:nvPr/>
              </p14:nvContentPartPr>
              <p14:xfrm>
                <a:off x="9357743" y="4539244"/>
                <a:ext cx="157680" cy="134280"/>
              </p14:xfrm>
            </p:contentPart>
          </mc:Choice>
          <mc:Fallback xmlns="">
            <p:pic>
              <p:nvPicPr>
                <p:cNvPr id="89" name="Ink 88">
                  <a:extLst>
                    <a:ext uri="{FF2B5EF4-FFF2-40B4-BE49-F238E27FC236}">
                      <a16:creationId xmlns:a16="http://schemas.microsoft.com/office/drawing/2014/main" id="{01AE73EF-7CA6-0057-17F7-38944D621C7D}"/>
                    </a:ext>
                  </a:extLst>
                </p:cNvPr>
                <p:cNvPicPr/>
                <p:nvPr/>
              </p:nvPicPr>
              <p:blipFill>
                <a:blip r:embed="rId129"/>
                <a:stretch>
                  <a:fillRect/>
                </a:stretch>
              </p:blipFill>
              <p:spPr>
                <a:xfrm>
                  <a:off x="9349103" y="4530604"/>
                  <a:ext cx="17532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90" name="Ink 89">
                <a:extLst>
                  <a:ext uri="{FF2B5EF4-FFF2-40B4-BE49-F238E27FC236}">
                    <a16:creationId xmlns:a16="http://schemas.microsoft.com/office/drawing/2014/main" id="{96B264BF-EC15-8209-D3D3-3E28489CAC8F}"/>
                  </a:ext>
                </a:extLst>
              </p14:cNvPr>
              <p14:cNvContentPartPr/>
              <p14:nvPr/>
            </p14:nvContentPartPr>
            <p14:xfrm>
              <a:off x="10599023" y="4350604"/>
              <a:ext cx="127080" cy="220320"/>
            </p14:xfrm>
          </p:contentPart>
        </mc:Choice>
        <mc:Fallback xmlns="">
          <p:pic>
            <p:nvPicPr>
              <p:cNvPr id="90" name="Ink 89">
                <a:extLst>
                  <a:ext uri="{FF2B5EF4-FFF2-40B4-BE49-F238E27FC236}">
                    <a16:creationId xmlns:a16="http://schemas.microsoft.com/office/drawing/2014/main" id="{96B264BF-EC15-8209-D3D3-3E28489CAC8F}"/>
                  </a:ext>
                </a:extLst>
              </p:cNvPr>
              <p:cNvPicPr/>
              <p:nvPr/>
            </p:nvPicPr>
            <p:blipFill>
              <a:blip r:embed="rId131"/>
              <a:stretch>
                <a:fillRect/>
              </a:stretch>
            </p:blipFill>
            <p:spPr>
              <a:xfrm>
                <a:off x="10590383" y="4341604"/>
                <a:ext cx="144720" cy="237960"/>
              </a:xfrm>
              <a:prstGeom prst="rect">
                <a:avLst/>
              </a:prstGeom>
            </p:spPr>
          </p:pic>
        </mc:Fallback>
      </mc:AlternateContent>
      <p:grpSp>
        <p:nvGrpSpPr>
          <p:cNvPr id="100" name="Group 99">
            <a:extLst>
              <a:ext uri="{FF2B5EF4-FFF2-40B4-BE49-F238E27FC236}">
                <a16:creationId xmlns:a16="http://schemas.microsoft.com/office/drawing/2014/main" id="{CCDAC7ED-96FE-A5FC-8D78-20F40ED69931}"/>
              </a:ext>
            </a:extLst>
          </p:cNvPr>
          <p:cNvGrpSpPr/>
          <p:nvPr/>
        </p:nvGrpSpPr>
        <p:grpSpPr>
          <a:xfrm>
            <a:off x="7856183" y="5015884"/>
            <a:ext cx="305280" cy="322560"/>
            <a:chOff x="7856183" y="5015884"/>
            <a:chExt cx="305280" cy="322560"/>
          </a:xfrm>
        </p:grpSpPr>
        <mc:AlternateContent xmlns:mc="http://schemas.openxmlformats.org/markup-compatibility/2006" xmlns:p14="http://schemas.microsoft.com/office/powerpoint/2010/main">
          <mc:Choice Requires="p14">
            <p:contentPart p14:bwMode="auto" r:id="rId132">
              <p14:nvContentPartPr>
                <p14:cNvPr id="93" name="Ink 92">
                  <a:extLst>
                    <a:ext uri="{FF2B5EF4-FFF2-40B4-BE49-F238E27FC236}">
                      <a16:creationId xmlns:a16="http://schemas.microsoft.com/office/drawing/2014/main" id="{FD7CFB01-5D7D-05E8-7354-B66A7752D270}"/>
                    </a:ext>
                  </a:extLst>
                </p14:cNvPr>
                <p14:cNvContentPartPr/>
                <p14:nvPr/>
              </p14:nvContentPartPr>
              <p14:xfrm>
                <a:off x="7865183" y="5212444"/>
                <a:ext cx="11160" cy="126000"/>
              </p14:xfrm>
            </p:contentPart>
          </mc:Choice>
          <mc:Fallback xmlns="">
            <p:pic>
              <p:nvPicPr>
                <p:cNvPr id="93" name="Ink 92">
                  <a:extLst>
                    <a:ext uri="{FF2B5EF4-FFF2-40B4-BE49-F238E27FC236}">
                      <a16:creationId xmlns:a16="http://schemas.microsoft.com/office/drawing/2014/main" id="{FD7CFB01-5D7D-05E8-7354-B66A7752D270}"/>
                    </a:ext>
                  </a:extLst>
                </p:cNvPr>
                <p:cNvPicPr/>
                <p:nvPr/>
              </p:nvPicPr>
              <p:blipFill>
                <a:blip r:embed="rId133"/>
                <a:stretch>
                  <a:fillRect/>
                </a:stretch>
              </p:blipFill>
              <p:spPr>
                <a:xfrm>
                  <a:off x="7856183" y="5203804"/>
                  <a:ext cx="288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4" name="Ink 93">
                  <a:extLst>
                    <a:ext uri="{FF2B5EF4-FFF2-40B4-BE49-F238E27FC236}">
                      <a16:creationId xmlns:a16="http://schemas.microsoft.com/office/drawing/2014/main" id="{4644A365-70FE-3633-9A2B-ECB77B88FD5D}"/>
                    </a:ext>
                  </a:extLst>
                </p14:cNvPr>
                <p14:cNvContentPartPr/>
                <p14:nvPr/>
              </p14:nvContentPartPr>
              <p14:xfrm>
                <a:off x="7856183" y="5015884"/>
                <a:ext cx="305280" cy="303480"/>
              </p14:xfrm>
            </p:contentPart>
          </mc:Choice>
          <mc:Fallback xmlns="">
            <p:pic>
              <p:nvPicPr>
                <p:cNvPr id="94" name="Ink 93">
                  <a:extLst>
                    <a:ext uri="{FF2B5EF4-FFF2-40B4-BE49-F238E27FC236}">
                      <a16:creationId xmlns:a16="http://schemas.microsoft.com/office/drawing/2014/main" id="{4644A365-70FE-3633-9A2B-ECB77B88FD5D}"/>
                    </a:ext>
                  </a:extLst>
                </p:cNvPr>
                <p:cNvPicPr/>
                <p:nvPr/>
              </p:nvPicPr>
              <p:blipFill>
                <a:blip r:embed="rId135"/>
                <a:stretch>
                  <a:fillRect/>
                </a:stretch>
              </p:blipFill>
              <p:spPr>
                <a:xfrm>
                  <a:off x="7847543" y="5007244"/>
                  <a:ext cx="322920" cy="321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6">
            <p14:nvContentPartPr>
              <p14:cNvPr id="98" name="Ink 97">
                <a:extLst>
                  <a:ext uri="{FF2B5EF4-FFF2-40B4-BE49-F238E27FC236}">
                    <a16:creationId xmlns:a16="http://schemas.microsoft.com/office/drawing/2014/main" id="{5AD6DFD8-0AB8-9540-020F-F70A5EF6F915}"/>
                  </a:ext>
                </a:extLst>
              </p14:cNvPr>
              <p14:cNvContentPartPr/>
              <p14:nvPr/>
            </p14:nvContentPartPr>
            <p14:xfrm>
              <a:off x="10569503" y="4888804"/>
              <a:ext cx="223920" cy="187200"/>
            </p14:xfrm>
          </p:contentPart>
        </mc:Choice>
        <mc:Fallback xmlns="">
          <p:pic>
            <p:nvPicPr>
              <p:cNvPr id="98" name="Ink 97">
                <a:extLst>
                  <a:ext uri="{FF2B5EF4-FFF2-40B4-BE49-F238E27FC236}">
                    <a16:creationId xmlns:a16="http://schemas.microsoft.com/office/drawing/2014/main" id="{5AD6DFD8-0AB8-9540-020F-F70A5EF6F915}"/>
                  </a:ext>
                </a:extLst>
              </p:cNvPr>
              <p:cNvPicPr/>
              <p:nvPr/>
            </p:nvPicPr>
            <p:blipFill>
              <a:blip r:embed="rId137"/>
              <a:stretch>
                <a:fillRect/>
              </a:stretch>
            </p:blipFill>
            <p:spPr>
              <a:xfrm>
                <a:off x="10560503" y="4879804"/>
                <a:ext cx="2415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1" name="Ink 100">
                <a:extLst>
                  <a:ext uri="{FF2B5EF4-FFF2-40B4-BE49-F238E27FC236}">
                    <a16:creationId xmlns:a16="http://schemas.microsoft.com/office/drawing/2014/main" id="{C13DCFA4-247B-5FD7-EE5A-D4170A0DAD22}"/>
                  </a:ext>
                </a:extLst>
              </p14:cNvPr>
              <p14:cNvContentPartPr/>
              <p14:nvPr/>
            </p14:nvContentPartPr>
            <p14:xfrm>
              <a:off x="1297343" y="3478684"/>
              <a:ext cx="182880" cy="191160"/>
            </p14:xfrm>
          </p:contentPart>
        </mc:Choice>
        <mc:Fallback xmlns="">
          <p:pic>
            <p:nvPicPr>
              <p:cNvPr id="101" name="Ink 100">
                <a:extLst>
                  <a:ext uri="{FF2B5EF4-FFF2-40B4-BE49-F238E27FC236}">
                    <a16:creationId xmlns:a16="http://schemas.microsoft.com/office/drawing/2014/main" id="{C13DCFA4-247B-5FD7-EE5A-D4170A0DAD22}"/>
                  </a:ext>
                </a:extLst>
              </p:cNvPr>
              <p:cNvPicPr/>
              <p:nvPr/>
            </p:nvPicPr>
            <p:blipFill>
              <a:blip r:embed="rId139"/>
              <a:stretch>
                <a:fillRect/>
              </a:stretch>
            </p:blipFill>
            <p:spPr>
              <a:xfrm>
                <a:off x="1288343" y="3470044"/>
                <a:ext cx="200520" cy="208800"/>
              </a:xfrm>
              <a:prstGeom prst="rect">
                <a:avLst/>
              </a:prstGeom>
            </p:spPr>
          </p:pic>
        </mc:Fallback>
      </mc:AlternateContent>
      <p:grpSp>
        <p:nvGrpSpPr>
          <p:cNvPr id="104" name="Group 103">
            <a:extLst>
              <a:ext uri="{FF2B5EF4-FFF2-40B4-BE49-F238E27FC236}">
                <a16:creationId xmlns:a16="http://schemas.microsoft.com/office/drawing/2014/main" id="{D96A3895-0184-C552-9B3B-49A6F9123FC9}"/>
              </a:ext>
            </a:extLst>
          </p:cNvPr>
          <p:cNvGrpSpPr/>
          <p:nvPr/>
        </p:nvGrpSpPr>
        <p:grpSpPr>
          <a:xfrm>
            <a:off x="2083583" y="3440164"/>
            <a:ext cx="452160" cy="177840"/>
            <a:chOff x="2083583" y="3440164"/>
            <a:chExt cx="452160" cy="177840"/>
          </a:xfrm>
        </p:grpSpPr>
        <mc:AlternateContent xmlns:mc="http://schemas.openxmlformats.org/markup-compatibility/2006" xmlns:p14="http://schemas.microsoft.com/office/powerpoint/2010/main">
          <mc:Choice Requires="p14">
            <p:contentPart p14:bwMode="auto" r:id="rId140">
              <p14:nvContentPartPr>
                <p14:cNvPr id="102" name="Ink 101">
                  <a:extLst>
                    <a:ext uri="{FF2B5EF4-FFF2-40B4-BE49-F238E27FC236}">
                      <a16:creationId xmlns:a16="http://schemas.microsoft.com/office/drawing/2014/main" id="{FBC721B3-8ED3-1BAE-A975-407539171DB5}"/>
                    </a:ext>
                  </a:extLst>
                </p14:cNvPr>
                <p14:cNvContentPartPr/>
                <p14:nvPr/>
              </p14:nvContentPartPr>
              <p14:xfrm>
                <a:off x="2083583" y="3470404"/>
                <a:ext cx="11160" cy="147600"/>
              </p14:xfrm>
            </p:contentPart>
          </mc:Choice>
          <mc:Fallback xmlns="">
            <p:pic>
              <p:nvPicPr>
                <p:cNvPr id="102" name="Ink 101">
                  <a:extLst>
                    <a:ext uri="{FF2B5EF4-FFF2-40B4-BE49-F238E27FC236}">
                      <a16:creationId xmlns:a16="http://schemas.microsoft.com/office/drawing/2014/main" id="{FBC721B3-8ED3-1BAE-A975-407539171DB5}"/>
                    </a:ext>
                  </a:extLst>
                </p:cNvPr>
                <p:cNvPicPr/>
                <p:nvPr/>
              </p:nvPicPr>
              <p:blipFill>
                <a:blip r:embed="rId141"/>
                <a:stretch>
                  <a:fillRect/>
                </a:stretch>
              </p:blipFill>
              <p:spPr>
                <a:xfrm>
                  <a:off x="2074943" y="3461764"/>
                  <a:ext cx="288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3" name="Ink 102">
                  <a:extLst>
                    <a:ext uri="{FF2B5EF4-FFF2-40B4-BE49-F238E27FC236}">
                      <a16:creationId xmlns:a16="http://schemas.microsoft.com/office/drawing/2014/main" id="{2C3265E8-B963-8948-06A8-0A20E2FC7B91}"/>
                    </a:ext>
                  </a:extLst>
                </p14:cNvPr>
                <p14:cNvContentPartPr/>
                <p14:nvPr/>
              </p14:nvContentPartPr>
              <p14:xfrm>
                <a:off x="2222183" y="3440164"/>
                <a:ext cx="313560" cy="136080"/>
              </p14:xfrm>
            </p:contentPart>
          </mc:Choice>
          <mc:Fallback xmlns="">
            <p:pic>
              <p:nvPicPr>
                <p:cNvPr id="103" name="Ink 102">
                  <a:extLst>
                    <a:ext uri="{FF2B5EF4-FFF2-40B4-BE49-F238E27FC236}">
                      <a16:creationId xmlns:a16="http://schemas.microsoft.com/office/drawing/2014/main" id="{2C3265E8-B963-8948-06A8-0A20E2FC7B91}"/>
                    </a:ext>
                  </a:extLst>
                </p:cNvPr>
                <p:cNvPicPr/>
                <p:nvPr/>
              </p:nvPicPr>
              <p:blipFill>
                <a:blip r:embed="rId143"/>
                <a:stretch>
                  <a:fillRect/>
                </a:stretch>
              </p:blipFill>
              <p:spPr>
                <a:xfrm>
                  <a:off x="2213183" y="3431524"/>
                  <a:ext cx="331200" cy="153720"/>
                </a:xfrm>
                <a:prstGeom prst="rect">
                  <a:avLst/>
                </a:prstGeom>
              </p:spPr>
            </p:pic>
          </mc:Fallback>
        </mc:AlternateContent>
      </p:grpSp>
      <p:grpSp>
        <p:nvGrpSpPr>
          <p:cNvPr id="107" name="Group 106">
            <a:extLst>
              <a:ext uri="{FF2B5EF4-FFF2-40B4-BE49-F238E27FC236}">
                <a16:creationId xmlns:a16="http://schemas.microsoft.com/office/drawing/2014/main" id="{A45881BC-4703-D3E2-DF03-CB6BB471A779}"/>
              </a:ext>
            </a:extLst>
          </p:cNvPr>
          <p:cNvGrpSpPr/>
          <p:nvPr/>
        </p:nvGrpSpPr>
        <p:grpSpPr>
          <a:xfrm>
            <a:off x="4699703" y="4547524"/>
            <a:ext cx="845640" cy="408240"/>
            <a:chOff x="4699703" y="4547524"/>
            <a:chExt cx="845640" cy="408240"/>
          </a:xfrm>
        </p:grpSpPr>
        <mc:AlternateContent xmlns:mc="http://schemas.openxmlformats.org/markup-compatibility/2006" xmlns:p14="http://schemas.microsoft.com/office/powerpoint/2010/main">
          <mc:Choice Requires="p14">
            <p:contentPart p14:bwMode="auto" r:id="rId144">
              <p14:nvContentPartPr>
                <p14:cNvPr id="53" name="Ink 52">
                  <a:extLst>
                    <a:ext uri="{FF2B5EF4-FFF2-40B4-BE49-F238E27FC236}">
                      <a16:creationId xmlns:a16="http://schemas.microsoft.com/office/drawing/2014/main" id="{DE505055-8A68-90E1-0340-8049F7453CAB}"/>
                    </a:ext>
                  </a:extLst>
                </p14:cNvPr>
                <p14:cNvContentPartPr/>
                <p14:nvPr/>
              </p14:nvContentPartPr>
              <p14:xfrm>
                <a:off x="4759823" y="4600084"/>
                <a:ext cx="204120" cy="228600"/>
              </p14:xfrm>
            </p:contentPart>
          </mc:Choice>
          <mc:Fallback xmlns="">
            <p:pic>
              <p:nvPicPr>
                <p:cNvPr id="53" name="Ink 52">
                  <a:extLst>
                    <a:ext uri="{FF2B5EF4-FFF2-40B4-BE49-F238E27FC236}">
                      <a16:creationId xmlns:a16="http://schemas.microsoft.com/office/drawing/2014/main" id="{DE505055-8A68-90E1-0340-8049F7453CAB}"/>
                    </a:ext>
                  </a:extLst>
                </p:cNvPr>
                <p:cNvPicPr/>
                <p:nvPr/>
              </p:nvPicPr>
              <p:blipFill>
                <a:blip r:embed="rId145"/>
                <a:stretch>
                  <a:fillRect/>
                </a:stretch>
              </p:blipFill>
              <p:spPr>
                <a:xfrm>
                  <a:off x="4750823" y="4591084"/>
                  <a:ext cx="2217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54" name="Ink 53">
                  <a:extLst>
                    <a:ext uri="{FF2B5EF4-FFF2-40B4-BE49-F238E27FC236}">
                      <a16:creationId xmlns:a16="http://schemas.microsoft.com/office/drawing/2014/main" id="{762CECAD-D1C0-7AD6-8E73-ADE578881FDC}"/>
                    </a:ext>
                  </a:extLst>
                </p14:cNvPr>
                <p14:cNvContentPartPr/>
                <p14:nvPr/>
              </p14:nvContentPartPr>
              <p14:xfrm>
                <a:off x="5102903" y="4632844"/>
                <a:ext cx="201960" cy="127080"/>
              </p14:xfrm>
            </p:contentPart>
          </mc:Choice>
          <mc:Fallback xmlns="">
            <p:pic>
              <p:nvPicPr>
                <p:cNvPr id="54" name="Ink 53">
                  <a:extLst>
                    <a:ext uri="{FF2B5EF4-FFF2-40B4-BE49-F238E27FC236}">
                      <a16:creationId xmlns:a16="http://schemas.microsoft.com/office/drawing/2014/main" id="{762CECAD-D1C0-7AD6-8E73-ADE578881FDC}"/>
                    </a:ext>
                  </a:extLst>
                </p:cNvPr>
                <p:cNvPicPr/>
                <p:nvPr/>
              </p:nvPicPr>
              <p:blipFill>
                <a:blip r:embed="rId147"/>
                <a:stretch>
                  <a:fillRect/>
                </a:stretch>
              </p:blipFill>
              <p:spPr>
                <a:xfrm>
                  <a:off x="5094263" y="4623844"/>
                  <a:ext cx="2196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55" name="Ink 54">
                  <a:extLst>
                    <a:ext uri="{FF2B5EF4-FFF2-40B4-BE49-F238E27FC236}">
                      <a16:creationId xmlns:a16="http://schemas.microsoft.com/office/drawing/2014/main" id="{2CCB9DDC-2C9F-5C6F-A8BC-D27124C3D909}"/>
                    </a:ext>
                  </a:extLst>
                </p14:cNvPr>
                <p14:cNvContentPartPr/>
                <p14:nvPr/>
              </p14:nvContentPartPr>
              <p14:xfrm>
                <a:off x="5391983" y="4640404"/>
                <a:ext cx="153360" cy="145080"/>
              </p14:xfrm>
            </p:contentPart>
          </mc:Choice>
          <mc:Fallback xmlns="">
            <p:pic>
              <p:nvPicPr>
                <p:cNvPr id="55" name="Ink 54">
                  <a:extLst>
                    <a:ext uri="{FF2B5EF4-FFF2-40B4-BE49-F238E27FC236}">
                      <a16:creationId xmlns:a16="http://schemas.microsoft.com/office/drawing/2014/main" id="{2CCB9DDC-2C9F-5C6F-A8BC-D27124C3D909}"/>
                    </a:ext>
                  </a:extLst>
                </p:cNvPr>
                <p:cNvPicPr/>
                <p:nvPr/>
              </p:nvPicPr>
              <p:blipFill>
                <a:blip r:embed="rId149"/>
                <a:stretch>
                  <a:fillRect/>
                </a:stretch>
              </p:blipFill>
              <p:spPr>
                <a:xfrm>
                  <a:off x="5382983" y="4631764"/>
                  <a:ext cx="1710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5" name="Ink 104">
                  <a:extLst>
                    <a:ext uri="{FF2B5EF4-FFF2-40B4-BE49-F238E27FC236}">
                      <a16:creationId xmlns:a16="http://schemas.microsoft.com/office/drawing/2014/main" id="{A39663CF-5749-272D-5C0D-3D73BA23B027}"/>
                    </a:ext>
                  </a:extLst>
                </p14:cNvPr>
                <p14:cNvContentPartPr/>
                <p14:nvPr/>
              </p14:nvContentPartPr>
              <p14:xfrm>
                <a:off x="4699703" y="4547524"/>
                <a:ext cx="378000" cy="235800"/>
              </p14:xfrm>
            </p:contentPart>
          </mc:Choice>
          <mc:Fallback xmlns="">
            <p:pic>
              <p:nvPicPr>
                <p:cNvPr id="105" name="Ink 104">
                  <a:extLst>
                    <a:ext uri="{FF2B5EF4-FFF2-40B4-BE49-F238E27FC236}">
                      <a16:creationId xmlns:a16="http://schemas.microsoft.com/office/drawing/2014/main" id="{A39663CF-5749-272D-5C0D-3D73BA23B027}"/>
                    </a:ext>
                  </a:extLst>
                </p:cNvPr>
                <p:cNvPicPr/>
                <p:nvPr/>
              </p:nvPicPr>
              <p:blipFill>
                <a:blip r:embed="rId151"/>
                <a:stretch>
                  <a:fillRect/>
                </a:stretch>
              </p:blipFill>
              <p:spPr>
                <a:xfrm>
                  <a:off x="4691063" y="4538524"/>
                  <a:ext cx="3956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6" name="Ink 105">
                  <a:extLst>
                    <a:ext uri="{FF2B5EF4-FFF2-40B4-BE49-F238E27FC236}">
                      <a16:creationId xmlns:a16="http://schemas.microsoft.com/office/drawing/2014/main" id="{61F08931-B1B4-2941-574A-E2AEA5AEA93E}"/>
                    </a:ext>
                  </a:extLst>
                </p14:cNvPr>
                <p14:cNvContentPartPr/>
                <p14:nvPr/>
              </p14:nvContentPartPr>
              <p14:xfrm>
                <a:off x="4988063" y="4803124"/>
                <a:ext cx="137160" cy="152640"/>
              </p14:xfrm>
            </p:contentPart>
          </mc:Choice>
          <mc:Fallback xmlns="">
            <p:pic>
              <p:nvPicPr>
                <p:cNvPr id="106" name="Ink 105">
                  <a:extLst>
                    <a:ext uri="{FF2B5EF4-FFF2-40B4-BE49-F238E27FC236}">
                      <a16:creationId xmlns:a16="http://schemas.microsoft.com/office/drawing/2014/main" id="{61F08931-B1B4-2941-574A-E2AEA5AEA93E}"/>
                    </a:ext>
                  </a:extLst>
                </p:cNvPr>
                <p:cNvPicPr/>
                <p:nvPr/>
              </p:nvPicPr>
              <p:blipFill>
                <a:blip r:embed="rId153"/>
                <a:stretch>
                  <a:fillRect/>
                </a:stretch>
              </p:blipFill>
              <p:spPr>
                <a:xfrm>
                  <a:off x="4979063" y="4794484"/>
                  <a:ext cx="154800" cy="170280"/>
                </a:xfrm>
                <a:prstGeom prst="rect">
                  <a:avLst/>
                </a:prstGeom>
              </p:spPr>
            </p:pic>
          </mc:Fallback>
        </mc:AlternateContent>
      </p:grpSp>
      <p:grpSp>
        <p:nvGrpSpPr>
          <p:cNvPr id="109" name="Group 108">
            <a:extLst>
              <a:ext uri="{FF2B5EF4-FFF2-40B4-BE49-F238E27FC236}">
                <a16:creationId xmlns:a16="http://schemas.microsoft.com/office/drawing/2014/main" id="{08BB97B4-29AB-67D9-D022-C648E5CDD68D}"/>
              </a:ext>
            </a:extLst>
          </p:cNvPr>
          <p:cNvGrpSpPr/>
          <p:nvPr/>
        </p:nvGrpSpPr>
        <p:grpSpPr>
          <a:xfrm>
            <a:off x="8809103" y="4936324"/>
            <a:ext cx="867600" cy="357480"/>
            <a:chOff x="8809103" y="4936324"/>
            <a:chExt cx="867600" cy="357480"/>
          </a:xfrm>
        </p:grpSpPr>
        <mc:AlternateContent xmlns:mc="http://schemas.openxmlformats.org/markup-compatibility/2006" xmlns:p14="http://schemas.microsoft.com/office/powerpoint/2010/main">
          <mc:Choice Requires="p14">
            <p:contentPart p14:bwMode="auto" r:id="rId154">
              <p14:nvContentPartPr>
                <p14:cNvPr id="95" name="Ink 94">
                  <a:extLst>
                    <a:ext uri="{FF2B5EF4-FFF2-40B4-BE49-F238E27FC236}">
                      <a16:creationId xmlns:a16="http://schemas.microsoft.com/office/drawing/2014/main" id="{FB07162A-0F4B-8474-4CAE-1AFD74FF30AC}"/>
                    </a:ext>
                  </a:extLst>
                </p14:cNvPr>
                <p14:cNvContentPartPr/>
                <p14:nvPr/>
              </p14:nvContentPartPr>
              <p14:xfrm>
                <a:off x="8905583" y="4936324"/>
                <a:ext cx="201600" cy="278280"/>
              </p14:xfrm>
            </p:contentPart>
          </mc:Choice>
          <mc:Fallback xmlns="">
            <p:pic>
              <p:nvPicPr>
                <p:cNvPr id="95" name="Ink 94">
                  <a:extLst>
                    <a:ext uri="{FF2B5EF4-FFF2-40B4-BE49-F238E27FC236}">
                      <a16:creationId xmlns:a16="http://schemas.microsoft.com/office/drawing/2014/main" id="{FB07162A-0F4B-8474-4CAE-1AFD74FF30AC}"/>
                    </a:ext>
                  </a:extLst>
                </p:cNvPr>
                <p:cNvPicPr/>
                <p:nvPr/>
              </p:nvPicPr>
              <p:blipFill>
                <a:blip r:embed="rId155"/>
                <a:stretch>
                  <a:fillRect/>
                </a:stretch>
              </p:blipFill>
              <p:spPr>
                <a:xfrm>
                  <a:off x="8896943" y="4927684"/>
                  <a:ext cx="2192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6" name="Ink 95">
                  <a:extLst>
                    <a:ext uri="{FF2B5EF4-FFF2-40B4-BE49-F238E27FC236}">
                      <a16:creationId xmlns:a16="http://schemas.microsoft.com/office/drawing/2014/main" id="{3E52438A-3128-618F-07F9-D23B0FA506A8}"/>
                    </a:ext>
                  </a:extLst>
                </p14:cNvPr>
                <p14:cNvContentPartPr/>
                <p14:nvPr/>
              </p14:nvContentPartPr>
              <p14:xfrm>
                <a:off x="9241103" y="4982764"/>
                <a:ext cx="174960" cy="170280"/>
              </p14:xfrm>
            </p:contentPart>
          </mc:Choice>
          <mc:Fallback xmlns="">
            <p:pic>
              <p:nvPicPr>
                <p:cNvPr id="96" name="Ink 95">
                  <a:extLst>
                    <a:ext uri="{FF2B5EF4-FFF2-40B4-BE49-F238E27FC236}">
                      <a16:creationId xmlns:a16="http://schemas.microsoft.com/office/drawing/2014/main" id="{3E52438A-3128-618F-07F9-D23B0FA506A8}"/>
                    </a:ext>
                  </a:extLst>
                </p:cNvPr>
                <p:cNvPicPr/>
                <p:nvPr/>
              </p:nvPicPr>
              <p:blipFill>
                <a:blip r:embed="rId157"/>
                <a:stretch>
                  <a:fillRect/>
                </a:stretch>
              </p:blipFill>
              <p:spPr>
                <a:xfrm>
                  <a:off x="9232463" y="4973764"/>
                  <a:ext cx="1926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9D3DFC3B-B6F2-7C76-551D-15D3080E53A3}"/>
                    </a:ext>
                  </a:extLst>
                </p14:cNvPr>
                <p14:cNvContentPartPr/>
                <p14:nvPr/>
              </p14:nvContentPartPr>
              <p14:xfrm>
                <a:off x="9517943" y="4994644"/>
                <a:ext cx="158760" cy="154440"/>
              </p14:xfrm>
            </p:contentPart>
          </mc:Choice>
          <mc:Fallback xmlns="">
            <p:pic>
              <p:nvPicPr>
                <p:cNvPr id="97" name="Ink 96">
                  <a:extLst>
                    <a:ext uri="{FF2B5EF4-FFF2-40B4-BE49-F238E27FC236}">
                      <a16:creationId xmlns:a16="http://schemas.microsoft.com/office/drawing/2014/main" id="{9D3DFC3B-B6F2-7C76-551D-15D3080E53A3}"/>
                    </a:ext>
                  </a:extLst>
                </p:cNvPr>
                <p:cNvPicPr/>
                <p:nvPr/>
              </p:nvPicPr>
              <p:blipFill>
                <a:blip r:embed="rId159"/>
                <a:stretch>
                  <a:fillRect/>
                </a:stretch>
              </p:blipFill>
              <p:spPr>
                <a:xfrm>
                  <a:off x="9508943" y="4986004"/>
                  <a:ext cx="1764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8" name="Ink 107">
                  <a:extLst>
                    <a:ext uri="{FF2B5EF4-FFF2-40B4-BE49-F238E27FC236}">
                      <a16:creationId xmlns:a16="http://schemas.microsoft.com/office/drawing/2014/main" id="{3FE0A869-58FC-8DB4-1801-0EA4D1C7683A}"/>
                    </a:ext>
                  </a:extLst>
                </p14:cNvPr>
                <p14:cNvContentPartPr/>
                <p14:nvPr/>
              </p14:nvContentPartPr>
              <p14:xfrm>
                <a:off x="8809103" y="4942804"/>
                <a:ext cx="310320" cy="351000"/>
              </p14:xfrm>
            </p:contentPart>
          </mc:Choice>
          <mc:Fallback xmlns="">
            <p:pic>
              <p:nvPicPr>
                <p:cNvPr id="108" name="Ink 107">
                  <a:extLst>
                    <a:ext uri="{FF2B5EF4-FFF2-40B4-BE49-F238E27FC236}">
                      <a16:creationId xmlns:a16="http://schemas.microsoft.com/office/drawing/2014/main" id="{3FE0A869-58FC-8DB4-1801-0EA4D1C7683A}"/>
                    </a:ext>
                  </a:extLst>
                </p:cNvPr>
                <p:cNvPicPr/>
                <p:nvPr/>
              </p:nvPicPr>
              <p:blipFill>
                <a:blip r:embed="rId161"/>
                <a:stretch>
                  <a:fillRect/>
                </a:stretch>
              </p:blipFill>
              <p:spPr>
                <a:xfrm>
                  <a:off x="8800463" y="4933804"/>
                  <a:ext cx="327960" cy="368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2">
            <p14:nvContentPartPr>
              <p14:cNvPr id="110" name="Ink 109">
                <a:extLst>
                  <a:ext uri="{FF2B5EF4-FFF2-40B4-BE49-F238E27FC236}">
                    <a16:creationId xmlns:a16="http://schemas.microsoft.com/office/drawing/2014/main" id="{C16E18B0-9172-2ECB-9EDC-FB32CA4AF02F}"/>
                  </a:ext>
                </a:extLst>
              </p14:cNvPr>
              <p14:cNvContentPartPr/>
              <p14:nvPr/>
            </p14:nvContentPartPr>
            <p14:xfrm>
              <a:off x="10933103" y="3981964"/>
              <a:ext cx="18720" cy="254520"/>
            </p14:xfrm>
          </p:contentPart>
        </mc:Choice>
        <mc:Fallback xmlns="">
          <p:pic>
            <p:nvPicPr>
              <p:cNvPr id="110" name="Ink 109">
                <a:extLst>
                  <a:ext uri="{FF2B5EF4-FFF2-40B4-BE49-F238E27FC236}">
                    <a16:creationId xmlns:a16="http://schemas.microsoft.com/office/drawing/2014/main" id="{C16E18B0-9172-2ECB-9EDC-FB32CA4AF02F}"/>
                  </a:ext>
                </a:extLst>
              </p:cNvPr>
              <p:cNvPicPr/>
              <p:nvPr/>
            </p:nvPicPr>
            <p:blipFill>
              <a:blip r:embed="rId163"/>
              <a:stretch>
                <a:fillRect/>
              </a:stretch>
            </p:blipFill>
            <p:spPr>
              <a:xfrm>
                <a:off x="10924463" y="3972964"/>
                <a:ext cx="363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1" name="Ink 110">
                <a:extLst>
                  <a:ext uri="{FF2B5EF4-FFF2-40B4-BE49-F238E27FC236}">
                    <a16:creationId xmlns:a16="http://schemas.microsoft.com/office/drawing/2014/main" id="{313D221B-DABB-878C-841B-C26CE7D21488}"/>
                  </a:ext>
                </a:extLst>
              </p14:cNvPr>
              <p14:cNvContentPartPr/>
              <p14:nvPr/>
            </p14:nvContentPartPr>
            <p14:xfrm>
              <a:off x="10915463" y="4446724"/>
              <a:ext cx="170280" cy="188640"/>
            </p14:xfrm>
          </p:contentPart>
        </mc:Choice>
        <mc:Fallback xmlns="">
          <p:pic>
            <p:nvPicPr>
              <p:cNvPr id="111" name="Ink 110">
                <a:extLst>
                  <a:ext uri="{FF2B5EF4-FFF2-40B4-BE49-F238E27FC236}">
                    <a16:creationId xmlns:a16="http://schemas.microsoft.com/office/drawing/2014/main" id="{313D221B-DABB-878C-841B-C26CE7D21488}"/>
                  </a:ext>
                </a:extLst>
              </p:cNvPr>
              <p:cNvPicPr/>
              <p:nvPr/>
            </p:nvPicPr>
            <p:blipFill>
              <a:blip r:embed="rId165"/>
              <a:stretch>
                <a:fillRect/>
              </a:stretch>
            </p:blipFill>
            <p:spPr>
              <a:xfrm>
                <a:off x="10906463" y="4438084"/>
                <a:ext cx="1879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2" name="Ink 111">
                <a:extLst>
                  <a:ext uri="{FF2B5EF4-FFF2-40B4-BE49-F238E27FC236}">
                    <a16:creationId xmlns:a16="http://schemas.microsoft.com/office/drawing/2014/main" id="{198E0696-9A3E-0CF9-7BB3-074ADE1D9D50}"/>
                  </a:ext>
                </a:extLst>
              </p14:cNvPr>
              <p14:cNvContentPartPr/>
              <p14:nvPr/>
            </p14:nvContentPartPr>
            <p14:xfrm>
              <a:off x="10923383" y="4908244"/>
              <a:ext cx="373680" cy="117360"/>
            </p14:xfrm>
          </p:contentPart>
        </mc:Choice>
        <mc:Fallback xmlns="">
          <p:pic>
            <p:nvPicPr>
              <p:cNvPr id="112" name="Ink 111">
                <a:extLst>
                  <a:ext uri="{FF2B5EF4-FFF2-40B4-BE49-F238E27FC236}">
                    <a16:creationId xmlns:a16="http://schemas.microsoft.com/office/drawing/2014/main" id="{198E0696-9A3E-0CF9-7BB3-074ADE1D9D50}"/>
                  </a:ext>
                </a:extLst>
              </p:cNvPr>
              <p:cNvPicPr/>
              <p:nvPr/>
            </p:nvPicPr>
            <p:blipFill>
              <a:blip r:embed="rId167"/>
              <a:stretch>
                <a:fillRect/>
              </a:stretch>
            </p:blipFill>
            <p:spPr>
              <a:xfrm>
                <a:off x="10914383" y="4899604"/>
                <a:ext cx="391320" cy="135000"/>
              </a:xfrm>
              <a:prstGeom prst="rect">
                <a:avLst/>
              </a:prstGeom>
            </p:spPr>
          </p:pic>
        </mc:Fallback>
      </mc:AlternateContent>
      <p:grpSp>
        <p:nvGrpSpPr>
          <p:cNvPr id="118" name="Group 117">
            <a:extLst>
              <a:ext uri="{FF2B5EF4-FFF2-40B4-BE49-F238E27FC236}">
                <a16:creationId xmlns:a16="http://schemas.microsoft.com/office/drawing/2014/main" id="{2E1661E1-E4D8-D780-E0E1-BDABF81EBD27}"/>
              </a:ext>
            </a:extLst>
          </p:cNvPr>
          <p:cNvGrpSpPr/>
          <p:nvPr/>
        </p:nvGrpSpPr>
        <p:grpSpPr>
          <a:xfrm>
            <a:off x="11280863" y="3441604"/>
            <a:ext cx="635040" cy="256680"/>
            <a:chOff x="11280863" y="3441604"/>
            <a:chExt cx="635040" cy="256680"/>
          </a:xfrm>
        </p:grpSpPr>
        <mc:AlternateContent xmlns:mc="http://schemas.openxmlformats.org/markup-compatibility/2006" xmlns:p14="http://schemas.microsoft.com/office/powerpoint/2010/main">
          <mc:Choice Requires="p14">
            <p:contentPart p14:bwMode="auto" r:id="rId168">
              <p14:nvContentPartPr>
                <p14:cNvPr id="113" name="Ink 112">
                  <a:extLst>
                    <a:ext uri="{FF2B5EF4-FFF2-40B4-BE49-F238E27FC236}">
                      <a16:creationId xmlns:a16="http://schemas.microsoft.com/office/drawing/2014/main" id="{76DD99A4-0CE0-F126-14EE-1185982C0327}"/>
                    </a:ext>
                  </a:extLst>
                </p14:cNvPr>
                <p14:cNvContentPartPr/>
                <p14:nvPr/>
              </p14:nvContentPartPr>
              <p14:xfrm>
                <a:off x="11280863" y="3441604"/>
                <a:ext cx="155520" cy="256680"/>
              </p14:xfrm>
            </p:contentPart>
          </mc:Choice>
          <mc:Fallback xmlns="">
            <p:pic>
              <p:nvPicPr>
                <p:cNvPr id="113" name="Ink 112">
                  <a:extLst>
                    <a:ext uri="{FF2B5EF4-FFF2-40B4-BE49-F238E27FC236}">
                      <a16:creationId xmlns:a16="http://schemas.microsoft.com/office/drawing/2014/main" id="{76DD99A4-0CE0-F126-14EE-1185982C0327}"/>
                    </a:ext>
                  </a:extLst>
                </p:cNvPr>
                <p:cNvPicPr/>
                <p:nvPr/>
              </p:nvPicPr>
              <p:blipFill>
                <a:blip r:embed="rId169"/>
                <a:stretch>
                  <a:fillRect/>
                </a:stretch>
              </p:blipFill>
              <p:spPr>
                <a:xfrm>
                  <a:off x="11271863" y="3432604"/>
                  <a:ext cx="1731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4" name="Ink 113">
                  <a:extLst>
                    <a:ext uri="{FF2B5EF4-FFF2-40B4-BE49-F238E27FC236}">
                      <a16:creationId xmlns:a16="http://schemas.microsoft.com/office/drawing/2014/main" id="{D32F0E4A-CCFD-3C32-A261-8580A3F2C912}"/>
                    </a:ext>
                  </a:extLst>
                </p14:cNvPr>
                <p14:cNvContentPartPr/>
                <p14:nvPr/>
              </p14:nvContentPartPr>
              <p14:xfrm>
                <a:off x="11495063" y="3510004"/>
                <a:ext cx="106200" cy="139680"/>
              </p14:xfrm>
            </p:contentPart>
          </mc:Choice>
          <mc:Fallback xmlns="">
            <p:pic>
              <p:nvPicPr>
                <p:cNvPr id="114" name="Ink 113">
                  <a:extLst>
                    <a:ext uri="{FF2B5EF4-FFF2-40B4-BE49-F238E27FC236}">
                      <a16:creationId xmlns:a16="http://schemas.microsoft.com/office/drawing/2014/main" id="{D32F0E4A-CCFD-3C32-A261-8580A3F2C912}"/>
                    </a:ext>
                  </a:extLst>
                </p:cNvPr>
                <p:cNvPicPr/>
                <p:nvPr/>
              </p:nvPicPr>
              <p:blipFill>
                <a:blip r:embed="rId171"/>
                <a:stretch>
                  <a:fillRect/>
                </a:stretch>
              </p:blipFill>
              <p:spPr>
                <a:xfrm>
                  <a:off x="11486063" y="3501004"/>
                  <a:ext cx="1238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5" name="Ink 114">
                  <a:extLst>
                    <a:ext uri="{FF2B5EF4-FFF2-40B4-BE49-F238E27FC236}">
                      <a16:creationId xmlns:a16="http://schemas.microsoft.com/office/drawing/2014/main" id="{CB812F6E-C0DB-C976-77F6-1F24CB9D5FA2}"/>
                    </a:ext>
                  </a:extLst>
                </p14:cNvPr>
                <p14:cNvContentPartPr/>
                <p14:nvPr/>
              </p14:nvContentPartPr>
              <p14:xfrm>
                <a:off x="11611703" y="3492724"/>
                <a:ext cx="100440" cy="135360"/>
              </p14:xfrm>
            </p:contentPart>
          </mc:Choice>
          <mc:Fallback xmlns="">
            <p:pic>
              <p:nvPicPr>
                <p:cNvPr id="115" name="Ink 114">
                  <a:extLst>
                    <a:ext uri="{FF2B5EF4-FFF2-40B4-BE49-F238E27FC236}">
                      <a16:creationId xmlns:a16="http://schemas.microsoft.com/office/drawing/2014/main" id="{CB812F6E-C0DB-C976-77F6-1F24CB9D5FA2}"/>
                    </a:ext>
                  </a:extLst>
                </p:cNvPr>
                <p:cNvPicPr/>
                <p:nvPr/>
              </p:nvPicPr>
              <p:blipFill>
                <a:blip r:embed="rId173"/>
                <a:stretch>
                  <a:fillRect/>
                </a:stretch>
              </p:blipFill>
              <p:spPr>
                <a:xfrm>
                  <a:off x="11603063" y="3483724"/>
                  <a:ext cx="1180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6" name="Ink 115">
                  <a:extLst>
                    <a:ext uri="{FF2B5EF4-FFF2-40B4-BE49-F238E27FC236}">
                      <a16:creationId xmlns:a16="http://schemas.microsoft.com/office/drawing/2014/main" id="{824C7A54-A2DC-B316-9E4E-981459820C3A}"/>
                    </a:ext>
                  </a:extLst>
                </p14:cNvPr>
                <p14:cNvContentPartPr/>
                <p14:nvPr/>
              </p14:nvContentPartPr>
              <p14:xfrm>
                <a:off x="11725103" y="3505324"/>
                <a:ext cx="75960" cy="150840"/>
              </p14:xfrm>
            </p:contentPart>
          </mc:Choice>
          <mc:Fallback xmlns="">
            <p:pic>
              <p:nvPicPr>
                <p:cNvPr id="116" name="Ink 115">
                  <a:extLst>
                    <a:ext uri="{FF2B5EF4-FFF2-40B4-BE49-F238E27FC236}">
                      <a16:creationId xmlns:a16="http://schemas.microsoft.com/office/drawing/2014/main" id="{824C7A54-A2DC-B316-9E4E-981459820C3A}"/>
                    </a:ext>
                  </a:extLst>
                </p:cNvPr>
                <p:cNvPicPr/>
                <p:nvPr/>
              </p:nvPicPr>
              <p:blipFill>
                <a:blip r:embed="rId175"/>
                <a:stretch>
                  <a:fillRect/>
                </a:stretch>
              </p:blipFill>
              <p:spPr>
                <a:xfrm>
                  <a:off x="11716463" y="3496684"/>
                  <a:ext cx="936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7" name="Ink 116">
                  <a:extLst>
                    <a:ext uri="{FF2B5EF4-FFF2-40B4-BE49-F238E27FC236}">
                      <a16:creationId xmlns:a16="http://schemas.microsoft.com/office/drawing/2014/main" id="{CE37EC10-0DBC-0D92-8C93-5D8D121C16DB}"/>
                    </a:ext>
                  </a:extLst>
                </p14:cNvPr>
                <p14:cNvContentPartPr/>
                <p14:nvPr/>
              </p14:nvContentPartPr>
              <p14:xfrm>
                <a:off x="11830583" y="3501004"/>
                <a:ext cx="85320" cy="154080"/>
              </p14:xfrm>
            </p:contentPart>
          </mc:Choice>
          <mc:Fallback xmlns="">
            <p:pic>
              <p:nvPicPr>
                <p:cNvPr id="117" name="Ink 116">
                  <a:extLst>
                    <a:ext uri="{FF2B5EF4-FFF2-40B4-BE49-F238E27FC236}">
                      <a16:creationId xmlns:a16="http://schemas.microsoft.com/office/drawing/2014/main" id="{CE37EC10-0DBC-0D92-8C93-5D8D121C16DB}"/>
                    </a:ext>
                  </a:extLst>
                </p:cNvPr>
                <p:cNvPicPr/>
                <p:nvPr/>
              </p:nvPicPr>
              <p:blipFill>
                <a:blip r:embed="rId177"/>
                <a:stretch>
                  <a:fillRect/>
                </a:stretch>
              </p:blipFill>
              <p:spPr>
                <a:xfrm>
                  <a:off x="11821583" y="3492364"/>
                  <a:ext cx="102960" cy="171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8">
            <p14:nvContentPartPr>
              <p14:cNvPr id="119" name="Ink 118">
                <a:extLst>
                  <a:ext uri="{FF2B5EF4-FFF2-40B4-BE49-F238E27FC236}">
                    <a16:creationId xmlns:a16="http://schemas.microsoft.com/office/drawing/2014/main" id="{290B385B-F454-54FD-32EB-D1239E3F1457}"/>
                  </a:ext>
                </a:extLst>
              </p14:cNvPr>
              <p14:cNvContentPartPr/>
              <p14:nvPr/>
            </p14:nvContentPartPr>
            <p14:xfrm>
              <a:off x="11720063" y="3997804"/>
              <a:ext cx="75960" cy="248760"/>
            </p14:xfrm>
          </p:contentPart>
        </mc:Choice>
        <mc:Fallback xmlns="">
          <p:pic>
            <p:nvPicPr>
              <p:cNvPr id="119" name="Ink 118">
                <a:extLst>
                  <a:ext uri="{FF2B5EF4-FFF2-40B4-BE49-F238E27FC236}">
                    <a16:creationId xmlns:a16="http://schemas.microsoft.com/office/drawing/2014/main" id="{290B385B-F454-54FD-32EB-D1239E3F1457}"/>
                  </a:ext>
                </a:extLst>
              </p:cNvPr>
              <p:cNvPicPr/>
              <p:nvPr/>
            </p:nvPicPr>
            <p:blipFill>
              <a:blip r:embed="rId179"/>
              <a:stretch>
                <a:fillRect/>
              </a:stretch>
            </p:blipFill>
            <p:spPr>
              <a:xfrm>
                <a:off x="11711063" y="3988804"/>
                <a:ext cx="936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0" name="Ink 119">
                <a:extLst>
                  <a:ext uri="{FF2B5EF4-FFF2-40B4-BE49-F238E27FC236}">
                    <a16:creationId xmlns:a16="http://schemas.microsoft.com/office/drawing/2014/main" id="{4BFBF0A9-B010-D192-FED3-82BA00DB18C4}"/>
                  </a:ext>
                </a:extLst>
              </p14:cNvPr>
              <p14:cNvContentPartPr/>
              <p14:nvPr/>
            </p14:nvContentPartPr>
            <p14:xfrm>
              <a:off x="11666063" y="4395964"/>
              <a:ext cx="226080" cy="197280"/>
            </p14:xfrm>
          </p:contentPart>
        </mc:Choice>
        <mc:Fallback xmlns="">
          <p:pic>
            <p:nvPicPr>
              <p:cNvPr id="120" name="Ink 119">
                <a:extLst>
                  <a:ext uri="{FF2B5EF4-FFF2-40B4-BE49-F238E27FC236}">
                    <a16:creationId xmlns:a16="http://schemas.microsoft.com/office/drawing/2014/main" id="{4BFBF0A9-B010-D192-FED3-82BA00DB18C4}"/>
                  </a:ext>
                </a:extLst>
              </p:cNvPr>
              <p:cNvPicPr/>
              <p:nvPr/>
            </p:nvPicPr>
            <p:blipFill>
              <a:blip r:embed="rId181"/>
              <a:stretch>
                <a:fillRect/>
              </a:stretch>
            </p:blipFill>
            <p:spPr>
              <a:xfrm>
                <a:off x="11657423" y="4386964"/>
                <a:ext cx="2437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1" name="Ink 120">
                <a:extLst>
                  <a:ext uri="{FF2B5EF4-FFF2-40B4-BE49-F238E27FC236}">
                    <a16:creationId xmlns:a16="http://schemas.microsoft.com/office/drawing/2014/main" id="{4DCB3048-6E1A-2310-3B44-55E210E755AD}"/>
                  </a:ext>
                </a:extLst>
              </p14:cNvPr>
              <p14:cNvContentPartPr/>
              <p14:nvPr/>
            </p14:nvContentPartPr>
            <p14:xfrm>
              <a:off x="11670743" y="4917964"/>
              <a:ext cx="214920" cy="215280"/>
            </p14:xfrm>
          </p:contentPart>
        </mc:Choice>
        <mc:Fallback xmlns="">
          <p:pic>
            <p:nvPicPr>
              <p:cNvPr id="121" name="Ink 120">
                <a:extLst>
                  <a:ext uri="{FF2B5EF4-FFF2-40B4-BE49-F238E27FC236}">
                    <a16:creationId xmlns:a16="http://schemas.microsoft.com/office/drawing/2014/main" id="{4DCB3048-6E1A-2310-3B44-55E210E755AD}"/>
                  </a:ext>
                </a:extLst>
              </p:cNvPr>
              <p:cNvPicPr/>
              <p:nvPr/>
            </p:nvPicPr>
            <p:blipFill>
              <a:blip r:embed="rId183"/>
              <a:stretch>
                <a:fillRect/>
              </a:stretch>
            </p:blipFill>
            <p:spPr>
              <a:xfrm>
                <a:off x="11662103" y="4909324"/>
                <a:ext cx="2325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2" name="Ink 121">
                <a:extLst>
                  <a:ext uri="{FF2B5EF4-FFF2-40B4-BE49-F238E27FC236}">
                    <a16:creationId xmlns:a16="http://schemas.microsoft.com/office/drawing/2014/main" id="{62BE41FD-FCCB-B17C-791C-BBD6FB55F3BC}"/>
                  </a:ext>
                </a:extLst>
              </p14:cNvPr>
              <p14:cNvContentPartPr/>
              <p14:nvPr/>
            </p14:nvContentPartPr>
            <p14:xfrm>
              <a:off x="5151863" y="6420244"/>
              <a:ext cx="360" cy="360"/>
            </p14:xfrm>
          </p:contentPart>
        </mc:Choice>
        <mc:Fallback xmlns="">
          <p:pic>
            <p:nvPicPr>
              <p:cNvPr id="122" name="Ink 121">
                <a:extLst>
                  <a:ext uri="{FF2B5EF4-FFF2-40B4-BE49-F238E27FC236}">
                    <a16:creationId xmlns:a16="http://schemas.microsoft.com/office/drawing/2014/main" id="{62BE41FD-FCCB-B17C-791C-BBD6FB55F3BC}"/>
                  </a:ext>
                </a:extLst>
              </p:cNvPr>
              <p:cNvPicPr/>
              <p:nvPr/>
            </p:nvPicPr>
            <p:blipFill>
              <a:blip r:embed="rId185"/>
              <a:stretch>
                <a:fillRect/>
              </a:stretch>
            </p:blipFill>
            <p:spPr>
              <a:xfrm>
                <a:off x="5142863" y="6411244"/>
                <a:ext cx="18000" cy="18000"/>
              </a:xfrm>
              <a:prstGeom prst="rect">
                <a:avLst/>
              </a:prstGeom>
            </p:spPr>
          </p:pic>
        </mc:Fallback>
      </mc:AlternateContent>
      <p:sp>
        <p:nvSpPr>
          <p:cNvPr id="124" name="TextBox 123">
            <a:extLst>
              <a:ext uri="{FF2B5EF4-FFF2-40B4-BE49-F238E27FC236}">
                <a16:creationId xmlns:a16="http://schemas.microsoft.com/office/drawing/2014/main" id="{190419B7-BC13-227A-78A5-D11D6FD9B818}"/>
              </a:ext>
            </a:extLst>
          </p:cNvPr>
          <p:cNvSpPr txBox="1"/>
          <p:nvPr/>
        </p:nvSpPr>
        <p:spPr>
          <a:xfrm>
            <a:off x="3584622" y="5474164"/>
            <a:ext cx="8414446" cy="1569660"/>
          </a:xfrm>
          <a:prstGeom prst="rect">
            <a:avLst/>
          </a:prstGeom>
          <a:noFill/>
        </p:spPr>
        <p:txBody>
          <a:bodyPr wrap="square">
            <a:spAutoFit/>
          </a:bodyPr>
          <a:lstStyle/>
          <a:p>
            <a:r>
              <a:rPr lang="en-US" dirty="0">
                <a:hlinkClick r:id="rId186"/>
              </a:rPr>
              <a:t>https://help.sap.com/docs/HANA_SERVICE_CF/7c78579ce9b14a669c1f3295b0d8ca16/1a116cbd04a942e498ffef3a37b47461.html</a:t>
            </a:r>
            <a:endParaRPr lang="en-US" dirty="0"/>
          </a:p>
          <a:p>
            <a:endParaRPr lang="en-US" dirty="0"/>
          </a:p>
        </p:txBody>
      </p:sp>
    </p:spTree>
    <p:extLst>
      <p:ext uri="{BB962C8B-B14F-4D97-AF65-F5344CB8AC3E}">
        <p14:creationId xmlns:p14="http://schemas.microsoft.com/office/powerpoint/2010/main" val="325567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43EB-C2E3-D6EB-93F4-589D4442379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7E02114-0050-A3CC-241F-35FDB4DE365F}"/>
              </a:ext>
            </a:extLst>
          </p:cNvPr>
          <p:cNvSpPr>
            <a:spLocks noGrp="1"/>
          </p:cNvSpPr>
          <p:nvPr>
            <p:ph type="body" sz="quarter" idx="10"/>
          </p:nvPr>
        </p:nvSpPr>
        <p:spPr/>
        <p:txBody>
          <a:bodyPr/>
          <a:lstStyle/>
          <a:p>
            <a:r>
              <a:rPr lang="en-US" dirty="0"/>
              <a:t>SELECT "PARTNERID",	SUM("GROSSAMOUNT") AS SALES_AMOUNT,	COUNT("SALESORDERID") AS NO_OF_ORDERS,	RANK() OVER (ORDER BY SUM("GROSSAMOUNT") DESC) AS RANK_ORDER,	DENSE_RANK() OVER (ORDER BY SUM("GROSSAMOUNT") DESC) AS DENSE_RANKFROM "</a:t>
            </a:r>
            <a:r>
              <a:rPr lang="en-US" dirty="0" err="1"/>
              <a:t>SalesOrders"GROUP</a:t>
            </a:r>
            <a:r>
              <a:rPr lang="en-US" dirty="0"/>
              <a:t> BY "PARTNERID"</a:t>
            </a:r>
          </a:p>
        </p:txBody>
      </p:sp>
    </p:spTree>
    <p:extLst>
      <p:ext uri="{BB962C8B-B14F-4D97-AF65-F5344CB8AC3E}">
        <p14:creationId xmlns:p14="http://schemas.microsoft.com/office/powerpoint/2010/main" val="260673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Common challenges in connecting</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pPr marL="457200" indent="-457200">
              <a:buAutoNum type="arabicPeriod"/>
            </a:pPr>
            <a:r>
              <a:rPr lang="en-US" dirty="0"/>
              <a:t>Run the SAC and DS in a same browser and same browser multiple tab</a:t>
            </a:r>
          </a:p>
          <a:p>
            <a:r>
              <a:rPr lang="en-US" dirty="0"/>
              <a:t>Your User ID: GE50873</a:t>
            </a:r>
          </a:p>
          <a:p>
            <a:r>
              <a:rPr lang="en-US" dirty="0"/>
              <a:t>Your User ID: GE50874</a:t>
            </a:r>
          </a:p>
          <a:p>
            <a:pPr marL="457200" indent="-457200">
              <a:buAutoNum type="arabicPeriod"/>
            </a:pPr>
            <a:r>
              <a:rPr lang="en-US" dirty="0"/>
              <a:t>Please make sure that you register SAC and DS from same place</a:t>
            </a:r>
          </a:p>
          <a:p>
            <a:r>
              <a:rPr lang="en-US" dirty="0">
                <a:hlinkClick r:id="rId2"/>
              </a:rPr>
              <a:t>https://developers.sap.com/tutorials/sac-guidedexperiences-getstarted.html</a:t>
            </a:r>
            <a:endParaRPr lang="en-US" dirty="0"/>
          </a:p>
          <a:p>
            <a:r>
              <a:rPr lang="en-US" dirty="0"/>
              <a:t>3. Create connection with same name as the user id of the sap datasphere</a:t>
            </a:r>
          </a:p>
          <a:p>
            <a:r>
              <a:rPr lang="en-US" dirty="0"/>
              <a:t>4. Always use optimized design experience in SAC</a:t>
            </a:r>
          </a:p>
          <a:p>
            <a:endParaRPr lang="en-US" dirty="0"/>
          </a:p>
        </p:txBody>
      </p:sp>
    </p:spTree>
    <p:extLst>
      <p:ext uri="{BB962C8B-B14F-4D97-AF65-F5344CB8AC3E}">
        <p14:creationId xmlns:p14="http://schemas.microsoft.com/office/powerpoint/2010/main" val="38335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SQL Script</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SQL script is an extension of SQL and provides programming capabilities with SQL. With just SQL we can retrieve the data but data manipulation and chaining is not possible. SQL script is according to database, since DS usages HANA database, we need to code SQL Script as per HANA standard</a:t>
            </a:r>
          </a:p>
          <a:p>
            <a:r>
              <a:rPr lang="en-US" dirty="0">
                <a:hlinkClick r:id="rId2"/>
              </a:rPr>
              <a:t>https://help.sap.com/docs/SAP_HANA_PLATFORM?locale=en-US&amp;task=use_task</a:t>
            </a:r>
            <a:endParaRPr lang="en-US" dirty="0"/>
          </a:p>
          <a:p>
            <a:endParaRPr lang="en-US" dirty="0"/>
          </a:p>
          <a:p>
            <a:r>
              <a:rPr lang="en-US" dirty="0"/>
              <a:t>Data Flow graph / Declarative logic				Imperative logic/Orchestration logic</a:t>
            </a:r>
          </a:p>
          <a:p>
            <a:pPr marL="342900" indent="-342900">
              <a:buFont typeface="Arial" panose="020B0604020202020204" pitchFamily="34" charset="0"/>
              <a:buChar char="•"/>
            </a:pPr>
            <a:r>
              <a:rPr lang="en-US" dirty="0"/>
              <a:t>Back-to-back SQL statements				- Both Declarative and code </a:t>
            </a:r>
          </a:p>
          <a:p>
            <a:pPr marL="342900" indent="-342900">
              <a:buFont typeface="Arial" panose="020B0604020202020204" pitchFamily="34" charset="0"/>
              <a:buChar char="•"/>
            </a:pPr>
            <a:r>
              <a:rPr lang="en-US" dirty="0"/>
              <a:t>High chance of getting executed in parallel by HANA		- No parallelization</a:t>
            </a:r>
          </a:p>
          <a:p>
            <a:pPr marL="342900" indent="-342900">
              <a:buFont typeface="Arial" panose="020B0604020202020204" pitchFamily="34" charset="0"/>
              <a:buChar char="•"/>
            </a:pPr>
            <a:r>
              <a:rPr lang="en-US" dirty="0"/>
              <a:t>Best for performance				- allows complex logic building</a:t>
            </a:r>
          </a:p>
          <a:p>
            <a:pPr marL="342900" indent="-342900">
              <a:buFont typeface="Arial" panose="020B0604020202020204" pitchFamily="34" charset="0"/>
              <a:buChar char="•"/>
            </a:pPr>
            <a:r>
              <a:rPr lang="en-US" dirty="0"/>
              <a:t>Used for simple use cases				- complex cases with IF and loops</a:t>
            </a:r>
          </a:p>
          <a:p>
            <a:pPr marL="342900" indent="-342900">
              <a:buFont typeface="Arial" panose="020B0604020202020204" pitchFamily="34" charset="0"/>
              <a:buChar char="•"/>
            </a:pPr>
            <a:r>
              <a:rPr lang="en-US" dirty="0"/>
              <a:t>Chain SQL statements				- Create variables and work with them</a:t>
            </a:r>
          </a:p>
          <a:p>
            <a:endParaRPr lang="en-US" dirty="0"/>
          </a:p>
          <a:p>
            <a:endParaRPr lang="en-US" dirty="0"/>
          </a:p>
        </p:txBody>
      </p:sp>
      <p:cxnSp>
        <p:nvCxnSpPr>
          <p:cNvPr id="5" name="Straight Connector 4">
            <a:extLst>
              <a:ext uri="{FF2B5EF4-FFF2-40B4-BE49-F238E27FC236}">
                <a16:creationId xmlns:a16="http://schemas.microsoft.com/office/drawing/2014/main" id="{FBE189BA-9BF4-E525-E0DB-B104AA95D39F}"/>
              </a:ext>
            </a:extLst>
          </p:cNvPr>
          <p:cNvCxnSpPr/>
          <p:nvPr/>
        </p:nvCxnSpPr>
        <p:spPr>
          <a:xfrm>
            <a:off x="6670476" y="2564904"/>
            <a:ext cx="0" cy="30963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55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Example</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--Q1</a:t>
            </a:r>
          </a:p>
          <a:p>
            <a:r>
              <a:rPr lang="en-US" dirty="0" err="1"/>
              <a:t>lt_prod</a:t>
            </a:r>
            <a:r>
              <a:rPr lang="en-US" dirty="0"/>
              <a:t> = SELECT </a:t>
            </a:r>
            <a:r>
              <a:rPr lang="en-US" dirty="0" err="1"/>
              <a:t>pid</a:t>
            </a:r>
            <a:r>
              <a:rPr lang="en-US" dirty="0"/>
              <a:t> FROM prod WHERE type = ‘Laptop’;</a:t>
            </a:r>
          </a:p>
          <a:p>
            <a:r>
              <a:rPr lang="en-US" dirty="0"/>
              <a:t>--Q2</a:t>
            </a:r>
          </a:p>
          <a:p>
            <a:r>
              <a:rPr lang="en-US" dirty="0" err="1"/>
              <a:t>Lt_sales</a:t>
            </a:r>
            <a:r>
              <a:rPr lang="en-US" dirty="0"/>
              <a:t> = SELECT </a:t>
            </a:r>
            <a:r>
              <a:rPr lang="en-US" dirty="0" err="1"/>
              <a:t>ordid</a:t>
            </a:r>
            <a:r>
              <a:rPr lang="en-US" dirty="0"/>
              <a:t> FROM orders </a:t>
            </a:r>
          </a:p>
          <a:p>
            <a:r>
              <a:rPr lang="en-US" dirty="0"/>
              <a:t>	WHERE </a:t>
            </a:r>
            <a:r>
              <a:rPr lang="en-US" dirty="0" err="1"/>
              <a:t>prodId</a:t>
            </a:r>
            <a:r>
              <a:rPr lang="en-US" dirty="0"/>
              <a:t> = SELECT </a:t>
            </a:r>
            <a:r>
              <a:rPr lang="en-US" dirty="0" err="1"/>
              <a:t>pid</a:t>
            </a:r>
            <a:r>
              <a:rPr lang="en-US" dirty="0"/>
              <a:t> FROM :</a:t>
            </a:r>
            <a:r>
              <a:rPr lang="en-US" dirty="0" err="1">
                <a:highlight>
                  <a:srgbClr val="FFFF00"/>
                </a:highlight>
              </a:rPr>
              <a:t>lt_prod</a:t>
            </a:r>
            <a:r>
              <a:rPr lang="en-US" dirty="0"/>
              <a:t>;</a:t>
            </a:r>
          </a:p>
          <a:p>
            <a:r>
              <a:rPr lang="en-US" dirty="0"/>
              <a:t>--Q3</a:t>
            </a:r>
          </a:p>
          <a:p>
            <a:r>
              <a:rPr lang="en-US" dirty="0" err="1"/>
              <a:t>Lt_purc</a:t>
            </a:r>
            <a:r>
              <a:rPr lang="en-US" dirty="0"/>
              <a:t> = SELECT </a:t>
            </a:r>
            <a:r>
              <a:rPr lang="en-US" dirty="0" err="1"/>
              <a:t>ordid</a:t>
            </a:r>
            <a:r>
              <a:rPr lang="en-US" dirty="0"/>
              <a:t> FROM purchase </a:t>
            </a:r>
          </a:p>
          <a:p>
            <a:r>
              <a:rPr lang="en-US" dirty="0"/>
              <a:t>	WHERE </a:t>
            </a:r>
            <a:r>
              <a:rPr lang="en-US" dirty="0" err="1"/>
              <a:t>prodId</a:t>
            </a:r>
            <a:r>
              <a:rPr lang="en-US" dirty="0"/>
              <a:t> = SELECT </a:t>
            </a:r>
            <a:r>
              <a:rPr lang="en-US" dirty="0" err="1"/>
              <a:t>pid</a:t>
            </a:r>
            <a:r>
              <a:rPr lang="en-US" dirty="0"/>
              <a:t> FROM :</a:t>
            </a:r>
            <a:r>
              <a:rPr lang="en-US" dirty="0" err="1">
                <a:highlight>
                  <a:srgbClr val="FFFF00"/>
                </a:highlight>
              </a:rPr>
              <a:t>lt_prod</a:t>
            </a:r>
            <a:r>
              <a:rPr lang="en-US" dirty="0"/>
              <a:t>;</a:t>
            </a:r>
          </a:p>
          <a:p>
            <a:r>
              <a:rPr lang="en-US" dirty="0"/>
              <a:t>--Q4</a:t>
            </a:r>
          </a:p>
          <a:p>
            <a:r>
              <a:rPr lang="en-US" dirty="0"/>
              <a:t>Select sum(sales) from :</a:t>
            </a:r>
            <a:r>
              <a:rPr lang="en-US" dirty="0" err="1">
                <a:highlight>
                  <a:srgbClr val="FFFF00"/>
                </a:highlight>
              </a:rPr>
              <a:t>lt_sales</a:t>
            </a:r>
            <a:r>
              <a:rPr lang="en-US" dirty="0"/>
              <a:t>;</a:t>
            </a:r>
          </a:p>
        </p:txBody>
      </p:sp>
      <p:sp>
        <p:nvSpPr>
          <p:cNvPr id="4" name="Oval 3">
            <a:extLst>
              <a:ext uri="{FF2B5EF4-FFF2-40B4-BE49-F238E27FC236}">
                <a16:creationId xmlns:a16="http://schemas.microsoft.com/office/drawing/2014/main" id="{5128289D-9783-3951-A4EE-C43F6E7EF3BC}"/>
              </a:ext>
            </a:extLst>
          </p:cNvPr>
          <p:cNvSpPr/>
          <p:nvPr/>
        </p:nvSpPr>
        <p:spPr>
          <a:xfrm>
            <a:off x="8902724" y="5157192"/>
            <a:ext cx="1656184" cy="6480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5" name="Oval 4">
            <a:extLst>
              <a:ext uri="{FF2B5EF4-FFF2-40B4-BE49-F238E27FC236}">
                <a16:creationId xmlns:a16="http://schemas.microsoft.com/office/drawing/2014/main" id="{DFD10FD2-B3E6-22B2-178C-903C45D66688}"/>
              </a:ext>
            </a:extLst>
          </p:cNvPr>
          <p:cNvSpPr/>
          <p:nvPr/>
        </p:nvSpPr>
        <p:spPr>
          <a:xfrm>
            <a:off x="7462564" y="3861048"/>
            <a:ext cx="1656184" cy="6480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Q2</a:t>
            </a:r>
          </a:p>
        </p:txBody>
      </p:sp>
      <p:cxnSp>
        <p:nvCxnSpPr>
          <p:cNvPr id="7" name="Connector: Elbow 6">
            <a:extLst>
              <a:ext uri="{FF2B5EF4-FFF2-40B4-BE49-F238E27FC236}">
                <a16:creationId xmlns:a16="http://schemas.microsoft.com/office/drawing/2014/main" id="{03432474-D159-47C8-6072-0206ED57BDF8}"/>
              </a:ext>
            </a:extLst>
          </p:cNvPr>
          <p:cNvCxnSpPr>
            <a:stCxn id="4" idx="0"/>
            <a:endCxn id="5" idx="4"/>
          </p:cNvCxnSpPr>
          <p:nvPr/>
        </p:nvCxnSpPr>
        <p:spPr>
          <a:xfrm rot="16200000" flipV="1">
            <a:off x="8686700" y="4113076"/>
            <a:ext cx="648072" cy="14401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8D6B79-2974-BC1F-BC7A-FFABF776897E}"/>
              </a:ext>
            </a:extLst>
          </p:cNvPr>
          <p:cNvSpPr/>
          <p:nvPr/>
        </p:nvSpPr>
        <p:spPr>
          <a:xfrm>
            <a:off x="10360886" y="3861047"/>
            <a:ext cx="1656184" cy="6480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Q3</a:t>
            </a:r>
          </a:p>
        </p:txBody>
      </p:sp>
      <p:cxnSp>
        <p:nvCxnSpPr>
          <p:cNvPr id="10" name="Connector: Elbow 9">
            <a:extLst>
              <a:ext uri="{FF2B5EF4-FFF2-40B4-BE49-F238E27FC236}">
                <a16:creationId xmlns:a16="http://schemas.microsoft.com/office/drawing/2014/main" id="{B0F24B0F-8009-FFB8-2CA8-744B79DF8BD2}"/>
              </a:ext>
            </a:extLst>
          </p:cNvPr>
          <p:cNvCxnSpPr>
            <a:stCxn id="4" idx="0"/>
            <a:endCxn id="8" idx="4"/>
          </p:cNvCxnSpPr>
          <p:nvPr/>
        </p:nvCxnSpPr>
        <p:spPr>
          <a:xfrm rot="5400000" flipH="1" flipV="1">
            <a:off x="10135861" y="4104075"/>
            <a:ext cx="648073" cy="14581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10DBBDC-032E-4BCE-826F-EBB2ED754C27}"/>
              </a:ext>
            </a:extLst>
          </p:cNvPr>
          <p:cNvSpPr/>
          <p:nvPr/>
        </p:nvSpPr>
        <p:spPr>
          <a:xfrm>
            <a:off x="7462564" y="2564904"/>
            <a:ext cx="1656184" cy="6480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3" name="Straight Arrow Connector 12">
            <a:extLst>
              <a:ext uri="{FF2B5EF4-FFF2-40B4-BE49-F238E27FC236}">
                <a16:creationId xmlns:a16="http://schemas.microsoft.com/office/drawing/2014/main" id="{347A3CC3-CA98-28A1-3756-72CFDF6156E6}"/>
              </a:ext>
            </a:extLst>
          </p:cNvPr>
          <p:cNvCxnSpPr>
            <a:stCxn id="5" idx="0"/>
            <a:endCxn id="11" idx="4"/>
          </p:cNvCxnSpPr>
          <p:nvPr/>
        </p:nvCxnSpPr>
        <p:spPr>
          <a:xfrm flipV="1">
            <a:off x="8290656" y="3212976"/>
            <a:ext cx="0"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16DE26-56CA-F312-2316-CBAC24A71453}"/>
              </a:ext>
            </a:extLst>
          </p:cNvPr>
          <p:cNvSpPr/>
          <p:nvPr/>
        </p:nvSpPr>
        <p:spPr>
          <a:xfrm>
            <a:off x="9262764" y="476672"/>
            <a:ext cx="1224136" cy="7110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p>
        </p:txBody>
      </p:sp>
      <p:cxnSp>
        <p:nvCxnSpPr>
          <p:cNvPr id="16" name="Connector: Elbow 15">
            <a:extLst>
              <a:ext uri="{FF2B5EF4-FFF2-40B4-BE49-F238E27FC236}">
                <a16:creationId xmlns:a16="http://schemas.microsoft.com/office/drawing/2014/main" id="{79B38302-01BA-0BF3-8580-9CF621C9EB3F}"/>
              </a:ext>
            </a:extLst>
          </p:cNvPr>
          <p:cNvCxnSpPr>
            <a:stCxn id="11" idx="0"/>
            <a:endCxn id="14" idx="2"/>
          </p:cNvCxnSpPr>
          <p:nvPr/>
        </p:nvCxnSpPr>
        <p:spPr>
          <a:xfrm rot="5400000" flipH="1" flipV="1">
            <a:off x="8394169" y="1084241"/>
            <a:ext cx="1377151" cy="15841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733A568-8A56-6663-4D0B-486CE6D5C52C}"/>
              </a:ext>
            </a:extLst>
          </p:cNvPr>
          <p:cNvCxnSpPr>
            <a:stCxn id="8" idx="0"/>
            <a:endCxn id="14" idx="2"/>
          </p:cNvCxnSpPr>
          <p:nvPr/>
        </p:nvCxnSpPr>
        <p:spPr>
          <a:xfrm rot="16200000" flipV="1">
            <a:off x="9195258" y="1867327"/>
            <a:ext cx="2673294" cy="1314146"/>
          </a:xfrm>
          <a:prstGeom prst="bentConnector3">
            <a:avLst>
              <a:gd name="adj1" fmla="val 73539"/>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A369A1-F2E5-5747-A82B-F8E57D0133C5}"/>
              </a:ext>
            </a:extLst>
          </p:cNvPr>
          <p:cNvSpPr txBox="1"/>
          <p:nvPr/>
        </p:nvSpPr>
        <p:spPr>
          <a:xfrm>
            <a:off x="345105" y="4509119"/>
            <a:ext cx="7639517" cy="1200329"/>
          </a:xfrm>
          <a:prstGeom prst="rect">
            <a:avLst/>
          </a:prstGeom>
          <a:noFill/>
        </p:spPr>
        <p:txBody>
          <a:bodyPr wrap="square" rtlCol="0">
            <a:spAutoFit/>
          </a:bodyPr>
          <a:lstStyle/>
          <a:p>
            <a:r>
              <a:rPr lang="en-US" sz="1800" b="1" i="1" dirty="0"/>
              <a:t>HANA will come out of parallel mode</a:t>
            </a:r>
          </a:p>
          <a:p>
            <a:pPr marL="285750" indent="-285750">
              <a:buFontTx/>
              <a:buChar char="-"/>
            </a:pPr>
            <a:r>
              <a:rPr lang="en-US" sz="1800" dirty="0"/>
              <a:t>If we use DECLARE statement to create variable</a:t>
            </a:r>
          </a:p>
          <a:p>
            <a:pPr marL="285750" indent="-285750">
              <a:buFontTx/>
              <a:buChar char="-"/>
            </a:pPr>
            <a:r>
              <a:rPr lang="en-US" sz="1800" dirty="0"/>
              <a:t>Any query not assigned to a implicit variable</a:t>
            </a:r>
          </a:p>
          <a:p>
            <a:pPr marL="285750" indent="-285750">
              <a:buFontTx/>
              <a:buChar char="-"/>
            </a:pPr>
            <a:r>
              <a:rPr lang="en-US" sz="1800" dirty="0"/>
              <a:t>We use any DML and DDL statement</a:t>
            </a:r>
          </a:p>
        </p:txBody>
      </p:sp>
    </p:spTree>
    <p:extLst>
      <p:ext uri="{BB962C8B-B14F-4D97-AF65-F5344CB8AC3E}">
        <p14:creationId xmlns:p14="http://schemas.microsoft.com/office/powerpoint/2010/main" val="2972595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Rules to follow</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Every statement must ends with Semi Colon</a:t>
            </a:r>
          </a:p>
          <a:p>
            <a:pPr marL="342900" indent="-342900">
              <a:buFont typeface="Arial" panose="020B0604020202020204" pitchFamily="34" charset="0"/>
              <a:buChar char="•"/>
            </a:pPr>
            <a:r>
              <a:rPr lang="en-US" dirty="0"/>
              <a:t>It is not case sensitive</a:t>
            </a:r>
          </a:p>
          <a:p>
            <a:pPr marL="342900" indent="-342900">
              <a:buFont typeface="Arial" panose="020B0604020202020204" pitchFamily="34" charset="0"/>
              <a:buChar char="•"/>
            </a:pPr>
            <a:r>
              <a:rPr lang="en-US" dirty="0"/>
              <a:t>If you create a variable and do not assign any value to it, NULL gets assigned and any operation with NULL becomes NULL</a:t>
            </a:r>
          </a:p>
          <a:p>
            <a:pPr marL="342900" indent="-342900">
              <a:buFont typeface="Arial" panose="020B0604020202020204" pitchFamily="34" charset="0"/>
              <a:buChar char="•"/>
            </a:pPr>
            <a:r>
              <a:rPr lang="en-US" dirty="0"/>
              <a:t>We use DECLARE statement to create variables</a:t>
            </a:r>
          </a:p>
          <a:p>
            <a:pPr marL="342900" indent="-342900">
              <a:buFont typeface="Arial" panose="020B0604020202020204" pitchFamily="34" charset="0"/>
              <a:buChar char="•"/>
            </a:pPr>
            <a:r>
              <a:rPr lang="en-US" dirty="0"/>
              <a:t>If you create a variable we use := as assignment operator, = as comparison operator</a:t>
            </a:r>
          </a:p>
          <a:p>
            <a:pPr marL="342900" indent="-342900">
              <a:buFont typeface="Arial" panose="020B0604020202020204" pitchFamily="34" charset="0"/>
              <a:buChar char="•"/>
            </a:pPr>
            <a:r>
              <a:rPr lang="en-US" dirty="0"/>
              <a:t>When we want to use a variable value we use value of (:) operator declare x integer; :x</a:t>
            </a:r>
          </a:p>
          <a:p>
            <a:pPr marL="342900" indent="-342900">
              <a:buFont typeface="Arial" panose="020B0604020202020204" pitchFamily="34" charset="0"/>
              <a:buChar char="•"/>
            </a:pPr>
            <a:r>
              <a:rPr lang="en-US" dirty="0"/>
              <a:t>Always try to use queries on top before imperative logic starts so that you can stay in parallel mode maximum time</a:t>
            </a:r>
          </a:p>
          <a:p>
            <a:pPr marL="342900" indent="-342900">
              <a:buFont typeface="Arial" panose="020B0604020202020204" pitchFamily="34" charset="0"/>
              <a:buChar char="•"/>
            </a:pPr>
            <a:r>
              <a:rPr lang="en-US" dirty="0"/>
              <a:t>There are 3 types of variables in SQL Script</a:t>
            </a:r>
          </a:p>
          <a:p>
            <a:pPr marL="457200" indent="-457200">
              <a:buFont typeface="+mj-lt"/>
              <a:buAutoNum type="arabicPeriod"/>
            </a:pPr>
            <a:r>
              <a:rPr lang="en-US" dirty="0"/>
              <a:t>Scalar variable – hold single value DECLARE </a:t>
            </a:r>
            <a:r>
              <a:rPr lang="en-US" dirty="0" err="1"/>
              <a:t>varname</a:t>
            </a:r>
            <a:r>
              <a:rPr lang="en-US" dirty="0"/>
              <a:t> </a:t>
            </a:r>
            <a:r>
              <a:rPr lang="en-US" i="1" dirty="0"/>
              <a:t>type;</a:t>
            </a:r>
          </a:p>
          <a:p>
            <a:pPr marL="457200" indent="-457200">
              <a:buFont typeface="+mj-lt"/>
              <a:buAutoNum type="arabicPeriod"/>
            </a:pPr>
            <a:r>
              <a:rPr lang="en-US" dirty="0"/>
              <a:t>Array variable – hold multiple values of same data types DECLARE </a:t>
            </a:r>
            <a:r>
              <a:rPr lang="en-US" dirty="0" err="1"/>
              <a:t>arrname</a:t>
            </a:r>
            <a:r>
              <a:rPr lang="en-US" dirty="0"/>
              <a:t> type ARRAY;</a:t>
            </a:r>
          </a:p>
          <a:p>
            <a:pPr marL="457200" indent="-457200">
              <a:buFont typeface="+mj-lt"/>
              <a:buAutoNum type="arabicPeriod"/>
            </a:pPr>
            <a:r>
              <a:rPr lang="en-US" dirty="0"/>
              <a:t>Table variable – hold many columns and many rows like internal table in ABAP, perfect for </a:t>
            </a:r>
          </a:p>
          <a:p>
            <a:r>
              <a:rPr lang="en-US" dirty="0"/>
              <a:t>Data manipulation, created using DECLARE statement (explicit), Implicit declaration</a:t>
            </a:r>
          </a:p>
        </p:txBody>
      </p:sp>
      <p:graphicFrame>
        <p:nvGraphicFramePr>
          <p:cNvPr id="4" name="Table 4">
            <a:extLst>
              <a:ext uri="{FF2B5EF4-FFF2-40B4-BE49-F238E27FC236}">
                <a16:creationId xmlns:a16="http://schemas.microsoft.com/office/drawing/2014/main" id="{56528F16-EFB2-011D-D685-B6CFEC1D4364}"/>
              </a:ext>
            </a:extLst>
          </p:cNvPr>
          <p:cNvGraphicFramePr>
            <a:graphicFrameLocks noGrp="1"/>
          </p:cNvGraphicFramePr>
          <p:nvPr/>
        </p:nvGraphicFramePr>
        <p:xfrm>
          <a:off x="10883959" y="3501008"/>
          <a:ext cx="936104" cy="274320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391607261"/>
                    </a:ext>
                  </a:extLst>
                </a:gridCol>
              </a:tblGrid>
              <a:tr h="312035">
                <a:tc>
                  <a:txBody>
                    <a:bodyPr/>
                    <a:lstStyle/>
                    <a:p>
                      <a:endParaRPr lang="en-US"/>
                    </a:p>
                  </a:txBody>
                  <a:tcPr/>
                </a:tc>
                <a:extLst>
                  <a:ext uri="{0D108BD9-81ED-4DB2-BD59-A6C34878D82A}">
                    <a16:rowId xmlns:a16="http://schemas.microsoft.com/office/drawing/2014/main" val="539394519"/>
                  </a:ext>
                </a:extLst>
              </a:tr>
              <a:tr h="312035">
                <a:tc>
                  <a:txBody>
                    <a:bodyPr/>
                    <a:lstStyle/>
                    <a:p>
                      <a:endParaRPr lang="en-US"/>
                    </a:p>
                  </a:txBody>
                  <a:tcPr/>
                </a:tc>
                <a:extLst>
                  <a:ext uri="{0D108BD9-81ED-4DB2-BD59-A6C34878D82A}">
                    <a16:rowId xmlns:a16="http://schemas.microsoft.com/office/drawing/2014/main" val="1278243347"/>
                  </a:ext>
                </a:extLst>
              </a:tr>
              <a:tr h="312035">
                <a:tc>
                  <a:txBody>
                    <a:bodyPr/>
                    <a:lstStyle/>
                    <a:p>
                      <a:endParaRPr lang="en-US"/>
                    </a:p>
                  </a:txBody>
                  <a:tcPr/>
                </a:tc>
                <a:extLst>
                  <a:ext uri="{0D108BD9-81ED-4DB2-BD59-A6C34878D82A}">
                    <a16:rowId xmlns:a16="http://schemas.microsoft.com/office/drawing/2014/main" val="1749689265"/>
                  </a:ext>
                </a:extLst>
              </a:tr>
              <a:tr h="312035">
                <a:tc>
                  <a:txBody>
                    <a:bodyPr/>
                    <a:lstStyle/>
                    <a:p>
                      <a:endParaRPr lang="en-US"/>
                    </a:p>
                  </a:txBody>
                  <a:tcPr/>
                </a:tc>
                <a:extLst>
                  <a:ext uri="{0D108BD9-81ED-4DB2-BD59-A6C34878D82A}">
                    <a16:rowId xmlns:a16="http://schemas.microsoft.com/office/drawing/2014/main" val="3233823944"/>
                  </a:ext>
                </a:extLst>
              </a:tr>
              <a:tr h="312035">
                <a:tc>
                  <a:txBody>
                    <a:bodyPr/>
                    <a:lstStyle/>
                    <a:p>
                      <a:endParaRPr lang="en-US"/>
                    </a:p>
                  </a:txBody>
                  <a:tcPr/>
                </a:tc>
                <a:extLst>
                  <a:ext uri="{0D108BD9-81ED-4DB2-BD59-A6C34878D82A}">
                    <a16:rowId xmlns:a16="http://schemas.microsoft.com/office/drawing/2014/main" val="1352482190"/>
                  </a:ext>
                </a:extLst>
              </a:tr>
              <a:tr h="312035">
                <a:tc>
                  <a:txBody>
                    <a:bodyPr/>
                    <a:lstStyle/>
                    <a:p>
                      <a:endParaRPr lang="en-US" dirty="0"/>
                    </a:p>
                  </a:txBody>
                  <a:tcPr/>
                </a:tc>
                <a:extLst>
                  <a:ext uri="{0D108BD9-81ED-4DB2-BD59-A6C34878D82A}">
                    <a16:rowId xmlns:a16="http://schemas.microsoft.com/office/drawing/2014/main" val="2957486126"/>
                  </a:ext>
                </a:extLst>
              </a:tr>
            </a:tbl>
          </a:graphicData>
        </a:graphic>
      </p:graphicFrame>
    </p:spTree>
    <p:extLst>
      <p:ext uri="{BB962C8B-B14F-4D97-AF65-F5344CB8AC3E}">
        <p14:creationId xmlns:p14="http://schemas.microsoft.com/office/powerpoint/2010/main" val="351846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Containers in SQL Script</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pPr marL="457200" indent="-457200">
              <a:buAutoNum type="arabicPeriod"/>
            </a:pPr>
            <a:r>
              <a:rPr lang="en-US" strike="sngStrike" dirty="0"/>
              <a:t>Anonymous block</a:t>
            </a:r>
          </a:p>
          <a:p>
            <a:pPr marL="457200" indent="-457200">
              <a:buAutoNum type="arabicPeriod"/>
            </a:pPr>
            <a:r>
              <a:rPr lang="en-US" strike="sngStrike" dirty="0"/>
              <a:t>Procedure</a:t>
            </a:r>
          </a:p>
          <a:p>
            <a:pPr marL="457200" indent="-457200">
              <a:buAutoNum type="arabicPeriod"/>
            </a:pPr>
            <a:r>
              <a:rPr lang="en-US" dirty="0"/>
              <a:t>Function – </a:t>
            </a:r>
            <a:r>
              <a:rPr lang="en-US" strike="sngStrike" dirty="0"/>
              <a:t>Scalar</a:t>
            </a:r>
            <a:r>
              <a:rPr lang="en-US" dirty="0"/>
              <a:t> and Table</a:t>
            </a:r>
          </a:p>
          <a:p>
            <a:endParaRPr lang="en-US" dirty="0"/>
          </a:p>
          <a:p>
            <a:r>
              <a:rPr lang="en-US" dirty="0"/>
              <a:t>Use case:</a:t>
            </a:r>
          </a:p>
          <a:p>
            <a:r>
              <a:rPr lang="en-US" dirty="0"/>
              <a:t>Input will be country code</a:t>
            </a:r>
          </a:p>
          <a:p>
            <a:r>
              <a:rPr lang="en-US" dirty="0"/>
              <a:t>	- fetch all business partners for that country</a:t>
            </a:r>
          </a:p>
          <a:p>
            <a:r>
              <a:rPr lang="en-US" dirty="0"/>
              <a:t>	- loop at each business partner one by one</a:t>
            </a:r>
          </a:p>
          <a:p>
            <a:r>
              <a:rPr lang="en-US" dirty="0"/>
              <a:t>	- Get all the orders of each bp one by one</a:t>
            </a:r>
          </a:p>
          <a:p>
            <a:r>
              <a:rPr lang="en-US" dirty="0"/>
              <a:t>	- Adding these orders to a final table which shows total sales per bp</a:t>
            </a:r>
          </a:p>
        </p:txBody>
      </p:sp>
    </p:spTree>
    <p:extLst>
      <p:ext uri="{BB962C8B-B14F-4D97-AF65-F5344CB8AC3E}">
        <p14:creationId xmlns:p14="http://schemas.microsoft.com/office/powerpoint/2010/main" val="26371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0C9869-3AEC-B85E-667D-A34C7E9506A4}"/>
              </a:ext>
            </a:extLst>
          </p:cNvPr>
          <p:cNvSpPr/>
          <p:nvPr/>
        </p:nvSpPr>
        <p:spPr>
          <a:xfrm>
            <a:off x="6670476" y="0"/>
            <a:ext cx="5518349" cy="6858000"/>
          </a:xfrm>
          <a:prstGeom prst="rect">
            <a:avLst/>
          </a:prstGeom>
          <a:gradFill>
            <a:gsLst>
              <a:gs pos="100000">
                <a:schemeClr val="accent5">
                  <a:lumMod val="75000"/>
                </a:schemeClr>
              </a:gs>
              <a:gs pos="13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4A1BF5B2-F297-CDB5-3EFB-A35AABE3094E}"/>
              </a:ext>
            </a:extLst>
          </p:cNvPr>
          <p:cNvSpPr>
            <a:spLocks noGrp="1"/>
          </p:cNvSpPr>
          <p:nvPr>
            <p:ph type="title"/>
          </p:nvPr>
        </p:nvSpPr>
        <p:spPr/>
        <p:txBody>
          <a:bodyPr vert="horz" lIns="0" tIns="60949" rIns="0" bIns="60949" rtlCol="0" anchor="ctr">
            <a:noAutofit/>
          </a:bodyPr>
          <a:lstStyle/>
          <a:p>
            <a:r>
              <a:rPr lang="en-US" dirty="0">
                <a:solidFill>
                  <a:schemeClr val="accent5"/>
                </a:solidFill>
              </a:rPr>
              <a:t>Agenda</a:t>
            </a:r>
            <a:endParaRPr lang="en-IN" dirty="0">
              <a:solidFill>
                <a:schemeClr val="accent5"/>
              </a:solidFill>
            </a:endParaRPr>
          </a:p>
        </p:txBody>
      </p:sp>
      <p:sp>
        <p:nvSpPr>
          <p:cNvPr id="20" name="Text Placeholder 19">
            <a:extLst>
              <a:ext uri="{FF2B5EF4-FFF2-40B4-BE49-F238E27FC236}">
                <a16:creationId xmlns:a16="http://schemas.microsoft.com/office/drawing/2014/main" id="{5B64EAB2-FF00-06A7-2C03-D85E04F51B4A}"/>
              </a:ext>
            </a:extLst>
          </p:cNvPr>
          <p:cNvSpPr>
            <a:spLocks noGrp="1"/>
          </p:cNvSpPr>
          <p:nvPr>
            <p:ph type="body" sz="quarter" idx="10"/>
          </p:nvPr>
        </p:nvSpPr>
        <p:spPr/>
        <p:txBody>
          <a:bodyPr>
            <a:normAutofit/>
          </a:bodyPr>
          <a:lstStyle/>
          <a:p>
            <a:pPr>
              <a:lnSpc>
                <a:spcPct val="110000"/>
              </a:lnSpc>
            </a:pPr>
            <a:r>
              <a:rPr lang="en-US" sz="1400" dirty="0">
                <a:solidFill>
                  <a:schemeClr val="tx1">
                    <a:lumMod val="75000"/>
                    <a:lumOff val="25000"/>
                  </a:schemeClr>
                </a:solidFill>
              </a:rPr>
              <a:t>Get started with Standard roles and Data Builder.</a:t>
            </a:r>
          </a:p>
        </p:txBody>
      </p:sp>
      <p:sp>
        <p:nvSpPr>
          <p:cNvPr id="2" name="TextBox 1">
            <a:extLst>
              <a:ext uri="{FF2B5EF4-FFF2-40B4-BE49-F238E27FC236}">
                <a16:creationId xmlns:a16="http://schemas.microsoft.com/office/drawing/2014/main" id="{D5A590DC-51E7-8505-0084-3335D4FFB0EE}"/>
              </a:ext>
            </a:extLst>
          </p:cNvPr>
          <p:cNvSpPr txBox="1"/>
          <p:nvPr/>
        </p:nvSpPr>
        <p:spPr>
          <a:xfrm rot="16200000">
            <a:off x="-2028620" y="3136614"/>
            <a:ext cx="5414168" cy="584775"/>
          </a:xfrm>
          <a:prstGeom prst="rect">
            <a:avLst/>
          </a:prstGeom>
          <a:noFill/>
        </p:spPr>
        <p:txBody>
          <a:bodyPr wrap="square" rtlCol="0">
            <a:spAutoFit/>
          </a:bodyPr>
          <a:lstStyle/>
          <a:p>
            <a:pPr algn="ctr"/>
            <a:r>
              <a:rPr lang="en-IN" sz="3200" dirty="0">
                <a:solidFill>
                  <a:schemeClr val="bg1"/>
                </a:solidFill>
                <a:latin typeface="Segoe UI Light" panose="020B0502040204020203" pitchFamily="34" charset="0"/>
                <a:cs typeface="Segoe UI Light" panose="020B0502040204020203" pitchFamily="34" charset="0"/>
              </a:rPr>
              <a:t>www.anubhavtrainings.com</a:t>
            </a:r>
          </a:p>
        </p:txBody>
      </p:sp>
      <p:sp>
        <p:nvSpPr>
          <p:cNvPr id="3" name="Graphic 69">
            <a:extLst>
              <a:ext uri="{FF2B5EF4-FFF2-40B4-BE49-F238E27FC236}">
                <a16:creationId xmlns:a16="http://schemas.microsoft.com/office/drawing/2014/main" id="{1B8B0FA3-BD86-C633-DD96-FC3189380BA4}"/>
              </a:ext>
            </a:extLst>
          </p:cNvPr>
          <p:cNvSpPr/>
          <p:nvPr/>
        </p:nvSpPr>
        <p:spPr>
          <a:xfrm>
            <a:off x="6122156" y="3667173"/>
            <a:ext cx="1095048" cy="967186"/>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2"/>
          </a:solidFill>
          <a:ln w="9525" cap="flat">
            <a:noFill/>
            <a:prstDash val="solid"/>
            <a:miter/>
          </a:ln>
        </p:spPr>
        <p:txBody>
          <a:bodyPr rtlCol="0" anchor="ctr"/>
          <a:lstStyle/>
          <a:p>
            <a:endParaRPr lang="en-IN"/>
          </a:p>
        </p:txBody>
      </p:sp>
      <p:sp>
        <p:nvSpPr>
          <p:cNvPr id="4" name="Graphic 69">
            <a:extLst>
              <a:ext uri="{FF2B5EF4-FFF2-40B4-BE49-F238E27FC236}">
                <a16:creationId xmlns:a16="http://schemas.microsoft.com/office/drawing/2014/main" id="{85899EEE-F11F-E3B4-11C6-19145DC79A85}"/>
              </a:ext>
            </a:extLst>
          </p:cNvPr>
          <p:cNvSpPr/>
          <p:nvPr/>
        </p:nvSpPr>
        <p:spPr>
          <a:xfrm>
            <a:off x="6122156" y="5130410"/>
            <a:ext cx="1095048" cy="967186"/>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3"/>
          </a:solidFill>
          <a:ln w="9525" cap="flat">
            <a:noFill/>
            <a:prstDash val="solid"/>
            <a:miter/>
          </a:ln>
        </p:spPr>
        <p:txBody>
          <a:bodyPr rtlCol="0" anchor="ctr"/>
          <a:lstStyle/>
          <a:p>
            <a:endParaRPr lang="en-IN"/>
          </a:p>
        </p:txBody>
      </p:sp>
      <p:sp>
        <p:nvSpPr>
          <p:cNvPr id="6" name="Graphic 69">
            <a:extLst>
              <a:ext uri="{FF2B5EF4-FFF2-40B4-BE49-F238E27FC236}">
                <a16:creationId xmlns:a16="http://schemas.microsoft.com/office/drawing/2014/main" id="{3C37D96D-60F7-4170-96DA-AC9703573FCB}"/>
              </a:ext>
            </a:extLst>
          </p:cNvPr>
          <p:cNvSpPr/>
          <p:nvPr/>
        </p:nvSpPr>
        <p:spPr>
          <a:xfrm>
            <a:off x="6122156" y="2206319"/>
            <a:ext cx="1095048" cy="967186"/>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3"/>
          </a:solidFill>
          <a:ln w="9525" cap="flat">
            <a:noFill/>
            <a:prstDash val="solid"/>
            <a:miter/>
          </a:ln>
        </p:spPr>
        <p:txBody>
          <a:bodyPr rtlCol="0" anchor="ctr"/>
          <a:lstStyle/>
          <a:p>
            <a:endParaRPr lang="en-IN"/>
          </a:p>
        </p:txBody>
      </p:sp>
      <p:sp>
        <p:nvSpPr>
          <p:cNvPr id="10" name="Graphic 69">
            <a:extLst>
              <a:ext uri="{FF2B5EF4-FFF2-40B4-BE49-F238E27FC236}">
                <a16:creationId xmlns:a16="http://schemas.microsoft.com/office/drawing/2014/main" id="{F54BA179-8CF2-3E7C-A239-38C7210336CC}"/>
              </a:ext>
            </a:extLst>
          </p:cNvPr>
          <p:cNvSpPr/>
          <p:nvPr/>
        </p:nvSpPr>
        <p:spPr>
          <a:xfrm>
            <a:off x="6122156" y="744274"/>
            <a:ext cx="1095048" cy="967186"/>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2"/>
          </a:solidFill>
          <a:ln w="9525" cap="flat">
            <a:noFill/>
            <a:prstDash val="solid"/>
            <a:miter/>
          </a:ln>
        </p:spPr>
        <p:txBody>
          <a:bodyPr rtlCol="0" anchor="ctr"/>
          <a:lstStyle/>
          <a:p>
            <a:endParaRPr lang="en-IN"/>
          </a:p>
        </p:txBody>
      </p:sp>
      <p:grpSp>
        <p:nvGrpSpPr>
          <p:cNvPr id="13" name="Group 12">
            <a:extLst>
              <a:ext uri="{FF2B5EF4-FFF2-40B4-BE49-F238E27FC236}">
                <a16:creationId xmlns:a16="http://schemas.microsoft.com/office/drawing/2014/main" id="{869B450A-C0CC-1CF6-E3A9-6A01CD8AB708}"/>
              </a:ext>
            </a:extLst>
          </p:cNvPr>
          <p:cNvGrpSpPr/>
          <p:nvPr/>
        </p:nvGrpSpPr>
        <p:grpSpPr>
          <a:xfrm>
            <a:off x="7791949" y="771378"/>
            <a:ext cx="4010799" cy="912979"/>
            <a:chOff x="2809704" y="491568"/>
            <a:chExt cx="1772539" cy="912979"/>
          </a:xfrm>
        </p:grpSpPr>
        <p:sp>
          <p:nvSpPr>
            <p:cNvPr id="14" name="TextBox 13">
              <a:extLst>
                <a:ext uri="{FF2B5EF4-FFF2-40B4-BE49-F238E27FC236}">
                  <a16:creationId xmlns:a16="http://schemas.microsoft.com/office/drawing/2014/main" id="{E4927354-C407-0602-40D7-B3173EE059F2}"/>
                </a:ext>
              </a:extLst>
            </p:cNvPr>
            <p:cNvSpPr txBox="1"/>
            <p:nvPr/>
          </p:nvSpPr>
          <p:spPr>
            <a:xfrm>
              <a:off x="2809704" y="880380"/>
              <a:ext cx="1772539" cy="524167"/>
            </a:xfrm>
            <a:prstGeom prst="rect">
              <a:avLst/>
            </a:prstGeom>
            <a:noFill/>
          </p:spPr>
          <p:txBody>
            <a:bodyPr wrap="square" lIns="0" tIns="0" rIns="0" bIns="0" anchor="t">
              <a:noAutofit/>
            </a:bodyPr>
            <a:lstStyle/>
            <a:p>
              <a:pPr>
                <a:lnSpc>
                  <a:spcPct val="110000"/>
                </a:lnSpc>
              </a:pPr>
              <a:r>
                <a:rPr lang="en-IN" sz="1400" dirty="0">
                  <a:solidFill>
                    <a:schemeClr val="bg1"/>
                  </a:solidFill>
                  <a:ea typeface="Open Sans" panose="020B0606030504020204" pitchFamily="34" charset="0"/>
                  <a:cs typeface="Open Sans" panose="020B0606030504020204" pitchFamily="34" charset="0"/>
                </a:rPr>
                <a:t>Data flow introduction for scripted replication.</a:t>
              </a:r>
              <a:endParaRPr lang="en-IN" sz="1100" dirty="0">
                <a:solidFill>
                  <a:schemeClr val="bg1"/>
                </a:solidFill>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B1619B0B-C46C-640F-75E5-3745E963A495}"/>
                </a:ext>
              </a:extLst>
            </p:cNvPr>
            <p:cNvSpPr txBox="1"/>
            <p:nvPr/>
          </p:nvSpPr>
          <p:spPr>
            <a:xfrm>
              <a:off x="2809704" y="491568"/>
              <a:ext cx="1772539" cy="269422"/>
            </a:xfrm>
            <a:prstGeom prst="rect">
              <a:avLst/>
            </a:prstGeom>
            <a:noFill/>
          </p:spPr>
          <p:txBody>
            <a:bodyPr wrap="square" lIns="0" tIns="0" rIns="0" bIns="0" anchor="b">
              <a:noAutofit/>
            </a:bodyPr>
            <a:lstStyle/>
            <a:p>
              <a:r>
                <a:rPr lang="en-US" sz="1800" b="1" dirty="0">
                  <a:solidFill>
                    <a:schemeClr val="bg1"/>
                  </a:solidFill>
                  <a:cs typeface="Arial" pitchFamily="34" charset="0"/>
                </a:rPr>
                <a:t>Data Flow - Introduction</a:t>
              </a:r>
            </a:p>
          </p:txBody>
        </p:sp>
      </p:grpSp>
      <p:grpSp>
        <p:nvGrpSpPr>
          <p:cNvPr id="16" name="Group 15">
            <a:extLst>
              <a:ext uri="{FF2B5EF4-FFF2-40B4-BE49-F238E27FC236}">
                <a16:creationId xmlns:a16="http://schemas.microsoft.com/office/drawing/2014/main" id="{AD8A94C0-2F07-1ED5-486E-64EE9DC01382}"/>
              </a:ext>
            </a:extLst>
          </p:cNvPr>
          <p:cNvGrpSpPr/>
          <p:nvPr/>
        </p:nvGrpSpPr>
        <p:grpSpPr>
          <a:xfrm>
            <a:off x="7791950" y="2233423"/>
            <a:ext cx="4279126" cy="912979"/>
            <a:chOff x="2809704" y="491568"/>
            <a:chExt cx="1772539" cy="912979"/>
          </a:xfrm>
        </p:grpSpPr>
        <p:sp>
          <p:nvSpPr>
            <p:cNvPr id="17" name="TextBox 16">
              <a:extLst>
                <a:ext uri="{FF2B5EF4-FFF2-40B4-BE49-F238E27FC236}">
                  <a16:creationId xmlns:a16="http://schemas.microsoft.com/office/drawing/2014/main" id="{047CC217-0701-A9E9-28A5-2661D5A57CC3}"/>
                </a:ext>
              </a:extLst>
            </p:cNvPr>
            <p:cNvSpPr txBox="1"/>
            <p:nvPr/>
          </p:nvSpPr>
          <p:spPr>
            <a:xfrm>
              <a:off x="2809704" y="880380"/>
              <a:ext cx="1772539" cy="524167"/>
            </a:xfrm>
            <a:prstGeom prst="rect">
              <a:avLst/>
            </a:prstGeom>
            <a:noFill/>
          </p:spPr>
          <p:txBody>
            <a:bodyPr wrap="square" lIns="0" tIns="0" rIns="0" bIns="0" anchor="t">
              <a:noAutofit/>
            </a:bodyPr>
            <a:lstStyle/>
            <a:p>
              <a:pPr>
                <a:lnSpc>
                  <a:spcPct val="110000"/>
                </a:lnSpc>
              </a:pPr>
              <a:r>
                <a:rPr lang="en-IN" sz="1400" dirty="0">
                  <a:solidFill>
                    <a:schemeClr val="bg1"/>
                  </a:solidFill>
                  <a:ea typeface="Open Sans" panose="020B0606030504020204" pitchFamily="34" charset="0"/>
                  <a:cs typeface="Open Sans" panose="020B0606030504020204" pitchFamily="34" charset="0"/>
                </a:rPr>
                <a:t>Introduction to Python programming</a:t>
              </a:r>
              <a:endParaRPr lang="en-IN" sz="1100" dirty="0">
                <a:solidFill>
                  <a:schemeClr val="bg1"/>
                </a:solidFill>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E8483F02-F93F-4BB0-955D-E3F88538D081}"/>
                </a:ext>
              </a:extLst>
            </p:cNvPr>
            <p:cNvSpPr txBox="1"/>
            <p:nvPr/>
          </p:nvSpPr>
          <p:spPr>
            <a:xfrm>
              <a:off x="2809704" y="491568"/>
              <a:ext cx="1772539" cy="269422"/>
            </a:xfrm>
            <a:prstGeom prst="rect">
              <a:avLst/>
            </a:prstGeom>
            <a:noFill/>
          </p:spPr>
          <p:txBody>
            <a:bodyPr wrap="square" lIns="0" tIns="0" rIns="0" bIns="0" anchor="b">
              <a:noAutofit/>
            </a:bodyPr>
            <a:lstStyle/>
            <a:p>
              <a:r>
                <a:rPr lang="en-US" sz="1800" b="1" dirty="0">
                  <a:solidFill>
                    <a:schemeClr val="bg1"/>
                  </a:solidFill>
                  <a:cs typeface="Arial" pitchFamily="34" charset="0"/>
                </a:rPr>
                <a:t>Python Introduction</a:t>
              </a:r>
            </a:p>
          </p:txBody>
        </p:sp>
      </p:grpSp>
      <p:sp>
        <p:nvSpPr>
          <p:cNvPr id="21" name="TextBox 20">
            <a:extLst>
              <a:ext uri="{FF2B5EF4-FFF2-40B4-BE49-F238E27FC236}">
                <a16:creationId xmlns:a16="http://schemas.microsoft.com/office/drawing/2014/main" id="{F87E28D8-4813-C441-80E7-BF5E3C759CC4}"/>
              </a:ext>
            </a:extLst>
          </p:cNvPr>
          <p:cNvSpPr txBox="1"/>
          <p:nvPr/>
        </p:nvSpPr>
        <p:spPr>
          <a:xfrm>
            <a:off x="6376360" y="951026"/>
            <a:ext cx="586640" cy="553682"/>
          </a:xfrm>
          <a:prstGeom prst="rect">
            <a:avLst/>
          </a:prstGeom>
          <a:noFill/>
        </p:spPr>
        <p:txBody>
          <a:bodyPr wrap="square" lIns="0" tIns="0" rIns="0" bIns="0" rtlCol="0" anchor="ctr">
            <a:noAutofit/>
          </a:bodyPr>
          <a:lstStyle/>
          <a:p>
            <a:pPr algn="ctr"/>
            <a:r>
              <a:rPr lang="en-US" sz="3600" dirty="0">
                <a:solidFill>
                  <a:schemeClr val="tx1">
                    <a:lumMod val="65000"/>
                    <a:lumOff val="35000"/>
                  </a:schemeClr>
                </a:solidFill>
                <a:latin typeface="Segoe UI Black" panose="020B0A02040204020203" pitchFamily="34" charset="0"/>
                <a:ea typeface="Segoe UI Black" panose="020B0A02040204020203" pitchFamily="34" charset="0"/>
              </a:rPr>
              <a:t>01</a:t>
            </a:r>
            <a:endParaRPr lang="en-IN" sz="3600" dirty="0">
              <a:solidFill>
                <a:schemeClr val="tx1">
                  <a:lumMod val="65000"/>
                  <a:lumOff val="35000"/>
                </a:schemeClr>
              </a:solidFill>
              <a:latin typeface="Segoe UI Black" panose="020B0A02040204020203" pitchFamily="34" charset="0"/>
              <a:ea typeface="Segoe UI Black" panose="020B0A02040204020203" pitchFamily="34" charset="0"/>
            </a:endParaRPr>
          </a:p>
        </p:txBody>
      </p:sp>
      <p:sp>
        <p:nvSpPr>
          <p:cNvPr id="22" name="TextBox 21">
            <a:extLst>
              <a:ext uri="{FF2B5EF4-FFF2-40B4-BE49-F238E27FC236}">
                <a16:creationId xmlns:a16="http://schemas.microsoft.com/office/drawing/2014/main" id="{D901D5D5-472A-CA80-7CC0-D6CFE56BFCED}"/>
              </a:ext>
            </a:extLst>
          </p:cNvPr>
          <p:cNvSpPr txBox="1"/>
          <p:nvPr/>
        </p:nvSpPr>
        <p:spPr>
          <a:xfrm>
            <a:off x="6376360" y="2413071"/>
            <a:ext cx="586640" cy="553682"/>
          </a:xfrm>
          <a:prstGeom prst="rect">
            <a:avLst/>
          </a:prstGeom>
          <a:noFill/>
        </p:spPr>
        <p:txBody>
          <a:bodyPr wrap="square" lIns="0" tIns="0" rIns="0" bIns="0" rtlCol="0" anchor="ctr">
            <a:noAutofit/>
          </a:bodyPr>
          <a:lstStyle/>
          <a:p>
            <a:pPr algn="ctr"/>
            <a:r>
              <a:rPr lang="en-US" sz="3600" dirty="0">
                <a:solidFill>
                  <a:schemeClr val="tx1">
                    <a:lumMod val="65000"/>
                    <a:lumOff val="35000"/>
                  </a:schemeClr>
                </a:solidFill>
                <a:latin typeface="Segoe UI Black" panose="020B0A02040204020203" pitchFamily="34" charset="0"/>
                <a:ea typeface="Segoe UI Black" panose="020B0A02040204020203" pitchFamily="34" charset="0"/>
              </a:rPr>
              <a:t>02</a:t>
            </a:r>
            <a:endParaRPr lang="en-IN" sz="3600" dirty="0">
              <a:solidFill>
                <a:schemeClr val="tx1">
                  <a:lumMod val="65000"/>
                  <a:lumOff val="35000"/>
                </a:schemeClr>
              </a:solidFill>
              <a:latin typeface="Segoe UI Black" panose="020B0A02040204020203" pitchFamily="34" charset="0"/>
              <a:ea typeface="Segoe UI Black" panose="020B0A02040204020203" pitchFamily="34" charset="0"/>
            </a:endParaRPr>
          </a:p>
        </p:txBody>
      </p:sp>
      <p:sp>
        <p:nvSpPr>
          <p:cNvPr id="23" name="TextBox 22">
            <a:extLst>
              <a:ext uri="{FF2B5EF4-FFF2-40B4-BE49-F238E27FC236}">
                <a16:creationId xmlns:a16="http://schemas.microsoft.com/office/drawing/2014/main" id="{B66D0AE9-80D5-60B7-EA7E-B20C329CB138}"/>
              </a:ext>
            </a:extLst>
          </p:cNvPr>
          <p:cNvSpPr txBox="1"/>
          <p:nvPr/>
        </p:nvSpPr>
        <p:spPr>
          <a:xfrm>
            <a:off x="6376360" y="3873925"/>
            <a:ext cx="586640" cy="553682"/>
          </a:xfrm>
          <a:prstGeom prst="rect">
            <a:avLst/>
          </a:prstGeom>
          <a:noFill/>
        </p:spPr>
        <p:txBody>
          <a:bodyPr wrap="square" lIns="0" tIns="0" rIns="0" bIns="0" rtlCol="0" anchor="ctr">
            <a:noAutofit/>
          </a:bodyPr>
          <a:lstStyle/>
          <a:p>
            <a:pPr algn="ctr"/>
            <a:r>
              <a:rPr lang="en-US" sz="3600" dirty="0">
                <a:solidFill>
                  <a:schemeClr val="tx1">
                    <a:lumMod val="65000"/>
                    <a:lumOff val="35000"/>
                  </a:schemeClr>
                </a:solidFill>
                <a:latin typeface="Segoe UI Black" panose="020B0A02040204020203" pitchFamily="34" charset="0"/>
                <a:ea typeface="Segoe UI Black" panose="020B0A02040204020203" pitchFamily="34" charset="0"/>
              </a:rPr>
              <a:t>03</a:t>
            </a:r>
            <a:endParaRPr lang="en-IN" sz="3600" dirty="0">
              <a:solidFill>
                <a:schemeClr val="tx1">
                  <a:lumMod val="65000"/>
                  <a:lumOff val="35000"/>
                </a:schemeClr>
              </a:solidFill>
              <a:latin typeface="Segoe UI Black" panose="020B0A02040204020203" pitchFamily="34" charset="0"/>
              <a:ea typeface="Segoe UI Black" panose="020B0A02040204020203" pitchFamily="34" charset="0"/>
            </a:endParaRPr>
          </a:p>
        </p:txBody>
      </p:sp>
      <p:sp>
        <p:nvSpPr>
          <p:cNvPr id="24" name="TextBox 23">
            <a:extLst>
              <a:ext uri="{FF2B5EF4-FFF2-40B4-BE49-F238E27FC236}">
                <a16:creationId xmlns:a16="http://schemas.microsoft.com/office/drawing/2014/main" id="{0A164C5D-2CF1-96F1-857B-2EE47CD92E7B}"/>
              </a:ext>
            </a:extLst>
          </p:cNvPr>
          <p:cNvSpPr txBox="1"/>
          <p:nvPr/>
        </p:nvSpPr>
        <p:spPr>
          <a:xfrm>
            <a:off x="6376360" y="5337162"/>
            <a:ext cx="586640" cy="553682"/>
          </a:xfrm>
          <a:prstGeom prst="rect">
            <a:avLst/>
          </a:prstGeom>
          <a:noFill/>
        </p:spPr>
        <p:txBody>
          <a:bodyPr wrap="square" lIns="0" tIns="0" rIns="0" bIns="0" rtlCol="0" anchor="ctr">
            <a:noAutofit/>
          </a:bodyPr>
          <a:lstStyle/>
          <a:p>
            <a:pPr algn="ctr"/>
            <a:r>
              <a:rPr lang="en-US" sz="3600" dirty="0">
                <a:solidFill>
                  <a:schemeClr val="tx1">
                    <a:lumMod val="65000"/>
                    <a:lumOff val="35000"/>
                  </a:schemeClr>
                </a:solidFill>
                <a:latin typeface="Segoe UI Black" panose="020B0A02040204020203" pitchFamily="34" charset="0"/>
                <a:ea typeface="Segoe UI Black" panose="020B0A02040204020203" pitchFamily="34" charset="0"/>
              </a:rPr>
              <a:t>04</a:t>
            </a:r>
            <a:endParaRPr lang="en-IN" sz="3600" dirty="0">
              <a:solidFill>
                <a:schemeClr val="tx1">
                  <a:lumMod val="65000"/>
                  <a:lumOff val="35000"/>
                </a:schemeClr>
              </a:solidFill>
              <a:latin typeface="Segoe UI Black" panose="020B0A02040204020203" pitchFamily="34" charset="0"/>
              <a:ea typeface="Segoe UI Black" panose="020B0A02040204020203" pitchFamily="34" charset="0"/>
            </a:endParaRPr>
          </a:p>
        </p:txBody>
      </p:sp>
      <p:grpSp>
        <p:nvGrpSpPr>
          <p:cNvPr id="25" name="Group 24">
            <a:extLst>
              <a:ext uri="{FF2B5EF4-FFF2-40B4-BE49-F238E27FC236}">
                <a16:creationId xmlns:a16="http://schemas.microsoft.com/office/drawing/2014/main" id="{DCC53298-F5A7-EAB8-4FE5-CBA89433DB47}"/>
              </a:ext>
            </a:extLst>
          </p:cNvPr>
          <p:cNvGrpSpPr/>
          <p:nvPr/>
        </p:nvGrpSpPr>
        <p:grpSpPr>
          <a:xfrm>
            <a:off x="7791950" y="3694277"/>
            <a:ext cx="4135110" cy="912979"/>
            <a:chOff x="2809704" y="491568"/>
            <a:chExt cx="1772539" cy="912979"/>
          </a:xfrm>
        </p:grpSpPr>
        <p:sp>
          <p:nvSpPr>
            <p:cNvPr id="26" name="TextBox 25">
              <a:extLst>
                <a:ext uri="{FF2B5EF4-FFF2-40B4-BE49-F238E27FC236}">
                  <a16:creationId xmlns:a16="http://schemas.microsoft.com/office/drawing/2014/main" id="{5D64BFA3-1EEC-B06D-CFC3-248C317CFCF4}"/>
                </a:ext>
              </a:extLst>
            </p:cNvPr>
            <p:cNvSpPr txBox="1"/>
            <p:nvPr/>
          </p:nvSpPr>
          <p:spPr>
            <a:xfrm>
              <a:off x="2809704" y="880380"/>
              <a:ext cx="1772539" cy="524167"/>
            </a:xfrm>
            <a:prstGeom prst="rect">
              <a:avLst/>
            </a:prstGeom>
            <a:noFill/>
          </p:spPr>
          <p:txBody>
            <a:bodyPr wrap="square" lIns="0" tIns="0" rIns="0" bIns="0" anchor="t">
              <a:noAutofit/>
            </a:bodyPr>
            <a:lstStyle/>
            <a:p>
              <a:pPr>
                <a:lnSpc>
                  <a:spcPct val="110000"/>
                </a:lnSpc>
              </a:pPr>
              <a:r>
                <a:rPr lang="en-IN" sz="1400" dirty="0">
                  <a:solidFill>
                    <a:schemeClr val="bg1"/>
                  </a:solidFill>
                  <a:ea typeface="Open Sans" panose="020B0606030504020204" pitchFamily="34" charset="0"/>
                  <a:cs typeface="Open Sans" panose="020B0606030504020204" pitchFamily="34" charset="0"/>
                </a:rPr>
                <a:t>Task chain to group actions and perform multiple tasks.</a:t>
              </a:r>
              <a:endParaRPr lang="en-IN" sz="1100" dirty="0">
                <a:solidFill>
                  <a:schemeClr val="bg1"/>
                </a:solidFill>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4E0B1E23-748E-3914-B299-7A26C50C9B4B}"/>
                </a:ext>
              </a:extLst>
            </p:cNvPr>
            <p:cNvSpPr txBox="1"/>
            <p:nvPr/>
          </p:nvSpPr>
          <p:spPr>
            <a:xfrm>
              <a:off x="2809704" y="491568"/>
              <a:ext cx="1772539" cy="269422"/>
            </a:xfrm>
            <a:prstGeom prst="rect">
              <a:avLst/>
            </a:prstGeom>
            <a:noFill/>
          </p:spPr>
          <p:txBody>
            <a:bodyPr wrap="square" lIns="0" tIns="0" rIns="0" bIns="0" anchor="b">
              <a:noAutofit/>
            </a:bodyPr>
            <a:lstStyle/>
            <a:p>
              <a:r>
                <a:rPr lang="en-US" sz="1800" b="1" dirty="0">
                  <a:solidFill>
                    <a:schemeClr val="bg1"/>
                  </a:solidFill>
                  <a:cs typeface="Arial" pitchFamily="34" charset="0"/>
                </a:rPr>
                <a:t>Task Chain</a:t>
              </a:r>
            </a:p>
          </p:txBody>
        </p:sp>
      </p:grpSp>
      <p:grpSp>
        <p:nvGrpSpPr>
          <p:cNvPr id="28" name="Group 27">
            <a:extLst>
              <a:ext uri="{FF2B5EF4-FFF2-40B4-BE49-F238E27FC236}">
                <a16:creationId xmlns:a16="http://schemas.microsoft.com/office/drawing/2014/main" id="{2C2D3E59-2AD5-49D3-FB3B-4B3A9BAD952F}"/>
              </a:ext>
            </a:extLst>
          </p:cNvPr>
          <p:cNvGrpSpPr/>
          <p:nvPr/>
        </p:nvGrpSpPr>
        <p:grpSpPr>
          <a:xfrm>
            <a:off x="7791950" y="5157514"/>
            <a:ext cx="4010798" cy="912979"/>
            <a:chOff x="2809704" y="491568"/>
            <a:chExt cx="1772539" cy="912979"/>
          </a:xfrm>
        </p:grpSpPr>
        <p:sp>
          <p:nvSpPr>
            <p:cNvPr id="29" name="TextBox 28">
              <a:extLst>
                <a:ext uri="{FF2B5EF4-FFF2-40B4-BE49-F238E27FC236}">
                  <a16:creationId xmlns:a16="http://schemas.microsoft.com/office/drawing/2014/main" id="{8C1119A2-4828-028E-955D-38BEDA1185D4}"/>
                </a:ext>
              </a:extLst>
            </p:cNvPr>
            <p:cNvSpPr txBox="1"/>
            <p:nvPr/>
          </p:nvSpPr>
          <p:spPr>
            <a:xfrm>
              <a:off x="2809704" y="880380"/>
              <a:ext cx="1772539" cy="524167"/>
            </a:xfrm>
            <a:prstGeom prst="rect">
              <a:avLst/>
            </a:prstGeom>
            <a:noFill/>
          </p:spPr>
          <p:txBody>
            <a:bodyPr wrap="square" lIns="0" tIns="0" rIns="0" bIns="0" anchor="t">
              <a:noAutofit/>
            </a:bodyPr>
            <a:lstStyle/>
            <a:p>
              <a:pPr>
                <a:lnSpc>
                  <a:spcPct val="110000"/>
                </a:lnSpc>
              </a:pPr>
              <a:r>
                <a:rPr lang="en-IN" sz="1400" dirty="0">
                  <a:solidFill>
                    <a:schemeClr val="bg1"/>
                  </a:solidFill>
                  <a:ea typeface="Open Sans" panose="020B0606030504020204" pitchFamily="34" charset="0"/>
                  <a:cs typeface="Open Sans" panose="020B0606030504020204" pitchFamily="34" charset="0"/>
                </a:rPr>
                <a:t>SQL programming language for more advanced business logic.</a:t>
              </a:r>
              <a:endParaRPr lang="en-IN" sz="1100" dirty="0">
                <a:solidFill>
                  <a:schemeClr val="bg1"/>
                </a:solidFill>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BC026662-94AA-27DD-0985-0AF6D414796A}"/>
                </a:ext>
              </a:extLst>
            </p:cNvPr>
            <p:cNvSpPr txBox="1"/>
            <p:nvPr/>
          </p:nvSpPr>
          <p:spPr>
            <a:xfrm>
              <a:off x="2809704" y="491568"/>
              <a:ext cx="1772539" cy="269422"/>
            </a:xfrm>
            <a:prstGeom prst="rect">
              <a:avLst/>
            </a:prstGeom>
            <a:noFill/>
          </p:spPr>
          <p:txBody>
            <a:bodyPr wrap="square" lIns="0" tIns="0" rIns="0" bIns="0" anchor="b">
              <a:noAutofit/>
            </a:bodyPr>
            <a:lstStyle/>
            <a:p>
              <a:r>
                <a:rPr lang="en-US" sz="1800" b="1" dirty="0">
                  <a:solidFill>
                    <a:schemeClr val="bg1"/>
                  </a:solidFill>
                  <a:cs typeface="Arial" pitchFamily="34" charset="0"/>
                </a:rPr>
                <a:t>SQL Scripting</a:t>
              </a:r>
            </a:p>
          </p:txBody>
        </p:sp>
      </p:grpSp>
    </p:spTree>
    <p:extLst>
      <p:ext uri="{BB962C8B-B14F-4D97-AF65-F5344CB8AC3E}">
        <p14:creationId xmlns:p14="http://schemas.microsoft.com/office/powerpoint/2010/main" val="53542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Final code</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--declaring </a:t>
            </a:r>
            <a:r>
              <a:rPr lang="en-US" dirty="0" err="1"/>
              <a:t>variablesDECLARE</a:t>
            </a:r>
            <a:r>
              <a:rPr lang="en-US" dirty="0"/>
              <a:t> </a:t>
            </a:r>
            <a:r>
              <a:rPr lang="en-US" dirty="0" err="1"/>
              <a:t>lv_rc</a:t>
            </a:r>
            <a:r>
              <a:rPr lang="en-US" dirty="0"/>
              <a:t> </a:t>
            </a:r>
            <a:r>
              <a:rPr lang="en-US" dirty="0" err="1"/>
              <a:t>int;DECLARE</a:t>
            </a:r>
            <a:r>
              <a:rPr lang="en-US" dirty="0"/>
              <a:t> </a:t>
            </a:r>
            <a:r>
              <a:rPr lang="en-US" dirty="0" err="1"/>
              <a:t>lv_bpid</a:t>
            </a:r>
            <a:r>
              <a:rPr lang="en-US" dirty="0"/>
              <a:t> </a:t>
            </a:r>
            <a:r>
              <a:rPr lang="en-US" dirty="0" err="1"/>
              <a:t>nvarchar</a:t>
            </a:r>
            <a:r>
              <a:rPr lang="en-US" dirty="0"/>
              <a:t>(40);DECLARE </a:t>
            </a:r>
            <a:r>
              <a:rPr lang="en-US" dirty="0" err="1"/>
              <a:t>lv_country</a:t>
            </a:r>
            <a:r>
              <a:rPr lang="en-US" dirty="0"/>
              <a:t> </a:t>
            </a:r>
            <a:r>
              <a:rPr lang="en-US" dirty="0" err="1"/>
              <a:t>nvarchar</a:t>
            </a:r>
            <a:r>
              <a:rPr lang="en-US" dirty="0"/>
              <a:t>(40);DECLARE </a:t>
            </a:r>
            <a:r>
              <a:rPr lang="en-US" dirty="0" err="1"/>
              <a:t>lv_company</a:t>
            </a:r>
            <a:r>
              <a:rPr lang="en-US" dirty="0"/>
              <a:t> NVARCHAR(40);--explicit table </a:t>
            </a:r>
            <a:r>
              <a:rPr lang="en-US" dirty="0" err="1"/>
              <a:t>variableDECLARE</a:t>
            </a:r>
            <a:r>
              <a:rPr lang="en-US" dirty="0"/>
              <a:t> </a:t>
            </a:r>
            <a:r>
              <a:rPr lang="en-US" dirty="0" err="1"/>
              <a:t>lt_collect</a:t>
            </a:r>
            <a:r>
              <a:rPr lang="en-US" dirty="0"/>
              <a:t> TABLE(PARTNERID varchar(30),                         COMPANYNAME varchar(80),                         GROSSAMOUNT DECIMAL(10,2),                         CURRENCYCODE varchar(4),                         COUNTRY varchar(20));--ALL processing will now be done here--implicit </a:t>
            </a:r>
            <a:r>
              <a:rPr lang="en-US" dirty="0" err="1"/>
              <a:t>tablelt_bp</a:t>
            </a:r>
            <a:r>
              <a:rPr lang="en-US" dirty="0"/>
              <a:t> = select </a:t>
            </a:r>
            <a:r>
              <a:rPr lang="en-US" dirty="0" err="1"/>
              <a:t>bpa.partnerid</a:t>
            </a:r>
            <a:r>
              <a:rPr lang="en-US" dirty="0"/>
              <a:t>, </a:t>
            </a:r>
            <a:r>
              <a:rPr lang="en-US" dirty="0" err="1"/>
              <a:t>bpa.companyname</a:t>
            </a:r>
            <a:r>
              <a:rPr lang="en-US" dirty="0"/>
              <a:t>, </a:t>
            </a:r>
            <a:r>
              <a:rPr lang="en-US" dirty="0" err="1"/>
              <a:t>addr.countryfrom</a:t>
            </a:r>
            <a:r>
              <a:rPr lang="en-US" dirty="0"/>
              <a:t> "</a:t>
            </a:r>
            <a:r>
              <a:rPr lang="en-US" dirty="0" err="1"/>
              <a:t>BusinessPartners</a:t>
            </a:r>
            <a:r>
              <a:rPr lang="en-US" dirty="0"/>
              <a:t>" as </a:t>
            </a:r>
            <a:r>
              <a:rPr lang="en-US" dirty="0" err="1"/>
              <a:t>bpa</a:t>
            </a:r>
            <a:r>
              <a:rPr lang="en-US" dirty="0"/>
              <a:t> inner join "Addresses" as </a:t>
            </a:r>
            <a:r>
              <a:rPr lang="en-US" dirty="0" err="1"/>
              <a:t>addron</a:t>
            </a:r>
            <a:r>
              <a:rPr lang="en-US" dirty="0"/>
              <a:t> </a:t>
            </a:r>
            <a:r>
              <a:rPr lang="en-US" dirty="0" err="1"/>
              <a:t>bpa</a:t>
            </a:r>
            <a:r>
              <a:rPr lang="en-US" dirty="0"/>
              <a:t>."ADDRESSID" = </a:t>
            </a:r>
            <a:r>
              <a:rPr lang="en-US" dirty="0" err="1"/>
              <a:t>addr</a:t>
            </a:r>
            <a:r>
              <a:rPr lang="en-US" dirty="0"/>
              <a:t>."ADDRESSID" where </a:t>
            </a:r>
            <a:r>
              <a:rPr lang="en-US" dirty="0" err="1"/>
              <a:t>addr</a:t>
            </a:r>
            <a:r>
              <a:rPr lang="en-US" dirty="0"/>
              <a:t>."COUNTRY" = :ICTRY;--Loop at each record of input </a:t>
            </a:r>
            <a:r>
              <a:rPr lang="en-US" dirty="0" err="1"/>
              <a:t>tableFOR</a:t>
            </a:r>
            <a:r>
              <a:rPr lang="en-US" dirty="0"/>
              <a:t> </a:t>
            </a:r>
            <a:r>
              <a:rPr lang="en-US" dirty="0" err="1"/>
              <a:t>lv_rc</a:t>
            </a:r>
            <a:r>
              <a:rPr lang="en-US" dirty="0"/>
              <a:t> IN 1..record_count(:</a:t>
            </a:r>
            <a:r>
              <a:rPr lang="en-US" dirty="0" err="1"/>
              <a:t>lt_bp</a:t>
            </a:r>
            <a:r>
              <a:rPr lang="en-US" dirty="0"/>
              <a:t>) DO        </a:t>
            </a:r>
            <a:r>
              <a:rPr lang="en-US" dirty="0" err="1"/>
              <a:t>lv_bpid</a:t>
            </a:r>
            <a:r>
              <a:rPr lang="en-US" dirty="0"/>
              <a:t> = :</a:t>
            </a:r>
            <a:r>
              <a:rPr lang="en-US" dirty="0" err="1"/>
              <a:t>lt_bp.partnerid</a:t>
            </a:r>
            <a:r>
              <a:rPr lang="en-US" dirty="0"/>
              <a:t>[:</a:t>
            </a:r>
            <a:r>
              <a:rPr lang="en-US" dirty="0" err="1"/>
              <a:t>lv_rc</a:t>
            </a:r>
            <a:r>
              <a:rPr lang="en-US" dirty="0"/>
              <a:t>];    </a:t>
            </a:r>
            <a:r>
              <a:rPr lang="en-US" dirty="0" err="1"/>
              <a:t>lv_country</a:t>
            </a:r>
            <a:r>
              <a:rPr lang="en-US" dirty="0"/>
              <a:t> = :</a:t>
            </a:r>
            <a:r>
              <a:rPr lang="en-US" dirty="0" err="1"/>
              <a:t>lt_bp.country</a:t>
            </a:r>
            <a:r>
              <a:rPr lang="en-US" dirty="0"/>
              <a:t>[:</a:t>
            </a:r>
            <a:r>
              <a:rPr lang="en-US" dirty="0" err="1"/>
              <a:t>lv_rc</a:t>
            </a:r>
            <a:r>
              <a:rPr lang="en-US" dirty="0"/>
              <a:t>];    </a:t>
            </a:r>
            <a:r>
              <a:rPr lang="en-US" dirty="0" err="1"/>
              <a:t>lv_company</a:t>
            </a:r>
            <a:r>
              <a:rPr lang="en-US" dirty="0"/>
              <a:t> = :</a:t>
            </a:r>
            <a:r>
              <a:rPr lang="en-US" dirty="0" err="1"/>
              <a:t>lt_bp.companyname</a:t>
            </a:r>
            <a:r>
              <a:rPr lang="en-US" dirty="0"/>
              <a:t>[:</a:t>
            </a:r>
            <a:r>
              <a:rPr lang="en-US" dirty="0" err="1"/>
              <a:t>lv_rc</a:t>
            </a:r>
            <a:r>
              <a:rPr lang="en-US" dirty="0"/>
              <a:t>];        </a:t>
            </a:r>
            <a:r>
              <a:rPr lang="en-US" dirty="0" err="1"/>
              <a:t>lt_so</a:t>
            </a:r>
            <a:r>
              <a:rPr lang="en-US" dirty="0"/>
              <a:t> = select :</a:t>
            </a:r>
            <a:r>
              <a:rPr lang="en-US" dirty="0" err="1"/>
              <a:t>lv_bpid</a:t>
            </a:r>
            <a:r>
              <a:rPr lang="en-US" dirty="0"/>
              <a:t> as </a:t>
            </a:r>
            <a:r>
              <a:rPr lang="en-US" dirty="0" err="1"/>
              <a:t>partnerid</a:t>
            </a:r>
            <a:r>
              <a:rPr lang="en-US" dirty="0"/>
              <a:t>, :</a:t>
            </a:r>
            <a:r>
              <a:rPr lang="en-US" dirty="0" err="1"/>
              <a:t>lv_company</a:t>
            </a:r>
            <a:r>
              <a:rPr lang="en-US" dirty="0"/>
              <a:t> as </a:t>
            </a:r>
            <a:r>
              <a:rPr lang="en-US" dirty="0" err="1"/>
              <a:t>companyname</a:t>
            </a:r>
            <a:r>
              <a:rPr lang="en-US" dirty="0"/>
              <a:t>,                    </a:t>
            </a:r>
            <a:r>
              <a:rPr lang="en-US" dirty="0" err="1"/>
              <a:t>grossamount</a:t>
            </a:r>
            <a:r>
              <a:rPr lang="en-US" dirty="0"/>
              <a:t>,                    currency as </a:t>
            </a:r>
            <a:r>
              <a:rPr lang="en-US" dirty="0" err="1"/>
              <a:t>currencycode</a:t>
            </a:r>
            <a:r>
              <a:rPr lang="en-US" dirty="0"/>
              <a:t>,                  :</a:t>
            </a:r>
            <a:r>
              <a:rPr lang="en-US" dirty="0" err="1"/>
              <a:t>lv_country</a:t>
            </a:r>
            <a:r>
              <a:rPr lang="en-US" dirty="0"/>
              <a:t> as country from "</a:t>
            </a:r>
            <a:r>
              <a:rPr lang="en-US" dirty="0" err="1"/>
              <a:t>SalesOrders</a:t>
            </a:r>
            <a:r>
              <a:rPr lang="en-US" dirty="0"/>
              <a:t>" where </a:t>
            </a:r>
            <a:r>
              <a:rPr lang="en-US" dirty="0" err="1"/>
              <a:t>partnerid</a:t>
            </a:r>
            <a:r>
              <a:rPr lang="en-US" dirty="0"/>
              <a:t> = :</a:t>
            </a:r>
            <a:r>
              <a:rPr lang="en-US" dirty="0" err="1"/>
              <a:t>lv_bpid</a:t>
            </a:r>
            <a:r>
              <a:rPr lang="en-US" dirty="0"/>
              <a:t>;        </a:t>
            </a:r>
            <a:r>
              <a:rPr lang="en-US" dirty="0" err="1"/>
              <a:t>lt_collect</a:t>
            </a:r>
            <a:r>
              <a:rPr lang="en-US" dirty="0"/>
              <a:t> = select * from :</a:t>
            </a:r>
            <a:r>
              <a:rPr lang="en-US" dirty="0" err="1"/>
              <a:t>lt_so</a:t>
            </a:r>
            <a:r>
              <a:rPr lang="en-US" dirty="0"/>
              <a:t> union all select * from    :</a:t>
            </a:r>
            <a:r>
              <a:rPr lang="en-US" dirty="0" err="1"/>
              <a:t>lt_collect</a:t>
            </a:r>
            <a:r>
              <a:rPr lang="en-US" dirty="0"/>
              <a:t>;            END FOR;RETURN SELECT * FROM :</a:t>
            </a:r>
            <a:r>
              <a:rPr lang="en-US" dirty="0" err="1"/>
              <a:t>lt_collect</a:t>
            </a:r>
            <a:r>
              <a:rPr lang="en-US" dirty="0"/>
              <a:t>;</a:t>
            </a:r>
          </a:p>
        </p:txBody>
      </p:sp>
    </p:spTree>
    <p:extLst>
      <p:ext uri="{BB962C8B-B14F-4D97-AF65-F5344CB8AC3E}">
        <p14:creationId xmlns:p14="http://schemas.microsoft.com/office/powerpoint/2010/main" val="234156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00B0F0"/>
                </a:solidFill>
                <a:effectLst/>
              </a:rPr>
              <a:t>What We </a:t>
            </a:r>
            <a:r>
              <a:rPr lang="en-IN" sz="4000" b="1" i="0" dirty="0">
                <a:solidFill>
                  <a:srgbClr val="00B0F0"/>
                </a:solidFill>
                <a:effectLst/>
                <a:latin typeface="Segoe UI Light" panose="020B0502040204020203" pitchFamily="34" charset="0"/>
                <a:cs typeface="Segoe UI Light" panose="020B0502040204020203" pitchFamily="34" charset="0"/>
              </a:rPr>
              <a:t>Did</a:t>
            </a:r>
            <a:endParaRPr lang="en-IN" sz="4000" b="1" dirty="0">
              <a:solidFill>
                <a:srgbClr val="00B0F0"/>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b="1"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b="1"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Data Flow - Introduction</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Data flow allows us to perform ETL in SAP Datasphere. ETL – Extract Transform and Load</a:t>
            </a:r>
          </a:p>
          <a:p>
            <a:r>
              <a:rPr lang="en-US" dirty="0"/>
              <a:t>We can create a graphical flow of data where we have multiple sources to bring data (local/remote), perform transformation, munging, wrangling and store in a single target.</a:t>
            </a:r>
          </a:p>
          <a:p>
            <a:pPr marL="342900" indent="-342900">
              <a:buFontTx/>
              <a:buChar char="-"/>
            </a:pPr>
            <a:r>
              <a:rPr lang="en-US" dirty="0"/>
              <a:t>Data integration from variety of data sources</a:t>
            </a:r>
          </a:p>
          <a:p>
            <a:pPr marL="342900" indent="-342900">
              <a:buFontTx/>
              <a:buChar char="-"/>
            </a:pPr>
            <a:r>
              <a:rPr lang="en-US" dirty="0"/>
              <a:t>Easy to use data flow modeling experience for ETL requirement</a:t>
            </a:r>
          </a:p>
          <a:p>
            <a:pPr marL="342900" indent="-342900">
              <a:buFontTx/>
              <a:buChar char="-"/>
            </a:pPr>
            <a:r>
              <a:rPr lang="en-US" dirty="0"/>
              <a:t>Load and combine data from different sources SAP and Non SAP</a:t>
            </a:r>
          </a:p>
          <a:p>
            <a:pPr marL="342900" indent="-342900">
              <a:buFontTx/>
              <a:buChar char="-"/>
            </a:pPr>
            <a:r>
              <a:rPr lang="en-US" dirty="0"/>
              <a:t>Use standard transformation capabilities (low code) and advance scripting capability (high code)</a:t>
            </a:r>
          </a:p>
          <a:p>
            <a:pPr marL="342900" indent="-342900">
              <a:buFontTx/>
              <a:buChar char="-"/>
            </a:pPr>
            <a:r>
              <a:rPr lang="en-US" dirty="0"/>
              <a:t>Apply a generic filter-based delta or select specific column to reduce amount of data which transfers from source.</a:t>
            </a:r>
          </a:p>
          <a:p>
            <a:pPr marL="342900" indent="-342900">
              <a:buFontTx/>
              <a:buChar char="-"/>
            </a:pPr>
            <a:r>
              <a:rPr lang="en-US" dirty="0"/>
              <a:t>Dynamic memory allocation and auto restart </a:t>
            </a:r>
          </a:p>
          <a:p>
            <a:endParaRPr lang="en-US" dirty="0"/>
          </a:p>
          <a:p>
            <a:endParaRPr lang="en-US" dirty="0"/>
          </a:p>
          <a:p>
            <a:r>
              <a:rPr lang="en-US" dirty="0"/>
              <a:t>Bring the Employee and its address data from SAP HANA Cloud in SAP Datasphere, in order to keep DPP law in place, since user has not provided the consent, we cannot store their email and phone no. When we bring this data we need to mask it.</a:t>
            </a:r>
          </a:p>
        </p:txBody>
      </p:sp>
    </p:spTree>
    <p:extLst>
      <p:ext uri="{BB962C8B-B14F-4D97-AF65-F5344CB8AC3E}">
        <p14:creationId xmlns:p14="http://schemas.microsoft.com/office/powerpoint/2010/main" val="138721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BBC8-3081-8F0D-2F57-750D2377B901}"/>
              </a:ext>
            </a:extLst>
          </p:cNvPr>
          <p:cNvSpPr>
            <a:spLocks noGrp="1"/>
          </p:cNvSpPr>
          <p:nvPr>
            <p:ph type="title"/>
          </p:nvPr>
        </p:nvSpPr>
        <p:spPr/>
        <p:txBody>
          <a:bodyPr/>
          <a:lstStyle/>
          <a:p>
            <a:r>
              <a:rPr lang="en-US" dirty="0"/>
              <a:t>FORMULA’S used</a:t>
            </a:r>
          </a:p>
        </p:txBody>
      </p:sp>
      <p:sp>
        <p:nvSpPr>
          <p:cNvPr id="3" name="Text Placeholder 2">
            <a:extLst>
              <a:ext uri="{FF2B5EF4-FFF2-40B4-BE49-F238E27FC236}">
                <a16:creationId xmlns:a16="http://schemas.microsoft.com/office/drawing/2014/main" id="{ABD6B15D-3E72-FCD2-46D2-B09B2399E3F1}"/>
              </a:ext>
            </a:extLst>
          </p:cNvPr>
          <p:cNvSpPr>
            <a:spLocks noGrp="1"/>
          </p:cNvSpPr>
          <p:nvPr>
            <p:ph type="body" sz="quarter" idx="10"/>
          </p:nvPr>
        </p:nvSpPr>
        <p:spPr/>
        <p:txBody>
          <a:bodyPr/>
          <a:lstStyle/>
          <a:p>
            <a:r>
              <a:rPr lang="en-US" b="1" dirty="0"/>
              <a:t>EMPLOYEENAME</a:t>
            </a:r>
          </a:p>
          <a:p>
            <a:r>
              <a:rPr lang="en-US" dirty="0"/>
              <a:t>CONCAT(CONCAT("NAME_INITIALS","NAME_FIRST"),"NAME_LAST")</a:t>
            </a:r>
          </a:p>
          <a:p>
            <a:endParaRPr lang="en-US" dirty="0"/>
          </a:p>
          <a:p>
            <a:r>
              <a:rPr lang="en-US" b="1" dirty="0"/>
              <a:t>PHONENUMBER</a:t>
            </a:r>
          </a:p>
          <a:p>
            <a:r>
              <a:rPr lang="en-US" dirty="0"/>
              <a:t>CONCAT('XXXXX-XXXX-',RIGHT("PHONENUMBER",4))</a:t>
            </a:r>
          </a:p>
          <a:p>
            <a:endParaRPr lang="en-US" dirty="0"/>
          </a:p>
          <a:p>
            <a:r>
              <a:rPr lang="en-US" b="1" dirty="0"/>
              <a:t>EMAILADDRESS</a:t>
            </a:r>
          </a:p>
          <a:p>
            <a:r>
              <a:rPr lang="en-US" dirty="0"/>
              <a:t>CONCAT(CONCAT(LEFT("EMAILADDRESS",4),'XXXX'),RIGHT("EMAILADDRESS",4))</a:t>
            </a:r>
          </a:p>
          <a:p>
            <a:endParaRPr lang="en-US" dirty="0"/>
          </a:p>
        </p:txBody>
      </p:sp>
      <mc:AlternateContent xmlns:mc="http://schemas.openxmlformats.org/markup-compatibility/2006" xmlns:p14="http://schemas.microsoft.com/office/powerpoint/2010/main">
        <mc:Choice Requires="p14">
          <p:contentPart p14:bwMode="auto" r:id="rId2">
            <p14:nvContentPartPr>
              <p14:cNvPr id="77" name="Ink 76">
                <a:extLst>
                  <a:ext uri="{FF2B5EF4-FFF2-40B4-BE49-F238E27FC236}">
                    <a16:creationId xmlns:a16="http://schemas.microsoft.com/office/drawing/2014/main" id="{B14EB1BC-2937-76DB-6D52-AA7B7ADA0006}"/>
                  </a:ext>
                </a:extLst>
              </p14:cNvPr>
              <p14:cNvContentPartPr/>
              <p14:nvPr/>
            </p14:nvContentPartPr>
            <p14:xfrm>
              <a:off x="5193263" y="6312244"/>
              <a:ext cx="1426320" cy="532080"/>
            </p14:xfrm>
          </p:contentPart>
        </mc:Choice>
        <mc:Fallback xmlns="">
          <p:pic>
            <p:nvPicPr>
              <p:cNvPr id="77" name="Ink 76">
                <a:extLst>
                  <a:ext uri="{FF2B5EF4-FFF2-40B4-BE49-F238E27FC236}">
                    <a16:creationId xmlns:a16="http://schemas.microsoft.com/office/drawing/2014/main" id="{B14EB1BC-2937-76DB-6D52-AA7B7ADA0006}"/>
                  </a:ext>
                </a:extLst>
              </p:cNvPr>
              <p:cNvPicPr/>
              <p:nvPr/>
            </p:nvPicPr>
            <p:blipFill>
              <a:blip r:embed="rId3"/>
              <a:stretch>
                <a:fillRect/>
              </a:stretch>
            </p:blipFill>
            <p:spPr>
              <a:xfrm>
                <a:off x="5184263" y="6303604"/>
                <a:ext cx="1443960"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0" name="Ink 109">
                <a:extLst>
                  <a:ext uri="{FF2B5EF4-FFF2-40B4-BE49-F238E27FC236}">
                    <a16:creationId xmlns:a16="http://schemas.microsoft.com/office/drawing/2014/main" id="{6746156B-666A-8E0C-0385-C207F331034D}"/>
                  </a:ext>
                </a:extLst>
              </p14:cNvPr>
              <p14:cNvContentPartPr/>
              <p14:nvPr/>
            </p14:nvContentPartPr>
            <p14:xfrm>
              <a:off x="1359263" y="4813204"/>
              <a:ext cx="259920" cy="2041200"/>
            </p14:xfrm>
          </p:contentPart>
        </mc:Choice>
        <mc:Fallback xmlns="">
          <p:pic>
            <p:nvPicPr>
              <p:cNvPr id="110" name="Ink 109">
                <a:extLst>
                  <a:ext uri="{FF2B5EF4-FFF2-40B4-BE49-F238E27FC236}">
                    <a16:creationId xmlns:a16="http://schemas.microsoft.com/office/drawing/2014/main" id="{6746156B-666A-8E0C-0385-C207F331034D}"/>
                  </a:ext>
                </a:extLst>
              </p:cNvPr>
              <p:cNvPicPr/>
              <p:nvPr/>
            </p:nvPicPr>
            <p:blipFill>
              <a:blip r:embed="rId5"/>
              <a:stretch>
                <a:fillRect/>
              </a:stretch>
            </p:blipFill>
            <p:spPr>
              <a:xfrm>
                <a:off x="1350263" y="4804204"/>
                <a:ext cx="277560" cy="2058840"/>
              </a:xfrm>
              <a:prstGeom prst="rect">
                <a:avLst/>
              </a:prstGeom>
            </p:spPr>
          </p:pic>
        </mc:Fallback>
      </mc:AlternateContent>
      <p:grpSp>
        <p:nvGrpSpPr>
          <p:cNvPr id="136" name="Group 135">
            <a:extLst>
              <a:ext uri="{FF2B5EF4-FFF2-40B4-BE49-F238E27FC236}">
                <a16:creationId xmlns:a16="http://schemas.microsoft.com/office/drawing/2014/main" id="{D7E5B483-2705-9225-D40A-C942F77CF5F9}"/>
              </a:ext>
            </a:extLst>
          </p:cNvPr>
          <p:cNvGrpSpPr/>
          <p:nvPr/>
        </p:nvGrpSpPr>
        <p:grpSpPr>
          <a:xfrm>
            <a:off x="9794783" y="4699444"/>
            <a:ext cx="1398960" cy="518760"/>
            <a:chOff x="9794783" y="4699444"/>
            <a:chExt cx="1398960" cy="518760"/>
          </a:xfrm>
        </p:grpSpPr>
        <mc:AlternateContent xmlns:mc="http://schemas.openxmlformats.org/markup-compatibility/2006" xmlns:p14="http://schemas.microsoft.com/office/powerpoint/2010/main">
          <mc:Choice Requires="p14">
            <p:contentPart p14:bwMode="auto" r:id="rId6">
              <p14:nvContentPartPr>
                <p14:cNvPr id="128" name="Ink 127">
                  <a:extLst>
                    <a:ext uri="{FF2B5EF4-FFF2-40B4-BE49-F238E27FC236}">
                      <a16:creationId xmlns:a16="http://schemas.microsoft.com/office/drawing/2014/main" id="{57234CF9-026E-D188-FFD4-D57DAEF2EE02}"/>
                    </a:ext>
                  </a:extLst>
                </p14:cNvPr>
                <p14:cNvContentPartPr/>
                <p14:nvPr/>
              </p14:nvContentPartPr>
              <p14:xfrm>
                <a:off x="9794783" y="4830484"/>
                <a:ext cx="334080" cy="236880"/>
              </p14:xfrm>
            </p:contentPart>
          </mc:Choice>
          <mc:Fallback xmlns="">
            <p:pic>
              <p:nvPicPr>
                <p:cNvPr id="128" name="Ink 127">
                  <a:extLst>
                    <a:ext uri="{FF2B5EF4-FFF2-40B4-BE49-F238E27FC236}">
                      <a16:creationId xmlns:a16="http://schemas.microsoft.com/office/drawing/2014/main" id="{57234CF9-026E-D188-FFD4-D57DAEF2EE02}"/>
                    </a:ext>
                  </a:extLst>
                </p:cNvPr>
                <p:cNvPicPr/>
                <p:nvPr/>
              </p:nvPicPr>
              <p:blipFill>
                <a:blip r:embed="rId7"/>
                <a:stretch>
                  <a:fillRect/>
                </a:stretch>
              </p:blipFill>
              <p:spPr>
                <a:xfrm>
                  <a:off x="9785783" y="4821484"/>
                  <a:ext cx="3517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9" name="Ink 128">
                  <a:extLst>
                    <a:ext uri="{FF2B5EF4-FFF2-40B4-BE49-F238E27FC236}">
                      <a16:creationId xmlns:a16="http://schemas.microsoft.com/office/drawing/2014/main" id="{5024FB6C-31A3-EBD8-B6ED-255B21B71DD6}"/>
                    </a:ext>
                  </a:extLst>
                </p14:cNvPr>
                <p14:cNvContentPartPr/>
                <p14:nvPr/>
              </p14:nvContentPartPr>
              <p14:xfrm>
                <a:off x="10155503" y="4796284"/>
                <a:ext cx="142200" cy="155520"/>
              </p14:xfrm>
            </p:contentPart>
          </mc:Choice>
          <mc:Fallback xmlns="">
            <p:pic>
              <p:nvPicPr>
                <p:cNvPr id="129" name="Ink 128">
                  <a:extLst>
                    <a:ext uri="{FF2B5EF4-FFF2-40B4-BE49-F238E27FC236}">
                      <a16:creationId xmlns:a16="http://schemas.microsoft.com/office/drawing/2014/main" id="{5024FB6C-31A3-EBD8-B6ED-255B21B71DD6}"/>
                    </a:ext>
                  </a:extLst>
                </p:cNvPr>
                <p:cNvPicPr/>
                <p:nvPr/>
              </p:nvPicPr>
              <p:blipFill>
                <a:blip r:embed="rId9"/>
                <a:stretch>
                  <a:fillRect/>
                </a:stretch>
              </p:blipFill>
              <p:spPr>
                <a:xfrm>
                  <a:off x="10146863" y="4787644"/>
                  <a:ext cx="1598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0" name="Ink 129">
                  <a:extLst>
                    <a:ext uri="{FF2B5EF4-FFF2-40B4-BE49-F238E27FC236}">
                      <a16:creationId xmlns:a16="http://schemas.microsoft.com/office/drawing/2014/main" id="{0D14D074-A527-8AC9-B813-37A65B43ADE6}"/>
                    </a:ext>
                  </a:extLst>
                </p14:cNvPr>
                <p14:cNvContentPartPr/>
                <p14:nvPr/>
              </p14:nvContentPartPr>
              <p14:xfrm>
                <a:off x="10315703" y="4770724"/>
                <a:ext cx="226080" cy="199800"/>
              </p14:xfrm>
            </p:contentPart>
          </mc:Choice>
          <mc:Fallback xmlns="">
            <p:pic>
              <p:nvPicPr>
                <p:cNvPr id="130" name="Ink 129">
                  <a:extLst>
                    <a:ext uri="{FF2B5EF4-FFF2-40B4-BE49-F238E27FC236}">
                      <a16:creationId xmlns:a16="http://schemas.microsoft.com/office/drawing/2014/main" id="{0D14D074-A527-8AC9-B813-37A65B43ADE6}"/>
                    </a:ext>
                  </a:extLst>
                </p:cNvPr>
                <p:cNvPicPr/>
                <p:nvPr/>
              </p:nvPicPr>
              <p:blipFill>
                <a:blip r:embed="rId11"/>
                <a:stretch>
                  <a:fillRect/>
                </a:stretch>
              </p:blipFill>
              <p:spPr>
                <a:xfrm>
                  <a:off x="10307063" y="4761724"/>
                  <a:ext cx="2437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1" name="Ink 130">
                  <a:extLst>
                    <a:ext uri="{FF2B5EF4-FFF2-40B4-BE49-F238E27FC236}">
                      <a16:creationId xmlns:a16="http://schemas.microsoft.com/office/drawing/2014/main" id="{864B1BB7-FAE8-877D-432D-CC30E0760E50}"/>
                    </a:ext>
                  </a:extLst>
                </p14:cNvPr>
                <p14:cNvContentPartPr/>
                <p14:nvPr/>
              </p14:nvContentPartPr>
              <p14:xfrm>
                <a:off x="10608743" y="4777924"/>
                <a:ext cx="129960" cy="129240"/>
              </p14:xfrm>
            </p:contentPart>
          </mc:Choice>
          <mc:Fallback xmlns="">
            <p:pic>
              <p:nvPicPr>
                <p:cNvPr id="131" name="Ink 130">
                  <a:extLst>
                    <a:ext uri="{FF2B5EF4-FFF2-40B4-BE49-F238E27FC236}">
                      <a16:creationId xmlns:a16="http://schemas.microsoft.com/office/drawing/2014/main" id="{864B1BB7-FAE8-877D-432D-CC30E0760E50}"/>
                    </a:ext>
                  </a:extLst>
                </p:cNvPr>
                <p:cNvPicPr/>
                <p:nvPr/>
              </p:nvPicPr>
              <p:blipFill>
                <a:blip r:embed="rId13"/>
                <a:stretch>
                  <a:fillRect/>
                </a:stretch>
              </p:blipFill>
              <p:spPr>
                <a:xfrm>
                  <a:off x="10600103" y="4768924"/>
                  <a:ext cx="1476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2" name="Ink 131">
                  <a:extLst>
                    <a:ext uri="{FF2B5EF4-FFF2-40B4-BE49-F238E27FC236}">
                      <a16:creationId xmlns:a16="http://schemas.microsoft.com/office/drawing/2014/main" id="{99C52D96-E2F1-D6F7-31EB-7509717B711E}"/>
                    </a:ext>
                  </a:extLst>
                </p14:cNvPr>
                <p14:cNvContentPartPr/>
                <p14:nvPr/>
              </p14:nvContentPartPr>
              <p14:xfrm>
                <a:off x="10761743" y="4762084"/>
                <a:ext cx="130320" cy="126720"/>
              </p14:xfrm>
            </p:contentPart>
          </mc:Choice>
          <mc:Fallback xmlns="">
            <p:pic>
              <p:nvPicPr>
                <p:cNvPr id="132" name="Ink 131">
                  <a:extLst>
                    <a:ext uri="{FF2B5EF4-FFF2-40B4-BE49-F238E27FC236}">
                      <a16:creationId xmlns:a16="http://schemas.microsoft.com/office/drawing/2014/main" id="{99C52D96-E2F1-D6F7-31EB-7509717B711E}"/>
                    </a:ext>
                  </a:extLst>
                </p:cNvPr>
                <p:cNvPicPr/>
                <p:nvPr/>
              </p:nvPicPr>
              <p:blipFill>
                <a:blip r:embed="rId15"/>
                <a:stretch>
                  <a:fillRect/>
                </a:stretch>
              </p:blipFill>
              <p:spPr>
                <a:xfrm>
                  <a:off x="10753103" y="4753084"/>
                  <a:ext cx="1479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5" name="Ink 134">
                  <a:extLst>
                    <a:ext uri="{FF2B5EF4-FFF2-40B4-BE49-F238E27FC236}">
                      <a16:creationId xmlns:a16="http://schemas.microsoft.com/office/drawing/2014/main" id="{CC456320-FB6E-708F-6735-FEDDDD1386A9}"/>
                    </a:ext>
                  </a:extLst>
                </p14:cNvPr>
                <p14:cNvContentPartPr/>
                <p14:nvPr/>
              </p14:nvContentPartPr>
              <p14:xfrm>
                <a:off x="10982423" y="4699444"/>
                <a:ext cx="211320" cy="518760"/>
              </p14:xfrm>
            </p:contentPart>
          </mc:Choice>
          <mc:Fallback xmlns="">
            <p:pic>
              <p:nvPicPr>
                <p:cNvPr id="135" name="Ink 134">
                  <a:extLst>
                    <a:ext uri="{FF2B5EF4-FFF2-40B4-BE49-F238E27FC236}">
                      <a16:creationId xmlns:a16="http://schemas.microsoft.com/office/drawing/2014/main" id="{CC456320-FB6E-708F-6735-FEDDDD1386A9}"/>
                    </a:ext>
                  </a:extLst>
                </p:cNvPr>
                <p:cNvPicPr/>
                <p:nvPr/>
              </p:nvPicPr>
              <p:blipFill>
                <a:blip r:embed="rId17"/>
                <a:stretch>
                  <a:fillRect/>
                </a:stretch>
              </p:blipFill>
              <p:spPr>
                <a:xfrm>
                  <a:off x="10973423" y="4690804"/>
                  <a:ext cx="228960" cy="536400"/>
                </a:xfrm>
                <a:prstGeom prst="rect">
                  <a:avLst/>
                </a:prstGeom>
              </p:spPr>
            </p:pic>
          </mc:Fallback>
        </mc:AlternateContent>
      </p:grpSp>
      <p:grpSp>
        <p:nvGrpSpPr>
          <p:cNvPr id="139" name="Group 138">
            <a:extLst>
              <a:ext uri="{FF2B5EF4-FFF2-40B4-BE49-F238E27FC236}">
                <a16:creationId xmlns:a16="http://schemas.microsoft.com/office/drawing/2014/main" id="{A10DEF9F-29DE-5E50-58C9-A5A7DFCB2881}"/>
              </a:ext>
            </a:extLst>
          </p:cNvPr>
          <p:cNvGrpSpPr/>
          <p:nvPr/>
        </p:nvGrpSpPr>
        <p:grpSpPr>
          <a:xfrm>
            <a:off x="206543" y="4129204"/>
            <a:ext cx="9332640" cy="2764080"/>
            <a:chOff x="206543" y="4129204"/>
            <a:chExt cx="9332640" cy="2764080"/>
          </a:xfrm>
        </p:grpSpPr>
        <mc:AlternateContent xmlns:mc="http://schemas.openxmlformats.org/markup-compatibility/2006" xmlns:p14="http://schemas.microsoft.com/office/powerpoint/2010/main">
          <mc:Choice Requires="p14">
            <p:contentPart p14:bwMode="auto" r:id="rId18">
              <p14:nvContentPartPr>
                <p14:cNvPr id="4" name="Ink 3">
                  <a:extLst>
                    <a:ext uri="{FF2B5EF4-FFF2-40B4-BE49-F238E27FC236}">
                      <a16:creationId xmlns:a16="http://schemas.microsoft.com/office/drawing/2014/main" id="{1663920A-1D8C-9867-49AC-2855B0FB124B}"/>
                    </a:ext>
                  </a:extLst>
                </p14:cNvPr>
                <p14:cNvContentPartPr/>
                <p14:nvPr/>
              </p14:nvContentPartPr>
              <p14:xfrm>
                <a:off x="927983" y="4965124"/>
                <a:ext cx="384480" cy="66960"/>
              </p14:xfrm>
            </p:contentPart>
          </mc:Choice>
          <mc:Fallback xmlns="">
            <p:pic>
              <p:nvPicPr>
                <p:cNvPr id="4" name="Ink 3">
                  <a:extLst>
                    <a:ext uri="{FF2B5EF4-FFF2-40B4-BE49-F238E27FC236}">
                      <a16:creationId xmlns:a16="http://schemas.microsoft.com/office/drawing/2014/main" id="{1663920A-1D8C-9867-49AC-2855B0FB124B}"/>
                    </a:ext>
                  </a:extLst>
                </p:cNvPr>
                <p:cNvPicPr/>
                <p:nvPr/>
              </p:nvPicPr>
              <p:blipFill>
                <a:blip r:embed="rId19"/>
                <a:stretch>
                  <a:fillRect/>
                </a:stretch>
              </p:blipFill>
              <p:spPr>
                <a:xfrm>
                  <a:off x="918983" y="4956484"/>
                  <a:ext cx="4021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 name="Ink 4">
                  <a:extLst>
                    <a:ext uri="{FF2B5EF4-FFF2-40B4-BE49-F238E27FC236}">
                      <a16:creationId xmlns:a16="http://schemas.microsoft.com/office/drawing/2014/main" id="{DF4994B9-4B7C-7CD2-896E-0F71CEE13ACD}"/>
                    </a:ext>
                  </a:extLst>
                </p14:cNvPr>
                <p14:cNvContentPartPr/>
                <p14:nvPr/>
              </p14:nvContentPartPr>
              <p14:xfrm>
                <a:off x="1109783" y="5171404"/>
                <a:ext cx="146880" cy="37800"/>
              </p14:xfrm>
            </p:contentPart>
          </mc:Choice>
          <mc:Fallback xmlns="">
            <p:pic>
              <p:nvPicPr>
                <p:cNvPr id="5" name="Ink 4">
                  <a:extLst>
                    <a:ext uri="{FF2B5EF4-FFF2-40B4-BE49-F238E27FC236}">
                      <a16:creationId xmlns:a16="http://schemas.microsoft.com/office/drawing/2014/main" id="{DF4994B9-4B7C-7CD2-896E-0F71CEE13ACD}"/>
                    </a:ext>
                  </a:extLst>
                </p:cNvPr>
                <p:cNvPicPr/>
                <p:nvPr/>
              </p:nvPicPr>
              <p:blipFill>
                <a:blip r:embed="rId21"/>
                <a:stretch>
                  <a:fillRect/>
                </a:stretch>
              </p:blipFill>
              <p:spPr>
                <a:xfrm>
                  <a:off x="1101143" y="5162764"/>
                  <a:ext cx="1645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 name="Ink 5">
                  <a:extLst>
                    <a:ext uri="{FF2B5EF4-FFF2-40B4-BE49-F238E27FC236}">
                      <a16:creationId xmlns:a16="http://schemas.microsoft.com/office/drawing/2014/main" id="{0E02DE35-EACD-5A9D-14D1-EA25C7EA4989}"/>
                    </a:ext>
                  </a:extLst>
                </p14:cNvPr>
                <p14:cNvContentPartPr/>
                <p14:nvPr/>
              </p14:nvContentPartPr>
              <p14:xfrm>
                <a:off x="1195463" y="4872964"/>
                <a:ext cx="265320" cy="459360"/>
              </p14:xfrm>
            </p:contentPart>
          </mc:Choice>
          <mc:Fallback xmlns="">
            <p:pic>
              <p:nvPicPr>
                <p:cNvPr id="6" name="Ink 5">
                  <a:extLst>
                    <a:ext uri="{FF2B5EF4-FFF2-40B4-BE49-F238E27FC236}">
                      <a16:creationId xmlns:a16="http://schemas.microsoft.com/office/drawing/2014/main" id="{0E02DE35-EACD-5A9D-14D1-EA25C7EA4989}"/>
                    </a:ext>
                  </a:extLst>
                </p:cNvPr>
                <p:cNvPicPr/>
                <p:nvPr/>
              </p:nvPicPr>
              <p:blipFill>
                <a:blip r:embed="rId23"/>
                <a:stretch>
                  <a:fillRect/>
                </a:stretch>
              </p:blipFill>
              <p:spPr>
                <a:xfrm>
                  <a:off x="1186463" y="4864324"/>
                  <a:ext cx="28296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 name="Ink 6">
                  <a:extLst>
                    <a:ext uri="{FF2B5EF4-FFF2-40B4-BE49-F238E27FC236}">
                      <a16:creationId xmlns:a16="http://schemas.microsoft.com/office/drawing/2014/main" id="{D05C6B5C-ABCE-2F5B-E6B1-8CFD731D279B}"/>
                    </a:ext>
                  </a:extLst>
                </p14:cNvPr>
                <p14:cNvContentPartPr/>
                <p14:nvPr/>
              </p14:nvContentPartPr>
              <p14:xfrm>
                <a:off x="1808543" y="4570564"/>
                <a:ext cx="61560" cy="1480680"/>
              </p14:xfrm>
            </p:contentPart>
          </mc:Choice>
          <mc:Fallback xmlns="">
            <p:pic>
              <p:nvPicPr>
                <p:cNvPr id="7" name="Ink 6">
                  <a:extLst>
                    <a:ext uri="{FF2B5EF4-FFF2-40B4-BE49-F238E27FC236}">
                      <a16:creationId xmlns:a16="http://schemas.microsoft.com/office/drawing/2014/main" id="{D05C6B5C-ABCE-2F5B-E6B1-8CFD731D279B}"/>
                    </a:ext>
                  </a:extLst>
                </p:cNvPr>
                <p:cNvPicPr/>
                <p:nvPr/>
              </p:nvPicPr>
              <p:blipFill>
                <a:blip r:embed="rId25"/>
                <a:stretch>
                  <a:fillRect/>
                </a:stretch>
              </p:blipFill>
              <p:spPr>
                <a:xfrm>
                  <a:off x="1799903" y="4561924"/>
                  <a:ext cx="79200" cy="1498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 name="Ink 7">
                  <a:extLst>
                    <a:ext uri="{FF2B5EF4-FFF2-40B4-BE49-F238E27FC236}">
                      <a16:creationId xmlns:a16="http://schemas.microsoft.com/office/drawing/2014/main" id="{C7486E5A-B9F6-A6DE-EA82-AF5E8F4F6335}"/>
                    </a:ext>
                  </a:extLst>
                </p14:cNvPr>
                <p14:cNvContentPartPr/>
                <p14:nvPr/>
              </p14:nvContentPartPr>
              <p14:xfrm>
                <a:off x="1878023" y="5997244"/>
                <a:ext cx="2413080" cy="30240"/>
              </p14:xfrm>
            </p:contentPart>
          </mc:Choice>
          <mc:Fallback xmlns="">
            <p:pic>
              <p:nvPicPr>
                <p:cNvPr id="8" name="Ink 7">
                  <a:extLst>
                    <a:ext uri="{FF2B5EF4-FFF2-40B4-BE49-F238E27FC236}">
                      <a16:creationId xmlns:a16="http://schemas.microsoft.com/office/drawing/2014/main" id="{C7486E5A-B9F6-A6DE-EA82-AF5E8F4F6335}"/>
                    </a:ext>
                  </a:extLst>
                </p:cNvPr>
                <p:cNvPicPr/>
                <p:nvPr/>
              </p:nvPicPr>
              <p:blipFill>
                <a:blip r:embed="rId27"/>
                <a:stretch>
                  <a:fillRect/>
                </a:stretch>
              </p:blipFill>
              <p:spPr>
                <a:xfrm>
                  <a:off x="1869023" y="5988604"/>
                  <a:ext cx="24307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 name="Ink 8">
                  <a:extLst>
                    <a:ext uri="{FF2B5EF4-FFF2-40B4-BE49-F238E27FC236}">
                      <a16:creationId xmlns:a16="http://schemas.microsoft.com/office/drawing/2014/main" id="{08FB3BA6-5993-137A-5BB0-6E247770A3CA}"/>
                    </a:ext>
                  </a:extLst>
                </p14:cNvPr>
                <p14:cNvContentPartPr/>
                <p14:nvPr/>
              </p14:nvContentPartPr>
              <p14:xfrm>
                <a:off x="1799183" y="4494604"/>
                <a:ext cx="2448000" cy="1447920"/>
              </p14:xfrm>
            </p:contentPart>
          </mc:Choice>
          <mc:Fallback xmlns="">
            <p:pic>
              <p:nvPicPr>
                <p:cNvPr id="9" name="Ink 8">
                  <a:extLst>
                    <a:ext uri="{FF2B5EF4-FFF2-40B4-BE49-F238E27FC236}">
                      <a16:creationId xmlns:a16="http://schemas.microsoft.com/office/drawing/2014/main" id="{08FB3BA6-5993-137A-5BB0-6E247770A3CA}"/>
                    </a:ext>
                  </a:extLst>
                </p:cNvPr>
                <p:cNvPicPr/>
                <p:nvPr/>
              </p:nvPicPr>
              <p:blipFill>
                <a:blip r:embed="rId29"/>
                <a:stretch>
                  <a:fillRect/>
                </a:stretch>
              </p:blipFill>
              <p:spPr>
                <a:xfrm>
                  <a:off x="1790543" y="4485604"/>
                  <a:ext cx="2465640" cy="1465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 name="Ink 9">
                  <a:extLst>
                    <a:ext uri="{FF2B5EF4-FFF2-40B4-BE49-F238E27FC236}">
                      <a16:creationId xmlns:a16="http://schemas.microsoft.com/office/drawing/2014/main" id="{987A410B-7384-ACBC-A5D4-8C600C2625CE}"/>
                    </a:ext>
                  </a:extLst>
                </p14:cNvPr>
                <p14:cNvContentPartPr/>
                <p14:nvPr/>
              </p14:nvContentPartPr>
              <p14:xfrm>
                <a:off x="2290943" y="4552204"/>
                <a:ext cx="88200" cy="1526400"/>
              </p14:xfrm>
            </p:contentPart>
          </mc:Choice>
          <mc:Fallback xmlns="">
            <p:pic>
              <p:nvPicPr>
                <p:cNvPr id="10" name="Ink 9">
                  <a:extLst>
                    <a:ext uri="{FF2B5EF4-FFF2-40B4-BE49-F238E27FC236}">
                      <a16:creationId xmlns:a16="http://schemas.microsoft.com/office/drawing/2014/main" id="{987A410B-7384-ACBC-A5D4-8C600C2625CE}"/>
                    </a:ext>
                  </a:extLst>
                </p:cNvPr>
                <p:cNvPicPr/>
                <p:nvPr/>
              </p:nvPicPr>
              <p:blipFill>
                <a:blip r:embed="rId31"/>
                <a:stretch>
                  <a:fillRect/>
                </a:stretch>
              </p:blipFill>
              <p:spPr>
                <a:xfrm>
                  <a:off x="2281943" y="4543564"/>
                  <a:ext cx="105840" cy="1544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 name="Ink 10">
                  <a:extLst>
                    <a:ext uri="{FF2B5EF4-FFF2-40B4-BE49-F238E27FC236}">
                      <a16:creationId xmlns:a16="http://schemas.microsoft.com/office/drawing/2014/main" id="{48041387-A5F5-CF17-2769-206A630ED100}"/>
                    </a:ext>
                  </a:extLst>
                </p14:cNvPr>
                <p14:cNvContentPartPr/>
                <p14:nvPr/>
              </p14:nvContentPartPr>
              <p14:xfrm>
                <a:off x="2831303" y="4571644"/>
                <a:ext cx="20160" cy="1515600"/>
              </p14:xfrm>
            </p:contentPart>
          </mc:Choice>
          <mc:Fallback xmlns="">
            <p:pic>
              <p:nvPicPr>
                <p:cNvPr id="11" name="Ink 10">
                  <a:extLst>
                    <a:ext uri="{FF2B5EF4-FFF2-40B4-BE49-F238E27FC236}">
                      <a16:creationId xmlns:a16="http://schemas.microsoft.com/office/drawing/2014/main" id="{48041387-A5F5-CF17-2769-206A630ED100}"/>
                    </a:ext>
                  </a:extLst>
                </p:cNvPr>
                <p:cNvPicPr/>
                <p:nvPr/>
              </p:nvPicPr>
              <p:blipFill>
                <a:blip r:embed="rId33"/>
                <a:stretch>
                  <a:fillRect/>
                </a:stretch>
              </p:blipFill>
              <p:spPr>
                <a:xfrm>
                  <a:off x="2822663" y="4563004"/>
                  <a:ext cx="37800" cy="1533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 name="Ink 11">
                  <a:extLst>
                    <a:ext uri="{FF2B5EF4-FFF2-40B4-BE49-F238E27FC236}">
                      <a16:creationId xmlns:a16="http://schemas.microsoft.com/office/drawing/2014/main" id="{81B4D871-0D67-5FBC-C082-CDF838CFF4CB}"/>
                    </a:ext>
                  </a:extLst>
                </p14:cNvPr>
                <p14:cNvContentPartPr/>
                <p14:nvPr/>
              </p14:nvContentPartPr>
              <p14:xfrm>
                <a:off x="3518903" y="4587484"/>
                <a:ext cx="66240" cy="1484280"/>
              </p14:xfrm>
            </p:contentPart>
          </mc:Choice>
          <mc:Fallback xmlns="">
            <p:pic>
              <p:nvPicPr>
                <p:cNvPr id="12" name="Ink 11">
                  <a:extLst>
                    <a:ext uri="{FF2B5EF4-FFF2-40B4-BE49-F238E27FC236}">
                      <a16:creationId xmlns:a16="http://schemas.microsoft.com/office/drawing/2014/main" id="{81B4D871-0D67-5FBC-C082-CDF838CFF4CB}"/>
                    </a:ext>
                  </a:extLst>
                </p:cNvPr>
                <p:cNvPicPr/>
                <p:nvPr/>
              </p:nvPicPr>
              <p:blipFill>
                <a:blip r:embed="rId35"/>
                <a:stretch>
                  <a:fillRect/>
                </a:stretch>
              </p:blipFill>
              <p:spPr>
                <a:xfrm>
                  <a:off x="3509903" y="4578484"/>
                  <a:ext cx="83880" cy="1501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 name="Ink 12">
                  <a:extLst>
                    <a:ext uri="{FF2B5EF4-FFF2-40B4-BE49-F238E27FC236}">
                      <a16:creationId xmlns:a16="http://schemas.microsoft.com/office/drawing/2014/main" id="{D8C3CB42-372F-38AE-B159-9589C51093A4}"/>
                    </a:ext>
                  </a:extLst>
                </p14:cNvPr>
                <p14:cNvContentPartPr/>
                <p14:nvPr/>
              </p14:nvContentPartPr>
              <p14:xfrm>
                <a:off x="1789103" y="4719964"/>
                <a:ext cx="2336400" cy="19440"/>
              </p14:xfrm>
            </p:contentPart>
          </mc:Choice>
          <mc:Fallback xmlns="">
            <p:pic>
              <p:nvPicPr>
                <p:cNvPr id="13" name="Ink 12">
                  <a:extLst>
                    <a:ext uri="{FF2B5EF4-FFF2-40B4-BE49-F238E27FC236}">
                      <a16:creationId xmlns:a16="http://schemas.microsoft.com/office/drawing/2014/main" id="{D8C3CB42-372F-38AE-B159-9589C51093A4}"/>
                    </a:ext>
                  </a:extLst>
                </p:cNvPr>
                <p:cNvPicPr/>
                <p:nvPr/>
              </p:nvPicPr>
              <p:blipFill>
                <a:blip r:embed="rId37"/>
                <a:stretch>
                  <a:fillRect/>
                </a:stretch>
              </p:blipFill>
              <p:spPr>
                <a:xfrm>
                  <a:off x="1780463" y="4711324"/>
                  <a:ext cx="23540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 name="Ink 13">
                  <a:extLst>
                    <a:ext uri="{FF2B5EF4-FFF2-40B4-BE49-F238E27FC236}">
                      <a16:creationId xmlns:a16="http://schemas.microsoft.com/office/drawing/2014/main" id="{16C88619-AAF4-4CCD-8701-1FC4CFCA5D59}"/>
                    </a:ext>
                  </a:extLst>
                </p14:cNvPr>
                <p14:cNvContentPartPr/>
                <p14:nvPr/>
              </p14:nvContentPartPr>
              <p14:xfrm>
                <a:off x="1569503" y="4906084"/>
                <a:ext cx="2646720" cy="37440"/>
              </p14:xfrm>
            </p:contentPart>
          </mc:Choice>
          <mc:Fallback xmlns="">
            <p:pic>
              <p:nvPicPr>
                <p:cNvPr id="14" name="Ink 13">
                  <a:extLst>
                    <a:ext uri="{FF2B5EF4-FFF2-40B4-BE49-F238E27FC236}">
                      <a16:creationId xmlns:a16="http://schemas.microsoft.com/office/drawing/2014/main" id="{16C88619-AAF4-4CCD-8701-1FC4CFCA5D59}"/>
                    </a:ext>
                  </a:extLst>
                </p:cNvPr>
                <p:cNvPicPr/>
                <p:nvPr/>
              </p:nvPicPr>
              <p:blipFill>
                <a:blip r:embed="rId39"/>
                <a:stretch>
                  <a:fillRect/>
                </a:stretch>
              </p:blipFill>
              <p:spPr>
                <a:xfrm>
                  <a:off x="1560503" y="4897084"/>
                  <a:ext cx="26643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5" name="Ink 14">
                  <a:extLst>
                    <a:ext uri="{FF2B5EF4-FFF2-40B4-BE49-F238E27FC236}">
                      <a16:creationId xmlns:a16="http://schemas.microsoft.com/office/drawing/2014/main" id="{C45D3164-EED4-C87B-BFBF-00B90850F21F}"/>
                    </a:ext>
                  </a:extLst>
                </p14:cNvPr>
                <p14:cNvContentPartPr/>
                <p14:nvPr/>
              </p14:nvContentPartPr>
              <p14:xfrm>
                <a:off x="1789103" y="5224684"/>
                <a:ext cx="2458800" cy="16200"/>
              </p14:xfrm>
            </p:contentPart>
          </mc:Choice>
          <mc:Fallback xmlns="">
            <p:pic>
              <p:nvPicPr>
                <p:cNvPr id="15" name="Ink 14">
                  <a:extLst>
                    <a:ext uri="{FF2B5EF4-FFF2-40B4-BE49-F238E27FC236}">
                      <a16:creationId xmlns:a16="http://schemas.microsoft.com/office/drawing/2014/main" id="{C45D3164-EED4-C87B-BFBF-00B90850F21F}"/>
                    </a:ext>
                  </a:extLst>
                </p:cNvPr>
                <p:cNvPicPr/>
                <p:nvPr/>
              </p:nvPicPr>
              <p:blipFill>
                <a:blip r:embed="rId41"/>
                <a:stretch>
                  <a:fillRect/>
                </a:stretch>
              </p:blipFill>
              <p:spPr>
                <a:xfrm>
                  <a:off x="1780463" y="5215684"/>
                  <a:ext cx="24764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 name="Ink 15">
                  <a:extLst>
                    <a:ext uri="{FF2B5EF4-FFF2-40B4-BE49-F238E27FC236}">
                      <a16:creationId xmlns:a16="http://schemas.microsoft.com/office/drawing/2014/main" id="{425C09E7-7089-3C04-F490-CB8EEAA08BFC}"/>
                    </a:ext>
                  </a:extLst>
                </p14:cNvPr>
                <p14:cNvContentPartPr/>
                <p14:nvPr/>
              </p14:nvContentPartPr>
              <p14:xfrm>
                <a:off x="1818983" y="5428444"/>
                <a:ext cx="2520720" cy="29880"/>
              </p14:xfrm>
            </p:contentPart>
          </mc:Choice>
          <mc:Fallback xmlns="">
            <p:pic>
              <p:nvPicPr>
                <p:cNvPr id="16" name="Ink 15">
                  <a:extLst>
                    <a:ext uri="{FF2B5EF4-FFF2-40B4-BE49-F238E27FC236}">
                      <a16:creationId xmlns:a16="http://schemas.microsoft.com/office/drawing/2014/main" id="{425C09E7-7089-3C04-F490-CB8EEAA08BFC}"/>
                    </a:ext>
                  </a:extLst>
                </p:cNvPr>
                <p:cNvPicPr/>
                <p:nvPr/>
              </p:nvPicPr>
              <p:blipFill>
                <a:blip r:embed="rId43"/>
                <a:stretch>
                  <a:fillRect/>
                </a:stretch>
              </p:blipFill>
              <p:spPr>
                <a:xfrm>
                  <a:off x="1809983" y="5419444"/>
                  <a:ext cx="25383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7" name="Ink 16">
                  <a:extLst>
                    <a:ext uri="{FF2B5EF4-FFF2-40B4-BE49-F238E27FC236}">
                      <a16:creationId xmlns:a16="http://schemas.microsoft.com/office/drawing/2014/main" id="{B73D4FE8-F4D7-B6D1-1444-75960ADA8102}"/>
                    </a:ext>
                  </a:extLst>
                </p14:cNvPr>
                <p14:cNvContentPartPr/>
                <p14:nvPr/>
              </p14:nvContentPartPr>
              <p14:xfrm>
                <a:off x="1749863" y="5610964"/>
                <a:ext cx="2251800" cy="63720"/>
              </p14:xfrm>
            </p:contentPart>
          </mc:Choice>
          <mc:Fallback xmlns="">
            <p:pic>
              <p:nvPicPr>
                <p:cNvPr id="17" name="Ink 16">
                  <a:extLst>
                    <a:ext uri="{FF2B5EF4-FFF2-40B4-BE49-F238E27FC236}">
                      <a16:creationId xmlns:a16="http://schemas.microsoft.com/office/drawing/2014/main" id="{B73D4FE8-F4D7-B6D1-1444-75960ADA8102}"/>
                    </a:ext>
                  </a:extLst>
                </p:cNvPr>
                <p:cNvPicPr/>
                <p:nvPr/>
              </p:nvPicPr>
              <p:blipFill>
                <a:blip r:embed="rId45"/>
                <a:stretch>
                  <a:fillRect/>
                </a:stretch>
              </p:blipFill>
              <p:spPr>
                <a:xfrm>
                  <a:off x="1740863" y="5601964"/>
                  <a:ext cx="22694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 name="Ink 18">
                  <a:extLst>
                    <a:ext uri="{FF2B5EF4-FFF2-40B4-BE49-F238E27FC236}">
                      <a16:creationId xmlns:a16="http://schemas.microsoft.com/office/drawing/2014/main" id="{F63A32DD-190F-5D28-9161-DAD50633479E}"/>
                    </a:ext>
                  </a:extLst>
                </p14:cNvPr>
                <p14:cNvContentPartPr/>
                <p14:nvPr/>
              </p14:nvContentPartPr>
              <p14:xfrm>
                <a:off x="4441583" y="4905364"/>
                <a:ext cx="273960" cy="1171080"/>
              </p14:xfrm>
            </p:contentPart>
          </mc:Choice>
          <mc:Fallback xmlns="">
            <p:pic>
              <p:nvPicPr>
                <p:cNvPr id="19" name="Ink 18">
                  <a:extLst>
                    <a:ext uri="{FF2B5EF4-FFF2-40B4-BE49-F238E27FC236}">
                      <a16:creationId xmlns:a16="http://schemas.microsoft.com/office/drawing/2014/main" id="{F63A32DD-190F-5D28-9161-DAD50633479E}"/>
                    </a:ext>
                  </a:extLst>
                </p:cNvPr>
                <p:cNvPicPr/>
                <p:nvPr/>
              </p:nvPicPr>
              <p:blipFill>
                <a:blip r:embed="rId47"/>
                <a:stretch>
                  <a:fillRect/>
                </a:stretch>
              </p:blipFill>
              <p:spPr>
                <a:xfrm>
                  <a:off x="4432583" y="4896364"/>
                  <a:ext cx="29160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Ink 19">
                  <a:extLst>
                    <a:ext uri="{FF2B5EF4-FFF2-40B4-BE49-F238E27FC236}">
                      <a16:creationId xmlns:a16="http://schemas.microsoft.com/office/drawing/2014/main" id="{5B726C86-4D80-8028-669D-203435B9618C}"/>
                    </a:ext>
                  </a:extLst>
                </p14:cNvPr>
                <p14:cNvContentPartPr/>
                <p14:nvPr/>
              </p14:nvContentPartPr>
              <p14:xfrm>
                <a:off x="4927943" y="5366164"/>
                <a:ext cx="324360" cy="198720"/>
              </p14:xfrm>
            </p:contentPart>
          </mc:Choice>
          <mc:Fallback xmlns="">
            <p:pic>
              <p:nvPicPr>
                <p:cNvPr id="20" name="Ink 19">
                  <a:extLst>
                    <a:ext uri="{FF2B5EF4-FFF2-40B4-BE49-F238E27FC236}">
                      <a16:creationId xmlns:a16="http://schemas.microsoft.com/office/drawing/2014/main" id="{5B726C86-4D80-8028-669D-203435B9618C}"/>
                    </a:ext>
                  </a:extLst>
                </p:cNvPr>
                <p:cNvPicPr/>
                <p:nvPr/>
              </p:nvPicPr>
              <p:blipFill>
                <a:blip r:embed="rId49"/>
                <a:stretch>
                  <a:fillRect/>
                </a:stretch>
              </p:blipFill>
              <p:spPr>
                <a:xfrm>
                  <a:off x="4918943" y="5357524"/>
                  <a:ext cx="3420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Ink 20">
                  <a:extLst>
                    <a:ext uri="{FF2B5EF4-FFF2-40B4-BE49-F238E27FC236}">
                      <a16:creationId xmlns:a16="http://schemas.microsoft.com/office/drawing/2014/main" id="{1674E1C0-6FB5-F6C0-58EA-45E3FA232142}"/>
                    </a:ext>
                  </a:extLst>
                </p14:cNvPr>
                <p14:cNvContentPartPr/>
                <p14:nvPr/>
              </p14:nvContentPartPr>
              <p14:xfrm>
                <a:off x="5367143" y="5382364"/>
                <a:ext cx="80280" cy="165240"/>
              </p14:xfrm>
            </p:contentPart>
          </mc:Choice>
          <mc:Fallback xmlns="">
            <p:pic>
              <p:nvPicPr>
                <p:cNvPr id="21" name="Ink 20">
                  <a:extLst>
                    <a:ext uri="{FF2B5EF4-FFF2-40B4-BE49-F238E27FC236}">
                      <a16:creationId xmlns:a16="http://schemas.microsoft.com/office/drawing/2014/main" id="{1674E1C0-6FB5-F6C0-58EA-45E3FA232142}"/>
                    </a:ext>
                  </a:extLst>
                </p:cNvPr>
                <p:cNvPicPr/>
                <p:nvPr/>
              </p:nvPicPr>
              <p:blipFill>
                <a:blip r:embed="rId51"/>
                <a:stretch>
                  <a:fillRect/>
                </a:stretch>
              </p:blipFill>
              <p:spPr>
                <a:xfrm>
                  <a:off x="5358143" y="5373724"/>
                  <a:ext cx="979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 name="Ink 21">
                  <a:extLst>
                    <a:ext uri="{FF2B5EF4-FFF2-40B4-BE49-F238E27FC236}">
                      <a16:creationId xmlns:a16="http://schemas.microsoft.com/office/drawing/2014/main" id="{ED50A8D9-A44D-12B2-9EEB-CA1F19B182E8}"/>
                    </a:ext>
                  </a:extLst>
                </p14:cNvPr>
                <p14:cNvContentPartPr/>
                <p14:nvPr/>
              </p14:nvContentPartPr>
              <p14:xfrm>
                <a:off x="5528063" y="5346724"/>
                <a:ext cx="346680" cy="162720"/>
              </p14:xfrm>
            </p:contentPart>
          </mc:Choice>
          <mc:Fallback xmlns="">
            <p:pic>
              <p:nvPicPr>
                <p:cNvPr id="22" name="Ink 21">
                  <a:extLst>
                    <a:ext uri="{FF2B5EF4-FFF2-40B4-BE49-F238E27FC236}">
                      <a16:creationId xmlns:a16="http://schemas.microsoft.com/office/drawing/2014/main" id="{ED50A8D9-A44D-12B2-9EEB-CA1F19B182E8}"/>
                    </a:ext>
                  </a:extLst>
                </p:cNvPr>
                <p:cNvPicPr/>
                <p:nvPr/>
              </p:nvPicPr>
              <p:blipFill>
                <a:blip r:embed="rId53"/>
                <a:stretch>
                  <a:fillRect/>
                </a:stretch>
              </p:blipFill>
              <p:spPr>
                <a:xfrm>
                  <a:off x="5519423" y="5338084"/>
                  <a:ext cx="3643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3" name="Ink 22">
                  <a:extLst>
                    <a:ext uri="{FF2B5EF4-FFF2-40B4-BE49-F238E27FC236}">
                      <a16:creationId xmlns:a16="http://schemas.microsoft.com/office/drawing/2014/main" id="{83CA418B-4AA2-D391-BEFD-19F6D0B52AA2}"/>
                    </a:ext>
                  </a:extLst>
                </p14:cNvPr>
                <p14:cNvContentPartPr/>
                <p14:nvPr/>
              </p14:nvContentPartPr>
              <p14:xfrm>
                <a:off x="5998583" y="5333404"/>
                <a:ext cx="145080" cy="159120"/>
              </p14:xfrm>
            </p:contentPart>
          </mc:Choice>
          <mc:Fallback xmlns="">
            <p:pic>
              <p:nvPicPr>
                <p:cNvPr id="23" name="Ink 22">
                  <a:extLst>
                    <a:ext uri="{FF2B5EF4-FFF2-40B4-BE49-F238E27FC236}">
                      <a16:creationId xmlns:a16="http://schemas.microsoft.com/office/drawing/2014/main" id="{83CA418B-4AA2-D391-BEFD-19F6D0B52AA2}"/>
                    </a:ext>
                  </a:extLst>
                </p:cNvPr>
                <p:cNvPicPr/>
                <p:nvPr/>
              </p:nvPicPr>
              <p:blipFill>
                <a:blip r:embed="rId55"/>
                <a:stretch>
                  <a:fillRect/>
                </a:stretch>
              </p:blipFill>
              <p:spPr>
                <a:xfrm>
                  <a:off x="5989943" y="5324764"/>
                  <a:ext cx="1627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4" name="Ink 23">
                  <a:extLst>
                    <a:ext uri="{FF2B5EF4-FFF2-40B4-BE49-F238E27FC236}">
                      <a16:creationId xmlns:a16="http://schemas.microsoft.com/office/drawing/2014/main" id="{1721F202-5707-4AF4-6AD2-9FCC7D704063}"/>
                    </a:ext>
                  </a:extLst>
                </p14:cNvPr>
                <p14:cNvContentPartPr/>
                <p14:nvPr/>
              </p14:nvContentPartPr>
              <p14:xfrm>
                <a:off x="6144743" y="5297764"/>
                <a:ext cx="168840" cy="147600"/>
              </p14:xfrm>
            </p:contentPart>
          </mc:Choice>
          <mc:Fallback xmlns="">
            <p:pic>
              <p:nvPicPr>
                <p:cNvPr id="24" name="Ink 23">
                  <a:extLst>
                    <a:ext uri="{FF2B5EF4-FFF2-40B4-BE49-F238E27FC236}">
                      <a16:creationId xmlns:a16="http://schemas.microsoft.com/office/drawing/2014/main" id="{1721F202-5707-4AF4-6AD2-9FCC7D704063}"/>
                    </a:ext>
                  </a:extLst>
                </p:cNvPr>
                <p:cNvPicPr/>
                <p:nvPr/>
              </p:nvPicPr>
              <p:blipFill>
                <a:blip r:embed="rId57"/>
                <a:stretch>
                  <a:fillRect/>
                </a:stretch>
              </p:blipFill>
              <p:spPr>
                <a:xfrm>
                  <a:off x="6136103" y="5289124"/>
                  <a:ext cx="1864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7" name="Ink 26">
                  <a:extLst>
                    <a:ext uri="{FF2B5EF4-FFF2-40B4-BE49-F238E27FC236}">
                      <a16:creationId xmlns:a16="http://schemas.microsoft.com/office/drawing/2014/main" id="{DBAB0698-EDCF-B67A-F8E5-E52608C83AB6}"/>
                    </a:ext>
                  </a:extLst>
                </p14:cNvPr>
                <p14:cNvContentPartPr/>
                <p14:nvPr/>
              </p14:nvContentPartPr>
              <p14:xfrm>
                <a:off x="6380183" y="5270044"/>
                <a:ext cx="187920" cy="482760"/>
              </p14:xfrm>
            </p:contentPart>
          </mc:Choice>
          <mc:Fallback xmlns="">
            <p:pic>
              <p:nvPicPr>
                <p:cNvPr id="27" name="Ink 26">
                  <a:extLst>
                    <a:ext uri="{FF2B5EF4-FFF2-40B4-BE49-F238E27FC236}">
                      <a16:creationId xmlns:a16="http://schemas.microsoft.com/office/drawing/2014/main" id="{DBAB0698-EDCF-B67A-F8E5-E52608C83AB6}"/>
                    </a:ext>
                  </a:extLst>
                </p:cNvPr>
                <p:cNvPicPr/>
                <p:nvPr/>
              </p:nvPicPr>
              <p:blipFill>
                <a:blip r:embed="rId59"/>
                <a:stretch>
                  <a:fillRect/>
                </a:stretch>
              </p:blipFill>
              <p:spPr>
                <a:xfrm>
                  <a:off x="6371543" y="5261044"/>
                  <a:ext cx="20556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8" name="Ink 27">
                  <a:extLst>
                    <a:ext uri="{FF2B5EF4-FFF2-40B4-BE49-F238E27FC236}">
                      <a16:creationId xmlns:a16="http://schemas.microsoft.com/office/drawing/2014/main" id="{1B217043-58A8-8613-7338-3AC7119EC0C0}"/>
                    </a:ext>
                  </a:extLst>
                </p14:cNvPr>
                <p14:cNvContentPartPr/>
                <p14:nvPr/>
              </p14:nvContentPartPr>
              <p14:xfrm>
                <a:off x="4985183" y="6006964"/>
                <a:ext cx="77040" cy="14760"/>
              </p14:xfrm>
            </p:contentPart>
          </mc:Choice>
          <mc:Fallback xmlns="">
            <p:pic>
              <p:nvPicPr>
                <p:cNvPr id="28" name="Ink 27">
                  <a:extLst>
                    <a:ext uri="{FF2B5EF4-FFF2-40B4-BE49-F238E27FC236}">
                      <a16:creationId xmlns:a16="http://schemas.microsoft.com/office/drawing/2014/main" id="{1B217043-58A8-8613-7338-3AC7119EC0C0}"/>
                    </a:ext>
                  </a:extLst>
                </p:cNvPr>
                <p:cNvPicPr/>
                <p:nvPr/>
              </p:nvPicPr>
              <p:blipFill>
                <a:blip r:embed="rId61"/>
                <a:stretch>
                  <a:fillRect/>
                </a:stretch>
              </p:blipFill>
              <p:spPr>
                <a:xfrm>
                  <a:off x="4976183" y="5998324"/>
                  <a:ext cx="946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9" name="Ink 28">
                  <a:extLst>
                    <a:ext uri="{FF2B5EF4-FFF2-40B4-BE49-F238E27FC236}">
                      <a16:creationId xmlns:a16="http://schemas.microsoft.com/office/drawing/2014/main" id="{0DD29609-B4F7-A085-40AB-1DEC1C42A78A}"/>
                    </a:ext>
                  </a:extLst>
                </p14:cNvPr>
                <p14:cNvContentPartPr/>
                <p14:nvPr/>
              </p14:nvContentPartPr>
              <p14:xfrm>
                <a:off x="4978703" y="6066004"/>
                <a:ext cx="63360" cy="41400"/>
              </p14:xfrm>
            </p:contentPart>
          </mc:Choice>
          <mc:Fallback xmlns="">
            <p:pic>
              <p:nvPicPr>
                <p:cNvPr id="29" name="Ink 28">
                  <a:extLst>
                    <a:ext uri="{FF2B5EF4-FFF2-40B4-BE49-F238E27FC236}">
                      <a16:creationId xmlns:a16="http://schemas.microsoft.com/office/drawing/2014/main" id="{0DD29609-B4F7-A085-40AB-1DEC1C42A78A}"/>
                    </a:ext>
                  </a:extLst>
                </p:cNvPr>
                <p:cNvPicPr/>
                <p:nvPr/>
              </p:nvPicPr>
              <p:blipFill>
                <a:blip r:embed="rId63"/>
                <a:stretch>
                  <a:fillRect/>
                </a:stretch>
              </p:blipFill>
              <p:spPr>
                <a:xfrm>
                  <a:off x="4970063" y="6057364"/>
                  <a:ext cx="810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0" name="Ink 29">
                  <a:extLst>
                    <a:ext uri="{FF2B5EF4-FFF2-40B4-BE49-F238E27FC236}">
                      <a16:creationId xmlns:a16="http://schemas.microsoft.com/office/drawing/2014/main" id="{942CC224-A99A-9262-4071-25DA84776105}"/>
                    </a:ext>
                  </a:extLst>
                </p14:cNvPr>
                <p14:cNvContentPartPr/>
                <p14:nvPr/>
              </p14:nvContentPartPr>
              <p14:xfrm>
                <a:off x="5160143" y="5749204"/>
                <a:ext cx="168840" cy="477000"/>
              </p14:xfrm>
            </p:contentPart>
          </mc:Choice>
          <mc:Fallback xmlns="">
            <p:pic>
              <p:nvPicPr>
                <p:cNvPr id="30" name="Ink 29">
                  <a:extLst>
                    <a:ext uri="{FF2B5EF4-FFF2-40B4-BE49-F238E27FC236}">
                      <a16:creationId xmlns:a16="http://schemas.microsoft.com/office/drawing/2014/main" id="{942CC224-A99A-9262-4071-25DA84776105}"/>
                    </a:ext>
                  </a:extLst>
                </p:cNvPr>
                <p:cNvPicPr/>
                <p:nvPr/>
              </p:nvPicPr>
              <p:blipFill>
                <a:blip r:embed="rId65"/>
                <a:stretch>
                  <a:fillRect/>
                </a:stretch>
              </p:blipFill>
              <p:spPr>
                <a:xfrm>
                  <a:off x="5151503" y="5740564"/>
                  <a:ext cx="18648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1" name="Ink 30">
                  <a:extLst>
                    <a:ext uri="{FF2B5EF4-FFF2-40B4-BE49-F238E27FC236}">
                      <a16:creationId xmlns:a16="http://schemas.microsoft.com/office/drawing/2014/main" id="{F072CFC1-2D42-25C9-A6B1-805DE07823EF}"/>
                    </a:ext>
                  </a:extLst>
                </p14:cNvPr>
                <p14:cNvContentPartPr/>
                <p14:nvPr/>
              </p14:nvContentPartPr>
              <p14:xfrm>
                <a:off x="5416823" y="5999044"/>
                <a:ext cx="133560" cy="123480"/>
              </p14:xfrm>
            </p:contentPart>
          </mc:Choice>
          <mc:Fallback xmlns="">
            <p:pic>
              <p:nvPicPr>
                <p:cNvPr id="31" name="Ink 30">
                  <a:extLst>
                    <a:ext uri="{FF2B5EF4-FFF2-40B4-BE49-F238E27FC236}">
                      <a16:creationId xmlns:a16="http://schemas.microsoft.com/office/drawing/2014/main" id="{F072CFC1-2D42-25C9-A6B1-805DE07823EF}"/>
                    </a:ext>
                  </a:extLst>
                </p:cNvPr>
                <p:cNvPicPr/>
                <p:nvPr/>
              </p:nvPicPr>
              <p:blipFill>
                <a:blip r:embed="rId67"/>
                <a:stretch>
                  <a:fillRect/>
                </a:stretch>
              </p:blipFill>
              <p:spPr>
                <a:xfrm>
                  <a:off x="5407823" y="5990044"/>
                  <a:ext cx="1512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2" name="Ink 31">
                  <a:extLst>
                    <a:ext uri="{FF2B5EF4-FFF2-40B4-BE49-F238E27FC236}">
                      <a16:creationId xmlns:a16="http://schemas.microsoft.com/office/drawing/2014/main" id="{0E8BD23D-0A11-F315-7367-D90824F2435E}"/>
                    </a:ext>
                  </a:extLst>
                </p14:cNvPr>
                <p14:cNvContentPartPr/>
                <p14:nvPr/>
              </p14:nvContentPartPr>
              <p14:xfrm>
                <a:off x="5633903" y="5995084"/>
                <a:ext cx="12960" cy="126000"/>
              </p14:xfrm>
            </p:contentPart>
          </mc:Choice>
          <mc:Fallback xmlns="">
            <p:pic>
              <p:nvPicPr>
                <p:cNvPr id="32" name="Ink 31">
                  <a:extLst>
                    <a:ext uri="{FF2B5EF4-FFF2-40B4-BE49-F238E27FC236}">
                      <a16:creationId xmlns:a16="http://schemas.microsoft.com/office/drawing/2014/main" id="{0E8BD23D-0A11-F315-7367-D90824F2435E}"/>
                    </a:ext>
                  </a:extLst>
                </p:cNvPr>
                <p:cNvPicPr/>
                <p:nvPr/>
              </p:nvPicPr>
              <p:blipFill>
                <a:blip r:embed="rId69"/>
                <a:stretch>
                  <a:fillRect/>
                </a:stretch>
              </p:blipFill>
              <p:spPr>
                <a:xfrm>
                  <a:off x="5625263" y="5986444"/>
                  <a:ext cx="306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 name="Ink 32">
                  <a:extLst>
                    <a:ext uri="{FF2B5EF4-FFF2-40B4-BE49-F238E27FC236}">
                      <a16:creationId xmlns:a16="http://schemas.microsoft.com/office/drawing/2014/main" id="{E5D6B40E-D9A3-854B-1C52-953612C05A98}"/>
                    </a:ext>
                  </a:extLst>
                </p14:cNvPr>
                <p14:cNvContentPartPr/>
                <p14:nvPr/>
              </p14:nvContentPartPr>
              <p14:xfrm>
                <a:off x="5658023" y="5850004"/>
                <a:ext cx="15120" cy="10080"/>
              </p14:xfrm>
            </p:contentPart>
          </mc:Choice>
          <mc:Fallback xmlns="">
            <p:pic>
              <p:nvPicPr>
                <p:cNvPr id="33" name="Ink 32">
                  <a:extLst>
                    <a:ext uri="{FF2B5EF4-FFF2-40B4-BE49-F238E27FC236}">
                      <a16:creationId xmlns:a16="http://schemas.microsoft.com/office/drawing/2014/main" id="{E5D6B40E-D9A3-854B-1C52-953612C05A98}"/>
                    </a:ext>
                  </a:extLst>
                </p:cNvPr>
                <p:cNvPicPr/>
                <p:nvPr/>
              </p:nvPicPr>
              <p:blipFill>
                <a:blip r:embed="rId71"/>
                <a:stretch>
                  <a:fillRect/>
                </a:stretch>
              </p:blipFill>
              <p:spPr>
                <a:xfrm>
                  <a:off x="5649383" y="5841364"/>
                  <a:ext cx="32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Ink 33">
                  <a:extLst>
                    <a:ext uri="{FF2B5EF4-FFF2-40B4-BE49-F238E27FC236}">
                      <a16:creationId xmlns:a16="http://schemas.microsoft.com/office/drawing/2014/main" id="{9AF7B090-B5E8-D27E-9D5F-F9385F2CB96B}"/>
                    </a:ext>
                  </a:extLst>
                </p14:cNvPr>
                <p14:cNvContentPartPr/>
                <p14:nvPr/>
              </p14:nvContentPartPr>
              <p14:xfrm>
                <a:off x="5731823" y="5830204"/>
                <a:ext cx="194400" cy="272880"/>
              </p14:xfrm>
            </p:contentPart>
          </mc:Choice>
          <mc:Fallback xmlns="">
            <p:pic>
              <p:nvPicPr>
                <p:cNvPr id="34" name="Ink 33">
                  <a:extLst>
                    <a:ext uri="{FF2B5EF4-FFF2-40B4-BE49-F238E27FC236}">
                      <a16:creationId xmlns:a16="http://schemas.microsoft.com/office/drawing/2014/main" id="{9AF7B090-B5E8-D27E-9D5F-F9385F2CB96B}"/>
                    </a:ext>
                  </a:extLst>
                </p:cNvPr>
                <p:cNvPicPr/>
                <p:nvPr/>
              </p:nvPicPr>
              <p:blipFill>
                <a:blip r:embed="rId73"/>
                <a:stretch>
                  <a:fillRect/>
                </a:stretch>
              </p:blipFill>
              <p:spPr>
                <a:xfrm>
                  <a:off x="5723183" y="5821204"/>
                  <a:ext cx="21204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5" name="Ink 34">
                  <a:extLst>
                    <a:ext uri="{FF2B5EF4-FFF2-40B4-BE49-F238E27FC236}">
                      <a16:creationId xmlns:a16="http://schemas.microsoft.com/office/drawing/2014/main" id="{76F56D5C-B7C4-F5F3-E96E-4BCC314B7FA6}"/>
                    </a:ext>
                  </a:extLst>
                </p14:cNvPr>
                <p14:cNvContentPartPr/>
                <p14:nvPr/>
              </p14:nvContentPartPr>
              <p14:xfrm>
                <a:off x="5879783" y="5841724"/>
                <a:ext cx="10080" cy="8640"/>
              </p14:xfrm>
            </p:contentPart>
          </mc:Choice>
          <mc:Fallback xmlns="">
            <p:pic>
              <p:nvPicPr>
                <p:cNvPr id="35" name="Ink 34">
                  <a:extLst>
                    <a:ext uri="{FF2B5EF4-FFF2-40B4-BE49-F238E27FC236}">
                      <a16:creationId xmlns:a16="http://schemas.microsoft.com/office/drawing/2014/main" id="{76F56D5C-B7C4-F5F3-E96E-4BCC314B7FA6}"/>
                    </a:ext>
                  </a:extLst>
                </p:cNvPr>
                <p:cNvPicPr/>
                <p:nvPr/>
              </p:nvPicPr>
              <p:blipFill>
                <a:blip r:embed="rId75"/>
                <a:stretch>
                  <a:fillRect/>
                </a:stretch>
              </p:blipFill>
              <p:spPr>
                <a:xfrm>
                  <a:off x="5870783" y="5833084"/>
                  <a:ext cx="277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 name="Ink 35">
                  <a:extLst>
                    <a:ext uri="{FF2B5EF4-FFF2-40B4-BE49-F238E27FC236}">
                      <a16:creationId xmlns:a16="http://schemas.microsoft.com/office/drawing/2014/main" id="{01915E15-B416-D863-062B-BB6DD7A1DE73}"/>
                    </a:ext>
                  </a:extLst>
                </p14:cNvPr>
                <p14:cNvContentPartPr/>
                <p14:nvPr/>
              </p14:nvContentPartPr>
              <p14:xfrm>
                <a:off x="5987063" y="5801764"/>
                <a:ext cx="260280" cy="309240"/>
              </p14:xfrm>
            </p:contentPart>
          </mc:Choice>
          <mc:Fallback xmlns="">
            <p:pic>
              <p:nvPicPr>
                <p:cNvPr id="36" name="Ink 35">
                  <a:extLst>
                    <a:ext uri="{FF2B5EF4-FFF2-40B4-BE49-F238E27FC236}">
                      <a16:creationId xmlns:a16="http://schemas.microsoft.com/office/drawing/2014/main" id="{01915E15-B416-D863-062B-BB6DD7A1DE73}"/>
                    </a:ext>
                  </a:extLst>
                </p:cNvPr>
                <p:cNvPicPr/>
                <p:nvPr/>
              </p:nvPicPr>
              <p:blipFill>
                <a:blip r:embed="rId77"/>
                <a:stretch>
                  <a:fillRect/>
                </a:stretch>
              </p:blipFill>
              <p:spPr>
                <a:xfrm>
                  <a:off x="5978423" y="5793124"/>
                  <a:ext cx="27792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7" name="Ink 36">
                  <a:extLst>
                    <a:ext uri="{FF2B5EF4-FFF2-40B4-BE49-F238E27FC236}">
                      <a16:creationId xmlns:a16="http://schemas.microsoft.com/office/drawing/2014/main" id="{50D56609-97C4-15B9-3D35-8D753834F0BA}"/>
                    </a:ext>
                  </a:extLst>
                </p14:cNvPr>
                <p14:cNvContentPartPr/>
                <p14:nvPr/>
              </p14:nvContentPartPr>
              <p14:xfrm>
                <a:off x="6467663" y="5755684"/>
                <a:ext cx="219600" cy="361440"/>
              </p14:xfrm>
            </p:contentPart>
          </mc:Choice>
          <mc:Fallback xmlns="">
            <p:pic>
              <p:nvPicPr>
                <p:cNvPr id="37" name="Ink 36">
                  <a:extLst>
                    <a:ext uri="{FF2B5EF4-FFF2-40B4-BE49-F238E27FC236}">
                      <a16:creationId xmlns:a16="http://schemas.microsoft.com/office/drawing/2014/main" id="{50D56609-97C4-15B9-3D35-8D753834F0BA}"/>
                    </a:ext>
                  </a:extLst>
                </p:cNvPr>
                <p:cNvPicPr/>
                <p:nvPr/>
              </p:nvPicPr>
              <p:blipFill>
                <a:blip r:embed="rId79"/>
                <a:stretch>
                  <a:fillRect/>
                </a:stretch>
              </p:blipFill>
              <p:spPr>
                <a:xfrm>
                  <a:off x="6459023" y="5746684"/>
                  <a:ext cx="23724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8" name="Ink 37">
                  <a:extLst>
                    <a:ext uri="{FF2B5EF4-FFF2-40B4-BE49-F238E27FC236}">
                      <a16:creationId xmlns:a16="http://schemas.microsoft.com/office/drawing/2014/main" id="{1D31F95A-E290-086C-5C5D-E0DC675E5EAF}"/>
                    </a:ext>
                  </a:extLst>
                </p14:cNvPr>
                <p14:cNvContentPartPr/>
                <p14:nvPr/>
              </p14:nvContentPartPr>
              <p14:xfrm>
                <a:off x="6762503" y="5943964"/>
                <a:ext cx="113760" cy="142200"/>
              </p14:xfrm>
            </p:contentPart>
          </mc:Choice>
          <mc:Fallback xmlns="">
            <p:pic>
              <p:nvPicPr>
                <p:cNvPr id="38" name="Ink 37">
                  <a:extLst>
                    <a:ext uri="{FF2B5EF4-FFF2-40B4-BE49-F238E27FC236}">
                      <a16:creationId xmlns:a16="http://schemas.microsoft.com/office/drawing/2014/main" id="{1D31F95A-E290-086C-5C5D-E0DC675E5EAF}"/>
                    </a:ext>
                  </a:extLst>
                </p:cNvPr>
                <p:cNvPicPr/>
                <p:nvPr/>
              </p:nvPicPr>
              <p:blipFill>
                <a:blip r:embed="rId81"/>
                <a:stretch>
                  <a:fillRect/>
                </a:stretch>
              </p:blipFill>
              <p:spPr>
                <a:xfrm>
                  <a:off x="6753503" y="5934964"/>
                  <a:ext cx="1314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9" name="Ink 38">
                  <a:extLst>
                    <a:ext uri="{FF2B5EF4-FFF2-40B4-BE49-F238E27FC236}">
                      <a16:creationId xmlns:a16="http://schemas.microsoft.com/office/drawing/2014/main" id="{0E902143-657D-9E02-3406-49B6031BC97D}"/>
                    </a:ext>
                  </a:extLst>
                </p14:cNvPr>
                <p14:cNvContentPartPr/>
                <p14:nvPr/>
              </p14:nvContentPartPr>
              <p14:xfrm>
                <a:off x="6753143" y="5779084"/>
                <a:ext cx="243720" cy="326520"/>
              </p14:xfrm>
            </p:contentPart>
          </mc:Choice>
          <mc:Fallback xmlns="">
            <p:pic>
              <p:nvPicPr>
                <p:cNvPr id="39" name="Ink 38">
                  <a:extLst>
                    <a:ext uri="{FF2B5EF4-FFF2-40B4-BE49-F238E27FC236}">
                      <a16:creationId xmlns:a16="http://schemas.microsoft.com/office/drawing/2014/main" id="{0E902143-657D-9E02-3406-49B6031BC97D}"/>
                    </a:ext>
                  </a:extLst>
                </p:cNvPr>
                <p:cNvPicPr/>
                <p:nvPr/>
              </p:nvPicPr>
              <p:blipFill>
                <a:blip r:embed="rId83"/>
                <a:stretch>
                  <a:fillRect/>
                </a:stretch>
              </p:blipFill>
              <p:spPr>
                <a:xfrm>
                  <a:off x="6744503" y="5770444"/>
                  <a:ext cx="26136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0" name="Ink 39">
                  <a:extLst>
                    <a:ext uri="{FF2B5EF4-FFF2-40B4-BE49-F238E27FC236}">
                      <a16:creationId xmlns:a16="http://schemas.microsoft.com/office/drawing/2014/main" id="{113BB9A5-510A-7A2B-D16A-107F6EA35C50}"/>
                    </a:ext>
                  </a:extLst>
                </p14:cNvPr>
                <p14:cNvContentPartPr/>
                <p14:nvPr/>
              </p14:nvContentPartPr>
              <p14:xfrm>
                <a:off x="6952583" y="5870524"/>
                <a:ext cx="147600" cy="196200"/>
              </p14:xfrm>
            </p:contentPart>
          </mc:Choice>
          <mc:Fallback xmlns="">
            <p:pic>
              <p:nvPicPr>
                <p:cNvPr id="40" name="Ink 39">
                  <a:extLst>
                    <a:ext uri="{FF2B5EF4-FFF2-40B4-BE49-F238E27FC236}">
                      <a16:creationId xmlns:a16="http://schemas.microsoft.com/office/drawing/2014/main" id="{113BB9A5-510A-7A2B-D16A-107F6EA35C50}"/>
                    </a:ext>
                  </a:extLst>
                </p:cNvPr>
                <p:cNvPicPr/>
                <p:nvPr/>
              </p:nvPicPr>
              <p:blipFill>
                <a:blip r:embed="rId85"/>
                <a:stretch>
                  <a:fillRect/>
                </a:stretch>
              </p:blipFill>
              <p:spPr>
                <a:xfrm>
                  <a:off x="6943583" y="5861884"/>
                  <a:ext cx="1652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 name="Ink 40">
                  <a:extLst>
                    <a:ext uri="{FF2B5EF4-FFF2-40B4-BE49-F238E27FC236}">
                      <a16:creationId xmlns:a16="http://schemas.microsoft.com/office/drawing/2014/main" id="{5D85A5EB-3308-AED5-C163-508BDAA41594}"/>
                    </a:ext>
                  </a:extLst>
                </p14:cNvPr>
                <p14:cNvContentPartPr/>
                <p14:nvPr/>
              </p14:nvContentPartPr>
              <p14:xfrm>
                <a:off x="7177583" y="5861164"/>
                <a:ext cx="185760" cy="173160"/>
              </p14:xfrm>
            </p:contentPart>
          </mc:Choice>
          <mc:Fallback xmlns="">
            <p:pic>
              <p:nvPicPr>
                <p:cNvPr id="41" name="Ink 40">
                  <a:extLst>
                    <a:ext uri="{FF2B5EF4-FFF2-40B4-BE49-F238E27FC236}">
                      <a16:creationId xmlns:a16="http://schemas.microsoft.com/office/drawing/2014/main" id="{5D85A5EB-3308-AED5-C163-508BDAA41594}"/>
                    </a:ext>
                  </a:extLst>
                </p:cNvPr>
                <p:cNvPicPr/>
                <p:nvPr/>
              </p:nvPicPr>
              <p:blipFill>
                <a:blip r:embed="rId87"/>
                <a:stretch>
                  <a:fillRect/>
                </a:stretch>
              </p:blipFill>
              <p:spPr>
                <a:xfrm>
                  <a:off x="7168583" y="5852524"/>
                  <a:ext cx="2034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2" name="Ink 41">
                  <a:extLst>
                    <a:ext uri="{FF2B5EF4-FFF2-40B4-BE49-F238E27FC236}">
                      <a16:creationId xmlns:a16="http://schemas.microsoft.com/office/drawing/2014/main" id="{CEA63639-2BB6-2F16-2E18-D0B05A197803}"/>
                    </a:ext>
                  </a:extLst>
                </p14:cNvPr>
                <p14:cNvContentPartPr/>
                <p14:nvPr/>
              </p14:nvContentPartPr>
              <p14:xfrm>
                <a:off x="7393583" y="5626084"/>
                <a:ext cx="229680" cy="400320"/>
              </p14:xfrm>
            </p:contentPart>
          </mc:Choice>
          <mc:Fallback xmlns="">
            <p:pic>
              <p:nvPicPr>
                <p:cNvPr id="42" name="Ink 41">
                  <a:extLst>
                    <a:ext uri="{FF2B5EF4-FFF2-40B4-BE49-F238E27FC236}">
                      <a16:creationId xmlns:a16="http://schemas.microsoft.com/office/drawing/2014/main" id="{CEA63639-2BB6-2F16-2E18-D0B05A197803}"/>
                    </a:ext>
                  </a:extLst>
                </p:cNvPr>
                <p:cNvPicPr/>
                <p:nvPr/>
              </p:nvPicPr>
              <p:blipFill>
                <a:blip r:embed="rId89"/>
                <a:stretch>
                  <a:fillRect/>
                </a:stretch>
              </p:blipFill>
              <p:spPr>
                <a:xfrm>
                  <a:off x="7384583" y="5617084"/>
                  <a:ext cx="24732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3" name="Ink 42">
                  <a:extLst>
                    <a:ext uri="{FF2B5EF4-FFF2-40B4-BE49-F238E27FC236}">
                      <a16:creationId xmlns:a16="http://schemas.microsoft.com/office/drawing/2014/main" id="{3011AB8C-81A2-FFF6-97EC-DA5445B9AAA5}"/>
                    </a:ext>
                  </a:extLst>
                </p14:cNvPr>
                <p14:cNvContentPartPr/>
                <p14:nvPr/>
              </p14:nvContentPartPr>
              <p14:xfrm>
                <a:off x="7365503" y="5750644"/>
                <a:ext cx="255960" cy="22680"/>
              </p14:xfrm>
            </p:contentPart>
          </mc:Choice>
          <mc:Fallback xmlns="">
            <p:pic>
              <p:nvPicPr>
                <p:cNvPr id="43" name="Ink 42">
                  <a:extLst>
                    <a:ext uri="{FF2B5EF4-FFF2-40B4-BE49-F238E27FC236}">
                      <a16:creationId xmlns:a16="http://schemas.microsoft.com/office/drawing/2014/main" id="{3011AB8C-81A2-FFF6-97EC-DA5445B9AAA5}"/>
                    </a:ext>
                  </a:extLst>
                </p:cNvPr>
                <p:cNvPicPr/>
                <p:nvPr/>
              </p:nvPicPr>
              <p:blipFill>
                <a:blip r:embed="rId91"/>
                <a:stretch>
                  <a:fillRect/>
                </a:stretch>
              </p:blipFill>
              <p:spPr>
                <a:xfrm>
                  <a:off x="7356503" y="5741644"/>
                  <a:ext cx="2736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6" name="Ink 45">
                  <a:extLst>
                    <a:ext uri="{FF2B5EF4-FFF2-40B4-BE49-F238E27FC236}">
                      <a16:creationId xmlns:a16="http://schemas.microsoft.com/office/drawing/2014/main" id="{62FE6A0A-2CC5-9199-4148-1FBB6919C680}"/>
                    </a:ext>
                  </a:extLst>
                </p14:cNvPr>
                <p14:cNvContentPartPr/>
                <p14:nvPr/>
              </p14:nvContentPartPr>
              <p14:xfrm>
                <a:off x="722783" y="5941804"/>
                <a:ext cx="312480" cy="46080"/>
              </p14:xfrm>
            </p:contentPart>
          </mc:Choice>
          <mc:Fallback xmlns="">
            <p:pic>
              <p:nvPicPr>
                <p:cNvPr id="46" name="Ink 45">
                  <a:extLst>
                    <a:ext uri="{FF2B5EF4-FFF2-40B4-BE49-F238E27FC236}">
                      <a16:creationId xmlns:a16="http://schemas.microsoft.com/office/drawing/2014/main" id="{62FE6A0A-2CC5-9199-4148-1FBB6919C680}"/>
                    </a:ext>
                  </a:extLst>
                </p:cNvPr>
                <p:cNvPicPr/>
                <p:nvPr/>
              </p:nvPicPr>
              <p:blipFill>
                <a:blip r:embed="rId93"/>
                <a:stretch>
                  <a:fillRect/>
                </a:stretch>
              </p:blipFill>
              <p:spPr>
                <a:xfrm>
                  <a:off x="714143" y="5933164"/>
                  <a:ext cx="3301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7" name="Ink 46">
                  <a:extLst>
                    <a:ext uri="{FF2B5EF4-FFF2-40B4-BE49-F238E27FC236}">
                      <a16:creationId xmlns:a16="http://schemas.microsoft.com/office/drawing/2014/main" id="{C9F66452-1247-0078-E7AB-28DE64066E56}"/>
                    </a:ext>
                  </a:extLst>
                </p14:cNvPr>
                <p14:cNvContentPartPr/>
                <p14:nvPr/>
              </p14:nvContentPartPr>
              <p14:xfrm>
                <a:off x="899543" y="5899324"/>
                <a:ext cx="69840" cy="112320"/>
              </p14:xfrm>
            </p:contentPart>
          </mc:Choice>
          <mc:Fallback xmlns="">
            <p:pic>
              <p:nvPicPr>
                <p:cNvPr id="47" name="Ink 46">
                  <a:extLst>
                    <a:ext uri="{FF2B5EF4-FFF2-40B4-BE49-F238E27FC236}">
                      <a16:creationId xmlns:a16="http://schemas.microsoft.com/office/drawing/2014/main" id="{C9F66452-1247-0078-E7AB-28DE64066E56}"/>
                    </a:ext>
                  </a:extLst>
                </p:cNvPr>
                <p:cNvPicPr/>
                <p:nvPr/>
              </p:nvPicPr>
              <p:blipFill>
                <a:blip r:embed="rId95"/>
                <a:stretch>
                  <a:fillRect/>
                </a:stretch>
              </p:blipFill>
              <p:spPr>
                <a:xfrm>
                  <a:off x="890903" y="5890684"/>
                  <a:ext cx="874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8" name="Ink 47">
                  <a:extLst>
                    <a:ext uri="{FF2B5EF4-FFF2-40B4-BE49-F238E27FC236}">
                      <a16:creationId xmlns:a16="http://schemas.microsoft.com/office/drawing/2014/main" id="{97C3E523-5DD9-1E23-346B-367190B1AD9D}"/>
                    </a:ext>
                  </a:extLst>
                </p14:cNvPr>
                <p14:cNvContentPartPr/>
                <p14:nvPr/>
              </p14:nvContentPartPr>
              <p14:xfrm>
                <a:off x="206543" y="5948284"/>
                <a:ext cx="39960" cy="177480"/>
              </p14:xfrm>
            </p:contentPart>
          </mc:Choice>
          <mc:Fallback xmlns="">
            <p:pic>
              <p:nvPicPr>
                <p:cNvPr id="48" name="Ink 47">
                  <a:extLst>
                    <a:ext uri="{FF2B5EF4-FFF2-40B4-BE49-F238E27FC236}">
                      <a16:creationId xmlns:a16="http://schemas.microsoft.com/office/drawing/2014/main" id="{97C3E523-5DD9-1E23-346B-367190B1AD9D}"/>
                    </a:ext>
                  </a:extLst>
                </p:cNvPr>
                <p:cNvPicPr/>
                <p:nvPr/>
              </p:nvPicPr>
              <p:blipFill>
                <a:blip r:embed="rId97"/>
                <a:stretch>
                  <a:fillRect/>
                </a:stretch>
              </p:blipFill>
              <p:spPr>
                <a:xfrm>
                  <a:off x="197543" y="5939284"/>
                  <a:ext cx="576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9" name="Ink 48">
                  <a:extLst>
                    <a:ext uri="{FF2B5EF4-FFF2-40B4-BE49-F238E27FC236}">
                      <a16:creationId xmlns:a16="http://schemas.microsoft.com/office/drawing/2014/main" id="{94FD4583-EA08-A4D5-9822-3D7973493693}"/>
                    </a:ext>
                  </a:extLst>
                </p14:cNvPr>
                <p14:cNvContentPartPr/>
                <p14:nvPr/>
              </p14:nvContentPartPr>
              <p14:xfrm>
                <a:off x="324623" y="5904724"/>
                <a:ext cx="165960" cy="184680"/>
              </p14:xfrm>
            </p:contentPart>
          </mc:Choice>
          <mc:Fallback xmlns="">
            <p:pic>
              <p:nvPicPr>
                <p:cNvPr id="49" name="Ink 48">
                  <a:extLst>
                    <a:ext uri="{FF2B5EF4-FFF2-40B4-BE49-F238E27FC236}">
                      <a16:creationId xmlns:a16="http://schemas.microsoft.com/office/drawing/2014/main" id="{94FD4583-EA08-A4D5-9822-3D7973493693}"/>
                    </a:ext>
                  </a:extLst>
                </p:cNvPr>
                <p:cNvPicPr/>
                <p:nvPr/>
              </p:nvPicPr>
              <p:blipFill>
                <a:blip r:embed="rId99"/>
                <a:stretch>
                  <a:fillRect/>
                </a:stretch>
              </p:blipFill>
              <p:spPr>
                <a:xfrm>
                  <a:off x="315623" y="5896084"/>
                  <a:ext cx="1836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0" name="Ink 49">
                  <a:extLst>
                    <a:ext uri="{FF2B5EF4-FFF2-40B4-BE49-F238E27FC236}">
                      <a16:creationId xmlns:a16="http://schemas.microsoft.com/office/drawing/2014/main" id="{2C8AC69E-6F0C-3C3D-3E67-B9EFB2754770}"/>
                    </a:ext>
                  </a:extLst>
                </p14:cNvPr>
                <p14:cNvContentPartPr/>
                <p14:nvPr/>
              </p14:nvContentPartPr>
              <p14:xfrm>
                <a:off x="499583" y="5849284"/>
                <a:ext cx="120960" cy="194760"/>
              </p14:xfrm>
            </p:contentPart>
          </mc:Choice>
          <mc:Fallback xmlns="">
            <p:pic>
              <p:nvPicPr>
                <p:cNvPr id="50" name="Ink 49">
                  <a:extLst>
                    <a:ext uri="{FF2B5EF4-FFF2-40B4-BE49-F238E27FC236}">
                      <a16:creationId xmlns:a16="http://schemas.microsoft.com/office/drawing/2014/main" id="{2C8AC69E-6F0C-3C3D-3E67-B9EFB2754770}"/>
                    </a:ext>
                  </a:extLst>
                </p:cNvPr>
                <p:cNvPicPr/>
                <p:nvPr/>
              </p:nvPicPr>
              <p:blipFill>
                <a:blip r:embed="rId101"/>
                <a:stretch>
                  <a:fillRect/>
                </a:stretch>
              </p:blipFill>
              <p:spPr>
                <a:xfrm>
                  <a:off x="490583" y="5840644"/>
                  <a:ext cx="1386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1" name="Ink 50">
                  <a:extLst>
                    <a:ext uri="{FF2B5EF4-FFF2-40B4-BE49-F238E27FC236}">
                      <a16:creationId xmlns:a16="http://schemas.microsoft.com/office/drawing/2014/main" id="{525AA315-C112-FECF-50B3-97283F608C57}"/>
                    </a:ext>
                  </a:extLst>
                </p14:cNvPr>
                <p14:cNvContentPartPr/>
                <p14:nvPr/>
              </p14:nvContentPartPr>
              <p14:xfrm>
                <a:off x="825743" y="6191644"/>
                <a:ext cx="68760" cy="193680"/>
              </p14:xfrm>
            </p:contentPart>
          </mc:Choice>
          <mc:Fallback xmlns="">
            <p:pic>
              <p:nvPicPr>
                <p:cNvPr id="51" name="Ink 50">
                  <a:extLst>
                    <a:ext uri="{FF2B5EF4-FFF2-40B4-BE49-F238E27FC236}">
                      <a16:creationId xmlns:a16="http://schemas.microsoft.com/office/drawing/2014/main" id="{525AA315-C112-FECF-50B3-97283F608C57}"/>
                    </a:ext>
                  </a:extLst>
                </p:cNvPr>
                <p:cNvPicPr/>
                <p:nvPr/>
              </p:nvPicPr>
              <p:blipFill>
                <a:blip r:embed="rId103"/>
                <a:stretch>
                  <a:fillRect/>
                </a:stretch>
              </p:blipFill>
              <p:spPr>
                <a:xfrm>
                  <a:off x="816743" y="6182644"/>
                  <a:ext cx="864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2" name="Ink 51">
                  <a:extLst>
                    <a:ext uri="{FF2B5EF4-FFF2-40B4-BE49-F238E27FC236}">
                      <a16:creationId xmlns:a16="http://schemas.microsoft.com/office/drawing/2014/main" id="{81D11BA1-F6B8-BBDC-50F5-CF69A795817A}"/>
                    </a:ext>
                  </a:extLst>
                </p14:cNvPr>
                <p14:cNvContentPartPr/>
                <p14:nvPr/>
              </p14:nvContentPartPr>
              <p14:xfrm>
                <a:off x="1003943" y="6186244"/>
                <a:ext cx="230760" cy="188280"/>
              </p14:xfrm>
            </p:contentPart>
          </mc:Choice>
          <mc:Fallback xmlns="">
            <p:pic>
              <p:nvPicPr>
                <p:cNvPr id="52" name="Ink 51">
                  <a:extLst>
                    <a:ext uri="{FF2B5EF4-FFF2-40B4-BE49-F238E27FC236}">
                      <a16:creationId xmlns:a16="http://schemas.microsoft.com/office/drawing/2014/main" id="{81D11BA1-F6B8-BBDC-50F5-CF69A795817A}"/>
                    </a:ext>
                  </a:extLst>
                </p:cNvPr>
                <p:cNvPicPr/>
                <p:nvPr/>
              </p:nvPicPr>
              <p:blipFill>
                <a:blip r:embed="rId105"/>
                <a:stretch>
                  <a:fillRect/>
                </a:stretch>
              </p:blipFill>
              <p:spPr>
                <a:xfrm>
                  <a:off x="994943" y="6177244"/>
                  <a:ext cx="2484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3" name="Ink 52">
                  <a:extLst>
                    <a:ext uri="{FF2B5EF4-FFF2-40B4-BE49-F238E27FC236}">
                      <a16:creationId xmlns:a16="http://schemas.microsoft.com/office/drawing/2014/main" id="{CD8F4D7B-7F1E-161A-9313-68D3C886A3AC}"/>
                    </a:ext>
                  </a:extLst>
                </p14:cNvPr>
                <p14:cNvContentPartPr/>
                <p14:nvPr/>
              </p14:nvContentPartPr>
              <p14:xfrm>
                <a:off x="1306703" y="6119284"/>
                <a:ext cx="134280" cy="172440"/>
              </p14:xfrm>
            </p:contentPart>
          </mc:Choice>
          <mc:Fallback xmlns="">
            <p:pic>
              <p:nvPicPr>
                <p:cNvPr id="53" name="Ink 52">
                  <a:extLst>
                    <a:ext uri="{FF2B5EF4-FFF2-40B4-BE49-F238E27FC236}">
                      <a16:creationId xmlns:a16="http://schemas.microsoft.com/office/drawing/2014/main" id="{CD8F4D7B-7F1E-161A-9313-68D3C886A3AC}"/>
                    </a:ext>
                  </a:extLst>
                </p:cNvPr>
                <p:cNvPicPr/>
                <p:nvPr/>
              </p:nvPicPr>
              <p:blipFill>
                <a:blip r:embed="rId107"/>
                <a:stretch>
                  <a:fillRect/>
                </a:stretch>
              </p:blipFill>
              <p:spPr>
                <a:xfrm>
                  <a:off x="1298063" y="6110644"/>
                  <a:ext cx="1519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5" name="Ink 54">
                  <a:extLst>
                    <a:ext uri="{FF2B5EF4-FFF2-40B4-BE49-F238E27FC236}">
                      <a16:creationId xmlns:a16="http://schemas.microsoft.com/office/drawing/2014/main" id="{5491A327-F635-3B63-7B7C-3ADFCF4D7C8F}"/>
                    </a:ext>
                  </a:extLst>
                </p14:cNvPr>
                <p14:cNvContentPartPr/>
                <p14:nvPr/>
              </p14:nvContentPartPr>
              <p14:xfrm>
                <a:off x="3283103" y="6371644"/>
                <a:ext cx="266400" cy="234360"/>
              </p14:xfrm>
            </p:contentPart>
          </mc:Choice>
          <mc:Fallback xmlns="">
            <p:pic>
              <p:nvPicPr>
                <p:cNvPr id="55" name="Ink 54">
                  <a:extLst>
                    <a:ext uri="{FF2B5EF4-FFF2-40B4-BE49-F238E27FC236}">
                      <a16:creationId xmlns:a16="http://schemas.microsoft.com/office/drawing/2014/main" id="{5491A327-F635-3B63-7B7C-3ADFCF4D7C8F}"/>
                    </a:ext>
                  </a:extLst>
                </p:cNvPr>
                <p:cNvPicPr/>
                <p:nvPr/>
              </p:nvPicPr>
              <p:blipFill>
                <a:blip r:embed="rId109"/>
                <a:stretch>
                  <a:fillRect/>
                </a:stretch>
              </p:blipFill>
              <p:spPr>
                <a:xfrm>
                  <a:off x="3274103" y="6362644"/>
                  <a:ext cx="2840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6" name="Ink 55">
                  <a:extLst>
                    <a:ext uri="{FF2B5EF4-FFF2-40B4-BE49-F238E27FC236}">
                      <a16:creationId xmlns:a16="http://schemas.microsoft.com/office/drawing/2014/main" id="{243AEDB0-B179-9C0B-39AB-16B8C5E3C76D}"/>
                    </a:ext>
                  </a:extLst>
                </p14:cNvPr>
                <p14:cNvContentPartPr/>
                <p14:nvPr/>
              </p14:nvContentPartPr>
              <p14:xfrm>
                <a:off x="3579023" y="6371284"/>
                <a:ext cx="125280" cy="206640"/>
              </p14:xfrm>
            </p:contentPart>
          </mc:Choice>
          <mc:Fallback xmlns="">
            <p:pic>
              <p:nvPicPr>
                <p:cNvPr id="56" name="Ink 55">
                  <a:extLst>
                    <a:ext uri="{FF2B5EF4-FFF2-40B4-BE49-F238E27FC236}">
                      <a16:creationId xmlns:a16="http://schemas.microsoft.com/office/drawing/2014/main" id="{243AEDB0-B179-9C0B-39AB-16B8C5E3C76D}"/>
                    </a:ext>
                  </a:extLst>
                </p:cNvPr>
                <p:cNvPicPr/>
                <p:nvPr/>
              </p:nvPicPr>
              <p:blipFill>
                <a:blip r:embed="rId111"/>
                <a:stretch>
                  <a:fillRect/>
                </a:stretch>
              </p:blipFill>
              <p:spPr>
                <a:xfrm>
                  <a:off x="3570023" y="6362644"/>
                  <a:ext cx="1429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7" name="Ink 56">
                  <a:extLst>
                    <a:ext uri="{FF2B5EF4-FFF2-40B4-BE49-F238E27FC236}">
                      <a16:creationId xmlns:a16="http://schemas.microsoft.com/office/drawing/2014/main" id="{59ACB15D-1C59-E849-C00D-44886938FE11}"/>
                    </a:ext>
                  </a:extLst>
                </p14:cNvPr>
                <p14:cNvContentPartPr/>
                <p14:nvPr/>
              </p14:nvContentPartPr>
              <p14:xfrm>
                <a:off x="3568583" y="6174004"/>
                <a:ext cx="30240" cy="354600"/>
              </p14:xfrm>
            </p:contentPart>
          </mc:Choice>
          <mc:Fallback xmlns="">
            <p:pic>
              <p:nvPicPr>
                <p:cNvPr id="57" name="Ink 56">
                  <a:extLst>
                    <a:ext uri="{FF2B5EF4-FFF2-40B4-BE49-F238E27FC236}">
                      <a16:creationId xmlns:a16="http://schemas.microsoft.com/office/drawing/2014/main" id="{59ACB15D-1C59-E849-C00D-44886938FE11}"/>
                    </a:ext>
                  </a:extLst>
                </p:cNvPr>
                <p:cNvPicPr/>
                <p:nvPr/>
              </p:nvPicPr>
              <p:blipFill>
                <a:blip r:embed="rId113"/>
                <a:stretch>
                  <a:fillRect/>
                </a:stretch>
              </p:blipFill>
              <p:spPr>
                <a:xfrm>
                  <a:off x="3559943" y="6165364"/>
                  <a:ext cx="4788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58" name="Ink 57">
                  <a:extLst>
                    <a:ext uri="{FF2B5EF4-FFF2-40B4-BE49-F238E27FC236}">
                      <a16:creationId xmlns:a16="http://schemas.microsoft.com/office/drawing/2014/main" id="{A786F960-CABB-78EE-51A2-7090331048B7}"/>
                    </a:ext>
                  </a:extLst>
                </p14:cNvPr>
                <p14:cNvContentPartPr/>
                <p14:nvPr/>
              </p14:nvContentPartPr>
              <p14:xfrm>
                <a:off x="3755423" y="6381364"/>
                <a:ext cx="99720" cy="194760"/>
              </p14:xfrm>
            </p:contentPart>
          </mc:Choice>
          <mc:Fallback xmlns="">
            <p:pic>
              <p:nvPicPr>
                <p:cNvPr id="58" name="Ink 57">
                  <a:extLst>
                    <a:ext uri="{FF2B5EF4-FFF2-40B4-BE49-F238E27FC236}">
                      <a16:creationId xmlns:a16="http://schemas.microsoft.com/office/drawing/2014/main" id="{A786F960-CABB-78EE-51A2-7090331048B7}"/>
                    </a:ext>
                  </a:extLst>
                </p:cNvPr>
                <p:cNvPicPr/>
                <p:nvPr/>
              </p:nvPicPr>
              <p:blipFill>
                <a:blip r:embed="rId115"/>
                <a:stretch>
                  <a:fillRect/>
                </a:stretch>
              </p:blipFill>
              <p:spPr>
                <a:xfrm>
                  <a:off x="3746783" y="6372364"/>
                  <a:ext cx="1173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59" name="Ink 58">
                  <a:extLst>
                    <a:ext uri="{FF2B5EF4-FFF2-40B4-BE49-F238E27FC236}">
                      <a16:creationId xmlns:a16="http://schemas.microsoft.com/office/drawing/2014/main" id="{4BBE5A1E-A949-8DEC-48E0-D4462D36A11F}"/>
                    </a:ext>
                  </a:extLst>
                </p14:cNvPr>
                <p14:cNvContentPartPr/>
                <p14:nvPr/>
              </p14:nvContentPartPr>
              <p14:xfrm>
                <a:off x="3922823" y="6353284"/>
                <a:ext cx="152640" cy="204120"/>
              </p14:xfrm>
            </p:contentPart>
          </mc:Choice>
          <mc:Fallback xmlns="">
            <p:pic>
              <p:nvPicPr>
                <p:cNvPr id="59" name="Ink 58">
                  <a:extLst>
                    <a:ext uri="{FF2B5EF4-FFF2-40B4-BE49-F238E27FC236}">
                      <a16:creationId xmlns:a16="http://schemas.microsoft.com/office/drawing/2014/main" id="{4BBE5A1E-A949-8DEC-48E0-D4462D36A11F}"/>
                    </a:ext>
                  </a:extLst>
                </p:cNvPr>
                <p:cNvPicPr/>
                <p:nvPr/>
              </p:nvPicPr>
              <p:blipFill>
                <a:blip r:embed="rId117"/>
                <a:stretch>
                  <a:fillRect/>
                </a:stretch>
              </p:blipFill>
              <p:spPr>
                <a:xfrm>
                  <a:off x="3913823" y="6344644"/>
                  <a:ext cx="1702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0" name="Ink 59">
                  <a:extLst>
                    <a:ext uri="{FF2B5EF4-FFF2-40B4-BE49-F238E27FC236}">
                      <a16:creationId xmlns:a16="http://schemas.microsoft.com/office/drawing/2014/main" id="{042EFC14-C600-9002-7CF2-E9E195FA12AA}"/>
                    </a:ext>
                  </a:extLst>
                </p14:cNvPr>
                <p14:cNvContentPartPr/>
                <p14:nvPr/>
              </p14:nvContentPartPr>
              <p14:xfrm>
                <a:off x="4119743" y="6240964"/>
                <a:ext cx="30240" cy="305280"/>
              </p14:xfrm>
            </p:contentPart>
          </mc:Choice>
          <mc:Fallback xmlns="">
            <p:pic>
              <p:nvPicPr>
                <p:cNvPr id="60" name="Ink 59">
                  <a:extLst>
                    <a:ext uri="{FF2B5EF4-FFF2-40B4-BE49-F238E27FC236}">
                      <a16:creationId xmlns:a16="http://schemas.microsoft.com/office/drawing/2014/main" id="{042EFC14-C600-9002-7CF2-E9E195FA12AA}"/>
                    </a:ext>
                  </a:extLst>
                </p:cNvPr>
                <p:cNvPicPr/>
                <p:nvPr/>
              </p:nvPicPr>
              <p:blipFill>
                <a:blip r:embed="rId119"/>
                <a:stretch>
                  <a:fillRect/>
                </a:stretch>
              </p:blipFill>
              <p:spPr>
                <a:xfrm>
                  <a:off x="4110743" y="6231964"/>
                  <a:ext cx="4788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1" name="Ink 60">
                  <a:extLst>
                    <a:ext uri="{FF2B5EF4-FFF2-40B4-BE49-F238E27FC236}">
                      <a16:creationId xmlns:a16="http://schemas.microsoft.com/office/drawing/2014/main" id="{3F309D54-FC4A-6832-A294-4D880985A252}"/>
                    </a:ext>
                  </a:extLst>
                </p14:cNvPr>
                <p14:cNvContentPartPr/>
                <p14:nvPr/>
              </p14:nvContentPartPr>
              <p14:xfrm>
                <a:off x="4157903" y="6378124"/>
                <a:ext cx="112320" cy="193680"/>
              </p14:xfrm>
            </p:contentPart>
          </mc:Choice>
          <mc:Fallback xmlns="">
            <p:pic>
              <p:nvPicPr>
                <p:cNvPr id="61" name="Ink 60">
                  <a:extLst>
                    <a:ext uri="{FF2B5EF4-FFF2-40B4-BE49-F238E27FC236}">
                      <a16:creationId xmlns:a16="http://schemas.microsoft.com/office/drawing/2014/main" id="{3F309D54-FC4A-6832-A294-4D880985A252}"/>
                    </a:ext>
                  </a:extLst>
                </p:cNvPr>
                <p:cNvPicPr/>
                <p:nvPr/>
              </p:nvPicPr>
              <p:blipFill>
                <a:blip r:embed="rId121"/>
                <a:stretch>
                  <a:fillRect/>
                </a:stretch>
              </p:blipFill>
              <p:spPr>
                <a:xfrm>
                  <a:off x="4149263" y="6369484"/>
                  <a:ext cx="1299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2" name="Ink 61">
                  <a:extLst>
                    <a:ext uri="{FF2B5EF4-FFF2-40B4-BE49-F238E27FC236}">
                      <a16:creationId xmlns:a16="http://schemas.microsoft.com/office/drawing/2014/main" id="{993B35FF-BC9F-CDB3-EA1C-C892CAA9BA72}"/>
                    </a:ext>
                  </a:extLst>
                </p14:cNvPr>
                <p14:cNvContentPartPr/>
                <p14:nvPr/>
              </p14:nvContentPartPr>
              <p14:xfrm>
                <a:off x="4400543" y="6392524"/>
                <a:ext cx="40680" cy="18360"/>
              </p14:xfrm>
            </p:contentPart>
          </mc:Choice>
          <mc:Fallback xmlns="">
            <p:pic>
              <p:nvPicPr>
                <p:cNvPr id="62" name="Ink 61">
                  <a:extLst>
                    <a:ext uri="{FF2B5EF4-FFF2-40B4-BE49-F238E27FC236}">
                      <a16:creationId xmlns:a16="http://schemas.microsoft.com/office/drawing/2014/main" id="{993B35FF-BC9F-CDB3-EA1C-C892CAA9BA72}"/>
                    </a:ext>
                  </a:extLst>
                </p:cNvPr>
                <p:cNvPicPr/>
                <p:nvPr/>
              </p:nvPicPr>
              <p:blipFill>
                <a:blip r:embed="rId123"/>
                <a:stretch>
                  <a:fillRect/>
                </a:stretch>
              </p:blipFill>
              <p:spPr>
                <a:xfrm>
                  <a:off x="4391543" y="6383884"/>
                  <a:ext cx="583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3" name="Ink 62">
                  <a:extLst>
                    <a:ext uri="{FF2B5EF4-FFF2-40B4-BE49-F238E27FC236}">
                      <a16:creationId xmlns:a16="http://schemas.microsoft.com/office/drawing/2014/main" id="{5A4FA4F6-BE46-C6AE-5429-BA1C4D453C14}"/>
                    </a:ext>
                  </a:extLst>
                </p14:cNvPr>
                <p14:cNvContentPartPr/>
                <p14:nvPr/>
              </p14:nvContentPartPr>
              <p14:xfrm>
                <a:off x="4380383" y="6459484"/>
                <a:ext cx="30960" cy="27720"/>
              </p14:xfrm>
            </p:contentPart>
          </mc:Choice>
          <mc:Fallback xmlns="">
            <p:pic>
              <p:nvPicPr>
                <p:cNvPr id="63" name="Ink 62">
                  <a:extLst>
                    <a:ext uri="{FF2B5EF4-FFF2-40B4-BE49-F238E27FC236}">
                      <a16:creationId xmlns:a16="http://schemas.microsoft.com/office/drawing/2014/main" id="{5A4FA4F6-BE46-C6AE-5429-BA1C4D453C14}"/>
                    </a:ext>
                  </a:extLst>
                </p:cNvPr>
                <p:cNvPicPr/>
                <p:nvPr/>
              </p:nvPicPr>
              <p:blipFill>
                <a:blip r:embed="rId125"/>
                <a:stretch>
                  <a:fillRect/>
                </a:stretch>
              </p:blipFill>
              <p:spPr>
                <a:xfrm>
                  <a:off x="4371743" y="6450844"/>
                  <a:ext cx="486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5" name="Ink 64">
                  <a:extLst>
                    <a:ext uri="{FF2B5EF4-FFF2-40B4-BE49-F238E27FC236}">
                      <a16:creationId xmlns:a16="http://schemas.microsoft.com/office/drawing/2014/main" id="{B0FE0D36-3BAE-501D-DFCC-2018E8B5F7BC}"/>
                    </a:ext>
                  </a:extLst>
                </p14:cNvPr>
                <p14:cNvContentPartPr/>
                <p14:nvPr/>
              </p14:nvContentPartPr>
              <p14:xfrm>
                <a:off x="4491983" y="6069964"/>
                <a:ext cx="508320" cy="282960"/>
              </p14:xfrm>
            </p:contentPart>
          </mc:Choice>
          <mc:Fallback xmlns="">
            <p:pic>
              <p:nvPicPr>
                <p:cNvPr id="65" name="Ink 64">
                  <a:extLst>
                    <a:ext uri="{FF2B5EF4-FFF2-40B4-BE49-F238E27FC236}">
                      <a16:creationId xmlns:a16="http://schemas.microsoft.com/office/drawing/2014/main" id="{B0FE0D36-3BAE-501D-DFCC-2018E8B5F7BC}"/>
                    </a:ext>
                  </a:extLst>
                </p:cNvPr>
                <p:cNvPicPr/>
                <p:nvPr/>
              </p:nvPicPr>
              <p:blipFill>
                <a:blip r:embed="rId127"/>
                <a:stretch>
                  <a:fillRect/>
                </a:stretch>
              </p:blipFill>
              <p:spPr>
                <a:xfrm>
                  <a:off x="4482983" y="6061324"/>
                  <a:ext cx="5259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6" name="Ink 65">
                  <a:extLst>
                    <a:ext uri="{FF2B5EF4-FFF2-40B4-BE49-F238E27FC236}">
                      <a16:creationId xmlns:a16="http://schemas.microsoft.com/office/drawing/2014/main" id="{FC16A925-4C5A-039E-215D-2B5971644CFC}"/>
                    </a:ext>
                  </a:extLst>
                </p14:cNvPr>
                <p14:cNvContentPartPr/>
                <p14:nvPr/>
              </p14:nvContentPartPr>
              <p14:xfrm>
                <a:off x="4912103" y="6005164"/>
                <a:ext cx="175680" cy="130320"/>
              </p14:xfrm>
            </p:contentPart>
          </mc:Choice>
          <mc:Fallback xmlns="">
            <p:pic>
              <p:nvPicPr>
                <p:cNvPr id="66" name="Ink 65">
                  <a:extLst>
                    <a:ext uri="{FF2B5EF4-FFF2-40B4-BE49-F238E27FC236}">
                      <a16:creationId xmlns:a16="http://schemas.microsoft.com/office/drawing/2014/main" id="{FC16A925-4C5A-039E-215D-2B5971644CFC}"/>
                    </a:ext>
                  </a:extLst>
                </p:cNvPr>
                <p:cNvPicPr/>
                <p:nvPr/>
              </p:nvPicPr>
              <p:blipFill>
                <a:blip r:embed="rId129"/>
                <a:stretch>
                  <a:fillRect/>
                </a:stretch>
              </p:blipFill>
              <p:spPr>
                <a:xfrm>
                  <a:off x="4903103" y="5996524"/>
                  <a:ext cx="1933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7" name="Ink 66">
                  <a:extLst>
                    <a:ext uri="{FF2B5EF4-FFF2-40B4-BE49-F238E27FC236}">
                      <a16:creationId xmlns:a16="http://schemas.microsoft.com/office/drawing/2014/main" id="{C87F5426-5C18-8AE5-E691-AD9C5EDEB839}"/>
                    </a:ext>
                  </a:extLst>
                </p14:cNvPr>
                <p14:cNvContentPartPr/>
                <p14:nvPr/>
              </p14:nvContentPartPr>
              <p14:xfrm>
                <a:off x="5820743" y="6241324"/>
                <a:ext cx="20520" cy="211680"/>
              </p14:xfrm>
            </p:contentPart>
          </mc:Choice>
          <mc:Fallback xmlns="">
            <p:pic>
              <p:nvPicPr>
                <p:cNvPr id="67" name="Ink 66">
                  <a:extLst>
                    <a:ext uri="{FF2B5EF4-FFF2-40B4-BE49-F238E27FC236}">
                      <a16:creationId xmlns:a16="http://schemas.microsoft.com/office/drawing/2014/main" id="{C87F5426-5C18-8AE5-E691-AD9C5EDEB839}"/>
                    </a:ext>
                  </a:extLst>
                </p:cNvPr>
                <p:cNvPicPr/>
                <p:nvPr/>
              </p:nvPicPr>
              <p:blipFill>
                <a:blip r:embed="rId131"/>
                <a:stretch>
                  <a:fillRect/>
                </a:stretch>
              </p:blipFill>
              <p:spPr>
                <a:xfrm>
                  <a:off x="5811743" y="6232324"/>
                  <a:ext cx="381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8" name="Ink 67">
                  <a:extLst>
                    <a:ext uri="{FF2B5EF4-FFF2-40B4-BE49-F238E27FC236}">
                      <a16:creationId xmlns:a16="http://schemas.microsoft.com/office/drawing/2014/main" id="{60034C3B-A289-B338-01E9-B09CEBA55822}"/>
                    </a:ext>
                  </a:extLst>
                </p14:cNvPr>
                <p14:cNvContentPartPr/>
                <p14:nvPr/>
              </p14:nvContentPartPr>
              <p14:xfrm>
                <a:off x="5726423" y="6355804"/>
                <a:ext cx="228240" cy="114480"/>
              </p14:xfrm>
            </p:contentPart>
          </mc:Choice>
          <mc:Fallback xmlns="">
            <p:pic>
              <p:nvPicPr>
                <p:cNvPr id="68" name="Ink 67">
                  <a:extLst>
                    <a:ext uri="{FF2B5EF4-FFF2-40B4-BE49-F238E27FC236}">
                      <a16:creationId xmlns:a16="http://schemas.microsoft.com/office/drawing/2014/main" id="{60034C3B-A289-B338-01E9-B09CEBA55822}"/>
                    </a:ext>
                  </a:extLst>
                </p:cNvPr>
                <p:cNvPicPr/>
                <p:nvPr/>
              </p:nvPicPr>
              <p:blipFill>
                <a:blip r:embed="rId133"/>
                <a:stretch>
                  <a:fillRect/>
                </a:stretch>
              </p:blipFill>
              <p:spPr>
                <a:xfrm>
                  <a:off x="5717783" y="6347164"/>
                  <a:ext cx="2458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9" name="Ink 68">
                  <a:extLst>
                    <a:ext uri="{FF2B5EF4-FFF2-40B4-BE49-F238E27FC236}">
                      <a16:creationId xmlns:a16="http://schemas.microsoft.com/office/drawing/2014/main" id="{B772A20B-159A-4E33-9770-F3C0B7D5E409}"/>
                    </a:ext>
                  </a:extLst>
                </p14:cNvPr>
                <p14:cNvContentPartPr/>
                <p14:nvPr/>
              </p14:nvContentPartPr>
              <p14:xfrm>
                <a:off x="5468303" y="6598444"/>
                <a:ext cx="206280" cy="184320"/>
              </p14:xfrm>
            </p:contentPart>
          </mc:Choice>
          <mc:Fallback xmlns="">
            <p:pic>
              <p:nvPicPr>
                <p:cNvPr id="69" name="Ink 68">
                  <a:extLst>
                    <a:ext uri="{FF2B5EF4-FFF2-40B4-BE49-F238E27FC236}">
                      <a16:creationId xmlns:a16="http://schemas.microsoft.com/office/drawing/2014/main" id="{B772A20B-159A-4E33-9770-F3C0B7D5E409}"/>
                    </a:ext>
                  </a:extLst>
                </p:cNvPr>
                <p:cNvPicPr/>
                <p:nvPr/>
              </p:nvPicPr>
              <p:blipFill>
                <a:blip r:embed="rId135"/>
                <a:stretch>
                  <a:fillRect/>
                </a:stretch>
              </p:blipFill>
              <p:spPr>
                <a:xfrm>
                  <a:off x="5459663" y="6589804"/>
                  <a:ext cx="2239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0" name="Ink 69">
                  <a:extLst>
                    <a:ext uri="{FF2B5EF4-FFF2-40B4-BE49-F238E27FC236}">
                      <a16:creationId xmlns:a16="http://schemas.microsoft.com/office/drawing/2014/main" id="{7D792238-CE45-5B1E-0283-69E901BEF5F2}"/>
                    </a:ext>
                  </a:extLst>
                </p14:cNvPr>
                <p14:cNvContentPartPr/>
                <p14:nvPr/>
              </p14:nvContentPartPr>
              <p14:xfrm>
                <a:off x="5535623" y="6567844"/>
                <a:ext cx="360" cy="360"/>
              </p14:xfrm>
            </p:contentPart>
          </mc:Choice>
          <mc:Fallback xmlns="">
            <p:pic>
              <p:nvPicPr>
                <p:cNvPr id="70" name="Ink 69">
                  <a:extLst>
                    <a:ext uri="{FF2B5EF4-FFF2-40B4-BE49-F238E27FC236}">
                      <a16:creationId xmlns:a16="http://schemas.microsoft.com/office/drawing/2014/main" id="{7D792238-CE45-5B1E-0283-69E901BEF5F2}"/>
                    </a:ext>
                  </a:extLst>
                </p:cNvPr>
                <p:cNvPicPr/>
                <p:nvPr/>
              </p:nvPicPr>
              <p:blipFill>
                <a:blip r:embed="rId137"/>
                <a:stretch>
                  <a:fillRect/>
                </a:stretch>
              </p:blipFill>
              <p:spPr>
                <a:xfrm>
                  <a:off x="5526623" y="65592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1" name="Ink 70">
                  <a:extLst>
                    <a:ext uri="{FF2B5EF4-FFF2-40B4-BE49-F238E27FC236}">
                      <a16:creationId xmlns:a16="http://schemas.microsoft.com/office/drawing/2014/main" id="{A03B455E-F157-F692-EB02-B81E128514F4}"/>
                    </a:ext>
                  </a:extLst>
                </p14:cNvPr>
                <p14:cNvContentPartPr/>
                <p14:nvPr/>
              </p14:nvContentPartPr>
              <p14:xfrm>
                <a:off x="5552903" y="6548044"/>
                <a:ext cx="149040" cy="20160"/>
              </p14:xfrm>
            </p:contentPart>
          </mc:Choice>
          <mc:Fallback xmlns="">
            <p:pic>
              <p:nvPicPr>
                <p:cNvPr id="71" name="Ink 70">
                  <a:extLst>
                    <a:ext uri="{FF2B5EF4-FFF2-40B4-BE49-F238E27FC236}">
                      <a16:creationId xmlns:a16="http://schemas.microsoft.com/office/drawing/2014/main" id="{A03B455E-F157-F692-EB02-B81E128514F4}"/>
                    </a:ext>
                  </a:extLst>
                </p:cNvPr>
                <p:cNvPicPr/>
                <p:nvPr/>
              </p:nvPicPr>
              <p:blipFill>
                <a:blip r:embed="rId139"/>
                <a:stretch>
                  <a:fillRect/>
                </a:stretch>
              </p:blipFill>
              <p:spPr>
                <a:xfrm>
                  <a:off x="5543903" y="6539404"/>
                  <a:ext cx="1666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2" name="Ink 71">
                  <a:extLst>
                    <a:ext uri="{FF2B5EF4-FFF2-40B4-BE49-F238E27FC236}">
                      <a16:creationId xmlns:a16="http://schemas.microsoft.com/office/drawing/2014/main" id="{DBF00EBF-6C77-15AD-8138-F3D08492920F}"/>
                    </a:ext>
                  </a:extLst>
                </p14:cNvPr>
                <p14:cNvContentPartPr/>
                <p14:nvPr/>
              </p14:nvContentPartPr>
              <p14:xfrm>
                <a:off x="5702303" y="6587284"/>
                <a:ext cx="126360" cy="149040"/>
              </p14:xfrm>
            </p:contentPart>
          </mc:Choice>
          <mc:Fallback xmlns="">
            <p:pic>
              <p:nvPicPr>
                <p:cNvPr id="72" name="Ink 71">
                  <a:extLst>
                    <a:ext uri="{FF2B5EF4-FFF2-40B4-BE49-F238E27FC236}">
                      <a16:creationId xmlns:a16="http://schemas.microsoft.com/office/drawing/2014/main" id="{DBF00EBF-6C77-15AD-8138-F3D08492920F}"/>
                    </a:ext>
                  </a:extLst>
                </p:cNvPr>
                <p:cNvPicPr/>
                <p:nvPr/>
              </p:nvPicPr>
              <p:blipFill>
                <a:blip r:embed="rId141"/>
                <a:stretch>
                  <a:fillRect/>
                </a:stretch>
              </p:blipFill>
              <p:spPr>
                <a:xfrm>
                  <a:off x="5693663" y="6578644"/>
                  <a:ext cx="1440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3" name="Ink 72">
                  <a:extLst>
                    <a:ext uri="{FF2B5EF4-FFF2-40B4-BE49-F238E27FC236}">
                      <a16:creationId xmlns:a16="http://schemas.microsoft.com/office/drawing/2014/main" id="{206E61A6-7542-8BF3-233E-4BA3B9ECFC69}"/>
                    </a:ext>
                  </a:extLst>
                </p14:cNvPr>
                <p14:cNvContentPartPr/>
                <p14:nvPr/>
              </p14:nvContentPartPr>
              <p14:xfrm>
                <a:off x="5861063" y="6589084"/>
                <a:ext cx="90360" cy="84600"/>
              </p14:xfrm>
            </p:contentPart>
          </mc:Choice>
          <mc:Fallback xmlns="">
            <p:pic>
              <p:nvPicPr>
                <p:cNvPr id="73" name="Ink 72">
                  <a:extLst>
                    <a:ext uri="{FF2B5EF4-FFF2-40B4-BE49-F238E27FC236}">
                      <a16:creationId xmlns:a16="http://schemas.microsoft.com/office/drawing/2014/main" id="{206E61A6-7542-8BF3-233E-4BA3B9ECFC69}"/>
                    </a:ext>
                  </a:extLst>
                </p:cNvPr>
                <p:cNvPicPr/>
                <p:nvPr/>
              </p:nvPicPr>
              <p:blipFill>
                <a:blip r:embed="rId143"/>
                <a:stretch>
                  <a:fillRect/>
                </a:stretch>
              </p:blipFill>
              <p:spPr>
                <a:xfrm>
                  <a:off x="5852423" y="6580084"/>
                  <a:ext cx="1080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4" name="Ink 73">
                  <a:extLst>
                    <a:ext uri="{FF2B5EF4-FFF2-40B4-BE49-F238E27FC236}">
                      <a16:creationId xmlns:a16="http://schemas.microsoft.com/office/drawing/2014/main" id="{C4062A97-67AE-32A1-F9C3-CFCB737817FF}"/>
                    </a:ext>
                  </a:extLst>
                </p14:cNvPr>
                <p14:cNvContentPartPr/>
                <p14:nvPr/>
              </p14:nvContentPartPr>
              <p14:xfrm>
                <a:off x="5929823" y="6558124"/>
                <a:ext cx="135360" cy="137160"/>
              </p14:xfrm>
            </p:contentPart>
          </mc:Choice>
          <mc:Fallback xmlns="">
            <p:pic>
              <p:nvPicPr>
                <p:cNvPr id="74" name="Ink 73">
                  <a:extLst>
                    <a:ext uri="{FF2B5EF4-FFF2-40B4-BE49-F238E27FC236}">
                      <a16:creationId xmlns:a16="http://schemas.microsoft.com/office/drawing/2014/main" id="{C4062A97-67AE-32A1-F9C3-CFCB737817FF}"/>
                    </a:ext>
                  </a:extLst>
                </p:cNvPr>
                <p:cNvPicPr/>
                <p:nvPr/>
              </p:nvPicPr>
              <p:blipFill>
                <a:blip r:embed="rId145"/>
                <a:stretch>
                  <a:fillRect/>
                </a:stretch>
              </p:blipFill>
              <p:spPr>
                <a:xfrm>
                  <a:off x="5921183" y="6549124"/>
                  <a:ext cx="1530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5" name="Ink 74">
                  <a:extLst>
                    <a:ext uri="{FF2B5EF4-FFF2-40B4-BE49-F238E27FC236}">
                      <a16:creationId xmlns:a16="http://schemas.microsoft.com/office/drawing/2014/main" id="{46C8CF8D-66C3-E5D5-57E9-798C4473FA98}"/>
                    </a:ext>
                  </a:extLst>
                </p14:cNvPr>
                <p14:cNvContentPartPr/>
                <p14:nvPr/>
              </p14:nvContentPartPr>
              <p14:xfrm>
                <a:off x="6102983" y="6514924"/>
                <a:ext cx="155160" cy="201960"/>
              </p14:xfrm>
            </p:contentPart>
          </mc:Choice>
          <mc:Fallback xmlns="">
            <p:pic>
              <p:nvPicPr>
                <p:cNvPr id="75" name="Ink 74">
                  <a:extLst>
                    <a:ext uri="{FF2B5EF4-FFF2-40B4-BE49-F238E27FC236}">
                      <a16:creationId xmlns:a16="http://schemas.microsoft.com/office/drawing/2014/main" id="{46C8CF8D-66C3-E5D5-57E9-798C4473FA98}"/>
                    </a:ext>
                  </a:extLst>
                </p:cNvPr>
                <p:cNvPicPr/>
                <p:nvPr/>
              </p:nvPicPr>
              <p:blipFill>
                <a:blip r:embed="rId147"/>
                <a:stretch>
                  <a:fillRect/>
                </a:stretch>
              </p:blipFill>
              <p:spPr>
                <a:xfrm>
                  <a:off x="6094343" y="6505924"/>
                  <a:ext cx="1728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9" name="Ink 78">
                  <a:extLst>
                    <a:ext uri="{FF2B5EF4-FFF2-40B4-BE49-F238E27FC236}">
                      <a16:creationId xmlns:a16="http://schemas.microsoft.com/office/drawing/2014/main" id="{42AC9063-F7E1-D0DA-015A-DD597F6E7A3C}"/>
                    </a:ext>
                  </a:extLst>
                </p14:cNvPr>
                <p14:cNvContentPartPr/>
                <p14:nvPr/>
              </p14:nvContentPartPr>
              <p14:xfrm>
                <a:off x="4004183" y="5850004"/>
                <a:ext cx="118080" cy="360"/>
              </p14:xfrm>
            </p:contentPart>
          </mc:Choice>
          <mc:Fallback xmlns="">
            <p:pic>
              <p:nvPicPr>
                <p:cNvPr id="79" name="Ink 78">
                  <a:extLst>
                    <a:ext uri="{FF2B5EF4-FFF2-40B4-BE49-F238E27FC236}">
                      <a16:creationId xmlns:a16="http://schemas.microsoft.com/office/drawing/2014/main" id="{42AC9063-F7E1-D0DA-015A-DD597F6E7A3C}"/>
                    </a:ext>
                  </a:extLst>
                </p:cNvPr>
                <p:cNvPicPr/>
                <p:nvPr/>
              </p:nvPicPr>
              <p:blipFill>
                <a:blip r:embed="rId149"/>
                <a:stretch>
                  <a:fillRect/>
                </a:stretch>
              </p:blipFill>
              <p:spPr>
                <a:xfrm>
                  <a:off x="3995183" y="5841364"/>
                  <a:ext cx="135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1" name="Ink 80">
                  <a:extLst>
                    <a:ext uri="{FF2B5EF4-FFF2-40B4-BE49-F238E27FC236}">
                      <a16:creationId xmlns:a16="http://schemas.microsoft.com/office/drawing/2014/main" id="{16BB91E6-7721-F93A-6B73-F571A88FE1D6}"/>
                    </a:ext>
                  </a:extLst>
                </p14:cNvPr>
                <p14:cNvContentPartPr/>
                <p14:nvPr/>
              </p14:nvContentPartPr>
              <p14:xfrm>
                <a:off x="1779023" y="6114604"/>
                <a:ext cx="59760" cy="494280"/>
              </p14:xfrm>
            </p:contentPart>
          </mc:Choice>
          <mc:Fallback xmlns="">
            <p:pic>
              <p:nvPicPr>
                <p:cNvPr id="81" name="Ink 80">
                  <a:extLst>
                    <a:ext uri="{FF2B5EF4-FFF2-40B4-BE49-F238E27FC236}">
                      <a16:creationId xmlns:a16="http://schemas.microsoft.com/office/drawing/2014/main" id="{16BB91E6-7721-F93A-6B73-F571A88FE1D6}"/>
                    </a:ext>
                  </a:extLst>
                </p:cNvPr>
                <p:cNvPicPr/>
                <p:nvPr/>
              </p:nvPicPr>
              <p:blipFill>
                <a:blip r:embed="rId151"/>
                <a:stretch>
                  <a:fillRect/>
                </a:stretch>
              </p:blipFill>
              <p:spPr>
                <a:xfrm>
                  <a:off x="1770023" y="6105964"/>
                  <a:ext cx="7740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2" name="Ink 81">
                  <a:extLst>
                    <a:ext uri="{FF2B5EF4-FFF2-40B4-BE49-F238E27FC236}">
                      <a16:creationId xmlns:a16="http://schemas.microsoft.com/office/drawing/2014/main" id="{B8C1BA3E-7840-8361-6336-85B2777BF90C}"/>
                    </a:ext>
                  </a:extLst>
                </p14:cNvPr>
                <p14:cNvContentPartPr/>
                <p14:nvPr/>
              </p14:nvContentPartPr>
              <p14:xfrm>
                <a:off x="1768943" y="6691324"/>
                <a:ext cx="30600" cy="141480"/>
              </p14:xfrm>
            </p:contentPart>
          </mc:Choice>
          <mc:Fallback xmlns="">
            <p:pic>
              <p:nvPicPr>
                <p:cNvPr id="82" name="Ink 81">
                  <a:extLst>
                    <a:ext uri="{FF2B5EF4-FFF2-40B4-BE49-F238E27FC236}">
                      <a16:creationId xmlns:a16="http://schemas.microsoft.com/office/drawing/2014/main" id="{B8C1BA3E-7840-8361-6336-85B2777BF90C}"/>
                    </a:ext>
                  </a:extLst>
                </p:cNvPr>
                <p:cNvPicPr/>
                <p:nvPr/>
              </p:nvPicPr>
              <p:blipFill>
                <a:blip r:embed="rId153"/>
                <a:stretch>
                  <a:fillRect/>
                </a:stretch>
              </p:blipFill>
              <p:spPr>
                <a:xfrm>
                  <a:off x="1760303" y="6682324"/>
                  <a:ext cx="482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3" name="Ink 82">
                  <a:extLst>
                    <a:ext uri="{FF2B5EF4-FFF2-40B4-BE49-F238E27FC236}">
                      <a16:creationId xmlns:a16="http://schemas.microsoft.com/office/drawing/2014/main" id="{F6F2C59C-8E40-BE90-E0AA-8A7BA9575AB2}"/>
                    </a:ext>
                  </a:extLst>
                </p14:cNvPr>
                <p14:cNvContentPartPr/>
                <p14:nvPr/>
              </p14:nvContentPartPr>
              <p14:xfrm>
                <a:off x="1926983" y="6823444"/>
                <a:ext cx="2423520" cy="69840"/>
              </p14:xfrm>
            </p:contentPart>
          </mc:Choice>
          <mc:Fallback xmlns="">
            <p:pic>
              <p:nvPicPr>
                <p:cNvPr id="83" name="Ink 82">
                  <a:extLst>
                    <a:ext uri="{FF2B5EF4-FFF2-40B4-BE49-F238E27FC236}">
                      <a16:creationId xmlns:a16="http://schemas.microsoft.com/office/drawing/2014/main" id="{F6F2C59C-8E40-BE90-E0AA-8A7BA9575AB2}"/>
                    </a:ext>
                  </a:extLst>
                </p:cNvPr>
                <p:cNvPicPr/>
                <p:nvPr/>
              </p:nvPicPr>
              <p:blipFill>
                <a:blip r:embed="rId155"/>
                <a:stretch>
                  <a:fillRect/>
                </a:stretch>
              </p:blipFill>
              <p:spPr>
                <a:xfrm>
                  <a:off x="1918343" y="6814444"/>
                  <a:ext cx="24411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4" name="Ink 83">
                  <a:extLst>
                    <a:ext uri="{FF2B5EF4-FFF2-40B4-BE49-F238E27FC236}">
                      <a16:creationId xmlns:a16="http://schemas.microsoft.com/office/drawing/2014/main" id="{A311810F-C826-8D42-D148-F49900E57CD2}"/>
                    </a:ext>
                  </a:extLst>
                </p14:cNvPr>
                <p14:cNvContentPartPr/>
                <p14:nvPr/>
              </p14:nvContentPartPr>
              <p14:xfrm>
                <a:off x="4277063" y="6098404"/>
                <a:ext cx="20520" cy="154080"/>
              </p14:xfrm>
            </p:contentPart>
          </mc:Choice>
          <mc:Fallback xmlns="">
            <p:pic>
              <p:nvPicPr>
                <p:cNvPr id="84" name="Ink 83">
                  <a:extLst>
                    <a:ext uri="{FF2B5EF4-FFF2-40B4-BE49-F238E27FC236}">
                      <a16:creationId xmlns:a16="http://schemas.microsoft.com/office/drawing/2014/main" id="{A311810F-C826-8D42-D148-F49900E57CD2}"/>
                    </a:ext>
                  </a:extLst>
                </p:cNvPr>
                <p:cNvPicPr/>
                <p:nvPr/>
              </p:nvPicPr>
              <p:blipFill>
                <a:blip r:embed="rId157"/>
                <a:stretch>
                  <a:fillRect/>
                </a:stretch>
              </p:blipFill>
              <p:spPr>
                <a:xfrm>
                  <a:off x="4268423" y="6089764"/>
                  <a:ext cx="381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5" name="Ink 84">
                  <a:extLst>
                    <a:ext uri="{FF2B5EF4-FFF2-40B4-BE49-F238E27FC236}">
                      <a16:creationId xmlns:a16="http://schemas.microsoft.com/office/drawing/2014/main" id="{0C11234D-2D85-E4E6-191F-D6D844CCA57B}"/>
                    </a:ext>
                  </a:extLst>
                </p14:cNvPr>
                <p14:cNvContentPartPr/>
                <p14:nvPr/>
              </p14:nvContentPartPr>
              <p14:xfrm>
                <a:off x="4296503" y="6469204"/>
                <a:ext cx="44280" cy="77760"/>
              </p14:xfrm>
            </p:contentPart>
          </mc:Choice>
          <mc:Fallback xmlns="">
            <p:pic>
              <p:nvPicPr>
                <p:cNvPr id="85" name="Ink 84">
                  <a:extLst>
                    <a:ext uri="{FF2B5EF4-FFF2-40B4-BE49-F238E27FC236}">
                      <a16:creationId xmlns:a16="http://schemas.microsoft.com/office/drawing/2014/main" id="{0C11234D-2D85-E4E6-191F-D6D844CCA57B}"/>
                    </a:ext>
                  </a:extLst>
                </p:cNvPr>
                <p:cNvPicPr/>
                <p:nvPr/>
              </p:nvPicPr>
              <p:blipFill>
                <a:blip r:embed="rId159"/>
                <a:stretch>
                  <a:fillRect/>
                </a:stretch>
              </p:blipFill>
              <p:spPr>
                <a:xfrm>
                  <a:off x="4287863" y="6460564"/>
                  <a:ext cx="619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6" name="Ink 85">
                  <a:extLst>
                    <a:ext uri="{FF2B5EF4-FFF2-40B4-BE49-F238E27FC236}">
                      <a16:creationId xmlns:a16="http://schemas.microsoft.com/office/drawing/2014/main" id="{E4D59AC5-B135-BF45-8AA0-B235A95457F1}"/>
                    </a:ext>
                  </a:extLst>
                </p14:cNvPr>
                <p14:cNvContentPartPr/>
                <p14:nvPr/>
              </p14:nvContentPartPr>
              <p14:xfrm>
                <a:off x="4338263" y="6725164"/>
                <a:ext cx="15840" cy="107280"/>
              </p14:xfrm>
            </p:contentPart>
          </mc:Choice>
          <mc:Fallback xmlns="">
            <p:pic>
              <p:nvPicPr>
                <p:cNvPr id="86" name="Ink 85">
                  <a:extLst>
                    <a:ext uri="{FF2B5EF4-FFF2-40B4-BE49-F238E27FC236}">
                      <a16:creationId xmlns:a16="http://schemas.microsoft.com/office/drawing/2014/main" id="{E4D59AC5-B135-BF45-8AA0-B235A95457F1}"/>
                    </a:ext>
                  </a:extLst>
                </p:cNvPr>
                <p:cNvPicPr/>
                <p:nvPr/>
              </p:nvPicPr>
              <p:blipFill>
                <a:blip r:embed="rId161"/>
                <a:stretch>
                  <a:fillRect/>
                </a:stretch>
              </p:blipFill>
              <p:spPr>
                <a:xfrm>
                  <a:off x="4329263" y="6716524"/>
                  <a:ext cx="334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8" name="Ink 87">
                  <a:extLst>
                    <a:ext uri="{FF2B5EF4-FFF2-40B4-BE49-F238E27FC236}">
                      <a16:creationId xmlns:a16="http://schemas.microsoft.com/office/drawing/2014/main" id="{6F632489-26B3-CCC5-9ED5-46572B0680EE}"/>
                    </a:ext>
                  </a:extLst>
                </p14:cNvPr>
                <p14:cNvContentPartPr/>
                <p14:nvPr/>
              </p14:nvContentPartPr>
              <p14:xfrm>
                <a:off x="4630943" y="6489364"/>
                <a:ext cx="20520" cy="186480"/>
              </p14:xfrm>
            </p:contentPart>
          </mc:Choice>
          <mc:Fallback xmlns="">
            <p:pic>
              <p:nvPicPr>
                <p:cNvPr id="88" name="Ink 87">
                  <a:extLst>
                    <a:ext uri="{FF2B5EF4-FFF2-40B4-BE49-F238E27FC236}">
                      <a16:creationId xmlns:a16="http://schemas.microsoft.com/office/drawing/2014/main" id="{6F632489-26B3-CCC5-9ED5-46572B0680EE}"/>
                    </a:ext>
                  </a:extLst>
                </p:cNvPr>
                <p:cNvPicPr/>
                <p:nvPr/>
              </p:nvPicPr>
              <p:blipFill>
                <a:blip r:embed="rId163"/>
                <a:stretch>
                  <a:fillRect/>
                </a:stretch>
              </p:blipFill>
              <p:spPr>
                <a:xfrm>
                  <a:off x="4622303" y="6480364"/>
                  <a:ext cx="381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89" name="Ink 88">
                  <a:extLst>
                    <a:ext uri="{FF2B5EF4-FFF2-40B4-BE49-F238E27FC236}">
                      <a16:creationId xmlns:a16="http://schemas.microsoft.com/office/drawing/2014/main" id="{6C2E51DA-82D0-4CA6-F6D0-6CB3CFEDE27D}"/>
                    </a:ext>
                  </a:extLst>
                </p14:cNvPr>
                <p14:cNvContentPartPr/>
                <p14:nvPr/>
              </p14:nvContentPartPr>
              <p14:xfrm>
                <a:off x="4581983" y="6676204"/>
                <a:ext cx="87480" cy="36360"/>
              </p14:xfrm>
            </p:contentPart>
          </mc:Choice>
          <mc:Fallback xmlns="">
            <p:pic>
              <p:nvPicPr>
                <p:cNvPr id="89" name="Ink 88">
                  <a:extLst>
                    <a:ext uri="{FF2B5EF4-FFF2-40B4-BE49-F238E27FC236}">
                      <a16:creationId xmlns:a16="http://schemas.microsoft.com/office/drawing/2014/main" id="{6C2E51DA-82D0-4CA6-F6D0-6CB3CFEDE27D}"/>
                    </a:ext>
                  </a:extLst>
                </p:cNvPr>
                <p:cNvPicPr/>
                <p:nvPr/>
              </p:nvPicPr>
              <p:blipFill>
                <a:blip r:embed="rId165"/>
                <a:stretch>
                  <a:fillRect/>
                </a:stretch>
              </p:blipFill>
              <p:spPr>
                <a:xfrm>
                  <a:off x="4572983" y="6667204"/>
                  <a:ext cx="1051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0" name="Ink 89">
                  <a:extLst>
                    <a:ext uri="{FF2B5EF4-FFF2-40B4-BE49-F238E27FC236}">
                      <a16:creationId xmlns:a16="http://schemas.microsoft.com/office/drawing/2014/main" id="{FC314E2C-5A4B-6F80-ED01-59C1E4A93289}"/>
                    </a:ext>
                  </a:extLst>
                </p14:cNvPr>
                <p14:cNvContentPartPr/>
                <p14:nvPr/>
              </p14:nvContentPartPr>
              <p14:xfrm>
                <a:off x="4651103" y="6666484"/>
                <a:ext cx="78120" cy="71640"/>
              </p14:xfrm>
            </p:contentPart>
          </mc:Choice>
          <mc:Fallback xmlns="">
            <p:pic>
              <p:nvPicPr>
                <p:cNvPr id="90" name="Ink 89">
                  <a:extLst>
                    <a:ext uri="{FF2B5EF4-FFF2-40B4-BE49-F238E27FC236}">
                      <a16:creationId xmlns:a16="http://schemas.microsoft.com/office/drawing/2014/main" id="{FC314E2C-5A4B-6F80-ED01-59C1E4A93289}"/>
                    </a:ext>
                  </a:extLst>
                </p:cNvPr>
                <p:cNvPicPr/>
                <p:nvPr/>
              </p:nvPicPr>
              <p:blipFill>
                <a:blip r:embed="rId167"/>
                <a:stretch>
                  <a:fillRect/>
                </a:stretch>
              </p:blipFill>
              <p:spPr>
                <a:xfrm>
                  <a:off x="4642463" y="6657484"/>
                  <a:ext cx="957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1" name="Ink 90">
                  <a:extLst>
                    <a:ext uri="{FF2B5EF4-FFF2-40B4-BE49-F238E27FC236}">
                      <a16:creationId xmlns:a16="http://schemas.microsoft.com/office/drawing/2014/main" id="{347CB44A-986E-7078-A861-1C70C7561C28}"/>
                    </a:ext>
                  </a:extLst>
                </p14:cNvPr>
                <p14:cNvContentPartPr/>
                <p14:nvPr/>
              </p14:nvContentPartPr>
              <p14:xfrm>
                <a:off x="4860623" y="6671884"/>
                <a:ext cx="6840" cy="111600"/>
              </p14:xfrm>
            </p:contentPart>
          </mc:Choice>
          <mc:Fallback xmlns="">
            <p:pic>
              <p:nvPicPr>
                <p:cNvPr id="91" name="Ink 90">
                  <a:extLst>
                    <a:ext uri="{FF2B5EF4-FFF2-40B4-BE49-F238E27FC236}">
                      <a16:creationId xmlns:a16="http://schemas.microsoft.com/office/drawing/2014/main" id="{347CB44A-986E-7078-A861-1C70C7561C28}"/>
                    </a:ext>
                  </a:extLst>
                </p:cNvPr>
                <p:cNvPicPr/>
                <p:nvPr/>
              </p:nvPicPr>
              <p:blipFill>
                <a:blip r:embed="rId169"/>
                <a:stretch>
                  <a:fillRect/>
                </a:stretch>
              </p:blipFill>
              <p:spPr>
                <a:xfrm>
                  <a:off x="4851983" y="6662884"/>
                  <a:ext cx="244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2" name="Ink 91">
                  <a:extLst>
                    <a:ext uri="{FF2B5EF4-FFF2-40B4-BE49-F238E27FC236}">
                      <a16:creationId xmlns:a16="http://schemas.microsoft.com/office/drawing/2014/main" id="{92EBE492-44B9-0855-85D1-094A883C5D50}"/>
                    </a:ext>
                  </a:extLst>
                </p14:cNvPr>
                <p14:cNvContentPartPr/>
                <p14:nvPr/>
              </p14:nvContentPartPr>
              <p14:xfrm>
                <a:off x="4817783" y="6774124"/>
                <a:ext cx="137880" cy="59400"/>
              </p14:xfrm>
            </p:contentPart>
          </mc:Choice>
          <mc:Fallback xmlns="">
            <p:pic>
              <p:nvPicPr>
                <p:cNvPr id="92" name="Ink 91">
                  <a:extLst>
                    <a:ext uri="{FF2B5EF4-FFF2-40B4-BE49-F238E27FC236}">
                      <a16:creationId xmlns:a16="http://schemas.microsoft.com/office/drawing/2014/main" id="{92EBE492-44B9-0855-85D1-094A883C5D50}"/>
                    </a:ext>
                  </a:extLst>
                </p:cNvPr>
                <p:cNvPicPr/>
                <p:nvPr/>
              </p:nvPicPr>
              <p:blipFill>
                <a:blip r:embed="rId171"/>
                <a:stretch>
                  <a:fillRect/>
                </a:stretch>
              </p:blipFill>
              <p:spPr>
                <a:xfrm>
                  <a:off x="4808783" y="6765124"/>
                  <a:ext cx="1555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3" name="Ink 92">
                  <a:extLst>
                    <a:ext uri="{FF2B5EF4-FFF2-40B4-BE49-F238E27FC236}">
                      <a16:creationId xmlns:a16="http://schemas.microsoft.com/office/drawing/2014/main" id="{102807C6-C076-DF74-606F-9517471377C6}"/>
                    </a:ext>
                  </a:extLst>
                </p14:cNvPr>
                <p14:cNvContentPartPr/>
                <p14:nvPr/>
              </p14:nvContentPartPr>
              <p14:xfrm>
                <a:off x="5122343" y="6685924"/>
                <a:ext cx="10440" cy="97560"/>
              </p14:xfrm>
            </p:contentPart>
          </mc:Choice>
          <mc:Fallback xmlns="">
            <p:pic>
              <p:nvPicPr>
                <p:cNvPr id="93" name="Ink 92">
                  <a:extLst>
                    <a:ext uri="{FF2B5EF4-FFF2-40B4-BE49-F238E27FC236}">
                      <a16:creationId xmlns:a16="http://schemas.microsoft.com/office/drawing/2014/main" id="{102807C6-C076-DF74-606F-9517471377C6}"/>
                    </a:ext>
                  </a:extLst>
                </p:cNvPr>
                <p:cNvPicPr/>
                <p:nvPr/>
              </p:nvPicPr>
              <p:blipFill>
                <a:blip r:embed="rId173"/>
                <a:stretch>
                  <a:fillRect/>
                </a:stretch>
              </p:blipFill>
              <p:spPr>
                <a:xfrm>
                  <a:off x="5113703" y="6676924"/>
                  <a:ext cx="2808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4" name="Ink 93">
                  <a:extLst>
                    <a:ext uri="{FF2B5EF4-FFF2-40B4-BE49-F238E27FC236}">
                      <a16:creationId xmlns:a16="http://schemas.microsoft.com/office/drawing/2014/main" id="{6E2F6DED-80A0-9477-9B4B-2DB49E3B3531}"/>
                    </a:ext>
                  </a:extLst>
                </p14:cNvPr>
                <p14:cNvContentPartPr/>
                <p14:nvPr/>
              </p14:nvContentPartPr>
              <p14:xfrm>
                <a:off x="5106863" y="6823444"/>
                <a:ext cx="68760" cy="35640"/>
              </p14:xfrm>
            </p:contentPart>
          </mc:Choice>
          <mc:Fallback xmlns="">
            <p:pic>
              <p:nvPicPr>
                <p:cNvPr id="94" name="Ink 93">
                  <a:extLst>
                    <a:ext uri="{FF2B5EF4-FFF2-40B4-BE49-F238E27FC236}">
                      <a16:creationId xmlns:a16="http://schemas.microsoft.com/office/drawing/2014/main" id="{6E2F6DED-80A0-9477-9B4B-2DB49E3B3531}"/>
                    </a:ext>
                  </a:extLst>
                </p:cNvPr>
                <p:cNvPicPr/>
                <p:nvPr/>
              </p:nvPicPr>
              <p:blipFill>
                <a:blip r:embed="rId175"/>
                <a:stretch>
                  <a:fillRect/>
                </a:stretch>
              </p:blipFill>
              <p:spPr>
                <a:xfrm>
                  <a:off x="5098223" y="6814444"/>
                  <a:ext cx="864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6" name="Ink 95">
                  <a:extLst>
                    <a:ext uri="{FF2B5EF4-FFF2-40B4-BE49-F238E27FC236}">
                      <a16:creationId xmlns:a16="http://schemas.microsoft.com/office/drawing/2014/main" id="{84715127-BE4F-A2EB-18A8-FA38042591B5}"/>
                    </a:ext>
                  </a:extLst>
                </p14:cNvPr>
                <p14:cNvContentPartPr/>
                <p14:nvPr/>
              </p14:nvContentPartPr>
              <p14:xfrm>
                <a:off x="6821543" y="4218124"/>
                <a:ext cx="288720" cy="297360"/>
              </p14:xfrm>
            </p:contentPart>
          </mc:Choice>
          <mc:Fallback xmlns="">
            <p:pic>
              <p:nvPicPr>
                <p:cNvPr id="96" name="Ink 95">
                  <a:extLst>
                    <a:ext uri="{FF2B5EF4-FFF2-40B4-BE49-F238E27FC236}">
                      <a16:creationId xmlns:a16="http://schemas.microsoft.com/office/drawing/2014/main" id="{84715127-BE4F-A2EB-18A8-FA38042591B5}"/>
                    </a:ext>
                  </a:extLst>
                </p:cNvPr>
                <p:cNvPicPr/>
                <p:nvPr/>
              </p:nvPicPr>
              <p:blipFill>
                <a:blip r:embed="rId177"/>
                <a:stretch>
                  <a:fillRect/>
                </a:stretch>
              </p:blipFill>
              <p:spPr>
                <a:xfrm>
                  <a:off x="6812543" y="4209124"/>
                  <a:ext cx="3063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7" name="Ink 96">
                  <a:extLst>
                    <a:ext uri="{FF2B5EF4-FFF2-40B4-BE49-F238E27FC236}">
                      <a16:creationId xmlns:a16="http://schemas.microsoft.com/office/drawing/2014/main" id="{1D0CD57B-8A19-3A6E-807E-1AAF8BFCF37A}"/>
                    </a:ext>
                  </a:extLst>
                </p14:cNvPr>
                <p14:cNvContentPartPr/>
                <p14:nvPr/>
              </p14:nvContentPartPr>
              <p14:xfrm>
                <a:off x="7874543" y="4166644"/>
                <a:ext cx="275400" cy="269640"/>
              </p14:xfrm>
            </p:contentPart>
          </mc:Choice>
          <mc:Fallback xmlns="">
            <p:pic>
              <p:nvPicPr>
                <p:cNvPr id="97" name="Ink 96">
                  <a:extLst>
                    <a:ext uri="{FF2B5EF4-FFF2-40B4-BE49-F238E27FC236}">
                      <a16:creationId xmlns:a16="http://schemas.microsoft.com/office/drawing/2014/main" id="{1D0CD57B-8A19-3A6E-807E-1AAF8BFCF37A}"/>
                    </a:ext>
                  </a:extLst>
                </p:cNvPr>
                <p:cNvPicPr/>
                <p:nvPr/>
              </p:nvPicPr>
              <p:blipFill>
                <a:blip r:embed="rId179"/>
                <a:stretch>
                  <a:fillRect/>
                </a:stretch>
              </p:blipFill>
              <p:spPr>
                <a:xfrm>
                  <a:off x="7865903" y="4158004"/>
                  <a:ext cx="29304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98" name="Ink 97">
                  <a:extLst>
                    <a:ext uri="{FF2B5EF4-FFF2-40B4-BE49-F238E27FC236}">
                      <a16:creationId xmlns:a16="http://schemas.microsoft.com/office/drawing/2014/main" id="{A7F62F0C-4E17-0245-D96A-18897DD7FD31}"/>
                    </a:ext>
                  </a:extLst>
                </p14:cNvPr>
                <p14:cNvContentPartPr/>
                <p14:nvPr/>
              </p14:nvContentPartPr>
              <p14:xfrm>
                <a:off x="8625863" y="4129204"/>
                <a:ext cx="312840" cy="245160"/>
              </p14:xfrm>
            </p:contentPart>
          </mc:Choice>
          <mc:Fallback xmlns="">
            <p:pic>
              <p:nvPicPr>
                <p:cNvPr id="98" name="Ink 97">
                  <a:extLst>
                    <a:ext uri="{FF2B5EF4-FFF2-40B4-BE49-F238E27FC236}">
                      <a16:creationId xmlns:a16="http://schemas.microsoft.com/office/drawing/2014/main" id="{A7F62F0C-4E17-0245-D96A-18897DD7FD31}"/>
                    </a:ext>
                  </a:extLst>
                </p:cNvPr>
                <p:cNvPicPr/>
                <p:nvPr/>
              </p:nvPicPr>
              <p:blipFill>
                <a:blip r:embed="rId181"/>
                <a:stretch>
                  <a:fillRect/>
                </a:stretch>
              </p:blipFill>
              <p:spPr>
                <a:xfrm>
                  <a:off x="8616863" y="4120204"/>
                  <a:ext cx="3304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99" name="Ink 98">
                  <a:extLst>
                    <a:ext uri="{FF2B5EF4-FFF2-40B4-BE49-F238E27FC236}">
                      <a16:creationId xmlns:a16="http://schemas.microsoft.com/office/drawing/2014/main" id="{48BB88C2-1F0D-0D5B-7E27-57AF0ED0BC79}"/>
                    </a:ext>
                  </a:extLst>
                </p14:cNvPr>
                <p14:cNvContentPartPr/>
                <p14:nvPr/>
              </p14:nvContentPartPr>
              <p14:xfrm>
                <a:off x="7069223" y="4354564"/>
                <a:ext cx="1007280" cy="90000"/>
              </p14:xfrm>
            </p:contentPart>
          </mc:Choice>
          <mc:Fallback xmlns="">
            <p:pic>
              <p:nvPicPr>
                <p:cNvPr id="99" name="Ink 98">
                  <a:extLst>
                    <a:ext uri="{FF2B5EF4-FFF2-40B4-BE49-F238E27FC236}">
                      <a16:creationId xmlns:a16="http://schemas.microsoft.com/office/drawing/2014/main" id="{48BB88C2-1F0D-0D5B-7E27-57AF0ED0BC79}"/>
                    </a:ext>
                  </a:extLst>
                </p:cNvPr>
                <p:cNvPicPr/>
                <p:nvPr/>
              </p:nvPicPr>
              <p:blipFill>
                <a:blip r:embed="rId183"/>
                <a:stretch>
                  <a:fillRect/>
                </a:stretch>
              </p:blipFill>
              <p:spPr>
                <a:xfrm>
                  <a:off x="7060583" y="4345924"/>
                  <a:ext cx="10249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0" name="Ink 99">
                  <a:extLst>
                    <a:ext uri="{FF2B5EF4-FFF2-40B4-BE49-F238E27FC236}">
                      <a16:creationId xmlns:a16="http://schemas.microsoft.com/office/drawing/2014/main" id="{A25D4F57-FF9F-757D-2071-A4AF2CD7092A}"/>
                    </a:ext>
                  </a:extLst>
                </p14:cNvPr>
                <p14:cNvContentPartPr/>
                <p14:nvPr/>
              </p14:nvContentPartPr>
              <p14:xfrm>
                <a:off x="8160383" y="4285804"/>
                <a:ext cx="582120" cy="40680"/>
              </p14:xfrm>
            </p:contentPart>
          </mc:Choice>
          <mc:Fallback xmlns="">
            <p:pic>
              <p:nvPicPr>
                <p:cNvPr id="100" name="Ink 99">
                  <a:extLst>
                    <a:ext uri="{FF2B5EF4-FFF2-40B4-BE49-F238E27FC236}">
                      <a16:creationId xmlns:a16="http://schemas.microsoft.com/office/drawing/2014/main" id="{A25D4F57-FF9F-757D-2071-A4AF2CD7092A}"/>
                    </a:ext>
                  </a:extLst>
                </p:cNvPr>
                <p:cNvPicPr/>
                <p:nvPr/>
              </p:nvPicPr>
              <p:blipFill>
                <a:blip r:embed="rId185"/>
                <a:stretch>
                  <a:fillRect/>
                </a:stretch>
              </p:blipFill>
              <p:spPr>
                <a:xfrm>
                  <a:off x="8151743" y="4277164"/>
                  <a:ext cx="59976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1" name="Ink 100">
                  <a:extLst>
                    <a:ext uri="{FF2B5EF4-FFF2-40B4-BE49-F238E27FC236}">
                      <a16:creationId xmlns:a16="http://schemas.microsoft.com/office/drawing/2014/main" id="{98987BEF-0176-BFE1-3829-DF0B24780ED3}"/>
                    </a:ext>
                  </a:extLst>
                </p14:cNvPr>
                <p14:cNvContentPartPr/>
                <p14:nvPr/>
              </p14:nvContentPartPr>
              <p14:xfrm>
                <a:off x="5013263" y="4404604"/>
                <a:ext cx="3826080" cy="535680"/>
              </p14:xfrm>
            </p:contentPart>
          </mc:Choice>
          <mc:Fallback xmlns="">
            <p:pic>
              <p:nvPicPr>
                <p:cNvPr id="101" name="Ink 100">
                  <a:extLst>
                    <a:ext uri="{FF2B5EF4-FFF2-40B4-BE49-F238E27FC236}">
                      <a16:creationId xmlns:a16="http://schemas.microsoft.com/office/drawing/2014/main" id="{98987BEF-0176-BFE1-3829-DF0B24780ED3}"/>
                    </a:ext>
                  </a:extLst>
                </p:cNvPr>
                <p:cNvPicPr/>
                <p:nvPr/>
              </p:nvPicPr>
              <p:blipFill>
                <a:blip r:embed="rId187"/>
                <a:stretch>
                  <a:fillRect/>
                </a:stretch>
              </p:blipFill>
              <p:spPr>
                <a:xfrm>
                  <a:off x="5004623" y="4395604"/>
                  <a:ext cx="384372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2" name="Ink 101">
                  <a:extLst>
                    <a:ext uri="{FF2B5EF4-FFF2-40B4-BE49-F238E27FC236}">
                      <a16:creationId xmlns:a16="http://schemas.microsoft.com/office/drawing/2014/main" id="{814A816F-0402-01DC-5622-11D0CC1DA171}"/>
                    </a:ext>
                  </a:extLst>
                </p14:cNvPr>
                <p14:cNvContentPartPr/>
                <p14:nvPr/>
              </p14:nvContentPartPr>
              <p14:xfrm>
                <a:off x="5017943" y="4825804"/>
                <a:ext cx="114840" cy="205200"/>
              </p14:xfrm>
            </p:contentPart>
          </mc:Choice>
          <mc:Fallback xmlns="">
            <p:pic>
              <p:nvPicPr>
                <p:cNvPr id="102" name="Ink 101">
                  <a:extLst>
                    <a:ext uri="{FF2B5EF4-FFF2-40B4-BE49-F238E27FC236}">
                      <a16:creationId xmlns:a16="http://schemas.microsoft.com/office/drawing/2014/main" id="{814A816F-0402-01DC-5622-11D0CC1DA171}"/>
                    </a:ext>
                  </a:extLst>
                </p:cNvPr>
                <p:cNvPicPr/>
                <p:nvPr/>
              </p:nvPicPr>
              <p:blipFill>
                <a:blip r:embed="rId189"/>
                <a:stretch>
                  <a:fillRect/>
                </a:stretch>
              </p:blipFill>
              <p:spPr>
                <a:xfrm>
                  <a:off x="5009303" y="4816804"/>
                  <a:ext cx="13248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4" name="Ink 103">
                  <a:extLst>
                    <a:ext uri="{FF2B5EF4-FFF2-40B4-BE49-F238E27FC236}">
                      <a16:creationId xmlns:a16="http://schemas.microsoft.com/office/drawing/2014/main" id="{3D3F2CC4-9885-C28E-CF54-1E6FE8BA64CE}"/>
                    </a:ext>
                  </a:extLst>
                </p14:cNvPr>
                <p14:cNvContentPartPr/>
                <p14:nvPr/>
              </p14:nvContentPartPr>
              <p14:xfrm>
                <a:off x="7187303" y="6360124"/>
                <a:ext cx="122400" cy="190080"/>
              </p14:xfrm>
            </p:contentPart>
          </mc:Choice>
          <mc:Fallback xmlns="">
            <p:pic>
              <p:nvPicPr>
                <p:cNvPr id="104" name="Ink 103">
                  <a:extLst>
                    <a:ext uri="{FF2B5EF4-FFF2-40B4-BE49-F238E27FC236}">
                      <a16:creationId xmlns:a16="http://schemas.microsoft.com/office/drawing/2014/main" id="{3D3F2CC4-9885-C28E-CF54-1E6FE8BA64CE}"/>
                    </a:ext>
                  </a:extLst>
                </p:cNvPr>
                <p:cNvPicPr/>
                <p:nvPr/>
              </p:nvPicPr>
              <p:blipFill>
                <a:blip r:embed="rId191"/>
                <a:stretch>
                  <a:fillRect/>
                </a:stretch>
              </p:blipFill>
              <p:spPr>
                <a:xfrm>
                  <a:off x="7178303" y="6351124"/>
                  <a:ext cx="1400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05" name="Ink 104">
                  <a:extLst>
                    <a:ext uri="{FF2B5EF4-FFF2-40B4-BE49-F238E27FC236}">
                      <a16:creationId xmlns:a16="http://schemas.microsoft.com/office/drawing/2014/main" id="{0C7BC0FE-7649-27AE-1E23-B3D52CBF2BAA}"/>
                    </a:ext>
                  </a:extLst>
                </p14:cNvPr>
                <p14:cNvContentPartPr/>
                <p14:nvPr/>
              </p14:nvContentPartPr>
              <p14:xfrm>
                <a:off x="7236623" y="6276244"/>
                <a:ext cx="169920" cy="75600"/>
              </p14:xfrm>
            </p:contentPart>
          </mc:Choice>
          <mc:Fallback xmlns="">
            <p:pic>
              <p:nvPicPr>
                <p:cNvPr id="105" name="Ink 104">
                  <a:extLst>
                    <a:ext uri="{FF2B5EF4-FFF2-40B4-BE49-F238E27FC236}">
                      <a16:creationId xmlns:a16="http://schemas.microsoft.com/office/drawing/2014/main" id="{0C7BC0FE-7649-27AE-1E23-B3D52CBF2BAA}"/>
                    </a:ext>
                  </a:extLst>
                </p:cNvPr>
                <p:cNvPicPr/>
                <p:nvPr/>
              </p:nvPicPr>
              <p:blipFill>
                <a:blip r:embed="rId193"/>
                <a:stretch>
                  <a:fillRect/>
                </a:stretch>
              </p:blipFill>
              <p:spPr>
                <a:xfrm>
                  <a:off x="7227623" y="6267244"/>
                  <a:ext cx="1875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06" name="Ink 105">
                  <a:extLst>
                    <a:ext uri="{FF2B5EF4-FFF2-40B4-BE49-F238E27FC236}">
                      <a16:creationId xmlns:a16="http://schemas.microsoft.com/office/drawing/2014/main" id="{E5DA0114-6E39-C23C-B510-AB765067BA35}"/>
                    </a:ext>
                  </a:extLst>
                </p14:cNvPr>
                <p14:cNvContentPartPr/>
                <p14:nvPr/>
              </p14:nvContentPartPr>
              <p14:xfrm>
                <a:off x="7462703" y="6253204"/>
                <a:ext cx="181080" cy="225360"/>
              </p14:xfrm>
            </p:contentPart>
          </mc:Choice>
          <mc:Fallback xmlns="">
            <p:pic>
              <p:nvPicPr>
                <p:cNvPr id="106" name="Ink 105">
                  <a:extLst>
                    <a:ext uri="{FF2B5EF4-FFF2-40B4-BE49-F238E27FC236}">
                      <a16:creationId xmlns:a16="http://schemas.microsoft.com/office/drawing/2014/main" id="{E5DA0114-6E39-C23C-B510-AB765067BA35}"/>
                    </a:ext>
                  </a:extLst>
                </p:cNvPr>
                <p:cNvPicPr/>
                <p:nvPr/>
              </p:nvPicPr>
              <p:blipFill>
                <a:blip r:embed="rId195"/>
                <a:stretch>
                  <a:fillRect/>
                </a:stretch>
              </p:blipFill>
              <p:spPr>
                <a:xfrm>
                  <a:off x="7454063" y="6244564"/>
                  <a:ext cx="1987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07" name="Ink 106">
                  <a:extLst>
                    <a:ext uri="{FF2B5EF4-FFF2-40B4-BE49-F238E27FC236}">
                      <a16:creationId xmlns:a16="http://schemas.microsoft.com/office/drawing/2014/main" id="{9F5CC74B-8F32-B372-C43A-44BCA4EB8F97}"/>
                    </a:ext>
                  </a:extLst>
                </p14:cNvPr>
                <p14:cNvContentPartPr/>
                <p14:nvPr/>
              </p14:nvContentPartPr>
              <p14:xfrm>
                <a:off x="7687343" y="6262924"/>
                <a:ext cx="228240" cy="158760"/>
              </p14:xfrm>
            </p:contentPart>
          </mc:Choice>
          <mc:Fallback xmlns="">
            <p:pic>
              <p:nvPicPr>
                <p:cNvPr id="107" name="Ink 106">
                  <a:extLst>
                    <a:ext uri="{FF2B5EF4-FFF2-40B4-BE49-F238E27FC236}">
                      <a16:creationId xmlns:a16="http://schemas.microsoft.com/office/drawing/2014/main" id="{9F5CC74B-8F32-B372-C43A-44BCA4EB8F97}"/>
                    </a:ext>
                  </a:extLst>
                </p:cNvPr>
                <p:cNvPicPr/>
                <p:nvPr/>
              </p:nvPicPr>
              <p:blipFill>
                <a:blip r:embed="rId197"/>
                <a:stretch>
                  <a:fillRect/>
                </a:stretch>
              </p:blipFill>
              <p:spPr>
                <a:xfrm>
                  <a:off x="7678343" y="6253924"/>
                  <a:ext cx="2458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08" name="Ink 107">
                  <a:extLst>
                    <a:ext uri="{FF2B5EF4-FFF2-40B4-BE49-F238E27FC236}">
                      <a16:creationId xmlns:a16="http://schemas.microsoft.com/office/drawing/2014/main" id="{F540A5D8-A1CD-F1EA-2404-2B3F6AB68D00}"/>
                    </a:ext>
                  </a:extLst>
                </p14:cNvPr>
                <p14:cNvContentPartPr/>
                <p14:nvPr/>
              </p14:nvContentPartPr>
              <p14:xfrm>
                <a:off x="7993343" y="6162124"/>
                <a:ext cx="166680" cy="181440"/>
              </p14:xfrm>
            </p:contentPart>
          </mc:Choice>
          <mc:Fallback xmlns="">
            <p:pic>
              <p:nvPicPr>
                <p:cNvPr id="108" name="Ink 107">
                  <a:extLst>
                    <a:ext uri="{FF2B5EF4-FFF2-40B4-BE49-F238E27FC236}">
                      <a16:creationId xmlns:a16="http://schemas.microsoft.com/office/drawing/2014/main" id="{F540A5D8-A1CD-F1EA-2404-2B3F6AB68D00}"/>
                    </a:ext>
                  </a:extLst>
                </p:cNvPr>
                <p:cNvPicPr/>
                <p:nvPr/>
              </p:nvPicPr>
              <p:blipFill>
                <a:blip r:embed="rId199"/>
                <a:stretch>
                  <a:fillRect/>
                </a:stretch>
              </p:blipFill>
              <p:spPr>
                <a:xfrm>
                  <a:off x="7984343" y="6153124"/>
                  <a:ext cx="1843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2" name="Ink 111">
                  <a:extLst>
                    <a:ext uri="{FF2B5EF4-FFF2-40B4-BE49-F238E27FC236}">
                      <a16:creationId xmlns:a16="http://schemas.microsoft.com/office/drawing/2014/main" id="{ECCEDE5A-DE22-5B9A-0E68-48C92EABD79B}"/>
                    </a:ext>
                  </a:extLst>
                </p14:cNvPr>
                <p14:cNvContentPartPr/>
                <p14:nvPr/>
              </p14:nvContentPartPr>
              <p14:xfrm>
                <a:off x="7297103" y="4964764"/>
                <a:ext cx="307800" cy="50400"/>
              </p14:xfrm>
            </p:contentPart>
          </mc:Choice>
          <mc:Fallback xmlns="">
            <p:pic>
              <p:nvPicPr>
                <p:cNvPr id="112" name="Ink 111">
                  <a:extLst>
                    <a:ext uri="{FF2B5EF4-FFF2-40B4-BE49-F238E27FC236}">
                      <a16:creationId xmlns:a16="http://schemas.microsoft.com/office/drawing/2014/main" id="{ECCEDE5A-DE22-5B9A-0E68-48C92EABD79B}"/>
                    </a:ext>
                  </a:extLst>
                </p:cNvPr>
                <p:cNvPicPr/>
                <p:nvPr/>
              </p:nvPicPr>
              <p:blipFill>
                <a:blip r:embed="rId201"/>
                <a:stretch>
                  <a:fillRect/>
                </a:stretch>
              </p:blipFill>
              <p:spPr>
                <a:xfrm>
                  <a:off x="7288103" y="4955764"/>
                  <a:ext cx="3254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3" name="Ink 112">
                  <a:extLst>
                    <a:ext uri="{FF2B5EF4-FFF2-40B4-BE49-F238E27FC236}">
                      <a16:creationId xmlns:a16="http://schemas.microsoft.com/office/drawing/2014/main" id="{1AB69DFC-1266-CEFF-00EC-CF78E9E8553F}"/>
                    </a:ext>
                  </a:extLst>
                </p14:cNvPr>
                <p14:cNvContentPartPr/>
                <p14:nvPr/>
              </p14:nvContentPartPr>
              <p14:xfrm>
                <a:off x="7423103" y="4974844"/>
                <a:ext cx="71640" cy="266040"/>
              </p14:xfrm>
            </p:contentPart>
          </mc:Choice>
          <mc:Fallback xmlns="">
            <p:pic>
              <p:nvPicPr>
                <p:cNvPr id="113" name="Ink 112">
                  <a:extLst>
                    <a:ext uri="{FF2B5EF4-FFF2-40B4-BE49-F238E27FC236}">
                      <a16:creationId xmlns:a16="http://schemas.microsoft.com/office/drawing/2014/main" id="{1AB69DFC-1266-CEFF-00EC-CF78E9E8553F}"/>
                    </a:ext>
                  </a:extLst>
                </p:cNvPr>
                <p:cNvPicPr/>
                <p:nvPr/>
              </p:nvPicPr>
              <p:blipFill>
                <a:blip r:embed="rId203"/>
                <a:stretch>
                  <a:fillRect/>
                </a:stretch>
              </p:blipFill>
              <p:spPr>
                <a:xfrm>
                  <a:off x="7414463" y="4966204"/>
                  <a:ext cx="892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5" name="Ink 114">
                  <a:extLst>
                    <a:ext uri="{FF2B5EF4-FFF2-40B4-BE49-F238E27FC236}">
                      <a16:creationId xmlns:a16="http://schemas.microsoft.com/office/drawing/2014/main" id="{73B711B3-605A-99FD-A34C-54CE12D7FB86}"/>
                    </a:ext>
                  </a:extLst>
                </p14:cNvPr>
                <p14:cNvContentPartPr/>
                <p14:nvPr/>
              </p14:nvContentPartPr>
              <p14:xfrm>
                <a:off x="7668983" y="5015884"/>
                <a:ext cx="38160" cy="215280"/>
              </p14:xfrm>
            </p:contentPart>
          </mc:Choice>
          <mc:Fallback xmlns="">
            <p:pic>
              <p:nvPicPr>
                <p:cNvPr id="115" name="Ink 114">
                  <a:extLst>
                    <a:ext uri="{FF2B5EF4-FFF2-40B4-BE49-F238E27FC236}">
                      <a16:creationId xmlns:a16="http://schemas.microsoft.com/office/drawing/2014/main" id="{73B711B3-605A-99FD-A34C-54CE12D7FB86}"/>
                    </a:ext>
                  </a:extLst>
                </p:cNvPr>
                <p:cNvPicPr/>
                <p:nvPr/>
              </p:nvPicPr>
              <p:blipFill>
                <a:blip r:embed="rId205"/>
                <a:stretch>
                  <a:fillRect/>
                </a:stretch>
              </p:blipFill>
              <p:spPr>
                <a:xfrm>
                  <a:off x="7659983" y="5007244"/>
                  <a:ext cx="558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6" name="Ink 115">
                  <a:extLst>
                    <a:ext uri="{FF2B5EF4-FFF2-40B4-BE49-F238E27FC236}">
                      <a16:creationId xmlns:a16="http://schemas.microsoft.com/office/drawing/2014/main" id="{E8E0329D-DA40-B077-61F8-7F846CFCFE16}"/>
                    </a:ext>
                  </a:extLst>
                </p14:cNvPr>
                <p14:cNvContentPartPr/>
                <p14:nvPr/>
              </p14:nvContentPartPr>
              <p14:xfrm>
                <a:off x="7661423" y="4954684"/>
                <a:ext cx="213120" cy="244080"/>
              </p14:xfrm>
            </p:contentPart>
          </mc:Choice>
          <mc:Fallback xmlns="">
            <p:pic>
              <p:nvPicPr>
                <p:cNvPr id="116" name="Ink 115">
                  <a:extLst>
                    <a:ext uri="{FF2B5EF4-FFF2-40B4-BE49-F238E27FC236}">
                      <a16:creationId xmlns:a16="http://schemas.microsoft.com/office/drawing/2014/main" id="{E8E0329D-DA40-B077-61F8-7F846CFCFE16}"/>
                    </a:ext>
                  </a:extLst>
                </p:cNvPr>
                <p:cNvPicPr/>
                <p:nvPr/>
              </p:nvPicPr>
              <p:blipFill>
                <a:blip r:embed="rId207"/>
                <a:stretch>
                  <a:fillRect/>
                </a:stretch>
              </p:blipFill>
              <p:spPr>
                <a:xfrm>
                  <a:off x="7652783" y="4946044"/>
                  <a:ext cx="2307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7" name="Ink 116">
                  <a:extLst>
                    <a:ext uri="{FF2B5EF4-FFF2-40B4-BE49-F238E27FC236}">
                      <a16:creationId xmlns:a16="http://schemas.microsoft.com/office/drawing/2014/main" id="{6FB42E12-DD66-F24A-C301-C1DC02C4A328}"/>
                    </a:ext>
                  </a:extLst>
                </p14:cNvPr>
                <p14:cNvContentPartPr/>
                <p14:nvPr/>
              </p14:nvContentPartPr>
              <p14:xfrm>
                <a:off x="7978223" y="4954684"/>
                <a:ext cx="142920" cy="218880"/>
              </p14:xfrm>
            </p:contentPart>
          </mc:Choice>
          <mc:Fallback xmlns="">
            <p:pic>
              <p:nvPicPr>
                <p:cNvPr id="117" name="Ink 116">
                  <a:extLst>
                    <a:ext uri="{FF2B5EF4-FFF2-40B4-BE49-F238E27FC236}">
                      <a16:creationId xmlns:a16="http://schemas.microsoft.com/office/drawing/2014/main" id="{6FB42E12-DD66-F24A-C301-C1DC02C4A328}"/>
                    </a:ext>
                  </a:extLst>
                </p:cNvPr>
                <p:cNvPicPr/>
                <p:nvPr/>
              </p:nvPicPr>
              <p:blipFill>
                <a:blip r:embed="rId209"/>
                <a:stretch>
                  <a:fillRect/>
                </a:stretch>
              </p:blipFill>
              <p:spPr>
                <a:xfrm>
                  <a:off x="7969583" y="4946044"/>
                  <a:ext cx="1605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18" name="Ink 117">
                  <a:extLst>
                    <a:ext uri="{FF2B5EF4-FFF2-40B4-BE49-F238E27FC236}">
                      <a16:creationId xmlns:a16="http://schemas.microsoft.com/office/drawing/2014/main" id="{DE0EBAEB-D9D3-16A8-8891-2338DA6C4766}"/>
                    </a:ext>
                  </a:extLst>
                </p14:cNvPr>
                <p14:cNvContentPartPr/>
                <p14:nvPr/>
              </p14:nvContentPartPr>
              <p14:xfrm>
                <a:off x="8183063" y="4908244"/>
                <a:ext cx="236520" cy="267840"/>
              </p14:xfrm>
            </p:contentPart>
          </mc:Choice>
          <mc:Fallback xmlns="">
            <p:pic>
              <p:nvPicPr>
                <p:cNvPr id="118" name="Ink 117">
                  <a:extLst>
                    <a:ext uri="{FF2B5EF4-FFF2-40B4-BE49-F238E27FC236}">
                      <a16:creationId xmlns:a16="http://schemas.microsoft.com/office/drawing/2014/main" id="{DE0EBAEB-D9D3-16A8-8891-2338DA6C4766}"/>
                    </a:ext>
                  </a:extLst>
                </p:cNvPr>
                <p:cNvPicPr/>
                <p:nvPr/>
              </p:nvPicPr>
              <p:blipFill>
                <a:blip r:embed="rId211"/>
                <a:stretch>
                  <a:fillRect/>
                </a:stretch>
              </p:blipFill>
              <p:spPr>
                <a:xfrm>
                  <a:off x="8174423" y="4899604"/>
                  <a:ext cx="25416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19" name="Ink 118">
                  <a:extLst>
                    <a:ext uri="{FF2B5EF4-FFF2-40B4-BE49-F238E27FC236}">
                      <a16:creationId xmlns:a16="http://schemas.microsoft.com/office/drawing/2014/main" id="{D231CAF2-4E70-66AB-BF58-6C2017F08B16}"/>
                    </a:ext>
                  </a:extLst>
                </p14:cNvPr>
                <p14:cNvContentPartPr/>
                <p14:nvPr/>
              </p14:nvContentPartPr>
              <p14:xfrm>
                <a:off x="8486183" y="4929484"/>
                <a:ext cx="105120" cy="245160"/>
              </p14:xfrm>
            </p:contentPart>
          </mc:Choice>
          <mc:Fallback xmlns="">
            <p:pic>
              <p:nvPicPr>
                <p:cNvPr id="119" name="Ink 118">
                  <a:extLst>
                    <a:ext uri="{FF2B5EF4-FFF2-40B4-BE49-F238E27FC236}">
                      <a16:creationId xmlns:a16="http://schemas.microsoft.com/office/drawing/2014/main" id="{D231CAF2-4E70-66AB-BF58-6C2017F08B16}"/>
                    </a:ext>
                  </a:extLst>
                </p:cNvPr>
                <p:cNvPicPr/>
                <p:nvPr/>
              </p:nvPicPr>
              <p:blipFill>
                <a:blip r:embed="rId213"/>
                <a:stretch>
                  <a:fillRect/>
                </a:stretch>
              </p:blipFill>
              <p:spPr>
                <a:xfrm>
                  <a:off x="8477183" y="4920484"/>
                  <a:ext cx="1227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0" name="Ink 119">
                  <a:extLst>
                    <a:ext uri="{FF2B5EF4-FFF2-40B4-BE49-F238E27FC236}">
                      <a16:creationId xmlns:a16="http://schemas.microsoft.com/office/drawing/2014/main" id="{A18C5C59-E219-2698-A135-3594985AFECC}"/>
                    </a:ext>
                  </a:extLst>
                </p14:cNvPr>
                <p14:cNvContentPartPr/>
                <p14:nvPr/>
              </p14:nvContentPartPr>
              <p14:xfrm>
                <a:off x="8700743" y="4919764"/>
                <a:ext cx="146880" cy="237240"/>
              </p14:xfrm>
            </p:contentPart>
          </mc:Choice>
          <mc:Fallback xmlns="">
            <p:pic>
              <p:nvPicPr>
                <p:cNvPr id="120" name="Ink 119">
                  <a:extLst>
                    <a:ext uri="{FF2B5EF4-FFF2-40B4-BE49-F238E27FC236}">
                      <a16:creationId xmlns:a16="http://schemas.microsoft.com/office/drawing/2014/main" id="{A18C5C59-E219-2698-A135-3594985AFECC}"/>
                    </a:ext>
                  </a:extLst>
                </p:cNvPr>
                <p:cNvPicPr/>
                <p:nvPr/>
              </p:nvPicPr>
              <p:blipFill>
                <a:blip r:embed="rId215"/>
                <a:stretch>
                  <a:fillRect/>
                </a:stretch>
              </p:blipFill>
              <p:spPr>
                <a:xfrm>
                  <a:off x="8691743" y="4911124"/>
                  <a:ext cx="1645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1" name="Ink 120">
                  <a:extLst>
                    <a:ext uri="{FF2B5EF4-FFF2-40B4-BE49-F238E27FC236}">
                      <a16:creationId xmlns:a16="http://schemas.microsoft.com/office/drawing/2014/main" id="{E2B655EE-DFE3-229D-629A-A7B7E2BD5499}"/>
                    </a:ext>
                  </a:extLst>
                </p14:cNvPr>
                <p14:cNvContentPartPr/>
                <p14:nvPr/>
              </p14:nvContentPartPr>
              <p14:xfrm>
                <a:off x="8638103" y="5013364"/>
                <a:ext cx="244800" cy="109080"/>
              </p14:xfrm>
            </p:contentPart>
          </mc:Choice>
          <mc:Fallback xmlns="">
            <p:pic>
              <p:nvPicPr>
                <p:cNvPr id="121" name="Ink 120">
                  <a:extLst>
                    <a:ext uri="{FF2B5EF4-FFF2-40B4-BE49-F238E27FC236}">
                      <a16:creationId xmlns:a16="http://schemas.microsoft.com/office/drawing/2014/main" id="{E2B655EE-DFE3-229D-629A-A7B7E2BD5499}"/>
                    </a:ext>
                  </a:extLst>
                </p:cNvPr>
                <p:cNvPicPr/>
                <p:nvPr/>
              </p:nvPicPr>
              <p:blipFill>
                <a:blip r:embed="rId217"/>
                <a:stretch>
                  <a:fillRect/>
                </a:stretch>
              </p:blipFill>
              <p:spPr>
                <a:xfrm>
                  <a:off x="8629103" y="5004724"/>
                  <a:ext cx="2624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2" name="Ink 121">
                  <a:extLst>
                    <a:ext uri="{FF2B5EF4-FFF2-40B4-BE49-F238E27FC236}">
                      <a16:creationId xmlns:a16="http://schemas.microsoft.com/office/drawing/2014/main" id="{1C2AFBFF-2139-36C7-1E69-8400F7B6D687}"/>
                    </a:ext>
                  </a:extLst>
                </p14:cNvPr>
                <p14:cNvContentPartPr/>
                <p14:nvPr/>
              </p14:nvContentPartPr>
              <p14:xfrm>
                <a:off x="8877143" y="4876564"/>
                <a:ext cx="175320" cy="310320"/>
              </p14:xfrm>
            </p:contentPart>
          </mc:Choice>
          <mc:Fallback xmlns="">
            <p:pic>
              <p:nvPicPr>
                <p:cNvPr id="122" name="Ink 121">
                  <a:extLst>
                    <a:ext uri="{FF2B5EF4-FFF2-40B4-BE49-F238E27FC236}">
                      <a16:creationId xmlns:a16="http://schemas.microsoft.com/office/drawing/2014/main" id="{1C2AFBFF-2139-36C7-1E69-8400F7B6D687}"/>
                    </a:ext>
                  </a:extLst>
                </p:cNvPr>
                <p:cNvPicPr/>
                <p:nvPr/>
              </p:nvPicPr>
              <p:blipFill>
                <a:blip r:embed="rId219"/>
                <a:stretch>
                  <a:fillRect/>
                </a:stretch>
              </p:blipFill>
              <p:spPr>
                <a:xfrm>
                  <a:off x="8868143" y="4867564"/>
                  <a:ext cx="192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3" name="Ink 122">
                  <a:extLst>
                    <a:ext uri="{FF2B5EF4-FFF2-40B4-BE49-F238E27FC236}">
                      <a16:creationId xmlns:a16="http://schemas.microsoft.com/office/drawing/2014/main" id="{BFA585AD-6ADE-B044-61EE-C02ED1BF0805}"/>
                    </a:ext>
                  </a:extLst>
                </p14:cNvPr>
                <p14:cNvContentPartPr/>
                <p14:nvPr/>
              </p14:nvContentPartPr>
              <p14:xfrm>
                <a:off x="9122663" y="4899604"/>
                <a:ext cx="169560" cy="252720"/>
              </p14:xfrm>
            </p:contentPart>
          </mc:Choice>
          <mc:Fallback xmlns="">
            <p:pic>
              <p:nvPicPr>
                <p:cNvPr id="123" name="Ink 122">
                  <a:extLst>
                    <a:ext uri="{FF2B5EF4-FFF2-40B4-BE49-F238E27FC236}">
                      <a16:creationId xmlns:a16="http://schemas.microsoft.com/office/drawing/2014/main" id="{BFA585AD-6ADE-B044-61EE-C02ED1BF0805}"/>
                    </a:ext>
                  </a:extLst>
                </p:cNvPr>
                <p:cNvPicPr/>
                <p:nvPr/>
              </p:nvPicPr>
              <p:blipFill>
                <a:blip r:embed="rId221"/>
                <a:stretch>
                  <a:fillRect/>
                </a:stretch>
              </p:blipFill>
              <p:spPr>
                <a:xfrm>
                  <a:off x="9113663" y="4890604"/>
                  <a:ext cx="1872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4" name="Ink 123">
                  <a:extLst>
                    <a:ext uri="{FF2B5EF4-FFF2-40B4-BE49-F238E27FC236}">
                      <a16:creationId xmlns:a16="http://schemas.microsoft.com/office/drawing/2014/main" id="{CA069E81-0DC1-4574-D500-0EFB6EA3D3BC}"/>
                    </a:ext>
                  </a:extLst>
                </p14:cNvPr>
                <p14:cNvContentPartPr/>
                <p14:nvPr/>
              </p14:nvContentPartPr>
              <p14:xfrm>
                <a:off x="9115823" y="5011204"/>
                <a:ext cx="106920" cy="23040"/>
              </p14:xfrm>
            </p:contentPart>
          </mc:Choice>
          <mc:Fallback xmlns="">
            <p:pic>
              <p:nvPicPr>
                <p:cNvPr id="124" name="Ink 123">
                  <a:extLst>
                    <a:ext uri="{FF2B5EF4-FFF2-40B4-BE49-F238E27FC236}">
                      <a16:creationId xmlns:a16="http://schemas.microsoft.com/office/drawing/2014/main" id="{CA069E81-0DC1-4574-D500-0EFB6EA3D3BC}"/>
                    </a:ext>
                  </a:extLst>
                </p:cNvPr>
                <p:cNvPicPr/>
                <p:nvPr/>
              </p:nvPicPr>
              <p:blipFill>
                <a:blip r:embed="rId223"/>
                <a:stretch>
                  <a:fillRect/>
                </a:stretch>
              </p:blipFill>
              <p:spPr>
                <a:xfrm>
                  <a:off x="9107183" y="5002564"/>
                  <a:ext cx="1245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6" name="Ink 125">
                  <a:extLst>
                    <a:ext uri="{FF2B5EF4-FFF2-40B4-BE49-F238E27FC236}">
                      <a16:creationId xmlns:a16="http://schemas.microsoft.com/office/drawing/2014/main" id="{6C5D1DF5-2F33-455B-BBB3-09968616B742}"/>
                    </a:ext>
                  </a:extLst>
                </p14:cNvPr>
                <p14:cNvContentPartPr/>
                <p14:nvPr/>
              </p14:nvContentPartPr>
              <p14:xfrm>
                <a:off x="9422543" y="4911844"/>
                <a:ext cx="109800" cy="24120"/>
              </p14:xfrm>
            </p:contentPart>
          </mc:Choice>
          <mc:Fallback xmlns="">
            <p:pic>
              <p:nvPicPr>
                <p:cNvPr id="126" name="Ink 125">
                  <a:extLst>
                    <a:ext uri="{FF2B5EF4-FFF2-40B4-BE49-F238E27FC236}">
                      <a16:creationId xmlns:a16="http://schemas.microsoft.com/office/drawing/2014/main" id="{6C5D1DF5-2F33-455B-BBB3-09968616B742}"/>
                    </a:ext>
                  </a:extLst>
                </p:cNvPr>
                <p:cNvPicPr/>
                <p:nvPr/>
              </p:nvPicPr>
              <p:blipFill>
                <a:blip r:embed="rId225"/>
                <a:stretch>
                  <a:fillRect/>
                </a:stretch>
              </p:blipFill>
              <p:spPr>
                <a:xfrm>
                  <a:off x="9413903" y="4903204"/>
                  <a:ext cx="1274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27" name="Ink 126">
                  <a:extLst>
                    <a:ext uri="{FF2B5EF4-FFF2-40B4-BE49-F238E27FC236}">
                      <a16:creationId xmlns:a16="http://schemas.microsoft.com/office/drawing/2014/main" id="{E6C8AF40-F8E8-DCC2-82F1-262DE312D766}"/>
                    </a:ext>
                  </a:extLst>
                </p14:cNvPr>
                <p14:cNvContentPartPr/>
                <p14:nvPr/>
              </p14:nvContentPartPr>
              <p14:xfrm>
                <a:off x="9472583" y="4984924"/>
                <a:ext cx="66600" cy="56880"/>
              </p14:xfrm>
            </p:contentPart>
          </mc:Choice>
          <mc:Fallback xmlns="">
            <p:pic>
              <p:nvPicPr>
                <p:cNvPr id="127" name="Ink 126">
                  <a:extLst>
                    <a:ext uri="{FF2B5EF4-FFF2-40B4-BE49-F238E27FC236}">
                      <a16:creationId xmlns:a16="http://schemas.microsoft.com/office/drawing/2014/main" id="{E6C8AF40-F8E8-DCC2-82F1-262DE312D766}"/>
                    </a:ext>
                  </a:extLst>
                </p:cNvPr>
                <p:cNvPicPr/>
                <p:nvPr/>
              </p:nvPicPr>
              <p:blipFill>
                <a:blip r:embed="rId227"/>
                <a:stretch>
                  <a:fillRect/>
                </a:stretch>
              </p:blipFill>
              <p:spPr>
                <a:xfrm>
                  <a:off x="9463583" y="4975924"/>
                  <a:ext cx="8424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7" name="Ink 136">
                  <a:extLst>
                    <a:ext uri="{FF2B5EF4-FFF2-40B4-BE49-F238E27FC236}">
                      <a16:creationId xmlns:a16="http://schemas.microsoft.com/office/drawing/2014/main" id="{938C8F18-C040-8AA4-831C-A344B9DA78A4}"/>
                    </a:ext>
                  </a:extLst>
                </p14:cNvPr>
                <p14:cNvContentPartPr/>
                <p14:nvPr/>
              </p14:nvContentPartPr>
              <p14:xfrm>
                <a:off x="7762943" y="5739124"/>
                <a:ext cx="292320" cy="87480"/>
              </p14:xfrm>
            </p:contentPart>
          </mc:Choice>
          <mc:Fallback xmlns="">
            <p:pic>
              <p:nvPicPr>
                <p:cNvPr id="137" name="Ink 136">
                  <a:extLst>
                    <a:ext uri="{FF2B5EF4-FFF2-40B4-BE49-F238E27FC236}">
                      <a16:creationId xmlns:a16="http://schemas.microsoft.com/office/drawing/2014/main" id="{938C8F18-C040-8AA4-831C-A344B9DA78A4}"/>
                    </a:ext>
                  </a:extLst>
                </p:cNvPr>
                <p:cNvPicPr/>
                <p:nvPr/>
              </p:nvPicPr>
              <p:blipFill>
                <a:blip r:embed="rId229"/>
                <a:stretch>
                  <a:fillRect/>
                </a:stretch>
              </p:blipFill>
              <p:spPr>
                <a:xfrm>
                  <a:off x="7753943" y="5730124"/>
                  <a:ext cx="3099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8" name="Ink 137">
                  <a:extLst>
                    <a:ext uri="{FF2B5EF4-FFF2-40B4-BE49-F238E27FC236}">
                      <a16:creationId xmlns:a16="http://schemas.microsoft.com/office/drawing/2014/main" id="{43C31F07-BB1C-2CA8-D427-CDE575641692}"/>
                    </a:ext>
                  </a:extLst>
                </p14:cNvPr>
                <p14:cNvContentPartPr/>
                <p14:nvPr/>
              </p14:nvContentPartPr>
              <p14:xfrm>
                <a:off x="7679783" y="5682244"/>
                <a:ext cx="172080" cy="217440"/>
              </p14:xfrm>
            </p:contentPart>
          </mc:Choice>
          <mc:Fallback xmlns="">
            <p:pic>
              <p:nvPicPr>
                <p:cNvPr id="138" name="Ink 137">
                  <a:extLst>
                    <a:ext uri="{FF2B5EF4-FFF2-40B4-BE49-F238E27FC236}">
                      <a16:creationId xmlns:a16="http://schemas.microsoft.com/office/drawing/2014/main" id="{43C31F07-BB1C-2CA8-D427-CDE575641692}"/>
                    </a:ext>
                  </a:extLst>
                </p:cNvPr>
                <p:cNvPicPr/>
                <p:nvPr/>
              </p:nvPicPr>
              <p:blipFill>
                <a:blip r:embed="rId231"/>
                <a:stretch>
                  <a:fillRect/>
                </a:stretch>
              </p:blipFill>
              <p:spPr>
                <a:xfrm>
                  <a:off x="7671143" y="5673244"/>
                  <a:ext cx="189720" cy="235080"/>
                </a:xfrm>
                <a:prstGeom prst="rect">
                  <a:avLst/>
                </a:prstGeom>
              </p:spPr>
            </p:pic>
          </mc:Fallback>
        </mc:AlternateContent>
      </p:grpSp>
      <p:grpSp>
        <p:nvGrpSpPr>
          <p:cNvPr id="149" name="Group 148">
            <a:extLst>
              <a:ext uri="{FF2B5EF4-FFF2-40B4-BE49-F238E27FC236}">
                <a16:creationId xmlns:a16="http://schemas.microsoft.com/office/drawing/2014/main" id="{C67EE2C2-E2EB-71AF-1854-BE4C7FFC0680}"/>
              </a:ext>
            </a:extLst>
          </p:cNvPr>
          <p:cNvGrpSpPr/>
          <p:nvPr/>
        </p:nvGrpSpPr>
        <p:grpSpPr>
          <a:xfrm>
            <a:off x="8762663" y="5466604"/>
            <a:ext cx="1504440" cy="600120"/>
            <a:chOff x="8762663" y="5466604"/>
            <a:chExt cx="1504440" cy="600120"/>
          </a:xfrm>
        </p:grpSpPr>
        <mc:AlternateContent xmlns:mc="http://schemas.openxmlformats.org/markup-compatibility/2006" xmlns:p14="http://schemas.microsoft.com/office/powerpoint/2010/main">
          <mc:Choice Requires="p14">
            <p:contentPart p14:bwMode="auto" r:id="rId232">
              <p14:nvContentPartPr>
                <p14:cNvPr id="140" name="Ink 139">
                  <a:extLst>
                    <a:ext uri="{FF2B5EF4-FFF2-40B4-BE49-F238E27FC236}">
                      <a16:creationId xmlns:a16="http://schemas.microsoft.com/office/drawing/2014/main" id="{75507766-6526-8ADF-8DE0-78A70EFF2424}"/>
                    </a:ext>
                  </a:extLst>
                </p14:cNvPr>
                <p14:cNvContentPartPr/>
                <p14:nvPr/>
              </p14:nvContentPartPr>
              <p14:xfrm>
                <a:off x="9082703" y="5635084"/>
                <a:ext cx="51840" cy="251640"/>
              </p14:xfrm>
            </p:contentPart>
          </mc:Choice>
          <mc:Fallback xmlns="">
            <p:pic>
              <p:nvPicPr>
                <p:cNvPr id="140" name="Ink 139">
                  <a:extLst>
                    <a:ext uri="{FF2B5EF4-FFF2-40B4-BE49-F238E27FC236}">
                      <a16:creationId xmlns:a16="http://schemas.microsoft.com/office/drawing/2014/main" id="{75507766-6526-8ADF-8DE0-78A70EFF2424}"/>
                    </a:ext>
                  </a:extLst>
                </p:cNvPr>
                <p:cNvPicPr/>
                <p:nvPr/>
              </p:nvPicPr>
              <p:blipFill>
                <a:blip r:embed="rId233"/>
                <a:stretch>
                  <a:fillRect/>
                </a:stretch>
              </p:blipFill>
              <p:spPr>
                <a:xfrm>
                  <a:off x="9073703" y="5626084"/>
                  <a:ext cx="6948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1" name="Ink 140">
                  <a:extLst>
                    <a:ext uri="{FF2B5EF4-FFF2-40B4-BE49-F238E27FC236}">
                      <a16:creationId xmlns:a16="http://schemas.microsoft.com/office/drawing/2014/main" id="{43A7B714-D044-53AA-4F83-FE0C6547DD51}"/>
                    </a:ext>
                  </a:extLst>
                </p14:cNvPr>
                <p14:cNvContentPartPr/>
                <p14:nvPr/>
              </p14:nvContentPartPr>
              <p14:xfrm>
                <a:off x="8935103" y="5605204"/>
                <a:ext cx="363600" cy="265320"/>
              </p14:xfrm>
            </p:contentPart>
          </mc:Choice>
          <mc:Fallback xmlns="">
            <p:pic>
              <p:nvPicPr>
                <p:cNvPr id="141" name="Ink 140">
                  <a:extLst>
                    <a:ext uri="{FF2B5EF4-FFF2-40B4-BE49-F238E27FC236}">
                      <a16:creationId xmlns:a16="http://schemas.microsoft.com/office/drawing/2014/main" id="{43A7B714-D044-53AA-4F83-FE0C6547DD51}"/>
                    </a:ext>
                  </a:extLst>
                </p:cNvPr>
                <p:cNvPicPr/>
                <p:nvPr/>
              </p:nvPicPr>
              <p:blipFill>
                <a:blip r:embed="rId235"/>
                <a:stretch>
                  <a:fillRect/>
                </a:stretch>
              </p:blipFill>
              <p:spPr>
                <a:xfrm>
                  <a:off x="8926463" y="5596564"/>
                  <a:ext cx="381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2" name="Ink 141">
                  <a:extLst>
                    <a:ext uri="{FF2B5EF4-FFF2-40B4-BE49-F238E27FC236}">
                      <a16:creationId xmlns:a16="http://schemas.microsoft.com/office/drawing/2014/main" id="{5D83506F-2BD3-45FB-6294-A4DC6F6AE891}"/>
                    </a:ext>
                  </a:extLst>
                </p14:cNvPr>
                <p14:cNvContentPartPr/>
                <p14:nvPr/>
              </p14:nvContentPartPr>
              <p14:xfrm>
                <a:off x="9347663" y="5537524"/>
                <a:ext cx="164160" cy="254160"/>
              </p14:xfrm>
            </p:contentPart>
          </mc:Choice>
          <mc:Fallback xmlns="">
            <p:pic>
              <p:nvPicPr>
                <p:cNvPr id="142" name="Ink 141">
                  <a:extLst>
                    <a:ext uri="{FF2B5EF4-FFF2-40B4-BE49-F238E27FC236}">
                      <a16:creationId xmlns:a16="http://schemas.microsoft.com/office/drawing/2014/main" id="{5D83506F-2BD3-45FB-6294-A4DC6F6AE891}"/>
                    </a:ext>
                  </a:extLst>
                </p:cNvPr>
                <p:cNvPicPr/>
                <p:nvPr/>
              </p:nvPicPr>
              <p:blipFill>
                <a:blip r:embed="rId237"/>
                <a:stretch>
                  <a:fillRect/>
                </a:stretch>
              </p:blipFill>
              <p:spPr>
                <a:xfrm>
                  <a:off x="9338663" y="5528884"/>
                  <a:ext cx="1818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3" name="Ink 142">
                  <a:extLst>
                    <a:ext uri="{FF2B5EF4-FFF2-40B4-BE49-F238E27FC236}">
                      <a16:creationId xmlns:a16="http://schemas.microsoft.com/office/drawing/2014/main" id="{F2BC899A-307C-83B8-AE3D-75F30B6EE2C6}"/>
                    </a:ext>
                  </a:extLst>
                </p14:cNvPr>
                <p14:cNvContentPartPr/>
                <p14:nvPr/>
              </p14:nvContentPartPr>
              <p14:xfrm>
                <a:off x="9391943" y="5637244"/>
                <a:ext cx="141480" cy="43920"/>
              </p14:xfrm>
            </p:contentPart>
          </mc:Choice>
          <mc:Fallback xmlns="">
            <p:pic>
              <p:nvPicPr>
                <p:cNvPr id="143" name="Ink 142">
                  <a:extLst>
                    <a:ext uri="{FF2B5EF4-FFF2-40B4-BE49-F238E27FC236}">
                      <a16:creationId xmlns:a16="http://schemas.microsoft.com/office/drawing/2014/main" id="{F2BC899A-307C-83B8-AE3D-75F30B6EE2C6}"/>
                    </a:ext>
                  </a:extLst>
                </p:cNvPr>
                <p:cNvPicPr/>
                <p:nvPr/>
              </p:nvPicPr>
              <p:blipFill>
                <a:blip r:embed="rId239"/>
                <a:stretch>
                  <a:fillRect/>
                </a:stretch>
              </p:blipFill>
              <p:spPr>
                <a:xfrm>
                  <a:off x="9383303" y="5628604"/>
                  <a:ext cx="1591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4" name="Ink 143">
                  <a:extLst>
                    <a:ext uri="{FF2B5EF4-FFF2-40B4-BE49-F238E27FC236}">
                      <a16:creationId xmlns:a16="http://schemas.microsoft.com/office/drawing/2014/main" id="{9883B6DB-D36D-935E-E3D7-D7B8745289E8}"/>
                    </a:ext>
                  </a:extLst>
                </p14:cNvPr>
                <p14:cNvContentPartPr/>
                <p14:nvPr/>
              </p14:nvContentPartPr>
              <p14:xfrm>
                <a:off x="9628103" y="5535364"/>
                <a:ext cx="163800" cy="248040"/>
              </p14:xfrm>
            </p:contentPart>
          </mc:Choice>
          <mc:Fallback xmlns="">
            <p:pic>
              <p:nvPicPr>
                <p:cNvPr id="144" name="Ink 143">
                  <a:extLst>
                    <a:ext uri="{FF2B5EF4-FFF2-40B4-BE49-F238E27FC236}">
                      <a16:creationId xmlns:a16="http://schemas.microsoft.com/office/drawing/2014/main" id="{9883B6DB-D36D-935E-E3D7-D7B8745289E8}"/>
                    </a:ext>
                  </a:extLst>
                </p:cNvPr>
                <p:cNvPicPr/>
                <p:nvPr/>
              </p:nvPicPr>
              <p:blipFill>
                <a:blip r:embed="rId241"/>
                <a:stretch>
                  <a:fillRect/>
                </a:stretch>
              </p:blipFill>
              <p:spPr>
                <a:xfrm>
                  <a:off x="9619463" y="5526364"/>
                  <a:ext cx="1814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5" name="Ink 144">
                  <a:extLst>
                    <a:ext uri="{FF2B5EF4-FFF2-40B4-BE49-F238E27FC236}">
                      <a16:creationId xmlns:a16="http://schemas.microsoft.com/office/drawing/2014/main" id="{52467EEF-C61E-32E1-BCF0-CF815A3FA20F}"/>
                    </a:ext>
                  </a:extLst>
                </p14:cNvPr>
                <p14:cNvContentPartPr/>
                <p14:nvPr/>
              </p14:nvContentPartPr>
              <p14:xfrm>
                <a:off x="9834743" y="5490364"/>
                <a:ext cx="162000" cy="35280"/>
              </p14:xfrm>
            </p:contentPart>
          </mc:Choice>
          <mc:Fallback xmlns="">
            <p:pic>
              <p:nvPicPr>
                <p:cNvPr id="145" name="Ink 144">
                  <a:extLst>
                    <a:ext uri="{FF2B5EF4-FFF2-40B4-BE49-F238E27FC236}">
                      <a16:creationId xmlns:a16="http://schemas.microsoft.com/office/drawing/2014/main" id="{52467EEF-C61E-32E1-BCF0-CF815A3FA20F}"/>
                    </a:ext>
                  </a:extLst>
                </p:cNvPr>
                <p:cNvPicPr/>
                <p:nvPr/>
              </p:nvPicPr>
              <p:blipFill>
                <a:blip r:embed="rId243"/>
                <a:stretch>
                  <a:fillRect/>
                </a:stretch>
              </p:blipFill>
              <p:spPr>
                <a:xfrm>
                  <a:off x="9826103" y="5481724"/>
                  <a:ext cx="1796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6" name="Ink 145">
                  <a:extLst>
                    <a:ext uri="{FF2B5EF4-FFF2-40B4-BE49-F238E27FC236}">
                      <a16:creationId xmlns:a16="http://schemas.microsoft.com/office/drawing/2014/main" id="{DA5F4757-0B52-02B2-3CDC-423A79C8F025}"/>
                    </a:ext>
                  </a:extLst>
                </p14:cNvPr>
                <p14:cNvContentPartPr/>
                <p14:nvPr/>
              </p14:nvContentPartPr>
              <p14:xfrm>
                <a:off x="9873623" y="5466604"/>
                <a:ext cx="37440" cy="244800"/>
              </p14:xfrm>
            </p:contentPart>
          </mc:Choice>
          <mc:Fallback xmlns="">
            <p:pic>
              <p:nvPicPr>
                <p:cNvPr id="146" name="Ink 145">
                  <a:extLst>
                    <a:ext uri="{FF2B5EF4-FFF2-40B4-BE49-F238E27FC236}">
                      <a16:creationId xmlns:a16="http://schemas.microsoft.com/office/drawing/2014/main" id="{DA5F4757-0B52-02B2-3CDC-423A79C8F025}"/>
                    </a:ext>
                  </a:extLst>
                </p:cNvPr>
                <p:cNvPicPr/>
                <p:nvPr/>
              </p:nvPicPr>
              <p:blipFill>
                <a:blip r:embed="rId245"/>
                <a:stretch>
                  <a:fillRect/>
                </a:stretch>
              </p:blipFill>
              <p:spPr>
                <a:xfrm>
                  <a:off x="9864623" y="5457604"/>
                  <a:ext cx="550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7" name="Ink 146">
                  <a:extLst>
                    <a:ext uri="{FF2B5EF4-FFF2-40B4-BE49-F238E27FC236}">
                      <a16:creationId xmlns:a16="http://schemas.microsoft.com/office/drawing/2014/main" id="{10C2804C-18A4-DC34-2718-D42C2FFB92C6}"/>
                    </a:ext>
                  </a:extLst>
                </p14:cNvPr>
                <p14:cNvContentPartPr/>
                <p14:nvPr/>
              </p14:nvContentPartPr>
              <p14:xfrm>
                <a:off x="9962183" y="5478484"/>
                <a:ext cx="165240" cy="222120"/>
              </p14:xfrm>
            </p:contentPart>
          </mc:Choice>
          <mc:Fallback xmlns="">
            <p:pic>
              <p:nvPicPr>
                <p:cNvPr id="147" name="Ink 146">
                  <a:extLst>
                    <a:ext uri="{FF2B5EF4-FFF2-40B4-BE49-F238E27FC236}">
                      <a16:creationId xmlns:a16="http://schemas.microsoft.com/office/drawing/2014/main" id="{10C2804C-18A4-DC34-2718-D42C2FFB92C6}"/>
                    </a:ext>
                  </a:extLst>
                </p:cNvPr>
                <p:cNvPicPr/>
                <p:nvPr/>
              </p:nvPicPr>
              <p:blipFill>
                <a:blip r:embed="rId247"/>
                <a:stretch>
                  <a:fillRect/>
                </a:stretch>
              </p:blipFill>
              <p:spPr>
                <a:xfrm>
                  <a:off x="9953543" y="5469484"/>
                  <a:ext cx="1828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8" name="Ink 147">
                  <a:extLst>
                    <a:ext uri="{FF2B5EF4-FFF2-40B4-BE49-F238E27FC236}">
                      <a16:creationId xmlns:a16="http://schemas.microsoft.com/office/drawing/2014/main" id="{6DBA3A3F-32D6-CB5C-2894-AFB9AF2A46EE}"/>
                    </a:ext>
                  </a:extLst>
                </p14:cNvPr>
                <p14:cNvContentPartPr/>
                <p14:nvPr/>
              </p14:nvContentPartPr>
              <p14:xfrm>
                <a:off x="8762663" y="5756404"/>
                <a:ext cx="1504440" cy="310320"/>
              </p14:xfrm>
            </p:contentPart>
          </mc:Choice>
          <mc:Fallback xmlns="">
            <p:pic>
              <p:nvPicPr>
                <p:cNvPr id="148" name="Ink 147">
                  <a:extLst>
                    <a:ext uri="{FF2B5EF4-FFF2-40B4-BE49-F238E27FC236}">
                      <a16:creationId xmlns:a16="http://schemas.microsoft.com/office/drawing/2014/main" id="{6DBA3A3F-32D6-CB5C-2894-AFB9AF2A46EE}"/>
                    </a:ext>
                  </a:extLst>
                </p:cNvPr>
                <p:cNvPicPr/>
                <p:nvPr/>
              </p:nvPicPr>
              <p:blipFill>
                <a:blip r:embed="rId249"/>
                <a:stretch>
                  <a:fillRect/>
                </a:stretch>
              </p:blipFill>
              <p:spPr>
                <a:xfrm>
                  <a:off x="8753663" y="5747764"/>
                  <a:ext cx="1522080" cy="327960"/>
                </a:xfrm>
                <a:prstGeom prst="rect">
                  <a:avLst/>
                </a:prstGeom>
              </p:spPr>
            </p:pic>
          </mc:Fallback>
        </mc:AlternateContent>
      </p:grpSp>
      <p:grpSp>
        <p:nvGrpSpPr>
          <p:cNvPr id="156" name="Group 155">
            <a:extLst>
              <a:ext uri="{FF2B5EF4-FFF2-40B4-BE49-F238E27FC236}">
                <a16:creationId xmlns:a16="http://schemas.microsoft.com/office/drawing/2014/main" id="{40C265F9-B438-7A5F-D908-BC1E3C23BA40}"/>
              </a:ext>
            </a:extLst>
          </p:cNvPr>
          <p:cNvGrpSpPr/>
          <p:nvPr/>
        </p:nvGrpSpPr>
        <p:grpSpPr>
          <a:xfrm>
            <a:off x="9279623" y="3941644"/>
            <a:ext cx="1142640" cy="374400"/>
            <a:chOff x="9279623" y="3941644"/>
            <a:chExt cx="1142640" cy="374400"/>
          </a:xfrm>
        </p:grpSpPr>
        <mc:AlternateContent xmlns:mc="http://schemas.openxmlformats.org/markup-compatibility/2006" xmlns:p14="http://schemas.microsoft.com/office/powerpoint/2010/main">
          <mc:Choice Requires="p14">
            <p:contentPart p14:bwMode="auto" r:id="rId250">
              <p14:nvContentPartPr>
                <p14:cNvPr id="150" name="Ink 149">
                  <a:extLst>
                    <a:ext uri="{FF2B5EF4-FFF2-40B4-BE49-F238E27FC236}">
                      <a16:creationId xmlns:a16="http://schemas.microsoft.com/office/drawing/2014/main" id="{FE36EDD9-24B4-E666-05CD-F86D12A78C3F}"/>
                    </a:ext>
                  </a:extLst>
                </p14:cNvPr>
                <p14:cNvContentPartPr/>
                <p14:nvPr/>
              </p14:nvContentPartPr>
              <p14:xfrm>
                <a:off x="9429023" y="4144684"/>
                <a:ext cx="39960" cy="137880"/>
              </p14:xfrm>
            </p:contentPart>
          </mc:Choice>
          <mc:Fallback xmlns="">
            <p:pic>
              <p:nvPicPr>
                <p:cNvPr id="150" name="Ink 149">
                  <a:extLst>
                    <a:ext uri="{FF2B5EF4-FFF2-40B4-BE49-F238E27FC236}">
                      <a16:creationId xmlns:a16="http://schemas.microsoft.com/office/drawing/2014/main" id="{FE36EDD9-24B4-E666-05CD-F86D12A78C3F}"/>
                    </a:ext>
                  </a:extLst>
                </p:cNvPr>
                <p:cNvPicPr/>
                <p:nvPr/>
              </p:nvPicPr>
              <p:blipFill>
                <a:blip r:embed="rId251"/>
                <a:stretch>
                  <a:fillRect/>
                </a:stretch>
              </p:blipFill>
              <p:spPr>
                <a:xfrm>
                  <a:off x="9420383" y="4135684"/>
                  <a:ext cx="576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1" name="Ink 150">
                  <a:extLst>
                    <a:ext uri="{FF2B5EF4-FFF2-40B4-BE49-F238E27FC236}">
                      <a16:creationId xmlns:a16="http://schemas.microsoft.com/office/drawing/2014/main" id="{B0A2A7DD-DDD2-F297-432A-61D79ECBF75B}"/>
                    </a:ext>
                  </a:extLst>
                </p14:cNvPr>
                <p14:cNvContentPartPr/>
                <p14:nvPr/>
              </p14:nvContentPartPr>
              <p14:xfrm>
                <a:off x="9279623" y="4043524"/>
                <a:ext cx="266400" cy="272520"/>
              </p14:xfrm>
            </p:contentPart>
          </mc:Choice>
          <mc:Fallback xmlns="">
            <p:pic>
              <p:nvPicPr>
                <p:cNvPr id="151" name="Ink 150">
                  <a:extLst>
                    <a:ext uri="{FF2B5EF4-FFF2-40B4-BE49-F238E27FC236}">
                      <a16:creationId xmlns:a16="http://schemas.microsoft.com/office/drawing/2014/main" id="{B0A2A7DD-DDD2-F297-432A-61D79ECBF75B}"/>
                    </a:ext>
                  </a:extLst>
                </p:cNvPr>
                <p:cNvPicPr/>
                <p:nvPr/>
              </p:nvPicPr>
              <p:blipFill>
                <a:blip r:embed="rId253"/>
                <a:stretch>
                  <a:fillRect/>
                </a:stretch>
              </p:blipFill>
              <p:spPr>
                <a:xfrm>
                  <a:off x="9270983" y="4034524"/>
                  <a:ext cx="2840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2" name="Ink 151">
                  <a:extLst>
                    <a:ext uri="{FF2B5EF4-FFF2-40B4-BE49-F238E27FC236}">
                      <a16:creationId xmlns:a16="http://schemas.microsoft.com/office/drawing/2014/main" id="{127120C3-7FD1-D316-B43E-90586E03D337}"/>
                    </a:ext>
                  </a:extLst>
                </p14:cNvPr>
                <p14:cNvContentPartPr/>
                <p14:nvPr/>
              </p14:nvContentPartPr>
              <p14:xfrm>
                <a:off x="9678503" y="3999964"/>
                <a:ext cx="212760" cy="266400"/>
              </p14:xfrm>
            </p:contentPart>
          </mc:Choice>
          <mc:Fallback xmlns="">
            <p:pic>
              <p:nvPicPr>
                <p:cNvPr id="152" name="Ink 151">
                  <a:extLst>
                    <a:ext uri="{FF2B5EF4-FFF2-40B4-BE49-F238E27FC236}">
                      <a16:creationId xmlns:a16="http://schemas.microsoft.com/office/drawing/2014/main" id="{127120C3-7FD1-D316-B43E-90586E03D337}"/>
                    </a:ext>
                  </a:extLst>
                </p:cNvPr>
                <p:cNvPicPr/>
                <p:nvPr/>
              </p:nvPicPr>
              <p:blipFill>
                <a:blip r:embed="rId255"/>
                <a:stretch>
                  <a:fillRect/>
                </a:stretch>
              </p:blipFill>
              <p:spPr>
                <a:xfrm>
                  <a:off x="9669863" y="3990964"/>
                  <a:ext cx="2304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3" name="Ink 152">
                  <a:extLst>
                    <a:ext uri="{FF2B5EF4-FFF2-40B4-BE49-F238E27FC236}">
                      <a16:creationId xmlns:a16="http://schemas.microsoft.com/office/drawing/2014/main" id="{107EB145-AF83-DE9D-F0B2-6DF067F941C1}"/>
                    </a:ext>
                  </a:extLst>
                </p14:cNvPr>
                <p14:cNvContentPartPr/>
                <p14:nvPr/>
              </p14:nvContentPartPr>
              <p14:xfrm>
                <a:off x="10019063" y="4044604"/>
                <a:ext cx="130680" cy="182880"/>
              </p14:xfrm>
            </p:contentPart>
          </mc:Choice>
          <mc:Fallback xmlns="">
            <p:pic>
              <p:nvPicPr>
                <p:cNvPr id="153" name="Ink 152">
                  <a:extLst>
                    <a:ext uri="{FF2B5EF4-FFF2-40B4-BE49-F238E27FC236}">
                      <a16:creationId xmlns:a16="http://schemas.microsoft.com/office/drawing/2014/main" id="{107EB145-AF83-DE9D-F0B2-6DF067F941C1}"/>
                    </a:ext>
                  </a:extLst>
                </p:cNvPr>
                <p:cNvPicPr/>
                <p:nvPr/>
              </p:nvPicPr>
              <p:blipFill>
                <a:blip r:embed="rId257"/>
                <a:stretch>
                  <a:fillRect/>
                </a:stretch>
              </p:blipFill>
              <p:spPr>
                <a:xfrm>
                  <a:off x="10010423" y="4035604"/>
                  <a:ext cx="1483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5" name="Ink 154">
                  <a:extLst>
                    <a:ext uri="{FF2B5EF4-FFF2-40B4-BE49-F238E27FC236}">
                      <a16:creationId xmlns:a16="http://schemas.microsoft.com/office/drawing/2014/main" id="{3B0AC29B-7E18-8841-BCA1-F7313A609ED2}"/>
                    </a:ext>
                  </a:extLst>
                </p14:cNvPr>
                <p14:cNvContentPartPr/>
                <p14:nvPr/>
              </p14:nvContentPartPr>
              <p14:xfrm>
                <a:off x="10254863" y="3941644"/>
                <a:ext cx="167400" cy="302040"/>
              </p14:xfrm>
            </p:contentPart>
          </mc:Choice>
          <mc:Fallback xmlns="">
            <p:pic>
              <p:nvPicPr>
                <p:cNvPr id="155" name="Ink 154">
                  <a:extLst>
                    <a:ext uri="{FF2B5EF4-FFF2-40B4-BE49-F238E27FC236}">
                      <a16:creationId xmlns:a16="http://schemas.microsoft.com/office/drawing/2014/main" id="{3B0AC29B-7E18-8841-BCA1-F7313A609ED2}"/>
                    </a:ext>
                  </a:extLst>
                </p:cNvPr>
                <p:cNvPicPr/>
                <p:nvPr/>
              </p:nvPicPr>
              <p:blipFill>
                <a:blip r:embed="rId259"/>
                <a:stretch>
                  <a:fillRect/>
                </a:stretch>
              </p:blipFill>
              <p:spPr>
                <a:xfrm>
                  <a:off x="10246223" y="3932644"/>
                  <a:ext cx="185040" cy="319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0">
            <p14:nvContentPartPr>
              <p14:cNvPr id="157" name="Ink 156">
                <a:extLst>
                  <a:ext uri="{FF2B5EF4-FFF2-40B4-BE49-F238E27FC236}">
                    <a16:creationId xmlns:a16="http://schemas.microsoft.com/office/drawing/2014/main" id="{6595A0C1-30A7-C830-0D90-EBB90B19415C}"/>
                  </a:ext>
                </a:extLst>
              </p14:cNvPr>
              <p14:cNvContentPartPr/>
              <p14:nvPr/>
            </p14:nvContentPartPr>
            <p14:xfrm>
              <a:off x="7010183" y="1110604"/>
              <a:ext cx="360" cy="360"/>
            </p14:xfrm>
          </p:contentPart>
        </mc:Choice>
        <mc:Fallback xmlns="">
          <p:pic>
            <p:nvPicPr>
              <p:cNvPr id="157" name="Ink 156">
                <a:extLst>
                  <a:ext uri="{FF2B5EF4-FFF2-40B4-BE49-F238E27FC236}">
                    <a16:creationId xmlns:a16="http://schemas.microsoft.com/office/drawing/2014/main" id="{6595A0C1-30A7-C830-0D90-EBB90B19415C}"/>
                  </a:ext>
                </a:extLst>
              </p:cNvPr>
              <p:cNvPicPr/>
              <p:nvPr/>
            </p:nvPicPr>
            <p:blipFill>
              <a:blip r:embed="rId137"/>
              <a:stretch>
                <a:fillRect/>
              </a:stretch>
            </p:blipFill>
            <p:spPr>
              <a:xfrm>
                <a:off x="7001543" y="1101964"/>
                <a:ext cx="18000" cy="18000"/>
              </a:xfrm>
              <a:prstGeom prst="rect">
                <a:avLst/>
              </a:prstGeom>
            </p:spPr>
          </p:pic>
        </mc:Fallback>
      </mc:AlternateContent>
    </p:spTree>
    <p:extLst>
      <p:ext uri="{BB962C8B-B14F-4D97-AF65-F5344CB8AC3E}">
        <p14:creationId xmlns:p14="http://schemas.microsoft.com/office/powerpoint/2010/main" val="61800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sz="3600" i="0" u="none" strike="noStrike" baseline="0" dirty="0"/>
              <a:t>Script operator in data flows</a:t>
            </a:r>
            <a:endParaRPr lang="en-US" dirty="0"/>
          </a:p>
        </p:txBody>
      </p:sp>
      <p:pic>
        <p:nvPicPr>
          <p:cNvPr id="5" name="Picture 4">
            <a:extLst>
              <a:ext uri="{FF2B5EF4-FFF2-40B4-BE49-F238E27FC236}">
                <a16:creationId xmlns:a16="http://schemas.microsoft.com/office/drawing/2014/main" id="{4477EC56-8649-5490-6448-AD10867841D0}"/>
              </a:ext>
            </a:extLst>
          </p:cNvPr>
          <p:cNvPicPr>
            <a:picLocks noChangeAspect="1"/>
          </p:cNvPicPr>
          <p:nvPr/>
        </p:nvPicPr>
        <p:blipFill>
          <a:blip r:embed="rId2"/>
          <a:stretch>
            <a:fillRect/>
          </a:stretch>
        </p:blipFill>
        <p:spPr>
          <a:xfrm>
            <a:off x="477788" y="1124744"/>
            <a:ext cx="10838540" cy="4980977"/>
          </a:xfrm>
          <a:prstGeom prst="rect">
            <a:avLst/>
          </a:prstGeom>
        </p:spPr>
      </p:pic>
    </p:spTree>
    <p:extLst>
      <p:ext uri="{BB962C8B-B14F-4D97-AF65-F5344CB8AC3E}">
        <p14:creationId xmlns:p14="http://schemas.microsoft.com/office/powerpoint/2010/main" val="368024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Introduction to Python</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normAutofit fontScale="92500" lnSpcReduction="20000"/>
          </a:bodyPr>
          <a:lstStyle/>
          <a:p>
            <a:r>
              <a:rPr lang="en-US" dirty="0"/>
              <a:t>Python is a high-level, general purpose programming language. Its design philosophy emphasizes code readability with the use of significant indentation via the off-side rule. It is heavily used for data science projects have the capability for data transformation and cleansing.</a:t>
            </a:r>
          </a:p>
          <a:p>
            <a:endParaRPr lang="en-US" dirty="0"/>
          </a:p>
          <a:p>
            <a:r>
              <a:rPr lang="en-US" dirty="0"/>
              <a:t>We use Microsoft VS Code tool (lifetime free) to practice python</a:t>
            </a:r>
          </a:p>
          <a:p>
            <a:r>
              <a:rPr lang="en-US" dirty="0">
                <a:hlinkClick r:id="rId3"/>
              </a:rPr>
              <a:t>https://code.visualstudio.com/download</a:t>
            </a:r>
            <a:endParaRPr lang="en-US" dirty="0"/>
          </a:p>
          <a:p>
            <a:endParaRPr lang="en-US" dirty="0"/>
          </a:p>
          <a:p>
            <a:r>
              <a:rPr lang="en-US" dirty="0"/>
              <a:t>Install python in your computer</a:t>
            </a:r>
          </a:p>
          <a:p>
            <a:r>
              <a:rPr lang="en-US" dirty="0">
                <a:hlinkClick r:id="rId4"/>
              </a:rPr>
              <a:t>https://www.python.org/</a:t>
            </a:r>
            <a:endParaRPr lang="en-US" dirty="0"/>
          </a:p>
          <a:p>
            <a:endParaRPr lang="en-US" dirty="0"/>
          </a:p>
          <a:p>
            <a:r>
              <a:rPr lang="en-US" dirty="0"/>
              <a:t>Go to windows Environment variables and under Path add entry for python</a:t>
            </a:r>
          </a:p>
          <a:p>
            <a:r>
              <a:rPr lang="en-US" dirty="0"/>
              <a:t>C:\Users\&lt;user&gt;\AppData\Local\Programs\Python\Python311\Scripts</a:t>
            </a:r>
          </a:p>
          <a:p>
            <a:r>
              <a:rPr lang="en-US" dirty="0"/>
              <a:t>C:\Users\&lt;user&gt;\AppData\Local\Programs\Python\Python311\</a:t>
            </a:r>
          </a:p>
          <a:p>
            <a:endParaRPr lang="en-US" dirty="0"/>
          </a:p>
          <a:p>
            <a:r>
              <a:rPr lang="en-US" dirty="0"/>
              <a:t>Create a folder in your laptop where we store all python code and open folder.. In vs code</a:t>
            </a:r>
          </a:p>
          <a:p>
            <a:endParaRPr lang="en-US" dirty="0"/>
          </a:p>
          <a:p>
            <a:r>
              <a:rPr lang="en-US" dirty="0"/>
              <a:t>Install the python Extension in VS Code</a:t>
            </a:r>
          </a:p>
          <a:p>
            <a:r>
              <a:rPr lang="en-US" dirty="0">
                <a:hlinkClick r:id="rId5"/>
              </a:rPr>
              <a:t>https://docs.python.org/3/library/index.html</a:t>
            </a:r>
            <a:endParaRPr lang="en-US" dirty="0"/>
          </a:p>
          <a:p>
            <a:r>
              <a:rPr lang="en-US" dirty="0">
                <a:hlinkClick r:id="rId6"/>
              </a:rPr>
              <a:t>https://www.w3schools.com/jsref/jsref_obj_regexp.asp</a:t>
            </a:r>
            <a:endParaRPr lang="en-US" dirty="0"/>
          </a:p>
          <a:p>
            <a:endParaRPr lang="en-US" dirty="0"/>
          </a:p>
        </p:txBody>
      </p:sp>
    </p:spTree>
    <p:extLst>
      <p:ext uri="{BB962C8B-B14F-4D97-AF65-F5344CB8AC3E}">
        <p14:creationId xmlns:p14="http://schemas.microsoft.com/office/powerpoint/2010/main" val="8830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Introduction to Pandas</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Pandas is a fast, </a:t>
            </a:r>
            <a:r>
              <a:rPr lang="en-US" dirty="0" err="1"/>
              <a:t>poweful</a:t>
            </a:r>
            <a:r>
              <a:rPr lang="en-US" dirty="0"/>
              <a:t>, flexible and easy to use open source data analysis and manipulation tool built on top of python programming language. It is used in data science. Data science is a field of engineering which deals with massive data focusing on analysis of data points and get meaningful answers. Pandas is a module which makes data science very easy.</a:t>
            </a:r>
          </a:p>
          <a:p>
            <a:endParaRPr lang="en-US" dirty="0"/>
          </a:p>
          <a:p>
            <a:r>
              <a:rPr lang="en-US" dirty="0"/>
              <a:t>Use case:</a:t>
            </a:r>
          </a:p>
          <a:p>
            <a:r>
              <a:rPr lang="en-US" dirty="0"/>
              <a:t>I have a simple dataset of temperature data from </a:t>
            </a:r>
            <a:r>
              <a:rPr lang="en-US" dirty="0" err="1"/>
              <a:t>usa</a:t>
            </a:r>
            <a:r>
              <a:rPr lang="en-US" dirty="0"/>
              <a:t> cities. I want to know in this dataset</a:t>
            </a:r>
          </a:p>
          <a:p>
            <a:pPr marL="457200" indent="-457200">
              <a:buAutoNum type="arabicPeriod"/>
            </a:pPr>
            <a:r>
              <a:rPr lang="en-US" dirty="0"/>
              <a:t>What was max temperature in the month of </a:t>
            </a:r>
            <a:r>
              <a:rPr lang="en-US" dirty="0" err="1"/>
              <a:t>jan</a:t>
            </a:r>
            <a:endParaRPr lang="en-US" dirty="0"/>
          </a:p>
          <a:p>
            <a:pPr marL="457200" indent="-457200">
              <a:buAutoNum type="arabicPeriod"/>
            </a:pPr>
            <a:r>
              <a:rPr lang="en-US" dirty="0"/>
              <a:t>On which day(s) it rain</a:t>
            </a:r>
          </a:p>
          <a:p>
            <a:pPr marL="457200" indent="-457200">
              <a:buAutoNum type="arabicPeriod"/>
            </a:pPr>
            <a:r>
              <a:rPr lang="en-US" dirty="0"/>
              <a:t>What was the average speed of winds</a:t>
            </a:r>
          </a:p>
          <a:p>
            <a:pPr marL="457200" indent="-457200">
              <a:buAutoNum type="arabicPeriod"/>
            </a:pPr>
            <a:endParaRPr lang="en-US" dirty="0"/>
          </a:p>
          <a:p>
            <a:r>
              <a:rPr lang="en-US" b="1" dirty="0"/>
              <a:t>pip install pandas</a:t>
            </a:r>
          </a:p>
          <a:p>
            <a:endParaRPr lang="en-US" b="1" dirty="0"/>
          </a:p>
          <a:p>
            <a:r>
              <a:rPr lang="en-US" i="1" dirty="0"/>
              <a:t>Data frames are the main data objects in pandas, they represent 2 dimensional data (table). They have rows and columns, makes our life easy to traverse and manipulate </a:t>
            </a:r>
            <a:r>
              <a:rPr lang="en-US" i="1"/>
              <a:t>data directly w/o loop.</a:t>
            </a:r>
            <a:endParaRPr lang="en-US" i="1" dirty="0"/>
          </a:p>
        </p:txBody>
      </p:sp>
    </p:spTree>
    <p:extLst>
      <p:ext uri="{BB962C8B-B14F-4D97-AF65-F5344CB8AC3E}">
        <p14:creationId xmlns:p14="http://schemas.microsoft.com/office/powerpoint/2010/main" val="319094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3AC2-CAC8-274C-6611-AA972D5853E1}"/>
              </a:ext>
            </a:extLst>
          </p:cNvPr>
          <p:cNvSpPr>
            <a:spLocks noGrp="1"/>
          </p:cNvSpPr>
          <p:nvPr>
            <p:ph type="title"/>
          </p:nvPr>
        </p:nvSpPr>
        <p:spPr/>
        <p:txBody>
          <a:bodyPr/>
          <a:lstStyle/>
          <a:p>
            <a:r>
              <a:rPr lang="en-US" dirty="0"/>
              <a:t>Code by Anubhav</a:t>
            </a:r>
          </a:p>
        </p:txBody>
      </p:sp>
      <p:sp>
        <p:nvSpPr>
          <p:cNvPr id="3" name="Text Placeholder 2">
            <a:extLst>
              <a:ext uri="{FF2B5EF4-FFF2-40B4-BE49-F238E27FC236}">
                <a16:creationId xmlns:a16="http://schemas.microsoft.com/office/drawing/2014/main" id="{13AA81DF-297C-3DB2-7AB1-362CBE530D4A}"/>
              </a:ext>
            </a:extLst>
          </p:cNvPr>
          <p:cNvSpPr>
            <a:spLocks noGrp="1"/>
          </p:cNvSpPr>
          <p:nvPr>
            <p:ph type="body" sz="quarter" idx="10"/>
          </p:nvPr>
        </p:nvSpPr>
        <p:spPr/>
        <p:txBody>
          <a:bodyPr/>
          <a:lstStyle/>
          <a:p>
            <a:r>
              <a:rPr lang="en-US" dirty="0"/>
              <a:t> data["email"] = data["</a:t>
            </a:r>
            <a:r>
              <a:rPr lang="en-US" dirty="0" err="1"/>
              <a:t>first_name</a:t>
            </a:r>
            <a:r>
              <a:rPr lang="en-US" dirty="0"/>
              <a:t>"] + "." + data["</a:t>
            </a:r>
            <a:r>
              <a:rPr lang="en-US" dirty="0" err="1"/>
              <a:t>last_name</a:t>
            </a:r>
            <a:r>
              <a:rPr lang="en-US" dirty="0"/>
              <a:t>"] + "@anubhav.com“</a:t>
            </a:r>
          </a:p>
          <a:p>
            <a:endParaRPr lang="en-US" dirty="0"/>
          </a:p>
          <a:p>
            <a:endParaRPr lang="en-US" dirty="0"/>
          </a:p>
          <a:p>
            <a:r>
              <a:rPr lang="en-US" b="1" dirty="0"/>
              <a:t>Use case:</a:t>
            </a:r>
          </a:p>
          <a:p>
            <a:r>
              <a:rPr lang="en-US" b="1" dirty="0"/>
              <a:t>We have flight tables present in our SAP HANA cloud system, we want to bring data from </a:t>
            </a:r>
            <a:r>
              <a:rPr lang="en-US" b="1" dirty="0" err="1"/>
              <a:t>hana</a:t>
            </a:r>
            <a:r>
              <a:rPr lang="en-US" b="1" dirty="0"/>
              <a:t> cloud for the flights and their price. When we bring the Amount for flight ticket we need to a GST</a:t>
            </a:r>
          </a:p>
          <a:p>
            <a:r>
              <a:rPr lang="en-US" b="1" dirty="0"/>
              <a:t>AA </a:t>
            </a:r>
            <a:r>
              <a:rPr lang="en-US" b="1" dirty="0">
                <a:sym typeface="Wingdings" panose="05000000000000000000" pitchFamily="2" charset="2"/>
              </a:rPr>
              <a:t> 18%	LH  12%	other  0%</a:t>
            </a:r>
          </a:p>
          <a:p>
            <a:r>
              <a:rPr lang="en-US" b="1" dirty="0">
                <a:sym typeface="Wingdings" panose="05000000000000000000" pitchFamily="2" charset="2"/>
              </a:rPr>
              <a:t>Also we need all dates stored in YYYY-MM-DD format in datasphere.</a:t>
            </a:r>
          </a:p>
          <a:p>
            <a:endParaRPr lang="en-US" b="1" dirty="0">
              <a:sym typeface="Wingdings" panose="05000000000000000000" pitchFamily="2" charset="2"/>
            </a:endParaRPr>
          </a:p>
          <a:p>
            <a:r>
              <a:rPr lang="en-US" b="1" dirty="0"/>
              <a:t> def </a:t>
            </a:r>
            <a:r>
              <a:rPr lang="en-US" b="1" dirty="0" err="1"/>
              <a:t>change_price</a:t>
            </a:r>
            <a:r>
              <a:rPr lang="en-US" b="1" dirty="0"/>
              <a:t>(row):        if row['CARRID'] == 'AA':            return float(row['FORCURAM']) * 1.18        </a:t>
            </a:r>
            <a:r>
              <a:rPr lang="en-US" b="1" dirty="0" err="1"/>
              <a:t>elif</a:t>
            </a:r>
            <a:r>
              <a:rPr lang="en-US" b="1" dirty="0"/>
              <a:t> row['CARRID'] == 'LH':            return float(row['FORCURAM']) * 1.12        else:            return float(row['FORCURAM'])        #Loop over the data frame record by record and calculate final taxed price    data['FORCURAMNEW'] = </a:t>
            </a:r>
            <a:r>
              <a:rPr lang="en-US" b="1" dirty="0" err="1"/>
              <a:t>data.apply</a:t>
            </a:r>
            <a:r>
              <a:rPr lang="en-US" b="1" dirty="0"/>
              <a:t>(</a:t>
            </a:r>
            <a:r>
              <a:rPr lang="en-US" b="1" dirty="0" err="1"/>
              <a:t>change_price</a:t>
            </a:r>
            <a:r>
              <a:rPr lang="en-US" b="1" dirty="0"/>
              <a:t>, axis=1)        data['FLDATENEW'] = </a:t>
            </a:r>
            <a:r>
              <a:rPr lang="en-US" b="1" dirty="0" err="1"/>
              <a:t>pd.to_datetime</a:t>
            </a:r>
            <a:r>
              <a:rPr lang="en-US" b="1" dirty="0"/>
              <a:t>(data['FLDATE'], format='%</a:t>
            </a:r>
            <a:r>
              <a:rPr lang="en-US" b="1" dirty="0" err="1"/>
              <a:t>Y%m%d</a:t>
            </a:r>
            <a:r>
              <a:rPr lang="en-US" b="1" dirty="0"/>
              <a:t>', errors='ignore')    </a:t>
            </a:r>
            <a:r>
              <a:rPr lang="en-US" b="1" dirty="0" err="1"/>
              <a:t>data.dropna</a:t>
            </a:r>
            <a:r>
              <a:rPr lang="en-US" b="1" dirty="0"/>
              <a:t>(how='all')</a:t>
            </a:r>
          </a:p>
        </p:txBody>
      </p:sp>
    </p:spTree>
    <p:extLst>
      <p:ext uri="{BB962C8B-B14F-4D97-AF65-F5344CB8AC3E}">
        <p14:creationId xmlns:p14="http://schemas.microsoft.com/office/powerpoint/2010/main" val="414991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Task Chain</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A task chain allows grouping of multiple tasks in a chain of actions and run them manually once, or periodically, through a schedule. We can create linear task chains in which one task is run after another OR we can create task chain in which individual tasks are run in parallel and successful continuation of the entire task chain depends on whether ANY or ALL parallel tasks are completed successfully. In addition, when creating or editing a task chain, we can also setup email notification for deployed task chain to </a:t>
            </a:r>
            <a:r>
              <a:rPr lang="en-US" dirty="0" err="1"/>
              <a:t>notifyselected</a:t>
            </a:r>
            <a:r>
              <a:rPr lang="en-US" dirty="0"/>
              <a:t> users of a task chain for completion.</a:t>
            </a:r>
          </a:p>
          <a:p>
            <a:r>
              <a:rPr lang="en-US" dirty="0"/>
              <a:t>Linear task chain allow us to define a group or series of tasks executed one after another.</a:t>
            </a:r>
          </a:p>
        </p:txBody>
      </p:sp>
    </p:spTree>
    <p:extLst>
      <p:ext uri="{BB962C8B-B14F-4D97-AF65-F5344CB8AC3E}">
        <p14:creationId xmlns:p14="http://schemas.microsoft.com/office/powerpoint/2010/main" val="230840843"/>
      </p:ext>
    </p:extLst>
  </p:cSld>
  <p:clrMapOvr>
    <a:masterClrMapping/>
  </p:clrMapOvr>
</p:sld>
</file>

<file path=ppt/theme/theme1.xml><?xml version="1.0" encoding="utf-8"?>
<a:theme xmlns:a="http://schemas.openxmlformats.org/drawingml/2006/main" name="Office Theme">
  <a:themeElements>
    <a:clrScheme name="Custom 412">
      <a:dk1>
        <a:sysClr val="windowText" lastClr="000000"/>
      </a:dk1>
      <a:lt1>
        <a:sysClr val="window" lastClr="FFFFFF"/>
      </a:lt1>
      <a:dk2>
        <a:srgbClr val="153153"/>
      </a:dk2>
      <a:lt2>
        <a:srgbClr val="EEECE1"/>
      </a:lt2>
      <a:accent1>
        <a:srgbClr val="4AADC5"/>
      </a:accent1>
      <a:accent2>
        <a:srgbClr val="D1D1D5"/>
      </a:accent2>
      <a:accent3>
        <a:srgbClr val="CFEAF1"/>
      </a:accent3>
      <a:accent4>
        <a:srgbClr val="7DBCD9"/>
      </a:accent4>
      <a:accent5>
        <a:srgbClr val="6496D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16607</TotalTime>
  <Words>2309</Words>
  <Application>Microsoft Office PowerPoint</Application>
  <PresentationFormat>Custom</PresentationFormat>
  <Paragraphs>206</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Cooper Black</vt:lpstr>
      <vt:lpstr>Open Sans</vt:lpstr>
      <vt:lpstr>Segoe UI</vt:lpstr>
      <vt:lpstr>Segoe UI Black</vt:lpstr>
      <vt:lpstr>Segoe UI Light</vt:lpstr>
      <vt:lpstr>Wingdings</vt:lpstr>
      <vt:lpstr>Office Theme</vt:lpstr>
      <vt:lpstr>SAP Datasphere Training – Day 5</vt:lpstr>
      <vt:lpstr>Agenda</vt:lpstr>
      <vt:lpstr>Data Flow - Introduction</vt:lpstr>
      <vt:lpstr>FORMULA’S used</vt:lpstr>
      <vt:lpstr>Script operator in data flows</vt:lpstr>
      <vt:lpstr>Introduction to Python</vt:lpstr>
      <vt:lpstr>Introduction to Pandas</vt:lpstr>
      <vt:lpstr>Code by Anubhav</vt:lpstr>
      <vt:lpstr>Task Chain</vt:lpstr>
      <vt:lpstr>Task Chain - Execution type</vt:lpstr>
      <vt:lpstr>View persistency</vt:lpstr>
      <vt:lpstr>EPM Data Model</vt:lpstr>
      <vt:lpstr>SQL Views</vt:lpstr>
      <vt:lpstr>PowerPoint Presentation</vt:lpstr>
      <vt:lpstr>Common challenges in connecting</vt:lpstr>
      <vt:lpstr>SQL Script</vt:lpstr>
      <vt:lpstr>Example</vt:lpstr>
      <vt:lpstr>Rules to follow</vt:lpstr>
      <vt:lpstr>Containers in SQL Script</vt:lpstr>
      <vt:lpstr>Final code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PowerPoint Template</dc:title>
  <dc:creator>Julian</dc:creator>
  <cp:lastModifiedBy>Anubhav Oberoy</cp:lastModifiedBy>
  <cp:revision>377</cp:revision>
  <dcterms:created xsi:type="dcterms:W3CDTF">2013-09-12T13:05:01Z</dcterms:created>
  <dcterms:modified xsi:type="dcterms:W3CDTF">2024-07-17T15:10:30Z</dcterms:modified>
</cp:coreProperties>
</file>