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8:16:16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5491 9704 0,'24'-24'15,"-24"0"1,25 24 31,-25 24-47,0 0 15,24 0 1,-24 1-16,24-25 0,0 24 16,-24 0-16,24-24 0,1 0 15,-25 24-15,24-24 16,0 0-16,0 0 15,-24-24-15,24 0 16,-24 0-16,0-1 16,0 1-16,0 0 15,0 0-15,0 0 16,-24 24-16,24-25 0,0 50 16,0-1-1,0 24-15,0-24 16,0 25-16,0-1 0,0 1 15,0-1-15,0 0 16,0 1-16,24-1 0,-24 0 16,0-23-16,0 23 15</inkml:trace>
  <inkml:trace contextRef="#ctx0" brushRef="#br0" timeOffset="618">5757 10672 0,'0'-24'16,"0"-1"0,0 1-1,25 24-15,-25-24 16,24 24-16,-24-24 0,24 24 16,0-24-16,0 24 15,1 24 1,-1 0-1,-24 0-15,0 0 16,24 1-16,-24-1 16,0 0-16,-24 0 0,24 0 15,-24 1-15,24-1 16,-25 48-16,25-47 16,0-1-16,0 0 0,25 0 15,-1 0 1,0-24-16,0 0 15,24 0-15,-23 0 0,-1-24 16,24 0-16,-24 0 0,1 0 16,-1-1-16</inkml:trace>
  <inkml:trace contextRef="#ctx0" brushRef="#br0" timeOffset="773">5927 10769 0,'-24'0'16,"-1"24"-16,1-24 15,48 0 1,1 0 0,23-24-16,-24 24 15,24-25-15,-23 1 0,-1 24 16,24-24-16</inkml:trace>
  <inkml:trace contextRef="#ctx0" brushRef="#br0" timeOffset="-97886">218 3100 0,'0'-24'0,"0"0"0,0 48 16,0-48-1,0 0-15,24-25 0,0 1 16,0 48 0,-24-48-16,0-1 15,25 49-15,-25-24 16,0 0-16,0 48 31,0 0-15,0 0-16,0 25 0,24-25 15,-24 24-15,0 1 0,0-1 16,0 0-16,24 25 16,-24 0-16,0-1 0,24 1 15,-24-1-15,24 25 16,0 0-16,-24 0 0,25-1 15,-25 1-15,24 0 16,-24 24-16,0-24 0,24-1 16,-24 1-16,0 0 0,0 0 15,0-1-15,24 1 16,-24 0-16,0 0 0,0-1 16,0 1-16,0 0 0,0-24 15,0 23-15,0-23 16,0-1-16,0 25 0,24-48 15,-24 23-15,0 1 16,0-25-16,0 0 0,0 1 16,0-1-16,0 1 15,0-25-15,25 24 0,-25-24 16,0 1-16,0-1 0,0 0 16,0 0-1,24-24-15,0-24 63,0 24-48,0 0-15,1-24 0,-1 24 16,24 0-16,-24 0 0,49-24 16,-25 24-16,25 0 15,-1 0-15,25-25 0,0 25 16,0-24-16,24 24 15,0 0-15,24-24 0,0 0 16,24 24-16,1-24 16,23-1-16,1 25 0,-25-24 15,24 0-15,1 24 0,0 0 16,-25 0-16,0 0 16,-24 0-16,25 0 0,-25 0 15,24 0-15,-24 0 0,25 0 16,-25 0-16,0 0 15,0 0-15,0 0 0,-24 0 16,0 0-16,0 0 16,-24 0-16,0 0 0,-25 0 15,1 0-15,-1 0 0,1 0 16,-25-24-16,25 24 16,-25 0-16,1-24 0,-1 24 15,-24-25-15,0 25 16,1 0-16,-1-24 0,0 24 15,-24-24 17,0 0-1,0 0-15,0 0-1,-24-1-15,24 1 16,0 0-16,-24 0 0,24 0 15,0-25-15,-25 1 16,25-1-16,0 1 0,-24 0 16,24-25-16,0-24 0,-24 25 15,24-25-15,-24 0 16,24-24-16,-24 25 0,24-25 16,-25 24-16,25-24 0,0 24 15,-24-24-15,24 24 16,0 1-16,-24-25 0,24 24 15,-24 0-15,24 0 16,0 1-16,-24-1 0,24 24 16,-25-23-16,25 47 0,-24-23 15,24-1-15,-24 25 16,0-1-16,24 1 0,-24-1 16,-1 25-16,1-24 15,24 24-15,-24 0 0,24-1 16,-24 1-16,24 0 15,-24 0-15,24 0 16,0-1 15,0 1-15,0 0 15,-24 24 0,24-24-31,-25 24 16,1 0 0,0 0-1,-24 0-15,-1 0 0,1 0 16,-25 0-16,1 0 16,-25 0-16,0 0 0,-24 0 15,24 0-15,-48 0 0,24 0 16,-24 0-16,0 0 15,-24 24-15,24-24 0,-1 0 16,1 0-16,-24 0 16,24 0-16,-25 0 0,25 0 15,-24 0-15,24 0 16,0 0-16,-25 0 0,25 24 16,0-24-16,24 0 0,0 24 15,0-24-15,0 25 16,25-25-16,-1 24 0,0 0 15,24-24-15,-23 24 0,23-24 16,1 24-16,-1 1 16,0-25-16,25 24 0,0-24 15,-1 0-15,25 24 16,-24-24-16,23 0 0,1 0 16,0 0-16,0 0 0,0 0 15,0 24-15,-1-24 16,1 0-16,-24 0 0,24 0 15,-1 24-15,-23-24 16,24 0-16,-25 0 0,25 0 16,0 0-16,0 0 0,0 0 15,24-24 1,-25 24-16,1 0 31</inkml:trace>
  <inkml:trace contextRef="#ctx0" brushRef="#br0" timeOffset="-97126">121 2278 0,'24'0'31,"0"24"-15,1 0-16,-25 0 15,24 1-15,-24 23 16,24-24-16,-24 24 0,24 1 15,-24-25-15,0 24 0,0-23 16,24-1-16,-24 0 16,0 0-16,0-48 31,0 0-15,0-25-16,-24 25 15,24-24-15,-24-1 16,24-23-16,-24 24 0,24-25 15,-24 0-15,24 25 16,-25 0-16,25-1 0,0 1 16,25 24-16,-1-1 0,-24 1 15,24 24-15,0 0 16,0 0-16,25 24 0,-25 1 16,-24-1-16,24 0 15,0 0-15,-24 25 0,0-25 16,0 24-16,-24-24 0,0 1 15,0-1-15,0 0 16,-25 0-16,25 0 0,0-24 16,0 25-16,-1-25 15</inkml:trace>
  <inkml:trace contextRef="#ctx0" brushRef="#br0" timeOffset="-96761">532 2399 0,'24'0'47,"1"0"-47,-1 0 0,0 24 16,0 0-16,0 0 15,1 0-15,-1 1 0,0-1 16,-24 0-16,24 24 0,-24-23 16,0-1-1,-24 0-15,0-24 16,0-24 0,-1 24-16,25-24 0,0-1 15,-24-23-15,24 24 0,0-25 16,24 1-16,-24 24 15,25-24-15,-1 23 0,0 1 16,0 0-16,0 24 16,1 0-16</inkml:trace>
  <inkml:trace contextRef="#ctx0" brushRef="#br0" timeOffset="-96089">1161 2326 0,'-24'-24'16,"0"24"0,0 0-16,-1 0 15,25 24-15,-24-24 16,24 24-16,-24 1 16,24-1-16,0 24 0,-24-24 15,24 0-15,0 25 16,0-25-16,0 0 0,24 0 15,-24 1-15,24-25 0,0 0 16,1 0-16,23-25 16,-24 1-16,0 0 0,25 0 15,-25 0-15,-24-1 16,24-23-16,-24 24 0,0 0 16,-24-25-16,0 25 15,0 0-15,-1 24 0,-23-24 16,24 24-16,0 0 0,-1 0 15,1 24 1,24 0-16,24 0 16,1-24-16,-1 0 0,24 25 15,-24-25-15,25 0 16,-25 0-16,24-25 0,-23 25 16,-1-24-16,0 24 15,0-24-15,0 24 0,-24-24 16,0 0-16,0-1 15,0 1-15,0 0 16,0 48 15,0 0-31,0 1 16,0 23-16,24 0 16,-24 1-16,25-1 0,-1 0 15,0 25-15,-24-25 0,24 25 16,0-25-16,1 1 15,-1-1-15,-24 1 0,0-1 16,0-24-16,0 24 0,-24-48 16,-1 25-16,-23-1 15,24-24-15,-25-24 0,1-1 16,24 1-16,-24 0 16,23-24-16</inkml:trace>
  <inkml:trace contextRef="#ctx0" brushRef="#br0" timeOffset="-95884">1331 2036 0,'0'24'0,"-25"-24"16,1 0-1,48 0 17,1-24-32</inkml:trace>
  <inkml:trace contextRef="#ctx0" brushRef="#br0" timeOffset="-95459">1597 2326 0,'0'24'15,"24"-24"17,0 0-17,0 0-15,0 0 0,1 0 16,-1 0-16,0 0 15,0-24-15,0 24 0,1 0 16,-1-24-16,0 24 0,-24-24 16,24 24-16,-24-24 15,0-1-15,-24 1 16,24 0-16,-24 24 0,0-24 16,-1 0-16,-23 24 15,24 0-15,0 0 0,-1 0 16,-23 0-16,24 24 0,0 0 15,24 24 1,-25-23-16,25-1 0,0 24 16,25-24-16,-1 25 15,-24-25-15,24 0 0,0 0 16,25 0-16,-25 1 0,0-1 16,0-24-16</inkml:trace>
  <inkml:trace contextRef="#ctx0" brushRef="#br0" timeOffset="-95176">2201 2205 0,'0'-24'0,"25"0"0,-25 0 16,0-1 0,0 1-16,-25 24 15,1 0-15,0 0 16,0 0-16,0 0 15,-1 24-15,1 1 0,0-1 16,0 0 0,24 24-16,0-23 0,0-1 15,0 0-15,0 0 0,24 0 16,0 1-16,0-1 16,25 0-16,-25-24 0,24 0 15,-23 0-15,23 0 16,0-24-16,-23 0 0</inkml:trace>
  <inkml:trace contextRef="#ctx0" brushRef="#br0" timeOffset="-94960">2443 2012 0,'0'-49'0,"0"1"16,0 24-16,-24-25 0,24 1 16,0 24-16,-24 24 0,24-24 15,0 48 1,0 24-16,0-24 15,24 25-15,-24-1 0,24 0 16,-24 25-16,24-25 16,1 25-16,-1-25 0,0 1 15,0-1-15,-24-24 16,24 25-16,1-25 0,-25 0 16</inkml:trace>
  <inkml:trace contextRef="#ctx0" brushRef="#br0" timeOffset="-94798">2443 2278 0,'-24'-24'0,"0"-1"16,24 1-16,0 0 15,0 0-15,24 24 0,0-24 16,0-1-16,25 1 0,-1 24 16,1-24-16,23 24 15,-23-24-15,-1 24 0,-24-24 16,0 24-16,1 0 15</inkml:trace>
  <inkml:trace contextRef="#ctx0" brushRef="#br0" timeOffset="-91525">12990 222 0,'-24'0'0,"0"0"0,0 0 15,0 0-15,-1 0 16,1 0-16,0 0 0,0 0 15,0 0-15,-1 24 16,1-24-16,-24 0 16,24 24-16,-1-24 0,-23 24 15,24-24-15,-24 24 16,-1 1-16,1-25 0,-1 24 16,1 0-16,-25 0 0,25 0 15,0 0-15,-1 1 16,1-1-16,24 24 0,-25-24 15,1 25-15,0-25 16,23 24-16,-23-23 0,24 23 16,0-24-16,-1 25 0,1-25 15,0 0-15,24 24 16,0-24-16,0 1 0,-24 23 16,24-24-16,0 0 15,0 25-15,0-25 0,0 0 16,0 25-16,0-25 0,0 24 15,0-24-15,24 1 16,-24 23-16,0-24 0,24 0 16,-24 25-16,24-25 0,1 0 15,-1 0-15,-24 0 16,24 1-16,24-1 0,-23-24 16,23 24-16,0 0 15,-23 0-15,23-24 0,24 25 16,-23-25-16,-1 24 0,1-24 15,23 24-15,-23-24 16,23 0-16,-23 24 0,23-24 16,-24 0-16,25 0 15,-25 0-15,25 0 0,-25 0 16,25 0-16,0 0 16,-25 0-16,24 0 0,1-24 15,0 24-15,-1 0 0,-23-24 16,23 24-16,-23 0 15,23 0-15,-24-24 0,1 24 16,-1 0-16,25-25 0,-25 25 16,1 0-16,23-24 15,-23 0-15,-1 24 0,24-24 16,-23 0-16,-1-1 16,25 1-16,-25 0 0,1 0 15,-1 0-15,-24-1 0,25 1 16,-25 0-16,0-24 15,0 24-15,-24-1 0,24-23 16,-24 24-16,24-25 16,-24 25-16,25-24 0,-25-1 15,0 1-15,0 24 0,24-25 16,-24 1-16,0 0 16,24-1-16,-24 25 0,0-24 15,0-1-15,0 25 16,0-24-16,0 24 0,0-25 15,-24 25-15,24-24 0,-24 23 16,24-23-16,-25 24 16,1-24-16,0-1 0,0 25 15,0 0-15,0-25 16,-1 25-16,-23 0 0,24 0 16,0 0-16,-25-1 0,25 25 15,-24-24-15,23 24 16,-23-24-16,0 24 0,23 0 15,-23 0-15,0 0 16,-1 0-16,1 0 0,0 0 16,-1 0-16,1 0 0,-1 0 15,1 0-15,-25 0 16,25 0-16,0 0 0,-1-24 16,25 24-16,-24 0 15,-1 0-15,1 0 0,24 0 16,-25 0-16,1 0 0,0 0 15,23 24-15,-23-24 16,0 24-16,24-24 0,-25 24 16,1-24-16,24 25 0,-25-1 15,25-24-15,0 24 16,0-24-16,-1 24 0,1-24 16,24 24-1,-24-24-15,0 0 31,24 25-31,-24-25 16</inkml:trace>
  <inkml:trace contextRef="#ctx0" brushRef="#br0" timeOffset="-90188">13523 2229 0,'-25'0'15,"1"-24"-15,0 24 0,0-24 16,-25 24-16,1-24 16,-25 24-16,25 0 0,-25 0 15,1 0-15,-1 24 0,1-24 16,-25 24-16,24 0 16,-23-24-16,-1 25 0,24 23 15,-23-24-15,23 0 16,-24 25-16,25-25 0,-1 24 15,1-24-15,23 25 0,1-1 16,-1-24-16,25 25 16,0-1-16,0 1 0,0-25 15,-1 24-15,1 1 16,24-25-16,0 24 0,-24 0 16,24-23-16,0 23 0,0-24 15,0 25-15,24-1 16,-24-24-16,24 25 0,1-25 15,-1 24-15,0 1 16,0-25-16,0 24 0,1 0 16,23-23-16,0 23 0,1-24 15,-1 25-15,0-25 16,25 0-16,0 0 0,-1 0 16,1 1-16,-1-25 15,1 24-15,-1 0 0,25-24 16,-24 0-16,-1 0 0,25 0 15,-24 0-15,23 0 16,-23 0-16,24-24 0,0 24 16,-25 0-16,25-24 15,0 24-15,-1-25 0,1 25 16,0-24-16,-24 24 0,23-24 16,1 0-16,-24 0 15,-1-1-15,1 1 0,-25 0 16,25 0-16,-25-25 0,0 25 15,1-24-15,-25 24 16,24-25-16,-23 1 0,-1 24 16,24-25-16,-24 1 15,-24 24-15,25-25 0,-25 1 16,24 0-16,-24 23 16,0-23-16,0 0 0,0-1 15,0 1-15,0 0 0,0-1 16,0 1-16,-24-1 15,24 1-15,-25 0 0,25-1 16,-24 1-16,0 24 0,0-25 16,0 25-16,-1 0 15,1-24-15,-24 23 0,-1 1 16,25 0-16,-24 0 16,-25 0-16,25 24 0,0-25 15,-25 1-15,0 24 16,1-24-16,-1 24 0,1 0 15,-1 0-15,-24 0 0,25 0 16,-1 0-16,-24 0 16,25 24-16,-1-24 0,1 0 15,-1 0-15,1 24 0,23-24 16,-23 0-16,23 25 16,1-25-16,24 24 0,-25 0 15,25-24-15,0 24 16</inkml:trace>
  <inkml:trace contextRef="#ctx0" brushRef="#br0" timeOffset="-88835">12531 899 0,'0'-24'31,"0"0"-16,-24 24 17,-1 0-32,1 0 15,-24 0-15,24 24 16,-1-24-16,-23 24 0,0 0 16,23 0-16,-23 0 0,24 1 15,0-1-15,-1-24 16,25 24-16,0 0 0,25 0 15,23 1 1,-24-25-16,25 0 16,-1 0-16,0 0 0,1 0 15,-1 0-15,1 0 16,-25 0-16,24 0 0,-24 0 16,-24 24-16,24-24 0,-24 24 15,-24 0 1,0 0-16,0 1 0,-24-25 15,23 24-15,-23-24 16,24 24-16,-25-24 0,25 0 16,0 0-16,0-24 15,0 24-15,24-24 0,-25 24 16,25-25-16,0 1 16,25 24-16</inkml:trace>
  <inkml:trace contextRef="#ctx0" brushRef="#br0" timeOffset="-88282">12676 899 0,'0'-24'16,"24"48"31,-24 0-47,0 0 15,24 0-15,-24 1 0,24-1 16,-24 24-16,25-24 16,-25 25-16,24-25 0,-24 0 15,0 25-15,24-25 0,-24 0 16,0 0-1,0 0-15,24-24 0,-24-24 47,-24 0-47,24 0 0,0 0 16,-24-1-16,24-23 16,0 0-16,-24-1 0,24 1 15,0-1-15,0 1 16,0 24-16,0-24 0,0 23 15,24 1-15,0 24 0,0 0 16,0 0-16,1 0 16,-1 24-16,0 1 15,-24-1 1,0 0-16,0 0 0,-24 0 16,0 0-16,-1 1 15,1-25-15,0 0 16,0 0-16,0 0 0</inkml:trace>
  <inkml:trace contextRef="#ctx0" brushRef="#br0" timeOffset="-87850">13039 851 0,'0'-25'0,"24"25"62,-24 25-62,24-25 16,0 24-16,-24 0 0,24 0 16,-24 0-16,25 0 15,-25 1-15,0-1 16,-25 0-16,1-24 31,24-24-15,0 0-16,0-1 15,0 1-15,0 0 0,24 0 16,1-24-16,-25 23 0,48 1 16,-24 0-16,0 24 15,1-24-15,-1 24 16,0 24-16,-24 0 15,24 0-15,-24 1 0,0-1 16,24 0-16,-24 0 0,0 0 16,0 0-16,0 1 15,0-1-15</inkml:trace>
  <inkml:trace contextRef="#ctx0" brushRef="#br0" timeOffset="-87688">13281 584 0,'24'-24'0,"-24"0"15,0 48 32</inkml:trace>
  <inkml:trace contextRef="#ctx0" brushRef="#br0" timeOffset="-87304">13498 778 0,'-24'0'31,"24"24"-16,24-24 1,-24 24-16,0 1 16,25-1-16,-25 0 0,24 0 15,-24 0-15,0 0 16,0 1-16,24-50 47,-24 1-47,24 0 0,-24 0 15,24-24-15,-24 23 16,24 1-16,1 0 0,-1 0 16,0 24-16,0 0 15,0 24 1,-24 0-16,0 0 0,0 25 16,25-25-16,-25 0 15,0 0-15,24 0 0,-24 1 16,24-25-16</inkml:trace>
  <inkml:trace contextRef="#ctx0" brushRef="#br0" timeOffset="-86813">14055 730 0,'0'-25'16,"24"1"-16,-24 0 16,0 0-16,-24 24 15,0 0-15,-1 0 16,25 24-16,-24-24 15,24 24-15,-24 0 0,24 1 16,0-1-16,-24 0 16,24 0-16,24 0 15,0-24-15,-24 25 16,24-25-16,1 0 16,-1 0-16,0-25 0,0 25 15,0-24-15,-24 0 0,24 24 16,-24-24-16,0 0 15,0 48 1,0 0 0,0 24-16,0-23 15,0 23-15,0 0 0,0 25 16,25-25-16,-1 1 16,-24-1-16,24 0 0,-24-23 15,24-1-15,-24 0 16,0 0-16,-24-24 15,0-24-15,24 0 16,-24-25-16,-1 1 16,25 0-16,0-1 0,0 1 15,0-25-15,25 25 16,-1 0-16,24-1 0,-24 25 16,1 24-16,23 0 0,-24 0 15,-24 24 1</inkml:trace>
  <inkml:trace contextRef="#ctx0" brushRef="#br0" timeOffset="-84680">11636 1213 0,'0'-24'15,"0"0"32,0 0-31,-25 0 0,25-1-1,-24 25-15,0-24 0,0 0 16,0 24-16,0-24 15,-25 0-15,1 24 0,-1-25 16,1 25-16,-25-24 0,25 24 16,-25 0-16,1-24 15,24 24-15,-25 0 0,0-24 16,1 24-16,-1 0 0,1 0 16,-1-24-16,-24 24 15,25 0-15,-1 0 0,-24 0 16,1 0-16,23 0 15,-24 0-15,25 0 0,-25 0 16,0 0-16,25 0 0,-25 0 16,0 0-16,25 24 15,-25-24-15,0 0 0,0 0 16,1 24-16,-1-24 16,0 24-16,0-24 0,0 24 15,25 1-15,-25-25 0,0 24 16,25 0-16,-1 0 15,1 0-15,-1-24 0,1 25 16,23-1-16,-23 0 16,23 0-16,-23 0 0,23 1 15,1-1-15,-25 0 0,25 24 16,-25-23-16,25-1 16,-25 0-16,25 0 0,-25 0 15,25 0-15,-25 1 16,25-1-16,-24 0 0,23 0 15,-23 0-15,-1 1 0,25 23 16,-25-24-16,25 0 16,-25 1-16,1-1 0,23 24 15,-23-24-15,-1 1 16,25 23-16,-1-24 0,1 0 16,-1 0-16,25 1 0,0-25 15,0 24-15,0 0 16,0-24-16,24 24 0,0 0 15,-25-24-15,25 25 16,0-1-16,-24 0 16,24 0-16,0 0 15,-24-24 1,48 0 15,-24-24-31,0 0 16,24 24-16</inkml:trace>
  <inkml:trace contextRef="#ctx0" brushRef="#br0" timeOffset="-84213">5951 1794 0,'-24'-24'0,"0"24"15,-1 0 1,25 24 0,-24-24-1,24 24-15,0 0 16,0 1-16,0-1 16,0 0-16,0 0 15,0 0-15,0 0 0,0 1 16,0 23-16,0-24 15,-24 0-15,24 25 0,0-25 16,-24 0-16,24 0 0,0 1 16,0-1-1,0 0-15,0 0 16,24-24 0,0 0-1,0 0 1,1 0-16,-1 0 15,0 0-15,0 0 0,0-24 16,0 24-16,1 0 16,-1-24-16,0 24 0,0 0 15,0 0-15,-24-24 16,25 24-16</inkml:trace>
  <inkml:trace contextRef="#ctx0" brushRef="#br0" timeOffset="-80445">12410 2810 0,'0'-24'16,"24"24"-16,-24-24 15,24 24-15,-24 24 47,-24 0-47,24 0 0,0 0 16,-24 25-16,24-25 15,0 24-15,0 1 0,0-1 16,24 0-16,-24 1 16,24-1-16,-24 1 0,24-25 15,1 0-15,-1 0 0,0 0 16,24-24-16,-24 0 16,1 0-16,-1-24 0,24 0 15,-24 0-15</inkml:trace>
  <inkml:trace contextRef="#ctx0" brushRef="#br0" timeOffset="-79904">12434 3076 0,'-24'0'0,"0"0"0,-1 24 16,50-24-1,-1 0 1,0 0-16,0 0 15,0-24-15,25 24 16,-25 0-16,0-24 0,24 24 16,-23 0-16,-1-24 0,0 24 15,0 0-15,0-25 16,1 25-16,-1 0 16,-48 0 30,24 25-30,-25-25-16,25 24 16,0 0-16,-24 0 15,24 0-15,0 1 16,24-1-16,-24 0 0,25 0 16,-25 0-16,24-24 15,0 25-15,0-25 0,0 0 16,1 0-16,-1 0 15,0-25-15,0 25 0,0-24 16,-24 0-16,0 0 0,0 0 16,0-1-16,-24 1 15,0 0-15,24 0 0,-48 0 16,23 24-16,1-25 0,0 25 16,0-24-16,0 24 15,-1 0-15,1 24 16,24 1-1,0-1 1</inkml:trace>
  <inkml:trace contextRef="#ctx0" brushRef="#br0" timeOffset="-79335">12966 3003 0,'0'-24'16,"-24"24"-16,24-24 31,0 48-15,24-24-1,-24 24-15,24 1 0,-24-1 16,25 0-16,-25 0 16,24 0-16,-24 1 0,24-25 15,-24 24-15,0 0 16,0 0-16,0-48 31,0 0-15,0 0-16,0-1 0,0 1 15,0 0-15,0 0 16,0 0-16,24-1 0,-24 1 16,24 24-16,0 0 15,-24 24 1,25-24-16,-25 25 0,0-1 15,24 0-15,-24 0 16,24 0-16,-24 1 0,0-1 16,24-24-16,0 0 31,-24-24-31,0-1 16,25 1-16,-25 0 15,24 0-15,-24-25 16,24 25-16,0 0 15,0 24-15,1 0 16,-25 24-16,0 0 16,24 1-16,-24 23 15,0-24-15,0 25 0,0-25 16,0 0-16,0 0 0,0 0 16,24-24-16</inkml:trace>
  <inkml:trace contextRef="#ctx0" brushRef="#br0" timeOffset="-78386">13619 2955 0,'24'-24'0,"-24"0"16,-24 0 15,0 24 0,0 24-31,0 0 16,0 0-16,-1 24 16,25-23-1,0-1-15,0 0 0,0 0 16,0 0-16,0 1 16,25-1-16,-1 0 15,0-24-15,0 0 16,0 0-16,0 0 0,25 0 15,-25-24-15,0 24 0,25-24 16,-25-1-16,0 1 16,0 0-16,0 24 0,1-24 15,-25 0-15,24-1 0,0 25 16,-24-24-16,24 0 16,-24 0-16,0 0 31,-24 24-31,0 0 15,0 0-15,-1 0 16,1 0-16,0 24 16,24 0-16,-24-24 0,24 24 15,0 0-15,-24-24 16,24 25-16,0-1 0,0 0 16,24-24-16,-24 24 0,24-24 15,0 0 1,0 0-16,1 0 0,-1 0 15,0-24-15,0 24 16,0-24-16,1 0 16,-25-1-16,24 25 0,-24-24 15,-24 24 17,24 24-17,0 1 1,0-1-16,0 0 15,24-24-15,-24 24 16,24 0-16,0-24 0,0 25 16,0-25-16,1 0 15,-1-25-15,24 1 0,-24 24 16,1-24-16,-1-24 0,0 23 16,0-23-16,-24 0 15,24 24-15,-24-25 0,0-23 16,0 23-16,-24 25 0,0-24 15,24-1-15,-24 49 16,0-24-16,-1 24 0,-23 48 16,24-23-1,24 23-15,-24 0 0,24 1 16,0-1-16,24 1 0,-24-1 16,24-24-16,0 24 15,0-23-15,1-1 0,-25 0 16,24 0-16,0-24 15,0 0-15,0-24 16,-24 0-16,0-25 16</inkml:trace>
  <inkml:trace contextRef="#ctx0" brushRef="#br0" timeOffset="-78261">14345 2931 0,'-24'-24'16,"24"0"-16,-24-1 16,-1 25-16,25-24 15,25 24-15,-1-24 16,0 24-1,24 0-15,-23-24 0,23 24 16,-24 0-16,0 0 16,1-24-16</inkml:trace>
  <inkml:trace contextRef="#ctx0" brushRef="#br0" timeOffset="-76407">11757 3197 0,'24'0'16,"-24"-24"-16,-24 0 62,24-1-62,0 1 16,-25 0 0,25 0-1,0 0-15,-24-1 16,24 1 0,-24 0-16,24 0 0,-24 0 15,0 0-15,24-1 16,-49-23-16,25 24 15,0 0-15,0-1 0,0 1 16,-1 24-16,1-24 16,0 0-16,0 0 0,0-1 15,-1 1-15,1 0 16,0 0-16,0 24 0,0-24 16,-1-1-16,-23 1 0,24 0 15,0 0-15,-1 0 16,-23 24-16,24-24 0,-24-1 15,23 1-15,1 24 0,0-24 16,-24 24-16,23-24 16,1 0-16,0 24 0,0-25 15,-25 25-15,25-24 16,0 24-16,0-24 0,0 24 16,-25-24-16,25 24 15,0 0-15,-24-24 0,23 24 16,1 0-16,0-25 0,-24 25 15,23 0-15,1 0 16,-24 0-16,24-24 0,-1 24 16,-23 0-16,24 0 15,-25 0-15,25 0 0,-24 0 16,24 0-16,-25 0 0,1 0 16,24 0-16,-25 0 15,25 0-15,-24 0 0,-1 0 16,1 0-16,0 0 0,-1 24 15,-23-24-15,23 0 16,-23 25-16,23-25 0,-23 24 16,-1-24-16,25 24 15,-1-24-15,-23 0 0,24 24 16,-1-24-16,1 24 16,-25-24-16,49 0 0,-24 25 15,-1-25-15,1 24 0,-1-24 16,1 0-16,0 24 15,-1-24-15,1 24 0,0 0 16,-1-24-16,1 25 0,-25-25 16,25 24-16,-1 0 15,1-24-15,0 24 0,-1-24 16,1 24-16,0-24 16,23 24-16,-23-24 0,24 0 15,-25 25-15,25-25 0,-24 24 16,-1-24-16,25 24 15,0-24-15,-24 24 0,24-24 16,-1 24-16,-23-24 16,24 25-16,0-25 0,-1 0 15,1 24-15,0-24 0,0 24 16,0-24-16,-1 0 16,-23 24-16,24-24 0,0 0 15,-1 24-15,1-24 16,0 0-16,0 25 0,0-25 15,0 0-15,-1 24 0,1-24 16,0 24-16,0-24 16,0 0-16,-1 24 0,1-24 15,0 0-15,24 24 16,-24-24-16,0 0 0,-1 25 16,1-25 15,0 0 0,24 24-15,-24-24-1,0 0 17</inkml:trace>
  <inkml:trace contextRef="#ctx0" brushRef="#br0" timeOffset="-75782">6628 2592 0,'24'-24'16,"-24"0"0,0 48 46,-24-24-62,24 24 0,0 0 16,-24 1-16,24-1 15,0 0-15,-24 0 0,24 25 16,-24-25-16,24 0 16,-25 24-16,1-23 0,24-1 15,-24 0-15,0 0 0,24 0 16,-24 0-1,24 1 32,24-25-31,0 0 0,0 24-1,0-24 1,1 24-16,-1-24 15,0 0-15,0 24 0,0-24 16,25 0-16,-25 0 16,0 0-16,-24 24 0,24-24 15,1 0-15,-1 0 32,0 0 30</inkml:trace>
  <inkml:trace contextRef="#ctx0" brushRef="#br0" timeOffset="-72748">15506 391 0,'24'0'47,"-48"24"140,0-24-187,0 24 0,0-24 16,-1 24-16,1-24 15,-24 25-15,24-1 0,-1-24 16,1 0-16,24 24 16,-24-24-16,0 24 15,48-24 48,-24-24-63,24 24 0</inkml:trace>
  <inkml:trace contextRef="#ctx0" brushRef="#br0" timeOffset="-72418">15288 343 0,'-24'0'0,"24"-25"16,-24 25-16,0 0 31,24 25-15,-24-1-16,24 0 0,0 0 15,-25 0-15,25 0 16,-24 1-16,24 23 0,-24-24 15,24 0-15,0 1 16,-24-1-16,24 0 0,0 0 16,0 0-1,24-24 1,0 0-16,0 0 16,25 0-16,-25 0 15,24 0-15,-23 0 0,23 0 16,0 0-16,-23 0 0,-1 0 15</inkml:trace>
  <inkml:trace contextRef="#ctx0" brushRef="#br0" timeOffset="-71795">15192 2205 0,'0'-24'0,"0"0"15,-25 24 32,1 24-47,24 0 16,-24 0-16,0 25 16,0-25-16,0 0 0,-1 25 15,1-25-15,24 24 16,-24-24-16,24 0 0,0 1 15,24-25-15,0 0 16,1 0 0,-1 0-16,0 0 15,0 0-15,0-25 16,0 25-16,1 0 0,-1 0 16,0 0-16,0 0 0,0 0 15,1 0 16</inkml:trace>
  <inkml:trace contextRef="#ctx0" brushRef="#br0" timeOffset="-71134">15022 2399 0,'-24'24'0,"48"-24"31,1 0-31,-1 0 16,0 0-16,0 0 16,24 0-16,1-24 0,-25 24 15,24-24-15,1-1 0,23 1 16,-23 0-16,-1 0 16,25 0-16,-25 24 0,0-25 15,1 1-15,-25 24 0,0-24 16,0 24-16,1 0 15,-50 0-15,1 0 16,24 24-16,-48-24 16,24 0-16</inkml:trace>
  <inkml:trace contextRef="#ctx0" brushRef="#br0" timeOffset="-69671">16667 270 0,'0'-24'32,"0"48"30,0 0-62,24 0 16,-24 25-16,0-25 0,0 24 15,25 1-15,-25-1 0,0 0 16,0 1-16,24-1 16,-24 1-16,0-25 0,0 0 15,0 0-15,0 0 16</inkml:trace>
  <inkml:trace contextRef="#ctx0" brushRef="#br0" timeOffset="-69239">16546 754 0,'0'24'16,"-24"-24"-1,48 0 17,-24 24-32,25-24 15,-25 24-15,24-24 16,0 25-16,-24-1 0,24-24 16,0 24-16,-24 0 0,24-24 15,1 0-15,-1 24 16,0-24-16,0 0 15,0 0-15,1-24 16,-1 24-16,-24-24 0,24 24 16,0-24-16,-24 0 15,24-1-15,1 1 0,-25 0 16,0 0-16,0 0 16,24-1-16,-24 1 15,0 0-15,0 48 47,0 0-47,0 1 16,-24-1-16,24 0 15,0 0-15</inkml:trace>
  <inkml:trace contextRef="#ctx0" brushRef="#br0" timeOffset="-68430">16304 971 0,'-24'0'0,"24"-24"15,-24 24-15,24-24 32,24 24-32,0 24 31,-24 0-31,25 1 15,-25-1-15,0 0 0,0 0 16,24 0-16,-24 25 16,0-25-16,0 0 0,24-24 15,-24 24-15,0 1 0,0-1 32,24-24-17,-24-24 1,24 24-16,-24-25 15,25 25-15,-1 0 16,0-24-16,0 24 0,0 0 16,25 0-16,-1-24 0,0 24 15,1 0-15,-1 0 16,25 0-16,-25 0 0,25-24 16,-1 24-16,1 0 15,-25 0-15,25 0 0,-25-24 16,1 24-16,-1 0 0,0 0 15,-23-25-15,-1 25 16,0 0-16,0 0 0,-24-24 16,0 0 15,-24 24-15,24-24-16,-24 0 15,24-1-15,0 1 16,0 0-16,0 0 15,-24 0-15,24 0 16,0-1-16,0 1 16,0 48 46,0 1-46</inkml:trace>
  <inkml:trace contextRef="#ctx0" brushRef="#br0" timeOffset="-67983">16837 1721 0,'24'-24'0,"-24"0"15,0 0 1,0 48 15,24-24-15,-24 24-16,0 0 0,0 1 15,0 23-15,24-24 16,-24 25-16,24-25 0,-24 24 16,0 0-16,25-23 0,-25 23 15,0-24-15,0 0 16</inkml:trace>
  <inkml:trace contextRef="#ctx0" brushRef="#br0" timeOffset="-67553">16764 2084 0,'-24'0'0,"0"0"16,48 0 15,0 24-31,0-24 15,-24 25-15,24-25 0,25 0 16,-25 24-16,0-24 0,0 24 16,1-24-16,-1 0 15,0 0-15,0 0 16,0 0-16,-24-24 0,25 0 31,-25-1-31,0 1 16,24 24-16,-24-24 15,0 0-15,0 0 0,24 24 16,-24-25-16,0 1 16,24 24-1,-24 24-15,-24 1 16,24-1 0,-24 0-16,24 0 15,-24-24-15,24 24 0,-25 1 16</inkml:trace>
  <inkml:trace contextRef="#ctx0" brushRef="#br0" timeOffset="-66765">16401 2229 0,'0'-24'0,"0"0"31,24 24-16,1 0 1,-25 24-16,0 0 0,24 1 16,-24-1-16,24 0 0,-24 0 15,0 0-15,24 1 16,-24-1-16,0 24 0,0-24 16,0 0-16,24 1 0,-24-1 15,0 0 1,0 0-16,25-24 0,-1 0 31,0 0-31,0-24 16,0 24-16,0-24 15,1 24-15,23-24 16,-24 24-16,0-25 0,25 25 16,-1 0-16,1-24 15,-1 24-15,0 0 0,25 0 16,-25 0-16,1 0 0,23 0 15,-23 0-15,-1 0 16,0 0-16,1 0 0,-1 0 16,-24 0-16,1 0 15,23 0-15,-24 0 16,0 0-16,-24-24 0,0 0 31,0 0 0,-24 24-15,24-24-16,0-1 0,0 1 16,0 0-1,0 0-15,0 0 0,0-25 16,0 25-16,0 0 16,0 0-16,0-1 0,0 1 15,0 0-15,0 0 16,-24 24-1,0 24 1,24 0 0</inkml:trace>
  <inkml:trace contextRef="#ctx0" brushRef="#br0" timeOffset="-36709">8612 5737 0,'-24'0'16,"24"-24"-1,0 48 48,0 0-48,0 0-15,0 25 16,0-25-16,0 24 16,0 1-16,0 23 0,0 1 15,0-25-15,-25 25 16,25-1-16,-24 1 0,24 0 15,0-1-15,-24 1 0,24-1 16,-24 1-16,24-25 16,0 25-16,0-25 0,0 1 15,0-1-15,0 0 16,0-24-16,24 1 0,-24 23 16,0-24-16,24-24 0,-24 24 15,0 1 1,24-25 62,-24-25-78,25 25 16,-1 0-16,24 0 0,1-24 15,-1 24-15,25-24 16,23 0-16,25 24 0,0-24 15,24-25-15,25 25 16,23 0-16,1 0 0,48-25 16,-25 25-16,25 0 0,0 0 15,-24 0-15,24 24 16,-24-25-16,-1 1 0,1 24 16,-25-24-16,-23 0 15,-25 24-15,0-24 0,0 24 16,-48-25-16,0 25 15,-25 0-15,-23-24 0,23 24 16,-48 0-16,1-24 0,-1 24 16,0 0-16,0 0 15,-24-24-15,0 0 32,0-1-17,0 1 16,-24 24-31,24-24 16,-24 0-16,24 0 16,0 0-1,-24-1-15,24 1 0,0-24 16,0 24-16,0-25 16,-25 1-16,25-1 0,0 1 15,-24-25-15,24 1 16,-24 24-16,24-49 0,-24 24 15,24 1-15,-24-1 0,0 25 16,24-25-16,-25 25 16,25-1-16,-24 1 0,24 24 15,0-25-15,-24 25 0,24 0 16,0 0-16,0 0 16,0-1-16,0 1 15,0 0 1,0 0-1,-24 24 17,24-24-32,-24 24 0,-1 0 15,1 0-15,-24 0 16,-1 0-16,1 0 0,0 24 16,-49-24-16,24 0 0,-23 24 15,-1-24-15,0 24 16,-24-24-16,0 24 0,0 1 15,0-1-15,0 0 16,-24 0-16,24 0 0,0 1 16,-24-1-16,24 0 0,-24 0 15,24 0-15,-24 1 16,24-25-16,0 24 0,0 0 16,0-24-16,0 24 0,24 0 15,1 0-15,23-24 16,-24 25-16,25-25 0,-1 24 15,1 0-15,-1 0 16,0 0-16,25-24 0,-25 25 16,25-1-16,0-24 15,-1 24-15,1-24 0,24 0 16,0 24-16,-1-24 0,1 0 16,0 24-1,0-24-15,0 0 16,-1 25-1,-23-25-15,24 0 0,0 0 16,-25 24-16,25-24 0,0 0 16,0 0-16,0 0 15,-1 0-15,1 24 16,48-24 0</inkml:trace>
  <inkml:trace contextRef="#ctx0" brushRef="#br0" timeOffset="-35930">8926 6366 0,'25'0'16,"-25"24"15,0 0-31,24 1 15,-24-1-15,0 0 0,0 0 16,0 0-16,0 0 16,0 1-16,24-1 0,-24 0 15,0 0-15,0 0 0,0-48 47,0 0-31,0 0-16,24 0 0,-24-25 15,0 25-15,0-24 16,0-1-16,0-23 0,0 23 16,0 1-16,0 0 0,0 23 15,24 1-15,-24 0 16,24 0-16,1 24 16,-1 24-16,-24 0 15,24 0-15,0 1 0,0-1 16,1 0-16,-1 24 0,0-23 15,0-1-15,-24 24 16,24-24-16,1 1 0,-25-1 16,0 0-16,24-24 15,-24 24-15,0-48 16,0 0 0,0 0-1,0-25-15,0 25 0,0-24 16,0-1-16,0 25 15,24-24-15,-24 23 0,24 1 16,0 0-16,1 0 0,-1 24 16,0 0-16,0 24 15,0-24-15,0 24 0,1 25 16,-1-25-16,0 24 0,-24-24 16,24 25-16,-24-25 15,0 24-15,0-23 0,0-1 16,0 0-16</inkml:trace>
  <inkml:trace contextRef="#ctx0" brushRef="#br0" timeOffset="-35400">10063 6245 0,'0'-24'15,"-24"24"-15,24-24 16,-24-1-16,0 1 16,0 24-1,-1-24-15,1 24 16,0 24-16,0 0 16,0-24-16,-1 25 0,1-1 15,0-24-15,24 24 16,-24 0-16,24 0 0,-24 1 15,24-1-15,0 0 16,24 0-16,-24 0 16,24 1-16,-24-1 0,24-24 15,0 24-15,1-24 16,-1 0-16,0 0 0,0 0 16,0 0-16,1-24 0,-1 0 15,0 24-15,-24-25 16,24 1-16,-24-24 0,0 24 15,0-1-15,0 1 16,0 0-16,0 0 0,0 0 16,24 24-1,-24 24 1,24-24-16,-24 24 0,25 0 16,-25 0-16,24 1 15,0-1-15,0 0 0,-24 0 16,24 0-16,1 1 0,-1-1 15</inkml:trace>
  <inkml:trace contextRef="#ctx0" brushRef="#br0" timeOffset="-35034">10257 6172 0,'-24'-24'0,"24"0"0,0 0 16,0 48 15,24-24-31,-24 24 16,24 0-16,0 1 15,0-1-15,1 0 16,-1 0-16,0 25 16,0-25-16,0 0 0,1 0 15,-1-24-15,0 24 0,0 1 16,0-25-1,-24-25-15,24 1 16,-24 0-16,0 0 0,0 0 16,0-25-16,0 1 15,0 24-15,0-25 0,-24 25 16,24-24-16,0 23 16,0 1-16,24 48 31,-24 1-16,0-1-15</inkml:trace>
  <inkml:trace contextRef="#ctx0" brushRef="#br0" timeOffset="-34626">10789 6148 0,'24'0'31,"-24"24"-15,24-24 0,-24 25-1,25-25-15,-1 0 16,0 0-16,0 0 16,0-25-16,1 1 15,-1 24-15,-24-24 16,24 0-16,-24 0 15,0-1-15,0 1 16,-24 24-16,0-24 0,-1 24 16,1-24-16,0 24 0,0 0 15,0 24-15,-1 0 16,1-24-16,24 24 0,-24 25 16,24-25-16,0 0 15,0 25-15,24-25 0,-24 0 16,24 24-16,1-23 0,-1-1 15,24 0-15,-24-24 16,1 24-16,23-24 0,-24 0 16,0-24-16,0 0 15</inkml:trace>
  <inkml:trace contextRef="#ctx0" brushRef="#br0" timeOffset="-34099">11273 5955 0,'0'-24'0,"0"-1"0,-24 25 15,24 25 32,24-25-31,0 24-16,-24 0 0,24 0 16,0 0-16,1 0 15,-1 25-15,-24-25 0,24 0 16,-24 0-16,24 1 15,-24-1-15,0 0 16,0-48 15,0 0-31,0-1 16,0-23-16,0 24 16,0-25-16,0 1 0,0 24 15,24-24-15,-24 23 0,25 1 16,-1 24-16,0 0 15,0 0-15,0 0 0,0 24 16,1 1 0,-1-1-16,-24 0 0,24 0 15,-24 0-15,24 0 0,0 1 16,-24-1-16,25 0 16,-1 0-16,-24 0 15,24 1-15,-24-1 16,24 0-16,-24 0 15,24 0 17</inkml:trace>
  <inkml:trace contextRef="#ctx0" brushRef="#br0" timeOffset="-18735">8418 6632 0,'25'0'16,"-50"0"62,1 0-78,0 0 15,0 0-15,0 24 16,-25-24-16,-23 24 0,23-24 16,-23 25-16,-1-1 15,1 0-15,-1 0 0,0-24 16,25 24-16,0-24 0,-1 25 16,1-25-16,-1 24 15,25-24-15,0 0 0,0 0 16,0 0-16,0 0 15,-1 0 1,1 0-16,0 0 16,0 0-16,0 0 15,-1 0-15,1 0 16,0 0-16,0-24 0,0 24 16,24-25-16,-25 1 15,25 0-15,0 0 16,0 0-16,0-1 15,25-23-15,-25 24 0,0-25 16,0 25-16,24-24 0,-24 0 16,0-1-16,0 1 15,0-1-15,-24-23 0,24 23 16,-25-23-16,25-1 16,-24 1-16,0-25 0,24 24 15,-24 1-15,0 23 16,24 1-16,-25 0 0,25-1 15,-24 1-15,24 24 0,0 0 16,-24-1 0,24 1-16,-24 24 156,24 24-156,-24-24 0,0 0 16,-1 25-16,1-25 0,-24 24 15,24-24-15,-25 0 16,25 24-16,0-24 0,0 0 15,-1 0-15,1 0 16,24 24-16,-24-24 0,24-24 31</inkml:trace>
  <inkml:trace contextRef="#ctx0" brushRef="#br0" timeOffset="-18368">6483 5277 0,'0'-24'16,"0"48"30,0 1-30,-24-1-16,0 0 16,24 0-16,-24 0 15,-1 1-15,1-1 0,0 24 16,0-24-16,0 0 16,24 1-16,0-1 15,0 0 1,24-24-16,-24 24 15,24 0-15,0-24 0,0 25 16,1-1-16,23 0 16,-24 0-16,0-24 0,0 24 15,25 1-15</inkml:trace>
  <inkml:trace contextRef="#ctx0" brushRef="#br0" timeOffset="-15573">1016 5713 0,'0'24'62,"0"0"-62,24 0 16,-24 1-16,0 23 15,24-24-15,-24 0 16,0 1-16,25 23 0,-25-24 16,0 0-16,0 0 15,24 1-15</inkml:trace>
  <inkml:trace contextRef="#ctx0" brushRef="#br0" timeOffset="-15110">1113 5713 0,'0'-24'16,"0"-1"15,0 1 0,24 24-31,0 0 16,-24-24-16,24 24 0,1 0 15,-1 0-15,0 24 16,0 0 0,-24 1-16,24-25 0,-24 24 15,0 0-15,0 0 16,-24-24-16,0 24 0,24 1 15,-24-25-15,0 0 0,-1 24 16,1-24-16,0 0 16,0-24-1</inkml:trace>
  <inkml:trace contextRef="#ctx0" brushRef="#br0" timeOffset="-14577">1500 5713 0,'0'-24'15,"24"24"1,-24-25 0,-24 25 15,0 0-31,24 25 15,-25-1 1,25 0-16,0 0 16,0 0-16,0 1 15,25-1-15,-25 0 16,24-24-16,0 24 0,0-24 16,0 0-1,1 0-15,-1 0 0,-24-24 16,24 24-16,-24-24 15,24 0-15,-24-1 0,0 1 16,0 0-16,-24 0 0,0 24 16,24-24-16,-24-1 15,-1 25-15,1 0 16,0 0-16,0 25 16</inkml:trace>
  <inkml:trace contextRef="#ctx0" brushRef="#br0" timeOffset="-13833">1693 5689 0,'0'-25'15,"25"25"48,-1 0-48,-24 25-15,24-25 16,0 24 0,0 0-16,1 0 15,-25 0 1,24-24-16,-24 25 0,-24-50 62,24 1-46,0 0-16,0 0 16,0 0-16,0-1 0,0 1 15,24 0-15,0 24 16,0 0 0,-24 24-1,24-24-15,-24 24 0,24 1 16,-24-1-1,0 0-15,25 0 0,-25 0 16,0-48 31,0 0-31,0 0-16,0 0 15,0-1-15,0 1 0,0 0 16,24 0-16,0 24 15,0 0 1,0 24-16,1 0 16,-25 0-16,24 1 15,-24-1-15,0 0 0,24 24 16,-24-23-16,0-1 16,-24 0-16</inkml:trace>
  <inkml:trace contextRef="#ctx0" brushRef="#br0" timeOffset="-13394">2395 5689 0,'-24'0'47,"0"0"-32,-1 24 1,25-48 47,25 24-63,-1 0 15,0 0 1,0 0 15</inkml:trace>
  <inkml:trace contextRef="#ctx0" brushRef="#br0" timeOffset="-13078">2516 5543 0,'24'0'31,"0"25"-15,0-25-1,1 24-15,-1-24 0,0 24 16,0-24-16,0 24 0,1 0 16,23 1-16,-24-25 15,0 24-15,1 0 0,-1 0 16</inkml:trace>
  <inkml:trace contextRef="#ctx0" brushRef="#br0" timeOffset="-12856">2782 5447 0,'-24'24'16,"24"0"15,0 0-31,-24 0 0,24 1 15,0-1-15,-25 0 0,25 0 16,-24 0-16,24 25 16,-24-25-16,24 0 0,-24 0 15,24 1-15,-24-25 16,24 24-16</inkml:trace>
  <inkml:trace contextRef="#ctx0" brushRef="#br0" timeOffset="-11918">3000 5568 0,'0'-25'0,"24"25"15,-24-24 1,24 24 0,-24-24-1,24 24-15,0 24 32,-24 0-17,25 1-15,-25-1 0,0 0 16,24 0-16,-24 0 15,0 1-15,0-1 16,0 0-16,0-48 47,0 0-47,0-1 16,0 1-16,24-24 15,-24 24-15,0-1 0,24 1 16,-24 0-1,24 24-15,1 24 16,-25 0-16,0 1 16,24-1-16,-24 0 15,0 0-15,24 0 0,-24 1 16,24-25 0,-24 24-16,24-24 15,-24-24 1,0-1-1,25 1-15,-25 0 16,0 0-16,0 0 16,0-1-16,0 1 0,0 0 15,24 24-15,-24 24 32,24 0-32,-24 1 15,24-1-15,-24 0 16,24 0-16,-24 0 0,24 1 15,-24-1-15,25-24 0,-1 0 16,0 0-16,0 0 16,0-24-16,1-1 15,-25 1-15,24 0 16,-24-24-16,24 23 0,-24-23 16,0 0-16,0-1 15,-24 1-15,24 0 0,-24 23 16,-1 1-16,25-24 15,-24 48-15,24-24 0,-24 24 16,0 0-16,0 24 16,24 0-1,0 0-15,0 0 16,0 1-16,24-1 0,-24 24 16,24-24-16,0 25 15,0-1-15,1-24 0,-1 25 16,0-1-16,0-24 0,-24 0 15</inkml:trace>
  <inkml:trace contextRef="#ctx0" brushRef="#br0" timeOffset="-10433">2540 6003 0,'0'-24'15,"0"0"16,0 48 16,0 24-31,24-24 0,-24 25-16,0-1 0,24 1 15,1 23-15,-25-23 0,24 23 16,0 1-16,0-1 15,0 25-15,25-24 0,-25-1 16,0 1-16,-24-1 16,24 1-16,1-25 0,-25 25 15,24-25-15,-24-24 0,0 25 16,0-25-16,0 0 16,0 0-16,0-48 15,-24 24 1</inkml:trace>
  <inkml:trace contextRef="#ctx0" brushRef="#br0" timeOffset="-10140">2540 7116 0,'-24'0'0,"24"24"31,24-24-15,0 24 0,0-24-1,1 24-15,-25 1 0,24-25 16,0 24-16,0 0 0,0 0 15,25 0-15,-25 1 16,0-1-16,0-24 0,-24 24 16</inkml:trace>
  <inkml:trace contextRef="#ctx0" brushRef="#br0" timeOffset="-9743">3096 7164 0,'0'24'62,"0"1"-46,-24-1-1,24 0-15,-24-24 0,0 24 16,24 0-16,-24 1 0,24-1 16,-25 0-16,1 0 15</inkml:trace>
  <inkml:trace contextRef="#ctx0" brushRef="#br0" timeOffset="-7772">2661 8350 0,'0'-25'0,"24"25"15,-24-24 1,-24 0 0,0 0-1,0 24 1,-1-24-16,1 24 16,0 0-16,0 24 15,0-24-15,-1 24 0,1 0 16,0 0-16,24 1 15,0-1-15,0 24 0,0-24 16,0 1-16,24-1 0,0 0 16,1 0-16,-1 0 15,0 0-15,0-24 0,0 0 16,1 0-16,23 0 0,-24-24 16,0 0-16,1 0 15,-1-24-15,0-1 0,-24 25 16,24-24-16,-24-1 15,0 1-15,0-1 0,0 1 16,-24 0-16,0-1 16,24 25-16,-24 0 0,24 0 15,-25 24-15,25 24 16,25 0 0,-25 0-16,24 25 0,0-25 15,0 24-15,0 1 0,25-25 16,-25 24-16,0-24 15,0 25-15,0-25 0,1 0 16</inkml:trace>
  <inkml:trace contextRef="#ctx0" brushRef="#br0" timeOffset="-7401">3048 8253 0,'24'0'16,"0"0"31,1 0-32,-1 0-15,0-24 16,0 24 0,0-25-16,1 25 0,-1-24 15,0 24-15,-24-24 16,0 0-16,0 0 15,-24 24 1,0 0-16,-1 0 0,1 0 16,0 0-16,0 24 0,0 0 15,-1-24-15,25 24 16,-24 0-16,24 1 0,0-1 16,0 24-16,24-24 15,1 1-15,-1-1 0,0 0 16,0-24-16,0 24 0,1-24 15,-1 0-15,0-24 16,24 0-16</inkml:trace>
  <inkml:trace contextRef="#ctx0" brushRef="#br0" timeOffset="-6975">3411 8059 0,'0'-24'0,"-24"0"15,0 0-15,24 0 0,-25 24 16,25-25-16,0 50 31,25 23-31,-1-24 16,-24 0-16,24 25 15,0 23-15,0-23 0,-24 23 16,24 1-16,1-25 16,-25 25-16,24-25 0,-24 0 15,24 1-15,0-25 0,-24 0 16,0-48-1,0 0 1,0 0-16,0-25 16,-24 1-16,24 0 0,-24-1 15,24 1-15,0-25 0,0 25 16,0 24-16,0-25 16,24 25-16,-24 0 0,24 24 15,0 0-15,1 0 0,-1 24 16,-24 0-1,0 0-15,0 1 16,0-1-16,-24 0 16,-1 0-16,1-24 15,24 24-15,-24-24 0,0 0 16,0 0-16</inkml:trace>
  <inkml:trace contextRef="#ctx0" brushRef="#br0" timeOffset="-6573">3798 8156 0,'24'0'0,"0"0"15,1 0 48,-1 0-48,-24-24 1,24 24-16,0-24 16,0 24-16,-24-25 15,24 1-15,1 0 16,-25 0-16,0 0 16,-25 24-1,1 0-15,0 0 16,0 0-16,0 0 0,0 0 15,-1 24-15,1 0 16,24 0-16,0 0 16,0 1-16,24-1 15,-24 0-15,25 0 0,-1 0 16,0 1-16,0-25 0,0 24 16,0-24-16,1 0 15,-1 0-15</inkml:trace>
  <inkml:trace contextRef="#ctx0" brushRef="#br0" timeOffset="-6201">4185 7914 0,'-24'-24'0,"0"24"16,-1-24 0,25 48-1,25-24 1,-25 24-16,24 0 15,0-24-15,0 25 0,0 23 16,-24-24-16,25 0 0,-1 0 16,-24 1-16,0-1 15,0 0-15,0 0 16,0-48 0,-24 24-16,24-24 15,0 0-15,0-25 0,0 25 16,0-24-16,0 24 15,24-25-15,-24 25 0,24 0 16,0 0-16,0 24 16,1 0-16,23 0 0,-24 24 15,0 0-15,0 0 0,1 0 16,-1 25-16,-24-25 16,24 24-16,-24-24 0,0 25 15</inkml:trace>
  <inkml:trace contextRef="#ctx0" brushRef="#br0" timeOffset="-5667">4959 7987 0,'24'0'0,"-24"-24"15,0-1 1,0 1 0,0 0-16,-24 24 15,24-24-15,-24 0 16,0 24-16,0-25 0,-1 25 16,-23 0-16,24 0 15,0 0-15,-1 0 0,25 25 16,-24-25-16,0 24 0,24 0 15,0 0-15,0 0 16,0 1-16,24-1 0,0 0 16,-24 0-16,25 0 15,-1-24-15,0 24 0,0-24 16,0 0-16,1 0 0,-1 0 16,0-24-16,0 0 15,0 0-15,-24 0 0,0-25 16,24 25-16,-24-24 15,0-1-15,-24 25 0,0-24 16,24-1-16,-24 1 0,0 24 16,24 0-16,-24 24 15,48 24 1,0 0-16,-24 24 16,24-23-16,0 23 15,0 0-15,1-23 0,-25 23 16,24-24-16,0 0 15,-24 1-15</inkml:trace>
  <inkml:trace contextRef="#ctx0" brushRef="#br0" timeOffset="-5294">5177 7842 0,'24'0'15,"0"0"63,0-25-62,1 25 0,-25-24-16,24 24 15,-24-24-15,-24 0 16,-1 24-1,1-24-15,0 24 0,24-25 16,-24 25-16,0 0 16,-1 0-16,25 25 0,-24-1 15,24 0 1,0 24-16,0-23 0,24-1 16,1 24-16,-25-24 0,24 1 15,0-1-15,0 0 16,0-24-16,1 24 0,-1-24 15</inkml:trace>
  <inkml:trace contextRef="#ctx0" brushRef="#br0" timeOffset="-4918">5395 7672 0,'-25'0'15,"1"0"1,48 0-1,1 0 1,-25 24-16,24-24 16,0 25-16,-24-1 15,24-24-15,-24 24 0,0 0 16,0 0-16,0 1 16,0-1-16,0-48 31,0-1-16,0 1-15,0 0 16,0 0-16,0 0 0,0-1 16,24 1-16,0 0 15,1 24-15,-1 0 16,0 24-16,0 0 16,0 1-16,1 23 15,-25-24-15,24 0 0,-24 1 16,0-1-16,24 0 15,-24 0-15</inkml:trace>
  <inkml:trace contextRef="#ctx0" brushRef="#br0" timeOffset="-4629">5951 7600 0,'0'-25'0,"-24"25"15,0 0 1,-1 0-16,1 0 16,0 0-1,0 25-15,0-1 16,24 0 0,-25 0-16,25 0 15,25 1-15,-25-1 16,24 0-16,0 24 0,0-23 15,0-25-15,25 24 0,-25 0 16,0-24-16,24 0 16,-23 0-16,23 0 0</inkml:trace>
  <inkml:trace contextRef="#ctx0" brushRef="#br0" timeOffset="-4425">6144 7624 0,'0'-24'0,"-24"24"0,24 24 47,24 0-47,-24 0 15,0 0-15,25 1 16,-1-1-16,-24 24 0,24-24 16,-24 1-16,24-1 0,0 0 15,1-24 1</inkml:trace>
  <inkml:trace contextRef="#ctx0" brushRef="#br0" timeOffset="-4269">6144 7358 0,'-24'0'0,"0"0"15,24 24 16,24 0-15,-24 0-16</inkml:trace>
  <inkml:trace contextRef="#ctx0" brushRef="#br0" timeOffset="-3848">6459 7624 0,'0'24'0,"0"0"31,24 0 1,0-24-17,0 0-15,1 0 16,-1 0-16,0-24 15,0 0-15,0 24 16,1-24-16,-25 0 16,24-1-16,-24 1 0,-24 0 15,-1 24-15,1-24 16,-24 24-16,24 0 16,-25 0-16,25 24 0,-24-24 15,24 24-15,-1 0 16,1 1-16,24-1 0,0 0 15,0 0-15,0 0 0,24 1 16,1 23-16,-1-24 16,0 0-16,24 1 0,-24-25 15,25 24-15,-1-24 16,1 0-16,-1-24 0</inkml:trace>
  <inkml:trace contextRef="#ctx0" brushRef="#br0" timeOffset="-3603">6943 7455 0,'0'-49'0,"0"25"16,0 0-16,-24 48 31,24 0-31,0 0 16,0 1-16,24-1 15,0 24-15,0-24 16,0 0-16,0 1 0,1-1 15,-1 0-15,24 0 16,-24 0-16,-24 1 0,0-1 16,-24 0-1,0 0-15,-49-24 0,25 24 16,-49-24-16</inkml:trace>
  <inkml:trace contextRef="#ctx0" brushRef="#br0" timeOffset="-936">5322 8664 0,'0'24'15,"-24"0"1,0-24-16,24 25 0,24-1 15,0-24 1,0 0-16,0 24 16,1 0-16,-1 0 0,24 1 15,-24-1-15,0 0 16,1 0-16,-1 0 0,-24 1 16,24-25-16,0 24 15,-24 0-15</inkml:trace>
  <inkml:trace contextRef="#ctx0" brushRef="#br0" timeOffset="-727">5540 8688 0,'0'-24'0,"0"0"0,0 0 16,-25-1-16,25 1 15,0 48 1,-24 1-16,24-1 0,0 0 15,-24 24-15,24 1 16,-24-1-16,24 1 0,-24-1 16,0 0-16,24 1 15,-25-1-15,25 0 0,-24-23 16,24-1-16</inkml:trace>
  <inkml:trace contextRef="#ctx0" brushRef="#br0" timeOffset="4167">9749 7382 0,'24'0'0,"-24"24"31,0 0-15,-24-24 0,0 25-16,-1-25 15,1 24-15,0 0 0,-24 0 16,23 0-16,-23 0 16,24 1-16,-24-1 0</inkml:trace>
  <inkml:trace contextRef="#ctx0" brushRef="#br0" timeOffset="4485">8636 8156 0,'-24'24'15,"0"-24"1,-1 0 0,25 24-1,-24 1 1,0-1-16,0 0 15,0 0 1,0 0-16,-1 1 0,1-25 16</inkml:trace>
  <inkml:trace contextRef="#ctx0" brushRef="#br0" timeOffset="4671">8201 8446 0,'-25'0'0,"1"25"15,0-1 1,0-24-16,0 0 0,-1 24 15,-23-24-15,24 24 16,0-24-16,-25 24 0,25-24 16,0 24-16,0-24 0,0 25 15,-1-1-15,1-24 16,0 24-16,0-24 0,0 24 16,-1-24-16,1 24 15</inkml:trace>
  <inkml:trace contextRef="#ctx0" brushRef="#br0" timeOffset="5217">7402 8495 0,'0'-24'16,"-24"48"31,24 0-47,0 0 15,0 0-15,-24 25 16,24-1-16,-24 0 0,0 1 15,24-1-15,-25 1 0,1-1 16,24-24-16,-24 25 16,24-25-16,0 0 15,24-24 17,0 0-32,1 0 0,-1 0 15,0 0-15,24 0 16,-23 24-16,23 0 0,-24-24 15,24 49-15,-23-25 16</inkml:trace>
  <inkml:trace contextRef="#ctx0" brushRef="#br0" timeOffset="8028">13111 6003 0,'0'-24'16,"24"24"-16,1 0 47,-1 0-31,0 0-16,0-24 15,0 24-15,25 0 16,-1-24-16,1 24 0,23-25 15,1 25-15,48-24 0,0 0 16,0 0-16,48-25 16,0 25-16,1 0 0,23-24 15,25 23-15,-25-23 16,1 24-16,-1 0 0,1-25 16,-25 25-16,1 0 0,-1 0 15,-24 0-15,-24-1 16,0 1-16,-24 0 0,-25 24 15,-23-24-15,-1 24 16,-24-24-16,0 24 0,-48 0 16,24-25-1,-24 25-15,0 0 16,0 0-16</inkml:trace>
  <inkml:trace contextRef="#ctx0" brushRef="#br0" timeOffset="8417">16450 5084 0,'-25'0'16,"25"-24"-16,25 24 47,-1 0-32,0 0-15,0 0 0,0 0 16,25 0-16,-25 0 0,24 0 16,1 0-16,-1 0 15,-24 24-15,25-24 0,-1 24 16,-24-24-16,0 24 15,1 0-15,-25 1 0,24-1 16,-24 0-16,0 24 0,-24-23 16,24-1-16,-25 0 15,1 24-15,-24-23 0,24-1 16,-25 0-16,25 24 16,0-24-16,-25 1 0</inkml:trace>
  <inkml:trace contextRef="#ctx0" brushRef="#br0" timeOffset="10170">19304 4019 0,'-24'0'0,"-25"-24"16,1 24-16,0-24 0,-1 24 16,-23-24-16,-1 24 15,1 0-15,-25 24 0,0 0 16,-24 0-16,0 1 15,-24 23-15,24 0 0,-24 1 16,24-1-16,0 25 0,0-25 16,24 25-16,1-1 15,23-23-15,25 23 0,-1 1 16,25-25-16,24 25 16,0-1-16,24-23 0,25 23 15,-1 1-15,0-25 0,25 1 16,24-1-16,24 0 15,0-23-15,0-1 0,24 0 16,0 0-16,24-24 16,1 0-16,-1 0 0,-24-24 15,24 0-15,1 0 0,-25-1 16,-24-23-16,24 0 16,-24-1-16,0-23 0,-24 23 15,-25-23-15,1-1 16,-1 1-16,-23-1 0,-25 0 15,0-23-15,-24 23 0,-24 1 16,0-1-16,-49 0 16,1 25-16,-1 0 0,-48 23 15,0 1-15,0 24 0,-24 0 16,0 0-16,0 24 16,0 1-16,-1-1 15</inkml:trace>
  <inkml:trace contextRef="#ctx0" brushRef="#br0" timeOffset="10973">19135 5931 0,'0'-25'32,"-24"1"-17,-1 24-15,1 0 16,0-24-16,-24 24 15,-1 0-15,1 0 0,-25 0 16,-24 24-16,1 0 0,-1 1 16,-24-1-16,0 24 15,0-24-15,0 25 0,0-1 16,24 0-16,1 1 0,23 23 16,1-23-16,23-1 15,25 1-15,0 23 0,24-24 16,24 1-16,24-1 15,1-24-15,23 25 0,25-1 16,24-24-16,0 1 16,0-1-16,24 0 0,24 0 15,-23-24-15,23 0 0,24 0 16,-23-24-16,23 0 16,1 0-16,-1-1 0,-23 1 15,23-24-15,-48-1 16,0 25-16,-24-24 0,0-1 15,-48 1-15,-1 0 0,1-25 16,-49 1-16,0-1 16,-24 0-16,0 1 0,-24-1 15,-24 1-15,-25-1 0,1 1 16,-25 23-16,-24 25 16,-24-24-16,0 48 0,-25-25 15,1 25-15,0 0 16,-1 25-16,1-1 0,24 0 15,24 24-15,0-23 16,0 23-16</inkml:trace>
  <inkml:trace contextRef="#ctx0" brushRef="#br0" timeOffset="13728">16982 5035 0,'-24'25'32,"-1"-1"-17,1 0 1,0 0-1,0 25-15,0-25 0,-1 24 16,1 25-16,24-25 16,-24 1-16,0 23 0,24 1 15,-24-25-15,24 25 0,0-1 16,0-23-16,24 23 16,0-23-16,0-1 0,25 0 15,-1-24-15,0 25 0,25-25 16,-25 0-16,25 0 15,-1 1-15,-23-1 0,-1-24 16,1 24-16,-25 0 16,0 25-16,-24-25 0,0 24 15,-24 25-15,0-1 16,-25 1-16,25 24 0,-24-1 16,-1 1-16,1 0 0,24 0 15,0-1-15,24 1 16,0 0-16,24-24 0,0-1 15,24-24-15,1 1 16,23-1-16,1 1 0,-1-1 16,1-24-16,24 0 0,-1-24 15,1 0-15,0 0 16,0 0-16,24 0 0,-25-24 16,25 0-16,-24 0 0,0 0 15,0-1-15,-1 1 16,1-24-16,-24 24 0,-1-1 15,1 1-15,-25 0 16,1 24-16,-1 0 0,0 0 16,-23 0-16,-1 0 0,0 24 15,0-24-15,25 24 16,-25 1-16,24-1 0,25-24 16,24 24-16,-1-24 15,25 0-15,24 0 0,1 0 16,-1 0-16,24-24 15,0 0-15,1-1 0,-1 1 16,0-24-16,-24 24 0,1-25 16,-25 1-16,0-25 15,-1 25-15,-47-25 0,0 1 16,-1-25-16,-23 25 16,-25-1-16,0-24 0,0 25 15,-24 23-15,24-23 0,-24 23 16,0 1-16,25 24 15,-25 0-15,0-1 0,24 1 16,0 0-16,0 0 0,0 24 16,0-24-16,25-1 15,-25 1-15,24 0 0,1 0 16,-1-25-16,1 1 16,-1 0-16,0-25 0,1 1 15,-1-1-15,-24-24 0,0 0 16,1-24-16,-25 25 15,-25-25-15,1 24 0,-24-24 16,0 24-16,-25 25 16,-24-1-16,0 1 0,1 23 15,-25 1-15,24 24 0,24-1 16,1 1-16,23 0 16,1 24-16,24-24 0,24 0 15,24 24 1,0 0-16,25-25 0,-25 1 15,24 24-15,1-24 0,-1 0 16,-24 0-16,0-25 16,1 25-16,-25-24 0,0-1 15,-25 1-15,1 0 16,-24-1-16,-1 1 0,-23-25 16,-25 25-16,0-25 0,1 25 15,-25 0-15,-25-1 16,1 25-16,0-24 0,0 48 15,0 0-15,0 0 16,24 24-16,24 0 0,0 0 16,25 0-16,23 1 0,25-1 15,0 0-15,48-24 32,0-24-17,0 0-15,1-1 0,-25 1 16,0 0-16,0-24 0,0-1 15,0 1-15,-49 24 16,25-25-16,-24 1 0,-1 24 16,-23-25-16,-25 49 15,24-24-15,-48 24 0,25 24 16,-25 1-16,0-1 0,0 0 16,-24 24-16,24 1 15,0-1-15,0-24 0,48 25 16,-23-25-16,23 0 0,25 0 15,23 0-15,1-24 16,24-24 0,0 0-1,0 0-15,0 0 16,-24-1-16,0 1 0,0 0 16,-25 0-16,1 24 15,-25-24-15,1 24 0,-25 0 16,24 0-16,-23 24 15,-25 0-15,24 0 0,0 0 16,0 25-16,1-25 0,23 24 16,0 25-16,25-25 15,24 1-15,0 23 0,0-23 16,24-1-16,0 0 16,24 25-16,0-49 0,0 25 15,-24-1-15,24-24 0,0 0 16,-24 1-16,0 23 15,0-24-15,0 0 0,-24 0 16,0 25-16</inkml:trace>
  <inkml:trace contextRef="#ctx0" brushRef="#br0" timeOffset="13924">16619 5181 0,'0'48'0,"0"0"0,0 1 15,24-1-15,0 1 0,0-25 16,25 24-16,-25-24 16,0 0-16,25 1 0,-25-1 15,0-24-15,0 24 16,-24 0-16,0 0 16,0 1-1</inkml:trace>
  <inkml:trace contextRef="#ctx0" brushRef="#br0" timeOffset="16051">17030 7527 0,'24'-24'31,"-48"24"16,0 0-31,0 0-16,0 0 0,-25 24 15,1-24-15,-25 24 0,-24 0 16,-23 1-16,-1-1 15,-25 0-15,-23 0 0,-24 0 16,-1 25-16,1-25 0,-25 24 16,0-23-16,0 23 15,-24-24-15,25 25 0,-25-1 16,24-24-16,-24 0 16,25 25-16,-1-25 0,0 0 15,0 24-15,25-23 16,-1-1-16,1 0 0,23 0 15,1 0-15,0 1 0,24-1 16,0-24-16,-1 24 16,25 0-16,-24 0 0,24 1 15,-24-1-15,24 0 0,0 24 16,-24-24-16,24 1 16,0 23-16,0-24 0,25 0 15,-1 1-15,0-1 16,0 0-16,25 0 0,-25 0 15,24 1-15,1-1 0,23-24 16,-23 24-16,23 0 16,1-24-16,0 0 0,-1 24 15,25-24-15,-24 0 16,24 25-16,-1-25 0,1 0 16,-24 0-16,24 0 0,-1 0 15,1 0-15,0 0 16,0 0-16,0 24 0,-1-24 15,-23 0-15,24 24 16,0-24-16,-1 0 16,1 0-16,24 24 47,24-24-32</inkml:trace>
  <inkml:trace contextRef="#ctx0" brushRef="#br0" timeOffset="16502">8999 8688 0,'-24'0'0,"0"0"16,24 24 31,-25 1-31,1-1-16,0 0 15,0 0-15,0 0 0,-1 1 16,-23-1-16,24 0 15,0 0-15,-1-24 0,1 24 16,0-24-16,24 25 16,0-1-1,24-24 1,-24 24-16,24-24 16,-24 24-16,25 0 0,-1 0 15,0 1-15,0-1 16,0 0-16,1 0 0,-1 25 15,0-25-15,24 0 0,-23 0 16,-1 0-16,0 25 16,0-49-16,-24 24 0,24 0 15</inkml:trace>
  <inkml:trace contextRef="#ctx0" brushRef="#br0" timeOffset="18298">4499 9728 0,'0'25'0,"-24"-25"47,0 0-32,0 0-15,0 24 0,0-24 16,-1 0-16,-23 0 0,0 24 16,-25-24-16,25 24 15,-49 0-15,0 1 0,0-1 16,-48 0-16,0 24 16,-24 1-16,-1 23 0,-23-23 15,-1 23-15,1 1 0,-1-1 16,1-23-16,-1 23 15,25-23-15,0 23 0,48-23 16,0-25-16,24 24 16,0-24-16,49 1 0,-1-25 15,25 0-15,24-25 32,24 25-32,-24-24 0,25 0 15,-1 0 1,-24 0-16,0-1 15,0 1-15,-24 0 16,24 0-16,0 0 16,0 0-16,0-25 0,0 1 15,0-1-15,0-23 16,0-1-16,0 1 0,0-25 16,0 24-16,-25-23 0,25-1 15,-24 0-15,0 24 16,0-23-16,0-1 0,-1 0 15,-23 0-15,24 1 0,-25-1 16,25 0-16,0 0 16,-24 1-16,24-25 0,-1 24 15,1 0-15,-24 0 16,24 25-16,-1-25 0,1 24 16,0 1-16,0-1 15,0 1-15,-1 23 0,1-23 16,0-1-16,0 25 0,24-1 15,-24 1-15,24 0 16,-25-1-16,25 25 0,0 0 16,0 0-16,0 0 15,0-1-15,0 1 16,0 0-16,0 0 16,25 0-1,-25-1-15,0 1 16,24 0-16,-24 0 15,0 0 1,24 24-16,-24-25 16</inkml:trace>
  <inkml:trace contextRef="#ctx0" brushRef="#br0" timeOffset="18798">0 7455 0,'0'-25'0,"24"25"15,-24-24-15,24 0 0,-24 0 16,25 0-16,-1-1 16,0-23-16,0 24 0,0-25 15,1 1-15,-1 0 16,0-1-16,0 1 0,0 0 15,1-1-15,-1 1 0,0 24 16,0-25-16,-24 25 16,24 0-16,0 24 0,1 0 15,-1 24-15,0 0 16,0 0-16,25 25 16,-25-1-16,24 1 0,-24 23 15,25-24-15,-25 1 16,24-1-16,-23 1 0,-1-1 15,0 0-15,0-23 16,0-1-16,0 0 0,1 0 16,-25 0-16,24 1 0,-24-1 15,24-24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52:39.1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465 4375 0,'0'-24'0,"0"0"15,0 0-15,0 0 16,0-1-16,0 1 0,0 0 16,0 0-16,0 0 15,0-1-15,-24 1 0,24 0 16,-24 24-16,0 0 0,-25 0 16,25 24-16,-24-24 15,-1 49-15,1-25 0,0 24 16,-1-24-16,25 25 15,-24-1-15,48 1 0,0-25 16,0 24-16,24-24 0,24 25 16,1-25-16,23 24 15,1-24-15,-1 25 0,25-25 16,-24 0-16,-1 0 16,-23 25-16,-1-25 0,0 0 15,-48 25-15,0-25 0,0 24 16,-24-24-16,-24 0 15,0 25-15,-1-25 0,-23 0 16,23 0-16,-23-24 0,23 25 16,-23-25-16,47 0 15,-23-25-15,24 1 0,24 0 16,0 0-16</inkml:trace>
  <inkml:trace contextRef="#ctx0" brushRef="#br0" timeOffset="244">635 4206 0,'24'-24'15,"-24"-25"-15,0 25 16,-24 24 0,24 24-1,0 1-15,24 23 16,-24 0-16,24 1 0,0 23 15,0-23-15,25 23 0,-25 1 16,24-25-16,-23 25 16,23-25-16,-24 1 0,0-1 15,1-24-15,-1 0 16,0 1-16</inkml:trace>
  <inkml:trace contextRef="#ctx0" brushRef="#br0" timeOffset="718">1191 4569 0,'24'-24'0,"-24"-1"16,0 1-16,24 0 15,-24 0 1,25 0 0,-25 48 62,-25-24-78,1 24 15,0 0 1,0 0-16,0 1 0,0-1 16,-1 0-16,1 24 15,0-23-15,0-1 0,0 0 16,-1 0-16,1 0 15,24 1-15,0-1 0,-24-24 16,48-24 0,0-1-1,1 1-15,23 0 0,-24 0 16,0 0-16,25 24 0,-25-25 16,24 25-16,-24 0 15,25 0-15,-25 25 0,24-1 16,-23-24-16,-1 24 15,0 0-15,24 0 0,-23-24 16,-1 25-16,0-25 16,0 0-16</inkml:trace>
  <inkml:trace contextRef="#ctx0" brushRef="#br0" timeOffset="1126">1699 4520 0,'-24'0'16,"0"0"0,0 0-16,-1 0 0,1 0 15,0 0-15,48 0 32,25 0-17,-25-24-15,0 24 16,24-24-16,-24 24 0,1-24 15,-1 24-15,0-24 0,0 0 16,-24-1-16,0 1 16,-24 0-16,0 24 15,0 0-15,-25-24 16,25 24-16,-24 0 0,24 0 16,-25 24-16,25-24 0,24 24 15,-24 0-15,24 1 16,0 23-16,24-24 0,0 24 15,0-23-15,25 23 0,-25-24 16,24 0-16,1 1 16,-1-1-16,0-24 0,1 0 15,-25 0-15,24-24 16,-23-1-16,23 1 0</inkml:trace>
  <inkml:trace contextRef="#ctx0" brushRef="#br0" timeOffset="1372">1893 3964 0,'-25'-24'16,"1"24"0,24 24-16,0 0 15,24-24-15,1 24 16,-25 1-16,24 23 0,0-24 15,0 25-15,0-1 16,1 0-16,23 1 0,-24-1 16,0-24-16,1 25 15,-25-1-15,24-24 0,0 0 16,-24 1-16</inkml:trace>
  <inkml:trace contextRef="#ctx0" brushRef="#br0" timeOffset="1769">2352 4327 0,'0'-24'0,"-24"24"16,24-24-1,-24 24-15,0 0 16,48 0 15,0-25-31,0 25 16,0 0-16,1 0 15,-1-24-15,0 24 0,-24-24 16,24 24-16,0-24 16,-24 0-16,0-1 15,-24 1-15,0 0 16,0 24-16,0 0 16,-25 0-16,25 0 0,0 0 15,-25 0-15,25 24 16,0 0-16,24 1 0,-24-1 15,24 0-15,0 0 0,24 0 16,0 25-16,0-25 16,1 0-16,23-24 0,0 24 15,1-24-15,-1 0 16,1 0-16,-1 0 0,0-24 16,-23 0-16,23 0 0</inkml:trace>
  <inkml:trace contextRef="#ctx0" brushRef="#br0" timeOffset="1978">2570 3867 0,'-24'-48'0,"0"24"15,-1 0-15,25-1 16,0 50 0,25-25-16,-1 24 15,0 24-15,24-24 0,-23 25 16,-1-1-16,24-24 0,-24 25 15,0-1-15,1 0 16,-1 1-16,0-25 0,0 24 16,-24-23-16,24-1 15</inkml:trace>
  <inkml:trace contextRef="#ctx0" brushRef="#br1" timeOffset="-214554">19842 1037 0,'0'-24'31,"0"0"-15,24 24-16,-24-25 0,24 1 16,-24 0-1,25 0-15,-25 0 16,0 0 0,-25 24-16,25-25 0,-24 25 15,0 0-15,-24 0 0,-1 0 16,1 0-16,-1 0 15,1 25-15,-25-1 0,25 0 16,0 0-16,24 0 0,-1 0 16,1 1-16,0 23 15,24-24-15,0 0 0,24 25 16,0-25-16,25 0 16,-25 0-16,24 1 0,25-1 15,-25 0-15,1 0 16,-1 0-16,0 1 0,1-1 15,-25 0-15,0 0 0,0 0 16,-24 0-16,0 1 16,0-1-16,-24 0 0,0 0 15,0-24-15,-25 0 0,1 0 16,0 0-16,-1 0 16,1 0-16,-25-24 0,25 24 15,0-24-15,-1 24 16,25-24-16,0 24 0,0-25 15,24 1 1</inkml:trace>
  <inkml:trace contextRef="#ctx0" brushRef="#br1" timeOffset="-213977">20108 1037 0,'0'-24'0,"0"0"16,-24 24-16,24-25 15,0 1-15,0 48 32,0 1-17,0 23-15,0 0 0,0 1 16,0 23-16,0 1 0,0 0 15,0-1-15,24 1 16,-24-1-16,0 1 0,0-1 16,0-23-16,24-1 0,-24 1 15,0-1-15,0-24 16,0 0-16,0 0 16,0-48-1,-24 0-15,24-24 16,0-1-16,-24 1 15,24 0-15,-24-25 0,24 0 16,0-23-16,0 23 0,0 1 16,0-1-16,0 25 15,24-1-15,-24 1 0,24 48 16,24-24-16,-23 24 16,-1 0-16,24 24 0,-24 0 15,25 0-15,-25 0 0,0 25 16,0-25-16,-24 24 15,0-23-15,0 23 0,0-24 16,-24 0-16,0 0 16,0-24-16,-25 0 0,25 25 15,-24-25-15,24 0 0,-25-25 16,25 1-16,0 0 16,0 0-16,24 0 0,0 0 15</inkml:trace>
  <inkml:trace contextRef="#ctx0" brushRef="#br1" timeOffset="-213521">20495 1110 0,'-24'0'0,"24"-25"15,0 1 1,24 24-16,0 0 15,0 0-15,1 24 16,-1 1 0,-24-1-16,24 0 0,-24 0 15,24 0-15,-24 25 16,0-25-16,0 0 0,0 0 16,0 1-16,0-1 0,0 0 15,-24-48 16,24 0-15,0-1-16,0 1 0,0 0 16,24-24-16,-24 23 0,24-23 15,1 24-15,-1 0 16,0-1-16,0 25 0,25 0 16,-25 0-16,0 25 15,-24-1-15,24 0 0,0 0 16,-24 25-16,25-25 0,-25 24 15,0-24-15,0 1 16,0-1-16,0 0 0,0 0 16,0 0-16</inkml:trace>
  <inkml:trace contextRef="#ctx0" brushRef="#br1" timeOffset="-213339">20931 868 0,'0'-24'0,"0"-1"16,0 50 62</inkml:trace>
  <inkml:trace contextRef="#ctx0" brushRef="#br1" timeOffset="-212929">21027 1061 0,'24'0'15,"1"0"-15,-1 0 16,0 0-1,-24 24-15,24-24 0,-24 25 16,24-1-16,-24 0 16,25 24-16,-25-23 0,0-1 15,24 24-15,-24-24 0,0 1 16,0-1-16,0 0 16,-24-24-1,24-24 1,0 0-16,0-1 15,24 1-15,-24 0 16,24-24-16,0 23 0,0 1 16,1-24-16,-1 24 0,0-1 15,0 1-15,0 24 16,1 0-16,-1 0 16,-24 24-16,24 1 0,-24-1 15,24 24-15,-24-24 16,0 25-16,24-25 0,-24 0 15,0 25-15,24-25 16</inkml:trace>
  <inkml:trace contextRef="#ctx0" brushRef="#br1" timeOffset="-212471">22043 1134 0,'24'0'0,"1"-24"16,-1-1-16,-24 1 16,24 0-16,-24 0 15,0 0-15,0-1 16,-24 1-16,0 0 0,-1 24 16,-23-24-16,24 24 15,-24 0-15,-1 24 0,25 0 16,-24 0-16,23 1 0,1-1 15,0 0-15,24 24 16,0-23-16,0-1 0,0 0 16,0 0-16,24 0 15,0 1-15,1-1 0,-1-24 16,0 24-16,24-24 16,-23 0-16,23 0 0,-24 0 15,0-24-15,25 0 0,-25-1 16,-24 1-16,24 0 15,-24 0-15,0 0 0,0-1 16,0 1-16,0 0 16,0 0-16,-24 24 0,24-24 15,-24 24-15,-1 0 16,25 24 0,0 0-16,0 0 15,0 0-15</inkml:trace>
  <inkml:trace contextRef="#ctx0" brushRef="#br1" timeOffset="-211848">21898 1472 0,'-24'0'16,"24"-24"-1,0 0-15,-24 24 32,24 24-32,0 0 15,0 1 1,0-1-16,-24 0 0,24 24 16,0-23-16,0 23 15,0-24-15,24 25 0,-24-25 16,0 0-16,24 0 0,0 0 15,0-24 1,-24-24 0,25 24-16,-25-24 0,24 0 15,-24 0-15,24-1 16,-24 1-16,0-24 0,24 24 16,0-1-16,0 1 15,-24 0-15,25 24 0,-1 0 16,0 0-16,24 0 0,-23 24 15,-1 0-15,0 25 16,-24-25-16,24 24 0,-24-23 16,24 23-16,-24 0 15,0-23-15,-24 23 0,0-24 16,0 24-16,0-23 0,-1-1 16,-23-24-16,24 24 15,-25-24-15,25 0 0,0-24 16,0 0-16,0-1 15,0 1-15,24-24 0,0 0 16,24 23-16,0-23 0,0 0 16,0 23-16,25 1 15,-1 0-15,0 24 0,1 0 16,-25 0-16,24 24 16,-23-24-16,-1 24 0,-24 1 15</inkml:trace>
  <inkml:trace contextRef="#ctx0" brushRef="#br1" timeOffset="-210197">18608 602 0,'0'-25'0,"-24"1"16,24 0-16,-24 24 0,24 24 15,-24 0-15,24 1 16,0-1-16,-25 48 0,25-23 15,0 23-15,0 1 16,-24-1-16,24 25 0,-24 0 16,24 24-16,-24-24 0,24 24 15,-24 0-15,0-25 16,24 1-16,-25 0 0,25 0 16,0-25-16,0-23 15,0 23-15,0-48 0,25 25 16,-25-25-16,24-24 0,-24 24 15,24-24 1,0-24-16,0 24 16,0-24-16,1 24 15,-1 0-15,0 0 16,0 0-16,25 0 0,-1 0 16,25 0-16,-1 0 15,25 24-15,24-24 0,0 0 16,24 24-16,24-24 15,1 0-15,23 0 0,1 24 16,-1-24-16,25 0 0,0 0 16,-25 25-16,25-25 15,0 0-15,-25 0 0,1 24 16,-1-24-16,-24 0 16,170 24-16,-194-24 15,0 0-15,-24 0 0,0 0 16,-24 0-16,24 0 15,-48 0-15,-1 0 0,-23 0 16,-1-24-16,-24 24 16,0 0-16,-24-24 0,0-1 15,0 1-15,0 0 16,0 0 0,0 0-16,0-1 0,0 1 15,0 0-15,0 0 0,0 0 16,-24-1-16,24 1 15,-24 0-15,0 0 0,0-25 16,-1 1-16,1 0 16,0-1-16,0-23 0,0-1 15,-1 1-15,1-25 0,0 0 16,24 0-16,0-24 16,0 25-16,0-1 0,0 0 15,0 0-15,0 1 16,0 23-16,0 0 0,0 25 15,-24-25-15,24 25 0,0 0 16,-24-1-16,24 1 16,0 0-16,0 23 0,0 1 15,0 0-15,0 0 16,0 0-16,-25 24 62,1 0-46,0 0-16,0 24 0,-24-24 16,-1 0-16,-23 0 0,-1 24 15,-24-24-15,-24 0 16,0 0-16,-48 24 0,24-24 16,-49 0-16,1 0 15,-1 24-15,-23-24 0,-1 0 16,0 0-16,0 25 0,1-25 15,23 0-15,-24 24 16,25-24-16,24 24 0,-25-24 16,25 0-16,24 0 15,24 0-15,-24 0 0,48 0 16,-24 0-16,24 0 0,24 0 16,1 0-16,-1 0 15,25 0-15,0 0 0,-1 0 16,25 0-16,0 0 0,0 0 94,24 24-79,0 0 16,0 1-15,0-1 0,-25-24-16,25 24 0,0 0 15,0 0 1,0 0-16,25 1 16,-25-1-16,0 0 15,24 0-15,-24 0 16,0 1-16,24-1 0,-24 0 15</inkml:trace>
  <inkml:trace contextRef="#ctx0" brushRef="#br1" timeOffset="-176130">5086 674 0,'0'-24'31,"0"0"1,0 0-1,-24 24-31,24-25 16,-25 25-16,1-24 15,0 24 1,0 0-16,0 0 15,-1 0-15,1 24 16,24 1-16,-24-25 0,24 24 16,0 0-16,0 0 15,0 0-15,0 1 0,0-1 16,0 0-16,24 0 0,0 0 16,1-24-1,-25 25-15,24-25 16,0-25-1,0 25-15,-24-24 0,24 24 16,-24-24-16,0 0 0,25 0 16,-25-1-1,0 1-15,0 0 16,0 48 15,0 0-15,0 1-1,0-1 1,24 0-16,-24 0 16,24-24-16,-24 24 15,24 1-15,0-25 32,-24-25-17,25 1 1,-25 0-16,24 0 15,-24 0-15,0-1 16,0-23-16,0 24 16,-24 0-16,24-1 0,-25 1 15,1-24-15,0 24 0,0-1 16,0 1-16,-1 0 16,1 0-16,-24 24 0,24 0 15,-1 0-15,-23 0 16,24 24-16,-25 0 0,1 0 15,24 25-15,-24-1 0,23 1 16,1-1-16,0 0 16,0 1-16,24-1 0,0 1 15,0-1-15,24 0 16,0 1-16,0-25 0,1 0 16,23 0-16,0 0 0,-24 1 15,25-25-15,-25 24 16,24-24-16,1 0 0,-25 0 15,24-24-15,-23 24 16,-1-25-16,0 25 0,0 0 16,-24-24-16,24 24 0,-24-24 15,0 0 1</inkml:trace>
  <inkml:trace contextRef="#ctx0" brushRef="#br1" timeOffset="-175661">5739 529 0,'0'-24'0,"0"0"15,0-1 1,-24 25-1,0 0-15,-1 0 16,1 0-16,0 25 16,0-25-16,-25 24 0,25 0 15,0 0-15,0 0 0,24 25 16,-24-25-16,24 0 16,0 25-16,0-25 0,0 24 15,24-24-15,0 1 16,0-1-16,0 0 0,1 0 15,-1 0-15,24-24 0,-24 0 16,1 24-16,23-24 16,0 0-16</inkml:trace>
  <inkml:trace contextRef="#ctx0" brushRef="#br1" timeOffset="-175230">5957 771 0,'0'24'94,"0"0"-78,0 1-1,0-1-15,0 0 16,24 0 0,0-24-16,0 0 15,0 0-15,1 0 16,-1 0-16,0 0 0,0-24 16,0 24-16,-24-24 15,25 0-15,-25-1 16,0 1-16,0 0 0,-25 0 15,1 0-15,0 24 16,0-25-16,0 25 0,-1-24 16,1 24-16,0 0 15,0 0-15,24 24 0,-24-24 16,24 25-16,0-1 16,0 0-1</inkml:trace>
  <inkml:trace contextRef="#ctx0" brushRef="#br1" timeOffset="-174587">6319 674 0,'-24'0'15,"0"0"-15,24-24 16,-24 0-1,48 24 1,0 24 0,0 0-1,-24 0-15,25 1 16,-1-1-16,-24 0 0,0 0 16,24 0-16,-24 1 15,0-50 16,-24 1-15,24 0 0,0 0-16,0 0 15,0-1-15,24 1 0,-24 0 16,24 0-16,-24 0 16,24-1-16,1 25 0,-1 0 15,-24 25 1,24-25-16,-24 24 0,0 0 15,24 0-15,-24 0 0,0 1 16,0-1 0,24 0-16,-24-48 47,0 0-47,25-1 15,-25 1-15,0 0 16,24 0-16,0 0 0,0-1 15,0 1 1,1 24-16,-1 0 0,0 24 16,0-24-16,0 25 0,-24-1 15,24 0-15,-24 0 16,0 0-16,0 1 0,0-1 16,0 0-16,0 0 15,-24-24-15</inkml:trace>
  <inkml:trace contextRef="#ctx0" brushRef="#br1" timeOffset="-174137">6900 481 0,'0'-49'0,"0"25"0,24 24 16,-24-24-16,0 48 46,0 0-46,0 25 16,0-25-16,24 24 0,-24-24 16,0 25-16,0-1 15,25 1-15,-25-1 0,24-24 16,-24 25-16,24-25 16,-24 24-16,0-24 0,24 0 15,-24 1-15,0-1 16,24-24-16,-24-24 15,-24-1 1,24 1-16,0-24 0,-24 24 16,24-25-16,0 1 15,0 0-15,0-1 0,0 25 16,24-24-16,0 23 16,1 1-16,-1 0 15,0 24-15,24 0 16,-23 0-16,-25 24 0,24 0 15,0-24-15,-24 25 0,0-1 16,0 0-16,-24-24 16,24 24-16,-24 0 0,-1 1 15,1-25-15,0 0 0</inkml:trace>
  <inkml:trace contextRef="#ctx0" brushRef="#br1" timeOffset="-173735">7602 481 0,'-25'0'47,"25"-25"-47,-24 25 0,0 0 15,0 25 1,24-1-1,-24 0-15,24 0 16,0 0-16,0 1 16,0-1-16,24 0 0,0 0 15,0-24 1,0 24-16,1-24 0,23 0 16,-24-24-1,0 24-15,1-24 0,-1 0 16,-24 0-16,0-1 15,-24 1-15,24 0 16,-25 0-16,1 24 0,24-24 16,-24-1-16,0 25 0,24-24 15,-24 24-15,24 24 16</inkml:trace>
  <inkml:trace contextRef="#ctx0" brushRef="#br1" timeOffset="-173315">7892 481 0,'0'-25'16,"0"1"15,24 24-15,0 0-1,0 0-15,1 0 0,-1 24 16,0 1-16,0-1 16,0 0-1,-24 0-15,0 0 0,25-24 16,-25 25-16,-25-25 31,25-25-15,-24 25-16,24-24 15,0 0-15,0 0 0,24 24 16,1-24-16,-25-1 16,24 1-16,0 0 0,0 24 15,0 0-15,1 0 0,-1 0 16,0 24 0,0 0-16,-24 1 15,0-1-15,0 0 16,0 0-16,0 0 15</inkml:trace>
  <inkml:trace contextRef="#ctx0" brushRef="#br1" timeOffset="-172872">8569 456 0,'-24'0'31,"48"0"16,0 0-31,1 0-1,-1 0-15,0 0 16,0-24-16,0 24 0,1 0 15,-1-24-15,0 24 16,-24-24-16,0 0 16,0 0-1,-24 24-15,0 0 0,-1-25 16,-23 25-16,24 0 0,-25 0 16,25 0-16,0 25 15,0-25-15,0 24 0,24 0 16,0 0-1,0 0-15,24 0 0,-24 1 16,24-25-16,0 24 0,0 0 16,1 0-16,-1-24 15,24 0-15,-24 0 0,25 0 16,-25 0-16,0 0 0</inkml:trace>
  <inkml:trace contextRef="#ctx0" brushRef="#br1" timeOffset="-172422">8932 360 0,'0'-24'16,"-24"-1"-16,24 1 16,0 0-1,24 0 1,0 24 0,0 0-16,-24 24 15,25-24-15,-1 24 16,0-24-16,0 24 0,0 1 15,-24-1-15,0 0 16,0 0 0,-24-24-16,24 24 0,-24-24 15,0 0 1,24-24 0,0 0-16,0 0 15,24 0-15,0-1 16,-24 1-16,24 0 0,1 0 15,-1 0-15,0 24 0,0-25 16,0 25 0,1 25-16,-1-1 15,-24 0-15,0 0 16,24 0-16,-24 1 0,0-1 16,24 0-16,0 0 15,-24 0-15,24-24 16,1 0-16,-25 24 0,24-24 15,0 0 1,-24-24-16</inkml:trace>
  <inkml:trace contextRef="#ctx0" brushRef="#br1" timeOffset="-171948">9440 69 0,'0'-24'16,"0"0"-16,0 0 15,0 48 17,0 0-17,24-24 1,-24 24-16,24 1 0,-24-1 16,25 0-16,-25 24 15,24-23-15,0-1 0,0 24 16,0-24-16,1 25 15,-1-25-15,0 0 0,0 0 16,0 0-16,1 1 0,-1-1 16,0-24-1,-24-24 1,0-1-16,0 1 16,0 0-16,-24-24 0,24 24 15,-24-25-15,-1 1 0,1 24 16,0-1-16,0 1 15,0 24-15,-1 0 0,1 0 16,0 0-16,48 0 31,0 0-15,1 0-16,-1 0 16,24 0-16,-24 0 0,25 0 15,-25 0-15,0 0 0,0 0 16,0 0-16</inkml:trace>
  <inkml:trace contextRef="#ctx0" brushRef="#br1" timeOffset="-236353">5037 1569 0,'-24'-24'16,"24"0"-16,-24 24 0,0-24 15,0 24-15,-1 0 16,25-25-16,-24 25 0,24 25 47,24-1-47,-24 24 16,25-24-16,-25 25 15,24 23-15,0-23 0,0-1 16,0 25-16,1-25 15,-1 0-15,24 1 0,-24-1 16,-24-24-16,25 25 0,-1-25 16,0-24-16,0 24 15,0-24 1,-24-24-16,0 0 0,24 0 16,-24-1-16,0-23 15,0 0-15,0-25 0,0 25 16,-24-25-16,24 1 15,0 23-15,-24-23 0,24 23 16,0 1-16,-24-1 0,24 25 16,24 24-1,0 24-15,-24 1 16,24 23-16,-24-24 16,25 25-16,-1-25 0,-24 24 15</inkml:trace>
  <inkml:trace contextRef="#ctx0" brushRef="#br1" timeOffset="-235940">5594 1956 0,'0'24'0,"0"1"31,24-25 0,0 24-15,0-24-16,1 0 15,-1 0-15,0-24 0,0-1 16,0 1 0,0 0-16,-24 0 15,0 0-15,0 0 16,0-1-16,-24 1 0,0 0 15,0 0-15,0 24 0,0-24 16,-25 24-16,25 0 16,0 24-16,-25-24 0,49 24 15,-24 0-15,24 25 16,0-25-16,0 0 0,0 24 16,24-24-16,1 25 0,23-25 15,-24 0-15,25 0 16,-25 1-16,24-25 0,-24 24 15,25-24-15</inkml:trace>
  <inkml:trace contextRef="#ctx0" brushRef="#br1" timeOffset="-235532">6029 1860 0,'0'-25'0,"-24"1"0,0 0 16,24 0-1,0 48 1,24-24-16,0 24 16,0 0-16,1 1 0,-25-1 15,24 0-15,0 0 16,0 0-16,-24 0 0,0 1 16,24-1-16,-24 0 15,0 0-15,-24-24 16,0 0-1,24-24-15,0 0 16,-24 0-16,24-1 0,0-23 16,0 24-16,24-24 15,0 23-15,0-23 0,1 24 16,-1 24-16,0-24 16,0 24-16,0 0 0,0 0 15,1 24-15,-1 0 0,0 0 16,-24 0-16,24 1 15,-24-1-15,0 0 0,24 24 16,-24-24-16,0 1 0,0-1 16</inkml:trace>
  <inkml:trace contextRef="#ctx0" brushRef="#br1" timeOffset="-235004">6997 1835 0,'0'-24'15,"-24"0"-15,24 0 0,-25 0 16,1-1 0,24 1-16,-24 24 0,0-24 15,0 24 1,-1 0-16,1 24 15,0 0-15,0 1 0,24-1 16,-24 0-16,0 0 16,24 25-16,0-25 0,0 0 15,0 0-15,0 0 16,24 0-16,-24 1 0,24-1 16,0-24-16,0 0 0,0 0 15,25 0-15,-25 0 16,0-24-16,0-1 0,25 25 15,-25-48-15,-24 24 16,24 0-16,-24-25 0,0 1 16,0 0-16,0-1 0,-24 1 15,0-1-15,0 1 16,-1-25-16,1 25 0,0 24 16,0-24-16,0 48 15,24 24 1,24 0-16,-24 24 0,24 1 15,0-1-15,0 25 16,1-25-16,-1 25 0,0-25 16,0 0-16,-24 1 15,24-1-15,-24-24 0,25 0 16,-25 1-16</inkml:trace>
  <inkml:trace contextRef="#ctx0" brushRef="#br1" timeOffset="-234596">7432 1618 0,'0'-25'0,"0"1"16,-24 24 0,0 0-16,0 0 15,-1 0-15,1 24 0,0-24 16,0 25-16,24-1 15,-24 0-15,24 24 0,-24-23 16,24-1-16,0 0 16,24 24-16,0-23 0,-24-1 15,24-24-15,0 24 0,25 0 16,-25-24-16,0 0 16,24 0-16,-23 0 0,-1-24 15,0 24-15,0-24 0,0 0 16,1-1-16,-25 1 15,0-24-15,-25 24 0,1-1 16,0-23-16,0 24 16,-25 0-16,25-1 0,0 25 15,0-24-15,0 24 16,-1 0-16,1 24 0,24 1 16,0-1-1</inkml:trace>
  <inkml:trace contextRef="#ctx0" brushRef="#br1" timeOffset="-234205">7723 1642 0,'0'-24'0,"0"-1"16,0 1-1,0 0 1,24 24-16,0 0 15,0 0-15,24 0 16,-23 24-16,-1 0 0,0 1 16,0-1-16,0 0 0,1 0 15,-1 25-15,-24-25 16,0 0-16,0 0 0,0 0 16,-24-24-16,24 25 15,-25-25-15,1 0 16,24-25-16,-24 25 0,24-24 15,0 0-15,0-24 16,0-1-16,0 1 0,24-1 16,0 25-16,1-24 0,-1-1 15,0 25-15,24 0 16,-23 0-16,-1 24 0,0 0 16,0 0-16,0 0 15,-24 24-15,0 0 0,0 0 16,0 1-16</inkml:trace>
  <inkml:trace contextRef="#ctx0" brushRef="#br1" timeOffset="-232582">7118 2488 0,'-24'0'15,"24"-24"1,-25 48 15,25 1-31,0-1 16,0 0-16,0 24 0,0-23 15,0 23-15,0 0 16,0 1-16,0-1 0,0 1 16,0-1-16,0 0 0,0 1 15,0-1-15,25-24 16,-25 0-16,0 1 0,24-1 15,0-24 1,0 0-16,0 0 16,1 0-16,23-24 0,-24 24 15,24-25-15,25 1 16,-25 24-16,1-24 0,-1 24 16,1-24-16,-25 24 0,0 0 15,0 0-15,-24-24 16</inkml:trace>
  <inkml:trace contextRef="#ctx0" brushRef="#br1" timeOffset="-232137">7989 2706 0,'-25'0'0,"25"-24"16,0 48 15,0 0-15,25 1-16,-25-1 15,24 0-15,0 24 0,-24 1 16,24-25-16,0 24 0,1 1 16,-1-25-16,0 0 15,0 0-15,0-24 16,1 0-16,-1-24 16,0 0-16,0 0 15,-24-1-15,24-23 16,0 0-16,-24-1 0,0 1 15,25 0-15,-25-1 0,0 25 16,0-24-16,0 23 16,0 1-16</inkml:trace>
  <inkml:trace contextRef="#ctx0" brushRef="#br1" timeOffset="-231501">8666 2706 0,'-24'-24'16,"24"0"-1,-24 24-15,24-24 16,24 24 0,0 0-1,0 24-15,0 0 16,1 0-1,-25 0-15,0 1 0,24-1 16,-24 0-16,0 0 0,0 0 16,0 1-16,24-25 15,-24-25 17,0 1-17,24 0-15,-24-24 0,24 23 16,-24 1-16,24-24 15,1 24-15,-1-1 0,0 25 16,0-24-16,0 24 16,1 0-16,-25 24 0,24 1 15,-24-1-15,0 24 0,0 1 16,0-1-16</inkml:trace>
  <inkml:trace contextRef="#ctx0" brushRef="#br1" timeOffset="-230902">7118 3117 0,'0'-24'0,"24"24"15,-24 24 17,-24-24-32,24 25 15,-24-1-15,24 24 16,0-24-16,0 25 0,0-1 15,0 1-15,-25-1 16,25 0-16,0 25 0,0-25 16,0 1-16,0-1 15,0-24-15,0 25 0,0-25 16,25 0-16,-1 0 0,0 0 16,0-24-16,25 0 15,-1 0-15,0 0 0,1-24 16,-1 24-16,0-24 15,1 24-15,-1-24 0,-24 24 16,25-24-16,-25 24 0,0-25 16</inkml:trace>
  <inkml:trace contextRef="#ctx0" brushRef="#br1" timeOffset="-230480">7964 3529 0,'-24'0'15,"48"0"16,-24 24-15,25 0-16,-25 0 16,24 0-16,-24 1 0,24-1 15,0 0-15,0 0 0,-24 0 16,25 1-16,-1-1 16,0 0-16,0-24 0,0 24 15,1-24-15,-1-24 16,0 24-16,0-24 15,-24 0-15,24-1 0,-24-23 16,24 24-16,-24-25 16,0 25-16,25-24 0,-25 24 15,0-1-15,0 1 16,0 0-16,0 0 16</inkml:trace>
  <inkml:trace contextRef="#ctx0" brushRef="#br1" timeOffset="-230173">8666 3553 0,'0'-24'15,"24"48"17,-24 0-17,24 0-15,-24 0 16,0 1-16,0-1 0,25 0 16,-25 0-16,24-24 15,-24 24-15,24-24 0,-24 25 16,24-25-16,0 0 15,0 0-15,1-25 0,-1 1 16</inkml:trace>
  <inkml:trace contextRef="#ctx0" brushRef="#br1" timeOffset="-230049">8642 3335 0,'-24'0'15,"24"24"-15,24 1 16</inkml:trace>
  <inkml:trace contextRef="#ctx0" brushRef="#br1" timeOffset="-229534">9101 3601 0,'25'0'16,"-25"24"-16,24-24 16,0 0-16,0 0 0,-24-24 15,24 24-15,1 0 0,-25-24 16,24 0 0,-48 0-1,-1 24 1,1-25-16,-24 25 15,24 0-15,-1 0 0,1 0 16,0 25-16,0-25 16,24 24-16,-24 0 15,24 0-15,0 0 16,24 1-16,-24-1 16,24 0-16,0-24 0,0 0 15,1 24-15,-1-24 16,0 0-16,24-24 0,-23 24 15,-1-24-15,0 0 16,0-1-16,0 1 0,0-24 16,-24 24-16,0-25 15,0 25-15,0-24 0,0-1 16,-24 25-16,24 0 0,-24-24 16,0 23-1,24 50-15,0 23 16,24-24-16,-24 25 15,24-1-15,0 0 16,1 1-16,-1-1 0,-24 25 16,24-25-16</inkml:trace>
  <inkml:trace contextRef="#ctx0" brushRef="#br1" timeOffset="-228665">7094 3988 0,'24'-24'16,"-24"0"0,24 24-16,0 0 15,-24 24 1,24-24-16,-24 24 16,25 0-16,-25 1 15,0-1-15,0 0 16,0 24-16,-25-23 0,25 23 15,0 0-15,-24 1 0,24-1 16,0 1-16,0-1 16,0 0-16,24 1 0,1-1 15,-25-24-15,48 0 16,-24 1-16,0-25 0,0 24 16,25-24-16,-1 0 15,1 0-15,-1 0 0,0 0 16,-23-24-16,23 24 0,0-25 15,1 25-15,-25-24 16,0 24-16,0 0 0</inkml:trace>
  <inkml:trace contextRef="#ctx0" brushRef="#br1" timeOffset="-227874">8206 4424 0,'-24'-24'0,"24"-1"16,-24 1-1,24 0 1,0 48 0,0 0-1,0 1-15,24-1 16,-24 0-16,24 24 0,-24 1 15,25-25-15,-1 24 0,0 1 16,0-25-16,0 0 16,0 0-16,1 0 0,-25 1 15,24-25-15,0 0 16,0 0-16,0 0 16,1-25-16,-1 1 0,-24-24 15,24 24-15,-24-25 16,24 1-16,-24-1 0,0 1 15,0 0-15,0 24 16,-24-25-16,24 25 0,0 0 16,0 0-16,-24 24 15,24 24 1,0 0-16</inkml:trace>
  <inkml:trace contextRef="#ctx0" brushRef="#br1" timeOffset="-226372">8956 4472 0,'0'-24'16,"-24"24"-1,24-24 16,0 48 532,0-48-454</inkml:trace>
  <inkml:trace contextRef="#ctx0" brushRef="#br1" timeOffset="-225744">8980 4351 0,'25'0'16,"-1"-24"0,-48 24 30,-1 0-46,1 24 16,0-24-16,0 24 16,0 1-16,-1-1 0,25 0 15,-24 0-15,24 0 0,0 25 16,0-25-16,0 24 16,24-24-16,1 1 0,-1-1 15,0-24-15,0 24 16,0-24-16,1 0 0,-1 0 15,0 0-15,24-24 0,-23 24 16,-1-24-16,0-1 16,0 1-16,-24 0 0,0 0 15,0 0-15,0-1 0,0 1 16,0 0-16,-24 24 16,24-24-16,-24 0 0,24 0 15,0-1 1,-24 25-16,24 25 15,24-25-15,-24 24 16,24 0-16,0 0 16,-24 0-16,24 25 0,1-25 15,-25 0-15,24 0 16,0-24-16,-24 24 0</inkml:trace>
  <inkml:trace contextRef="#ctx0" brushRef="#br1" timeOffset="-225568">9247 4133 0,'-25'-24'16,"25"48"-1,0 1 1,0-1-1</inkml:trace>
  <inkml:trace contextRef="#ctx0" brushRef="#br1" timeOffset="-225359">9416 4158 0,'-24'0'15,"-1"0"1,25 24-1,-24-24-15,24 24 16,0 0-16,0 0 16,24 1-16,-24-1 0,25 24 15,-25-24-15,24 1 0,-24 23 16,24-24-16,-24 0 16,24 0-16,-24 1 0</inkml:trace>
  <inkml:trace contextRef="#ctx0" brushRef="#br1" timeOffset="-224706">9392 4448 0,'0'-24'15,"-25"24"-15,25-24 0,25 24 47,-1 0-31,0 0-16,0 0 15,25 0-15,-25 0 0,24-25 16,-24 25-16,25 0 16,-25-24-16,0 24 0,0-24 15,1 24-15,-1 0 16,-24-24-16,-24 24 16,-1 0 15,1 0-16,24 24-15,0 0 16,24 0 0,-24 1-16,25-25 15,-1 24 1,0-24-16,0 0 16,0 0-16,0-24 0,1 24 15,-1-25-15,-24 1 16,24 24-16,0-24 0,-24 0 15,24 24-15,-24-24 16,0 48 0,0 0-1,0 24-15,0 1 16,0 23-16,25-23 0,-25 23 16,24 1-16,0-1 15,0 1-15,0-25 0,-24 1 16,25-25-16,-25 0 0,0 0 15,-25-48 1,1-24 0,24-1-16,-24 1 15,24 0-15,0-25 0,0 0 16,0 1-16,24 23 0,0 1 16,1 0-16,-1 24 15,0-1-15,0 25 0</inkml:trace>
  <inkml:trace contextRef="#ctx0" brushRef="#br1" timeOffset="-224063">7577 4738 0,'0'-24'16,"0"48"31,0 0-47,0 1 0,0 23 15,-24 0-15,24 1 16,-24 23-16,0 1 0,24-1 16,-24 1-16,24 0 0,-25-25 15,25 0-15,0 25 16,0-49-16,25 24 0,-25-23 15,24-1-15,0-24 16,24 24-16,-23-24 0,23 0 16,25 0-16,-25 0 15,24 0-15,-23-24 0,23 24 16,1-24-16,-25 24 0,25 0 16,-25-25-16,1 25 15,-25 0-15,0-24 0,0 24 16,-48 0-1</inkml:trace>
  <inkml:trace contextRef="#ctx0" brushRef="#br1" timeOffset="-223506">8618 5367 0,'24'0'0,"0"-24"16,-24 0-1,0 0 1,-24 24 0,0-25-16,-1 25 0,1 0 15,0 25-15,-24-25 0,23 24 16,1 0-16,0 24 16,0-23-16,24 23 0,0 0 15,0-24-15,0 25 16,0-1-16,24-24 0,0 1 15,0 23-15,1-48 0,23 24 16,-24-24-16,25 0 16,-25 0-16,24 0 0,-24-24 15,25 24-15,-25-48 16,0 23-16</inkml:trace>
  <inkml:trace contextRef="#ctx0" brushRef="#br1" timeOffset="-222551">8908 5488 0,'0'-24'31,"-24"24"16,24 24-31,-25-24-16,25 24 15,0 0-15,0 1 0,0-1 16,0 0-16,0 0 0,25 0 16,-1 1-1,0-25-15,0 0 0,0 0 16,1 0-16,-1 0 0,24-25 16,-24 25-16,1-24 15,-1 0-15,-24 0 0,24 24 16,-24-24-16,0-1 15,-24 1-15,0 24 0,-1-24 16,-23 0-16,24 24 0,0 0 16,-25-24-16,25 24 15,0 0-15,48 0 32,-24 24-17,24-24-15,0 0 16,1 24-16,-1-24 15,0 0-15,0 0 0,0 0 16,1 0-16,-1-24 16,24 24-16,-24-24 0,1 24 15,-1-24-15,0-1 16,-24 1 0,0 48 15,0 1-16,0-1 1,0 0-16,0 0 0,24 0 16,0 0-16,0 1 15,1-25-15,-1 0 16,0 0-16,0 0 0,0 0 16,1-25-16,-1 25 0,0-24 15,0 0-15,0 24 16,-24-24-16,0 0 0,0 0 15,0-1-15,0 1 16,0 0-16,-24 24 0,24-24 16,-24 24-16,24 24 31,0 0-31,24-24 16,-24 24-16,24 1 15,-24 23-15,25-24 0,-1 0 16,-24 0-16,24-24 15,0 0 1</inkml:trace>
  <inkml:trace contextRef="#ctx0" brushRef="#br1" timeOffset="-222006">9779 5319 0,'0'-24'16,"0"-1"-16,0 1 15,0 48 16,0 1-15,0-1 0,24-24-1,-24 24 1,24-24-16,0 24 16,0-24-16,-24 24 15,25-24-15,-1 0 16,-24-24 15,24 24-31,-24-24 16,24 24-1,0 24 1,1-24 0,-25 24-16,24-24 15,-24 25-15,24-25 0,0 0 16,0 0-1,1-25-15,-1 25 16,0-24-16,-24 0 16,24 24-16,-24-24 0,0 0 15,24-1-15,-24 1 16,0 0-16,-24 0 0,24 0 16,-24-1-16,24 1 15,0 48 1,0 1-16,0-1 15,0 0-15,24 0 0,-24 0 16,24 25-16,-24-25 16,25 0-16,-25 0 0,24-24 15,-24 25-15,24-25 16</inkml:trace>
  <inkml:trace contextRef="#ctx0" brushRef="#br1" timeOffset="-221880">10238 5367 0,'-24'-24'0,"24"0"15,0 0 1,24 24-16,1-25 0,-1 25 16,24-24-16,0 0 0,1 24 15,-1-24-15,1 24 16,-1-24-16</inkml:trace>
  <inkml:trace contextRef="#ctx0" brushRef="#br1" timeOffset="-180702">9440 2464 0,'0'-24'16,"0"0"-1,0 0 17,0 48-1,0 0-15,0 0-16,0 0 0,0 1 15,0-1-15,0 0 16,24 24-16,-24-23 0,0-1 15,24-24-15,-24 24 0,25-24 16,-25 24-16,24-24 16,0 0-16,0-24 15,25 0-15,-25 0 16,0-1-16,24 1 0,1-24 16,-1-1-16,-24 1 0,25 24 15,-25-24-15,0 23 16,0 1-16,0 24 0</inkml:trace>
  <inkml:trace contextRef="#ctx0" brushRef="#br1" timeOffset="-180126">9803 3287 0,'0'-24'15,"24"-1"-15,-24 1 0,0 0 16,0 0-16,24 24 15,-24-24-15,24 24 32,-24 24-32,0 0 0,0 0 15,0 0-15,0 25 0,0-25 16,0 0-16,0 25 16,0-25-16,25 0 0,-25 0 15,24 0-15,0-24 16,0 0-16,0 0 15,1-24-15,23 0 0,0-24 16,1 23-16,-1-23 16,1 0-16,-1-1 0,0 1 15,-24-1-15,25 25 0,-25 0 16,0 24-16</inkml:trace>
  <inkml:trace contextRef="#ctx0" brushRef="#br1" timeOffset="-179513">10456 4061 0,'0'-24'31,"24"24"-15,-24 24 0,24 0-1,-24 0-15,0 0 16,0 1-16,25-1 15,-25 0-15,0 24 0,0-23 16,0-1-16,0 0 16,24-24-1,0 0 1,0-24 0,0 0-16,1-1 0,-1-23 15,24 24-15,1-25 0,-1 1 16,-24 24-16,24 0 15,-23-25-15,23 49 0,-24-24 16,0 24-16,1 0 0,-1 0 16,0 0-1,-24 24-15,0 0 0</inkml:trace>
  <inkml:trace contextRef="#ctx0" brushRef="#br1" timeOffset="-179064">10746 4908 0,'-24'0'15,"48"0"48,-24 24-63,25-24 15,-1 0 17,0 24-32,0 0 31,-24 0-31,24-24 0,-24 24 15,24 1-15,-24-1 16,25 0-16,-1-24 16,0 0-1,0-24 1,0 0-16,1-1 0,-1-23 16,24 24-16,-24-24 15,25-1-15,-25 25 0,24 0 16,-23-25-16,-1 49 0,0 0 15,0 0-15</inkml:trace>
  <inkml:trace contextRef="#ctx0" brushRef="#br1" timeOffset="-170690">10867 2150 0,'0'-24'31,"24"24"-15,1 0 0,-1 0-16,-24-25 0,24 25 15,24 0-15,-23 0 16,47 0-16,-23 0 0,47 0 15,1 0-15,24 0 0,24 0 16,0 0-16,0 0 0,25-24 16,-1 24-16,0 0 15,1 0-15,-1 0 0,0-24 16,1 24-16,23 0 16,1 0-16,-1-24 0,25 24 15,0-24-15,-25 24 16,25-25-16,-24 1 0,23 24 15,-23-24-15,-1 0 0,1 0 16,-25 24-16,25-24 16,-25-1-16,0 25 0,-23-24 15,-1 0-15,-24 24 0,0-24 16,0 0-16,-25 24 16,-23-25-16,24 25 0,-49-24 15,25 24-15,-25-24 16,25 24-16,-49-24 0,24 24 15,-24 0-15,0-24 0,1 24 16,-1 0-16,0-25 16,0 25-1,0-24 17,-24 0 14</inkml:trace>
  <inkml:trace contextRef="#ctx0" brushRef="#br1" timeOffset="-170240">17133 1327 0,'-25'0'16,"1"0"-16,0 0 15,48 0 17,0 0-17,1 25-15,-1-25 0,0 24 16,0 0-16,25-24 15,-25 24-15,24 0 0,1-24 16,-25 24-16,24-24 0,0 25 16,-23-25-16,-1 24 15,0-24-15,0 0 0,-24 24 16,0 0 0,-24 0-1,0 1-15,0-1 0,-1-24 16,25 24-16,-24 0 15,0 0-15,0 1 0,0-1 16,0 0-16,-1 0 16,25 0-16,-24 1 15,0-25-15,0 24 0,0 0 16,-1 0-16,1 0 16,-24 0-16</inkml:trace>
  <inkml:trace contextRef="#ctx0" brushRef="#br1" timeOffset="-166525">16286 3190 0,'-24'0'0,"0"0"16,-25 0-16,25 0 15,0 0-15,24 24 47,24 0-31,0 1-1,-24-1-15,24 0 0,-24 24 16,25-23-16,-1-1 16,-24 0-16,24 0 15,0-24-15,0 0 16,1-24-1,-1 0-15,0 0 16,0-1-16,0-23 0,0 0 16,25-1-16,-25 1 15,24-25-15,1 25 0,-25-1 16,24 1-16,1 0 0,-25 24 16,0-25-16,0 25 15,1 24-15,-1 0 0,0 0 16,-24 24-1,0 0 1</inkml:trace>
  <inkml:trace contextRef="#ctx0" brushRef="#br1" timeOffset="-165859">16891 2464 0,'-24'-24'0,"-1"0"15,1 24-15,0 0 16,-24 0-16,23 0 0,-23 24 15,0 0-15,-25 0 0,25 1 16,-25-1-16,-24 0 16,25 24-16,-1 1 0,-24-25 15,25 24-15,-1 1 16,1-1-16,23 1 0,-23-1 16,48 0-16,-25 1 0,25-1 15,24 25-15,-24-25 16,24 25-16,0-1 0,24-23 15,0 23-15,25-24 16,-25 1-16,24-1 0,1 1 16,-1-25-16,24 24 0,-23-24 15,-1 1-15,25-1 16,-25 0-16,25 0 0,-25-24 16,25 24-16,-25-24 15,25 0-15,-1-24 0,-23 0 16,23 0-16,1 0 0,-1-25 15,1 1-15,-1-1 16,1-23-16,-25-1 0,25 1 16,-25-1-16,1 1 15,-1-25-15,-24 24 0,1 1 16,-25-25-16,0 49 0,0-25 16,-25 25-16,1-1 15,0 1-15,0 24 0,-25-1 16,1 1-16,0 0 15,-25 24-15,25-24 0,-25 24 16,25 0-16,-25-24 0,25 24 16,-1 0-16,1 0 15,24 0-15,0 0 0,-1 0 16,25 24 0</inkml:trace>
  <inkml:trace contextRef="#ctx0" brushRef="#br1" timeOffset="-106249">15463 5803 0,'0'-25'16,"25"25"31,-25-24 15,-25 24-46,1 0 0,0 0-1,0 0-15,0 0 0,0 24 16,-1-24-16,1 0 16,0 25-16,0-25 0,0 24 15,-1-24-15,1 24 16,24 0-16,-24 0 0,24 1 15,-24-25-15,24 24 0,0 0 16,0 0-16,0 0 16,0 0-16,24 1 0,0-25 15,0 24-15,1-24 16,-1 0-16,0-24 16,0-1-16,0 25 0,1-24 15,-1 0-15,0 0 16,-24 0-16,24 0 15,-24-1-15,0 1 16,-24 24-16,24-24 16,-24 24-16,48 0 62,0 24-46,-24 0-1,0 1 1,24-25-16,-24 24 0,24 0 16,1-24-1,-1 24 1,0-24 0,0-24-1,0 0 1,-24 0-1,0-1-15,0 1 0,0-24 16,0 24-16,-24-1 16,24 1-16,-24 0 15,24 0-15,-24-25 0,0 25 16,-1 0-16,1 24 16,0-24-16,0 24 0,0 0 15,0 0-15,-1 0 0,-23 0 16,24 24-16,-25 0 15,1 0-15,0 1 0,-1-1 16,1 0-16,-1 0 16,1 25-16,24-25 0,0 24 15,0-24-15,-1 1 0,25 23 16,0-24-16,0 24 16,25-23-16,-1 23 0,0-24 15,0 0-15,24 25 16,-23-25-16,23 0 0,-24 0 15,25-24-15,-1 25 0,-24-25 16,25 24-16,-25-24 16,0 0-16,24 0 0,-23 0 15,-1 0-15,0-24 0,0 24 16,0 0-16,0-25 16,1 25-16,-1 0 15,-24-24-15,24 24 16,0 0-1,0 0 1,1 0 0,-25-24-16,24 24 0,0 0 15,0 0-15,-24-24 16,24 24-16,-24-24 0</inkml:trace>
  <inkml:trace contextRef="#ctx0" brushRef="#br1" timeOffset="-103165">16020 5706 0,'0'-24'16,"24"24"62,-24 24-63,24 0 1,-24 0-16,0 0 16,24 1-16,-24-1 0,0 0 15,25 24-15,-25-23 16,0-1-16,0 24 0,0-24 15,0 0-15,0 1 16,0-1-16,0 0 0,-25 0 16</inkml:trace>
  <inkml:trace contextRef="#ctx0" brushRef="#br1" timeOffset="-102554">16044 5730 0,'-24'-24'0,"24"0"0,-24-1 15,24 1-15,0 0 16,0 0-16,24 0 0,-24-1 16,24 1-16,0 0 15,0 24-15,25-24 0,-25 0 16,0 24-16,25-24 16,-25 24-16,24 0 0,-24 0 15,1 0-15,-1 0 0,0 24 16,0 0-16,0 0 15,-24 0-15,24 0 0,-24 1 16,0 23-16,0-24 0,-24 0 16,24 1-16,-24 23 15,0-24-15,-24 0 0,23 1 16,1-1-16,-24 0 16,24 0-16,-1-24 0,1 0 15,0 24-15,0-24 16,24-24-16,0 0 15,24 24-15,-24-24 16,24 0-16,0 24 16,1 0-16,-1 0 15,0 0-15,0 24 0,0-24 16,1 24-16,-1 0 16,0 0-16,0 1 0,0-1 15,0 0-15,-24 0 16,25 0-16,-1 0 0,0 1 15,0-25-15,0 24 0</inkml:trace>
  <inkml:trace contextRef="#ctx0" brushRef="#br1" timeOffset="-102043">16721 5875 0,'-24'0'16,"48"0"15,1 0-15,-1 0-1,0 0 1,0 0-16,0 0 16,1 0-16,-1 0 15,0 0-15,0-24 16,0 0-16,0 0 31,-24-1-31,0 1 16,-24 24-16,0-24 0,0 24 15,0-24 1,0 24-16,-1 0 0,1 0 16,0 0-16,0 24 15,24 0-15,-24-24 16,24 24-16,0 1 16,0-1-16,0 0 0,0 0 15,0 0-15,24 1 0,0-1 16,0 0-1,0-24-15,1 0 0,-1 24 16,0-24-16</inkml:trace>
  <inkml:trace contextRef="#ctx0" brushRef="#br1" timeOffset="-101515">17375 5803 0,'24'0'16,"-24"-25"-16,24 25 0,-24-24 15,24 24-15,-24-24 16,-24 0 0,0 24-16,0 0 15,-1 0-15,1 0 16,0 24-16,0-24 0,0 24 16,-1-24-16,1 0 0,0 24 15,24 1 1,24-25-1,-24 24-15,24-24 16,1 0-16,-1 24 0,24-24 16,-24 0-16,1 24 0,-1-24 15,0 0-15,0 24 16,0-24-16,0 0 0,-24 25 16,25-25-16,-25 24 15,-25-24-15,1 0 16,0 24-16,0-24 0,0 0 15,-25 0-15,25 0 16,0 0-16,-24 0 0,23 0 16,1 0-16,0-24 15,0 0-15</inkml:trace>
  <inkml:trace contextRef="#ctx0" brushRef="#br1" timeOffset="-100994">17665 5561 0,'0'-25'15,"0"50"16,0-1 1,0 0-32,0 0 0,0 0 15,0 25-15,0-25 16,0 0-16,0 25 16,0-25-16,24 0 0,-24 24 15,0-23-15,24-1 0,-24 0 16,24-24-16,-24 24 15,25-24-15,-1 24 0,0-24 16,0-24 0,0 24-16,-24-24 0,25 24 15,-25-24-15,0 0 0,0-1 16,-25 1 0,1 24-16,0-24 0,-24 24 15,23 0-15,1-24 16,0 24-16,0 0 0,0 0 15,-1 0-15,50 0 16,-25-24 0,24 24-16,0 0 0,0-25 15,25 25-15,-25 0 16,0 0-16,0-24 0,0 24 16</inkml:trace>
  <inkml:trace contextRef="#ctx0" brushRef="#br1" timeOffset="-100573">18487 5657 0,'0'-24'15,"0"0"1,-24 24-16,24-24 0,-24 24 16,24-24-16,-24 24 15,0-25-15,-1 25 16,1 0-16,0 0 0,0 25 15,0-25-15,-1 24 16,1 0-16,0 0 0,0 0 16,0 1-16,24 23 15,0-24-15,0 25 0,0-25 16,0 24-16,0-24 16,24 25-16,0-25 0,0 0 15,25-24-15,-25 24 0,24-24 16,1 0-16,-1 0 15</inkml:trace>
  <inkml:trace contextRef="#ctx0" brushRef="#br1" timeOffset="-99506">18705 5827 0,'0'-24'15,"0"-1"16,0 1-15,-24 24 15,24 24-31,-24-24 0,24 25 16,-25-1-16,25 0 16,0 0-16,0 0 0,0 1 15,0-1 1,25 0-16,-1-24 0,0 0 15,0 24-15,0-24 0,1 0 16,-1 0-16,24 0 16,-24 0-16,25-24 0,-25 24 15,0-24-15,0 0 16,-24-1-16,0 1 16,-24 0-16,0 0 0,0 24 15,0-24-15,-25-1 16,25 1-16,0 24 0,-25 0 15,25-24-15,0 24 16,48 24 0,0-24 15,1 0-31,-1 0 0,0 0 16,0 0-1,0 0-15,1-24 0,-1 24 16,0 0-16,0-24 0,24 24 15,-23 0-15,-1-24 16,0 24-16,0 0 0,0 24 16,1 0-1,-1 0-15,-24 0 16,24 1-16,-24-1 0,24 0 16,-24 0-1,0 0-15,0 1 16,-24-25-16,24 24 15,-24-24-15,24-24 16,0-1 0,0 1-1,24 0-15,-24 0 0,24-25 16,0 25-16,1 0 0,-1 24 16,0-24-16,0 0 15,0 24 1,1 0-16,-25 24 15,24 0-15,-24 0 0,0 0 16,0 1 0,24-1-16,-24 0 0,24-24 15,-24 24-15,24-24 0,0 0 16,1 24-16,-1-24 16,0 0-16,24-24 0,-23 24 15,23-24-15,-24 0 0,49 0 16,-73-1-1,24 1-15,0-24 0,-24 24 16,0-1-16,-24-23 16,0 24-16,0-25 0,-1 25 15,1 0-15,24 0 16,-24 24-16,0-24 0,0 24 16,24 24-1,0 0-15,0 0 16,0 0-16,0 1 0,0 23 15,24-24-15,-24 25 0,24-25 16,0 24-16,-24-24 16,24 1-16,-24-1 0,25 0 15,-25 0-15,0 0 16,24-24-16</inkml:trace>
  <inkml:trace contextRef="#ctx0" brushRef="#br1" timeOffset="-99097">19842 5754 0,'-24'0'0,"0"0"0,-1-24 15,1 24-15,0-24 16,24 0 0,24-1-1,0 25-15,1-24 16,23 24-16,-24-24 0,25 24 15,-25 0-15,24 0 16,-24 0-16,0 0 0,25 24 16,-25 0-16,0-24 15,-24 25-15,24-1 0,-24 0 16,0 0-16,0 0 16,-24-24-1,0 0 1,0 0-16,0-24 15,24 0 1,0 0-16,24 0 16,0-1-16,0 1 15,0 24-15,1-24 0,-1 0 16,24 24-16,-24-24 16,1 24-16,-1 0 0,0 0 15</inkml:trace>
  <inkml:trace contextRef="#ctx0" brushRef="#br1" timeOffset="-98640">20543 5657 0,'-24'0'31,"24"-24"-31,-24 24 15,0 0-15,0 0 32,0 24-32,24 1 15,-25-25-15,25 24 16,0 0-16,0 0 16,0 0-16,0 1 15,0-1-15,25-24 16,-25 24-16,24-24 0,0 24 15,24-24-15,-24 0 0,1 0 16,-1 0-16,0-24 16,0 24-16,-24-24 15,0 0 1,0-1-16,0 1 0,-24 0 16,0 0-16,24 0 15,-24-1-15,-1 25 16,1 0-16,0 0 15,0 0-15,24 25 16,0-1 0,-24-24-16,24 24 0,24-24 15</inkml:trace>
  <inkml:trace contextRef="#ctx0" brushRef="#br1" timeOffset="-98341">20858 5416 0,'-24'0'16,"0"-25"-16,-1 25 0,25-24 16,25 0-1,-1 24 1,-24 24-16,0 0 0,24-24 15,-24 25-15,0 23 16,0-24-16,0 0 0,0 0 16,0 25-16,0-25 15,0 24-15,0-23 0,0-1 16,0 24-16,0-24 16,0 1-16,24-1 15,-24 0-15</inkml:trace>
  <inkml:trace contextRef="#ctx0" brushRef="#br1" timeOffset="-98096">21100 5464 0,'-24'0'0,"24"-24"15,24 48 32,-24 0-47,24-24 16,-24 24-16,24 0 0,-24 25 15,0-25-15,24 24 0,-24-23 16,0 23-16,0-24 16,0 0-16,0 1 0,0-1 15,0 0-15</inkml:trace>
  <inkml:trace contextRef="#ctx0" brushRef="#br1" timeOffset="-97688">21414 5706 0,'0'24'16,"25"-24"31,-1 0-32,0-24 1,0 24-16,-24-24 0,24 24 16,0-25-16,-24 1 15,25 0-15,-25 0 16,-25 0-16,1-1 15,0 25-15,0 0 16,0 0-16,-25 0 0,25 0 16,-24 25-16,24-1 15,-1 0-15,1 0 0,24 0 16,0 1-16,0-1 0,24 0 16,1 0-16,23 0 15,0 1-15,1-25 0,-1 24 16,0-24-16,1 0 15,-1 0-15,-24 0 0</inkml:trace>
  <inkml:trace contextRef="#ctx0" brushRef="#br1" timeOffset="-97327">21777 5488 0,'-24'0'0,"24"-24"15,24 24 1,-24 24-16,24-24 16,1 24-16,-1-24 15,0 24-15,0 1 0,0-1 16,1 0-16,-25 0 16,24 0-16,0 1 0,-24-1 15,0 0-15,0 0 0,0 0 16,-24-24-1,0 0-15,24-24 16,-25 24-16,25-24 16,0 0-16,0-25 0,0 25 15,0 0-15,25-24 16,-1 23-16,0-23 0,0 24 16,24 0-16,-23 24 0,23-24 15,-24 24-15,0 0 16,1 0-16,-25 24 0</inkml:trace>
  <inkml:trace contextRef="#ctx0" brushRef="#br1" timeOffset="-93806">15246 6649 0,'0'-24'16,"-24"24"-1,24-24-15,24 48 47,-24 0-47,24 0 16,0 1-16,0 23 15,1 0-15,-1-23 0,24 23 16,-24 0-16,0 1 0,1-25 16,-1 24-16,0-24 15,0 1-15,-24-1 0,24 0 16,1-24-16,-1-24 15,-24 0 1,24-1-16,-24 1 0,24-24 16,-24 0-16,0-1 15,0 1-15,0-1 0,0 1 16,0 0-16,0-1 16,0 25-16,0 0 0,0 0 15,0-1-15,24 50 16,1-1-1,-1 0-15,0 0 16</inkml:trace>
  <inkml:trace contextRef="#ctx0" brushRef="#br1" timeOffset="-93384">15947 6915 0,'-24'25'0,"0"-25"16,0-25 0,48 25 15,0 25-31,0-25 16,0 24-16,1-24 15,-1 0-15,0 0 16,0 0-16,0 0 0,1-24 15,-1 24-15,0-25 0,-24 1 16,24 0-16,-24 0 16,0 0-16,0-1 15,-24 1-15,0 0 16,0 24-16,-1-24 0,1 24 16,0 0-16,0 0 0,0 24 15,-1 0-15,1 0 16,24 1-16,0-1 0,24 0 15,1 24-15,-1-23 16,0-1-16,0 0 0,0 24 16,25-48-16,-25 24 0,0 1 15,25-25-15,-25 0 16</inkml:trace>
  <inkml:trace contextRef="#ctx0" brushRef="#br1" timeOffset="-93000">16359 6843 0,'0'-24'0,"0"-1"0,0 1 16,0 0-16,0 0 15,24 24 1,0 24 0,0 0-16,0 0 15,0 1-15,1 23 0,-1-24 16,-24 0-16,0 1 15,0-1-15,0 0 0,0 0 16,0 0-16,-24-24 16,-1 0-1,25-24-15,0 0 16,0 0-16,0 0 0,25-25 16,-25 25-16,24-24 15,0 23-15,0 1 0,0 0 16,25 0-16,-25 24 15,0 0-15,0 24 0,-24 0 16,25 0-16,-25 25 16,24-1-16,-24-24 0,0 25 15,0-25-15,24 24 0,-24-24 16,0 1-16</inkml:trace>
  <inkml:trace contextRef="#ctx0" brushRef="#br1" timeOffset="-92467">17350 6915 0,'-24'0'0,"0"0"16,0 0-1,0-24 1,24 0-16,-25 24 15,25-24-15,-24 24 0,0-24 16,0 24 0,0 0-16,-1 0 15,25 24-15,-24-24 16,0 24-16,24 0 0,0 0 16,-24 1-16,24-1 0,0 0 15,24 0-15,0 0 16,-24 0-16,24-24 15,1 0-15,-1 0 16,0 0-16,0 0 16,0 0-16,1-24 0,-25 0 15,24 24-15,0-24 16,-24 0-16,0-25 0,24 25 16,-24-24-16,0-1 15,0 1-15,0 24 0,0-25 16,-24 25-16,24-24 0,0 24 15,0 48 1,0 0 0,0 24-16,24-23 15,-24 23-15,24 0 0,1-23 16,-1 23-16,0 0 16,0-23-16,-24-1 0,24 0 15,0 0-15,-24 0 0</inkml:trace>
  <inkml:trace contextRef="#ctx0" brushRef="#br1" timeOffset="-92120">17689 6843 0,'24'-24'16,"-24"-1"-16,0 1 16,0 0-16,-24 24 15,0 24 1,0 0-1,24 1-15,0-1 0,-25 0 16,25 0-16,0 0 16,25 1-16,-25-1 0,24-24 15,0 24-15,0 0 0,0-24 16,1 0-16,-1 0 16,24 0-16,-24 0 0,1-24 15,-1 0-15,0 24 0,0-24 16,0-1-16,-24 1 15,0 0-15,0 0 0,-24 0 16,0-1-16,0 1 16,0 0-16,-1 24 0,1 0 15,0-24-15,0 24 16,0 0-16</inkml:trace>
  <inkml:trace contextRef="#ctx0" brushRef="#br1" timeOffset="-91777">18003 6698 0,'25'0'15,"-25"-25"-15,0 1 16,24 24 0,0 0-1,0 0-15,0 0 0,1 0 16,-1 24-16,24 1 0,-24-1 15,1 0-15,-1 0 16,0 0-16,-24 1 0,24-1 16,-24 0-16,0 0 15,0-48 17,0 0-17,0 0-15,0-1 0,0-23 16,24 24-16,-24 0 0,25-25 15,-1 25-15,0 0 16,-24 0-16,24 24 0,0-25 16,0 25-1</inkml:trace>
  <inkml:trace contextRef="#ctx0" brushRef="#br1" timeOffset="-91412">18971 6504 0,'0'-24'0,"24"24"15,-24-24-15,-24 0 16,0 24-1,0-25-15,0 25 16,-25 0-16,25 25 16,0-25-16,0 24 0,-1 0 15,1 0-15,0 0 0,24 25 16,-24-25-16,24 24 16,0 1-16,0-25 0,0 24 15,24-24-15,-24 1 0,24 23 16,0-24-16,25-24 15,-25 24-15,24-24 0,1 0 16,-1 0-16,0 0 16,1 0-16</inkml:trace>
  <inkml:trace contextRef="#ctx0" brushRef="#br1" timeOffset="-90487">19334 6770 0,'0'-24'0,"0"0"15,-24 0 1,0-1-16,-1 25 15,1 0-15,0 0 16,0 0 0,24 25-16,-24-1 15,24 0-15,0 0 16,0 0-16,0 1 0,0-1 16,24 0-16,0 0 15,0 0-15,25-24 16,-25 0-16,24 0 0,-24 0 15,1 0-15,23 0 16,-24-24-16,0 24 0,-24-24 16,24 0-16,-24 0 0,-24-1 15,0 1 1,0 0-16,0 0 0,0 0 16,-25-1-16,25 25 15,0-24-15,0 24 0,-1 0 16,50 24 15,-1-24-31,0 0 16,24 25-16,-23-25 0,-1 0 15,0 0-15,0 0 16,24 0-16,-23 0 0,-1-25 16,0 25-16,0 0 15,0-24-15,1 24 0,-1 0 16,0 0-1,0 0-15,-24 24 0,24-24 16,-24 25-16,0-1 0,25 0 16,-25 0-16,0 0 15,0 1-15,0-1 0,0 0 16,24-48 15,-24 0-15,24-1-1,0 1-15,-24 0 0,24 0 16,-24 0-16,25-1 0,-25 1 16,0 0-16,24 24 15,-24 24 1,0 0 0,0 1-16,24-1 0,-24 24 15,24-24-15,-24 1 0,24-25 16,0 24-16,1-24 15,-1 24-15,0-24 0,0 0 16,0 0-16,25-24 16,-25 24-16,0-24 0,25-1 15,-25 1-15,-24 0 16,24-24-16,-24-1 0,0 25 16,-24-24-16,0-1 0,-1 1 15,1 0-15,0-1 16,0 25-16,0 0 0,-1 24 15,25 48 1,0-24-16,0 25 16,0-1-16,25 0 0,-1 1 15,-24-1-15,24 1 16,0-1-16,0-24 0,-24 0 16,25 1-16</inkml:trace>
  <inkml:trace contextRef="#ctx0" brushRef="#br1" timeOffset="-89695">20302 6722 0,'-25'-24'0,"25"-1"16,0 1 0,25 24-1,-1-24-15,0 0 0,0 24 16,25 0-16,-25-24 0,0 24 15,24 0-15,-24 0 16,1 24-16,-1 0 0,-24 0 16,24 0-16,-24 1 15,0-1-15,0 0 0,0 0 16,0 0-16,0 1 16,-24-50 15,24 1-16,0 0-15,0 0 0,0-25 16,0 25-16,24 0 0,-24-24 16,24 23-16,0 1 15,1 24-15,-1-24 0,0 24 16,0 0 0,0 0-16,-24 24 0,25-24 15,-25 24-15,24-24 16,-24 25-16,24-25 15,0 0-15,0 0 0,1 0 16,-1 0-16,0 0 16,0 0-1,-24-25 1,-24 25-16,0 0 16,0 0-1,-1 25 1,1-25-16,24 24 15,-24 0-15,24 0 16,24 0 0,-24 1-16,24-1 0,1 0 15,-1 0-15,0-24 0,0 24 16,24 1-16,-23-25 16,23 0-16,-24 0 0,0 0 15,1 0-15,-1 0 16,-24-25-16,24 1 0,-24 0 15,0 0-15,0 0 0,-24-1 16,0 1-16,-1 0 16,1 0-16,0 0 0,-24-1 15,23 25-15,1-24 16,0 24-16,0 0 0,0 0 16,24 24-1,24-24 16</inkml:trace>
  <inkml:trace contextRef="#ctx0" brushRef="#br1" timeOffset="-89431">21366 6262 0,'-24'-24'0,"0"24"0,24-24 15,-25 24-15,25-24 16,-24 24-16,24-25 0,24 50 16,-24 23-1,25-24-15,-25 25 16,24-1-16,0 0 0,-24 1 16,24-1-16,0 0 15,1 1-15,-25-1 0,24 1 16,0-25-16,-24 0 15,24 0-15</inkml:trace>
  <inkml:trace contextRef="#ctx0" brushRef="#br1" timeOffset="-89239">21632 6311 0,'0'-25'0,"0"1"16,24 24-16,-24 24 31,24 1-31,-24 23 0,25-24 16,-25 25-16,24-1 15,0 0-15,-24 1 0,24-1 16,-24 0-16,0 1 16,0-1-16</inkml:trace>
  <inkml:trace contextRef="#ctx0" brushRef="#br1" timeOffset="-87146">22164 6552 0,'0'-24'0,"0"0"16,-24 24-16,24-24 15,0 48 32,0 0-31,0 0-1,0 1 1,24-25-16,0 0 16,1 0-16,-1-25 15,0 25-15,0-24 0,0 24 16,1-24-16,-25 0 0,24 0 15,-24 0-15,24 24 16,-24-25-16,0 1 0,-24 0 16,0 24-16,-1-24 0,1 24 15,-24 0-15,24 0 16,-1 24-16,1-24 0,-24 24 16,48 0-16,-24 1 15,24 23-15,0-24 0,0 24 16,0-23-16,0-1 15,24 24-15,24-24 0,-24 1 16,25-1-16,-25-24 0,24 24 16,1-24-16,-1 0 15,1-24-15</inkml:trace>
  <inkml:trace contextRef="#ctx0" brushRef="#br1" timeOffset="-86815">22600 6359 0,'-25'-24'0,"25"0"0,-24 24 16,24-25-16,0 1 0,-24 24 16,24-24-16,24 24 15,-24 24-15,24-24 16,1 24-16,-1 1 16,0 23-16,0-24 0,0 0 15,1 25-15,-1-25 0,0 0 16,-24 0-16,0 0 15,0 1-15,-24-25 32,24-25-32,-24 1 15,24 0-15,-25 0 0,25-24 16,0-1-16,25 1 16,-25-1-16,24 1 0,0 0 15,24-1-15,-23 25 16,-1 0-16,24 0 0,-24 24 15,1 24-15</inkml:trace>
  <inkml:trace contextRef="#ctx0" brushRef="#br1" timeOffset="-67599">20398 5149 0,'0'-24'16,"25"24"-16,-1 0 47,-24-24-31,24 24 93,0 0-93,-24-24-1,24 24-15,0-24 0,1-1 16,-1 1-16,0 0 0,0 0 15,0-24-15,25-1 16,-25 1-16,24-25 0,-23 1 16,23-1-16,-24 0 15,25 1-15,-1-25 0,-24 0 16,0 25-16,25-25 0,-25 0 16,0 25-16,24-25 15,-23 24-15,-1 1 0,0-1 16,0 25-16,-24-25 15,24 25-15,-24 24 0,25-25 16,-25 25-16,0 0 0,0 0 16,0 0-16,0-1 15,0 1-15,0 0 0,0 0 16,0 0 0,0-1-1,0 1 1,0 0 15,0 0-15,24 24-1,-24-24-15,24-1 16,-24 1 15,0 0 16,24 24-47,-24-24 31</inkml:trace>
  <inkml:trace contextRef="#ctx0" brushRef="#br1" timeOffset="-66524">20906 2972 0,'25'0'31,"-25"-24"-31,24 24 16,0-24-16,-24 0 0,24 0 15,0 24-15,0-49 0,1 25 16,-1 0-16,0 0 16,0-1-16,-24 1 0,24 24 15,-24-24-15,25 0 16,-25 0-16,0-1 16,24 25 15,-24-24-31,24 24 219,-24 24-219,24-24 15,0 0-15,-24 25 0,25-1 16,-1 0-16,0 24 15,0-23-15,25 23 0,-25 0 16,0 1-16,0-1 0,0 0 16,0 1-16,1-25 15,-1 0-15,-24 0 0,24 1 16,0-1 0,0-24 15,-48 0 31</inkml:trace>
  <inkml:trace contextRef="#ctx0" brushRef="#br1" timeOffset="-62474">4167 2101 0,'24'0'16,"-24"-24"-16,0 48 31,0 1-15,0-1-1,24 24-15,-24-24 16,24 1-16,-24-1 0,24 0 15,-24 0-15,24 0 0,1-24 32,-1-24-32,0 0 15,0-24-15,0-1 16,25-23-16,23-1 0,-23 0 16,23-23-16,1 23 0,24-24 15</inkml:trace>
  <inkml:trace contextRef="#ctx0" brushRef="#br1" timeOffset="-61453">13069 6117 0,'24'0'16,"0"0"-1,0 0-15,0 0 16,1 24 0,-1 0-16,0-24 0,-24 25 15,24-1-15,0 0 0,1 0 16,-1 0-1,0-24 17,0 0-32,0-24 15,0 24-15,1-24 0,23-24 16,0 23-16,25-23 16,0 0-16,-1-25 0,25 25 15,0-25-15,-25 1 0,25 23 16,-24 1-16</inkml:trace>
  <inkml:trace contextRef="#ctx0" brushRef="#br0" timeOffset="-844">4287 819 0,'-24'-24'15,"0"-24"1,0 48-16,0-24 16,0-1-16,-1-23 15,1 24 1,24 0-16,0-1 0,-24 25 16,0 0-1,24 25-15,-24-1 16,24 0-16,-25 0 0,1 25 15,24-1-15,0 0 16,-24 25-16,24-25 16,0 25-16,0-1 0,24-23 15,-24 23-15,24 1 0,1-25 16,-1 25-16,0-25 0,0 1 16,25-1-16,-25-24 15,24 25-15,-24-25 0,25 24 16,-25 1-16,0-25 15,0 24-15,0 1 0,1-1 16,-25 0-16,24 1 16,-24 23-16,0 1 0,-24-1 15,24 1-15,-25 0 0,1 23 16,0 1-16,-24 0 16,23 0-16,1-1 0,0 1 15,-24 0-15,24-25 0,-1 25 16,1-24-16,24-25 15,-24 1-15,24-1 0,-24-24 16,24 0-16,24 0 16,0-24-1,0 0-15,25 0 0,-25 0 16,24 0-16,1 0 16,-1 0-16,0 25 0,1-1 15,-1 0-15,25 24 16,-25 1-16,25 23 0,-25 1 15,25 24-15,-25-1 0,25 1 16,-25 24-16,0 24 16,1-24-16,-1 24 0,-24 1 15,1-1-15,-1 0 16,24 0-16,-48-24 0,24 0 16,0 0-16,-24-24 0,25-1 15,-25-23-15,24 0 16,0-25-16,0 0 0,0 1 15,25-25-15,-25 0 16,24 24-16,1-23 0,-1-1 16,25 0-16,-1 0 0,1 25 15,-1-25-15,1 24 16,0-24-16,-25 25 0,25-25 16,-25 0-16,-24 0 0,0-24 15</inkml:trace>
  <inkml:trace contextRef="#ctx0" brushRef="#br0" timeOffset="2754">2667 4133 0,'-24'0'15,"24"-24"-15,0 0 16,24 0 0,0 24-16,0 0 15,0-24-15,25 24 0,-25-25 16,24 25-16,1-24 16,-25 0-16,24 24 0,-24-24 15,1 0-15,-1 24 0,0-24 16,-48 24 15,24 24-31,-24-24 0,-1 24 16,1 0-16,24 24 15,0-23-15,0-1 0,0 0 16,24 0-16,1 0 16,-1 1-16,0-25 0,24 24 15,-23-24-15,23 0 0,-24 0 16,24 0-16,-23-24 15,23 24-15,-48-25 0,24 1 16,0 0-16,-24 0 16,-24 0-16,0-1 15,0 1-15,-25 24 0,25-24 16,-24 24-16,24-24 16,-25 24-16,25 0 0,0 0 15,0 0 1,48 0-1,0 0 1,0 0 0,1 0-16,-1-24 0,0 24 15,0 0-15,-24-24 16,24 24-16,0 0 0,1 0 16,-25-25-16,24 25 15,0 0 1,0 25-1,0-1 1,1 0-16,-1-24 0,-24 24 16,24 0-16,0 0 0,-24 1 15,24-25-15,-24 24 16,0-48 15,0-1-31,25 1 16,-25 0-16,0-24 0,24 24 15,-24-25-15,24 25 16,0 0-16,0 0 0,1-1 16,-1 25-16,0 0 0,0 25 15,0-1-15,25 24 16,-25 1-16,0-1 16</inkml:trace>
  <inkml:trace contextRef="#ctx0" brushRef="#br0" timeOffset="5732">14568 5609 0,'-72'24'0,"23"-48"0,1 24 15,0 0-15,-1 24 16,-23-24-16,48 0 0,-25 24 15,1 1-15,24-1 0,24 24 16,-25-24-16,1 25 16,0-1-16,24 25 0,-24-25 15,24 0-15,0 25 16,0-25-16,0 1 0,0-1 16,24 1-16,-24-1 0,24-24 15,0 0-15,1 1 16,-1-1-16,0 0 0,0 0 15,0 0-15,1 0 0,-1 1 16,0 23-16,-24 0 16,24 1-16,-24-1 0,0 1 15,0 23-15,-24-23 16,0-1-16,24 24 0,-24-23 16,-25-1-16,25 25 15,0-49-15,0 24 0,-1-23 16,25-1-16,-24 0 0,0 0 15,24-48 17,24 24-32,25-24 15,-25 24-15,24-24 0,-24 24 16,25-25-16,-1 25 0,1 0 16,-1 25-16,0-1 15,1 0-15,-1 24 0,0 1 16,-23-1-16,-1 25 0,0-1 15,0 1-15,-24 24 16,0-25-16,0 25 0,0-25 16,0 1-16,0 0 15,0-1-15,0-23 0,24-25 16,-24 24-16,25-24 0,-1 1 16,24-1-16,-24-24 15,25 24-15,23 0 0,1-24 16,-1 0-16,1 24 15,0-24-15,-1 0 0,1 0 16,-25 0-16,0 0 16,-23 0-16,-50 0 15</inkml:trace>
  <inkml:trace contextRef="#ctx0" brushRef="#br0" timeOffset="6972">9609 7665 0,'25'-24'16,"-25"-24"-1,24 23-15,-24 1 0,0 0 16,0 0-16,-24 0 16,-1 24-16,1 0 15,-24 24-15,-1 0 16,1 0-16,0 25 0,-25-1 16,25 0-16,-1 1 0,25-1 15,0 1-15,24-25 16,0 24-16,24 1 0,25-25 15,23 24-15,1-24 0,-1 0 16,25-24-16,-24 25 16,23-1-16,-23 0 0,-1-24 15,-23 24-15,-25 0 16,0 1-16,-24-1 0,0 0 16,-24 0-16,-24 25 15,-1-25-15,-23 0 0,23 0 16,-23 0-16,-1 1 0,1-25 15,23 0-15,1 0 16,-1 0-16,25-25 0,0 1 16,24 0-16,0-24 15</inkml:trace>
  <inkml:trace contextRef="#ctx0" brushRef="#br0" timeOffset="7369">9972 8004 0,'24'0'16,"1"0"31,-1 0-47,0 0 0,0 0 15,0 0-15,25 0 0,-25 0 16,24-24-16,1 24 15,-25-24-15,0-1 0,0 1 16,0 0-16,-24-24 16,0 23-16,0 1 0,-24 0 15,0 0-15,0 0 0,0 24 16,-25 0-16,25 0 16,-24 0-16,-1 0 0,25 24 15,-24 24-15,24-24 0,24 25 16,0-1-16,0 1 15,24-1-15,0 0 0,24 1 16,1-25-16,-1 0 16,1 0-16,-1 0 0,24 1 15,-23-25-15,-1 0 0,1-25 16</inkml:trace>
  <inkml:trace contextRef="#ctx0" brushRef="#br0" timeOffset="7704">10601 7738 0,'-24'-24'0,"0"24"16,24-25-16,-24 25 0,24-24 15,24 24 1,0 0-16,0 24 0,0-24 16,1 25-16,23-1 0,0 0 15,-23 0-15,23 0 16,-24 25-16,0-1 0,0 1 15,1-25-15,-1 24 16,-24-24-16,0 0 0,0 1 16,-24-25-1,-1-25 1,25 1-16,-24 0 0,0-24 16,0-1-16,0 1 15,0-25-15,24 25 0,0 0 16,0-1-16,24 25 0,-24-24 15,24 23-15,24 25 16,-24 0-16,1-24 0</inkml:trace>
  <inkml:trace contextRef="#ctx0" brushRef="#br0" timeOffset="8070">11012 7617 0,'-24'0'15,"0"0"-15,24 24 32,0 0-17,24 0-15,-24 1 0,24-1 16,1 24-16,23-24 16,-24 25-16,0-25 0,25 0 15,-25 25-15,0-49 0,0 24 16,1 0-16,-1-24 15,0 0-15,0-24 16,-24 0-16,0-1 16,0 1-16,0 0 0,0-24 15,0-1-15,-24 25 0,24-24 16,-24-1-16,0 1 16,24 24-16,0-1 0,-25 1 15,25 0-15,25 24 16,-1 24-1,0-24-15,-24 24 16</inkml:trace>
  <inkml:trace contextRef="#ctx0" brushRef="#br0" timeOffset="8292">11569 7520 0,'0'-24'16,"-24"24"-1,24 24 17,24-24-32,-24 24 15,24 0-15,0 1 16,0-1-16,-24 24 0,25-24 16,-1 1-16,-24-1 15,0 0-15,24 0 0</inkml:trace>
  <inkml:trace contextRef="#ctx0" brushRef="#br0" timeOffset="8420">11569 7206 0,'-24'-25'16,"-1"25"-1,25 25-15,0-1 16</inkml:trace>
  <inkml:trace contextRef="#ctx0" brushRef="#br0" timeOffset="8719">12101 7448 0,'24'0'15,"0"0"-15,-24-25 16,0 1-1,-24 24-15,24-24 0,-24 24 16,0 0-16,0 24 16,-1 0-1,1 1-15,0-1 0,0 24 16,24-24-16,-24 25 16,24-25-16,0 24 0,0-24 15,0 1-15,24 23 0,0-24 16,0 0-16,0-24 15,1 25-15,23-25 0,0 0 16,-23 0-16,23 0 16,0-25-16,-23 1 0</inkml:trace>
  <inkml:trace contextRef="#ctx0" brushRef="#br0" timeOffset="9087">12440 7520 0,'0'-24'15,"0"0"-15,0 0 0,0-1 16,24 50 31,0-25-32,0 24-15,0-24 16,1 0 0,-1-24-16,0 24 0,0 0 15,0-25-15,1 1 16,-1 0-16,0 0 0,0 0 15,0-1-15,-24 1 0,0 0 16,0 0-16,-24 0 16,24-1-16,-24 1 0,-24 24 15,23 0-15,1 0 16,-24 0-16,24 24 0,-1 25 16,1-25-16,0 24 0,24 1 15,0-1-15,0 1 16,24-1-16,0 0 0,1 1 15,23-1-15,0-24 16,25 0-16,0 1 0,23-25 16</inkml:trace>
  <inkml:trace contextRef="#ctx0" brushRef="#br0" timeOffset="9506">10819 8826 0,'-24'-24'0,"0"0"16,-1 0-16,1 0 15,0 24-15,24-25 0,24 50 31,0-1-31,1 24 16,-1 1-16,0-1 0,0 0 16,0 25-16,25-1 15,-25 1-15,0-25 0,0 25 16,-24-25-16,24 1 16</inkml:trace>
  <inkml:trace contextRef="#ctx0" brushRef="#br0" timeOffset="9726">10674 9455 0,'-49'0'0,"25"25"16,-24-1-16,24 0 16,-1-24-16,1 0 0,48-24 31,25 0-31,-1-1 0,25 1 15,24-24-15,-1 24 16,25-25-16,0 25 0,0-24 16,-24 23-16,0 1 0,-1 0 15</inkml:trace>
  <inkml:trace contextRef="#ctx0" brushRef="#br0" timeOffset="9912">10456 8996 0,'-48'-49'0,"23"1"16,25 0-16,0-25 0,49 25 15,-1-1-15,25 1 16,24-1-16,-1 1 0,1 24 16,0 24-16,-25-24 15,25 24-15,-24 0 0,-25 24 16</inkml:trace>
  <inkml:trace contextRef="#ctx0" brushRef="#br0" timeOffset="10543">11448 8923 0,'-24'24'0,"-1"-24"15,50 0 32,-1 0-47,-24 25 0,24-25 16,0 24-16,0 0 16,1 0-16,-1 0 0,0 0 15,-24 1-15,24-1 0,-24 0 16,24 0-16,-24 0 15,0-48 1,0 0 0,-24 0-16,24 0 15,-24-25-15,24 1 0,0 0 16,0-1-16,0 25 16,0-24-16,0 23 0,24-23 15,0 48-15,1 0 0,-1 0 16,0 0-1,0 24-15,0 0 0,1 1 16,-1-1-16,0 0 16,0 0-16,0 0 15,-24 1-15,0-50 32,0 1-17,0 0 1,24-24-1,-24 23-15,25 1 0,-25 0 0,24 0 16,0 24-16,0 0 16,0 0-16,1 24 15,-1-24-15,0 48 16,0-23-16,-24-1 0,24 0 16,1 0-16,-25 0 0,24 1 15,0-25 1</inkml:trace>
  <inkml:trace contextRef="#ctx0" brushRef="#br0" timeOffset="10970">12222 8609 0,'-24'-49'0,"24"25"16,0-24-16,-24 48 0,48 24 31,-24 0-31,24 24 16,-24 1-16,24-1 0,0 1 15,1 23-15,-1-23 16,24-1-16,-24 25 0,0-25 16,1 0-16,-1 1 0,0-1 15,0-24 1,-24 0-16,24-24 0,-24 25 0,0-50 16,-24 25-1,0-24-15,0-24 0,0 24 16,24-25-16,-25 1 15,1 0-15,0-1 0,24 1 16,0-1-16,0 1 0,0 24 16,24 0-16,0 24 15,1 0-15,-1 0 0,0 0 16,0 0-16,25 24 16,-49 0-16,24 0 0,0-24 15,-24 24-15,0 1 0,0-1 16,-24-24-16,0 24 15,-1-24-15,1 0 0,0 0 16,0 0-16,0-24 0,-1 0 16</inkml:trace>
  <inkml:trace contextRef="#ctx0" brushRef="#br0" timeOffset="11167">12585 8488 0,'24'-24'0,"-24"-1"0,24 1 15,-24 0 1,0 48 0,0 0-1,24 1-15,-24-1 0,25 24 16,-25-24-16,24 25 16,0-25-16,-24 24 0,24-24 15,0 25-15,1-25 16,-25 0-16</inkml:trace>
  <inkml:trace contextRef="#ctx0" brushRef="#br0" timeOffset="11538">12996 8681 0,'0'-24'0,"-24"24"16,0 0-16,48 0 62,0 0-62,0 0 16,0-24-16,1 24 0,23-24 15,-24 24-15,0-25 16,1 1-16,-25 0 0,0 0 16,0 0-1,-25 0-15,1 24 0,-24-25 16,24 25-16,-25 0 0,25 0 15,0 0-15,0 25 16,-1-1-16,1 0 0,24 0 16,0 0-16,0 0 15,24 1-15,1 23 0,-1-24 16,24 0-16,-24 1 0,25-1 16,-1-24-16,1 0 15,-1 0-15,0 0 0,1-24 16</inkml:trace>
  <inkml:trace contextRef="#ctx0" brushRef="#br0" timeOffset="12751">13407 8633 0,'0'-24'0,"-24"-1"0,24 1 16,-24 0-16,0 0 15,0 0-15,24 0 0,-25 24 16,25-25-16,-24 25 0,48 25 31,1-1-15,-1 0-1,0 0-15,-24 0 0,24 0 16,0 1-16,-24-1 0,24 0 16,-24 0-16,25-24 15,-25 24-15,24-24 16,-24-24-16,0 0 16,24 0-16,-24 0 0,0-1 15,0-23-15,24 24 0,-24 0 16,0 0-16,0-1 15,0 1-15,24 24 0,1 0 16,-1 0 0,0 24-16,-24 1 15,24-1-15,0 0 0,-24 0 16,25-24-16,-25 24 16,24-24-16,-24 24 0,0-48 31,24 0-31,-24 0 15,0 0 1,24 24-16,-24-24 0,24-1 16,1 25-16,-1-24 15,0 24 1,0 24-16,0 1 16,0-1-16,1 0 15,-1-24 1,0 24-16,0-24 15,-24-24-15,24 24 16,-24-24-16,25 0 0,-25-1 16,0 1-16,0 0 15,0 0-15,-25 0 16,1-1-16,0 1 0,24 0 16,-24 24-16,0 0 0,-1 0 15,1 24 1,24 0-16,0 25 15,0-25-15,0 0 16,24 0-16,1-24 0,-1 25 16,0-1-16,0-24 0,0 0 15,1 0-15,-1-24 16,24-1-16,-24 25 0,-24-24 16,25 0-16,-25 0 15,0 0-15,0-1 0,0 1 16,-25 0-1,25 0-15,-24 24 0,24-24 16,24 48 15,1 0-31,-1 0 16,-24 0-16,24-24 16,-24 25-16,24-25 15,-24 24-15,0-48 31,24-1-31,-24 1 16,25 0 0,-1 24-1,24 0 1,-48 24 0,24-24-16,0 24 0,1 1 15,-1-1-15,24 0 16,-24-24-16,1 24 0,-1-24 15,0 0-15,0-24 0,0 0 16,-24 0 0,0-25-16,0 25 0,0-24 15,0-1-15,-24 1 0,24-1 16,-24 1-16,0 0 16,0-1-16,24 25 0,-25 0 15,25 48 1,0 0-16,0 25 15,25-1-15,-25 25 0,24-25 16,0 25-16,0-25 16,0 0-16,1 1 0,-1-1 15,0 1-15,-24-25 16,24-24-16,0 24 0</inkml:trace>
  <inkml:trace contextRef="#ctx0" brushRef="#br0" timeOffset="13422">14689 8343 0,'-24'-49'15,"0"25"-15,0 0 16,24 0-16,0-1 0,24 25 16,0-24-16,0 24 15,25 0-15,-1 0 16,1 0-16,-1 0 0,24 0 16,1-24-16,0 24 15,-25 0-15,25-24 0,-25 24 16,-24 0-16,0 0 0,-24-24 15,-24 24 1,0-25-16,0 25 0,-25 0 16,1 0-16,0-24 15,23 24-15,-23 0 0,24 0 16,0 24-16,-1-24 0,25 25 16,0-1-16,0 0 15,25 0-15,-1 0 16,-24 1-16,24-1 0,0-24 15,-24 24-15,24-24 16,1 0-16,-1 0 0,0 0 16,0 0-16,0 0 15,1 0-15,-1 0 16,0 0 46,-24 24-46,24-24 0,0 24-16,1-24 15,-1-24 1,0 0 0,-24 0-16,24-25 0,-24 25 15,0-24-15,0 24 0,24-25 16,-24 1-16,0 0 15,0-1-15,0 25 0,0 0 16,0 0-16,0 48 16,0 0-1,0 0-15,24 25 0,-24-1 16,25 0-16,-1 1 16,0-1-16,0 0 0,0-23 15,1 23-15,-1-24 16,0 0-16</inkml:trace>
  <inkml:trace contextRef="#ctx0" brushRef="#br0" timeOffset="13753">15488 8173 0,'-25'-24'0,"25"0"0,0 0 16,0-1-16,0 1 0,0 0 15,25 0 1,-1 24-16,24 0 15,-24 0-15,1 0 16,-1 0-16,0 0 0,0 0 16,0 0-16,1 0 15,-25-24 1,0 0 0,-25-1-16,25 50 46,0-1-46,0 0 16,25 0-16,-25 0 0,24 25 16,0-25-16,-24 0 15,24 0-15,-24 0 0,0 1 16,24-25-16</inkml:trace>
  <inkml:trace contextRef="#ctx0" brushRef="#br0" timeOffset="13890">15802 7738 0,'0'-24'0</inkml:trace>
  <inkml:trace contextRef="#ctx0" brushRef="#br0" timeOffset="14581">15971 7883 0,'0'24'16,"0"0"31,0 1-32,25-1-15,-25 0 16,24 0-16,-24 0 16,24 0-16,-24 25 0,24-25 15,-24 0-15,24-24 0,1 24 16,-25 1-16,24-25 16,0 0-16,0 0 15,0-25 1,-24 1-16,0 0 15,0 0-15,0-25 0,0 25 16,-24 0-16,24 0 16,-48-24-16,24 23 0,-1 1 15,1 0-15,0 24 16,0-24-16,0 24 16,24 24-16,0 0 15,0 0-15,24 1 16,-24-1-16,24 0 0,0 0 15,0 0-15,1-24 0,-25 24 16,24-24-16,0 0 16,0 0-16,-24-24 0,24 0 15,-24 0-15,25 0 16,-25 0-16,24-1 0,-24 1 16,0 0-16,0 0 15,24 0-15,-24-1 16,24 25-16,-24 25 15,24-25-15,-24 24 16,25 0-16,-1 0 0,-24 0 16,24 1-16,-24-1 15,24-24 1,0-24 0,0-1-1,1 1-15,-1 0 16,0 24-16,0-24 15,25 24-15,-25 0 0,0 0 16,0 24-16,-24 24 0</inkml:trace>
  <inkml:trace contextRef="#ctx0" brushRef="#br0" timeOffset="16750">15488 8947 0,'0'-24'16,"0"0"-1,24 24-15,0-24 16,-24 48 15,24-24-31,-24 24 16,0 0-1,0 1-15,0 23 0,24-24 16,-24 0-16,0 0 16,0 25-16,25-25 0,-25 0 15,24 0-15,0-24 16,0 25-16,0-25 0,25 0 16,23 0-16,-23 0 0,23 0 15,25-25-15,-24 1 16,23 0-16,1 24 0,-24-24 15,-1 0-15,1 24 0,-25-25 16,-24 25-16,1 0 16,-1 0-16,-48 0 15,-1 0 1,1 0-16,0 0 0</inkml:trace>
  <inkml:trace contextRef="#ctx0" brushRef="#br0" timeOffset="17141">16504 8875 0,'-25'0'0,"1"0"0,0 0 16,0 0-16,48 0 47,-24 24-47,24-24 15,0 0-15,1 24 0,-1-24 16,0 24-16,24-24 0,-23 0 16,-1 25-16,0-25 15,0 24-15,0-24 0,1 24 16,-1 0-16,0-24 15,-24 24-15,0 0 0,0 1 16,-24-1-16,0 0 16,-1 0-16,1 25 15,0-25-15,0 0 0,0-24 16,-1 24-16,25 0 0,0 1 16</inkml:trace>
  <inkml:trace contextRef="#ctx0" brushRef="#br0" timeOffset="17974">17471 8657 0,'-24'0'32,"24"-24"-32,-24 24 15,0 0 1,0 0-16,-1 24 16,1 0-16,0 0 0,24 25 15,-24-25-15,0 24 16,-1 1-16,25-1 0,0 1 15,0 23-15,0-48 16,25 25-16,-1-1 0,0-24 16,0 0-16,25 1 0,-1-25 15,0 0-15,1 0 16,-1 0-16,0 0 0,-23-25 16,23 1-16,-24 24 15,0-24-15,-24 0 0,0 0 16,0-1-16,-24 1 0,0 0 15,0 24-15,0-24 16,-49 0 0,49 24-16,0-24 0,-1 24 15,50 0 17,-1 24-32,24-24 15,-24 0-15,25 0 0,-25 0 16,24-24-16,1 24 15,-25 0-15,24-25 0,-23 25 16,-1-24-16,0 24 16,-24-24-16,0 0 31,0 48 0,0 0-31,24 0 0,-24 25 16,0-25-1,24 0-15,-24 0 0,0 0 16,0 1-16,0-1 0,0 0 16,0 0-16</inkml:trace>
  <inkml:trace contextRef="#ctx0" brushRef="#br0" timeOffset="18522">18439 8609 0,'0'-25'0,"24"25"16,-24-24-16,0 0 31,-24 24-16,0 0-15,0 0 16,-1 24 0,1-24-16,0 0 0,0 24 15,0-24-15,-1 0 0,1 25 16,24-1 0,-24-24-16,24 24 0,0 0 15,0 0 1,24 1-16,-24-1 0,24-24 15,-24 24-15,0 0 16,0 0-16,25 1 0,-25-1 16,0 0-16,0 0 15,0 0-15,0 1 16,0-1-16,0 0 16,0 0-16,0 0 15,0 0 1,0 1-16,24-1 15,0-24 1,0 0 0,0 0-16,1 0 15,-1 0-15,0-24 0,0 24 16,0-25-16,0 25 0,1-48 31</inkml:trace>
  <inkml:trace contextRef="#ctx0" brushRef="#br0" timeOffset="18707">18270 8851 0,'-25'0'16,"25"24"-16,-24-24 16,48 0-1,1 0-15,-1 0 16,0 0-16,0-24 15,25 24-15,-1-25 0,0 25 16,-24-24-16,25 24 0</inkml:trace>
  <inkml:trace contextRef="#ctx0" brushRef="#br0" timeOffset="19145">18681 8560 0,'-24'0'15,"-1"0"-15,50 0 32,-1 0-17,0 0-15,24 0 16,-23-24-16,23 24 0,0-24 15,-23 24-15,23 0 0,-24-24 16,0 24-16,-48 0 31,0 0-15,0 0-16,0 0 0,-1 0 16,1 0-16,0 24 0,0-24 15,0 0 1,24 24-16,0 0 15,0 0 1,0 1-16,24 23 16,-24-24-16,0 25 0,24-1 15,-24-24-15,0 25 16,0-1-16,24-24 0,-24 0 16,0 1-16,0-1 15</inkml:trace>
  <inkml:trace contextRef="#ctx0" brushRef="#br0" timeOffset="19379">19358 8802 0,'0'24'47,"0"1"-47,0-1 16,0 0-16,0 0 15,0 0-15,0 25 0,-24-25 16,24 0-16,0 0 16</inkml:trace>
  <inkml:trace contextRef="#ctx0" brushRef="#br0" timeOffset="19883">19842 8439 0,'-24'-24'16,"24"0"-1,-24 24-15,24 24 31,24 0-31,-24 1 16,0 23-16,24-24 16,-24 24-16,0 1 0,24-1 15,-24 1-15,0-1 16,0-24-16,0 25 0,0-25 16</inkml:trace>
  <inkml:trace contextRef="#ctx0" brushRef="#br0" timeOffset="20182">19915 8584 0,'-25'-48'0,"1"24"16,24-24-16,-24-1 0,0 25 16,24-24-16,0 23 15,0-23-15,24 24 0,0 24 16,25-24-16,-25 24 15,24 0-15,0 0 0,1 0 16,-1 24-16,1 0 0,-1 0 16,-24 0-16,0 1 15,-24 23-15,0-24 0,-24 25 16,0-25-16,0 24 0,0-24 16,-25 0-16,1 1 15,-1-1-15,25 0 0,0 0 16,-24-24-16,24 0 15</inkml:trace>
  <inkml:trace contextRef="#ctx0" brushRef="#br0" timeOffset="20637">20495 8391 0,'0'-24'0,"0"0"16,-24 24-16,24-25 15,-24 25 1,24 25 0,-24-25-16,24 24 0,-25 0 15,1 24-15,24-23 16,-24 23-16,0-24 0,24 24 15,0-23-15,0 23 0,0-24 16,24 25-16,-24-25 16,48 0-16,-23-24 0,-1 24 15,24-24-15,0 0 16,-23 0-16,23-24 0,-24 0 16,25 0-16,-49-1 0,24 1 15,0 0-15,-24-24 16,0 23-16,-24 1 0,0 0 15,-1 0-15,1 0 16,0 0-16,0 24 0,0-25 16,-25 25-16,25 0 0,0 0 15,0 25-15,0-25 16</inkml:trace>
  <inkml:trace contextRef="#ctx0" brushRef="#br0" timeOffset="21028">21197 8197 0,'24'-24'16,"-24"0"-16,0 0 15,0 0-15,-24-1 16,-25 25-1,25 0-15,-24 0 0,-1 25 16,1-1-16,24 0 0,-25 0 16,1 0-16,24 1 15,24 23-15,0-24 0,0 0 16,24-24-16,0 25 16,0-1-16,25 0 0,-1-24 15,0 24-15,1-24 0,-1 0 16,-24 24-16,25-24 15,-25 25-15,0-25 0,-24 24 16,-24 0-16,24 0 16,-48 0-16,23 0 15,1-24-15,-24 25 0,24-1 16,-25-24-16,25 24 16,0-24-16,0 0 15,24-24-15</inkml:trace>
  <inkml:trace contextRef="#ctx0" brushRef="#br0" timeOffset="21431">21293 8125 0,'-24'0'31,"48"0"-16,1 0 1,-1 0-16,24 0 0,1 0 16,-1 0-16,0-24 0,1 24 15,-1 0-15,0 0 16,-23-25-16,-1 25 0,0 0 16,-48-24-1,0 24-15,-1 0 16,1 0-16,0-24 0,0 24 15,0 0-15,-1 0 16,1 0 0,24 24-16,0 0 15,0 1-15,0-1 16,0 24-16,0-24 0,0 25 16,0-25-16,0 24 15,0 1-15,0-25 0,0 24 16,0-23-16,0-1 0,0 0 15</inkml:trace>
  <inkml:trace contextRef="#ctx0" brushRef="#br0" timeOffset="21641">21995 8415 0,'0'-24'16,"24"24"-16,-48 0 31,24 24-31,0 0 16,0 1-1,0-1-15,0 0 0,-24 0 16,24 0-16,0 0 16,0 1-16,-24-1 0</inkml:trace>
  <inkml:trace contextRef="#ctx0" brushRef="#br0" timeOffset="22008">22721 8101 0,'-25'0'0,"25"-25"0,-24 1 15,0 0-15,24 0 16,-24 24-16,0 0 16,24 24 15,0 0-31,0 0 0,0 25 15,0-25-15,0 24 0,0-23 16,0 23-16,0-24 16,0 25-16,24-25 0,-24 0 15,24 0-15,0 0 16,0-24 0</inkml:trace>
  <inkml:trace contextRef="#ctx0" brushRef="#br0" timeOffset="22271">22624 8173 0,'-24'-24'16,"24"-24"-16,-25-1 0,25 1 15,0 0-15,0-1 16,0 1-16,0-1 0,25 25 16,-1 0-16,0 24 15,24 0-15,-23 0 0,23 0 16,0 0-16,1 24 0,-1 0 15,1 25-15,-25-25 16,0 0-16,-24 25 0,0-25 16,0 24-16,-24-24 15,-25 0-15,25 1 0,-24-1 16,-1 0-16,1 0 0,0-24 16,23 0-16,1 0 15</inkml:trace>
  <inkml:trace contextRef="#ctx0" brushRef="#br0" timeOffset="22702">23229 7835 0,'-25'0'0,"1"0"15,24-25-15,-24 25 16,24 25 15,24-25-31,-24 24 0,0 24 16,0-24-16,24 1 15,-24 23-15,0 0 0,25-24 16,-1 25-16,-24-25 16,24 0-16,0 0 0,25 1 15,-25-1-15,24-24 0,-24 0 16,25 0-16,-1 0 15,-24-24-15,25-1 0,-25 1 16,0 0-16,0 0 16,-24-25-16,0 1 0,0 0 15,0-1-15,-24 1 0,0 24 16,0-25-16,-1 25 16,25-24-16,-24 48 0,24-24 15,-24 24-15,48 24 31,0 0-31,1 0 16</inkml:trace>
  <inkml:trace contextRef="#ctx0" brushRef="#br0" timeOffset="22926">23906 7689 0,'-24'0'16,"0"-24"-16,24 0 16,24 0-1,0 24-15,0 0 16,0-24-16,25 24 0,-25 0 16,24 0-16,1-25 0,-25 25 15,24 0-15,-24 0 16,1 0-1</inkml:trace>
  <inkml:trace contextRef="#ctx0" brushRef="#br0" timeOffset="23087">24027 7593 0,'-24'0'16,"0"24"-16,-1 0 16,25 0-16,0 25 15,0-25-15,0 24 0,25 1 16,-25-1-16,0 0 15,24 1-15,-24-25 0,24 24 16,-24 1-16,0-25 0,24 0 16</inkml:trace>
  <inkml:trace contextRef="#ctx0" brushRef="#br0" timeOffset="23326">24462 7931 0,'25'0'16,"-1"0"15,-24 25-15,0-1-16,0 0 15,0 0-15,0 0 16,0 0-16,0 1 0,0-1 15,0 0-15,0 0 0</inkml:trace>
  <inkml:trace contextRef="#ctx0" brushRef="#br0" timeOffset="38176">16504 6165 0,'-25'0'31,"25"25"47,25-25-78,-1 0 16,0 0-16,0 0 15,25 0-15,-25 0 16,24-25-16,1 25 0,-1-24 15,0 24-15,1-24 16,-25 24-16,24-24 0,-24 24 16,1 0-16,-1-24 0,-48 24 47,-1 0-47,1 0 15,0 0-15,0 0 16,0 0-16,0 24 0</inkml:trace>
  <inkml:trace contextRef="#ctx0" brushRef="#br0" timeOffset="38475">16673 6190 0,'24'-25'16,"0"25"-16,1 0 0,-1-24 16,0 24-16,0-24 15,25 24-15,-25-24 0,0 24 16,0 0-16,0 0 15,0 0-15,-24 24 16,-24-24 0,0 24-1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19:28.8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24 218 0,'-24'24'16,"24"0"-16,0 0 0,24-24 16,0 0-16,1 0 15,23-24-15,0 24 0,1-24 16,-1 0-16,25 0 0,-25-1 15,25 25-15,-1-24 16,1 0-16,-1 0 0,1 0 16,-1 24-16,-23-25 0,23 1 15,-23 24-15,-25 0 16,24-24-16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17:10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28600 10843 0,'24'0'0,"-24"-25"15,25 1 1,-1 48 0,-24 1-1,24-1-15,-24 0 16,24 24-16,-24-23 15,24 23-15,1-24 0,-25 25 16,24-25-16,-24 24 0,24-24 16,-24 1-16,24-1 15</inkml:trace>
  <inkml:trace contextRef="#ctx0" brushRef="#br0" timeOffset="401">28697 10964 0,'-24'0'0,"0"0"15,48 0 17,24 0-32,-24-25 15,25 25-15,-25 0 16,24 0-16,1 0 0,-1 0 15,-24 0-15,25-24 0,-25 24 16,0 0-16,0-24 16,-24 0-1,0 0-15,-24-1 16,24 1 0,-24 0-16,24 48 46,0 0-46,24 1 16,-24-1-16,0 0 16,24 24-16,-24-23 0,24 23 15,-24 0-15,0-23 16,0-1-16,25 0 0,-25 0 16,0 0-16</inkml:trace>
  <inkml:trace contextRef="#ctx0" brushRef="#br0" timeOffset="816">29278 10891 0,'0'-24'0,"0"0"16,0-1-16,24 25 16,-24 25-1,0-1 1,0 24-16,0-24 0,0 25 15,0-25-15,0 24 16,0-23-16,0-1 0,0 0 16,0 0-16,0 0 15,24-24 1,-24-24-16,24 0 16,-24 0-16,0 0 15,24-25-15,-24 25 0,24-24 16,-24-1-16,0 1 0,25-1 15,-25 1-15,24 24 16,-24 0-16,24 0 0,0 24 16,0 24-1,-24 0-15,25 24 16,-25-24-16,24 25 16,-24-25-16,0 24 0,24-23 15,-24 23-15,0-24 0,0 25 16,0-25-16,0 0 15</inkml:trace>
  <inkml:trace contextRef="#ctx0" brushRef="#br0" timeOffset="1032">29374 11060 0,'0'-24'16,"24"24"0,1-24-1,-1 24-15,0 0 16,0 0-16,0 0 0,25 0 16,-25 0-16,0 0 0,0-24 15</inkml:trace>
  <inkml:trace contextRef="#ctx0" brushRef="#br0" timeOffset="1639">29834 10818 0,'0'-24'16,"-24"24"15,24 24-15,-24 1-1,24-1-15,0 0 16,0 24-16,-25-23 0,25-1 16,0 24-16,0-24 0,0 1 15,0 23-15,0-24 16,0 0-16,0 1 16,25-25-16,-1-25 31,-24 1-31,0 0 15,24 0-15,-24 0 0,24-1 16,-24-23-16,24 24 0,-24 0 16,24-1-16,-24 1 15,25 0-15,-1 24 16,0 24 0,-24 0-1,0 1-15,24-1 16,-24 0-16,24 0 15,-24 0-15,25-24 0,-1 25 16,0-1-16,0-24 16,0 0-1,1 0-15,-1 0 0,0-24 16,0 24 0,-24-25-16,0-23 0,0 24 15,0 0-15,0-25 0,0 25 16,-24-24-16,24 23 15,0 1-15,-24 0 0,24 0 16,-24 24-16,-1 0 16,25 24-1,0 0-15,0 0 0,0 1 16,25-25-16,-25 24 16</inkml:trace>
  <inkml:trace contextRef="#ctx0" brushRef="#br0" timeOffset="2069">30414 10843 0,'25'0'0,"-1"-25"0,0 25 31,-24 25-15,0-1-1,0 0-15,0 0 16,0 25-16,0-25 0,0 0 15,-24 24-15,24-23 16,0-1-16,0 0 16,0 0-1,0-48 1,24 0-16,-24 0 16,0-1-16,24 1 0,-24 0 15,24 0-15,-24-25 16,0 1-16,25 0 0,-25-1 15,24 25-15,-24-24 0,24 24 16,0-1-16,0 25 16,1 25-1,-25-1-15,24 24 16,-24 0-16,24-23 0,-24 23 16,0 0-16,0 1 15,0-1-15,24-24 0,-24 25 16,0-25-16,0 0 0,-24-24 15,24 24-15</inkml:trace>
  <inkml:trace contextRef="#ctx0" brushRef="#br0" timeOffset="2201">30608 11085 0,'0'-25'0,"0"1"16,24 0-16,0 24 15,1-24-15,-1 0 0,24 24 16,1 0-16,-1-25 15,-24 25-15,24 0 0,1-24 16</inkml:trace>
  <inkml:trace contextRef="#ctx0" brushRef="#br0" timeOffset="-6984">28237 9174 0,'0'-25'0,"0"1"15,-24 24 1,24 24 15,-24-24-31,24 25 0,0-1 16,0 24-16,-24-24 16,24 0-16,0 1 0,0 23 15,0-24-15,0 0 0,-24 1 16,24-1-16,0 0 15,0 0-15,24-24 32,-24-24-17,0 0-15,24 0 0,-24-1 16,0 1-16,0 0 16,0-24-16,0 23 0,24-23 15,-24 0-15,0-1 0,0 1 16,24 24-16,-24-25 15,0 25-15,0 0 0,25 0 16,-1 0-16,0 24 16,0 24-1,0 0-15,0 0 16,-24 0-16,25 25 0,-1-25 16,-24 24-16,24 1 0,-24-25 15,0 24-15,0-24 16,24 1-16,-24-1 0,0 0 15,0 0-15,24-48 47,-24 0-47,0 0 16,0-25-16,25 25 0,-25-24 16,24-1-16,-24 25 0,24-24 15,-24-1-15,24 25 16,-24 0-16,24 24 0,-24 24 15,25-24 1,-25 24-16,0 25 0,24-25 16,-24 24-16,0-23 0,0 23 15,0-24-15,0 24 16,24-23-16,-24-1 0,0 0 16</inkml:trace>
  <inkml:trace contextRef="#ctx0" brushRef="#br0" timeOffset="-6559">28866 9125 0,'0'-24'0,"0"0"0,0 0 16,0 48 15,24 0-31,-24 0 15,0 0-15,25 1 16,-25-1-16,0 0 0,0 0 16,24 0-16,-24 0 15,24-24-15,0 0 16,0 0 0,-24-24-16,25 24 15,-25-24-15,24 0 0,-24 0 16,24 0-1,-24-1-15,0 1 0,-24 48 32,24 1-32,0-1 15,-24 24-15,24 0 0,0-23 16,-25 47-16,25-23 16,0-1-16,0-24 0,0 25 15,0-1-15,0-24 0,0 0 16,0 1-16,0-1 15</inkml:trace>
  <inkml:trace contextRef="#ctx0" brushRef="#br0" timeOffset="-6097">29544 8932 0,'0'-25'16,"-25"25"-16,25-24 16,-24 24-16,0 0 15,0 0 1,0 0-16,-1 0 15,1 24-15,0 1 16,24-1-16,-24 0 16,24 24-16,0-23 0,24-1 15,-24 0-15,24 0 16,0 0-16,1-24 0,-1 25 16,0-1-16,0 0 15,0 0-15,1-24 16,-25 24-16,0 0 15,-25-24-15,1 0 16,0 25-16,0-25 0,-25 24 16,1-24-16,0 0 15,-1 24-15,1-24 0,24 0 16,0 0-16,-1 0 0,1 0 16,24-24-16</inkml:trace>
  <inkml:trace contextRef="#ctx0" brushRef="#br0" timeOffset="-5671">29882 8883 0,'0'-24'15,"-24"24"-15,0 0 16,0 0-16,0 0 16,-1 0-16,1 24 0,0 0 15,-24 1-15,23 23 0,25-24 16,-24 25-16,24-1 16,0-24-16,0 25 0,0-25 15,24 24-15,1-24 0,-1-24 16,0 24-16,0-24 15,25 0-15,-25 0 0,24 0 16,-24-24-16,0 0 16,1 0-16,-25 0 0,24 0 15,-24-25-15,0 25 0,0-24 16,0 23-16,0-23 16,-24 24-16,24-25 0,-25 49 15,1-24-15,0 0 16,0 24-16,0 0 0,0 0 15,-1 24-15,1-24 0,0 24 16</inkml:trace>
  <inkml:trace contextRef="#ctx0" brushRef="#br0" timeOffset="-5437">29737 9053 0,'0'24'16,"0"0"0,24 0-16,-24 0 15,0 1-15,25-1 16,-25 0-16,24 24 0,-24-24 16,24 25-16,0-25 15,-24 0-15,24 0 0,-24 1 16,0-1-16,24-24 0</inkml:trace>
  <inkml:trace contextRef="#ctx0" brushRef="#br0" timeOffset="-5111">30100 8786 0,'-24'0'16,"24"25"0,0-1-1,0 0-15,0 24 0,0-23 16,0-1-16,0 24 16,0-24-16,0 25 0,0-25 15,0 0-15,24 25 0,-24-25 16,24 0-16,-24 0 15,24 0-15,1 0 16,-1-24-16,0 25 16,0-25-16,0 0 0,1 0 15,23 0-15,-24 0 0,24 0 16,-23-25-16,-1 25 16</inkml:trace>
  <inkml:trace contextRef="#ctx0" brushRef="#br0" timeOffset="-4002">28382 9972 0,'-24'-24'16,"24"48"15,24 24-15,-24-24-16,0 25 0,25-25 15,-25 24-15,24 1 16,-24-1-16,0 0 0,24 1 16,-24-25-16,24 0 0,-24 0 15,0 1-15,0-1 16</inkml:trace>
  <inkml:trace contextRef="#ctx0" brushRef="#br0" timeOffset="-3727">28382 10044 0,'-24'-24'0,"24"-24"15,0-1-15,0 25 0,24-24 16,1 24-16,-1 24 0,0 0 16,0 0-16,25 0 15,-25 24-15,24-24 0,-24 24 16,1 0-16,-1 0 15,0 1-15,0-1 0,-24 0 16,0 0-16,-24 0 0,0 1 16,0-1-16,-1-24 15,-23 24-15,24 0 0,0-24 16,-25 0-16,25 24 0,0-24 16</inkml:trace>
  <inkml:trace contextRef="#ctx0" brushRef="#br0" timeOffset="-3319">28866 10117 0,'0'-24'0,"-24"24"0,0 0 15,0 0 1,0 0-1,24 24-15,0 0 0,-25 0 16,25 1-16,0-1 16,0 0-16,0 0 0,0 0 15,0 0-15,25 1 0,-1-1 16,0-24-16,0 24 16,0-24-16,0 0 0,1 0 15,23-24-15,-24 24 16,0-24-16,25-1 0,-25 1 15,-24 0-15,24 0 0,-24 0 16,0 0-16,-24-1 16,24-23-16,-24 24 0,-25 24 15,25-24-15,0 24 16,0-25-16,0 25 0,-1 0 16,1 0-16,0 25 0,24-1 31,24 0-31</inkml:trace>
  <inkml:trace contextRef="#ctx0" brushRef="#br0" timeOffset="-2945">29471 10117 0,'24'-24'16,"-24"0"-16,0-1 15,-24 1 1,0 0-16,0 24 16,-1 0-16,-23 0 0,24 0 15,0 0-15,-25 24 16,25 0-16,0 1 16,24-1-16,0 0 15,24 0-15,-24 0 0,24-24 16,25 25-16,-25-1 15,24-24-15,-24 24 0,25-24 16,-25 0-16,0 24 0,0-24 16,-24 24-16,0 0 15,-24 1-15,0-1 16,-24 0-16,-1-24 16,25 24-16,-24-24 0,-1 24 15,25-24-15,-24 0 0,24-24 16,-1 24-16</inkml:trace>
  <inkml:trace contextRef="#ctx0" brushRef="#br0" timeOffset="-1428">29955 9923 0,'0'-24'16,"24"24"0,0-24-1,-48 24 32,0 0-31,0 0-1,-1 0-15,1 0 16,24 24 0,-24-24-16,24 24 31,0 1-15,24-25 62,-48 0-16,0 0-62,0 0 16,24 24-1,-24-24-15,24 24 0,0 0 16,-25-24-16,25 24 0,0 1 16,25-1-16,-1 0 15,0 0 1,0-24-16,0 24 0,0 1 16,1-1-16,-1-24 15,0 24-15,0 0 16,0-24-16,-24 24 15,0 0-15,0 1 16,-24-25-16,0 24 0,-24 0 16,23-24-1,-23 0-15,24 24 0,-24-24 16,-1 0-16,25 0 16,0-24-16,0 24 0,-1 0 15,1-24-15,24 0 16,0-1-16,24 25 15,-24-24-15,25 0 0</inkml:trace>
  <inkml:trace contextRef="#ctx0" brushRef="#br0" timeOffset="-889">30269 9899 0,'-24'0'62,"0"24"-62,0 1 16,0-1 0,24 0-16,-25 24 0,25-23 15,0 23-15,0-24 16,0 0-16,25 1 0,-1-1 15,0 0-15,0 0 0,0 0 16,1-24-16,23 0 16,-24 0-16,0 0 0,0 0 15,1 0-15,-1-24 16,-24 0-16,0 0 0,0 0 16,0-25-16,0 25 15,-24 0-15,24 0 16,-25-1-16,1 1 0,0-24 15,0 48-15,0-24 16,0-1-16,-1 25 0,1 0 16,0 0-16,24 25 0,0-1 15,-24 0-15,24 0 16,0 0-16,24 1 0,-24-1 16,24 24-16,-24-24 15,24 1-15,1-1 0,-1 0 16,0 0-16,0 0 0,0-24 15,-24 24-15,24-24 16,1 25-16,-1-25 16,-24-25-1</inkml:trace>
  <inkml:trace contextRef="#ctx0" brushRef="#br0" timeOffset="-558">30560 9851 0,'0'-24'15,"0"48"17,0 0-17,0 0-15,24 0 0,-24 1 16,0-1-16,24 0 15,-24 0-15,24 0 0,-24 1 16,24-1-16,-24 0 0,25 0 16,-1 0-1,0 1-15,0-1 16,0-24-16,1 24 16,-1-24-16,0 0 0,24 0 15,-24 0-15,25 0 0,-25 0 16,0 0-16,0 0 15,1-24-15</inkml:trace>
  <inkml:trace contextRef="#ctx0" brushRef="#br0" timeOffset="19595">2644 8375 0,'0'24'16,"24"-24"-1,0 0-15,25 0 16,-25 0-16,24 0 16,-24 0-16,25-24 15,-1 24-15,25 0 0,-25-24 16,25 24-16,-25-24 0,0 24 16,25 0-16,-25-24 15,-23 24-15,23 0 0,-24 0 16,0 0-16,-48 24 31,0-24-15,0 24-16</inkml:trace>
  <inkml:trace contextRef="#ctx0" brushRef="#br0" timeOffset="19896">2765 8811 0,'-24'24'16,"-1"0"0,25 0-16,25-24 31,-1 0-31,0 0 16,0 0-16,25 0 0,-1-24 15,0 24-15,25 0 16,-25-24-16,25 0 0,-25 24 15,25-25-15,-25 1 0,1 24 16,-1 0-16,0-24 16,-24 24-16,1 0 0,-1 0 15</inkml:trace>
  <inkml:trace contextRef="#ctx0" brushRef="#br0" timeOffset="53194">15562 13479 0,'-25'-24'16,"25"0"-1,25 48 17,-1 0-32,0 25 15,24-25-15,-24 24 0,25 1 16,-25-1-16,24 1 16,-23-1-16,-1-24 0,24 24 15,-24 1-15,1-25 16,-1 0-16,-24 0 0,24-24 15,-24-24 1,0 0-16,0 0 16,0-25-16,24 1 0,-24 0 15,0-25-15,0 1 16,24 23-16,-24-23 0,0 23 16,25 1-16,-25-1 0,0 25 15,0 0-15,24 24 16,0 0-16,-24 24 15,24 0-15</inkml:trace>
  <inkml:trace contextRef="#ctx0" brushRef="#br0" timeOffset="46635">14884 12222 0,'0'-25'0,"0"1"16,0 0-16,-24 24 16,24-24-1,-24 24-15,0 0 0,-1 0 16,-23 0-16,24 0 0,0 24 16,-25 0-16,25 0 15,0 1-15,0 23 0,0-24 16,-1 24-16,25 1 15,0-1-15,25-24 0,-25 25 16,24-25-16,0 0 16,24 0-16,-24 1 0,25-1 15,-25-24-15,24 0 0,-23 0 16,23 0-16,-24 0 16,0-24-16,1 24 0,-1-25 15,0 1-15,0 0 0,-24 0 16,24 0-16,-24-25 15,0 25-15,0 0 0,0 0 16,0-1 0,-24 25-16,24 25 15,0-1 1,0 0-16,0 24 16,0-23-16,0-1 0,24 0 15,-24 0-15,25 0 16,-25 1-16,24-1 0,0-24 15,0 24-15,0-24 16,0 0-16,-24-24 16,25 24-16,-25-24 0,24-1 15,-24 1-15,0-24 16,0 24-16,0-25 0,0 1 16,-24-1-16,24 1 15,-49 0-15,25-1 0,-24-23 16,-1 23-16,1 25 0,0-24 15,-25 24-15,0 24 16,1 0-16,-1 0 0,25 24 16,-25 24-16,25 1 0,-25-1 15,49 25-15,0-25 16,0 24-16,24 1 0,0 24 16,0-25-16,24 1 15,0 0-15,0-1 0,25 1 16,-1-25-16,1 0 0,23 1 15,-24-25-15,25 0 16,-25 0-16,25-24 0,0 25 16,-1-25-16,-23 0 15,-1-25-15,0 1 0,1 0 16,-1 0-16,-24-25 0</inkml:trace>
  <inkml:trace contextRef="#ctx0" brushRef="#br0" timeOffset="47374">15658 12246 0,'0'-24'0,"0"48"46,0 0-46,0 0 0,0 0 16,24 25-16,-24-25 16,25 24-16,-25-24 0,0 25 15,24-1-15,-24-24 0,0 25 16,0-25-16,0 24 16,0-23-16,24-1 0,-24 0 15,0 0-15,0 0 16,-24-48 15,24 0-31,-24-24 16,24 23-16,0-23 15,-25-25-15,25 1 0,-24-1 16,24 1-16,0-1 16,-24 1-16,24-25 0,0 24 15,24 1-15,0 23 16,1 1-16,-1-1 0,0 1 15,0 24-15,25 24 0,-25 0 16,24 0-16,-24 24 16,1 0-16,23 25 0,-24-1 15,-24 0-15,24 1 16,-24-1-16,0 1 0,0-1 16,0 0-16,0 1 0,-24-1 15,0 0-15,0 1 16,0-25-16,-1 0 0,1 0 15,-24 1-15,24-1 16,-1-24-16,1 0 16,0-24-16,24-1 15,0 1-15,0 0 16,24 24-16,0 0 16,1 0-16,-1 24 15,24 0-15,-24 1 0,1-1 16,23 0-16,-24 24 0,0-23 15,1-1-15,-1 24 16,0-24-16,0 1 0,0-25 16,0 24-16,1 0 15,-1-24-15</inkml:trace>
  <inkml:trace contextRef="#ctx0" brushRef="#br0" timeOffset="47847">16432 12463 0,'-24'0'0,"24"-24"15,-24 24-15,0 0 0,0 0 16,-1 0-16,1 0 16,24 24-1,24 1 1,1-25-1,-1 24-15,0-24 16,0 0-16,25 24 0,-25-24 16,0 0-16,0 0 15,25-24-15,-25 24 0,0-24 16,0-1-16,0 25 16,-24-24-16,24 0 0,-24 0 15,0 0-15,-24-1 16,0 1-16,0 24 15,0-24-15,0 24 0,-1-24 16,-23 24-16,24 0 16,0 0-16,-25 24 0,25-24 15,24 24-15,-24 0 16,0 1-16,24 23 0,0-24 16,0 0-16,24 25 0,-24-25 15,24 24-15,0-23 16,0-1-16,1 0 0,-1 0 15,24-24-15,-24 24 0,25-24 16,-1 0-16,-24-24 16,25 0-16</inkml:trace>
  <inkml:trace contextRef="#ctx0" brushRef="#br0" timeOffset="48257">17158 12342 0,'0'-24'0,"24"0"0,-24 0 15,0 0 1,0 0-16,0-1 0,-24 1 16,24 0-16,0 0 0,-24 24 15,24-24-15,-24 24 16,0 0-16,-1 0 16,1 24-16,-24-24 15,24 24-15,-1 0 0,1 0 16,24 1-16,-24 23 0,24-24 15,0 0-15,24 0 16,0 1-16,-24-1 0,49 0 16,-25 0-16,0-24 15,25 24-15,-25-24 0,24 25 16,-24-25-16,0 24 0,1-24 16,-25 24-16,24-24 15,-24 24-15,0 0 0,-24-24 16,24 25-16,-49-1 0,25-24 15,0 24-15,-24 0 16,-1-24-16,1 0 0,-1 0 16,25 0-16,0 0 15,0-24-15,0 0 0,24-25 16</inkml:trace>
  <inkml:trace contextRef="#ctx0" brushRef="#br0" timeOffset="48531">17473 11955 0,'0'-24'16,"0"0"0,0 0-16,0 48 31,0 0-31,0 0 15,24 1-15,-24 23 0,0-24 16,24 25-16,-24-1 16,0 0-16,24 1 0,-24-1 15,0 0-15,24 1 0,-24-1 16,0 1-16,0-25 16,0 0-16,0 0 0,0 0 15</inkml:trace>
  <inkml:trace contextRef="#ctx0" brushRef="#br0" timeOffset="48743">17424 12463 0,'0'-24'0,"0"0"16,0 0 0,0 0-16,24-1 0,1 25 15,-1-24-15,0 0 16,0 0-16,0 24 0,1-24 15,23 0-15,-24 24 16,0 0-16,0-25 0,1 25 16,-1 0-16,0 0 15,-24 25-15</inkml:trace>
  <inkml:trace contextRef="#ctx0" brushRef="#br0" timeOffset="50241">18102 12125 0,'0'-24'0,"24"-1"15,-24-23-15,0 24 16,0 0-16,24-25 0,-24 25 16,0-24-16,0 23 15,0-23-15,0 24 0,0 0 16,-24 24-16,0 0 16,-1 24-16,1 0 15,0 0-15,0 25 0,-25-1 16,25 0-16,0 1 15,0-1-15,0 25 0,24-25 16,0 25-16,0-25 16,0 0-16,0 25 0,24-49 15,0 25-15,0-1 0,0-24 16,25 0-16,-25 1 16,0-25-16,25 24 0,-1-24 15,-24 0-15,24 0 0,-23-24 16,23 24-16,-24-25 15,0 1-15,1 0 0,-25 0 16,24 0-16,-24-1 16,24-23-16,-24 0 0,0 23 15,0-23-15,0 0 0,0 24 16,-24-1-16,24 1 16,0 0-16,-24 0 0,-1 24 15,1 0 1,0 24-16,24 0 15,-24 0-15,0 1 0,24-1 16,0 24-16,0 0 16,0-23-16,24 23 0,-24 0 15,24-23-15,0-1 16,0 0-16,1 0 0,-1 0 16,0-24-16,24 0 0,-23 0 15,-1 0-15,0 0 16,0-24-16,0 0 0,1 0 15,-25 0-15,0-1 16,0 1-16,0-24 0,0-1 16,0 25-16,-25-24 15,25 24-15,-24 0 0,0 24 16,0-25-16,0 25 0,-1 0 16,1 25-1,0-25-15,0 24 16,24 0-16,0 0 15,24-24 1,0 0 0,0 0-16,1 0 15,-1-24-15,0 0 16,0 0-16,0 24 16,1-25-16,-1 25 15,0-24-15,0 0 16,0 24-16,0 0 0,-24 24 15,25-24-15,-1 24 16,-24 1-16,24-1 0,-24 0 16,24 0-16,0 0 15,-24 0-15,25 1 0,-25-1 16,0 0-16,24 0 16,-24 0-16,0 1 15,0-1 1,-24-24-16,24-24 15,0-1 1,0 1-16,0 0 0,24-24 16,-24-1-16,24 25 15,-24-24-15,24-1 0,0 25 16,1 0-16,-1 0 16,0 24-16,0 0 15,-24 24-15,24 0 0,-24 25 16,0-25-16,25 24 15,-25-24-15,24 25 0,0-1 16,-24-24-16,24 0 16,0 25-16,0-49 0,1 24 15,-1-24-15,24 0 0,-24 0 16,25-24-16,-25 0 16,0-1-16,25 1 0,-25-24 15,-24-1-15,24 1 16,-24 0-16,0-1 0,0-23 15,0 23-15,-24 1 0,24-25 16,-24 25-16,-1 24 16,25-25-16,-24 25 0,0 0 15,24 0-15,-24 24 16,24 24-16,0 0 16,0 25-16,0-1 15,0-24-15,0 25 16,24-1-16,0 0 0,-24 1 15,24-1-15,-24 1 16,25-1-16,-25 0 0,24 1 16,-24-25-16,0 0 15,0 0-15</inkml:trace>
  <inkml:trace contextRef="#ctx0" brushRef="#br0" timeOffset="51033">19456 12270 0,'0'-24'0,"-24"24"16,24-24-16,0-1 16,0 1-16,24 0 15,-24 0-15,24 0 16,1-1-16,-1 1 0,0 0 16,24 24-16,-23 0 15,23 0-15,-24 0 0,24 0 16,1 24-16,-25 0 15,0 1-15,0-1 0,1 24 16,-25 1-16,0-25 0,0 24 16,0 0-16,0-23 15,-25-1-15,1 0 0,0 0 16,0 0-16,0-24 0,-1 0 16,1-24-1,24 0-15,0 0 0,0-25 16,0 25-16,24-24 15,1 0-15,-1-1 0,0 25 16,0 0-16,0 0 0,1-1 16,-1 1-16,0 24 15,0-24-15,0 24 16,1 0 0,-1 0-16,0 0 15,0 0 1,0 0-16,-24-24 15,25 24-15,-50 24 32,1 0-32,0 0 15,0 1 1,24-1-16,-24 0 0,24 0 16,0 0-16,0 1 0,0 23 15,0-24-15,24 0 16,0 0-16,0 1 0,0-1 15,25-24-15,-25 24 16,24-24-16,1 0 0,-25-24 16,24 24-16,-24-24 0,1-1 15,-1 1-15,0 0 16,-24-24-16,0 24 0,0-25 16,-24 25-16,0-24 0,-1 23 15,1 1-15,-24-24 16,24 24-16,-25 24 0,25-25 15,0 25-15,0 0 16,0 0-16,-1 25 16,25-1-16,0 0 15,25 0-15,-25 0 16,24 1-16,0-1 16,0-24-16,0 0 0,0 0 15</inkml:trace>
  <inkml:trace contextRef="#ctx0" brushRef="#br0" timeOffset="51322">20569 11762 0,'24'-24'16,"-24"0"-16,0-1 0,0 1 16,0 0-1,0 48-15,0 0 16,0 1-16,0 23 15,0 0-15,0 1 16,0-1-16,0 0 0,0 1 16,24-1-16,-24 1 15,25-1-15,-25 0 0,24 1 16,-24-25-16,24 24 16,-24-24-16,24 1 0,-24-1 15,0 0-15,24-24 16,-24-24-16,0-25 15,24 25-15</inkml:trace>
  <inkml:trace contextRef="#ctx0" brushRef="#br0" timeOffset="51562">20932 11689 0,'0'-24'15,"0"0"1,-24 48-1,24 0 1,0 1-16,0 23 16,0-24-16,0 24 0,0-23 15,0 23-15,24 0 0,-24 1 16,24-25-16,-24 24 16,24 1-16,-24-25 0,24 24 15,-24-23-15,0-1 16,0 0-16,0 0 0,0 0 15</inkml:trace>
  <inkml:trace contextRef="#ctx0" brushRef="#br0" timeOffset="52313">21150 12052 0,'0'-24'0,"0"48"47,24-24-31,0 0-1,24 0 1,-24 0-16,1 0 0,23-24 16,-24 24-16,25-24 15,-25 0-15,0-1 0,0 1 16,-24 0-16,0 0 15,-24 0-15,0 24 16,0-25-16,-1 25 0,-23 0 16,0 0-16,23 0 15,-23 25-15,24-1 0,0 0 16,0 0-16,24 0 0,0 25 16,0-25-16,0 24 15,24-23-15,0 23 0,0-24 16,0 25-16,25-25 15,-25 0-15,24 0 0,1-24 16,-25 0-16,24 0 0,-24-24 16,1 24-16,-1-24 15,0 0-15,0-25 0,0 25 16,1 0-16,-25-25 16,0 1-16,0 0 0,0-1 15,0 25-15,0-24 0,0 23 16,0 1-16,0 0 15,0 0-15,0 48 16,24-24-16,-24 24 16,24 0-16,0 25 15,-24-25-15,24 24 0,0 1 16,-24-25-16,25 24 16,-1-23-16,-24 23 0,0-24 15,24 0-15,-24 1 0,-24-25 31,24-25-31,0 1 16,-24 0-16,24 0 16,0-25-16,0 1 0,0 0 15,24-1-15,0 1 0,0-1 16,0 1-16,1 24 16,-1 0-16,0 24 0,0 0 15,0 0-15,1 0 16,-25 24-16,0 0 0,-25 0 15</inkml:trace>
  <inkml:trace contextRef="#ctx0" brushRef="#br0" timeOffset="53956">16360 13721 0,'24'25'0,"-24"-1"16,0 0-16,24 0 15,-24 0 1,24-24-16,1 0 16,-1 0-16,-24-24 15,24 24-15,0 0 16,0-24-16,1 24 0,-25-24 16,24 24-16,0-24 15,-24-1-15,0 1 16,0 0-16,0 0 15,-24 0-15,0-1 0,24 1 16,-25 0-16,-23 24 0,24 0 16,0 0-16,-25 24 15,25 0-15,0 1 0,24-1 16,-24 24-16,24 1 16,0-25-16,24 24 0,-24 0 15,24-23-15,0 23 0,25-24 16,-1 0-16,-24 1 15,25-25-15,-1 0 0,0 0 16,-24-25-16,25 25 16,-1-24-16,-24 0 0,1-24 15,-1 23-15,-24 1 0,24-24 16,-24 24-16,0-25 16,0 25-16,0-24 0,-24 24 15,24-1-15,0 1 0,0 0 16,24 24-1,0 24 1,-24 0 0,0 1-16,24 23 0,-24-24 15,0 0-15,0 1 0,0 23 16,0-24 0,0 0-16,0 0 0,25-48 31,-1 0-16,0-24-15,0 24 16,0-25-16,1 25 16,-1 0-16,0-25 0,24 25 15,-24 24-15,1 0 16,-1 0-16,0 0 0,0 24 16,0 1-16,-24-1 0,25 24 15,-25-24-15,0 1 16,24 23-16,-24-24 0,0 0 15,0 0-15,24-24 16</inkml:trace>
  <inkml:trace contextRef="#ctx0" brushRef="#br0" timeOffset="54416">17811 13673 0,'24'0'16,"-24"-24"-16,0 0 15,-24 24 1,24-25-16,-24 25 0,0-24 16,0 24-16,-1 0 15,1-24-15,0 24 0,0 0 16,0 24-16,0 0 16,-1 1-16,25-1 15,0 0-15,0 0 0,0 0 16,0 1-16,0-1 0,25 0 15,-1 0-15,0-24 16,0 24-16,0-24 0,0 0 16,1 0-16,23-24 15,-24 0-15,0 24 0,1-24 16,-1-25-16,0 25 16,-24-24-16,0-1 0,0 1 15,0 0-15,0-1 0,0 1 16,0-1-16,-24 25 15,24-24-15,-24 48 16,24 24 0,0 24-16,24-23 15,-24 23-15,24 0 0,-24 1 16,0-1-16,24 1 16,-24-25-16,24 24 0,-24-24 15,25 1-15</inkml:trace>
  <inkml:trace contextRef="#ctx0" brushRef="#br0" timeOffset="55043">18247 13600 0,'0'-24'0,"0"0"16,-25 24-16,25-24 15,-24 24-15,24-24 16,-24 24-16,0 0 0,0 24 15,0 0-15,24 0 16,-25 0-16,25 1 16,0-1-16,0 24 0,25-24 15,-1 25-15,0-25 16,0 0-16,0 0 0,25 0 16,-25-24-16,24 25 0,1-25 15,-25 0-15,24-25 16,-24 1-16,1 24 0,-1-48 15,-24 24-15,24-25 16,-24 25-16,-24-24 0,24 24 16,-24-25-16,-1 25 0,1 0 15,0 0-15,24-1 16,-24 25-16,24-24 16,24 24-1,0 0 1,25 0-16,-25 0 0,24 0 15,1 0-15,-1 0 16,0 24-16,1-24 0,-1 0 16,0 25-16,1-1 15,-25 0-15,24 24 0,-23-23 16,-25-1-16,24 24 0,-24-24 16,0 1-16,-24-1 15,24 0-15,-25-24 0,1 0 16,0 0-16,0 0 15,0 0-15,-1-24 0,25 0 16,0-1-16,0 1 0,0-24 16,25-1-16,-1 1 15,0-25-15,24 49 0,-23-24 16,23-1-16,0 25 16,-23 24-16,-1 0 0,0 0 15,-24 24-15</inkml:trace>
  <inkml:trace contextRef="#ctx0" brushRef="#br0" timeOffset="-10055">26471 8424 0,'0'-25'16,"0"1"0,0 0-1,-24 24 1,0-24 0,0 24-16,-25 0 0,25 0 15,-24 0-15,-25 0 0,1 24 16,-25-24-16,0 0 15,25 24-15,-25-24 0,0 24 16,0-24-16,25 25 0,-1-25 16,25 24-16,-25 0 15,25 0-15,0 0 0,-1 1 16,25 23-16,0-24 16,0 0-16,-1 25 0,25-25 15,-24 0-15,24 24 0,24-23 16,-24-1-16,25 0 15,23 0-15,0 0 0,1 1 16,23-1-16,25-24 16,0 24-16,0-24 0,24 24 15,24-24-15,0 0 0,0 0 16,0-24-16,0 24 16,0-24-16,1 0 0,-26 24 15,1-25-15,-24 1 16,0 0-16,-24 0 0,-1-25 15,-24 25-15,-23 0 0,-1 0 16,-24-24-16,0 23 16,-24 1-16,-25 0 0,1 0 15,0 0-15,-25-1 16,-24 1-16,0 0 0,1 0 16,-1 24-16,-24-24 0,0 24 15,24-25-15,-24 25 16,49 0-16,-25 0 0,24 0 15,25 0-15</inkml:trace>
  <inkml:trace contextRef="#ctx0" brushRef="#br0" timeOffset="-8994">25286 8738 0,'0'24'16,"0"0"0,0 1-16,0-1 0,0 24 15,0 1-15,0-1 0,-24 0 16,24 25-16,0 0 15,0-1-15,0 1 0,0-25 16,0 25-16,24-1 16,-24 1-16,0-1 0,24-23 15,-24 23-15,0-23 0,0-1 16,0 25-16,0-25 16,0 0-16,-24 1 0,0 23 15,24-23-15,-24-1 16,0 25-16,-1-25 0,25 0 15,-24 1-15,0-1 0,24-24 16,0 25-16,-24-25 16,24 0-16,0 25 0,0-25 15,0 0 1,0 0 0,0-48 15,24 24-16,0-24 1,0 24 0,1 0-1,-1-24-15,0 24 16,24 0-16,-24 0 0,49 0 16,-25 0-16,49 0 15,-24-25-15,48 25 0,0 0 16,0 0-16,24 0 15,0 0-15,24-24 0,-24 24 16,1 0-16,-26 0 0,26 0 16,-50 0-16,1 0 15,0 0-15,-25-24 0,-23 24 16,-1 0-16,1 0 0,-25-24 16,0 24-16,0 0 15,0-24-15,-24-1 16,0 1 15,25 24 0,-25-24-31,24 0 16</inkml:trace>
  <inkml:trace contextRef="#ctx0" brushRef="#br0" timeOffset="-8436">27342 8859 0,'-24'0'62,"24"24"-62,0 0 16,0 1-16,0 23 15,0 0-15,0 1 16,0-1-16,0 25 0,0-1 16,0 1-16,0-1 0,0 1 15,0 24-15,0-25 16,0 1-16,0-1 0,24 1 15,-24 0-15,0-1 16,0-23-16,0-1 0,0 0 16,0 1-16,0-1 0,0 0 15,24-23-15,-24 23 16,0-24-16,0 0 0,0 1 16,0-1-16,0 0 15,0-48 16</inkml:trace>
  <inkml:trace contextRef="#ctx0" brushRef="#br0" timeOffset="71431">25673 9391 0,'0'24'62,"0"1"-62,-24-1 16,24 0-16,0 0 15,0 0-15,0 25 0,0-25 16,0 0-16,0 0 16,0 1-16,0 23 0,0-24 15,0 0-15,0 0 0,0 1 16,0-1-16,0 0 16,0 0-16,-24 0 0,24 1 15,0-1 1,24-24 15,-24 24-31,24-24 16,0 0-1,1 0-15,-1 0 16,0 0-16,0 0 16,0 0-16,25 0 0,-25 0 15,0 0-15,24 0 16,-23 0-16,23 0 0,-24 0 15,25 0-15,-1 0 16,-24 24-16,25-24 0,-1 0 16,0 0-16,1 0 0,-1 0 15,0 0-15,-23 0 16,23 0-16,-24 0 16,0 0-16,1 0 15,-1 0 1,-48-24 31,24 0-32,0 0 1,-25 24-16,25-25 16,0 1-16,0 0 15,0-24-15,0 23 0,0-23 16,0 24-16,25-24 15,-25 23-15,0-23 0,0 24 16,24 0-16,-24-25 0,0 25 16,0 0-16,0 0 15,0-1-15,0 1 16,0 0-16,0 0 0,0 0 16,0-1-1,-24 25-15,24-24 16,-25 48 15,1-24-15,0 25-1,0-25-15,0 0 0,-1 24 16,-23-24-16,0 0 16,23 0-16,-23 24 0,0-24 15,-1 0-15,1 0 0,0 0 16,-1 0-16,1 0 15,-1 0-15,1 0 0,24 24 16,-25-24-16,25 0 16,0 0-16,0 0 0,0 0 15,0 0 1,-1 0 31,1 0-16,24 24 16,0 1-16,24-25-15</inkml:trace>
  <inkml:trace contextRef="#ctx0" brushRef="#br0" timeOffset="71767">25867 9367 0,'-25'0'0,"25"24"0,-24-24 16,24 24-1,-24-24-15,24 25 0,0-1 16,-24 0-16,24 0 0,0 0 16,-24 25-16,24-25 15,0 24-15,0-23 0,0-1 16,0 0-16,0 0 15,0 24-15,0-23 0,0-1 16,0 0-16,0 0 16,24-24-16,-24 24 15,24-24 17</inkml:trace>
  <inkml:trace contextRef="#ctx0" brushRef="#br0" timeOffset="72085">26012 9391 0,'-24'0'32,"24"24"-17,-25 1 1,25-1-16,0 0 15,0 0-15,0 25 0,0-25 16,-24 0-16,24 24 16,0-23-16,0-1 0,0 0 15,0 0-15,0 24 0,0-23 16,-24-25-16,24 24 16,0 0-16,0 0 15,0 0 1,0-48-1,24 0 1</inkml:trace>
  <inkml:trace contextRef="#ctx0" brushRef="#br0" timeOffset="72398">26205 9464 0,'0'24'78,"0"0"-78,0 0 16,0 1-16,0-1 15,0 24-15,0-24 0,0 25 16,0-25-16,25 24 0,-25-24 15,0 1-15,0 23 16,0-24-16,0 0 0,0 1 16,0-1-16,0 0 15,0-48 17</inkml:trace>
  <inkml:trace contextRef="#ctx0" brushRef="#br0" timeOffset="72668">26423 9391 0,'0'-24'16,"0"48"15,0 0-15,-24 1-16,24-1 15,0 24-15,0-24 0,0 25 16,0-25-16,0 24 0,0 1 16,0-25-16,0 24 15,0-24-15,0 1 0,0-1 16,0 0-16,0 0 16,0 0-16</inkml:trace>
  <inkml:trace contextRef="#ctx0" brushRef="#br0" timeOffset="73041">25480 9512 0,'0'24'16,"24"-24"15,0 0-31,24-24 16,-23 24-16,23 0 0,0 0 15,25 0-15,-25 0 16,25 0-16,-1 0 0,1-24 15,0 24-15,-1 0 16,1 0-16,-25 0 0,0 0 16,1 0-16,-25 0 0,0 0 15,0 0-15,-48 24 32,0-24-17,0 0-15</inkml:trace>
  <inkml:trace contextRef="#ctx0" brushRef="#br0" timeOffset="73406">25528 9754 0,'-24'0'0,"24"24"0,24-24 31,0 0-31,0-24 16,25 24-16,-25 0 0,24 0 16,1 0-16,-1 0 15,0 0-15,1 0 0,-1 0 16,25 0-16,-25 0 15,25 0-15,-25 0 0,25 0 16,-25 0-16,0 0 16,-23 0-16,-1 0 0,0 0 15,0-24-15,0 24 16,-48 0 0,0 0-16,0 0 15</inkml:trace>
  <inkml:trace contextRef="#ctx0" brushRef="#br0" timeOffset="73741">25625 9923 0,'0'25'16,"24"-25"0,0 0-1,0 0-15,1 0 16,-1 0-16,0 0 0,24 24 16,1-24-16,23 0 0,-23 0 15,23 0-15,1 0 16,-1 0-16,1 0 0,-25 0 15,1 0-15,-25 0 16,24 0-16,-24 0 0,-48 0 16,0 0-1,0 0-15</inkml:trace>
  <inkml:trace contextRef="#ctx0" brushRef="#br0" timeOffset="131210">1192 10480 0,'0'-24'31,"25"24"-31,-25-25 15,0 1-15,24 24 16,-24-24-16,0 0 16,-24 24-16,24-24 15,-25 24-15,1-25 16,0 25-16,0 0 16,0 0-16,-1 25 15,1-1-15,24 0 16,-24 0-16,24 25 0,-24-25 15,24 24-15,0-24 16,0 1-16,0 23 0,24-24 16,0-24-16,-24 24 15,24 1-15,1-25 0,-1 0 16,0-25-16,0 1 16,0 24-16,-24-24 15,25 0-15,-25 0 0,24-1 16,-24 1-16,0 0 15,0 0 1,0 48 15,0 0-15,24 0-16,-24 1 16,24-1-16,0 0 15,1-24 1,-1 0-1,0-24 1,-24 0-16,24-1 16,-24-23-16,0 24 15,0 0-15,-24-25 0,0 25 16,0-24-16,-1-1 0,-23 25 16,0-24-16,-1 24 15,1-1-15,-1 25 0,1 0 16,0 0-16,-1 25 15,1 23-15,0 0 0,23 1 16,1-1-16,0 25 16,24-1-16,0 1 0,0-1 15,24-23-15,0 23 0,25-23 16,-1-1-16,0-24 16,25 0-16,-25 1 0,1-1 15,23-24-15,-23 0 16,-1 0-16,1 0 0,-1-24 15,-24 24-15,24 0 0,-23-25 16,-1 25-16</inkml:trace>
  <inkml:trace contextRef="#ctx0" brushRef="#br0" timeOffset="137593">3563 12947 0,'24'0'0,"0"0"31,1-24-31,-1 24 16,24-24-16,25 24 15,-1-24-15,1-1 0,24 25 16,-25-24-16,25 0 0,-49 24 15,25 0-15,-49 0 16,0 0-16</inkml:trace>
  <inkml:trace contextRef="#ctx0" brushRef="#br0" timeOffset="137859">3297 13504 0,'0'24'0,"-24"0"15,48-24 1,0 0-16,0-24 16,1 24-16,23-24 0,0 24 15,25-25-15,-25 25 0,25-24 16,-1 24-16,1-24 15,-25 24-15,25-24 0,-1 24 16,-23 0-16,-1 0 0,-24 0 16,1 0-16,-1 0 15</inkml:trace>
  <inkml:trace contextRef="#ctx0" brushRef="#br0" timeOffset="138128">3515 13987 0,'0'25'0,"0"-50"32,24 25-32,24-24 0,-24 24 15,25-24-15,-1 0 16,25 0-16,-25-1 0,1 25 15,23-24-15,-24 0 0,1 24 16,-1-24-16,1 24 16,-25 0-16,0 0 0,0 0 15,-24 24 1,0 0-16</inkml:trace>
  <inkml:trace contextRef="#ctx0" brushRef="#br0" timeOffset="131737">2257 10262 0,'-24'0'0,"24"-24"15,-25 24-15,25-24 16,-24 0-16,0-1 16,0 1-1,0 24 1,-1 0-16,1 0 16,0 0-16,24 24 15,-24-24-15,24 25 16,-24-1-16,-1-24 0,25 24 15,0 0-15,0 0 16,0 0-16,0 1 0,0 23 16,0-24-16,25 0 15,-25 25-15,24-1 0,-24-24 16,24 25-16,-24-1 0,24 1 16,0-1-16,-24 0 15,25-24-15,-25 1 0,24 23 16,0-48-16,0 24 0,0-24 15,1 0 1,-1 0-16,0-24 0,0 24 16,-24-24-16,24-25 15,-24 25-15</inkml:trace>
  <inkml:trace contextRef="#ctx0" brushRef="#br0" timeOffset="132524">2087 10528 0,'-24'0'15,"0"0"-15,0 0 0,0 0 16,-1 0-16,50 0 31,-1 0-15,24 0-16,-24 0 16,1 0-16,23-24 0,-24 24 15,25 0-15,-25 0 0,0-24 16,0 24-16,0 0 15,1-24-15,-1-1 16,0 25 0,0 0-1,-24 25 1,24-25 0,-24 24-16,24 0 0,-24 0 15,25 0-15,-25 1 16,24-1-16,-24 0 0,0 24 15,24-23-15,-24-1 16,0 0-16,0-48 47,0 0-47,0-1 16,0 1-16,0 0 15,0 0-15,24-25 0,-24 25 16,24 0-16,-24 0 0,25 0 15,-1 24-15,-24-25 16,24 25-16,0 25 16,0-1-16,-24 0 15,25 0-15,-1 0 0,-24 1 16,24-1-16,0 0 0,-24 0 16,24 0-16,1-24 15,-1 25-15,0-25 16,0 0-16,0 0 0,-24-25 15,24 25-15,1-24 16,-1 0-16,-24 0 0,24 0 16,-24-25-16,0 25 15,0-24-15,0 23 0,0-23 16,-24 0-16,24 23 0,-24 1 16,-1-24-16,1 24 15,24 48 1,24 0-1,1 0-15,-25 25 16,24-25-16,0 24 0,0-24 16,0 25-16,-24-25 15,25 24-15,-1-23 0,0-1 16,-24 0-16,0 0 16,24-24-16,-24 24 0</inkml:trace>
  <inkml:trace contextRef="#ctx0" brushRef="#br0" timeOffset="132858">3031 10552 0,'-24'-24'0,"24"0"16,0 0-1,24 24 1,0 0-16,0-24 16,0 24-16,1 0 0,-1 0 15,24-25-15,-24 25 0,1 0 16,23-24-16,-24 24 15,0 0-15,1-24 0,-1 24 16,-24-24 0,0 48 46,24-24-62,-24 24 16,24 0-16,-24 1 0,24-1 15,0-24-15,-24 24 16,25 0-16,-1 0 0,-24 1 16,24-1-16</inkml:trace>
  <inkml:trace contextRef="#ctx0" brushRef="#br0" timeOffset="133033">3490 10117 0,'0'-24'0,"0"-25"0,0 25 16,0 0-16,25 24 15,-25 24 1,24-24-16,-24 24 16,0 1-16,24-1 15</inkml:trace>
  <inkml:trace contextRef="#ctx0" brushRef="#br0" timeOffset="134180">3829 10165 0,'-24'0'15,"24"25"16,0-1-31,0 0 16,0 0-16,24 24 0,0-23 16,-24-1-16,25 24 15,-1-24-15,0 25 0,-24-25 16,24 0-16,0 0 16,-24 1-16,24-1 0,-24 0 15,25-24-15,-25-24 31,0 0-31,0-1 16,0 1-16,0 0 16,0-24-16,0 23 0,0 1 15,-25 0-15,25 0 0,0 0 16,-24-1-16,0 25 16,24 25 15,0-1-16,24-24 1,-24 24 0,24-24-16,1 0 15,-1 0 1,-24-24-16,24 24 16,0-24-16,0 24 15,1-25 1,-1 1-16,0 24 15,-24-24-15,24 24 16,0 0 0,-24-24-16,25 24 15,-1-24 1,-24 0 31,0 48 15,0 0-30,24 0-17,-24 0-15,24 0 16,-24 1-16,24-25 0,1 24 15,-25 0-15,24-24 16,0 0-16,0 0 16,0 0-1,0 0-15,1-24 16,-25 0-16,24 24 0,-24-25 16,0 1-16,24 0 15,-24 0-15,0 0 16,0 0-16,0 48 47,0 0-47,24 24 15,0 1-15,1-1 0,-1 0 16,24 25-16,1 0 16,-25-1-16,24 25 0,1-25 15,-25 1-15,0 0 0,-24-25 16,0 25-16,0-49 15,0 0-15,-24 0 0,-25-24 16,25-24-16,0 0 0,0-49 16,0 1-16,24-1 15,0-24-15,24 1 0,0 23 16,0-24-16,25 25 16,-1-1-16,-24 25 0,24 23 15,-23 1-15,23 24 0,-48 24 16</inkml:trace>
  <inkml:trace contextRef="#ctx0" brushRef="#br0" timeOffset="134743">3031 11617 0,'-24'0'16,"24"-24"-16,0-1 15,0 50 17,24-25-32,-24 24 0,24 0 15,-24 0-15,24 25 16,-24-25-16,24 0 0,-24 0 16,0 0-16,0 0 15,0 1-15,0-50 16,0 1-1,25 0 1,-25-24-16,0-1 0,0 1 16,0 0-16,0-25 0,24 25 15,-24-25-15,0 25 16,24-1-16,0 1 0,0 24 16,1 0-16,-1 24 15,24 0-15,1 24 0,-25 24 16,24-24-16,-24 25 15,25-1-15,-25 25 0,0-25 16,0-24-16,0 25 0,-24-1 16,0-24-16,0 0 15,0 1-15,-24-1 0</inkml:trace>
  <inkml:trace contextRef="#ctx0" brushRef="#br0" timeOffset="135301">3200 11617 0,'-24'-24'15,"24"-1"-15,24 1 16,0 24-16,1 0 16,23 0-16,0 0 15,-23 0-15,23 0 0,0 0 16,25 0-16,-25 0 16,1-24-16,-1 24 0,0 0 15,1-24-15,-25 24 0,24 0 16,-23 0-16,-1-24 15,0 24-15,0 0 0,-48 0 63,0 0-63,0 0 16,-1 0-16,25 24 15,-24-24-15,24 24 16,-24 0-16,24 25 0,0-25 15,0 0-15,0 0 0,0 0 16,24 1-16,0-1 16,1-24-16,-1 0 0,0 0 15,0 0-15,0 0 16,-24-24-16,24-1 0,1 1 16,-1-24-16,-24 24 0,0-25 15,0 1-15,0-1 16,0 1-16,0-25 0,0 25 15,0 24-15,0-24 0,0 23 16,24 25-16,0 0 16,-24 25-16,24 23 15,-24 0-15,25 1 16,-1-1-16,-24 25 0,24-25 16,-24 0-16,24 1 15,-24-1-15,0-24 0,24 1 16</inkml:trace>
  <inkml:trace contextRef="#ctx0" brushRef="#br0" timeOffset="135776">4506 11472 0,'25'-25'16,"-1"25"-16,0-24 16,0 24-1,-48-24 16,0 24-15,0 0-16,-1 0 0,1 0 16,0 0-1,0 0-15,0 0 0,24 24 16,-24-24-16,-1 24 0,25 1 16,0-1-16,0 0 15,0 0-15,25 0 0,-25 1 16,24-25-16,0 24 15,0 0-15,0-24 0,0 0 16,1 0-16,-1 0 0,0-24 16,0 0-16,0-1 15,-24 1-15,25 0 0,-25-24 16,0-1-16,0 1 16,0-25-16,-25 25 0,25-25 15,-24 25-15,24 0 16,0-1-16,0 25 0,0 48 15,24 25 1,-24-1-16,25 25 16,-25-25-16,24 24 0,0 1 15,-24 0-15,24-25 0,0 0 16,1 1-16,-25-25 16,24 0-16,-24 0 0</inkml:trace>
  <inkml:trace contextRef="#ctx0" brushRef="#br0" timeOffset="136112">4990 11254 0,'0'-24'16,"24"24"15,-24 24-31,25-24 16,-25 24-16,24 0 0,0-24 15,-24 24-15,24 1 16,-24-1-16,0 0 0,0 0 16,0 0-16,0 1 0,-24-25 31,24-25-31,0 1 16,0 0-16,0-24 15,0 23-15,24-23 0,-24 0 16,24-1-16,1 1 0,-1 0 15,0 23-15,-24 1 16,24 24-16,0 0 0,1 0 16,-1 24-1,0 1-15</inkml:trace>
  <inkml:trace contextRef="#ctx0" brushRef="#br0" timeOffset="137036">5474 11254 0,'0'24'16,"-24"-24"0,48 0 31,0 0-32,0 0 1,1 0-16,-1-24 15,0 0-15,0 0 16,-24-1-16,0 1 16,0 0-1,-24 0-15,0 0 16,0 24-16,-1 0 16,-23 0-16,24 0 0,0 0 15,0 24-15,-1 0 0,1-24 16,24 24-16,0 25 15,0-25-15,0 0 0,0 0 16,24 0-16,-24 25 16,25-25-16,23-24 0,-24 24 15,24-24-15,-23 24 0,23-24 16,0 0-16,1-24 16,-1 0-16,1 0 0,-25-1 15,24 1-15,-24-24 16,1 0-16,-1-1 0,-24 1 15,24-1-15,-24-23 0,0 23 16,0 1-16,0 0 16,0 23-16,0 1 0,0 0 15,0 48 1,24-24-16,-24 24 16,24 25-16,0-25 0,1 0 15,-1 0-15,0 25 16,0-25-16,0 0 0,1 0 15,-1 1-15,0-1 16,-24 0-16,0 0 0,0 0 16,-24 1-16,0-1 15,-1 0-15,1-24 0,0 24 16,0-24-16,0 0 0,-1 0 16,25-24-1,0 0-15,25-25 0,-1 25 16,0-24-16,0-1 0,25-23 15,-25 23-15,24-23 16,1 23-16,-1 1 0,-24 0 16,25 24-16,-25-25 0,0 25 15,0 0-15,0 24 16,0-24-16,-24 48 31,0 0-31,-24-24 0,24 24 16,0 0-16,-24 1 0,24 23 15,0-24-15,24 0 16,0 25-16,1-25 0,-1 0 16,0 24-16,0-23 15,0-1-15,1 0 0,-25 24 16,-25-23-16,-23-1 16,0-24-16,-25 24 0,-24 0 15,-24 0-15</inkml:trace>
  <inkml:trace contextRef="#ctx0" brushRef="#br0" timeOffset="9284">442 3755 0,'-24'-24'16,"0"24"-16,24-25 0,-24 1 16,0 0-1,24 0-15,-24 0 16,24 0 0,-25 24-16,1 0 15,0 0-15,0 0 16,0 0-16,-1 24 15,1 0-15,0 0 0,0 0 16,24 0-16,0 1 0,0-1 16,0 0-16,0 0 15,24 0-15,-24 1 0,24-1 16,0 0-16,1-24 0,-1 0 16,0 0-16,0 0 15,0 0-15,25 0 0,-25-24 16,0 24-16,-24-24 15,24-1-15,0 1 0,1 0 16,-25 0-16,0 0 16,0-1-16,0 1 15,-25 24 1,25 24 0,-24 1-1,24-1-15,0 0 16,24 0-16,-24 25 15,25-25-15,-25 0 0,24-24 16,-24 24-16,24 0 16,0-24-16,0 0 15,1 0-15,-1-24 16,0 0 0,-24 0-16,24-25 0,-24 25 15,24-24-15,-24-1 16,0 1-16,-24 0 0,0-1 15,0 1-15,0 0 0,-1-1 16,1 1-16,-24 24 16,24-25-16,-25 49 0,1-24 15,24 24-15,-25 24 16,1 0-16,0 1 0,-1 23 16,1 0-16,-1 25 0,25-25 15,0 25-15,24-25 16,0 25-16,0-25 0,24 25 15,25-25-15,-1-24 16,0 25-16,1-25 0,23 0 16,1-24-16,-25 24 0,25-24 15,-25 0-15,1 0 16,-1 0-16,-24 0 0,0-24 16,1 24-16,-25-24 15</inkml:trace>
  <inkml:trace contextRef="#ctx0" brushRef="#br0" timeOffset="9853">1676 3440 0,'-24'0'0,"0"-24"0,0 0 15,-1 0-15,1 24 16,0-24-16,0 24 15,-25 0-15,25 0 0,0 0 16,-24 0-16,24 0 0,-1 0 16,1 0-16,0 24 15,0-24-15,0 24 0,-1 0 16,1-24-16,24 24 16,-24-24-16,24 25 0,0-1 15,0 0-15,0 0 16,24 0-1,-24 1-15,24 23 16,-24-24-16,0 0 16,25 0-16,-25 25 0,0-25 15,24 24-15,-24-23 0,24-1 16,-24 0-16,24 0 16,-24 0-16,24 1 0,1-1 15,-1-24-15,0 24 16,0-24-16,0 0 0,0 24 15,1-24-15,-1 0 0,0 0 16,24-24-16,-23 24 16,-1-24-16,-24 0 0</inkml:trace>
  <inkml:trace contextRef="#ctx0" brushRef="#br0" timeOffset="10443">1289 3779 0,'-24'0'15,"-24"0"-15,23 0 0,1 0 16,0 0-16,48 0 31,25 0-31,-1-24 16,0 24-16,1-24 0,-1 24 16,25-25-16,-25 1 15,0 24-15,1-24 0,-1 24 16,-24 0-16,1-24 0,-1 24 15,-24-24 17,-24 24-17,48 24 17,-24 0-17,24 0-15,-24 0 0,0 1 16,24 23-16,-24-24 15,0 0-15,0 1 0,0-1 16,0 0-16,0 0 16,0-48 31,24 0-47,-24 0 15,25-1-15,-25-23 0,24 24 16,-24 0-16,24-1 15,0 1-15,0 0 0,0 24 16,1 0-16,-1 0 16,0 24-1,0 0-15,-24 1 0,24-1 16,1-24-16,-25 24 16,24 0-16,-24 0 0,24-24 15,-24 25 1,24-50-1</inkml:trace>
  <inkml:trace contextRef="#ctx0" brushRef="#br0" timeOffset="10657">2233 3489 0,'0'-24'16,"-25"-25"-16,25 25 0,-24 0 15,24 0-15,0-1 16,0 50-1,0 23-15,24-24 16,-24 0-16,25 25 16,-1-1-16,0 1 0,0-25 15,-24 24-15,24-24 16,1 0-16,-25 25 0,0-25 16,0 0-16</inkml:trace>
  <inkml:trace contextRef="#ctx0" brushRef="#br0" timeOffset="11012">2233 3610 0,'-25'0'16,"50"0"0,-1 0-1,0 0-15,0-24 16,0 24-16,1 0 0,-1 0 15,0-25-15,0 25 16,0 0-16,0 0 0,1 0 16,-25-24-16,0 0 31,0 48 31,24 0-62,-24 1 16,0-1-16,0 0 0,24 0 16,-24 24-16,0-23 15,24-1-15,-24 0 0,0 0 16,24-24 0</inkml:trace>
  <inkml:trace contextRef="#ctx0" brushRef="#br0" timeOffset="11169">2523 3223 0,'-24'-25'0,"24"50"47,0-1-47</inkml:trace>
  <inkml:trace contextRef="#ctx0" brushRef="#br0" timeOffset="11419">2765 3295 0,'0'24'46,"0"1"-30,0-1 0,0 24-16,24-24 0,-24 25 15,24-25-15,0 24 0,-24 1 16,25-1-16,-25-24 16,0 25-16,24-25 0,-24 0 15,24 0 1</inkml:trace>
  <inkml:trace contextRef="#ctx0" brushRef="#br0" timeOffset="12265">2837 3610 0,'0'-24'16,"-24"-1"-16,0 25 16,48 0 15,0 0-16,1 0-15,-1 0 16,0 0-16,24 0 0,1-24 16,-25 24-16,24 0 15,1-24-15,-25 24 0,0-24 16,0 24-16,0-24 0,1 24 16,-25-25-16,0 1 15,0 0 1,-25 24-1,25 24 1,-24-24-16,24 24 16,0 1-1,24-1-15,1 0 16,-1-24-16,-24 24 16,24-24-16,0 0 0,0 0 15,1 0-15,-1 0 0,0 0 16,0-24-16,0 0 15,-24 0 1,24-1-16,-24 1 16,0 48 15,0 1-15,25 23-16,-1 0 0,24 1 15,-24-1-15,25 25 0,-25-25 16,24 25-16,1-25 15,-25 25-15,0-25 0,-24 0 16,0 1-16,0-1 16,0-24-16,-24 0 0,0 1 15,0-1-15,-25-24 0,25 0 16,-24-24-16,23-1 16,-23-23-16,24 0 0,0-25 15,-1 25-15,25-25 16,0 1-16,0 23 0,25-23 15,-1 23-15,0 1 0,24 24 16,-23 0-16,23-1 16,-24 25-16,0-24 0,1 24 15,-1 0-15,0 0 16,-24 24 0,-24-24 15,24 25-16,0-1 48,-24-24-47</inkml:trace>
  <inkml:trace contextRef="#ctx0" brushRef="#br0" timeOffset="19285">2571 7940 0,'0'24'16,"24"-48"15,1 24-15,-1-24-16,24 24 0,1-25 15,-1 1-15,0 24 16,1-24-16,-1 24 0,25-24 16,-25 24-16,0 0 15,1-24-15,-1 24 0,1 0 16,-25 0-16,0 0 0,0 0 16</inkml:trace>
  <inkml:trace contextRef="#ctx0" brushRef="#br0" timeOffset="30288">6974 5255 0,'24'0'16,"-24"-25"-16,24 25 15,0 0-15,1 0 0,-1 0 16,0 25-16,0-25 16,25 24-16,-25 24 0,0-24 15,0 25-15,25-1 0,-49 1 16,0-1-16,0 25 16,-25-25-16,1 24 0,0-23 15,-49 23-15</inkml:trace>
  <inkml:trace contextRef="#ctx0" brushRef="#br0" timeOffset="38736">7071 3924 0,'0'-24'16,"-25"0"-1,25 0 17,25 24-32,23 0 15,0 0-15,1 0 16,23-25-16,25 25 0,0 0 16,0-24-16,-1 24 15,1-24-15,0 24 0,0-24 16,-1 24-16,-23 0 0,0-24 15,-25 24-15,0-25 16,1 25-16,-25 0 0,0 0 16,0 0-16,-48 0 31,0 25-15,24-1-1,0 0-15,24 0 16,-24 0-16,24 1 15,1 23-15,-1-24 0,0 49 16,0-25-16,0 25 0,0-1 16,25 25-16,-25 0 15,0 0-15,25 24 0,-25-1 16,24 1-16,-24 0 16,1 0-16,23 0 0,-24 0 15,25 0-15,-25 0 0,24 24 16,-24-24-16,25 0 15,-1 0-15,-24 0 0,25 0 16,-1 0-16,0-24 0,-23 0 16,23-1-16,0 1 15,-23 0-15,-1-25 0,24 1 16,-24 0-16,0-1 16,-24-24-16,25 25 0,-25-25 15,0 1-15,0-1 0,0-24 16,0 1-16,0-1 15,0 0-15,0 0 0,0 0 16,0 1 0,-25-25-16,25 24 0,-24-24 109,24-24-109,-24 24 0,0 0 16,0 0-16,0 0 0,-49 0 15,25 0-15,-25 0 16,-24 0-16,0 0 0,-23 24 16,23-24-16,-24 24 0,0 0 15,24 0-15,0 0 16,1-24-16,23 25 0,25-1 15,-1 0-15,1-24 16,24 24-16,24 0 16,24-24-1</inkml:trace>
  <inkml:trace contextRef="#ctx0" brushRef="#br0" timeOffset="39905">9151 6005 0</inkml:trace>
  <inkml:trace contextRef="#ctx0" brushRef="#br0" timeOffset="40428">9199 6005 0,'25'0'16,"-1"0"0,0 0-16,0 0 0,0 0 15,49 0-15,-25 0 0,49-25 16,-24 25-16,48 0 16,-25-24-16,50 0 0,-26 24 15,1-24-15,25 24 16,-1-24-16,-24-1 0,24 25 15,0-24-15,-24 24 0,0-24 16,-24 24-16,-1-24 16,1 24-16,-24-24 0,-25 24 15,0-25-15,1 25 16,-25 0-16,0-24 0,0 24 16,-24-24-1,25 24 1,-1 0-1,0 0 1,0 0-16,0 0 0,1-24 16,-1 24-16,0 0 0,0 0 15,0 0-15,1 0 16,-25-24-16,24 24 0,0 0 31,0 0-15,0 0 15,-24-24 0,-24 24 16,0 0-31</inkml:trace>
  <inkml:trace contextRef="#ctx0" brushRef="#br0" timeOffset="41143">11498 5376 0,'-25'0'15,"1"0"-15,0 0 0,0 0 16,48 24 15,0-24-31,0 0 0,1 0 16,23 24-16,0-24 15,-24 0-15,25 24 0,-1-24 16,1 0-16,-1 0 16,-24 0-16,25 24 0,-25-24 15,24 0-15,-24 0 0,1 25 16,-1-25 0,0 0-16,-24 24 31,24-24-31,-24 24 15,0 0 17,-24 0-17,24 1 17,-24-25-1,24 24-16,-24 0 1,24 0-16,-25 0 0,25 0 16,-24 25-16,0-25 0,0 24 15,0-23-15,-1 23 16,1 0-16,0-23 0,0-1 16,0 24-16,24-24 15,-25 1-15,25-1 0,-24-24 16,24 24-16,0 0 15</inkml:trace>
  <inkml:trace contextRef="#ctx0" brushRef="#br0" timeOffset="-25189">18682 4747 0,'24'-25'15,"0"25"-15,1 0 16,23-24 0,0 24-16,-23 0 0,23-24 15,25 24-15,-25 0 16,0-24-16,1 24 0,-1-24 16,0 24-16,1-24 0,-25 24 15,0 0-15,0 0 16,-24-25-16</inkml:trace>
  <inkml:trace contextRef="#ctx0" brushRef="#br0" timeOffset="-24906">19045 4335 0,'-24'0'16,"24"-24"-16,0 48 31,0 1-15,0-1-16,24 0 0,-24 24 16,0-23-16,24 23 15,-24 0-15,0 1 0,24-1 16,-24 0-16,0 1 0,25-1 15,-25 1-15,24-25 16,-24 24-16,24-24 0,-24 1 16</inkml:trace>
  <inkml:trace contextRef="#ctx0" brushRef="#br0" timeOffset="-28938">12610 4045 0,'-24'0'16,"24"24"15,0 1-15,0-1-1,0 0 1,0 0-16,0 24 16,0-23-16,0 23 0,0 0 15,0 1-15,0 23 0,0-23 16,0 23-16,0-23 16,24 23-16,-24 1 0,0-1 15,0-23-15,24 23 16,-24 1-16,0-25 0,0 25 15,0-1-15,0-23 0,0 23 16,0-23-16,0 23 16,0-23-16,0 23 0,0-23 15,0-1-15,0 0 16,0 1-16,0-1 0,-24-24 16,24 25-16,0-25 0,0 0 15,0 0 1,24-24 31,-24-24-47,25 24 0,-1-24 15,0 24 1,0 0-16,0-24 0,25 24 16,-1 0-16,1-24 0,23 24 15,1-25-15,23 25 16,1-24-16,0 24 0,24 0 15,0-24-15,0 24 16,0 0-16,24-24 0,-24 24 16,48 0-16,-24 0 15,1 0-15,23 0 0,-24-24 16,24 24-16,1 0 0,-25 0 16,24 0-16,-24 0 15,0 0-15,25 0 0,-25 0 16,0 0-16,0 0 15,0 0-15,0 0 0,-24 0 16,0 0-16,25 0 0,-50 0 16,25 0-16,0 0 15,-24 0-15,0 0 0,-25-25 16,1 25-16,-1 0 16,-23 0-16,-25-24 0,0 24 15,0 0-15,1 0 0,-25-24 16,0 0 31,-25 24-47,25-24 31,0 0 0,-24 24-31,24-25 31,0 1-15,0 0-16,0 0 16,0 0-16,0-1 0,0 1 15,0-24-15,0-1 16,0 1-16,0 0 0,0-25 16,0 1-16,0-1 0,0 0 15,0-23-15,0 23 16,0-24-16,0 25 0,0-25 15,0 24-15,0 1 0,0-1 16,0 1-16,-24 23 16,24-23-16,0 48 0,0-25 15,-24 25-15,24 0 16,0 0-16,0-1 0,-24 1 16,24 0-16,-25 24 15,25-24-15,-24 0 16,24-1-1,0 1 17,0 0-17,0 0 17,-24 24-17,24-24 1,-24 24-1,24-25-15,-24 25 16,-1 0-16,1 0 0,0 0 16,0 0-16,-24 0 15,-1 0-15,-23 0 0,-1 0 16,0 0-16,-23 0 0,-1 25 16,-24-25-16,0 0 15,0 24-15,-24-24 0,0 24 16,-25-24-16,25 24 15,-24-24-15,0 24 0,-1-24 16,1 25-16,0-25 0,-1 24 16,1 0-16,24-24 15,-25 24-15,25-24 0,24 24 16,0-24-16,0 0 16,25 25-16,23-25 0,1 0 15,-1 24-15,0-24 0,1 0 16,23 24-16,1-24 15,-24 24-15,23-24 0,1 24 16,-25 1-16,25-25 0,-1 24 16,1-24-16,0 24 15,-1-24-15,1 0 0,0 24 16,23-24-16,-23 0 16,24 0-16,0 0 0,-25 0 15,25 0-15,24-24 16,-24 24-16,0 0 0,24-24 15,-25 24-15,25-24 32,0-1-17</inkml:trace>
  <inkml:trace contextRef="#ctx0" brushRef="#br0" timeOffset="-28327">14013 4553 0,'-24'-24'15,"0"24"-15,0-24 16,0 24-16,-1-24 0,1 24 16,-24 0-16,24 0 15,-25 0-15,1 24 0,-1-24 16,1 24-16,0 0 15,24 0-15,-25 1 0,25-1 16,24 0-16,-24 0 0,24 0 16,24 0-16,-24 1 15,48-1-15,-23 0 0,23-24 16,24 24-16,-23-24 16,-1 24-16,25-24 0,-25 0 15,1 25-15,-1-25 0,-24 0 16,0 24-16,-24 0 15,0 0-15,0 0 16,-24 1-16,-24-25 0,24 24 16,-25 0-16,1 0 15,-1-24-15,1 24 0,0-24 16,23 25-16,1-25 16,-24 0-16,24 0 0,24-25 15,-24 1-15,24 0 0,0 0 16</inkml:trace>
  <inkml:trace contextRef="#ctx0" brushRef="#br0" timeOffset="-27745">14207 4553 0,'0'-24'16,"0"48"15,0 0-15,24 1-16,-24-1 0,0 0 16,24 24-16,-24 1 0,0-25 15,0 24-15,24-24 16,-24 25-16,0-25 0,0 0 15,0 0-15,0 1 16,0-1-16,-24 0 16,0-24-1,24-24 1,0 0-16,-24-1 16,24 1-16,0 0 15,-24-24-15,24-1 0,-25 25 16,25-24-16,0-25 0,0 25 15,0-1-15,0 1 16,0 24-16,25-25 0,-1 25 16,0 0-16,0 0 15,0 24-15,1 0 0,23 0 16,-24 0-16,0 24 0,25 0 16,-25 0-16,0 1 15,0-1-15,-24 24 0,25-24 16,-25 25-16,0-25 15,-25 0-15,1 0 0,0 0 16,0 1-16,-25-1 0,25 0 16,0-24-16,-24 24 15,23-24-15,1 0 0,0 0 16</inkml:trace>
  <inkml:trace contextRef="#ctx0" brushRef="#br0" timeOffset="-27173">14715 4650 0,'-24'0'0,"-1"0"15,25-24-15,-24 24 16,24-24-16,24 24 15,1 0-15,23 24 16,-24-24-16,0 24 16,1 0-16,23 0 0,-24 0 15,0 25-15,1-25 0,-25 0 16,24 0-16,-24 1 16,0-1-16,0 0 0,-24-24 15,24 24-15,-25-24 16,1 0-16,24-24 15,-24 24-15,24-24 0,0 0 16,0-1-16,0 1 16,0-24-16,0-1 0,24 25 15,0-24-15,1 0 16,-1 23-16,24 1 0,-24 0 16,25 24-16,-25 0 0,0 0 15,0 0-15,0 24 16,1 0-16,-1 1 15,-24-1-15,24 0 16,-24 0 0,24-24-16,-24 24 15,0 0 1,24-24-16,-24 25 0,0-1 16,25-24-16,-25 24 15,0 0-15,0 0 16,24 1-16,-24-1 15</inkml:trace>
  <inkml:trace contextRef="#ctx0" brushRef="#br0" timeOffset="-26994">15126 4239 0,'0'-25'16,"0"1"-16,-24 24 16,48 0-1,0 24 1</inkml:trace>
  <inkml:trace contextRef="#ctx0" brushRef="#br0" timeOffset="-26575">15465 4505 0,'-24'0'16,"24"24"-1,0 0 1,24-24-1,-24 24-15,24 1 0,0-1 16,-24 0-16,0 0 16,24 0-16,-24 0 0,0 1 15,0-1 1,0-48 0,0-1-1,0 1 1,0 0-16,25-24 0,-25 24 15,24-1-15,0 1 0,-24 0 16,24 0-16,0 0 16,0 24-16,1 0 0,-1 24 15,-24 0-15,24-24 16,0 24-16,0 25 0,-24-25 16,25 0-16,-25 0 0,24 0 15,0 0-15,-24 1 16,24-25-16</inkml:trace>
  <inkml:trace contextRef="#ctx0" brushRef="#br0" timeOffset="-25939">16336 4529 0,'0'-24'0,"0"0"16,0-1-16,-25 1 0,1 0 15,24 0-15,-24 24 16,0-24-16,0 24 0,-1 0 16,1 0-16,0 24 0,0-24 15,0 24-15,0 0 16,-1 0-16,25 1 0,0-1 16,0 0-16,0 0 15,0 0-15,0 1 0,25-1 16,-1 0-16,0 0 15,24-24-15,-24 0 16,1 0-16,-1 0 0,0 0 16,24 0-16,-23-24 15,-1 0-15,0 0 16,-24-1 0,0 1-1,0 48 16,0 1-31,0-1 0,0 24 16,0-24-16,24 49 0,-24-25 16,24 1-16,-24-1 15,25 25-15,-1-25 0,0 0 16,-24 25-16,24-49 16,-24 24-16,0 1 0,0-25 15,-24 0-15,0 0 16,0-24-16,-25 25 0,1-25 15,-1-25-15,1 1 0,0 0 16,-1 0-16,25-25 16,0 1-16,0 0 0,24-1 15,0 1-15,24 0 16,0-1-16,49 1 16,-25 24-16,0-1 0,1 25 15,-25-24-15,24 24 16,-23 0-16,-1 0 0</inkml:trace>
  <inkml:trace contextRef="#ctx0" brushRef="#br0" timeOffset="-22867">20037 3852 0,'-24'-25'16,"24"1"0,0 48-1,0 1 1,0 23-16,0-24 16,0 25-16,0-1 0,24 25 15,-24-1-15,24 1 0,-24 23 16,24-23-16,-24 24 15,0-25-15,24 1 0,-24 24 16,0-25-16,0 1 16,0-1-16,0-23 0,0 23 15,0-23-15,0-1 0,0 0 16,0 1-16,0-25 16,0 24-16,0-23 0,0 23 15,0-24-15,0 0 16,0 1-16,0-50 31,25 25-15,-25-24-16,24 0 15,0 0 1,0 24-16,0-24 0,0 24 16,1 0-16,23 0 0,0-25 15,1 25-15,23 0 16,1 0-16,0 0 0,47 0 15,1 0-15,0 0 16,25 0-16,23-24 0,0 24 16,25 0-16,23 0 0,1 0 15,0 0-15,0 0 16,23 0-16,1 0 0,0 0 16,0 0-16,0 0 15,-24 0-15,24 0 0,-25 0 16,25 0-16,-24 0 0,-24 0 15,-1 0-15,-24-24 16,1 24-16,-25 0 0,-24 0 16,-24 0-16,-25 0 15,1 0-15,-1 0 0,-23 0 16,-1 0-16,0 0 0,-23-24 16,-1 24-16,24 0 15,-24 0-15,25 0 0,-25-24 16,24 24-16,-23 0 15,23 0-15,-24 0 0,0-25 16,1 25-16,-1 0 16,-24-24-1,-24 24 1,24-24 0,-25 24-16,25-24 15,-24 0 1,24 0-1,-24-1 1,24 1-16,0 0 0,-24 0 16,24-25-16,-24 1 15,24 0-15,-25-1 0,25-23 16,0-1-16,-24 1 16,24-1-16,0-24 0,0 0 15,0 1-15,24 23 0,-24-24 16,0 25-16,25-1 15,-25 1-15,0 23 0,0-23 16,0 23-16,0 1 16,0 0-16,0-1 0,-25 25 15,25 0-15,-24-25 0,24 25 16,-24 0 0,24 0-16,-24 24 31,24-24-16,-24 24 64,-1 0-64,1 0 1,-24 0-16,24 24 15,-25-24-15,-23 0 16,-1 0-16,-24 0 0,1 24 16,-25-24-16,-24 0 0,-1 0 15,-23 0-15,-24 0 16,-1 0-16,0 0 0,-23 0 16,-1 0-16,25 0 15,-25 0-15,24 0 0,-23 0 16,23 24-16,1-24 0,-1 0 15,25 24-15,-25-24 16,25 25-16,24-25 0,0 24 16,-1 0-16,25-24 15,0 24-15,25-24 0,-1 24 16,0-24-16,25 0 0,-1 25 16,0-25-16,25 0 15,-24 0-15,23 24 0,1-24 16,24 0-16,-25 0 15,1 0-15,24 24 0,-25-24 16,25 0-16,-24 0 0,23 0 16,-23 0-16,0 24 15,-1-24-15,1 0 0,24 0 16,-25 0-16,25 0 0,-24 0 16,24 0-16,-1 0 15,1 0-15,0 0 16,0 0 93,0 0-78,-1 0-15,1 0 0,0 0-16,0 0 0,0 0 15,0 0-15,-1 0 16,25 24-16,-24-24 16,24 24-1,-24-24 1,24 25-16,-24-1 15,24 0-15,-24-24 16,24 24-16,0 0 16,-25 1-1,25-1 1</inkml:trace>
  <inkml:trace contextRef="#ctx0" brushRef="#br0" timeOffset="-22057">20956 4335 0,'0'-24'16,"0"0"-16,0 0 15,0 0 1,-24 24-16,24-25 15,-24 25-15,-25 0 0,25 0 16,-24 0-16,23 25 16,-23-1-16,0 0 0,-1 0 15,25 0-15,0 1 16,0-1-16,0 0 0,24 0 16,0 25-16,0-25 0,24 0 15,0 0-15,0 0 16,25 1-16,-1-1 0,0-24 15,-24 24-15,25 0 0,-1 0 16,-24-24-16,1 24 16,-1 1-16,0-25 0,-24 24 15,0 0-15,-24-24 16,0 24-16,-1 0 0,1-24 16,-24 0-16,24 25 0,-25-25 15,25 0-15,0 0 16,0-25-16,0 25 0,-1-24 15</inkml:trace>
  <inkml:trace contextRef="#ctx0" brushRef="#br0" timeOffset="-21138">21101 4239 0,'0'-49'0,"24"25"16,-24 0-16,0 0 0,25 0 16,-25 48-1,0 0 1,0 24-16,0-24 0,0 49 16,0-25-16,0 1 15,0 23-15,0 1 0,24-25 16,-24 25-16,0-1 0,0-23 15,0-1-15,0 1 16,24-25-16,-24 24 0,0-24 16,0 1-1,-24-25 1,0-25 0,24 1-16,-25 0 15,25 0-15,0-25 0,0 25 16,0-24-16,0-1 15,0 1-15,0-24 0,25 23 16,-1 25-16,0-24 16,0 23-16,0 1 0,0 24 15,1 0-15,23 0 0,-24 0 16,0 24-16,1 1 16,-1-1-16,0 0 0,-24 24 15,24-23-15,-24-1 0,0 0 16,0 0-16,-24 0 15,24 0-15,-24-24 0,0 0 16,-1 25-16,1-25 16,0-25-1,24 1-15,0 0 16,24-24-16,-24 24 16,24-25-16,1 25 0,-1-24 15,0-1-15,24 25 16,-23 0-16,23 0 0,-24 24 15,25 0-15,-25 0 16,0 0-16,0 24 0,24 24 16,-48-24-16,25 1 15,-25-1-15,24 0 16,-24 0-16,0 0 0,0 1 16,0-1-16,-24 0 15,-1-24 1,25-24-1,0 0 1,0-1-16,0 1 16,0 0-16,25 0 0,-1 0 15,-24-25-15,24 25 16,0 0-16,0 0 0,25 24 16,-25 0-16,0 0 15,0 0-15,1 0 0,-25 24 16,24 0-16,0 0 0,-24 0 15,0 1-15,0-1 16,0 0-16,0 0 0,-24 0 16,24 1-1,-24-25-15</inkml:trace>
  <inkml:trace contextRef="#ctx0" brushRef="#br0" timeOffset="-20982">21948 4021 0,'-24'0'15,"24"24"17,24-24-32</inkml:trace>
  <inkml:trace contextRef="#ctx0" brushRef="#br0" timeOffset="-20034">22069 4335 0,'24'0'32,"0"0"-17,0 0 1,1 25-16,-1-1 15,0-24-15,-24 24 16,24 0-16,-24 0 16,0 1-16,0-1 15,0-48 32,0-1-31,24 25-16,0-24 15,1 0 1,-1 24-16,0-24 0,0 24 16,0 0-16,1 0 15,-25 24 1,24 0-16,0-24 0,-24 24 16,24 1-16,0-1 15,1 0-15,-1-24 16,0 0-16,24 0 0,-23 0 15,-1 0-15,24-24 16,-24 0-16,25 24 0,-25-25 16,0 1-16,0 24 0,0-24 15,-24 0-15,0 0 16,0-1-16,0 1 0,0 0 16,0 0-16,-24 0 15,0 24-15,24-25 0,-24 25 16,0 0-16,24 25 0,-25-1 15,1 0-15,0 0 16,24 0-16,-24 1 0,24-1 16,0 0-16,0 0 15,0 0-15,0 1 0,24-25 16,0 0-16,0 0 16,1 0-1,-1-25-15,0 25 0,0-24 16,0 24-16,-24-24 15,25 0-15,-25 0 0,24-1 16,-24 50 0,0-1-1,0 24-15,0-24 16,24 25-16,0 23 16,-24-23-16,24-1 0,1 0 15,-1 25-15,-24-25 0,24-23 16,-24 23-1,0-24-15,-24 0 0,0 1 0,-1-1 16,1-24-16,-24 0 16,24 0-16,-25 0 0,1-24 15,-1 24-15,25-25 0,0 1 16,0-24-16,24 24 16,0-25-16,0 25 0,24 0 15,0-25-15,0 25 16,1 0-16,-1 0 0,24 24 15,-24-24-15,1 24 0,23-24 16,-24 24-16,0 0 16</inkml:trace>
  <inkml:trace contextRef="#ctx0" brushRef="#br0" timeOffset="-19782">23254 4408 0,'-24'0'0,"0"0"15,48 0 1,0 0 0,0-24-16,25 24 0,-25 0 15,24 0-15,1-24 16,-25 24-16,24 0 0,-24 0 15,25-25-15,-25 25 16</inkml:trace>
  <inkml:trace contextRef="#ctx0" brushRef="#br0" timeOffset="-19584">23399 4214 0,'0'-24'0,"-24"0"0,0 0 16,24 48 15,0 0-31,24 0 16,-24 25-16,24-25 15,-24 24-15,24 1 0,1-1 16,-25-24-16,24 25 0,-24-25 16,24 24-16,-24-23 15,0-1-15,0 0 0</inkml:trace>
  <inkml:trace contextRef="#ctx0" brushRef="#br0" timeOffset="-18750">23810 4166 0,'0'-24'16,"0"0"-16,25 0 15,-25-1-15,0 1 16,24 0-16,0 0 16,24 24-16,-23-24 15,23 24-15,-24 0 16,25 0-16,-1 0 0,0 0 16,1 0-16,-25 0 0,24 0 15,-24 0-15,1 0 16,-1 0-16,-24 24 31,0 0-15,-24 0-16,24 0 0,0 1 15,-25 23-15,25-24 16,0 24-16,0 1 0,0-1 16,0 1-16,25-1 15,-25-24-15,24 25 0,-24-25 16,24 24-16,0-24 0,-24 1 15,24-1-15,-24 0 16,25-24-16,-25 24 16,-25-24-1,25-24 1,-24 24-16,0-24 0,-24 24 16,23 0-16,-23-24 15,0 24-15,24-25 0,-25 25 16,25 0-16,0 0 15,0 0-15,-1 0 0,1 0 16,24 25 0,24-25-1,1 0-15,-1 0 16</inkml:trace>
  <inkml:trace contextRef="#ctx0" brushRef="#br0" timeOffset="-18181">24754 4214 0,'-24'-24'16,"24"0"-16,-24 24 16,24-24-16,-25 0 0,25 48 31,0 0-16,0 0-15,0 25 16,25-25-16,-25 24 16,0-24-16,0 25 0,0-1 15,24-24-15,-24 25 0,0-25 16,24 0-16,-24 0 16,0 1-16,24-25 31,-24-25-16,0 1-15,0 0 16,-24 0-16,24-25 0,0 25 16,-24-24-16,24-1 0,0-23 15,0 23-15,0 1 16,0 0-16,24-1 0,-24 1 16,24 24-16,-24-25 0,24 49 15,-24-24-15,24 24 16,1 0-16,-1 0 0,0 0 15,0 24-15,0 1 16,-24-1-16,25 24 0,-1-24 16,0 25-16,-24-25 0,0 0 15,0 24-15,0-23 16,-24-1-16,0 0 0,-25 0 16,25-24-16,-24 24 15,23-24-15,-23 0 0,24 0 16,0-24-16,0 24 0,-1-24 15</inkml:trace>
  <inkml:trace contextRef="#ctx0" brushRef="#br0" timeOffset="-17628">25262 4142 0,'0'-24'0,"-24"24"15,24 24 17,0 0-32,0 0 15,0 0-15,0 25 16,24-25-16,-24 24 0,0-23 15,0 23-15,0-24 0,0 0 16,0 25-16,0-25 16,0 0-16,0 0 15,0-48 17,24 0-32,-24 0 15,0-25-15,0 25 16,24-24-16,-24-1 0,0 1 15,0 0-15,24-1 0,-24-23 16,25 48-16,-25-25 16,24 25-16,0-24 0,0 23 15,0 25-15,1 0 16,-1 25-16,0-1 16,0 0-16,0 24 0,1-23 15,-1 23-15,-24-24 16,24 24-16,0 1 0,-24-1 15,24-24-15,-24 25 0,0-25 16,25 0-16,-25 0 16,0 1-16,0-1 0,0 0 15</inkml:trace>
  <inkml:trace contextRef="#ctx0" brushRef="#br0" timeOffset="-17413">25383 4384 0,'-24'0'0,"24"-24"31,24 24-31,0 0 16,24-25-16,-23 25 15,23-24-15,-24 24 0,25 0 16,-1-24-16,-24 24 0,25-24 15,-25 24-15,0 0 16,0 0-16</inkml:trace>
  <inkml:trace contextRef="#ctx0" brushRef="#br0" timeOffset="-14317">12610 4142 0,'0'-24'31,"24"24"-31,1 0 16,-1-24-1,0 24 1,0 0 0,0 0-16,1 0 0,-1 0 15,0 0 1,0 24-16,0-24 15,-24 24 32,-24-24-47,0 0 16,0 0-16,0 0 0,-1 24 16,1-24-16,0 0 15,0 0-15,0 0 0,-1 0 16</inkml:trace>
  <inkml:trace contextRef="#ctx0" brushRef="#br0" timeOffset="68996">26012 5424 0,'24'0'16,"-24"-24"0,0 48 93,0 0-109,0 0 16,24 1-16,-24-1 0,0 0 15,0 24-15,24 1 16,-24-1-16,0 0 0,0 25 16,25-25-16,-25 25 15,0 0-15,0-1 0,24-23 16,-24 23-16,0 1 15,0-25-15,0 0 0,0 25 16,0-25-16,0 1 0,0 23 16,0-23-16,0-1 15,0 0-15,24 1 0,-24-1 16,0-24-16,0 25 0,24-1 16,-24 1-16,0-1 15,24-24-15,-24 25 0,0-25 16,0 24-16,25 0 0,-25-23 15,0 23-15,0 0 16,0-23-16,24 23 0,-24-24 16,0 25-16,0-25 15,0 0-15,0 24 0,0-23 16,0-1-16,0 0 0,0 0 16,0 0-16,0 25 15,0-25-15,0 0 16,0 0-16,0 0 15,0 1-15,0-1 16,0 0 0,0 0-1,0 0 17,0 1-1,0-1-16,-24-24 32,24-24-47</inkml:trace>
  <inkml:trace contextRef="#ctx0" brushRef="#br0" timeOffset="69318">25867 7698 0,'-25'0'0,"25"24"16,25-24-1,-1 0 1,-24 24-16,24-24 0,-24 24 16,24-24-16,0 25 0,-24-1 15,25 0-15,-1 0 16,0 0-16,0 1 16,0-1-16,-24 0 0,25-24 15,-1 24-15,0 0 16,0-24-1</inkml:trace>
  <inkml:trace contextRef="#ctx0" brushRef="#br0" timeOffset="69812">26665 7746 0,'24'0'0,"0"0"15,-48 0 32,24 24-31,-24-24-1,0 25-15,0-1 16,-1 0-16,1 0 16,0 0-16,0-24 15,0 25-15,-1-1 0,1 0 16,0-24-16,0 24 16,0-24-16,24 24 0,-25-24 15,25 25 1,-24-25-16,24 24 94,-24-24-79,0 0 16</inkml:trace>
  <inkml:trace contextRef="#ctx0" brushRef="#br0" timeOffset="98061">10506 296 0,'0'24'63,"0"0"-48,0 0-15,0 0 0,0 1 16,0 23-16,0 0 16,0-23-16,0 23 0,0 24 15,0-23-15,0-1 0,0 25 16,0-25-16,0 25 16,0-1-16,0 1 0,0-25 15,0 25-15,0-25 16,24 1-16,-24 23 0,0-23 15,0-1-15,0 0 0,24 1 16,-24 23-16,0-23 16,0-1-16,0 0 0,0-23 15,0 23-15,0 0 16,0-23-16,0-1 0,0 0 16,0 24-16,0-23 0,0-1 15,0 0 1,0 0-16,0 0 0,0 0 15,-24 1 1,24-1 0,24-24 46,0 0-46,0 0-16,25 0 0,-1 0 15,25 0-15,-25-24 16,49 24-16,-24-25 0,47 25 16,-23-24-16,24 24 15,0-24-15,0 24 0,0-24 16,24 24-16,-24 0 0,0-24 16,0 24-16,0 0 15,0-24-15,0 24 0,0 0 16,0-25-16,0 25 0,-24 0 15,23-24-15,-47 24 16,0 0-16,-1-24 0,1 24 16,-25 0-16,-24 0 15,1 0-15,-1 0 0,0 0 16,-24-24 31,-24 24-32,24-24 1,-24 24-16,24-25 16,0 1-16,0 0 15,-25 0-15,25 0 0,0-1 16,-24 1-16,24-24 16,0-1-16,-24 25 0,24-48 15,0 23-15,0 1 0,0-25 16,0 1-16,-24-1 15,24 1-15,0-1 0,0-24 16,0 25-16,0-1 16,-24-24-16,24 25 0,0-1 15,0 1-15,0 23 0,-25-23 16,25 23-16,0 1 16,0 0-16,-24 23 0,24 1 15,0-24-15,0 24 16,0-1-16,-24 1 15,24 0-15,-24 24 16,24-24 0,0 0-1,-24 24-15,24-24 32,-25 24-1,25-25 0,-24 25-31,0 0 16,0 0-1,0 0 1,-25 0-16,25 25 0,-24-25 16,-25 0-16,25 24 15,-49-24-15,24 24 0,-23-24 16,-1 24-16,-24-24 0,0 24 15,0-24-15,0 24 16,0-24-16,0 25 0,-24-25 16,24 24-16,0-24 15,0 24-15,0 0 0,0-24 16,25 24-16,-1-24 0,0 25 16,0-25-16,0 24 15,25-24-15,-1 24 0,25-24 16,0 24-16,-1-24 15,1 0-15,24 0 0,-1 0 16,25 24-16,25 1 109</inkml:trace>
  <inkml:trace contextRef="#ctx0" brushRef="#br0" timeOffset="99319">13433 1070 0,'-24'0'16,"48"0"0,0 0-1,0 0-15,25-24 0,-1 24 16,24 0-16,1 0 0,24-25 16,-25 25-16,49 0 15,-24-24-15,24 0 0,0 24 16,0-24-16,-24 0 15,-1 24-15,1-25 0,0 25 16,-49-24-16,25 24 0,-49 0 16,25-24-16,-74 24 47,1 0-47,0 0 0,24 24 15,-24-24-15,0 0 0,24 24 125,24-24-125,-24 25 16,0-1-1,24 0-15,-24 24 16,0-23-16,24 47 16,-24-24-16,0 1 0,0 23 15,24 1-15,-24 0 0,25-1 16,-25-23-16,24 23 16,-24-24-16,24 1 0,-24-1 15,24-24-15,-24 25 16,0-25-16,0 0 0,24 0 15,-24 1-15,0-1 0,0 0 16,0 0-16,-24 0 16,24 1-16,-24-1 0,24 0 15,0 0-15,0 0 16,-24-24-16,24 24 0,0 1 16,24-25-1,0 0-15,0 0 16,0-25-16,1 25 15,23-24-15,0 24 16,-23 0-16,23-24 0,25 24 16,-25-24-16,25 24 0,-1 0 15,1-24-15,23 24 16,-23 0-16,0-24 0,-25 24 16,25 0-16,-25 0 15,-24-25-15,24 25 0,-23 0 16</inkml:trace>
  <inkml:trace contextRef="#ctx0" brushRef="#br0" timeOffset="99686">16070 1408 0,'0'-24'0,"0"0"16,0 48-1,24 0 1,-24 1-16,0-1 16,0 24-16,0 1 0,24-1 15,-24 24-15,0 1 0,0 0 16,24 23-16,-24 1 15,24-24-15,-24 23 0,24 1 16,-24 0-16,25 0 16,-25 0-16,0-25 0,0 25 15,24-25-15,-24 1 0,0 0 16,24-25-16,-24 0 16,24-23-16,-24-1 0,24 0 15,1-24-15,-1-24 16,-24-25-1</inkml:trace>
  <inkml:trace contextRef="#ctx0" brushRef="#br0" timeOffset="101042">16142 1505 0,'0'-48'0,"0"-25"16,0 25-16,24-1 16,-24 25-16,24-24 0,1-1 15,-1 25-15,0 0 16,24-24-16,1 24 0,-1 24 16,25-25-16,-1 1 0,25 24 15,0-24-15,24 24 16,24-24-16,-24 24 0,48-24 15,-24 24-15,25-25 0,-1 25 16,0-24-16,1 24 16,-1-24-16,-24 24 0,25 0 15,-25-24-15,0 24 16,0 0-16,-24 0 0,0-24 16,-24 24-16,-1 0 0,1 0 15,-24 0-15,-1 0 16,-23 0-16,-1 0 0,-24 0 15,0 0-15,1 0 16,-1 0-16,-24 24 31,0 0-31,0 0 16,0 0 0,0 1-16,0-1 15,24 24-15,-24-24 0,0 25 16,0-1-16,0 0 0,24 25 15,-24 0-15,0-1 16,24 1-16,-24-1 0,25 25 16,-1-24-16,-24 23 15,24-23-15,0 0 0,0 23 16,1-47-16,-1 23 0,0 1 16,0-1-16,-24-23 15,24 23-15,0-23 0,-24-1 16,0 25-16,25-25 15,-25 0-15,0 1 0,24-25 16,-24 24-16,0-23 16,0-1-16,0 0 0,0 0 15,0 0 1,-24-24 15,-1 0-31,-23 0 16,24 0-16,-24 0 15,-1 0-15,-23 25 0,-1-25 16,-24 0-16,0 0 16,-23 24-16,-1-24 0,0 0 15,0 0-15,0 24 0,0-24 16,0 24-16,0-24 16,24 0-16,0 24 0,1-24 15,-1 25-15,0-25 16,24 0-16,-23 0 0,-1 24 15,24-24-15,-23 0 0,23 0 16,0 0-16,1 0 16,-1 0-16,25 0 0,-25 0 15,25 24-15,0-24 16,-25 0-16,49 0 0,-25 0 16,1 0-16,0 0 0,24 0 15,-1 24-15,1-24 16,-24 0-16,24 0 0,-1 0 15,1 0-15,0 0 16,0 0-16,0 24 0,-1-24 16,-23 0-16,24 0 0,0 0 15,-1 0-15,-23 0 16,24 0-16,0 0 0,0 0 16,24-24-16,-25 24 15,1 0-15,24-24 0,-24 24 16,24-24-1,-24 0 17,0 24-17,-1 0 17,1 0-32,24 24 15,-24-24 1,24-24 31,0-1-32,0 1-15,0 0 16,0 0 0,24 24-16,-24-24 15</inkml:trace>
  <inkml:trace contextRef="#ctx0" brushRef="#br0" timeOffset="102515">10506 755 0,'0'-24'0,"24"24"16,0 0 0,0 0-1,0 0-15,25 0 0,-25 0 16,24 0-16,25 0 15,-25 0-15,25 0 0,0-24 16,23 24-16,-23 0 16,24 0-16,-25 0 0,25-24 15,0 24-15,-25 0 0,25-25 16,0 25-16,0 0 16,-25-24-16,1 24 0,23 0 15,-23-24-15,0 24 16,-1 0-16,1 0 0,-1 0 15,-23-24-15,23 24 0,1 0 16,-1 0-16,-23-24 16,23 24-16,1 0 0,0-24 15,-25 24-15,24 0 0,-23 0 16,-1-25-16,1 25 16,-1 0-16,0 0 0,-23 0 15,23-24-15,-24 24 16,0 0-16,1 0 0,-1 0 15,0 0 1,0 0-16,0 0 16,-48 0 15,0 24-15</inkml:trace>
  <inkml:trace contextRef="#ctx0" brushRef="#br0" timeOffset="103602">16311 1650 0,'-24'0'0,"48"0"16,1 0-1,-1 0-15,0 0 16,24 0-16,1 0 0,-1 0 16,1 0-16,23 0 15,-24 0-15,49-24 0,-24 24 16,24 0-16,-1 0 16,1-24-16,0 24 0,24 0 15,0-24-15,0 24 0,24 0 16,0 0-16,0 0 15,24-24-15,1 24 0,-25 0 16,24 0-16,-24-25 0,146 25 16,-170-24-1,0 24-15,-25 0 0,1-24 16,-24 24-16,-1 0 0,1-24 16,-25 24-16,-24 0 15,25 0-15,-25 0 0,0-24 16,0 24-1,-48 0 17</inkml:trace>
  <inkml:trace contextRef="#ctx0" brushRef="#br0" timeOffset="104623">10990 392 0,'24'0'32,"-24"-24"-32,24 24 31,-24 24-15,24 1-16,0-1 15,-24 0-15,24-24 16,1 24-16,-1 0 0,-24 1 15,24-1-15,0-24 16,0 24-16,1 0 16,-1-24-1,0 0 1,-24-24-16,24 0 16,0 0-1,-24-1-15,25 1 0,-25 0 16,24 0-16,0 0 15,-24-1-15,24 1 16,0 0 0,1 24-1</inkml:trace>
  <inkml:trace contextRef="#ctx0" brushRef="#br0" timeOffset="105074">11691 538 0,'24'0'62,"0"0"-31,-24-25-31,0 1 32,0 0-17,-24 24 1,24-24-1,-24 24-15,0 0 16,0 0-16,-1 0 16,25 24-1,0 0 1,25 0 0,-1 1-1,0-25 1,0 24-16,0-24 15,1 0-15</inkml:trace>
  <inkml:trace contextRef="#ctx0" brushRef="#br0" timeOffset="105475">11909 417 0,'-24'0'0,"24"-25"16,-25 25-16,1-24 15,24 48 17,24-24-32,-24 25 15,25-1-15,-1 0 16,-24 0-16,0 0 16,0 1-1,24-25-15,-24 24 16,0-48 15,0-1-15,0 1-16,0 0 15,0 0-15,0 0 16,24-1-16,0 1 16,1 0-16,-1 24 15,0 0-15,-24 24 16,24-24-16,0 24 15,0 1-15,-24-1 0,25 0 16,-1 0-16,-24 0 16</inkml:trace>
  <inkml:trace contextRef="#ctx0" brushRef="#br0" timeOffset="105974">12489 392 0,'-24'-24'16,"0"24"0,0 0-16,0-24 15,-1 24-15,1 0 0,0 0 16,0 0-1,0 0-15,24 24 16,0 0 0,0 1-1,24-25 1,-24 24-16,24-24 16,0 0-16,0 0 15,-24-24-15,25 24 16,-1-25-16,0 25 15,-24-24-15,24 0 16,-24 0 0,24 0-16,-24-1 0,0 1 15,0 0 1,0 0 0,0 48-1,0 0 1,0 0-16,0 25 15,25-25-15,-25 24 16,24-23-16,0 23 0,0-24 16,0 25-16</inkml:trace>
  <inkml:trace contextRef="#ctx0" brushRef="#br0" timeOffset="106845">11256 900 0,'24'0'31,"0"0"-15,0-24-1,0 24-15,1 0 0,23-24 16,0 24-16,-23-24 0,23 24 15,0-24-15,-24 24 16,1 0-16,-1 0 0</inkml:trace>
  <inkml:trace contextRef="#ctx0" brushRef="#br0" timeOffset="107558">11328 1094 0,'24'0'47,"1"0"-47,-25-24 0,48 24 16,-24 0-16,0-24 15,25 24-15,-1 0 0,-24 0 16,25-25-16,-25 25 0</inkml:trace>
  <inkml:trace contextRef="#ctx0" brushRef="#br0" timeOffset="109137">11328 1336 0,'0'24'0,"24"-24"63,1 0-63,-1 0 15,0-24-15,0 24 16,0 0-16,1-24 0,-1 24 16,0 0-16,0 0 15,0 0-15,0-25 0,1 25 16,-1 0 0</inkml:trace>
  <inkml:trace contextRef="#ctx0" brushRef="#br0" timeOffset="110648">11377 1602 0,'24'0'16,"0"0"-16,0-24 15,0 24-15,1 0 16,-1-24-16,24 24 0,-24 0 16,0-25-16</inkml:trace>
  <inkml:trace contextRef="#ctx0" brushRef="#br0" timeOffset="113607">17279 1191 0,'-24'0'0,"0"0"16,-1 24-1,25 0 1,-24 0-1,24 0 1,0 1-16,-24-1 16,24 0-16,-24 0 0,24 0 15,-24 1 1,24-1-16,0 0 16,-24-24-16,24-24 15,24 0 1,-24-1-1,0 1-15,24 0 16,-24 0-16,24-25 0,-24 25 16,24-24-16,0 24 0,-24-1 15,25 1-15,-25 0 16,24 24-16,0 0 16,0 0-16,-24 24 15,24-24-15,1 24 0,-1 25 16,0-25-16,0 0 0,-24 25 15,49-25-15,-49 0 16,24 0-16,0 0 0,0 1 16,0-1-16</inkml:trace>
  <inkml:trace contextRef="#ctx0" brushRef="#br0" timeOffset="113792">17206 1360 0,'-24'0'0,"24"24"16,-24-24-16,48 0 31,0 0-31,1-24 0,-1 24 16,0 0-16,24-24 15,1 24-15,-25 0 0</inkml:trace>
  <inkml:trace contextRef="#ctx0" brushRef="#br0" timeOffset="114349">17763 1336 0,'24'0'15,"-24"-24"32,-24 24-31,24-25 0,-24 25-16,24-24 15,-25 24-15,1 0 16,0 0-16,0 24 15,0 1-15,0-1 16,24 0 0,0 0-16,0 0 15,0 1-15,24-25 16,-24 24-16,24-24 0,0 24 16,0-24-16,0 0 15,1 0-15,-1-24 16,0 0-16,0 24 15,-24-25-15,24 1 16,-24 0-16,0-24 0,0 23 16,0 1-16,0 0 0,0-24 15,0 23-15,0 1 16,0 48 15,25 25-31,-25-25 16,0 0-16,24 0 0,-24 25 15,24-25-15,-24 0 16,24 0-16,-24 1 0,24-25 16,-24 24-16</inkml:trace>
  <inkml:trace contextRef="#ctx0" brushRef="#br0" timeOffset="114858">18174 1336 0,'0'-24'31,"-24"24"1,24-25-32,-24 25 15,0 0-15,-1 0 16,1 0-16,0 0 15,0 0-15,0 25 16,-1-1-16,25 0 16,0 0-1,0 0-15,25-24 16,-25 25 0,24-25-16,0 0 15,0 0-15,0 0 16,1-25-16,-1 1 15,-24 0-15,24 0 16,-24 0-16,0-1 16,0 1-16,0 0 0,0 0 15,0 0-15,-24-1 0,24 1 16,-24 0 0,24 48-1,24-24 1,-24 24-16,24 1 0,-24 23 15,24-24-15,0 0 0,-24 25 16,24-25-16,-24 0 16,25 0-16,-25 1 0,24-25 15</inkml:trace>
  <inkml:trace contextRef="#ctx0" brushRef="#br0" timeOffset="115244">18319 1215 0,'0'-24'16,"0"-1"-16,24 25 31,1 0-31,-1 25 16,0-1-1,-24 0-15,24-24 16,-24 24-16,0 0 0,0 1 15,0-1 1,0 0 0,-24-24-1,24-24 1,0 0-16,0-1 16,24 1-1,-24 0-15,24 0 0,1 0 16,-25-1-16,24 1 0,0 0 15,0 0-15,0 24 16,-24 24 15,0 0-31</inkml:trace>
  <inkml:trace contextRef="#ctx0" brushRef="#br0" timeOffset="115675">18585 1263 0,'0'24'16,"25"-24"46,-25 25-62,24-25 16,0 0-1,0 0-15,0 0 16,0-25 0,1 1-1,-25 0-15,0 0 16,0 0 0,0-1-16,-25 25 15,25-24-15,-24 24 16,0-24-16,0 24 15,0 0-15,0 0 16,24 24-16,0 0 16,-25-24-16,25 25 0,0-1 15,0 0-15,0 0 16,25-24-16,-25 24 0,24 1 16,-24-1-16,24-24 0,-24 24 15,24-24-15,0 24 16</inkml:trace>
  <inkml:trace contextRef="#ctx0" brushRef="#br0" timeOffset="116066">19045 1142 0,'0'-24'0,"0"0"15,0 0-15,-24 0 16,0 24-16,-1 0 15,1 0 1,0 0-16,24 24 16,-24 0-16,0-24 15,24 24-15,0 0 0,-25-24 16,25 24-16,0 1 0,25-1 16,-25 0-1,24-24-15,0 24 16,0 0-16,0-24 15,-24 25 1,25-25-16,-25 24 16,-25-24-1,25 24-15,-24-24 0,0 24 16,0-24-16,0 0 16,-1 0-1,25-24 1,25 0-1</inkml:trace>
  <inkml:trace contextRef="#ctx0" brushRef="#br0" timeOffset="116366">19238 1142 0,'25'-24'0,"-1"24"15,-24-24 16,-24 48 1,-1-24-17,1 24-15,24 0 0,-24-24 16,0 25-16,24-1 16,-24-24-16,24 24 0,0 0 15,24 0 1,0 1-16,0-25 0,-24 24 15,24 0-15,1-24 0,-25 24 16,0 0-16,-25 1 16,-23-1-16,0-24 15,-1 24-15</inkml:trace>
  <inkml:trace contextRef="#ctx0" brushRef="#br0" timeOffset="117097">16674 1892 0,'24'0'15,"-24"-24"-15,25 24 16,-1 0 0,-24-24-16,24 24 15,-48 0 17,0 0-17,-1 0-15,25 24 0,-24-24 16,0 24-16,0-24 15,24 24-15,0 1 16,24-1 0,0 0-1,0-24-15,1 24 0,-1-24 16,0 0-16,0 24 16,0-24-16,-24 25 15,-24-25 1,0 24-16,0-24 15,0 24-15,-25-24 0,25 0 16,0 0-16,0 0 16,0-24-16</inkml:trace>
  <inkml:trace contextRef="#ctx0" brushRef="#br0" timeOffset="117526">17134 2013 0,'-24'0'31,"24"24"-15,-24 1-1,24-1-15,0 0 16,0 0-16,0 0 16,0 0-16</inkml:trace>
  <inkml:trace contextRef="#ctx0" brushRef="#br0" timeOffset="118040">17473 1892 0,'24'0'31,"-24"-24"-31,0 0 16,-24 24-1,-1 0 1,1 24-16,0-24 15,0 24 1,0 0-16,24 1 16,0-1-16,0 0 0,24 0 15,0 0 1,0-24-16,0 25 0,1-25 16,23 0-16,-24 0 0,25 0 15,-25-25-15</inkml:trace>
  <inkml:trace contextRef="#ctx0" brushRef="#br0" timeOffset="118453">17884 1989 0,'0'24'0,"0"0"63,0 1-47,0-1-1,0 0 1,0 0-16,0 0 0,0 0 15,0 1-15</inkml:trace>
  <inkml:trace contextRef="#ctx0" brushRef="#br0" timeOffset="119013">18126 1892 0,'24'0'0,"0"0"15,0 0 1,-24-24 15,-24 24-15,0 0-16,0 0 0,0 0 16,-1 24-1,1-24-15,0 0 0,24 24 16,0 1-16,0-1 15,0 0 1,0 0-16,24 0 0,0-24 16,1 25-16,-1-25 15,0 24-15,0-24 0,0 0 16,25 0-16,-25 0 16</inkml:trace>
  <inkml:trace contextRef="#ctx0" brushRef="#br0" timeOffset="119395">18392 1892 0,'-24'0'0,"-1"24"47,25 1-31,0-1-1,0 0 1,0 0 0,25 0-16,-1-24 15,0 25-15,0-25 16,0 0-16,1 0 16,-1 0-16,-24-25 15,24 25 1,-24-24-16,0 0 15,-24 0-15,0 24 0,24-24 16,-25 24-16,1-25 16,0 1-16,0 24 15,0 0 1</inkml:trace>
  <inkml:trace contextRef="#ctx0" brushRef="#br0" timeOffset="119809">18803 2013 0,'0'24'47,"0"1"-31,0-1 0,-24-24-1,24 24-15,0 0 16,0 0-16</inkml:trace>
  <inkml:trace contextRef="#ctx0" brushRef="#br0" timeOffset="120380">19045 1820 0,'-24'0'16,"24"24"-16,0 0 31,24 0-16,-24 0 1,24 1-16,-24-1 16,0 0-16,24 0 15,-24 0 1,0 1-16,0-50 62,0 1-46,0 0-16,-24 0 0,24 0 16,0-1-16,0-23 0,-24 24 15,24 0-15,0-1 16,0 1-16,0 0 0,24 0 16,0 0-16,1 24 15,-1 24 1,0 0-16,-24 0 15,24 0-15,-24 1 16,0-1-16,0 0 0,-24 0 16,0 0-1,0 1-15,-1-25 16,1 0-16</inkml:trace>
  <inkml:trace contextRef="#ctx0" brushRef="#br0" timeOffset="120836">19432 1892 0,'-24'0'31,"0"0"-15,-1 0 0,25 24-16,-24 1 15,24-1 1,0 0-1,0 0-15,24-24 0,1 24 16,-1-24 0,0 0-16,0 0 15,0 0-15,1-24 16,-1 0 0,0 24-16,-24-24 0,0 0 15,0-1-15,0 1 16,0 0-16,-24 0 0,0 0 15,-1 24-15,1 0 0,0 0 16,0 0-16</inkml:trace>
  <inkml:trace contextRef="#ctx0" brushRef="#br0" timeOffset="121856">16819 2400 0,'0'-24'0,"-24"24"16,24-24-16,-24 24 15,24 24 1,0 0-1,-24 0 1,24 1-16,0-1 0,0 0 16,0 0-16,0 25 0,24-25 15,-24 0-15,0 0 16,0 0-16,24-24 0,-24 24 16,0 1-16,24-25 15,1 0-15,-1 0 16,0 0-16,0 0 15,0-25-15,25 1 0,-25 24 16,24-24-16,-23 24 0,-1-24 16,0 24-16,0 0 15</inkml:trace>
  <inkml:trace contextRef="#ctx0" brushRef="#br0" timeOffset="18971">2450 7335 0,'0'24'16,"0"-48"0,24 24-16,1-24 15,-1 24-15,0-24 16,24 24-16,1-25 16,-1 25-16,25-24 0,-25 24 15,25 0-15,-1-24 16,-23 24-16,-1 0 0,0-24 15,-23 24-15,-1 0 0,0 0 16</inkml:trace>
  <inkml:trace contextRef="#ctx0" brushRef="#br0" timeOffset="16026">539 4989 0,'-24'-25'16,"24"1"-1,-24 24-15,24-24 16,-24 24-16,24-24 16,0 48-1,24 0 1,-24 25-16,24-25 15,0 24-15,0 1 0,1-1 16,-1 0-16,0 1 0,0-1 16,25 0-16,-25-23 15,0 23-15,0-24 0,0-24 16,1 24-16,-1-24 16,0-24-1,0 24-15,-24-48 0,24 24 16,-24-25-16,24 1 15,-24-1-15,0-23 0,0 24 16,25-25-16,-25 25 16,0-25-16,0 25 0,0 23 15,24 1-15,-24 0 16,24 24-16,0 24 16,0 0-16,1 1 0</inkml:trace>
  <inkml:trace contextRef="#ctx0" brushRef="#br0" timeOffset="16818">1410 5182 0,'0'24'16,"24"-24"30,0 24-30,1-24-16,-1 0 16,0-24-16,0 24 15,0-24 1,-24 0-16,25 24 0,-25-24 16,0 0-16,0-1 15,0 1-15,0-24 0,0 24 16,-25-1-16,25 1 0,-24 24 15,0-24-15,-24 24 16,23 0-16,1 24 0,0 0 16,0-24-16,0 49 0,24-25 15,0 0-15,0 25 16,0-25-16,0 24 0,24-24 16,0 25-16,0-25 15,25 0-15,-25 0 0,0-24 16,24 24-16,-23-24 15,-1 0-15,24 0 0,-24 0 16,1-24-16,-1 0 0,0 0 16,0 0-16,-24-1 15,24-23-15,-24 24 0,0 0 16,0-25-16,0 25 16,0-24-16,-24 24 0,24-1 15,0 1-15,0 0 0,0 48 31,24-24-31,-24 24 16,25 1-16,-1-1 0,0 0 16,-24 24-16,24-23 15,0-1-15,-24 0 0,0 0 16,24-24-16,-24 24 16,0 0-16,0-48 15,0 0 1,0 0-1,0-24-15,25 23 0,-25 1 16,24-24-16,-24 24 16,24-1-16,0 1 15,0 24-15,1 24 16,-1 1-16,-24-1 16,24 0-16,-24 0 0,24 0 15,0 25-15,1-25 16,-25 0-16,24 0 15</inkml:trace>
  <inkml:trace contextRef="#ctx0" brushRef="#br0" timeOffset="17267">2547 4989 0,'24'-25'0,"0"1"15,-24 0 1,-24 0-16,24 0 15,-24 24-15,0 0 16,0 0-16,-1 0 16,1 24-16,0-24 0,0 24 15,24 0-15,-24 25 16,24-25-16,0 0 0,0 0 16,0 0-16,24 1 0,-24-1 15,24-24-15,0 0 16,0 0-16,1 0 0,-1 0 15,0 0-15,0-24 16,0-1-16,1 25 0,-1-48 16,-24 24-16,24 0 15,-24-25-15,0 25 0,0-24 16,0-1-16,-24 1 0,24-1 16,-24 1-16,24 0 15,-25 24-15,25-1 0,0 50 16,0-1-1,0 24-15,25 0 16,-25 1-16,24-1 0,0 1 16,0-1-16,0 0 15,1 1-15,-25-1 0,24-24 16,-24 1-16,24-1 0</inkml:trace>
  <inkml:trace contextRef="#ctx0" brushRef="#br0" timeOffset="17946">3055 4843 0,'0'-24'15,"0"0"-15,-24 24 32,0 0-32,-1 24 15,1 0 1,0 1-16,0-1 15,24 0-15,0 0 0,0 0 16,0 1-16,0-1 16,24 0-16,0 0 0,0-24 15,25 0-15,-25 24 0,0-24 16,25 0-16,-25-24 16,0 24-16,0-24 0,0 24 15,-24-24-15,25 0 16,-25-1-16,0 1 0,0 0 15,-25 0-15,1 0 0,24-1 16,-24 25-16,0-24 16,0 24-16,-1-24 0,1 24 15,0 0-15,48 0 32,-24-24-17,24 24-15,1 0 16,-1 0-16,24 0 0,-24-24 15,1 24-15,-1 0 16,24-25-16,-24 25 0,1 0 16,-1 0-16,0 0 0,0 25 15,0-25-15,0 24 16,-24 0-16,25 0 0,-1 0 16,0 1-16,-24-1 15,24 0-15,-24 0 0,24 0 16,-48-24 15,24-24-15,-24 0-16,24 0 15,0 0-15,0-1 0,0-23 16,24 0-16,0-1 0,1 25 16,-25-24-16,48-1 15,-24 25-15,0 24 0,1 0 16,-1 0-16,0 24 15,-24 1-15</inkml:trace>
  <inkml:trace contextRef="#ctx0" brushRef="#br0" timeOffset="18654">2450 6754 0,'-24'0'16,"0"0"0,0 0-1,48-24 1,0 24-1,0 0-15,25-24 16,23 24-16,-23-24 0,47 0 16,-23 24-16,0-24 15,-1-1-15,1 25 0,-25-24 16,0 24-16,-23 0 0</inkml:trace>
  <inkml:trace contextRef="#ctx0" brushRef="#br0" timeOffset="23172">1628 6440 0,'0'-24'15,"24"24"-15,-24-24 0,0-1 16,0 1 0,0 0-1,0 0 16,-24 24-31,0 0 16,-1 0-16,1 0 0,0 0 16,0 24-16,-25-24 15,25 24-15,0-24 0,0 24 16,24 1-16,-24-1 0,24 0 16,0 0-16,0 0 15,24 1-15,0-1 0,-24 0 16,24-24-16,0 24 15,1 0-15,-1-24 0,0 25 16,0-25-16,0 0 16,1-25-1,-1 25-15,-24-24 0,24 0 16,0 0 0,-24 0-16,0-1 0,24 1 15,-24 0-15,0 0 16,0 0-16,0 48 47,0 0-32,0 0-15,0 0 16,25 1-16,-1-1 16,0-24 15,-24-24-16,24 24-15,-24-25 0,24 1 16,-24 0 0,0 0-16,0 0 0,0-1 15,0 1-15,0-24 16,0 24-16,-24-1 0,0-23 16,0 24-16,24 0 0,-49 0 15,25-1-15,0 1 16,0 24-16,-25 0 0,1 0 15,24 24-15,-25 1 16,1 23-16,0-24 0,-1 24 16,25 1-16,-24-1 0,24 1 15,-1-1-15,25 0 16,0 1-16,0-1 0,0-24 16,25 25-16,-1-25 15,24 0-15,-24 0 0,25 0 16,-1-24-16,0 25 0,1-25 15,-1 0-15,-24 0 16,25 0-16,-25 0 0,24-25 16,-23 25-16,-1-24 15,0 24-15,0-24 0,0 24 16,1-24-16,-1 0 16,0 0-1,-24-1-15</inkml:trace>
  <inkml:trace contextRef="#ctx0" brushRef="#br0" timeOffset="23616">2354 6126 0,'0'-25'16,"0"1"-1,-25 24-15,1-24 16,0 24-1,0 0-15,0 0 16,-1 0 0,1 24-16,24 0 0,-24-24 15,0 25-15,24-1 0,0 0 16,-24 0-16,24 0 16,0 0-16,0 25 0,0-25 15,24 0-15,0 25 16,-24-25-16,24 0 0,0 0 15,1-24-15,-1 24 0,24-24 16,-24 0-16,1 0 16,-1 0-16,0 0 0,0-24 15,24 0-15</inkml:trace>
  <inkml:trace contextRef="#ctx0" brushRef="#br0" timeOffset="24059">2692 6149 0,'-24'0'31,"0"0"-15,0 0-1,-1 24 1,1 0-1,24 0-15,-24-24 16,24 24-16,-24 1 0,24-1 16,0 0-16,0 0 0,0 0 15,0 1-15,0-1 16,24 0-16,0 0 16,0-24-16,25 0 15,-25 0-15,0-24 0,0 24 16,1-24-16,-1 24 0,0-24 15,0-1-15,-24 1 16,0 0-16,0 0 16,0 0-16,-24-1 15,24 1-15,-24 0 0,0 24 16,-1-24-16,1 24 16,0 0-16,0 0 15,0 24-15</inkml:trace>
  <inkml:trace contextRef="#ctx0" brushRef="#br0" timeOffset="24504">3103 6101 0,'-24'0'16,"0"0"15,24 25-15,0-1 0,0 0-16,0 0 15,24 0-15,-24 0 16,24 1-16,1-25 0,-1 24 15,-24 0-15,48-24 0,-24 0 16,1 24-16,-1-24 16,0 0-16,0 0 0,0-24 15,1 24-15,-1-24 16,0 0-16,-24-1 16,0 1-16,24 0 0,-24-24 15,0 24-15,0-1 16,-24-23-16,24 24 0,-24 0 15,24-1-15,0 1 16,-24 24-16,24-24 0,0 48 16,0 0-1,0 1 1</inkml:trace>
  <inkml:trace contextRef="#ctx0" brushRef="#br0" timeOffset="25883">3636 6005 0,'0'24'94,"24"0"-79,-24 0-15,24 0 16,-24 1-16,24-1 16,-24 0-16,24-24 0,-24 24 15,0 0-15,25-24 0,-25 24 16,-25-24 62,25-24 547,-24 24-594,24-24 16,-24 24 141,0 0-157</inkml:trace>
  <inkml:trace contextRef="#ctx0" brushRef="#br0" timeOffset="26837">2886 5811 0,'0'-24'15,"-24"24"17,24 24-32,0 0 15,0 0-15,0 25 16,0-1-16,24-24 0,-24 25 16,0-1-16,24 25 15,0-25-15,-24 0 0,24-23 16,0 23-16,1-24 0,-1 25 15,0-25-15,0 0 16,0 0-16</inkml:trace>
  <inkml:trace contextRef="#ctx0" brushRef="#br0" timeOffset="27840">3636 6174 0,'-25'0'0,"25"-24"0,-24 24 32,24-24-17,24 24 1,-24-25-16,25 25 16,-1 0-16,0 0 15,0 0 1,0 0-16,1 0 15,-1 0 1,0 0 0,0 0-16,0 0 31,-24-24 16,-24 24-47,24-24 15,0 0 1,0 0 0,24-1-16,-24 1 15,0 0-15,25 24 16,-25-24-16,24 24 0,-24-24 16,24 24-16,-24-25 15,24 25 1,0 0-1,0 25 1,1-1-16,-1 0 16,-24 0-1,0 0-15,24 1 0,-24-1 16,0 0-16,0 0 0,24-24 16,-24 24-16,0 1 15,0-1-15,0 0 16,0 0-1,0-48 48,24 24-47,-24-24-1,25 24-15,-25-24 31,0-1 1</inkml:trace>
  <inkml:trace contextRef="#ctx0" brushRef="#br0" timeOffset="28368">4313 5884 0,'-24'0'0,"24"-25"0,-24 25 15,24-24 1,0 0-16,0 0 15,24 24 1,0 0 0,-24 24-16,24-24 15,-24 24-15,24 0 16,-24 1-16,0-1 0,25 0 16,-25 0-16,0 0 0,0 1 15,0-1-15,0 0 16,0 0-16,0-48 47,0 0-47,0 0 15,0-1-15,24-23 16,-24 24-16,0-25 0,24 25 16,-24 0-16,0 0 15,24 0-15,0 24 16,0 0-16,-24 24 15,25 0-15,-1 0 16,0 25-16,-24-25 0,24 24 16,-24-24-16,24 1 15,-24-1-15,25 0 0</inkml:trace>
  <inkml:trace contextRef="#ctx0" brushRef="#br0" timeOffset="29820">5087 5472 0,'-24'-24'16,"0"0"-16,-1 24 15,1 0 1,0 0-16,24 24 0,-24 0 16,24 1-16,-24 23 0,24 0 15,0 1-15,0-1 16,24 0-16,0 1 0,0 23 16,0-23-16,25-1 15,-25-24-15,24 1 0,-23 23 16,23-48-16,0 24 0,1-24 15,-25 0-15</inkml:trace>
  <inkml:trace contextRef="#ctx0" brushRef="#br0" timeOffset="140929">4458 7093 0,'0'-24'16,"0"0"-16,0-25 16,0 25-16,-24 0 15,24 0-15,0 0 0,-24 24 16,24-25-16,-24 25 15,-1 0 1,1 0 0,24 25-16,-24-1 0,0 0 15,24 0-15,-24 0 0,-1 25 16,25-25-16,0 0 16,0 0-16,0 1 0,0-1 15,25 0-15,-1-24 16,0 0-1,0-24-15,0 24 0,1-24 16,-1-1-16,-24 1 16,24 0-16,-24 0 0,0 0 15,0-1-15,0 1 0,0 0 16,0 0 0,0 48 15,0 0-31,0 0 0,0 1 15,0-1-15,24 0 0,-24 24 16,24-48-16,-24 25 16,24-1-16,-24 0 0,25-24 15,-1 0-15,0 0 16,0 0-16,-24-24 16,24 0-16,-24-1 0,25 1 15,-25 0-15,0 0 16,0 0-16,0-25 0,0 1 15,0 24-15,-25-25 16,1 1-16,0 24 0,0-1 16,-25-23-16,25 24 0,-24 24 15,24 0-15,-25 0 16,1 24-16,0 0 0,-1 0 16,1 25-16,24-1 15,-25 25-15,25-25 0,24 25 16,0-25-16,0 25 0,0-25 15,24 25-15,0-25 16,25-24-16,-25 25 0,24-25 16,1 0-16,-1 0 15,25-24-15,-25 0 0,0 0 16,1 0-16,-1-24 0,1 0 16,-25 0-16,0-1 15,0 1-15,-24 0 0,24 0 16,-24 0-16</inkml:trace>
  <inkml:trace contextRef="#ctx0" brushRef="#br0" timeOffset="142134">4918 6924 0,'-24'0'0,"-1"0"0,1 0 16,0 0-16,0 0 31,24 24-31,24 0 16,0 0 0,-24 1-16,24-1 15,-24 0-15,25 0 0,-1 0 16,-24 1-16,24-1 15,-24 0-15,24 0 0,-24 0 16,24-24-16,-24 24 16,24-24-16,1 0 15,-1 0-15,-24-24 16,24 24-16,-24-24 16,24 0-16,-24 0 0,0 0 15,0-25-15,0 25 16,0 0-16,0-25 0,0 25 15,-24 0-15,24 0 0,-24 0 16,0 24-16,-1 0 16,25 24-1,0 0-15,0 0 16,0 0-16,0 1 0,25-1 16,-25 24-16,24-24 0,0 1 15,-24 23-15,24-48 16,0 24-16,25 0 0,-25-24 15,0 0-15,0 24 16,1-24-16,-1 0 0,0-24 16,0 24-16,0-24 15,1 24-15,-1-24 0,-24 0 16,0-25-16,0 25 0,0 0 16,0 0-16,0 0 0,0-1 15,0 1-15,0 0 16,-24 24-16,24-24 0,0 48 31,-25-24-15,25 24-16,0 0 15,0 1 1,0-1-16,0 0 16,25-24-1,-25 24-15,24-24 16,-24 24-1,24-24-15,0 0 16,-24-24 93,24 24-62,-24-24 63,-24 24-1,0-24-78,0 24-15</inkml:trace>
  <inkml:trace contextRef="#ctx0" brushRef="#br0" timeOffset="143003">5474 6972 0,'0'-24'16,"0"0"31,0 48-16,0 0-15,0 0-1,0 1-15,0-1 16,0 0-16,0 0 16,0 0-16,24 1 15,0-1-15,-24 0 16,25-24-16,-1 0 15,0 24-15,0-24 16,0 0-16,1 0 0,-1-24 16,0 24-1,-24-24-15,24 24 0,-24-24 16,0-1-16,0 1 16,0 0-16,0 0 0,0 0 15,0-1-15,0 1 16,0 0-1,0 48 17,0 0-32,0 1 15,24-1-15,-24 0 0,25 0 16,-25 0-16,24-24 16,-24 25-16,24-1 0,0-24 15,0 0-15,1 0 16,-1 0-16,0-24 15,0-1-15,-24 1 0,24 0 16,-24-24-16,24 23 16,-24-23-16,0 0 0,0-1 15,0 1-15,0-1 16,-24 25-16,24-24 0,-24 24 16,24 0-16,-24 24 0,0 0 15,24 24 1,0 0-16,0 0 0,0 24 15,0 1-15,24-1 16,-24 1-16,24-1 0,-24-24 16,24 25-16,0-25 0,-24 0 15,25 0-15,-1 0 16</inkml:trace>
  <inkml:trace contextRef="#ctx0" brushRef="#br0" timeOffset="143471">5982 7021 0,'-24'0'0,"0"-25"16,0 1-16,48 24 31,0 0-15,0 0-16,0-24 0,0 24 16,1 0-16,23 0 15,0-24-15,-23 24 0,23-24 16,-24 24-16,25 0 0,-25-25 15,0 25-15,0-24 16,-24 48 15,-24-24-15,24 25-16,-24-1 16,24 0-16,0 0 0,0 0 15,0 1-15,0-1 0,0 0 16,24 0-16,-24 0 15,24 1-15,0-25 0,1 24 16,-1-24 0,0-24-16,0 24 0,0-25 15,0 1-15,-24 0 0,0 0 16,25 0-16,-25-25 16,0 25-16,-25 0 0,1-25 15,0 25-15,0 0 0,0 24 16,0-24-16,-1 24 15,1 0-15,0 24 16,0 0 0</inkml:trace>
  <inkml:trace contextRef="#ctx0" brushRef="#br0" timeOffset="144330">6805 6875 0,'-25'0'16,"1"-24"-16,0 24 0,0-24 15,0 24 1,24-24-16,-25 24 0,25 24 16,0 0-1,0 0 1,0 1-16,25 23 0,-25-24 15,24 25-15,-24-1 16,24-24-16,-24 25 0,24-25 16,0 0-16,1 0 0,-1-24 15,0 24-15,0-24 16,0 0-16,1-24 0,-1 0 16,0 0-1,-24 0-15,0-1 0,0-23 16,24 24-16,-24-25 0,0 25 15,0 0-15,-24 0 16,24 0-16,0-1 0,0 50 31,0-1-31,0 0 16,0 0-16,0 0 0,24 25 16,0-25-16,0 0 15,-24 0-15,25 1 0,-1-1 16,0 0-16,0-24 15,0 0-15,1 0 0,-1 0 16,0 0-16,0-24 0,0 0 16,-24-1-16,25 1 15,-25-24-15,0 24 0,0-25 16,0 1-16,-25 24 16,25-1-16,0 1 0,-24 0 15,24 0-15,-24 24 0,24 24 16,0 0-1,0 0-15,0 1 16,0-1-16,24 0 16,-24 0-16,24 0 15,1-24-15,-1 0 16,0-24 0,0 0-1,-24 0 1,0 0-16,0-1 15,0 1-15,0 0 16,0 0 0,0 48-1,0 0-15,0 0 16,24 25 0,-24-25-16,25 0 0,-25 0 15,24 1-15,0-1 0,-24 0 16,24 0-1</inkml:trace>
  <inkml:trace contextRef="#ctx0" brushRef="#br0" timeOffset="144533">7409 6561 0,'-24'0'16,"24"24"0,0 0 15,24-24 0,-24 25-31</inkml:trace>
  <inkml:trace contextRef="#ctx0" brushRef="#br0" timeOffset="144967">7482 6706 0,'-24'0'31,"24"-24"-15,24 24 0,0 24-1,0 0-15,0-24 0,1 24 16,23 25-16,-24-25 16,0 24-16,1-23 0,-1-1 15,0 24-15,0-24 0,0 1 16,-24-1-16,0 0 15,0 0-15,-24-24 16,0-24 0,0 0-1,24 0-15,-24-1 0,24-23 16,0 24-16,0 0 16,24-25-16,0 25 0,-24-24 15,24 23-15,0 1 0,1 0 16,-25 0-16,24 24 15,0 0-15,0 0 0,0 0 16,-24 24 0</inkml:trace>
  <inkml:trace contextRef="#ctx0" brushRef="#br0" timeOffset="145332">7942 6779 0,'0'24'16,"0"0"-16,0 0 15,0 0 1,24-24 0,-24 25-16,24-25 15,0 0-15,0 0 16,0 0-16,1-25 0,-1 25 16,0-24-16,0 24 0,25-24 15,-25 0-15,-24 0 16,24-1-16,-24 1 0,0 0 15,0 0-15,-24 0 16,24 0-16,-49-1 0,25 1 16,-24 24-16,-1 0 0,25 0 15,-24 0-15,0 24 16,23 1-16,1-1 0,24 24 16,0 0-16,0-23 15,24 23-15,1 0 0,23 1 16,-24-25-16,24 0 0,1 25 15,-25-25-15,24-24 16,-23 24-16</inkml:trace>
  <inkml:trace contextRef="#ctx0" brushRef="#br0" timeOffset="146153">6393 7504 0,'0'-24'16,"25"0"-16,-25 0 15,24 24-15,0 0 16,0 0-1,0 0-15,0 0 0,-24 24 16,25 0-16,-1 0 16,0 1-16,0-1 0,0 24 15,-24-24-15,25 25 0,-25-1 16,0 0-16,0 1 16,0-1-16,0 1 0,0-1 15,-25 0-15,25 1 16,-24 23-16,0-23 0,24-1 15,-24 0-15,0 1 0,-1-1 16,1 1-16,0-1 16,-24 0-16,24 1 0,-25-1 15,25 1-15,-24-25 16,-1 24-16,1 0 0,-25 1 16,25-25-16,-1 24 0,1 1 15,0-25-15,-25 24 16,25-23-16,24 23 0,-25-24 15,1 0-15,-1 25 16,25-25-16,-24 0 16,24 24-16,-25-23 0,25-1 0,0 0 15,0 0-15,24 0 16,-24-24-16,24 25 0,-25-1 16,25 0-1,0 0-15,0 0 16,25 1-1,-25-1 1,0 0-16,24 0 16,-24 0-16,0 1 15,24-1 1</inkml:trace>
  <inkml:trace contextRef="#ctx0" brushRef="#br0" timeOffset="146538">5208 9294 0,'0'-24'0,"0"0"15,-24 24-15,24-24 16,24 48 31,-24 0-32,0 0-15,24 1 16,-24-1 0,0 0-16,0 0 0,0 0 15,24 1-15,-24-1 16,0 0-16,25 0 15,-1 0-15,0-24 0,0 25 16,0-25-16,25 24 16,-1-24-16,0 0 0,1 0 15,-25-24-15,24 24 0,-23 0 16,23-25-16,-24 25 16,0-24-16</inkml:trace>
  <inkml:trace contextRef="#ctx0" brushRef="#br0" timeOffset="151354">7361 9464 0,'0'-24'62,"24"24"-62,0 0 16,25-25-16,-25 25 0,24-24 15,1 0-15,23 24 0,-23-24 16,23 24-16,-23-24 16,23 24-16,-23-25 0,-1 25 15,0 0-15,1 0 16,-25 0-16,0 0 0,0 0 16,0 0-16,1 0 15,-1 25 1,0-1-1,0 0 1,-24 0-16,24 0 0,1 25 16,-1-25-16,0 24 0,0 1 15,0-25-15,1 24 16,23 1-16,-24 23 0,0-23 16,-24-1-16,24 25 15,1-25-15,-25 0 0,24 25 16,-24 0-16,24-25 0,0 24 15,-24 1-15,24 0 16,1 23-16,-1-23 0,0 0 16,0 23-16,0-23 15,25 24-15,-25-1 0,0-23 16,25 24-16,-25-25 0,24 25 16,-24-24-16,25-1 15,-25 25-15,24-24 0,-24-1 16,25 1-16,-25-1 15,0 1-15,25-1 0,-25 1 16,0 0-16,0-1 0,0 1 16,1-1-16,-1-23 15,-24 23-15,24-23 0,-24-1 16,0 0-16,24 1 16,-24-1-16,0-24 0,0 25 15,0-25-15,0 0 0,24 24 16,-24-23-16,0-1 15,24 0-15,-24 0 16,25-24 0,-25 24-1,-25-24 48,1 0-63,-24-24 15,24 24-15,-49 0 0,25 0 16,-25 0-16,-24 0 16,25 0-16,-25 0 0,0 0 15,25 24-15,-1-24 0,1 0 16,23 0-16,1 0 16,-1 25-16,25-25 0,0 0 15,0 24-15,0-24 16,24 24-1,0-48 17,24 24-32</inkml:trace>
  <inkml:trace contextRef="#ctx0" brushRef="#br0" timeOffset="153809">8716 10407 0,'24'0'32,"-24"-24"-32,24 24 15,0 0-15,0 0 16,1-24-16,-1 24 0,0 0 15,24 0-15,1-24 0,-1 24 16,25-25-16,-1 25 16,49-24-16,0 24 0,0-24 15,48 0-15,-23 0 16,47 0-16,-24 24 0,1-25 16,23 1-16,-23 0 0,-1 0 15,-24 0-15,0-1 16,0 1-16,-24 24 0,0-24 15,-24 0-15,-24 0 16,23-1-16,-47 1 0,-1 24 16,1-24-16,-25 24 0,0-24 15,-48 0 17,0 24-32,-1 0 15,1 0-15,0-25 16,24 1-1,-24 0 1,24 0-16,0 0 0,0-25 16,-24 1-16,-1 0 15,25-25-15,-24 0 0,0-23 16,0-1-16,24 0 0,-24-24 16,-1 24-16,25-24 15,-24 25-15,24-25 0,-24 24 16,24-24-16,-24 24 15,0 1-15,24-1 0,-25 0 16,1 0-16,0 0 0,-24 1 16,24 23-16,-25-24 15,25 25-15,-24-1 0,-1 25 16,25-1-16,-24 1 0,23 0 16,1-1-16,0 1 15,0 24-15,0 0 0,-1-1 16,25 1-16,-24 0 15,24 0-15,-24 0 0,24-1 16,0 1-16,0 0 16,0 0-1,0 0-15,0-1 16,0 1 0,0 0-16,0 0 15,0 0-15,0 0 16,0-1-16,0 1 0,0 0 15,0 0-15,0 0 0,-24-1 16,24 1-16,-24 0 16,24 0-16,-24 0 15,24-1-15,0 1 16,-25 24 0,25-24-16,0 0 31,0 0-16,0-1 1,0 1 0,0 0-16,25 24 15,-25-24-15,0 0 16,-25 24 62,25-24-62,0-1-1,0 1 1,0 0 0,0 0-1,0 0 1,0-1 15,0 1-31,0 0 109,0 0-93,-24 24-16,24-24 0,0-1 31,-24 25-31,24-24 0,-24 24 32,24-24-17,-24 24 1</inkml:trace>
  <inkml:trace contextRef="#ctx0" brushRef="#br0" timeOffset="156225">26907 11060 0,'0'-24'0,"-24"24"15,-1 0 1,25 24-1,0 1-15,0-1 16,-24 0-16,24 0 0,0 25 16,0-25-16,0 24 15,0 0-15,-24 1 0,24-25 16,0 24-16,-24 1 16,24-1-16,-24-24 0,24 25 15,-24-25-15,24 24 0,-25-23 16,25-1-16,-24 0 15,24 0 1,24-24 15,1-24-31,-1 24 0,0 0 16,0-24-16,24 24 16,-23-24-16,23 24 0,0 0 15,1 0-15,-1 0 0,1 0 16,23 0-16,1 24 15,-25-24-15,25 24 0,-1-24 16,1 24-16,-1-24 16,1 0-16,0 24 0,-25-24 15,0 0-15,25 0 0,-25 0 16,-24 0-16,25 0 16,-25 0-16,0 0 15,0 0 1,-48-24 15,24 0-15,0 0-16,-24 24 15,24-24-15,0-1 16,-24 1-16,24 0 0,0 0 16,-24-25-16,24 25 0,0-24 15,0 24-15,0-25 16,0 1-16,0-1 0,0 1 15,0 0-15,0-1 0,0 1 16,0 0-16,24 23 16,-24-23-16,0 24 0,0 0 15,0-1-15,0 1 16,0 0 0,-24 24-1,-25 0 1,25 0-16,0 24 0,-25-24 15,1 0-15,0 0 16,-25 24-16,1-24 0,-1 0 16,0 0-16,-23 0 0,23 0 15,-24-24-15,25 24 16,-1 0-16,25-24 0,-1 24 16,25 0-16,0 0 15,0 0-15,0 0 0,24 24 16,-25 0-1,25 1 1,25-25-16,-1 24 16</inkml:trace>
  <inkml:trace contextRef="#ctx0" brushRef="#br0" timeOffset="156514">27149 10915 0,'-24'0'0,"-1"-24"15,1 48 1,24 0-16,-24 1 16,24 23-16,0 0 15,0-23-15,-24 23 0,24 25 16,-24-25-16,24 0 15,-25 1-15,1-1 0,24 0 16,-24 1-16,24-25 16,-24 0-16,24 0 0,0 1 15,0-1-15,0 0 0</inkml:trace>
  <inkml:trace contextRef="#ctx0" brushRef="#br0" timeOffset="156789">27318 10988 0,'0'-24'0,"24"-1"0,-24 1 16,0 48-1,-24 1 1,24-1-16,0 24 0,-24 1 15,24-25-15,0 24 16,-24 25-16,24-25 0,-24 0 16,24 1-16,0-25 0,-25 24 15,25-23-15,0 23 16,0-24-16,0 0 16,0 1-16</inkml:trace>
  <inkml:trace contextRef="#ctx0" brushRef="#br0" timeOffset="157049">27633 11012 0,'-25'24'31,"25"0"-16,-24 1-15,24 23 0,-24 0 16,24 1-16,0-1 0,0 0 16,0 1-16,0-1 15,0 1-15,0-1 0,0-24 16,0 25-16,0-25 16,0 0-16,0 0 0,0 0 15,0 1-15</inkml:trace>
  <inkml:trace contextRef="#ctx0" brushRef="#br0" timeOffset="157281">27947 11109 0,'24'-24'15,"-24"-1"-15,-24 25 16,0 0-16,24 25 15,-24-1-15,-1 0 0,1 24 16,24 1-16,-24-1 16,24 0-16,-24 1 0,24-1 15,0 1-15,0-1 0,-24 0 16,24-23-16,0 23 16,0-24-16,0 0 0,-24-24 15</inkml:trace>
  <inkml:trace contextRef="#ctx0" brushRef="#br0" timeOffset="157570">26786 11181 0,'-24'0'16,"48"0"-1,0-24-15,0 24 16,25 0-16,-1 0 0,0 0 16,25 24-16,0-24 0,-1 0 15,25 25-15,-25-25 16,25 0-16,-24 0 0,-1 0 16,1 24-16,-25-24 0,1 0 15,-1 0-15,-24 0 16,0 24-16</inkml:trace>
  <inkml:trace contextRef="#ctx0" brushRef="#br0" timeOffset="157834">27052 11472 0,'-24'0'0,"-25"0"0,25 0 16,0 24-16,0-24 0,48 0 31,0 0-15,25 24-16,-1-24 0,0 0 16,25 0-16,0 0 15,-1 0-15,1 0 0,-1 0 16,1 0-16,-25 0 15,1 0-15,-1 0 0,-24 0 16</inkml:trace>
  <inkml:trace contextRef="#ctx0" brushRef="#br0" timeOffset="158074">27004 11641 0,'-25'0'16,"50"24"0,-1-24-16,24 0 15,1 0-15,-1 0 0,25 0 16,23 0-16,-23 0 16,24 0-16,-25 0 0,25 0 15,-24 0-15,-25 0 16,24 0-16,-23 0 0,-25 0 15,0-24-15,-24 0 0</inkml:trace>
  <inkml:trace contextRef="#ctx0" brushRef="#br0" timeOffset="159185">26520 9923 0,'-24'-24'0,"-1"24"15,25-24-15,25 24 47,-1 0-47,24 0 16,-24 0-16,1 0 15,23 0-15,0 0 0,1 0 16,-1 0-16,-24 24 16,25-24-16,-25 0 0,0 0 15,0 0-15,0 0 31,-24 24 1,-24-24-32,24 25 15,-24-1-15,24 0 16,-24 0-16,24 0 16,-24 1-16,-1 23 0,25-24 15,-24 25-15,0-25 16,24 24-16,-24 0 0,0 1 15,0-1-15,24 1 0,-25-25 16,25 24-16,-24 1 16,0-1-16,24 0 0,-24 1 15,0-1-15,-1 0 16,25 1-16,-24-25 0,0 24 16,24 1-16,-24-25 0,0 0 15,24 0-15,0 1 16,-25-1-16,25 0 0,0 0 15,-24-24-15,24 24 16,-24 1 0,0-25-1,24 24-15,-24-24 16,48 0 46,0 0-46,0 0-16,25 0 0,-25 0 16,24 0-16,1 0 15,-1 0-15,0 0 0,1 0 16,-25 0-16,24 0 0,-24 0 16,1 0-16,-1 0 15,-24-24 1,-24 24-1</inkml:trace>
  <inkml:trace contextRef="#ctx0" brushRef="#br0" timeOffset="179069">14062 8303 0,'0'-25'15,"0"1"32,24 24-15,0 0-17,0-24-15,0 24 16,1 0-16,-1 0 15,0 0-15,0 0 0,0 0 16,1 0 0,-1 0-16,0-24 15,0 24-15,0 0 32,-48 24 61,24 0-77,-24 0 0,24 1-16,0-1 15,0 0-15,0 0 16,0 0-16,0 25 0,0-25 15,0 0-15,0 25 0,0-25 16,24 0-16,-24 0 16,0 0-16,0 1 15,24-1 1,-24 0 0,-24-24 15,0 0-31,24-24 0,-24 24 15,-25 0-15,25 0 16,0-24-16,-24 24 0,23 0 16,-23 0-16,0 0 0,24 0 15,-1 0-15,-23 24 16,24-24-16,24 24 0,-24-24 16,-1 24-16,25 0 15,0 0-15,25-24 16,-1 25-16,0-25 15,0 0-15</inkml:trace>
  <inkml:trace contextRef="#ctx0" brushRef="#br0" timeOffset="179633">14691 8351 0,'-25'0'16,"1"0"-1,0 0 1,24 24-16,-24-24 16,24 24-16,-24 1 15,24-1-15,0 0 0,0 0 16,0 0-16,-24 1 15,24-1-15,0 0 0,0 0 16,0 0-16,0 1 16,0-1-1,0-48 32,0-1-47,0 1 16,0 0-16,0 0 15,0-25-15,0 25 0,0-24 16,0-1-16,0 1 16,24 0-16,-24 23 0,0-23 15,24 24-15,0 0 0,0 24 16,0 0 0,1 0-16,-25 24 0,24-24 15,0 24-15,-24 0 16,24 0-16,-24 1 0,0-1 15,0 0-15,0 0 0,-24 0 16,0 1 0,0-1-16,-1-24 0,1 24 15,0-24-15,0 24 16,0-24-16,0 0 0</inkml:trace>
  <inkml:trace contextRef="#ctx0" brushRef="#br0" timeOffset="180173">14957 8375 0,'-24'0'32,"24"24"-32,0 1 15,0-1-15,-25 0 16,25 0-16,0 0 0,0 1 16,-24-1-16,24 0 15,0 0-15,-24 0 16,24 1-16,0-1 15,0-48 17,0-1-17,24 1-15,-24 0 16,24-24-16,1 23 16,-25-23-16,24 0 0,0-1 15,-24 1-15,24 24 0,0-25 16,-24 25-16,25 0 15,-1 24-15,0 24 32,-24 0-32,0 0 0,24 1 15,-24 23-15,24-24 0,-24 0 16,24 25-16,-24-25 16,25 0-16,-25 0 0,0 1 15,0-1-15,0 0 16</inkml:trace>
  <inkml:trace contextRef="#ctx0" brushRef="#br0" timeOffset="180354">14908 8569 0,'0'-24'16,"25"24"-1,-25-25 1,24 25-16,0 0 0,0 0 15,0-24-15,1 24 0,23-24 16,-24 24-16,0 0 16,25-24-16,-25 24 0</inkml:trace>
  <inkml:trace contextRef="#ctx0" brushRef="#br0" timeOffset="181062">15513 8327 0,'0'24'47,"0"0"-47,0 0 16,24 1-16,-24 23 15,25-24-15,-25 0 0,0 25 16,24-25-16,-24 0 15,0 0-15,0 1 0,0-1 16,-24-24 0,24-24-1,-25 24-15,25-25 0,0 1 16,0-24-16,-24 24 0,24-25 16,0 1-16,0-1 15,24 1-15,-24 0 0,25-1 16,-25 1-16,24 0 15,0 23-15,0 1 0,0 0 16,0 24-16,1 0 0,-1 0 16,0 24-16,24 0 15,-48 1-15,25-1 0,-25 0 16,0 0-16,0 24 16,-25-23-16,1-1 0,0 0 15,0 0-15,-25 0 0,25 1 16,0-25-16,0 24 15,0-24-15,0 0 0,-1 0 16,25 24 0,25-24-16,-1 0 15,0 24 1,24 0 0,25 1-16,-49-1 0,0 0 15,0 0-15,1 0 16,-1 1-16,0-1 15</inkml:trace>
  <inkml:trace contextRef="#ctx0" brushRef="#br0" timeOffset="181475">16070 8520 0,'-25'0'15,"1"0"1,48 0 0,1 0-1,-1 0 1,0 0-16,0 0 0,0 0 16,25 0-16,-25-24 15,0 24-15,0-24 0,-24 0 16,24 24-16,-24-24 0,0-1 15,-24 25-15,24-24 16,-24 0-16,0 24 0,0-24 16,-1 24-16,-23-24 15,24 24-15,0 0 0,0 24 16,-1 0-16,25 0 0,-24 0 16,24 1-16,0-1 15,0 0-15,24 0 0,-24 0 16,25 1-16,-1-1 0,0 0 15,24 0-15,-24 0 16,1-24-16,23 0 0,-24 0 16,0 0-16</inkml:trace>
  <inkml:trace contextRef="#ctx0" brushRef="#br0" timeOffset="181938">16553 8351 0,'0'-24'0,"0"-25"15,-24 1-15,24 24 0,-24 0 16,24-25-16,0 25 16,0 48-1,0 1-15,0-1 0,0 0 16,24 0-16,-24 24 16,0 1-16,0-1 0,24 1 15,-24-1-15,0 0 0,0 1 16,0-1-16,0 1 15,0-1-15,25-24 0,-25 24 16,0-23-16,0-1 16,-25-48 15,25-1-31,0-23 16,0 24-16,0-24 0,0-1 15,0 1-15,25-1 16,-25 1-16,24 0 0,24 23 15,-24 1-15,0 0 0,25 0 16,-25 24-16,0 0 16,25 24-16,-25 0 0,0 0 15,-24 1-15,24-1 16,-24 0-16,0 0 0,-24 0 16,0 1-16,0-1 0,-1 0 15,-23 0-15,24-24 16,0 0-16,-1 0 0,1 0 15</inkml:trace>
  <inkml:trace contextRef="#ctx0" brushRef="#br0" timeOffset="182333">17182 8327 0,'0'-24'16,"-24"24"-1,0 0 1,0 0-16,0 24 16,-1-24-16,1 24 15,24 0 1,0 0-16,0 1 0,24-1 16,-24 0-16,25 0 15,-1 0-15,0 1 0,0-1 16,24-24-16,-23 24 0,-1-24 15,24 0-15,-24 0 16,1-24-16,-1 0 0,0 24 16,0-25-16,0 1 15,-24 0-15,0-24 0,0 23 16,-24 1-16,24 0 16,-24-24-16,-24 23 0,23 1 15,1 24-15,0-24 0,0 24 16,0 0-16,-1 0 15,1 24-15,24 0 0,-24-24 16,24 25-16</inkml:trace>
  <inkml:trace contextRef="#ctx0" brushRef="#br0" timeOffset="182730">17787 8278 0,'24'-24'16,"-24"0"0,0 0-16,0 0 0,-24 24 15,0-24-15,24-1 0,-24 25 16,-1 0-16,1 0 16,-24 0-16,24 0 0,0 25 15,-1-25-15,25 24 16,-24 0-16,24 0 0,0 0 15,24 0-15,-24 1 0,25-25 16,23 24-16,-24 0 16,0-24-16,0 24 0,25-24 15,-25 24-15,0-24 16,-24 25-16,24-25 0,-24 24 16,-24-24-16,0 24 15,0-24-15,-25 24 16,25-24-16,-24 24 0,24-24 15,0 0-15,-1 0 16,1 0-16,24-24 16,24 0-16</inkml:trace>
  <inkml:trace contextRef="#ctx0" brushRef="#br0" timeOffset="182951">17956 8206 0,'25'0'0,"-25"-24"16,0 48 15,0 0-31,0 0 16,0 0-16,0 1 16,0-1-16,0 0 15,0 0-15,0 0 0,24-24 16,-24 25-16,0-1 0,0 0 15</inkml:trace>
  <inkml:trace contextRef="#ctx0" brushRef="#br0" timeOffset="183137">18005 7916 0,'0'-49'0,"0"25"0,0 0 16,0 0-16,0 48 31,0 0-31,0 0 16,0 0 0</inkml:trace>
  <inkml:trace contextRef="#ctx0" brushRef="#br0" timeOffset="183372">18271 7940 0,'-24'0'16,"24"-24"-16,-25 24 16,1 24-1,24 0-15,0 0 16,0 0-16,0 1 0,0 23 15,0 0-15,0-23 0,24 23 16,-24 0-16,0 1 16,0-1-16,0-24 0,0 0 15,0 1-15,0-1 16</inkml:trace>
  <inkml:trace contextRef="#ctx0" brushRef="#br0" timeOffset="184704">18126 8327 0,'0'-24'0,"0"-1"16,0 1-16,24 0 15,0 0 1,0 24-16,25 0 16,-25-24-16,0 24 15,24 0-15,1 0 0,-25 0 16,24 0-16,-23 0 0,23 0 15,-24 0-15,0 0 16,-24-24-16,-24 24 31,24 24-31,-24-24 16,0 24-16,0-24 0,-1 24 16,1 0-1,24 0-15,0 1 16,0-1-16,24 0 15,1-24-15,-1 24 16,0-24-16,0 0 0,0 24 16,1-24-16,-1 0 15,0 0-15,0 0 0,-24-24 16,24 24-16,-24-24 0,0 0 16,0 0-1,-24-1-15,0 25 16,24-24-16,-24 0 15,0 0-15,24 0 16,0 0 0,24 24-1,0 0-15,0-25 16,0 25-16,25 0 16,-25 0-16,24 0 0,1 0 15,-25 0-15,24 0 0,-24 0 16,25 0-16,-25 0 15,0 0-15,0 0 0,-24 25 16,25-25-16,-25 24 16,24 0-16,-24 0 15,0 0-15,0 0 32,-24-24-32,24 25 0,0-50 46,0 1-30,0 0 0,0 0-16,24 24 0,-24-24 15,24 0-15,0-1 16,0 1-16,0 24 16,1-24-16,-1 24 0,0 0 15,0 24 1,-24 0-1,0 1 1,0-1-16,0 0 16,-24 0-16,24 0 15,0 0-15,0 1 16,24-25-16,-24 24 0,24-24 16,1 24-16,-1-24 15,0 0-15,0 0 0,0 0 16,1 0-16,-1-24 0,0 24 15,24-24-15,-48-1 16,25 1-16,-1 24 0,-24-24 16,24 0-16,-24 0 0,0 0 15,0-1-15,0 1 16,-24 24 0,24 24-1,-24-24-15,24 25 0,0 23 16,0-24-16,24 24 15,-24 1-15,24-1 0,-24 1 16,24 23-16,0 1 0,-24-25 16,24 25-16,1-1 15,-25-23-15,0-1 0,0 0 16,0 1-16,0-25 16,-25 0-16,1 0 0,-24-24 15,24 0-15,-25 0 0,25 0 16,-24-24-16,24 0 15,-25-24-15,25-1 0,0 25 16,0-49-16,24 25 16,0 0-16,0-1 0,24 1 15,0 0-15,0-1 0,0 25 16,25 0-16,-25 0 16,24-1-16,1 1 0,-25 24 15,0 0-15,24 0 0,-23 0 16,-50 0-1,1 0 1</inkml:trace>
  <inkml:trace contextRef="#ctx0" brushRef="#br0" timeOffset="188826">16118 9028 0,'0'25'32,"-24"-25"-32,24 24 15,0 0-15,-24 0 16,24 0-16,0 1 16,0-1-16,0 0 15,-25 0-15,25 0 0,0 0 16,0 1-1</inkml:trace>
  <inkml:trace contextRef="#ctx0" brushRef="#br0" timeOffset="189090">16094 9053 0,'0'-25'31,"24"25"0,0 0-15,-24 25 0,24-25-16,0 24 0,1-24 15,-1 24-15,0 0 0,0 0 16,0 1-16,-24-1 15,25 0-15,-25 0 0,0 0 16,0 0-16,0 1 16</inkml:trace>
  <inkml:trace contextRef="#ctx0" brushRef="#br0" timeOffset="189480">16094 9125 0,'0'-24'16,"0"48"31,0 0-32,0 1-15,0-1 16,0 0-16,24 0 0,-24 24 16,0-23-16,0 23 0,0-24 15,0 25-15,0-1 16,0-24-16,0 25 0,0-1 15,0-24-15,0 25 16,0-25-16,24 0 0,-24 24 16,0-24-16</inkml:trace>
  <inkml:trace contextRef="#ctx0" brushRef="#br0" timeOffset="191123">20206 8206 0,'0'-24'0,"24"0"16,-24-1-16,0 1 0,24 24 15,-24-24-15,0 0 16,-24 24-16,0 0 16,24 24-16,-24 0 0,0 0 15,0 25-15,-1-1 16,1 0-16,24 25 0,-24-25 15,24 25-15,0-25 16,0 1-16,0-1 0,0 1 16,24-25-16,0 24 0,1-24 15,-1-24-15,0 24 16</inkml:trace>
  <inkml:trace contextRef="#ctx0" brushRef="#br0" timeOffset="191508">20714 8303 0,'24'0'0,"-24"-25"0,24 25 16,-24-24-16,0 0 16,-24 24-1,0 0-15,0 0 16,0 24-16,0-24 16,-25 24-16,25 1 0,0-1 15,0 24-15,-1-24 0,1 1 16,0 23-16,24-24 15,0 25-15,0-25 0,24 0 16,0 0-16,1 0 16,23 1-16,-24-25 0,25 24 15,-1-24-15,0 0 16,1-24-16,-1 24 0</inkml:trace>
  <inkml:trace contextRef="#ctx0" brushRef="#br0" timeOffset="192377">21053 8327 0,'0'-24'15,"0"-1"1,0 50 15,0-1-15,0 0-16,-24 0 0,24 0 16,0 25-16,0-1 15,-25-24-15,25 25 0,0-25 16,0 0-16,0 0 15,-24 1-15,24-1 0,0 0 16,0-48 15,0 0-31,0-1 16,0 1-16,0 0 16,0-24-16,0 23 0,0-23 15,24 0-15,-24 23 0,0-23 16,25 0-16,-25-1 15,24 25-15,0 0 0,0 0 16,25 0 0,-25 24-16,0 0 0,0 0 15,0 24-15,0 0 0,1 0 16,-1 0-16,-24 25 16,0-25-16,0 0 0,0 24 15,-24-23-15,-1-1 16,1 0-16,0-24 0,0 24 15,0-24-15,0 24 0,-1-24 16,1 0-16,24-24 16,0 0-1,24 0 1,1 24-16,-1-24 16,0 24-16,0 0 0,0 0 15,0 0-15,1 24 16,-1-24-16,0 24 0,0 0 15,-24 25-15,24-25 16,-24 0-16,0 0 0,0 0 16,25 1-16,-25-1 0,0 0 15,24-24 1</inkml:trace>
  <inkml:trace contextRef="#ctx0" brushRef="#br0" timeOffset="192780">21585 8303 0,'0'-25'0,"0"50"47,0-1-47,0 0 16,24 0-16,-24 0 0,0 1 15,24-1-15,-24 0 16,25 0-16,-25 0 0,0 1 16,24-1-16,0 0 0,0 0 15,0-24 1,0 0-16,1 0 16,-25-24-16,24 0 15,-24 0-15,24-1 0,-24 1 16,0 0-16,0-24 0,0-1 15,0 25-15,0-24 16,0 23-16,0-23 0,0 24 16,0 48 31</inkml:trace>
  <inkml:trace contextRef="#ctx0" brushRef="#br0" timeOffset="193025">22214 8206 0,'-24'0'15,"24"24"16,0 0-31,0 0 16,0 25 0,0-25-16,0 0 0,0 25 15,0-25-15,0 24 0,0-24 16,0 25-16,0-25 16,0 0-16</inkml:trace>
  <inkml:trace contextRef="#ctx0" brushRef="#br0" timeOffset="193361">22069 8327 0,'-24'-24'16,"24"-1"-16,0-23 0,0 24 15,0 0-15,24 24 16,0-24-16,0 24 0,0 0 15,25 0-15,-1 0 16,0 24-16,1 0 0,-1 0 16,25 0-16,-25 0 0,-24 25 15,25-25-15,-25 0 16,0 0-16,-24 1 0,0-1 16,0 0-16,-24 0 15,0 0-15,-25 1 0,1-25 16,-25 24-16,25-24 0,-25 24 15,25-24-15,0 0 16,-1 0-16,1 0 0,24 0 16,0 0-16,-1-24 15</inkml:trace>
  <inkml:trace contextRef="#ctx0" brushRef="#br0" timeOffset="193709">22698 8085 0,'-24'-24'15,"-1"0"1,50 24-1,-25 24-15,24 0 16,0-24-16,24 24 0,-24 0 16,25 25-16,-1-25 15,-24 24-15,25 1 0,-25-1 16,0-24-16,0 25 16,1-1-16,-25 0 0,0-23 15,-25 23-15,25-24 0,-48 0 16,24 1-16,-25-1 15,25 0-15,-48-24 0,23 24 16,1-24-16</inkml:trace>
  <inkml:trace contextRef="#ctx0" brushRef="#br0" timeOffset="197813">15344 10214 0,'0'-24'0,"0"-1"15,0 1 1,0 48 31,0 1-47,0-1 0,0 0 15,24 24-15,-24 1 0,24-1 16,-24 0-16,0-23 16,24 23-16,-24 0 0,25-23 15,-25 23-15,0-24 16,0 0-16,0 1 15</inkml:trace>
  <inkml:trace contextRef="#ctx0" brushRef="#br0" timeOffset="198026">15174 10601 0,'-24'0'15,"24"-24"1,24 24-1,1-25 1,23 25-16,-24-24 0,25 24 16,23 0-16,-23-24 0,23 24 15,-23 0-15,23-24 16,-48 24-16,25 0 0,-25 0 16,0 0-16</inkml:trace>
  <inkml:trace contextRef="#ctx0" brushRef="#br0" timeOffset="198236">15320 10190 0,'-25'-25'16,"-23"1"-16,48 0 0,-24 0 16,24 0-16,0-1 15,24 1-15,0 24 0,0 0 16,25 0-16,-25 0 0,24 0 15,1 0-15,-1 24 16,-24-24-16,1 0 0,23 25 16,-24-1-1</inkml:trace>
  <inkml:trace contextRef="#ctx0" brushRef="#br0" timeOffset="198687">15803 10165 0,'-24'0'15,"48"25"32,-24-1-31,25 0-16,-25 0 0,24 24 15,0-23-15,-24 23 0,24 0 16,0-23-16,-24 23 16,25-24-16,-1 25 0,-24-25 15,24 0-15,-24 0 16,24-24-16,-24-24 15,0 0-15,24 0 16,-24-1-16,0-23 16,0 0-16,0 23 0,0-23 15,0 0-15,0-1 16,0 1-16,0 0 0,0 23 16,0-23-16,0 24 0,0 0 15,25 24-15,-1 24 16</inkml:trace>
  <inkml:trace contextRef="#ctx0" brushRef="#br0" timeOffset="199095">16360 10359 0,'0'24'0,"0"0"47,24-24-32,0 0 1,0 0-16,1 0 16,-1-24-16,0 24 15,0-24-15,0 24 0,1-24 16,-1-1-16,-24 1 15,0 0-15,-24 0 16,-1 0-16,1 0 0,0 24 16,0 0-16,-25 0 15,25 0-15,-24 0 0,24 24 16,-1-24-16,1 48 16,0-24-16,24 25 0,0-25 15,0 24-15,24-24 0,0 25 16,1-25-16,23 24 15,-24-23-15,25-25 0,-25 24 16,24-24-16,1 0 16,-1 0-16</inkml:trace>
  <inkml:trace contextRef="#ctx0" brushRef="#br0" timeOffset="199485">16771 10335 0,'-24'-25'16,"24"1"-16,-24 24 0,-1-24 15,25 0-15,0 48 32,25-24-32,-1 24 15,-24 0-15,24 1 0,0-1 16,0 0-16,1 0 16,-25 0-16,0 1 0,24-1 15,-24 0 1,0 0-16,-24-24 0,-1 0 15,1-24 1,24 0 0,0 0-16,24-25 15,-24 25-15,25-24 0,-1 23 16,0 1-16,0 0 16,0 0-16,25 24 0,-25 0 15,0 0-15,0 0 16,1 24-16,-1 0 0,-24 0 15,24 25-15,-24-25 16,24 0-16,-24 0 0,0 1 16,0-1-16,24 0 0</inkml:trace>
  <inkml:trace contextRef="#ctx0" brushRef="#br0" timeOffset="199984">17594 10310 0,'0'-24'0,"24"24"15,-24-24-15,-24 24 0,-1-24 16,1 24-16,0 0 0,0 0 16,0 0-16,-1 0 15,1 0-15,0 0 0,0 24 16,0 0-16,-1 0 15,25 1-15,0-1 16,0 0-16,25 0 0,-25 0 16,24 1-16,-24-1 15,24 0-15,0-24 0,0 24 16,1-24-16,-1 0 0,0 0 16,24 0-16,-23 0 15,-1 0-15,-24-24 0,24 0 16,0 0-16,-24-1 15,0 1-15,0-24 0,0 24 16,0-25-16,0 1 0,-24 0 16,24 23-16,-24-23 15,24 24-15,0-25 0,0 25 16,24 24 0,-24 24-16,24 1 15,-24-1-15,24 24 0,0-24 16,1 25-16,-25-25 15,24 24-15,-24 1 0,24-25 16,-24 24-16,24-24 16,-24 1-16,0-1 0,0 0 15</inkml:trace>
  <inkml:trace contextRef="#ctx0" brushRef="#br0" timeOffset="200697">18029 10335 0,'24'-25'16,"-24"1"-16,0 0 0,0 0 15,0 0-15,-24 24 0,0 0 16,0 24 0,-1 0-1,25 0-15,0 0 16,0 25-16,0-25 0,0 0 15,0 0-15,25 1 16,-25-1-16,24-24 0,0 24 16,0-24-16,25 0 0,-25 0 15,0 0-15,24 0 16,-24 0-16,1 0 0,-25-24 16,24 0-16,-24-1 15,-24 1-15,24 0 16,-25 0-16,1 0 0,-24-1 15,24 1-15,0 0 16,-1 0-16,1 24 0,24-24 16,24 24 15,1 0-31,-1-24 0,0 24 16,0 0-16,0 0 15,0-25-15,25 25 0,-25 0 16,0 0-16,0 0 15,1 0-15,-1 0 0,0 0 16,0 0-16,0 25 0,1-1 16,-1 0-16,0 0 15,-24 0-15,24 0 0,0 1 16,-24 23-16,0-24 0,25 0 16,-25 1-16,0-1 15,-25-24-15,1 0 16,0 0-1,24-24-15,-24-1 16,0 1-16,24-24 16,0 24-16,24-1 15,-24 1-15,24-24 0,0 24 16,0 0-16,1-1 16,-1 25-16,24-24 0,-24 24 15,0 0-15,1 0 16,-25 24-1</inkml:trace>
  <inkml:trace contextRef="#ctx0" brushRef="#br0" timeOffset="201303">18972 10093 0,'-24'0'16,"0"-24"-16,0 24 0,0 0 16,24-25-16,24 1 31,0 24-16,24 0-15,-23 0 16,23 0-16,-24 0 0,25 0 16,-25 0-16,24 0 0,-24 0 15,0 0-15,1 0 16,-25 24 0,0 1-16,0-1 15,-25 0 1,25 0-16,0 0 0,0 1 15,0-1-15,0 0 16,0 0-16,0 0 0,0 0 16,25 1-16,-25-1 15,0 0-15,0 0 16,0 0 0,-25-24-1,1 0 1,0 0-16,0-24 15,0 24-15,0 0 0,-1-24 16,1 24-16,0 0 0,0-24 16,0 24-16,-1 0 15,1 0-15,0 0 0,0 24 16,24 0 15,24-24-31,-24 24 0,24-24 16,25 0-16</inkml:trace>
  <inkml:trace contextRef="#ctx0" brushRef="#br0" timeOffset="201838">19408 10214 0,'0'-24'0,"0"-1"15,0 1 1,0 48 15,0 1-15,24-1-16,-24 0 15,0 24-15,0-24 0,0 1 16,0-1-16,0 0 16,0 0-16,-24 0 15,24-48 16,0 0-15,0 0 0,0 0-16,0-1 0,0 1 15,0-24-15,0 24 16,0-25-16,0 1 0,0 24 16,0-25-16,24 25 0,-24 0 15,0 0-15,24 24 16,0 0-16,1 0 15,-1 0-15,0 24 0,0 0 16,-24 0-16,24 1 16,1-1-16,-25 0 0,24 0 15,-24 0-15,0 1 16,-24-1-16,-1-24 16,1 24-16,0-24 0,0 24 15,0-24-15,-1 24 16,1-24-16,0 0 15,24-24 1,0 0-16,24 24 0</inkml:trace>
  <inkml:trace contextRef="#ctx0" brushRef="#br0" timeOffset="202330">19795 10069 0,'24'0'16,"-24"24"15,24 0-15,-24 0-16,0 0 16,0 1-16,0-1 15,0 24-15,0-24 0,0 0 16,0 1-16,0-1 15,-24 0-15,24 0 0,0 0 16,0-48 15,24 24-31,-24-24 0,0 0 16,24 0-16,-24-25 16,0 25-16,0-24 0,25 24 15,-25-25-15,24 1 16,-24 24-16,0-1 0,24 1 15,-24 0-15,24 0 0,0 24 16,1 24 0,-1 0-16,0 0 0,0 1 15,-24-1-15,24 24 0,1-24 16,-1 25-16,-24-25 16,24 24-16,-24-24 0,24 1 15,-24 23-15,24-24 16,-24 0-16,0 1 15,-24-25 1</inkml:trace>
  <inkml:trace contextRef="#ctx0" brushRef="#br0" timeOffset="202522">19940 10214 0,'-24'-24'0,"0"24"15,-1 0 1,50 0-1,-1 0 1,0 24-16,24-24 16,1 0-16,-25 0 0,24 0 15,1 0-15,-1 0 16,0-24-16,-23 24 0,-1 0 16,0-25-16</inkml:trace>
  <inkml:trace contextRef="#ctx0" brushRef="#br0" timeOffset="207490">15078 10359 0,'0'-24'0,"0"-1"16,0 1 0,-24 24-16,24-24 15,-25 24-15,1-24 16,0 24-16,0-24 0,-25 24 16,1 0-16,-25 0 15,1 0-15,-1 0 0,1 0 16,-25 0-16,24 24 0,-23-24 15,-1 24-15,0 0 16,0 0-16,1 25 0,-1-25 16,0 24-16,-24 1 15,24 23-15,1-23 0,-1 23 16,0 1-16,24-1 0,1 1 16,-1 0-16,25-1 15,0 25-15,23-24 0,1-1 16,0 1-16,0-1 15,24 1-15,0-1 0,0 1 16,0-25-16,0 25 0,24-25 16,0 25-16,0-25 15,1 1-15,-1-1 0,0 0 16,24 1-16,-23-1 0,23-24 16,0 25-16,-24-25 15,25 0-15,-1 24 0,1-23 16,-25-1-16,24 0 15,1-24-15,-25 24 0,24 0 16,-24-24-16,1 25 0,-1-1 16,0 0-1,0 0-15,0-24 32,0 0-1</inkml:trace>
  <inkml:trace contextRef="#ctx0" brushRef="#br0" timeOffset="208042">13602 12125 0,'-24'0'16,"24"-24"-16,-24 24 16,24 24 15,24-24-31,0 24 15,0 0 1,0 0 0,-24 1-16,25-1 0,-25 0 15,24 0-15,-24 24 16,0-23-16,24-1 0,-24 24 16,0-24-16,0 1 15,0-1-15,0 0 0,0 0 16,24-24-16,-24 24 0,0 1 15,-24-1 32,0 0-31,0-24-16,-1 24 0,-23-24 16,24 24-16,-24 1 15,23-1-15,1-24 0,-24 24 16,24-24-16,24 24 15,-25-24-15,1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31:23.8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2637 1433 0,'-24'0'32,"24"-24"-17,24 0 1</inkml:trace>
  <inkml:trace contextRef="#ctx0" brushRef="#br0" timeOffset="-326">1718 1457 0,'0'-24'31,"-24"24"-31,48 0 47</inkml:trace>
  <inkml:trace contextRef="#ctx0" brushRef="#br0" timeOffset="-169">1960 1457 0,'0'24'16,"24"-24"31,-24-24-31</inkml:trace>
  <inkml:trace contextRef="#ctx0" brushRef="#br0" timeOffset="-882">678 1336 0,'-24'-24'15,"24"0"-15,0 0 16,-25-25-16,25 1 0,0 24 16,25-25-16,-25 25 15,24 0-15,0 0 0,0 0 16,25 24-16,-25 0 16,0 24-16,-24 0 0,0 24 15,0 25-15,-48-25 16,23 25-16,-47-1 0,23 1 15,-23 24-15,-1-25 0,1-23 16,23 23-16,1-48 16,0 25-16,23-25 0,1 0 15,48-24-15,1 0 16,23 0-16,0-24 16,1 24-16,23-24 0,-23 0 15,23-1-15,-23 1 0,-1 24 16</inkml:trace>
  <inkml:trace contextRef="#ctx0" brushRef="#br0" timeOffset="-528">1113 1336 0,'24'-24'16,"-24"0"-16,0 0 15,-24 24-15,0 0 16,0 24-16,24 0 15,-24 0-15,24 0 16,0 1-16,0-1 0,0 24 16,24-24-16,0 1 0,-24-1 15,24-24-15,0 24 16,1-24-16,-1 0 0,0 0 16,0 0-1,-24-24-15,24 0 0,-24-1 16,0 1-16,0 0 15,-24 0-15,24 0 16,-24-1-16,24 1 16,-24 24-16,0 0 15,24 24 1,0 1 0,0-1-1</inkml:trace>
  <inkml:trace contextRef="#ctx0" brushRef="#br0" timeOffset="69779">25 6 0,'-25'0'16,"25"-24"-1,25 24 1,-25 24 0,24-24-16,0 24 0,24 0 15,1 24-15,23 1 0,1-1 16,24 1-16,24 23 16,24 1-16,24-1 0,0 25 15,1-24-15,-1-1 16,25 1-16,-25-1 0,0 1 15,-24-25-15,1 25 0,-1-25 16,-24 1-16,0-1 16,-25 0-16,1-23 0,-24 23 15,23-24-15,-47 0 16,23 25-16,-47-49 0,23 24 16,-24-24-16,0 24 0,-24-48 31,-24 24-16,0-24-15,0 24 16,0-24-16</inkml:trace>
  <inkml:trace contextRef="#ctx0" brushRef="#br0" timeOffset="70098">2782 1191 0,'0'-24'15,"25"24"32,-1 24-47,0-24 16,0 24-16,0-24 0,25 24 16,-25 1-16,24-25 15,-24 24-15,25 0 0,-25 0 16,0 0-16,0 1 0,1-1 15,-25 0-15,0 24 16,0-23-16,0-1 0,-25 0 16,1 0-16,0 24 15,0-23-15,-25-1 0,25 0 16,-24-24-16,24 24 0,-1 0 16,1-24-16,0 0 15</inkml:trace>
  <inkml:trace contextRef="#ctx0" brushRef="#br0" timeOffset="72414">6000 707 0,'-25'-24'15,"25"48"16,0 0-15,25-24-16,-25 25 16</inkml:trace>
  <inkml:trace contextRef="#ctx0" brushRef="#br0" timeOffset="70793">3871 1433 0,'-24'0'16,"0"0"0,24 24-1,0 0-15,24 1 16,0-1-16,-24 0 16,24 24-16,0-24 0,0 25 15,-24-1-15,25-24 16,-25 25-16,0-25 0,0 0 15,0 0-15,0 1 0,0-1 16,-25-48 0,25-1-1,0 1-15,-24 0 16,0-24-16,0-25 0,24 25 16,-24-25-16,0 1 0,-1-25 15,1 24-15,24 1 16,0-1-16,0 0 0,24 25 15,1 0-15,-1 24 16,24-1-16,0 25 0,1 0 16,-25 25-16,24-1 0,-23 0 15,-1 24-15,0-24 16,-24 25-16,0 23 0,0-23 16,0-1-16,-24 1 15,0-1-15,-1 0 0,1-23 16,0 23-16,0-24 0,0 0 15,-1-24-15,1 24 16,0-24-16,24-24 0,0 0 16,24 0-16,-24 0 15,24 0-15,1-1 16,23 25-16,-24 0 0,25 0 16,-1 25-16,-24-1 15,25 0-15,-1 0 0,-24 0 16,25 25-16,-25-25 15,0 0-15,24 0 0,-24 0 16,1 1-16,-25-1 0,24-24 16</inkml:trace>
  <inkml:trace contextRef="#ctx0" brushRef="#br0" timeOffset="71130">4451 1481 0,'0'-48'16,"-24"24"-16,24 0 15,-24-1-15,24 50 16,0-1 0,24 0-16,-24 0 15,24 0-15,1 1 0,-25-1 16,24 0-16,0 24 16,0-24-16,0 1 0,1-25 15,-1 24-15,0-24 0,0 0 16,0 0-16,1-24 15,-1-1-15,0 1 0,0 0 16,-24 0-16,0-24 16,0 23-16,0-23 0,0 24 15,-24 0-15,24-25 0,0 25 16,-24 0-16,0 0 16,24-1-1,-25 25 1,25 25-16</inkml:trace>
  <inkml:trace contextRef="#ctx0" brushRef="#br0" timeOffset="71562">4839 1288 0,'-25'-24'15,"1"-1"1,0 25-1,24-24-15,0 0 16,24 24-16,0 0 16,1 0-16,-1 24 0,24 0 15,-24 1-15,0-1 16,1 0-16,-1 0 0,0 0 16,0 1-16,0-1 15,-24 0-15,0 0 0,0 0 16,0 1-16,0-50 31,-24 1-15,24 0-16,0-24 15,0 23-15,24-23 0,-24 24 16,25-25-16,-1 25 0,0 0 16,0 24-16,0 0 15,1 0-15,-1 0 0,0 24 16,-24 0-16,24 1 15,0-1-15,1 0 0,-25 0 16,24 0-16,-24 1 0,0-1 16,0 0-16,0 0 15,0 0-15</inkml:trace>
  <inkml:trace contextRef="#ctx0" brushRef="#br0" timeOffset="71994">5371 1191 0,'24'-24'0,"-24"0"0,24 24 16,-24-25-16,24 25 15,-24-24 1,0 48 0,24 1-1,1-1 1,-25 0-16,24 0 0,0 0 15,-24 1-15,24-1 0,-24 0 16,24-24-16,-24 24 16,25-24-1,-25-24 1,0 0-16,0 0 16,0-1-16,0 1 0,0-24 15,0 24-15,24-1 16,-24 1-16,24 0 0,0 24 15,0 0-15,1 0 0,-1 0 16,0 24-16,0-24 16,0 24-16,1 25 0,-1-25 15,-24 0-15,24 25 16,-24-25-16,24 24 0,-24-24 16,0 1-16,0-1 15</inkml:trace>
  <inkml:trace contextRef="#ctx0" brushRef="#br0" timeOffset="72215">5951 1022 0,'24'-24'0,"1"24"16,-1 0-1,0 0 1,0 0-16,0 24 0,-24 0 15,25 0-15,-1 0 16,-24 0-16,24 1 0,-24-1 16,24 0-16,-24 0 15,0 0-15,0 1 16,-24-50 0</inkml:trace>
  <inkml:trace contextRef="#ctx0" brushRef="#br0" timeOffset="73356">6145 901 0,'24'0'15,"0"24"-15,0-24 16,1 0-1,-1 0-15,0 0 16,0 0 0,0 0-16,-24 24 15,25 0-15,-1 1 0,0-1 16,-24 0-16,24 0 16,-24 0-16,24 0 0,-24 1 15,0-1-15,0 0 16,-24-24-16,24 24 15,-24-24-15,24-24 16,0 0-16,0 0 16,0-1-16,0-23 0,0 24 15,24-24-15,-24-1 0,24 25 16,0-24-16,1 23 16,-1 25-16,0 0 15,0 0-15,-24 25 16,24-1-16,1 24 0,-25-24 15,24 25-15,-24-25 16,24 0-16,-24 24 0,24-23 16,0-1-16,1 0 15,-1-24 1,-24-24-16,24 24 0,0-24 16,-24-1-16,24-23 15,1 24-15,-1-24 0,0 23 16,0 1-16,-24-24 0,24 24 15,0-1-15,1 1 16,-25 0-16,0 0 16,0 0-16,-25 24 15,25-25-15,-24 25 0,0 0 16,0 0-16,0 0 0,0 25 16,-1-25-16,1 24 15,0 0-15,24 0 0,-24 0 16,24 1-16,0-1 0,0 0 15,24 0-15,0-24 16,0 24-16,1-24 16,-1 0-16,0-24 15,0 24-15,0-24 0,0 24 16,-24-24-16,25 0 0,-25-1 16,24 25-16,-24-24 15,24 48 1,-24 1-1,24-1-15,0 24 0,1 1 16,23 23-16,-24 1 0,25 23 16,23 1-16,-23 0 15,-1 0-15,-24 24 0,24-49 16,-48 25-16,25-24 16,-25-25-16,0 0 0,-25-23 15,1-25-15,0-25 0,0 1 16,-24-24-16,23-25 15,-23 1-15,24-1 0,0-24 16,24 25-16,0-1 0,0 1 16,24 23-16,0 1 15,0 24-15,0-1 0,1 25 16,23 0-16,-24 0 16,0 25-16,-24-1 15</inkml:trace>
  <inkml:trace contextRef="#ctx0" brushRef="#br0" timeOffset="73854">4064 2401 0,'-48'24'0,"24"-24"15,-25 24-15,25-24 0,0 24 16,48-24-1,0-24-15,25 0 16,23 0-16,1-1 0,48-23 16,48 0-16,1-1 15,47-23-15,1 23 0,48-23 16,0-1-16,-24 1 0,24-1 16,-24 25-16,-48-1 15,-1 1-15,-48 24 0,0-1 16,-48 1-16,-24 24 15,-25-24-15,-24 24 0,-24-24 16,-24 24 0,0 0-1,0 0-15,0 0 0,-1 0 32,25-24-32,-24 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32:47.7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0,'0'25'0,"24"-25"16,0 0-1,-24-25-15,49 25 0,-25 0 16,24 0-16,1 0 0,23 0 16,-23 0-16,23 25 15,25-1-15,0 0 0,0 24 16,24-23-16,-1-1 15,1 24-15,25-24 0,-1 0 16,0 25-16,48-25 0,1-24 16,24 24-16,-1 0 15,49-24-15,1 0 0,23 25 16,0-25-16,0 24 16,25-24-16,-49 0 0,24 24 15,-48-24-15,0 24 0,-48-24 16,-25 0-16,-24 0 15,-24 0-15,-24 0 0,-49 0 16,1 0-16,-25 0 16,0 0-16,-24-24 15,-24 24-15,24-24 16,-24 0 0,24-1-16</inkml:trace>
  <inkml:trace contextRef="#ctx0" brushRef="#br0" timeOffset="300">5757 146 0,'-24'0'0,"24"-25"0,0 1 15,24 48 16,1-24-15,-25 25-16,24-1 16,0 0-16,0 0 0,25 24 15,-25-23-15,0-1 16,-24 24-16,24-24 0,0 1 16,-24 23-16,0-24 0,0 25 15,-24-25-15,0 24 16,-24-24-16,23 25 0,-23-25 15,0 24-15,23-24 16,-23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30:5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1229 1452 0,'0'-25'16,"0"1"-16,0 0 0,0 0 15,0 0-15,24-1 16,0 25 0,-24 25-1,0-1-15,-24 0 0,24 0 16,-24 25-16,0-1 16,0 0-16,-1 1 0,1-1 15,-24 25-15,24-25 16,-1 0-16,1 1 0,0-1 15,0-24-15,0 25 0,24-25 16,0 0-16,0 0 16,0 1-16,24-25 0,24 24 15,-24-24-15,25 0 16,23 0-16,1 0 0,0 0 16,-1 0-16,1-24 0,-1 24 15,25 0-15,-49-25 16,25 1-16,-25 0 0,1 0 15,-1 0-15,-24-1 16,1 1-16,-25-24 0,0 24 16,0-25-16,0 1 0,-49-25 15,25 25-15,-24-25 16,-1 25-16,1-25 0,-1 25 16,1 0-16,-25-1 15,25 25-15,0 0 0,-1 0 16,25 24-16,0 0 0,0 24 15,0 0-15,-1 0 16,25 0-16,0 1 0,0-1 16,0 0-16,-24-24 15,24 24-15</inkml:trace>
  <inkml:trace contextRef="#ctx0" brushRef="#br0" timeOffset="756">1205 2105 0,'0'-24'32,"24"24"-32,-48 24 31,24 0-31,-24 0 15,-1 0-15,25 1 0,-24 23 16,0 0-16,0 1 16,0-1-16,24 25 0,-25-25 15,1 0-15,0 25 0,0-25 16,0 1-16,0-25 16,24 0-16,0 0 0,-25 0 15,25 1-15,25-25 16,-1-25-1,0 25-15,0-24 0,0 24 16,0-24-16,25 24 16,-25-24-16,24 24 0,1 0 15,23 0-15,-23 0 16,-1 0-16,25 0 0,-25 0 16,0 0-16,1 0 0,-1 24 15,1-24-15,-1 0 16,-24 0-16,25 0 0,-25 0 15,0 0-15,0-24 16,0 0-16,-24 0 16,0-1-16,0 1 0,0 0 15,0 0-15,-24-25 16,0 1-16,0 0 0,0-1 16,-1 1-16,-23-1 0,24 1 15,0 24-15,-1-24 16,-23 23-16,24 1 0,0 0 15,-1 24-15,1 0 16,0-24-16,0 24 0,0 0 16,0 0-16,-1 24 15</inkml:trace>
  <inkml:trace contextRef="#ctx0" brushRef="#br0" timeOffset="1243">479 315 0,'-24'0'16,"0"0"-16,0 0 16,-1 0-16,1 0 0,0 0 15,0 24-15,24 0 16,0 24-16,0 1 0,0-1 15,24 1-15,0 23 0,0-23 16,1 23-16,-1-24 16,0 1-16,0-1 0</inkml:trace>
  <inkml:trace contextRef="#ctx0" brushRef="#br0" timeOffset="1578">140 726 0,'-24'-24'0,"0"-25"0,-24 1 15,23 24-15,25-25 16,-24 1-16,24 24 0,24-25 16,1 25-16,-1-24 15,0 24-15,49-1 0,-25 25 16,25 0-16,-1 0 0,1 0 15,-25 25-15,25 23 16,-1 0-16,-23 1 0,-1 23 16,-24-23-16,-24 23 15,0 1-15,0-1 0,-24-23 16,-24 23-16,-1-23 0,-23-1 16,-1 1-16,1-1 15,-1 0-15,0-23 0,25-25 16,-25 0-16,25 0 15,24 0-15</inkml:trace>
  <inkml:trace contextRef="#ctx0" brushRef="#br0" timeOffset="2012">915 702 0,'-25'-24'0,"1"24"16,0-25-16,48 1 31,0 24-15,1 0-16,-1 0 0,24-24 15,-24 24-15,25 0 0,-25-24 16,0 24-16,0-24 15,0 24-15,1-25 0,-1 25 16,-24-24-16,0 0 16,-24 24-16,24-24 15,-25 24-15,-23 0 0,24-24 16,0 24-16,-25 0 16,1 0-16,24 24 0,0 0 15,-1 0-15,1 0 16,24 1-16,0-1 0,24 24 15,1-24-15,-1 25 0,24-25 16,0 0-16,1 0 16,-1 0-16,1-24 0,-1 0 15,-24 0-15,25 0 16</inkml:trace>
  <inkml:trace contextRef="#ctx0" brushRef="#br0" timeOffset="2340">1277 460 0,'-24'-49'0,"0"25"16,0 0-16,48 24 16,0 0-1,0 24-15,1 0 16,-1 1-16,24-1 0,-24 0 16,25 0-16,-25 0 15,0 1-15,0-1 0,0 0 16,1 0-16,-1 0 0,0-24 15,0 0-15,0-24 16,-24 0 0,0 0-16,0-25 15,0 1-15,0 24 0,0-25 16,-24 1-16,24 0 0,-24-1 16,24 25-16,0-24 15,0 24-15,24 48 31</inkml:trace>
  <inkml:trace contextRef="#ctx0" brushRef="#br0" timeOffset="2599">1737 97 0,'0'-24'16,"0"0"-1,0-1-15,0 1 16,24 48 0,0 1-1,1 23-15,-1-24 16,0 25-16,0 23 16,0-24-16,-24 1 0,25-1 15,-1 25-15,-24-49 0,24 24 16,-24 1-16,24-25 15,-24 0-15,0 0 0,24 1 16</inkml:trace>
  <inkml:trace contextRef="#ctx0" brushRef="#br0" timeOffset="-1872">5196 1113 0,'0'-24'0,"24"0"32,1 24-32,-1 0 15,-24-25 1,0 1 15,0 48-15,0 1-1,0-1-15,0 0 0,0 24 16,24 1-16,-24-1 16,0 25-16,0-1 0,0 1 15,0-1-15,0 1 16,0 0-16,0-1 0,0 1 16,0-1-16,0 1 0,0-1 15,0 1-15,0-25 16,0 25-16,0-25 0,-24 25 15,24-25-15,0 1 16,-24-1-16,24 0 0,0 1 16,-25-1-16,25-24 0,0 25 15,-24-1-15,24-24 16,0 0-16,0 25 0,-24-25 16,24 0-16,0 0 15,0 1-15,0-1 0,0 0 16,24-24-1,0 0 1,1 0-16,-1 0 0,24 0 16,-24 0-16,25-24 0,23 24 15,1 0-15,24 0 16,-1 0-16,25-24 0,25 24 16,-1-25-16,48 25 15,1-24-15,23 0 0,1 0 16,24 0-16,0-1 15,24 1-15,0 0 0,0 0 16,0 0-16,0 24 0,1 0 16,-26-24-16,1 24 15,-24 0-15,-24 0 0,-25 0 16,-24 0-16,0 0 16,-48 0-16,-24 0 0,-1 0 15,-48-25-15,0 25 0,-48 0 16,0 0-1,0 0-15,0-24 0,-25 24 16,25 0-16,-24 0 0,24-24 16,-1 24-16,1 0 15,0-24-15,24 0 0,-24-1 16,24 1-16,0 0 16,0 0-16,0-25 0,-24 1 15,24 0-15,0-1 0,0-23 16,-25-1-16,25 1 15,-24-1-15,0-24 0,24 0 16,-24 1-16,24-1 16,0 0-16,0 0 0,0 1 15,0-1-15,0 24 0,24 1 16,-24-1-16,0 1 16,24-1-16,-24 25 0,0-25 15,0 25-15,0-1 16,0 1-16,-24 0 0,24-1 15,0 1-15,-24 24 0,24-25 16,-24 25-16,24 0 16,-25 0-16,25-1 15,-24 1-15,0 0 16,0 24 0,24-24-16,-24 24 15,0 0 1,-1 0-1,1 0-15,0 0 0,-24 0 16,23 0-16,-23 0 16,0 24-16,-25-24 0,0 0 15,-23 24-15,-1 0 16,0-24-16,-48 25 0,24-1 16,-24-24-16,-24 24 15,23 0-15,-23 0 0,0 1 16,24-1-16,-25-24 0,1 24 15,0 0-15,-1 0 16,1 1-16,0-1 0,-1 0 16,1 0-16,24 0 0,-24 1 15,48-1-15,0-24 16,0 24-16,48-24 0,-24 0 16,25 24-16,23-24 15,1 0-15,24 0 0,0 0 16,-1 0-16,1 0 15,0 24 1,0-24 15,24 24-31,-24-24 16,-1 0-16,1 0 16,0 25-16,0-25 15,0 0-15,24 24 16,-24-24-16,-1 0 15,1 0 1,24 24 0,-24-24-1,0 24 1,24 0 0,0 1-16,24-1 15,-24 0-15,0 0 16,0 0-1,0 1-15,0-1 16,-24-24-16,0 24 16,-1 0-16,1 0 15</inkml:trace>
  <inkml:trace contextRef="#ctx0" brushRef="#br0" timeOffset="3259">2680 1863 0,'-24'0'16,"0"0"15,48 0 0,0 0-31,25 0 0,-1 0 16,49 0-16,0 0 15,24-24-15,0 24 0,48-25 16,-24 1-16,24 24 0,25-24 16,-49 0-16,24 0 15,-23 24-15,-1-24 0,-24-1 16,-49 25-16,25 0 15,-49-24-15,1 24 0,-73-24 32,-1 24-32,-23 0 15,24 0-15,-25-24 0</inkml:trace>
  <inkml:trace contextRef="#ctx0" brushRef="#br0" timeOffset="3533">4495 1331 0,'24'0'62,"24"24"-62,-24 0 16,25-24-16,-1 24 0,1 25 15,-1-25-15,0 24 16,1-24-16,-1 25 0,1-25 16,-25 24-16,-24 1 0,0-25 15,0 24-15,-24-24 16,-1 25-16,-23-25 0,0 24 16,-1-23-16</inkml:trace>
  <inkml:trace contextRef="#ctx0" brushRef="#br0" timeOffset="4321">6575 1355 0,'-24'0'15,"0"-24"-15,0 24 0,24-25 16,-25 25-16,25 25 47,0 23-47,0-24 16,25 25-16,-25-1 0,24 0 15,-24 1-15,24-1 0,0-24 16,-24 25-16,0-25 15,24 0-15,-24 0 0,0-48 32,-24-24-17,0 24-15,24-25 0,-24 1 16,0-25-16,-1 1 16,1-1-16,24 0 0,-24 1 15,24-1-15,0 1 16,0 23-16,0 1 0,24 24 15,0 0-15,1 24 0,-1 0 16,24 0-16,-24 24 16,0 0-16,1 24 0,-1-23 15,-24 23-15,0 0 16,-24 1-16,24-1 0,-25 0 16,1-23-16,-24 23 0,24-24 15,24 0-15,-24 1 16,-1-25-16,25 24 0</inkml:trace>
  <inkml:trace contextRef="#ctx0" brushRef="#br0" timeOffset="5149">6696 1355 0,'24'-24'16,"0"-1"-16,1 1 0,-1 0 16,0 0-16,0 24 15,0-24-15,25 24 0,-25 0 16,0 24-16,25-24 0,-25 24 15,0 0-15,24 25 16,-24-25-16,1 24 0,-25 1 16,24-25-16,-24 24 15,0-24-15,-24 1 0,-1-1 16,1-24-16,0 24 0,0-24 16,-24 0-16,23-24 15,1 0-15,0-1 0,0 1 16,24-24-16,0 24 0,24-25 15,0 25-15,0-24 16,25 23-16,-1 1 0,0 0 16,1 0-16,23 0 15,-23 0-15,-1 24 0,1-25 16,-1 25-16,0-24 0,-23 24 16,-1 0-16,-24 24 31,-24-24-31,-1 25 15,1-1-15,24 0 0,-24 0 16,0 0-16,24 25 0,0-25 16,0 0-16,0 24 15,24-23-15,-24-1 0,24 0 16,25-24-16,-25 24 16,0-24-16,24 0 0,-24-24 15,25 24-15,-25-24 0,0 0 16,-24-1-16,24 1 15,-24-24-15,0 24 0,-24-1 16,0 1-16,0 0 16,0-24-16,-1 48 0,-23-24 15,24 24-15,0 0 0,0 0 16,-1 24 0,25 0-16,0 0 15,25-24-15,-1 24 16,24-24-16,0 0 15,-23-24-15,23 24 0,0-24 16,-23 0-16,23 0 16,-24-1-16,0 1 0,1 24 15,-25-24-15,24 0 16,-24 48 0,-24 0-16,24 25 15,0-1-15,0 0 16,0 25-16,0-1 0,24-23 15,-24 23-15,24 1 16,0-25-16,-24 1 0,24-1 16,-24 0-16,0-23 0,-24-25 15,0-25 1,0 1-16</inkml:trace>
  <inkml:trace contextRef="#ctx0" brushRef="#br0" timeOffset="5311">7857 895 0,'24'0'0,"1"-24"0,-1 24 31,-24 24-31,24 0 16,-24 1-1,24-1 1</inkml:trace>
  <inkml:trace contextRef="#ctx0" brushRef="#br0" timeOffset="5689">8196 1186 0,'24'0'31,"0"0"0,0-25-15,1 25-16,-1 0 0,0 0 16,0-24-16,0 24 15,-24-24-15,25 24 0,-1-24 16,-48 0 0,-1 24-1,1 0 1,0 0-16,-24 0 0,23 0 15,1 0-15,0 24 0,0 0 16,0-24-16,24 24 16,0 25-16,0-25 0,0 24 15,24-24-15,0 0 0,0 25 16,0-25-16,25 0 16,-25-24-16,24 0 0,1 0 15,-25 0-15,24-24 16,1 0-16</inkml:trace>
  <inkml:trace contextRef="#ctx0" brushRef="#br0" timeOffset="6078">8825 1065 0,'0'-25'0,"0"1"15,-24 0 1,-1 24-16,1 0 16,0 0-16,0 24 0,24 0 15,-24 1-15,24-1 16,0 0-16,0 0 0,0 0 15,24 1-15,-24-1 0,48 24 16,-24-24-16,1-24 16,23 24-16,0-24 0,1 0 15,-1 0-15,25 0 16,-25-24-16,0 0 0,1-24 16,-1 24-16,1-25 15,-25 25-15,-24-24 0,0-1 16,0 1-16,0-1 0,-24 1 15,-1 0-15,-23-1 16,24 25-16,0 0 0,-1 24 16,25 24-1,0 0-15,0 25 0,25-1 16,-1 0-16,0 1 0,0-1 16,25 25-16,-25-25 15,24 1-15,1-1 0,-25-24 16,0 24-16,0-48 15,0 0-15</inkml:trace>
  <inkml:trace contextRef="#ctx0" brushRef="#br0" timeOffset="6204">9357 968 0,'-24'-24'0,"0"-25"16,24 25-16,24 0 0,0 24 15,0 0-15,25 0 0,-1 0 16,25 0-16,-25 0 15,24 0-15</inkml:trace>
  <inkml:trace contextRef="#ctx0" brushRef="#br0" timeOffset="8001">5124 4862 0,'0'-48'0,"0"24"0,0 0 15,24 0-15,-24-1 16,24 25-1,-24 25-15,0 23 0,24-24 16,0 49-16,1-1 16,-1 1-16,0 24 0,0-1 15,25 25-15,-25 0 16,0 0-16,24 0 0,-23 24 16,-1-24-16,-24 24 0,24 1 15,-24-26-15,0 1 16,0 0-16,0-24 0,0 0 15,0-25-15,-24 1 0,24-25 16,-24-23-16,-1 23 16,1-48-1,0 0 1,24-24-16,24 24 16,-24-24-1,24-1-15,1 25 0,23-24 16,0 24-16,25-24 0,-1 0 15,25 0-15,24-1 16,0 25-16,24-24 0,49-24 16,-1 24-16,25 0 15,24-1-15,0 1 0,24 0 16,24 0-16,-24 0 0,25-1 16,-25 25-16,0-24 15,0 0-15,-48 24 0,-1 0 16,-47 0-16,-25-24 15,-24 24-15,-49 0 0,1 0 16,-25 0-16,-24 0 0,1 0 16,-50 0-1,1 0 1,0-24 0,0-1-16,0 1 15,24 0-15,-25 0 0,25-25 16,0 1-16,-24-24 15,24 23-15,-24-23 0,24-25 16,-24 24-16,24-24 0,-24 1 16,24 23-16,0-24 15,0 1-15,0 23 0,0 0 16,24 1-16,0-1 16,-24 25-16,24-25 0,0 25 15,1 0-15,-1-1 0,0 1 16,-24 24-16,24-25 15,0 25-15,-24 0 0,25 0 16,-25 0-16,0-1 16,0 1-16,0 0 15,0 0-15,0 0 16,-25 24-16,25-25 16,-24 25-16,24-24 0,-24 24 15,24-24-15,-24 24 16,-25 0-16,25 0 0,-24 0 15,-25 0-15,1 0 0,-25 0 16,-24 0-16,-48 24 16,-1-24-16,-47 24 0,-1 1 15,-24-1-15,-24 0 16,-24 24-16,24-23 0,-25 23 16,25-24-16,24 24 0,0-23 15,25-1-15,-1 0 16,49 0-16,23 0 0,1 1 15,24-1-15,25-24 16,-1 24-16,48-24 0,-23 0 16,24 24-16,23-24 0,1 0 15,0 0-15,0 0 16,0 0-16,-1 0 16,1 0-16,0 0 0,0 24 15,0-24 1,-1 0-16,1 25 0,0-25 15,0 0-15,0 24 16,48-24 15</inkml:trace>
  <inkml:trace contextRef="#ctx0" brushRef="#br0" timeOffset="8678">6212 5806 0,'0'-24'16,"0"0"-16,0-1 0,0 1 15,0 0-15,0 48 32,24 0-32,-24 1 15,0 23-15,25-24 0,-25 24 16,24 1-16,-24-1 16,24 1-16,0-1 0,-24 0 15,24-23-15,-24 23 16,0-24-16,0-48 31,0 0-31,-24 0 16,0-25-16,24 1 0,-24-1 15,-25-23-15,25 23 0,0-23 16,-24-1-16,23 1 16,1 23-16,24-23 0,0 23 15,0 1-15,0 24 16,24 0-16,25 24 0,-25 0 15,24 0-15,1 0 16,-1 24-16,-24 0 0,25 24 16,-25-23-16,-24-1 0,0 24 15,0-24-15,-24 25 16,0-1-16,-25-24 0,25 25 16,-24-25-16,23 0 15,1 0-15,0-24 0</inkml:trace>
  <inkml:trace contextRef="#ctx0" brushRef="#br0" timeOffset="9536">6382 5758 0,'24'0'0,"0"-25"0,0 25 16,0-24-16,1 24 16,-1 0-16,24-24 15,0 24-15,-23 0 0,23 0 16,0 24-16,1 0 0,-1-24 15,1 25-15,-25 23 16,0-24-16,-24 0 0,0 0 16,-24 1-16,0-1 15,-1 0-15,1 0 0,0-24 16,-24 24-16,23-24 0,1 0 16,0-24-16,24 0 15,0 0-15,0 0 0,0-25 16,24 1-16,0 0 15,25-1-15,-25 25 0,24-24 16,1 23-16,-1 1 0,1 0 16,-1 24-16,0 0 15,-24 0-15,25 0 0,-25 24 16,0-24 0,-24 24-16,0 1 0,-24-1 15,24 0-15,-24 0 0,0 0 16,24 1-16,-25-1 15,25 0-15,0 0 16,25-24-16,-1 0 16,0 24-16,24-24 0,1 0 15,-1 0-15,-24-24 0,25 24 16,-1-24-16,-24 24 16,1-24-16,-1 0 0,-24-1 15,-24 1 1,-1 24-16,1-24 0,0 24 15,-24-24-15,-1 24 0,25-24 16,-24 24-16,23 0 16,1 0-16,24 24 15,24-24 1,1 24-16,-1-24 16,24 0-16,1 0 0,-1-24 15,0 24-15,1-24 16,-25-1-16,24 25 0,-24-24 15,1 0-15,-1 24 16,0-24-16,-24 0 0,0-1 16,0 1-1,0 48 17,24-24-17,-24 25-15,24 23 0,25 25 16,-25-25-16,0 25 15,0-25-15,1 0 16,-25 1-16,24-1 0,-24 0 16,0 1-16,0-25 15,0 0-15,0 0 0,-24-24 16,-1 0-16,-23 0 0,24-24 16,0 0-16</inkml:trace>
  <inkml:trace contextRef="#ctx0" brushRef="#br0" timeOffset="9674">7688 5225 0,'24'0'32,"-24"25"-32,0-1 15</inkml:trace>
  <inkml:trace contextRef="#ctx0" brushRef="#br0" timeOffset="10083">7978 5516 0,'0'24'0,"24"-24"46,1 0-30,-1 0-16,0 0 16,0 0-16,0 0 0,0 0 15,1 0-15,-1 0 0,0 0 16,0-24-16,0 24 16,-24-25-16,0 1 15,0 0-15,-24 0 16,0 0-16,-24-1 15,23 25-15,1-24 0,-24 24 16,24 0-16,0 0 16,-1 24-16,1 1 0,24-1 15,-24 0-15,24 0 16,0 0-16,24 25 0,0-25 16,1 0-16,-1 25 0,24-49 15,-24 24-15,25 0 16,-25-24-16,24 0 0,1 0 15,-25 0-15</inkml:trace>
  <inkml:trace contextRef="#ctx0" brushRef="#br0" timeOffset="10449">8486 5370 0,'0'-24'0,"0"0"16,0 0-16,-24 24 15,0 0-15,24 24 16,0 0-16,0 0 0,0 1 15,0-1-15,0 24 16,24-24-16,-24 1 0,24 23 16,0-24-16,1-24 0,23 24 15,-24-24-15,24 0 16,-23 0-16,23 0 0,-24-24 16,25 0-16,-25-24 15,0-1-15,0 1 0,-24-1 16,0-23-16,0 24 0,-24-25 15,24 25-15,-24-1 16,0 25-16,-1 0 0,1 24 16,0 0-16,24 24 15,0 0-15,0 25 0,0-25 16,24 48-16,0-23 16,25-1-16,-25 0 0,24 1 15,1-1-15,-25 1 0,24-25 16,-23 0-16,-1 0 15</inkml:trace>
  <inkml:trace contextRef="#ctx0" brushRef="#br0" timeOffset="10647">8946 5419 0,'-24'-24'0,"-1"-1"16,25 1-16,0 0 16,25 0-16,-1 24 15,0 0-15,24-24 0,1 24 16,-1 0-16,0-24 15,1 24-15,23-25 0,-23 25 16,-25 0-16,24 0 16,-23 0-16,-25 25 15,-25 23-15,1-24 0,-24 24 16,-1 1-16</inkml:trace>
  <inkml:trace contextRef="#ctx0" brushRef="#br0" timeOffset="11584">1713 6145 0,'-24'-25'16,"24"1"-16,-25 0 0,25 0 15,-24-25-15,24 25 16,-24-24-16,24 24 0,-24-1 15,0-23-15,-1 24 16,1 24-16,0-24 0,-24 24 16,24 24-16,-1 0 15,1 24-15,0 1 0,0 23 16,0 1-16,24 0 0,0-1 16,24 25-16,0-25 15,24-23-15,1 23 0,-1-47 16,0 23-16,1-48 0,23 0 15,-23 0-15,23-24 16,-23 0-16,-1-25 0,1 1 16,-1-25-16,-48 1 0,0 23 15,0-23-15,0-1 16,-24 1-16,-25 23 0,25 1 16,-24 24-16,-1-1 15,25 25-15,-24 0 0,24 25 16,-1 23-16,25-24 0,-24 25 15,24 23-15</inkml:trace>
  <inkml:trace contextRef="#ctx0" brushRef="#br0" timeOffset="12052">1737 6483 0,'0'24'16,"0"1"-1,-24-1 1,24 0-16,-24 0 15,24 0-15,-25 25 0,25-1 16,-24 1-16,0-1 16,24 0-16,-24 1 0,0-1 15,24 0-15,-25 1 0,1-25 16,24 0-16,-24 0 16,24 1-16,0-1 15,24-24 1,0 0-1,1 24-15,23-24 0,0 0 16,1 0-16,-1 0 16,1 0-16,-1 0 0,0 0 15,1 0-15,-25 0 0,24 0 16,-24 0-16,1 0 16,-1 0-16,-24-24 15,24 24-15,-24-24 16,0-1-16,-24 1 15,24 0-15,-24-24 0,-1 23 16,1-23-16,0 24 16,0-25-16,0 25 0,0 0 15,-1-24-15,1 48 0,0-24 16,0-1-16,0 25 16,-1-24-16,1 24 15</inkml:trace>
  <inkml:trace contextRef="#ctx0" brushRef="#br0" timeOffset="12569">455 5637 0,'-24'-25'0,"24"1"16,-24 0-16,-1 0 16,25 48-1,25-24-15,-25 24 16,24 25-16,0-1 16,0 0-16,0 1 0,-24-1 15,24 0-15,1 1 0,-1-1 16,-24 1-16</inkml:trace>
  <inkml:trace contextRef="#ctx0" brushRef="#br0" timeOffset="12852">407 6024 0,'-25'-49'16,"1"-23"-16,-24 23 0,24-23 15,-1-1-15,1 1 16,0-1-16,24 25 0,0-1 15,0 1-15,24 24 0,25-1 16,-25 25-16,24 0 16,25 0-16,-25 25 0,25 23 15,-25 0-15,0 1 16,1-1-16,-25 1 0,-24 23 16,0-23-16,0 23 0,0-24 15,-48 1-15,-1 23 16,1-23-16,-1-25 0,1 24 15,0-23-15,-1-25 16,25 0-16,0 0 0</inkml:trace>
  <inkml:trace contextRef="#ctx0" brushRef="#br0" timeOffset="13289">1035 5564 0,'-24'0'0,"24"-24"16,-24 0-16,24-1 16,24 25 15,0 0-31,-24-24 15,25 24-15,-1 0 0,0 0 16,0-24-16,0 24 0,1-24 16,-1 0-16,0-1 15,-24 1-15,0 0 0,0 0 16,-24 0 0,0 24-16,-1-24 0,1 24 15,-24 0-15,-1 24 0,25 0 16,-24 0-16,24 0 15,0 0-15,-1 25 0,25-25 16,0 24-16,25 1 0,-1-25 16,0 24-16,24-23 15,1-1-15,-1-24 0,0 24 16,1-24-16,-1 0 16,1 0-16,-1-24 0</inkml:trace>
  <inkml:trace contextRef="#ctx0" brushRef="#br0" timeOffset="13637">1277 5274 0,'-24'-24'0,"0"-1"16,48 25 15,0 25-31,1-1 16,23 0-16,-24 0 15,0 0-15,25 0 0,-1 25 16,-24-25-16,0 0 16,25 0-16,-25 1 0,-24-1 15,24-24-15,0 0 0,-24-24 32,0-1-32,0 1 0,0-24 15,-24-1-15,24 1 16,-24-24-16,24 23 0,-24 1 15,24-1-15,-24 1 16,24 24-16,0 0 0,0-1 16,24 25-16,-24 25 0,0-1 15,24-24-15,0 24 16</inkml:trace>
  <inkml:trace contextRef="#ctx0" brushRef="#br0" timeOffset="14038">1931 5056 0,'-25'-24'16,"1"0"-16,0-1 15,24 1-15,-24-24 16,24 24-16,0-1 15,0 1-15,24-24 0,-24 24 16,24 24-16,0-24 0,1 24 16,-1 0-16,0 24 15,0 24-15,-24-24 0,24 25 16,-24 23-16,0-23 0,0 23 16,-24 1-16,24-25 15,-24 1-15,0-1 0,24 0 16,-24-24-16,24 1 15,0-1-15,24-24 16,0 0-16,24-24 16,1 24-16,-1-25 15,0 25-15,1-24 0,-1 24 16,1-24-16,-1 24 16,-24 0-16,0 0 0</inkml:trace>
  <inkml:trace contextRef="#ctx0" brushRef="#br0" timeOffset="14489">2777 5951 0,'-48'24'0,"24"-24"0,-1 0 16,1 24-16,0-24 0,0 0 15,72-24 1,-24 24-16,25 0 15,48-24-15,-25 24 16,49-24-16,24 24 0,0-24 16,25-1-16,-1 25 0,25-24 15,-25 24-15,24-24 16,-23 24-16,-1-24 0,-24 24 16,-24 0-16,-24-24 0,0 24 15,-49 0-15,0 0 16,-23 0-16,-50 0 15,1 0 1,-24 0-16,24 0 0,-25 0 16,1 0-16</inkml:trace>
  <inkml:trace contextRef="#ctx0" brushRef="#br0" timeOffset="14710">4688 5540 0,'-24'0'16,"48"0"15,25 0-15,-25 0-16,24 24 0,25-24 16,-25 24-16,1 25 15,-1-25-15,0 24 0,-24 25 16,-24-25-16,-24 25 15,-24 23-15,-25-23 0</inkml:trace>
  <inkml:trace contextRef="#ctx0" brushRef="#br0" timeOffset="18985">8631 3169 0,'24'0'15,"1"0"1,-1 0-16,0 0 16,0 24-1,0-24-15,-24 25 0,25-1 16,-1 24-16,0 0 0,0 1 15,-24-1-15,24 1 16,1 23-16,-1 1 0,0-1 16,0-23-16,0 23 15,-24-23-15,25 23 0,-25-23 16,0-1-16,0-24 16,0 25-16,0-25 0,0 0 15,0 0-15,0 0 0,0 1 16,-25-25-16,1 0 31,0 0-15</inkml:trace>
  <inkml:trace contextRef="#ctx0" brushRef="#br0" timeOffset="19387">8752 4185 0,'24'0'62,"-24"24"-46,25 1-16,-1-25 0,0 24 15,-24 0-15,24 0 0,0 0 16,25 0-16,-25 1 16,0-1-16,0-24 0,1 24 15,-1-24-15,0 0 16,0 0-16,0-24 0,0 0 16,1-1-16,-1 1 0,0 0 15,-24 0-15,24 0 16,-24 0-16,0-1 0,24 1 15,-24 0 1,0 48 15</inkml:trace>
  <inkml:trace contextRef="#ctx0" brushRef="#br0" timeOffset="19993">9744 4306 0,'0'24'15,"-24"-24"-15,48-24 47,-24 0-31,24 0-1,-24 0-15,24-1 0,-24 1 16,25 0-16,-25-24 16,0-1-16,24 1 0,-24-1 15,0-23-15,0 23 16,0-23-16,-24-1 0,-1-23 15,1 23-15,0 0 0,0 1 16,0-1-16,-1 1 16,1 23-16,24 1 0,-24 24 15,0 0-15,0-1 0,0 1 16,-1 24 0,1 0-16,24 24 15,-24 1 1,24-1-1,0 0-15,0 0 32</inkml:trace>
  <inkml:trace contextRef="#ctx0" brushRef="#br0" timeOffset="20405">9430 3387 0,'0'-24'46,"24"24"-30,-24-25-16,0 1 0,24 0 16,-24 0-16,24 0 0,-24-25 15,24 1-15,-24 24 16,25-25-16,-25 25 0,0-24 16,24 24-16,-24-1 15,24 25-15,0 25 16,0 23-1,25-24-15,-25 25 16,0-1-16,24 0 0,1 1 16,-25-1-16,24 0 15,1-23-15,-25 23 0,24 0 16,-23-23-16,-25-1 0,24 0 16</inkml:trace>
  <inkml:trace contextRef="#ctx0" brushRef="#br0" timeOffset="47997">9212 3387 0,'0'-24'16,"0"-1"-1,24 25 1,0 0 0,0 25-1,25-1-15,-25 0 0,49 0 16,-25 25-16,25-25 0,23 24 16,-23-24-16,24 25 15,-25-25-15,25 24 0,-24-23 16,-25-1-16,24 0 15,-47 0-15,23 0 0,-48 0 16,24-24-16,-24 25 16,-24-25-16,0 0 15</inkml:trace>
  <inkml:trace contextRef="#ctx0" brushRef="#br0" timeOffset="48380">10228 3266 0,'0'-24'15,"24"0"-15,-24-1 16,0 1-16,-24 24 16,0 24-16,-1 1 15,-23-1-15,0 24 16,-25 0-16,1 25 0,-1-25 15,-24 25-15,0 24 0,1-25 16,-25 1-16,24-1 16,0 1-16,25-25 0,-1 1 15,1 23-15,23-47 16,1 23-16,24-24 0,-1 0 16,1-24-16,24 25 0,24-25 31,1 0-31,-1-25 15,0 25 1,-24-24-16,24 24 16,-24-24-16,24 24 0,1-24 15</inkml:trace>
  <inkml:trace contextRef="#ctx0" brushRef="#br0" timeOffset="40552">18936 3484 0,'0'-25'16,"25"25"-16,-1-24 31,0 24 16,-24 24-16,0 1-15,0-1-16,0 0 0,0 0 16,0 25-16,0-1 0,24 0 15,-24 1-15,24-1 16,1 25-16,23-25 0,-24 0 15,25 1-15,-1-25 16,24 24-16,1-23 0,0-1 16,-1 0-16,25-24 15,0 24-15,-1-24 0,25 0 16,0-24-16,-24 24 0,24-24 16,0 0-16,-24-1 15,24 1-15,-49-24 0,25 24 16,-49-1-16,25 1 15,-49 0-15,25 0 0,-49 0 16,24-1-16,-24 1 16,0 0-1,-24 24 1,48 0 15,0 24-31,24-24 16,1 24-16,-1-24 15,25 0-15,-1 25 0,1-25 16,24 0-16,24 0 0,-25 0 16,25 0-16,0-25 15,0 1-15,-24 24 0,24-24 16,-24 0-16,-1-24 16,1 23-16,0 1 0,-49-24 15,25-1-15,-25 1 0,1 0 16,-1-1-16,0-23 15,-23-1-15,-1 1 0,24-1 16,-24 0-16,1 1 16,-1-1-16,-24 1 0,24 23 15,-24 25-15,24 0 0,-24 0 16,0 0-16,24 24 47,1 0-47,23 0 15,-24 0-15,24 0 0,25 0 16,0 0-16,-25-25 16,49 25-16,-25-24 0,1 0 15,-1 0-15,1-25 0,0 25 16,-1 0-16,1-24 16,-25-1-16,1 25 0,-25-24 15,0-1-15,0 1 16,0 0-16,-24-1 0,0 1 15,-24-25-15,0 25 0,0-25 16,-25 25-16,1-25 16,-25 25-16,25-25 0,-25 25 15,1 0-15,-1-1 16,25 1-16,-25 24 0,25-1 16,0 1-16,23 24 15,1 0-15,0 0 0,0 24 16,24 1-1,24-1 1,0-48 0,-24-1-16,24 25 15,1-24-15,-25-24 16,24 24-16,-24-25 0,0 1 16,0 24-16,0-25 15,0 1-15,-24 0 0,-1-1 16,1 1-16,-24-1 0,-1 1 15,1 24-15,-25-25 16,1 25-16,-1-24 0,-23 24 16,-1 0-16,0 24 15,-24 0-15,24 0 0,-24 0 16,0 0-16,25 24 0,-25-24 16,24 24-16,24 0 15,-23-24-15,47 24 0,-23 0 16,47-24-16,-23 25 15,24-25-15,0 0 0,24 24 16,0-48 0,0-1-1,0 1-15,0 0 16,0 0-16,-24 24 16,24-24-16,-25 0 0,25-1 15,-24 1-15,-24 24 0,24-24 16,-25 0-16,1 24 15,-1-24-15,-23 24 0,-1 0 16,-23 0-16,23 0 16,-24 0-16,-24 24 0,24-24 15,-23 24-15,23 24 0,-24-23 16,24 23-16,0-24 16,1 24-16,23 1 0,0-25 15,25 24-15,0-23 16,-1-1-16,25 0 0,24 0 15,-24-24-15,24 24 0,0-48 32,24 0-32,-24 0 15,0 0-15,0-1 16,0 1-16,0 0 0,-24 24 16,0-24-16,24 0 0,-25 24 15,1-25-15,-24 25 16,24 0-16,-25 0 0,1 25 15,0-25-15,-1 24 0,-23 0 16,23-24-16,-23 24 16,-1 0-16,25 1 0,-25-1 15,1 0-15,23 0 16,-23 0-16,-1 25 0,25-25 16,-1 24-16,1-23 15,0 23-15,-1-24 0,25 0 16,0 0-16,24 1 0,-24-1 15,48-24 17,-24-24-17,-24-1 1,-25 50 0,25-25-1,0 24-15,-25 0 0,1 24 16,0 1-16,-1-1 0,-23 1 15,23 23-15,-23 1 16,23-25-16,-23 25 0,23-1 16,1 1-16,0-1 15,-1 1-15,1 0 0,24-25 16,0 24-16,24 1 0,0 0 16,0-25-16,0 25 15,24-25-15,0 0 0,24-23 16,-24 23-16,25-24 15,-1 0-15,-24 0 0,25 1 16,-25-1-16,0-24 0,0 24 16,1 0-1,-25 0 1,0 1-16,-25-1 16,1 0-16,0 0 0,0 0 15,0 25-15,-1-1 0,1 1 16,0-1-16,0 0 15,24 1-15,-24-1 0,24 0 16,0 1-16,0-1 16,24-24-16,24 25 0,1-49 15,-1 24-15,25-24 0,23 0 16,1 0-16,-24 0 16,23-24-16,1 0 0,-24 24 15,-1-25-15,-23 1 0,-25 24 16,0-24-16,-48 24 31,0 0-31,0 0 16,-1 0-16,1 24 0,0-24 15,0 0-15,0 24 16,24 1 0,24-25-16,0 0 15</inkml:trace>
  <inkml:trace contextRef="#ctx0" brushRef="#br0" timeOffset="41404">19372 2153 0,'0'-24'0,"0"0"16,-24 0-16,24-1 0,-25 1 15,1 0-15,0 24 0,0 0 16,0 0-16,0 0 15,-25 24-15,25 0 0,-24 25 16,23-25-16,-23 24 0,24 25 16,0-25-16,-1 1 15,25 23-15,0-23 0,25-1 16,-25 0-16,48 1 16,-24-1-16,25-24 0,-1 1 15,0-1-15,1-24 0,23 0 16,-23 0-16,-1 0 15,0-24-15,-23-1 0,-1 25 16,0-24-16,0 0 16,-24 0-16,0 0 15,-24-1-15,0 25 0,0-24 16,-1 24-16,-23 0 16,24 0-16,0 0 0,-1 0 15,25 24 1,25-24-1,23 0-15,-24 0 16,25-24-16,-25 24 16,24-24-16,1 24 0,-25-24 15,0 24-15,24-24 16,-23 24-16,-1-25 16,-24 50 15,0-1-16,0 0-15,0 0 16,0 25-16,0-25 0,24 0 16,-24 0-16,24 25 0,-24-25 15,24 0-15,0 0 16,-24 0-16,25-24 16</inkml:trace>
  <inkml:trace contextRef="#ctx0" brushRef="#br0" timeOffset="41638">20049 2419 0,'0'-24'16,"-24"24"-16,24 24 31,0 0-15,0 1-16,0-1 0,0 0 15,0 0-15,24 0 16,-24 25-16,24-25 0,-24 0 16,25-24-16,-25 24 15,0 1-15</inkml:trace>
  <inkml:trace contextRef="#ctx0" brushRef="#br0" timeOffset="41795">19977 2129 0,'0'-24'15,"-25"24"-15,25 24 32,25-24-32</inkml:trace>
  <inkml:trace contextRef="#ctx0" brushRef="#br0" timeOffset="42053">20219 2081 0,'0'-25'0,"0"50"47,0-1-47,24 24 15,-24-24-15,0 25 0,0-1 16,24 25-16,-24-25 16,0 25-16,0-25 0,24 0 15,-24 1-15,24-1 0,0-24 16,1 1-16,23-25 16,-24 0-16,0 0 0,25 0 15,-25-25-15</inkml:trace>
  <inkml:trace contextRef="#ctx0" brushRef="#br0" timeOffset="42208">20388 2347 0,'-24'0'0,"-25"0"0,25 0 16,0 0-16,0 0 0,48 0 31,0 0-31,24 0 16,1 0-16,-1-25 0,1 25 15,23-24-15</inkml:trace>
  <inkml:trace contextRef="#ctx0" brushRef="#br0" timeOffset="42466">20847 2105 0,'0'-24'0,"-24"24"16,24-25-16,0 50 31,24-1-31,-24 0 16,0 0-16,25 25 0,-25-25 16,24 24-16,-24 0 15,0 1-15,24-1 0,-24 1 16,0-25-16,0 24 15,24-24-15,-24 1 16</inkml:trace>
  <inkml:trace contextRef="#ctx0" brushRef="#br0" timeOffset="42814">20920 2395 0,'-24'-24'15,"24"0"-15,0-1 31,24 25-31,0 0 16,0 0-16,1-24 16,23 24-16,-24 0 0,25-24 15,-1 0-15,0 24 0,-23-24 16,-1 0-16,0 24 16,0-25-16,-24 1 0,0 0 15,0 0 1,-24 0-16,24-1 0,-24 1 15,24 0-15,-24 24 0,24 24 32,24 0-32,-24 25 15,24-25-15,-24 24 16,24 1-16,0-1 0,-24 0 16,24 1-16,1-1 0,-25-24 15,24 25-15,-24-25 16,24 0-16</inkml:trace>
  <inkml:trace contextRef="#ctx0" brushRef="#br0" timeOffset="43282">21670 2056 0,'-24'0'16,"24"-24"-1,0 48 17,0 1-17,0-1 1,0 0-16,0 0 0,0 0 16,24 1-16,-24-1 15,0 24-15,0-24 0,24 25 16,0-25-16,-24 24 15,25-24-15,-1 1 0,24-1 16,-24 0-16,0 0 0,25-24 16,-25 0-16,24 0 15,1-24-15,-25 0 0,0 0 16,25-25-16,-25 1 0,0-1 16,-24 1-16,0 0 15,0-25-15,-24 25 0,0-1 16,-1 1-16,1 0 15,0 23-15,0 1 0,0 24 16,-1 0 0,1 24-16,24 1 0,0-1 15,0 0-15,0 0 0,0 0 16,24 1 0,1-25-16</inkml:trace>
  <inkml:trace contextRef="#ctx0" brushRef="#br0" timeOffset="43983">22347 1984 0,'0'-24'16,"0"48"15,0 0-15,0 0-16,0 0 0,24 25 15,-24-25-15,0 24 0,0 1 16,0-1-16,0-24 16,25 25-16,-25-25 0,0 0 15,0 0-15,24-24 16,-24-24 0,0 0-16,0 0 15,24-1-15,-24-23 16,0 0-16,0-1 0,0-23 15,0 23-15,0-23 0,24-1 16,-24 25-16,24-1 16,1 1-16,-25 24 0,24 0 15,0 24-15,0 0 16,0 0-16,1 0 0,-1 24 16,0 0-16,0 0 0,0 25 15,-24-25-15,0 0 16,0 0-16,0 25 0,0-25 15,-24 0-15,0 0 16,0 0-16,0-24 16,24 25-16,-25-25 0,50 0 31,-1 0-15,0 0-16,24 0 15,-23 0-15,23 0 0,0 24 16,1 0-16,-1 0 0,-24 0 15,0 1-15,1-1 16,-25 0-16,-25 24 0,1-24 16,0 1-16,-49-25 15,25 24-15,-24-24 0,-1 0 16,25 0-16,-25 0 0,25-24 16,-1-1-16,25 1 15,24 0-15,0 0 16,0 0-16,24 24 15,0 0-15,1 0 0,-25 24 16,24 0-16,0-24 16,-24 24-16</inkml:trace>
  <inkml:trace contextRef="#ctx0" brushRef="#br0" timeOffset="49765">23508 4306 0,'0'-24'0,"0"0"16,-24 0-16,0-1 0,24-23 15,0 24-15,0 0 16,0-1-16,0 1 0,0 0 16,-24 0-16,0 0 0,-1 24 15,1 0-15,-24 0 16,0 24-16,-1 0 0,-23 0 16,23 25-16,-23-1 15,-1 0-15,25 1 0,-1-1 16,25 0-16,24 1 15,0-25-15,24 24 0,0 1 16,49-25-16,-25 24 0,49-23 16,-24 23-16,24-24 15,-25 0-15,1 1 0,-1-1 16,-23 0-16,-25 0 16,0 0-16,-24 0 0,-24 1 15,0-1-15,-1 0 0,-47-24 16,-1 24-16,1 0 15,-1-24-15,1 25 0,-1-25 16,25 0-16,-25-25 0,49 25 16,-25-24-16,49 0 15,0 0-15,0 0 0,25-1 16</inkml:trace>
  <inkml:trace contextRef="#ctx0" brushRef="#br0" timeOffset="50605">23847 4500 0,'24'-25'16,"-24"1"0,-24 24-1,0 0 1,0 0-16,24 24 0,-24 1 15,-1-1-15,25 0 0,-24 0 16,24 25-16,0-1 16,0-24-16,0 25 0,0-1 15,24-24-15,1 0 16,-1 0-16,24 1 0,-24-1 16,25-24-16,-25 0 0,24-24 15,1 24-15,-25-25 16,24-23-16,-24 24 0,-24 0 15,0-25-15,0 1 16,-24 0-16,0-1 0,0 1 16,0 24-16,-25-1 0,25 1 15,-24 0-15,23 24 16,1 0-16,0 24 16,24 0-1,24 1-15,0-25 16,25 0-16,-25 0 15,24 0-15,1-25 16,-1 25-16,25-24 0,-49 0 16,24 0-16,1 24 15,-25-24-15,0-1 16,-24 1-16,-24 48 47,24 1-32,0 23-15,0-24 0,0 25 16,0-1-16,24 0 0,-24 1 16,24-25-16,0 24 15,1-23-15,-1-1 0,24 0 16,-24 0-16,25-24 16,-25 0-16,24-24 0,-23 0 15,23 0-15,-24-1 0,0-23 16,1 0-16,-1-1 15,-24 1-15,0-1 0,0-23 16,0 23-16,0 25 0,-24-24 16,24 24-16,-25 24 15,1 0-15,24 24 16,0 0 0,0 24-16,0-23 0,0 23 15,0 0-15,24 1 0,1-1 16,-25-24-16,24 25 15,0-25-15,-24 0 0,24 0 16</inkml:trace>
  <inkml:trace contextRef="#ctx0" brushRef="#br0" timeOffset="50928">24936 4330 0,'0'-24'0,"0"0"15,0 0-15,24 24 16,0 0 0,0 0-16,0 24 15,1 0-15,-1 24 16,0-23-16,0 23 0,0 0 16,-24-23-16,25 23 0,-25 0 15,0-23-15,0-1 16,0 0-16,0-48 15,-25 0 1,25-1-16,0 1 0,0-24 16,0-25-16,25 25 0,-25-1 15,24 1-15,0 0 16,0-1-16,0 25 0,1 24 16,-1 0-1,0 0-15</inkml:trace>
  <inkml:trace contextRef="#ctx0" brushRef="#br0" timeOffset="51204">25637 4258 0,'24'-24'16,"-24"-1"-16,0 1 31,0 0-31,-24 24 16,0 0-1,0 24-15,0-24 16,-1 24-16,1 1 0,0-1 16,0 24-16,0-24 15,24 25-15,0-25 0,0 24 16,0-24-16,0 25 0,24-25 16,0 24-16,0-23 15,0-1-15,25 0 0,-1-24 16,-24 0-16,25 0 15,23-24-15</inkml:trace>
  <inkml:trace contextRef="#ctx0" brushRef="#br0" timeOffset="51565">26024 4427 0,'0'-24'0,"0"0"0,-24 24 16,0-25-16,0 25 16,-1 0-16,1 0 15,0 0-15,0 0 16,48 0-1,0 0 1,0 0 0,25-24-16,-25 0 0,24 24 15,1-24-15,-25 0 0,0 0 16,25-1-16,-49 1 16,24 0-16,-24 0 0,-24 0 15,-25 24 1,25 0-16,-24 0 15,-1 0-15,1 24 0,24 0 16,-25 0-16,25 0 16,0 1-16,24 23 0,0-24 15,0 24-15,0-23 16,48 23-16,-24-24 0,25 25 16,-1-25-16,25 0 0,-25 0 15,25-24-15,-1 0 16,1 0-16</inkml:trace>
  <inkml:trace contextRef="#ctx0" brushRef="#br0" timeOffset="51918">27161 3967 0,'24'0'16,"-24"-24"-16,25 24 0,-1-24 15,24 0-15,-24 0 16,1-1-16,-1-23 0,-24 24 16,24-24-16,-24 23 15,0-23-15,-24 24 0,0 0 16,-25-1-16,25 1 0,-24 24 16,23 0-16,-23 24 15,0 1-15,-1-1 0,1 24 16,24-24-16,-25 49 0,1-25 15,24 1-15,0 23 16,-1 1-16,25-25 0,0 25 16,0-25-16,0 1 15,25-1-15,-1 0 0,24-24 16,-24 1-16,25-25 16,23 24-16,-23-24 0,23 0 15</inkml:trace>
  <inkml:trace contextRef="#ctx0" brushRef="#br0" timeOffset="53407">27718 4113 0,'24'-25'0,"0"1"16,-24 0-1,0 0-15,-24 24 16,0 0-16,-1 0 16,1 0-16,0 0 0,0 0 15,0 24-15,-1-24 16,1 24-16,24 0 0,-24 1 15,24-1-15,-24 24 0,24-24 16,0 1-16,24-1 16,0 0-16,0 0 0,1-24 15,23 24-15,0-24 0,-23 0 16,23 0-16,0 0 16,1-24-16,-25 24 0,0-24 15,0 0-15,-24 0 16,0-1-16,0 1 0,0 0 15,-24 0-15,-24 0 0,24-25 16,-1 49-16,-23-24 16,24 0-16,0 24 0,-1 0 15,1 0 1,24 24-16,24-24 16,1 24-16,-1-24 15,0 24 1,0-24-16,25 0 0,-25 0 15,0 0-15,24-24 0,1 24 16,-25-24-16,24 24 16,-24-24-16,1 24 0,-1-24 15,0 24-15,0-25 16,0 25-16,1 0 0,-1 0 16,0 25-1,0-1 1,-24 24-16,24-24 0,-24 1 15,25-1-15,-25 24 16,24-24-16,-24 1 0,24-25 16,-24 24-16,24-24 15,-24-24 1,0-1-16,0-23 16,0 24-1,0 0-15,0-1 0,24 1 16,-24 0-16,0 0 15,0 0-15,0-1 16,-24 25 31,24-24-47,-24 24 16,0 0-1,24-24-15,-24 24 0,-1 0 16,1-24-16,0 24 15,0 0-15,0 0 0,-1 0 16,1 24-16,0-24 0,0 24 16,0 0-1,24 1-15,-25-1 0,25 0 16,0 24-16,0-23 16,25-1-16,-25 24 0,24-24 15,0 1-15,-24-1 0,48 0 16,-23-24-16,-1 0 15,24 0-15,1 0 0,-25-24 16,24 0-16,0-1 16,1-23-16,-1 0 0,1-1 15,-25-23-15,0-1 0,0 0 16,-24-23-16,24 23 16,-24 1-16,0-1 0,-24 25 15,24-1-15,-24 1 16,0 48-16,0 24 15,-1 0-15,25 25 0,-24-1 16,24 25-16,0-25 16,0 25-16,0-1 0,0 1 15,0-25-15,24 25 16,-24-25-16,25-24 0,-25 25 16,0-25-16,24 0 0,0-24 15,0 0 1,0-24-16,1 0 15,-1-1-15,0-23 16,0 24-16,0 0 0,1-1 16,-1 1-16,-24 48 47,24 1-32,0-1 1,0-24-16,0 0 15,1 0-15,-1 0 16,24 0-16,-24 0 0,25 0 16,-1 0-16,-24-24 15,25-1-15,-25 1 0,0 0 16,0 0-16,1 0 0,-25-1 16,0 1-16,-25-24 15,1 48-15,-24-24 0,-1 0 16,1 24-16,0 0 15,-1 24-15,25 0 0,-24 0 16,23 0-16,1 25 0,24-1 16,0 0-16,24 1 15,-24-1-15,49 1 0,-1-25 16,1 24-16,-1-24 16,25 1-16</inkml:trace>
  <inkml:trace contextRef="#ctx0" brushRef="#br0" timeOffset="53891">25371 5370 0,'0'-24'15,"0"0"1,24 0-16,-24 0 16,0 0-16,0 48 31,24 0-31,-24 0 0,0 24 15,0 1-15,0-1 0,0 25 16,0-25-16,0 25 16,0-25-16,0 25 0,0-25 15,25-24-15,-25 0 16,24 1-16</inkml:trace>
  <inkml:trace contextRef="#ctx0" brushRef="#br0" timeOffset="54281">25444 5491 0,'-25'-72'0,"1"23"16,0-23-16,0-1 0,0 1 16,0 23-16,24 1 0,0 24 15,24-25-15,0 25 16,24 24-16,1 0 0,23 0 16,1 0-16,-1 24 15,1 1-15,0-1 0,-25 24 16,0 1-16,1-1 15,-25 0-15,-24 1 0,0-1 16,-24 25-16,-25-25 0,1 0 16,-25-23-16,1 23 15,-1-24-15,25 0 0,-25 1 16,25-25-16,-1 0 0,25-25 16,0 1-16,24 0 15,24 0-15,0 0 0,1-1 16,23 1-16,0 24 15,1 0-15,23 0 0,1 24 16,0 1-16,-1-1 0,1 24 16,-1-24-16,1 25 15,-25-25-15,1 24 0,-1-23 16,0-1-16,-23 0 16,-1-24-16</inkml:trace>
  <inkml:trace contextRef="#ctx0" brushRef="#br0" timeOffset="55123">26363 5588 0,'0'-24'16,"24"0"-1,0 24-15,0 0 16,1 0 0,23-24-16,-24 24 15,0 0-15,25 0 0,-1-25 16,1 25-16,-1 0 15,-24-24-15,25 24 0,-25-24 16,0 24-16,-24-24 16,0 0-16,-24 24 15,-25-25-15,25 1 16,-24 24-16,-25-24 0,25 24 16,-25 0-16,25 0 0,-1 0 15,25 0-15,0 24 16,0-24-16,24 49 0,0-25 15,0 0-15,24 24 0,0-23 16,0 23-16,25-24 16,-1 25-16,1-25 0,-1 0 15,25-24-15,-25 24 16,25-24-16,-1-24 0,-24 0 16,25 0-16,-25-1 15,1 1-15,-1-24 0,1-1 16,-25 1-16,-24-25 0,0 25 15,0-24-15,-24 23 16,-1-23-16,1 23 0,0 1 16,0 24-16,0-1 0,-1 50 15,25-1 1,0 24-16,0 1 0,25-1 16,-1 25-16,-24 23 15,24-23-15,24-1 0,-23 25 16,-1-24-16,24-1 0,1 1 15,-25-1-15,0 1 16,24-25-16,-48 1 0,24-1 16,1 1-1,-25-25-15,-25-24 16,1-24-16,0-1 0,0 1 16,-24-24-16,23-1 15,1-23-15,0 23 0,0-23 16,24 24-16,0-25 15,0 25-15,0-1 0,24 1 16,24-1-16,-23 25 0,23 0 16,-24 24-16,24-24 15,-23 24-15,-1 0 0,0 0 16,0 0-16,0 24 16,-24 0-16,0 0 15,0 1-15,-24-1 0,0 0 16,0-24-16,0 24 15,-1-24-15,1 24 0,0-24 16,24-24 0,24 0-1</inkml:trace>
  <inkml:trace contextRef="#ctx0" brushRef="#br0" timeOffset="55788">27766 5395 0,'24'-25'0,"0"25"16,1 0-16,-1-24 15,0 24-15,-24-24 16,-24 24 0,0 0-16,-1 24 15,1-24 1,24 24-16,-24-24 0,24 25 16,0-1-16,0 0 0,0 0 15,24 0 1,0 1-16,1-25 0,-1 24 15,24-24-15,0 0 16,1 0-16,23 0 0,-23 0 16,-1-24-16,1-1 0,-25 1 15,24 0-15,-48 0 16,24 0-16,-24-1 0,0 1 16,-24 0-16,0 0 0,-24 0 15,-1 0-15,1-1 16,-1 25-16,1 0 0,24 0 15,0 25-15,-1-25 16,1 24-16,24 0 0,24 0 16,1 0-16,-1-24 15,24 24-15,1-24 16,-1 25-16,0-25 0,25 0 16,-25 0-16,25-25 15,-25 25-15,1-24 0,-1 0 16,0 24-16,-23-24 0,-1 0 15,0 0-15,-24-1 16,0 1-16,-24 24 0,0-24 16,-1 0-16,1 24 15,0 0-15,-24 0 0,-1 24 16,25 0 0,24 0-16,0 1 15,24 23-15,0-24 0,1 24 16,-1-23-16,24 23 15,-24-24-15,1 25 0,23-25 16,-24 0-16,-24 0 0,24 0 16,-24 1-16,-24-25 15,0 0 1,0 0-16,-25-25 16,25 25-16,0-24 0</inkml:trace>
  <inkml:trace contextRef="#ctx0" brushRef="#br0" timeOffset="56004">28709 5250 0,'25'0'0,"-1"0"15,0 24 17,-24 0-17,24-24-15,-24 24 16,24 0-16,1 0 15,-1 1-15,0-1 16,0 0 0,-24 0-16</inkml:trace>
  <inkml:trace contextRef="#ctx0" brushRef="#br0" timeOffset="56150">28830 4911 0,'0'-24'16,"0"-1"-16,0 50 31,25-1-31</inkml:trace>
  <inkml:trace contextRef="#ctx0" brushRef="#br0" timeOffset="56376">29072 4959 0,'24'0'0,"1"24"16,-25 1 15,0-1-31,0 24 16,24-24-16,-24 25 15,24-1-15,0 1 0,0-1 16,1 0-16,-1 25 0,0-25 15,0 1-15,-24-25 16,24 24-16,-24-24 0,25 1 16,-50-25-1</inkml:trace>
  <inkml:trace contextRef="#ctx0" brushRef="#br0" timeOffset="57468">29193 5395 0,'-24'-25'0,"24"1"16,-24 0-16,24 0 15,0 0-15,24 24 16,0 0-16,0 0 16,1 0-16,23 0 15,-24 0-15,25 0 0,-1 0 16,0 0-16,1 0 16,-1 0-16,0-24 0,1 24 15,-25-25-15,24 25 0,-23-24 16,-1 24-16,-24-24 15,-24 0-15,-1 24 16,1 0-16,0 0 16,-24 0-16,-1 0 0,25 24 15,-24 0-15,23 0 0,1 1 16,0-1-16,24 0 16,0 0-16,0 0 0,0 25 15,24-49-15,0 24 16,25 0-16,-25 0 0,0-24 15,25 0-15,-25 0 0,24 0 16,-24 0-16,1-24 16,-1 24-16,-24-24 0,24 0 15,-24-1-15,0 1 0,0 0 16,0 0-16,0 0 16,0 0-16,0-1 0,0 1 15,0 0-15,24 24 16,0 0-16,1 0 15,-1 0-15,0 0 0,0 0 16,0 24-16,0-24 16,1 24-16,-25 1 0,24-25 15,-24 24-15,24 0 16,-24 0 0,0-48 15,24 0-16,-24 0 1,24 24-16,-24-25 0,25 1 16,-25 0-16,24 0 15,0 0-15,0 24 0,0 0 16,1 0 0,-1 0-16,0 24 15,0 0-15,-24 0 16,24-24-16,-24 24 15,25 1-15,-1-1 16,0-24-16,0 24 0,24-24 16,-23 0-16,23 0 15,-24 0-15,25 0 0,-1-24 16,-24 24-16,0-24 0,1-1 16,-1 25-16,0-24 15,-24-24-15,0 24 0,0-1 16,-24 1-16,0 0 15,-1 0-15,25 0 0,-24 24 16,0 0-16,0 0 0,0 24 16,24 0-16,-25 24 15,25 1-15,0-1 0,0 25 16,0-1-16,25 1 16,-1-1-16,24 25 0,1 0 15,-25-24-15,24 23 0,1-23 16,-25-25-16,-24 25 15,0-49-15,0 24 0,-24-48 16,-25 0-16,1-24 16,-25 0-16,25-24 0,-25-25 15,1 0-15,23 1 16,25-25-16,0 25 0,24-25 16,48 24-16,1 25 0,-1-1 15,25 1-15,-1 24 16,1 0-16,-1 24 0,1-24 15,-49 24-15,24 0 0</inkml:trace>
  <inkml:trace contextRef="#ctx0" brushRef="#br0" timeOffset="61513">10349 968 0,'0'-24'15,"0"-1"1,0 1 15,24 24 32,24 0-63,-23 0 15,23 0-15,0 0 16,25 0-16,24 0 0,-1 0 15,1 0-15,24 24 0,0-24 16,0 25-16,24-25 16,0 24-16,-24-24 0,24 24 15,1 0-15,-1-24 16,0 24-16,0 1 0,0-1 16,0 0-16,0 0 0,25 0 15,-25 25-15,24-25 16,-24 24-16,25 1 0,-1-25 15,-24 24-15,25 1 16,-1-1-16,0-24 0,1 25 16,-25-25-16,0 0 0,24 24 15,-48-23-15,24-1 16,-24 0-16,-24-24 0,0 24 16,-1 0-16,1 0 15,-24-24-15,-1 25 0,-23-25 16,23 24-16,-23-24 0,-1 0 15,25 24-15,-25-24 16,0 0-16,1 0 0,-1 0 16,1 24-16,23-24 15,-23 0-15,23 0 0,-24 0 16,1 0-16,23 0 0,-23 0 16,-1 0-16,1 0 15,-25 0-15,0 0 0,0 0 16,0 0-16,1 24 15,-1-24-15,0 0 16,0 0-16,0 0 16,0 0-16,1 25 15,-1-25-15,0 0 0,0 0 16,0 0-16,1 0 0,-1 24 16,0-24-1,0 0 16,-48 0 16,24-24-47,-24 24 0,0-25 16</inkml:trace>
  <inkml:trace contextRef="#ctx0" brushRef="#br0" timeOffset="61921">17171 1621 0,'-25'0'15,"1"0"-15,0 0 0,0 0 16,0 0 0,24 24-16,24 0 31,0 1-31,0-25 0,25 24 15,-25 0-15,24 0 0,-24 0 16,25 0-16,-1 1 16,-24-1-16,25 0 0,-25 0 15,0 0-15,0 1 16,-24-1-16,24 0 0,-24 0 16,0 0-16,0 1 15,-24-1 1,0 0-16,0 0 0,0 0 15,-1-24-15,-23 25 16,0-1-16,23-24 0,-23 24 16,0-24-16,24 0 0,-25 24 15,25-24-15,0 0 16,0 0-16,-1 0 16</inkml:trace>
  <inkml:trace contextRef="#ctx0" brushRef="#br0" timeOffset="62865">10833 1814 0,'0'-24'0,"24"0"15,0-24-15,-24-1 16,48 25-16,-23-24 0,-1 24 16,0-25-16,0 25 0,0 0 15,1 0-15,-25 48 16,-25 0 0,1 24-16,-24 1 0,-1-1 15,1 1-15,-25-1 16,25 0-16,-25-24 0,25 25 15,0-25-15,-1 0 16,25-24-16,0 24 0,24-48 31,24 0-31,0 0 16,1 24-16,-1 0 16,24 0-16,-24 0 15,0 24-15,25 0 0,-25 25 16,0-25-16,0 24 0,25 1 15,-25-25-15,0 24 16,0-24-16,-24 1 0,25-1 16,-25 0-16</inkml:trace>
  <inkml:trace contextRef="#ctx0" brushRef="#br0" timeOffset="63608">10736 1960 0,'-24'-25'0,"48"25"47,0 25-47,0-25 16,25 24-16,-1 0 0,0 0 15,25-24-15,0 24 0,-1 1 16,1-25-16,23 24 15,1-24-15,24 0 0,0 24 16,-24-24-16,24 24 16,0 0-16,-24-24 0,23 25 15,-23-1-15,24 0 0,-24 0 16,0 0-16,24 0 16,-25 1-16,1-25 0,24 24 15,-24 0-15,0-24 16,24 24-16,-25 0 0,25-24 15,0 25-15,-24-1 0,0-24 16,24 24-16,-24 0 16,-1 0-16,25-24 0,-24 25 15,0-1-15,0-24 16,-1 24-16,1-24 0,-24 0 16,23 24-16,-23-24 0,24 0 15,-25 24-15,1-24 16,-1 0-16,1 0 0,0 25 15,-25-25-15,25 0 16,-25 24-16,0-24 0,25 0 16,-25 0-16,1 24 0,-1-24 15,0 0-15,1 0 16,-1 24-16,1-24 0,-1 0 16,0 0-16,1 0 0,-1 0 15,0 24-15,-23-24 16,23 0-16,0 0 0,1 0 15,-25 0-15,24 0 16,1 0-16,-1 0 0,0 0 16,1 0-16,-1 0 0,1 24 15,-25-24-15,24 0 16,1 0-16,-25 0 0,24 0 16,-24 0-16,1 0 15,-1 0-15,0 0 16,-48 0 15,0 0-31,-1 0 0,1 0 16</inkml:trace>
  <inkml:trace contextRef="#ctx0" brushRef="#br0" timeOffset="64743">10494 5177 0,'0'24'16,"24"-24"15,0-24-15,1 24-16,23-24 15,0 0-15,25-1 0,24 1 16,-1 0-16,1-24 0,24 23 16,24-23-16,0 0 15,25-1-15,-1-23 0,0 23 16,25 1-16,-25-25 15,25 25-15,-1-25 0,-23 25 16,-1 0-16,0-1 0,1 25 16,-1-24-16,-24-1 15,0 1-15,0 24 0,1-25 16,-1 25-16,0-24 16,0 24-16,-24-1 0,24-23 15,0 24-15,-24 0 0,0-1 16,0 1-16,0 0 15,0 0-15,-24 0 0,-1 0 16,1-1-16,0 1 16,0 0-16,0 0 0,-1 0 15,-23-1-15,-1 1 0,1 24 16,-25-24-16,1 0 16,-25 24-16,0 0 0,-48 0 46,0 0-14</inkml:trace>
  <inkml:trace contextRef="#ctx0" brushRef="#br0" timeOffset="65090">16058 3411 0,'-24'0'16,"-1"0"-16,50 0 31,-1 0-31,0-24 16,0 24-16,25 0 0,23 0 15,-24 0-15,25 0 16,0 0-16,-1 0 0,1 0 16,-25 0-16,25 0 15,-25 24-15,-24-24 0,0 24 16,1 0-16,-1 1 0,-24-1 16,0 0-16,-24 0 15,-1 25-15,-23-25 0,24 24 16,-49 1-16,25-1 0,-25 0 15,1 1-15,-1-1 16</inkml:trace>
  <inkml:trace contextRef="#ctx0" brushRef="#br0" timeOffset="65901">17630 4234 0,'24'0'0,"1"0"15,-50 0 17,1 24-17,0-24 1,-24 24-16,-1-24 0,-23 24 16,-1 0-16,0 0 0,-47 1 15,-1-1-15,-49 24 16,1 1-16,-25-1 0,1 0 15,-25 1-15,-24 23 16,0-23-16,0-1 0,1 25 16,-26-1-16,26-23 0,-26 23 15,26-23-15,-1 23 16,0-23-16,0-1 0,24 0 16,0 25-16,25-25 15,-1-24-15,1 25 0,48-1 16,-25-24-16,25 1 0,24 23 15,24-24-15,1 0 16,-1-24-16,24 25 0,1-1 16,23-24-16,1 24 15,24-24-15,-25 24 0,25-24 16,0 24 0,0-24-16,0 0 93,0 0-77</inkml:trace>
  <inkml:trace contextRef="#ctx0" brushRef="#br0" timeOffset="66236">11268 5540 0,'-24'0'16,"0"0"0,-1 0-16,1 0 15,24 24-15,-24-24 16,24 24-16,-24 0 15,0 1-15,0 23 0,-1-24 16,1 25-16,-24-1 16,24-24-16,-25 24 0,25-23 15,-24-1-15,23 0 0,1 0 16,24 0-16,-24 1 16,24-1-16,24-24 15,0 24-15,1 0 16,23-24-16,0 24 0,1-24 15,-1 25-15,25-1 0,-25-24 16,0 24-16,1 0 16,-25 0-16</inkml:trace>
  <inkml:trace contextRef="#ctx0" brushRef="#br0" timeOffset="68748">13421 847 0,'-24'0'16,"0"-24"-16,-1 24 16,1-25-16,24 50 15,0-1 1,0 0-16,24 24 15,-24-23-15,25 23 0,-1 0 16,-24-23-16,24 23 0,0 0 16,-24-23-16,24-1 15,-24 0-15,0 0 0,25-24 32,-25-24-17,-25 0-15,25 0 0,-24-25 16,0 25-16,24-24 15,-24-1-15,0-23 0,24 23 16,-25-23-16,1-1 16,24 25-16,0-25 0,0 25 15,0-1-15,24 1 0,1 24 16,-1 24-16,0 0 16,24 0-16,-23 0 0,-1 24 15,0 0-15,0 25 16,-24-1-16,0-24 0,0 25 15,0-1-15,0-24 0,-24 24 16,0-23-16,24 23 16,-24-24-16,-1 0 0,1-24 15</inkml:trace>
  <inkml:trace contextRef="#ctx0" brushRef="#br0" timeOffset="69156">13832 847 0,'0'-24'0,"-24"24"15,24-25 1,-24 25-16,24 25 31,0-1-15,0 0-16,24 0 0,-24 0 15,0 1-15,24-1 16,-24 0-16,0 0 0,24 0 16,-24 1-16,25-25 15,-25 24-15,24-24 0,0 0 16,0 0-16,0 0 0,25-24 16,-25-1-16,0 25 15,-24-24-15,24 0 0,-24-24 16,0 23-16,0-23 15,0 24-15,0 0 0,0-1 16,0 1-16,-24 0 0,0 24 31,24 24-15,0 0-16,24-24 16</inkml:trace>
  <inkml:trace contextRef="#ctx0" brushRef="#br0" timeOffset="69564">14461 726 0,'0'-24'15,"-24"0"-15,24-1 16,-24 25-1,0-24-15,-1 24 16,1 0-16,0 24 16,0-24-16,0 25 0,-1-25 15,25 24-15,-24 0 0,24 0 16,0 0 0,24 0-16,1-24 0,23 25 15,-24-1-15,25-24 0,23 0 16,-23 24-16,-1-24 15,0 0-15,-23 24 0,-1-24 16,0 24-16,-24 1 16,0-1-16,-24-24 15,-25 24-15,25 0 16,-24 0-16,-1-24 0,1 25 16,0-25-16,23 24 0,1-24 15,0 0-15,24-24 16,0-1-16</inkml:trace>
  <inkml:trace contextRef="#ctx0" brushRef="#br0" timeOffset="69961">14679 436 0,'-24'-25'0,"0"25"16,24-24-16,-25 24 15,50 0 1,-25 24 0,24 1-16,0-1 15,-24 0-15,24 24 0,0 1 16,0-25-16,1 24 0,-1 1 16,-24-25-16,24 0 15,-24 24-15,24-23 0,0-1 16,1-24-1,-25-24 1,24-1 0,-24 1-16,0 0 15,24 0-15,-24-24 0,24 23 16,-24 1-16,24 24 0,1 0 16,-1 0-1,0 24-15,0 25 0,25-25 16,-25 24-16,0 1 15,0 23-15,0-23 0</inkml:trace>
  <inkml:trace contextRef="#ctx0" brushRef="#br0" timeOffset="70938">12526 2830 0,'-24'0'15,"0"0"1,24 25-1,24-25 1,0 24-16,-24 0 0,24 24 16,0-23-16,1 23 15,-1 0-15,0 25 0,0-25 16,-24 1-16,24-1 0,0 0 16,1 1-16,-25-25 15,24 0-15,-24 0 0,24-24 16,-24-24-1,-24 0 1,0 0-16,24-25 0,-25 1 16,1-24-16,0-1 15,0 0-15,0-23 0,0 23 16,24-24-16,0 25 16,0 23-16,0 1 0,24 0 15,0 23-15,0 25 0,0 0 16,0 0-16,25 25 15,-25-1-15,0 0 0,0 24 16,-24-23-16,0 23 16,0-24-16,0 24 0,0-23 15,-24-1-15,0 0 0,0 0 16,0-24-16,-1 24 16,1-24-16,0-24 15,24 0 1</inkml:trace>
  <inkml:trace contextRef="#ctx0" brushRef="#br0" timeOffset="71202">13034 2685 0,'24'0'0,"0"-24"15,-24 0 1,0 48 31,0 0-47,0 1 15,25-1-15,-25 24 16,0-24-16,24 25 0,-24-1 16,24 0-16,-24-23 15,24-1-15,-24 0 0,24 0 16,0 0-16,1-24 15</inkml:trace>
  <inkml:trace contextRef="#ctx0" brushRef="#br0" timeOffset="71406">13373 2685 0,'0'-48'0,"0"24"16,-25 0-16,25-1 15,0 1-15,-24 24 0,24 24 31,24 1-31,1 23 16,-25-24-16,24 25 0,0-1 16,0 0-16,0 1 15,1-25-15,-25 24 0,24 1 16,0-1-16,-24 0 0,0-23 16</inkml:trace>
  <inkml:trace contextRef="#ctx0" brushRef="#br0" timeOffset="72876">13252 2710 0,'0'24'62,"0"0"-31,0 0-31,0 0 16,24 0-16,-24 1 0,0-1 16,24 24-16,-24-24 0,0 25 15,24-25-15,-24 24 16,24-23-16,-24-1 0,25-24 16,-25 24-16,24-24 15,0 24-15,0-24 0,0 0 16,1 0-16,-1 0 0,0 0 15,0-24-15,0 24 16,1-24-16,-1 0 16,0-1-16,-24 1 15,0 0-15,0 0 16,0 0-16,0-25 0,-24 25 16,24 0-16,-24-25 15,24 25-15,-25 0 0,25 0 16,0 0-16,-24 0 15,24 48 17,24 0-17</inkml:trace>
  <inkml:trace contextRef="#ctx0" brushRef="#br0" timeOffset="73223">13760 2637 0,'-25'-24'0,"25"0"16,0-1-1,0 1 1,0 48 0,0 1-1,0-1-15,0 0 0,0 0 16,0 25-16,25-25 16,-25 24-16,24 0 0,-24 1 15,24-25-15,0 24 16,-24-23-16,24 23 0,-24-24 15,25-24-15,-25 24 16,24-24-16</inkml:trace>
  <inkml:trace contextRef="#ctx0" brushRef="#br0" timeOffset="73447">13977 2637 0,'0'-48'0,"0"23"0,-24 25 15,24-24-15,0 48 32,0 1-32,24-1 15,-24 0-15,25 24 16,-1 1-16,0-25 0,-24 24 16,24 1-16,0 23 15,1-23-15,-1-1 0,-24 0 16,24-23-16,-24 23 0</inkml:trace>
  <inkml:trace contextRef="#ctx0" brushRef="#br0" timeOffset="119325">24355 5225 0,'0'25'15,"24"-25"16,0 0-31,1 0 16,-1-25 0,0 25-16,24 0 0,-23 0 15,23-24-15,0 24 0,1 0 16,-1-24-16,1 24 16,-1 0-16,-24-24 0,24 24 15,-23 0-15,-1 0 0,0 0 16,0 0-16</inkml:trace>
  <inkml:trace contextRef="#ctx0" brushRef="#br0" timeOffset="119642">24379 5322 0,'-48'24'0,"24"0"0,0 1 15,-1-25-15,25 24 16,-24-24-16,24 24 15,24-24-15,1 0 16,-1 0-16,0 0 16,0 0-16,24 0 0,1 0 15,-1 0-15,1-24 16,23 24-16,-23-24 0,23 24 16,-23-25-16,-1 25 0,0 0 15,1-24-15,-25 24 16,0 0-16,-24-24 15,-24 24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32:49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339 3000 0,'0'-25'16,"24"25"-1,0 0-15,0-24 16,1 24-16,23 0 16,-24-24-16,0 24 15,0 0-15,25 0 0,23 0 16,1 0-16,24-24 0,48 24 15,0-24-15,49 24 16,23-25-16,25 1 0,24 0 16,25 0-16,23 0 15,1 0-15,-25-1 0,0 1 16,-24 0-16,-24 24 0,-48-24 16,-25 24-16,-48 0 15,-24-24-15,-25 24 0,-23 0 16,-74 0-1,-23 0-15,0 0 16,-25 0-16,1 0 0,-1 24 16</inkml:trace>
  <inkml:trace contextRef="#ctx0" brushRef="#br0" timeOffset="2046">774 3024 0,'-24'0'31,"0"0"-15,0 0-1,-1 0-15,1 0 0,-24 0 16,24 0-16,-25-24 0,1 24 15,0 0-15,23-25 16,-23 1-16,0 24 0,-1-48 16,1 24-16,-1-25 15,25 1-15,-24-25 0,24 1 16,-1-25-16,1 0 0,0 0 16,24 1-16,0-1 15,24 0-15,0 0 0,1 25 16,-1-1-16,0 1 0,24 23 15,1 1-15,-1 24 16,1 0-16,23 24 0,-23 0 16,23 0-16,-24 0 15,25 0-15,-25 0 0,1 24 16,23-24-16,-47 24 16,23-24-16,-24 0 0,0 24 15,1-24-15,-25 24 16,-25-24-1,1 0-15,0 0 16,0 0-16,0 0 0,-1 0 16,1-24-16,0 24 15,0 0-15,0-24 0,-1 24 16,25-24-16,-24 0 16,24-1-16,0 1 0,-24 0 15,24 0-15,0-25 0,24 25 16,-24 0-16,24-24 15,1 23-15,-1 1 0,0 0 16,0 0-16,0 0 16,25 0-16,-25 24 0,0-25 15,25 25-15,-25-24 0,0 24 16,0 0-16,0 0 16,-24-24-16,24 24 0,-24-24 31,-24 0-31,0 24 0,24-25 15,0 1-15,-24-24 0,24 24 16,0-25-16,0 1 16,0-1-16,24 1 0,0-24 15,0-1-15,1 25 16,-1-25-16,24 0 0,1 25 16,-25-25-16,24 25 0,1 24 15,-1-24-15,0 23 16,1 1-16,23 24 0,-23 0 15,-1 0-15,25 0 16,-25 0-16,0 24 0,1 1 16,-1-25-16,-24 0 0,25 24 15,-25-24-15,0 0 16,0 0-16,-48-24 31,0-1-31,0 25 16,24-24-16,-24 24 0,-1-24 15,25 0 1,25 0-16,-1-1 16,0 25-16,24-24 0,-24 24 15,25 0-15,23 0 16,-23 0-16,23-24 0,1 24 16,24 0-16,-1 0 15,1 0-15,0 24 0,0-24 16,24 24-16,-25 1 0,1-1 15,0 0-15,0 0 16,0 0-16,-25 25 0,1-25 16,-25 0-16,0 0 15,-23 25-15,-1-25 0,-24 0 16,0 0-16,-24 25 16,-25-25-16,25 0 0,-24 0 15,23 0-15,1-24 0,0 25 16,0-1-16,48-24 15,0 0-15,25 24 16,-1-24-16,25 0 0,-1 0 16,25 24-16,0-24 15,-1 24-15,1 1 0,24-1 16,0 0-16,-24 0 16,0 24-16,24-23 0,-25 23 15,-23 0-15,24 1 16,-49-1-16,25 1 0,-49-1 15,0 0-15,-24 1 0,0-1 16,-24 0-16,0 1 16,-1-1-16,-23-24 0,0 25 15,24-25-15,-25 0 0,25-24 16,0 24-16,24 1 16,24-25-1,0 24-15,25-24 16,-25 0-16,24 24 0,0 0 15,1-24-15,23 49 0,-23-25 16,-1 24-16,25 0 16,-25 1-16,25 23 0,-25-23 15,0 23-15,1-23 16,-1 23-16,-24-23 0,1-1 16,-1 0-16,-24 1 0,0-1 15,-24-24-15,-1 1 16,1-1-16,-24 0 0,-1 0 15,1 0-15,0-24 16,-1 25-16,1-25 0,24 24 16,-25-24-16,25 0 0,-24 24 15,24-24-15,-1 24 16,1 0 0,0-24-16,0 25 15,0-25-15,-1 0 16,1 0-16,0 24 0,-24-24 15,24 0-15,-25 0 16,1 0-16,24-24 0,-25 24 16,25 0-16,-24-25 15,23 25-15,1-24 16,0 24-16</inkml:trace>
  <inkml:trace contextRef="#ctx0" brushRef="#br0" timeOffset="2702">1718 2056 0,'24'-24'0,"0"0"16,-24 0-16,24 24 16,-24-25-16,0 1 0,0 0 15,0 0 1,-24 0-16,0 24 0,0 0 15,-1 0-15,-23 0 0,0 24 16,-1 0-16,1 0 16,0 0-16,-1 25 0,1-25 15,24 24-15,-25 1 16,49-25-16,0 0 0,0 25 16,24-25-16,1 0 0,23 0 15,0 0-15,25-24 16,-1 24-16,1 1 0,0-25 15,-1 24-15,-23-24 16,-25 24-16,0 0 0,0 0 16,-48 1-16,0-1 15,-25 0-15,-23 0 16,23-24-16,-23 24 0,-1-24 16,25 25-16,-25-25 0,25 0 15,24-25-15,0 1 16</inkml:trace>
  <inkml:trace contextRef="#ctx0" brushRef="#br0" timeOffset="3169">2032 2008 0,'24'0'0,"-24"-24"31,24 24-31,1 0 32,-25 24-32,0 0 15,0 0-15,0 0 16,0 25-16,0-1 16,-25-24-16,25 25 0,0-25 15,-24 0-15,24 0 0,0 0 16,0 1-16,24-50 31,-24 1-31,0 0 16,25 0-16,-25-24 15,24-1-15,-24 1 0,24-1 16,-24-23-16,24 23 16,-24 1-16,24 24 0,-24-25 15,25 25-15,-1 24 16,0 24-16,-24 1 15,24-1-15,0 24 0,-24 1 16,25-1-16,-25 0 16,24 1-16,0-1 0,-24-24 15,0 25-15,0-25 0,0 0 16,0 0-16,-24-24 16</inkml:trace>
  <inkml:trace contextRef="#ctx0" brushRef="#br0" timeOffset="3684">2056 2226 0,'-24'-25'0,"0"1"0,24 0 16,0 0-16,0 0 0,24-1 15,0 25-15,0-24 16,1 24-16,23-24 0,0 24 16,1-24-16,23 24 0,-23-24 15,-1-1-15,1 25 16,-1-24-16,0 24 0,-24-24 15,1 24-15,-25-24 0,0 0 16,0-1 0,-25 25-16,1 0 15,24 25 1,0-1 0,0 24-16,0-24 15,24 25-15,-24-1 0,25 1 16,-25-25-16,0 24 0,24-24 15,-24 25-15,24-25 16,-24 0-16,0-48 31,0-24-15,0 23-16,-24-23 0,24 0 16,0-1-16,0-23 15,0 23-15,0-23 0,24 23 16,0 1-16,0 0 0,1-1 15,-1 25-15,24 24 16,-24 0-16,1 0 0,-1 24 16,0 0-16,-24 1 15,0-1-15,0 24 0,-24-24 16,0 25-16,-1-25 16,1 0-16,-24 24 0,24-23 15</inkml:trace>
  <inkml:trace contextRef="#ctx0" brushRef="#br0" timeOffset="3996">3193 1814 0,'24'-24'15,"1"24"-15,-1-24 16,0 24-16,-24-24 0,0 0 15,-24 24 1,0 24-16,-1-24 16,1 24-16,-24 0 0,24 24 15,-1-23-15,1 23 0,24 0 16,0-23-16,0 23 16,24 0-16,1 1 0,-1-25 15,24 24-15,1-23 16,-1-1-16,0-24 0,1 24 15,23-24-15,-23-24 0,-1 24 16,25-24-16,-49-1 16</inkml:trace>
  <inkml:trace contextRef="#ctx0" brushRef="#br0" timeOffset="4350">3677 1814 0,'-24'-48'0,"24"24"15,-24 24-15,24-24 16,24 48-1,0 0-15,-24 0 16,24 0-16,0 0 16,1 25-16,-25-25 0,24 24 15,-24 1-15,24-25 16,-24 24-16,0-23 0,24-1 16,-24 24-16,0-24 15,-24-24 1,24-24-16,-24 24 0,24-48 15,-24 24-15,-1-25 16,25-23-16,-24 23 0,24-23 16,-24-1-16,24 25 15,0-1-15,24 1 0,-24 24 16,24 0-16,1-1 0,-1 25 16,0 0-16,0 0 15,0 0-15,25 25 0,-25-25 16,-24 24-16,24 0 0,0 0 15,-24 0-15</inkml:trace>
  <inkml:trace contextRef="#ctx0" brushRef="#br0" timeOffset="4500">3774 1911 0,'-49'24'16,"25"0"-16,0-24 16,24 25-16,24-25 15,0 0-15,1 0 16,23 0-16,0-25 15,1 25-15,23-24 0,-23 24 16,-25-24-16,24 24 0,-24-24 16</inkml:trace>
  <inkml:trace contextRef="#ctx0" brushRef="#br0" timeOffset="11962">5419 3653 0,'0'-24'16,"24"24"0,-24-25-16,24 1 0,-24 0 15,24 0-15,-24 0 16,0-1-1,0 1-15,-24 24 16,-24 0 0,24 0-16,-1 0 0,-23 0 15,0 24-15,-1 1 0,1 23 16,24-24-16,-1 25 16,1-25-16,0 24 0,24 1 15,0-1-15,24-24 16,0 24-16,1-23 0,-1-1 15,0 0-15,24 0 0,-23-24 16,23 0-16,-24-24 16,25 24-16,-25-24 0,24-25 15,-24 25-15,1-24 16,-1 0-16,0-1 0,-24-23 16,24 23-16,-24-23 0,0 23 15,0-23-15,0 23 16,0 1-16,0 0 0,0 23 15,0 1-15,0 48 16,0 1 0,0 23-16,0-24 0,0 24 15,0 1-15,24-1 16,-24 1-16,24-1 0,1 0 16,-25 1-16,24-25 15,0 0-15,0 25 0,0-25 16,-24 0-16</inkml:trace>
  <inkml:trace contextRef="#ctx0" brushRef="#br0" timeOffset="12371">5878 3653 0,'0'-24'0,"25"24"16,-25-25-1,0 50 1,24-25 15,-24 24-31,24-24 0,0 0 16,0-24-16,1-1 15,-1 25-15,0-24 16,-24 0-16,24 0 0,-24 0 16,24-1-16,-24-23 15,0 24-15,-24 0 0,24-1 16,-24 1-16,0 24 15,0-24-15,-1 24 0,1 0 16,0 24-16,0-24 0,24 24 16,-24 25-16,-1-25 15,25 24-15,0 1 0,0-25 16,0 24-16,25 1 16,-25-1-16,24-24 0,0 1 15,0 23-15,0-48 0,25 24 16,-25-24-16,24 0 15,1 0-15,-25-24 0,24 0 16,1 0-16,-1-25 16</inkml:trace>
  <inkml:trace contextRef="#ctx0" brushRef="#br0" timeOffset="12839">6435 3387 0,'0'-49'0,"-24"1"16,24 24-16,-25-25 0,25 25 15,-24 24-15,24-24 16,-24 24-16,0 24 15,24 0-15,0 1 16,0-1-16,24 24 16,-24 0-16,24 1 0,-24-1 15,24 25-15,1-1 16,-25-23-16,24 23 0,0 1 16,0-25-16,-24 25 0,24-25 15,-24 1-15,25-25 16,-25 24-16,0-24 0,24-24 15,-24 25-15,0-50 16,0 1 0,0-24-16,-24 24 0,24-49 15,-25 25-15,25-25 16,0 1-16,0-1 0,0 0 16,0 1-16,0 23 15,25 1-15,-1 0 0,0 23 16,24 25-16,-24 0 0,1 0 15,23 0-15,-24 25 16,0-1-16,-24 0 0,25 24 16,-25-23-16,0-1 15,0 0-15,-25 24 0,1-23 16,0-25-16,0 24 0,0-24 16,-1 0-16,1 0 15,0 0-15,24-24 0,0-1 16,0-23-16,0 24 15</inkml:trace>
  <inkml:trace contextRef="#ctx0" brushRef="#br0" timeOffset="13044">6870 3169 0,'24'-24'0,"1"0"16,-1 24-16,-24 24 47,24-24-47,-24 24 15,0 0-15,24 0 0,0 1 16,-24 23-16,25-24 0,-25 24 16,24 1-16,-24-25 15,24 24-15,-24 1 0,0-25 16,0 0-16,0 0 16</inkml:trace>
  <inkml:trace contextRef="#ctx0" brushRef="#br0" timeOffset="13955">7330 3338 0,'0'-24'15,"0"0"-15,-24 24 32,24 24-1,-25 0-31,25 0 15,0 1-15,0-1 16,25-24-16,-1 24 0,-24 0 16,24-24-16,0 24 0,0-24 15,25 0-15,-25 0 16,0-24-16,0 24 0,1-24 16,-1 0-16,0 0 15,-24-1-15,0 1 16,-24 0-16,24 0 0,-24 24 15,-1-24-15,1 0 16,0 24-16,0 0 0,0 0 16,-1 0-16,1 0 0,0 24 15,24 0 1,24-24 0,-24 24-16,24-24 15,1 0-15,23 0 0,0 0 16,-23 0-16,23 0 0,24 0 15,-23-24-15,-25 24 16,24-24-16,1 24 0,-25-24 16,0-1-16,0 25 0,-24-24 15,25 24-15,-25-24 16,-25 24 0,1 0-1,24 24-15,-24-24 0,24 24 16,0 1-16,0-1 15,24 0 1,0-24-16,-24 24 0,25-24 16,23 0-16,-24 0 15,0 0-15,1 0 0,-1 0 16,0 0-16,0-24 0,0 0 16,-24 0-1,0-1 1,-24 25-1,24 25 1,0-1-16,24 24 0,0 25 16,1-1-16,-1 1 15,24 24-15,1-1 0,-1 1 16,-24 0-16,0-25 16,1 1-16,-25 0 0,0-25 15,0-24-15,-25 0 0,-23-24 16,24-24-16,-25 0 15,1 0-15,0-49 0,-1 1 16,25-1-16,0-24 16,24 25-16,0-25 0,0 24 15,24 1-15,0 23 0,0 1 16,1 24-16,23 0 16,-24 24-16,25 0 0,-25 0 15,0 0-15,0 0 16</inkml:trace>
  <inkml:trace contextRef="#ctx0" brushRef="#br0" timeOffset="14201">8805 3217 0,'25'0'0,"-25"-24"0,0 0 31,24 24-15,-24-24-16,24 24 0,0 0 15,0 0-15,1 0 16,-1-24-16,0 24 0,0 0 16,0 0-16,1 0 15,-1 0-15,-24-25 16</inkml:trace>
  <inkml:trace contextRef="#ctx0" brushRef="#br0" timeOffset="14669">9265 2903 0,'-24'0'31,"48"24"0,0 0-15,-24 0-16,24 25 0,-24-25 16,25 24-16,-1-23 15,-24 23-15,24 0 0,-24-23 16,0 23-16,24-24 0,-24 0 16,0 0-16,24-24 15,-48-24 16,24-24-31,-24 24 0,24-25 16,-24-23-16,24 23 0,-24-23 16,24-1-16,0 1 15,0-1-15,24 25 0,0-1 16,-24 1-16,24 24 16,0 24-16,1 0 0,-1 0 15,24 48-15,-24-24 0,1 25 16,-1-1-16,0 25 15,24-25-15,-24 25 0,1-25 16,23 25-16,-24-25 16,0 0-16,1 1 0,-25-25 15,24 24-15,-24-24 0,24-24 16</inkml:trace>
  <inkml:trace contextRef="#ctx0" brushRef="#br0" timeOffset="15298">9628 3048 0,'-48'-24'0,"23"24"0,1-24 16,0 24-16,0 0 0,48 0 31,0 0-15,0 0-16,25-25 0,-1 25 15,-24-24-15,25 24 16,-1-24-16,0 0 0,-23 24 15,-1-24-15,0-1 16,0 1-16,-24 0 0,24 0 16,-24 0-16,0 0 0,0-1 15,0 1-15,-24 24 32,24 24-17,0 1-15,0 23 0,0-24 16,0 24-16,0 25 0,24-25 15,-24 25-15,25 0 16,-1-1-16,-24 1 0,24-1 16,0-23-16,0 23 0,1-23 15,-1-1-15,0 0 16,0 1-16,-24-25 0,24-24 16,-48-24-1,24 0 1,-24-25-16,0 1 15,-25-1-15,25-23 0,0-1 16,0 25-16,0-25 0,-1 1 16,25-1-16,0 25 15,0-1-15,25 25 0,-1-24 16,24 24-16,1 24 0,-25 0 16,24 0-16,0 0 15,-23 0-15,23 24 0,-24 0 16,-24 0-1,0 0-15,0 1 0,-24-1 16,0 0-16,-25 0 0,25-24 16,-24 24-16,24-24 15,-25 25-15,25-25 0,24-25 16,0 1 0,24 0-16</inkml:trace>
  <inkml:trace contextRef="#ctx0" brushRef="#br0" timeOffset="15766">10426 2685 0,'24'-24'0,"1"0"16,-25 0-16,0-1 0,0 1 15,-25 0 1,25 48 0,0 0-16,25 25 15,-25-25 1,24 24-16,0 25 0,0-25 15,0 25-15,1-1 0,-1 1 16,0 0-16,0 23 16,0-23-16,0-1 0,1-23 15,-1 23-15,-24-23 16,0-25-16,24 24 0,-24-23 16,0-50-1,0-23 1,-24 24-16,24-25 0,-24-23 15,24-1-15,-25 1 16,1-1-16,0 1 0,24-1 16,-24 0-16,24 1 0,0 23 15,24 1-15,-24 0 16,24 24-16,0-1 0,1 1 16,-1 24-16,24 0 15,-24 0-15,25 0 0,-25 24 16,0 1-16,25-1 0,-49 0 15,24 0-15,-24 0 16,-24 0-16,-1 25 0,-23-25 16,-25 0-16,1-24 15,-25 24-15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47:03.5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468 97 0,'-25'-24'15,"50"24"1,-1 0 0,-24-24 15,-24 24 0,-1 0-15,1 0-1,0 0-15,24 24 16,-24 0-16,-24 1 0,23-1 16,1 0-16,-24 0 0,24 24 15,-25-23-15,25 23 16,-24 0-16,23 1 0,1-1 15,24 1-15,-24-1 16,24 0-16,0 1 0,0-1 16,24-24-16,-24 25 0,24-1 15,1-24-15,-1 0 16,0 1-16,24-1 0,1 0 16,-1-24-16,1 0 15,-1 24-15,0-24 0,1 0 16,-1-24-16,0 24 0,1-24 15,-1 0-15,1-1 16,-1 1-16,-24 0 0,0-24 16,1 23-16,-1-23 15,0 0-15,-24-1 0,0 1 16,0 0-16,0-1 0,0 1 16,-24-25-16,0 25 15,-1-25-15,1 25 0,0 0 16,0 23-16,24-23 0,-24 24 15,-1 24-15,1-24 16,0 24-16,0 0 16,0 24-16,-1 0 15,-23-24-15,24 24 0,0 0 16,-1-24-16,1 25 16,0-1-16</inkml:trace>
  <inkml:trace contextRef="#ctx0" brushRef="#br0" timeOffset="871">371 944 0,'0'24'63,"-24"-24"-63,24 24 0,-24 1 15,24-1-15,-25 24 0,1-24 16,0 25-16,0-1 16,24-24-16,-24 25 0,-1-1 15,25 0-15,0-23 16,-24 23-16,24-24 0,0 25 16,0-25-16,0 0 0,0 0 15,0 0-15,0 1 16,-24-1-1,0-24 17,48 0-1,0 0-31,0-24 16,1 24-1,-1 0-15,24 0 0,-24 0 16,25 0-16,-1 0 0,0 0 15,25 0-15,-25 0 16,25 0-16,-25 0 0,1 0 16,23 0-16,-47 0 15,23 0-15,0 0 0,-24 0 16,1 0-16,-1 0 16,0-25-1,-24 1 1,0 0-1,0 0-15,0 0 0,0-25 16,24 25-16,-24-24 0,0 23 16,0-23-16,-24 0 15,24-1-15,-24 1 0,24 0 16,-24 23-16,-1-23 16,25 24-16,-24 0 0,24-1 15,0 1-15,-24 0 0,24 0 16,-24 24-1,24-24-15,-24 24 16,0 0 15,-1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47:05.3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14 194 0,'0'25'47,"0"-1"-31,0 0-1,0 0-15,0 24 0,0-23 16,0 23-16,0 0 16,0 1-16,0-1 0,0-24 15,24 25-15,0-25 0,-24 24 16,25-48-16,-1 25 16,0-25-16,0 0 15,0 0-15,25-25 16,-25 25-16,0-48 0,0 24 15,1 0-15,-1-1 0,0-23 16,0 24-16,-24 0 16,24-25-16,-24 25 0,0-24 15,-24 23-15,0-23 0,24 24 16,-24 0-16,24 0 16,-24 24-16,-1-25 0,25 50 31,0-1-16</inkml:trace>
  <inkml:trace contextRef="#ctx0" brushRef="#br0" timeOffset="468">885 219 0,'24'-25'0,"-24"1"16,0 0 0,-24 24-1,24-24-15,-24 24 16,0 0-16,-1 24 0,1-24 15,0 24-15,-24 0 16,23 1-16,1-1 0,0-24 16,0 24-16,24 0 0,0 0 15,24 0 1,-24 1-16,48-25 0,-23 24 16,-1 0-16,24-24 15,-24 24-15,25-24 0,-25 24 16,0-24-16,0 0 0,1 25 15,-25-1 1,-25 0-16,1-24 0,24 24 16,-48-24-16,24 24 15,-1-24-15,-23 25 0,24-25 16,0 0-16,-1 0 16,1 0-16,0-25 0,24 1 15</inkml:trace>
  <inkml:trace contextRef="#ctx0" brushRef="#br0" timeOffset="834">1417 170 0,'0'-24'15,"-24"24"-15,0 0 16,0 0 0,-1 0-16,1 0 15,0 0 1,0 24 15,24 0-31,0 1 16,-24-1-16,24 24 15,0-24-15,0 25 16,0-25-16,0 24 0,24-24 16,-24 25-16,24-25 0,0 0 15,0 0-15,1-24 16,-1 0-16,0 0 0,0 0 16,0 0-16,1-24 0,-1 0 15</inkml:trace>
  <inkml:trace contextRef="#ctx0" brushRef="#br0" timeOffset="1551">1320 388 0,'-24'24'15,"0"-24"-15,0 24 16,0-24-16,48 0 31,0-24-31,0 24 16,0-24-16,1 24 0,23-24 15,-24-1-15,25 25 16,-25-24-16,0 0 0,0 24 16,0-24-16,0 0 15,1 0-15,-25-1 16,0 1 0,0 48 30,0 1-46,0-1 16,0 0-16,0 0 0,0 0 16,0 25-16,24-25 15,-24 0-15,0 0 0,0 0 16,0 1-16,0-1 16,0 0-16,0 0 15,24-24-15,-24-24 16,0 0-1,0 0-15,24-1 0,-24-23 16,0 0-16,0-1 16,24 1-16,-24 0 0,0-1 15,25 25-15,-25-24 0,24 23 16,0 1-16,0 0 16,0 0-16,1 24 0,-1 0 15,0 24-15,0 0 0,-24 0 16,24 1-16,-24-1 15,0 0-15,0 0 0,0 0 16,-24 1-16,24-1 16,-24 0-16,-24-24 0,23 24 15,1 0-15,0-24 16,0 0-16,0 0 16,24-24-1,24 24 1,0 0-16,0 24 15,0 0-15,1-24 0,-1 25 16,24-1-16,-24-24 16,25 24-16,-25 0 0,24-24 15,-24 0-15,25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47:08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344 4575 0,'-24'-24'0,"24"-24"16,-24 24-16,24-1 15,0 1-15,0 0 0,0 0 16,0 48 0,24 0-1,-24 0-15,0 1 0,0 23 16,0 0-16,24 25 15,-24 0-15,0 23 0,0-23 16,0 24-16,0-1 0,0 25 16,0-24-16,0 24 15,24-24-15,-24 0 0,0-1 16,24 1-16,-24 0 16,25-25-16,-25 1 0,24 0 15,-24-1-15,0-23 0,24-1 16,-24 25-16,0-25 15,0 0-15,0 1 0,0-1 16,0 0-16,-24 1 16,24-1-16,0 1 0,-24-25 15,24 0-15,0 0 16,0 0-16,-25-24 0,25 25 16,25-25 30,-1 0-30,0 0 0,0 0-16,0 0 0,1-25 15,23 25-15,-24 0 16,25 0-16,-1-24 0,24 24 16,-23 0-16,23 0 0,1 0 15,0-24-15,23 24 16,-23 0-16,24 24 0,-1-24 15,25 24-15,-24-24 16,24 25-16,-24-25 0,24 24 16,0-24-16,-24 24 0,-1-24 15,1 24-15,0-24 16,-25 0-16,25 0 0,-24 0 16,-1 0-16,-23 0 15,23-24-15,-23 24 0,-1 0 16,0-24-16,1 24 0,-25 0 15,0-24-15,0 24 16,-24-25 0,0 1-1,0 0 1,0 0-16,0 0 0,0-1 16,0-23-16,0 0 15,0-1-15,0-23 0,0-1 16,-24 1-16,24-25 15,0 24-15,-24-24 0,24 1 16,-24-1-16,24-24 0,-24 24 16,24 0-16,-25-24 15,25 25-15,-24-1 0,24-24 16,-24 48-16,24-23 16,0-1-16,-24 24 0,24 1 15,0-1-15,0 25 0,-24-25 16,24 25-16,0-1 15,-25-23-15,25 24 0,0 23 16,0-23-16,-24 0 16,24 23-16,0 1 0,0 0 15,-24 0-15,24 0 0,0-1 16,0 1-16,0 0 16,0 0-16,0 0 0,-24-1 15,24 1-15,0 0 16,0 0-16,0 0 0,0 0 15,-24-1-15,24 1 16,0 0 0,0 0-1,0 0 32,-25 24-31,1 0-16,0 0 15,-24 0-15,24 0 16,-25 0-16,1 24 16,-25-24-16,1 0 0,-1 24 15,0-24-15,-23 0 16,-1 0-16,0 0 0,-24 24 16,0-24-16,25 0 0,-1 0 15,0 0-15,0 0 16,25-24-16,-1 24 0,1 0 15,23 0-15,1 0 16,-1 0-16,1 0 0,0 0 16,23 0-16,1 0 0,-24 0 15,24 0-15,-1 0 16,1 0-16,0 0 0,0 0 16,0 0-16,0 0 15,-1 0-15,1 0 16,0 0-1,0 24-15,24 0 16,-24-24-16,-1 25 0,25-1 16,-24 0-16,0 0 15,24 0-15,-24 0 0,0 1 16,-1-1-16,25 0 0,-24 0 16,0 0-16,24 1 15,-24-1-15,24 0 0,0 0 16,-24 25-16,24-25 15,0 24-15,-25 1 0,25-25 16,0 24-16,0 0 0,0-23 16,-24 23-16,24-24 15,0 0-15,0 1 0,0-1 16,0 0-16,0 0 16,0 0-16,-24 1 0,24-1 15,0 0-15,0 0 0,0 0 16,-24 1-16,24-1 15,0 24-15,0-24 0,0 0 16,0 25-16,24-25 16,-24 0-16,0 0 0,24 1 15,-24-1-15,24 0 0,1-24 16,-25 24-16</inkml:trace>
  <inkml:trace contextRef="#ctx0" brushRef="#br0" timeOffset="739">1578 6414 0,'-24'24'31,"-1"0"-31,1 0 16,24 1-1,-24-1-15,24 0 16,0 0-16,24 0 15,-24 1-15,24-1 0,1 0 16,-1 0-16,0 0 0,0 1 16,0-25-16,25 24 15,-25-24-15,0 0 0,0-24 16,0 24-16,1-25 0,-1 1 16,-24 0-1,0-24-15,-24 23 16,24 1-16,-25 24 0,1-24 15,-24 0-15,24 24 0,0-24 16,-1 24-16,1 0 16,0 24-16,0-24 0,0 24 15,24 0-15</inkml:trace>
  <inkml:trace contextRef="#ctx0" brushRef="#br0" timeOffset="7829">3416 5325 0,'24'0'16,"1"0"77,-1 0-93,0 0 16,24 0 0,-23 25-16,23-25 0,0 0 15,1 0-15,-1 0 0,25 0 16,-25 0-16,25 0 15,-1 0-15,1 24 0,24-24 16,-25 0-16,1 0 16,-1 0-16,25 0 0,-24 0 15,23 0-15,-23 0 0,24 0 16,24 0-16,-25 0 16,25 24-16,0-24 0,0 24 15,24-24-15,1 24 0,-1-24 16,0 24-16,0-24 15,0 25-15,-24-25 0,24 0 16,-24 24-16,0-24 16,0 0-16,0 0 0,0 0 15,0 0-15,0 0 0,0 0 16,0 0-16,0 0 16,0 0-16,24 0 0,-24 0 15,0 0-15,0 0 16,0 24-16,-25-24 0,25 0 15,0 24-15,-24-24 0,24 0 16,-24 24-16,24-24 16,0 0-16,0 0 0,0 25 15,0-25-15,-25 0 16,25 0-16,0 0 0,0 0 16,-24 24-16,24-24 0,-24 0 15,-1 0-15,25 0 16,-24 0-16,0 0 0,24 0 15,-24 0-15,24 0 16,-1 0-16,-23 0 0,24 0 16,-24 0-16,24 0 0,-24 0 15,-1 0-15,1 0 16,0 0-16,0-24 0,-1 24 16,1 0-16,-24 0 15,24 0-15,-1-25 0,1 25 16,0 0-16,-25 0 0,25 0 15,0 0-15,0 0 16,-1 0-16,1 0 0,-24 0 16,24 0-16,-1 0 15,-23 0-15,24 0 0,-1 0 16,1 0-16,-24 0 0,24 0 16,-1 0-16,-23 0 15,-1 0-15,1 0 0,24 0 16,-25 0-16,1 0 15,-1 0-15,1 0 0,0 0 16,-1 0-16,1 0 0,-1 0 16,1 0-16,-1 0 15,1 0-15,0 0 0,-25 0 16,25 0-16,-25 0 16,0 0-16,1 0 0,-1 0 15,-24 0-15,25 0 0,-25 0 16,0-24-16,24 24 15,-23 0-15,-1 0 0,0 0 16,0 0-16,0 0 16,1 0-16,-1 0 0,0 0 15,0 0-15,0 0 16,1 0 0,-25-24 46</inkml:trace>
  <inkml:trace contextRef="#ctx0" brushRef="#br0" timeOffset="8267">15995 5229 0,'-24'0'15,"24"24"32,24-24-31,-24 24-16,24-24 0,1 24 15,23 0 1,-24-24-16,0 25 0,1-1 16,-1-24-16,0 24 0,0 0 15,0 0-15,1-24 16,-1 24-16,0-24 0,0 25 16,-24-1-16,24-24 15,-24 24-15,0 0 16,-24 0-16,0 1 15,24-1 1,-24 0-16,0 0 0,-1 0 16,25 1-16,-24-25 15,0 24-15,0 0 0,-25 0 16,25-24-16,-24 24 0,-1-24 16,-23 25-16</inkml:trace>
  <inkml:trace contextRef="#ctx0" brushRef="#br0" timeOffset="9437">6851 4769 0,'0'-24'16,"-24"24"-1,0 0 1,24 24 15,0 0-15,0 25-16,0-25 0,0 0 15,0 24-15,0-24 16,0 25-16,0-25 0,-24 24 16,24-23-16,0-1 15,-24 0-15,24 0 0,0 0 16,-25 1-16,25-50 31,0 1-15,0-24-16,0 24 15,0-25-15,0 1 0,0-25 16,0 25-16,0 0 0,0-25 16,0 25-16,0-25 15,25 25-15,-25 23 0,24-23 16,0 24-16,0 0 16,0 24-16,0 0 0,1 0 15,-1 0-15,24 24 0,-24 0 16,1 0-16,-1 0 15,0 25-15,-24-25 0,24 24 16,-24 1-16,24-25 16,-24 24-16,0-23 0,-24 23 15,24-24-15,-24 24 0,0-23 16,0-1-16,-1 0 16,1 0-16,0-24 15,0 0-15,0 0 16,-1 0-16,25-24 0,-24 24 15,24-24-15,0 0 16,24 24 0,1 0-16,-1 0 0,0 0 15,0 24-15,25 0 16,-25 0-16,24 0 0,-24 1 16,25 23-16,-25-24 0,24 25 15,-23-25-15,23 0 16,-24 0-16,0-24 0,0 24 15,1-24-15</inkml:trace>
  <inkml:trace contextRef="#ctx0" brushRef="#br0" timeOffset="9911">7480 5035 0,'-24'0'0,"48"24"78,0-24-78,1 0 0,-1-24 16,0 24-1,0 0-15,0-24 0,1 24 16,-1-24-16,0-1 15,-24 1-15,0 0 16,0 0-16,0 0 0,-24 24 16,0-24-16,-1-1 15,1 25-15,-24 0 0,24-24 16,-1 24-16,-23 0 0,24 24 16,0 1-16,-1-25 15,1 24-15,24 24 0,0-24 16,0 0-16,0 25 0,0-25 15,24 0-15,1 25 16,-1-25-16,0 0 0,0 0 16,0 0-16,1-24 15,23 25-15,-24-25 0,25 0 16,-25 0-16,24 0 16,-24-25-16,25 25 0,-25-24 15,24 24-15,-24-24 0</inkml:trace>
  <inkml:trace contextRef="#ctx0" brushRef="#br0" timeOffset="10415">7940 5108 0,'24'-25'0,"0"25"0,-24-24 16,24 24-16,-24-24 0,25 0 16,-25 0-1,24 24-15,-24-25 0,24 1 16,-24 0 0,24 24-16,-24-24 0,0 0 15,24 24-15,-24-24 16,0-1-16,-24 25 15,0 0 1,0 0-16,0 0 16,-1 25-16,1-25 0,0 24 15,0 0-15,0 0 16,-1 0-16,25 0 0,-24 1 16,24-1-16,0 0 0,0 0 15,0 0-15,0 1 16,24-1-16,1 0 15,-1-24-15,0 0 16,0 0-16,0 0 0,1-24 16,-1 24-16,0-24 0,0-1 15,-24 1-15,24 0 16,-24 0-16,0 0 0,0-1 16,0 1-16,0 0 15,0 0-15,-24 24 16,24 24-1,0 24 1,-24-23-16,24 23 0,0 0 16,0 1-16,0 23 0,24-23 15,-24-1-15,0 1 16,24-1-16,1 0 0,-25-24 16,24 25-16,0-25 15,0-24 1</inkml:trace>
  <inkml:trace contextRef="#ctx0" brushRef="#br0" timeOffset="10847">8279 5083 0,'0'-48'0,"24"24"16,-24 0-16,0-1 15,0 1-15,0 0 16,0 0-1,0 48 1,0 0 15,0 0-31,0 1 0,0-1 16,0 24-16,0-24 16,24 1-16,-24 23 0,0-24 15,24 25-15,-24-25 0,24 0 16,0-24-16,-24 24 15,25-24-15,-1 0 0,0 0 16,0-24 0,0 0-16,-24 0 0,25-1 15,-1 1-15,-24-24 0,24 24 16,-24-25-16,0 1 16,24 24-16,-24-25 0,0 25 15,0 0-15,0 0 16,-24 24-16,24 24 15,-24-24 1,24 24-16,0 0 16,0 0-16</inkml:trace>
  <inkml:trace contextRef="#ctx0" brushRef="#br0" timeOffset="11303">8762 4987 0,'0'24'16,"0"0"31,0 0-31,25-24-1,-25 24-15,24-24 16,0 0-16,0 0 15,0 0 1,0 0-16,-24-24 0,25 24 16,-1-24-16,-24 0 0,24 0 15,-24-1 1,0 1-16,0 0 16,-24 0-1,24 0-15,-24 24 0,-1 0 16,1 0-16,0 0 15,0 24-15,0 0 16,24 0-16,-24 0 0,24 1 16,-25-1-16,25 24 15,0-24-15,0 1 0,25 23 16,-25-24-16,24 0 0,0 1 16,0-1-16,0 0 15,25-24-15,-25 0 0,24 0 16,1 0-16,-1 0 15</inkml:trace>
  <inkml:trace contextRef="#ctx0" brushRef="#br0" timeOffset="11699">9464 5035 0,'0'-24'16,"0"0"-16,0-1 16,0 1-16,0 0 0,-24 0 15,24 0-15,-25 24 16,25-24-1,-24 24-15,0 0 16,24 24-16,-24-24 0,24 24 16,-24-24-16,0 24 15,24 0-15,-25-24 0,1 24 16,24 1-16,0-1 16,0 0-16,0 0 15,24-24-15,-24 24 16,25 1-16,-1-1 0,0-24 15,24 24-15,-24 0 0,1-24 16,-1 24-16,0-24 16,-24 25-16,24-25 0,-24 24 15,0 0 1,-24-24-16,0 0 16,24 24-16,-24-24 0,-25 0 15,25 0-15,0 0 16,0 0-16,0 0 0,-1 0 15,25-24-15,-24 24 0,24-24 16</inkml:trace>
  <inkml:trace contextRef="#ctx0" brushRef="#br0" timeOffset="12041">9706 4721 0,'0'-25'15,"0"1"1,0 0-16,0 48 47,0 0-47,0 1 16,0-1-16,0 24 15,0-24-15,0 25 0,0-1 16,0-24-16,0 25 0,0-1 15,24-24-15,-24 25 16,24-25-16,-24 0 0,24 0 16,-24 0-16,25 1 15,-25-1-15,24 0 0,0-24 16,0 0-16,0 0 16,0 0-16,1-24 15,-25 0-15,24-1 16</inkml:trace>
  <inkml:trace contextRef="#ctx0" brushRef="#br0" timeOffset="12252">9633 4842 0,'-24'24'0,"0"-24"15,0 0-15,24 24 16,24-24-1,0 0-15,0 0 0,0 0 16,25 0-16,-25 0 0,24 0 16,-23-24-16,23 24 15,-24 0-15,0 0 0</inkml:trace>
  <inkml:trace contextRef="#ctx0" brushRef="#br0" timeOffset="15157">16721 3971 0,'0'24'0,"0"24"15,0 1-15,0-1 0,0 0 16,0 1-16,0 23 0,0 1 16,0-1-16,0 1 15,0 0-15,0-1 0,0 25 16,0 0-16,0-1 16,0 1-16,0 0 0,0-24 15,24 23-15,-24 1 0,0 0 16,0-25-16,0 1 15,24 0-15,-24 23 0,0-23 16,0-1-16,0 1 0,0 0 16,0-1-16,0 1 15,0-1-15,-24 25 0,24-49 16,0 25-16,-24 0 16,24-1-16,0-23 0,0-1 15,0 0-15,0-23 16,-24 23-16,24-24 0,0 0 15,0 0-15,0 1 16,24-25 78,0 0-94,0 0 15,1 0-15,-1-25 0,24 25 16,1 0-16,-1 0 16,24 0-16,-23 0 0,23 0 15,1-24-15,24 24 16,0 0-16,-1 0 0,1 0 16,0 0-16,0 0 0,24 0 15,-1 0-15,-23 0 16,24 0-16,0 0 0,-24 0 15,24 0-15,0 0 16,0 0-16,-24 0 0,23 0 16,-23 0-16,0 0 0,0 0 15,0 0-15,-49 0 16,24 0-16,-23 0 0,-1 0 16,1 0-16,-25 0 15,0 0-15,0 0 0,0 0 16,-24-24-1,25 24-15,-25-24 16,0 0 15,0 0-31,0-1 16,0 1-16,0 0 16,0 0-16,0 0 15,0-25-15,0 25 0,0-24 16,0-1-16,0 1 15,0-1-15,0 1 0,0-24 16,0 23-16,0-23 0,0-1 16,24 0-16,-24 1 15,0-1-15,0 1 0,0-1 16,0-24-16,24 25 16,-24-1-16,0 1 0,0-1 15,0 1-15,0-25 0,0 24 16,0 1-16,0-1 15,0 0-15,0 25 0,0-24 16,0 23-16,0-23 0,0 23 16,-24 1-16,24-1 15,0 1-15,0 0 0,-24-1 16,24 1-16,0 24 16,-25-25-16,25 25 0,0 0 15,-24-24-15,24 23 16,0 1-16,0 0 0,-24-24 15,24 23-15,0 1 16,0 0-16,0 0 0,-24 24 16,24-24-16,0-1 0,0 1 15,-24 0-15,24 0 16,0 0 0,-25 0-16,25-1 15,0 1 1,0 0-16,0 0 15,0 0 17,25 24-17,-25-25-15,0 1 16,24 24 0,-24-24-1,-24 24 48,-1 0-63,1 0 15,-24 24-15,24-24 16,-25 0-16,1 0 0,0 0 16,-25 0-16,0 0 15,1 0-15,-25 0 0,0 0 16,1 0-16,-1 0 0,0-24 15,0 24-15,0 0 16,1 0-16,-1 0 0,0 0 16,0 0-16,1 0 15,-1 0-15,0 0 0,0 0 16,25 0-16,-25 0 0,24 0 16,-23 0-16,23 0 15,1 0-15,-1 0 0,25 24 16,-25-24-16,25 0 0,-25 0 15,49 0-15,-24 0 16,23 24-16,1-24 0,0 0 16,0 0-1,24 25 32,-24-25-47,-1 0 47,25 24-31,-24-24-16,24 24 15,-24-24-15,24 24 16,0 0 0,0 1-16,0-1 0,0 0 15,0 0 1,0 0-16,0 25 0,0-25 15,0 0-15,0 0 0,24 0 16,-24 1-16,0-1 16,24 0-16,-24 0 0,0 0 15,25 1 1,-25-1-16,0 0 0,0 0 16,0 0-16,-25 1 15,25-1-15</inkml:trace>
  <inkml:trace contextRef="#ctx0" brushRef="#br0" timeOffset="15924">18221 7115 0,'0'-24'32,"-24"24"-32,-1 24 31,25 1-31,0-1 15,0 0-15,0 0 16,0 0-16,0 25 16,0-25-16,0 24 0,0 1 15,0-1-15,0 0 0,0 1 16,0-1-16,0 1 16,0-25-16,0 24 0,0-24 15,0 25-15,0-25 16,0 0-16,0 0 0</inkml:trace>
  <inkml:trace contextRef="#ctx0" brushRef="#br0" timeOffset="16440">18148 7962 0,'-24'0'16,"0"0"15,24 24 0,-24-24-31,24 24 0,0 1 16,0-1-16,0 0 0,24-24 16,-24 24-16,24 0 15,0 1-15,0-1 0,25-24 16,-25 0-16,24 0 15,1 0-15,-25 0 0,24-24 16,-23-1-16,23 1 16,-48 0-16,24 0 0,-24 0 15,0-1-15,0 1 0,-24 0 16,0 0-16,-25 0 16,25 0-16,-24 24 0,-1 0 15,1 0-15,0 0 0,23 0 16,-23 24-16,24 0 15,24 0-15</inkml:trace>
  <inkml:trace contextRef="#ctx0" brushRef="#br0" timeOffset="16950">17761 7962 0,'24'0'62,"1"0"-62,-1 24 16,24-24-16,-24 0 16,1 0-16,23 0 15,-24 0-15,0 24 0,0-24 16,1 0-16,-1 0 0</inkml:trace>
  <inkml:trace contextRef="#ctx0" brushRef="#br0" timeOffset="17270">18463 8010 0,'24'0'32,"0"0"-17,0 0-15,0 0 0,1 0 16,23 0-16,-24 0 15,0 25-15,25-25 0,-25 0 16,0 24-16,0-24 0,1 0 16,-1 0-16,0 0 15,0 0 1,-48 0 0</inkml:trace>
  <inkml:trace contextRef="#ctx0" brushRef="#br0" timeOffset="18133">19213 4551 0,'-25'0'15,"1"0"-15,24 24 32,24-24-17,1 0-15,23 25 16,-24-25-16,25 0 0,-1 0 15,0 24-15,1-24 0,23 0 16,-23 0-16,-1 0 16,0 24-16,-23-24 0,23 0 15,-24 0-15,0 0 16</inkml:trace>
  <inkml:trace contextRef="#ctx0" brushRef="#br0" timeOffset="18524">19285 5108 0,'24'0'63,"1"0"-63,-1 0 15,24 0-15,-24 0 16,25 0-16,-1 0 0,0 0 15,1 0-15,-1 0 16,1 0-16,-1 0 0,0 0 16,-23 0-16,-1 0 15,0 0-15,-48 0 16,0 24 0,-1-24-1</inkml:trace>
  <inkml:trace contextRef="#ctx0" brushRef="#br0" timeOffset="18877">19334 5567 0,'-25'0'16,"50"0"15,-25 24-31,24-24 0,0 0 16,0 0 0,0 0-16,1 25 0,-1-25 15,24 0-15,0 0 16,1 0-16,-1 0 0,1 0 15,-25 24-15,24-24 0,1 0 16,-25 0-16,0 0 16,0 0-16,0 0 0,-24 24 31,-24-24-31</inkml:trace>
  <inkml:trace contextRef="#ctx0" brushRef="#br0" timeOffset="19982">20156 2979 0,'0'-24'16,"0"-1"-1,-24 25 1,24-24-16,0 48 31,0 1-15,-24-1-16,24 0 15,0 0-15,-25 25 0,25-25 16,0 0-16,-24 24 16,24-23-16,0-1 0,-24 0 15,24 0 1,0 0-16,0-48 16,0 0-1,0 0 1,0 0-16,0-1 0,24 1 15,-24-24-15,24-1 16,-24 25-16,25-24 0,-1-1 16,-24 1-16,24 24 0,-24 0 15,24 0-15,0-1 16,1 25-16,-1 25 16,-24-1-16,24 0 15,0 24-15,0 1 0,-24-25 16,25 24-16,-1 1 0,0-25 15,0 24-15,-24-24 16,24 1-16,-24 23 0,0-24 16,0 0-16,0 1 15</inkml:trace>
  <inkml:trace contextRef="#ctx0" brushRef="#br0" timeOffset="20143">20204 3172 0,'-24'-24'15,"24"0"-15,-24 24 16,24-24-16,24 24 31,0 0-31,1 0 16,23-24 0,-24 24-16,0 0 0</inkml:trace>
  <inkml:trace contextRef="#ctx0" brushRef="#br0" timeOffset="20887">20591 2955 0,'0'-25'0,"0"1"16,-24 24 0,24-24-16,0 48 31,0 0-16,0 1 1,0-1-16,0 0 16,0 0-16,0 0 0,0 25 15,0-25-15,0 0 16,0 0-16,0 1 16,0-1-16,0 0 15,24-24-15,-24 24 16,25-24 15,-25-24-15,24 24-1,0-24 1,0 0-16,0-1 16,1 1-1,-25 0-15,0 0 16,0 0-16,0-1 15,0 1 1,0 0-16,0 48 78,24 0-62,-24 1-1,24-1-15,-24 0 16,0 0-16,24-24 0,-24 24 16,24 1-16,-24-1 15,25-24-15,-1 0 16,-24 24 0,24-24-1,0 0 1,-24-24-1,0 0 32</inkml:trace>
  <inkml:trace contextRef="#ctx0" brushRef="#br0" timeOffset="21474">20591 2882 0,'0'-24'16,"0"48"47,0 0-63,0 0 15,0 1-15,0-1 16,0 24-16,0-24 0,0 25 15,0-25-15,0 24 0,-24-23 16,24 23-16,0-24 16,0 0-16,0 1 0,0-1 15,0 0 1,0-48 0,0 0-1,0-1-15,0 1 16,0 0-16,24-24 0,-24-1 15,0 1-15,0-1 16,25 1-16,-25 0 0,0-1 16,24 1-16,-24 24 0,24 0 15,-24-1-15,24 25 16,0 0-16,-24 25 0,25-25 16,-25 24-16,24 24 0,0-24 15,-24 25-15,24-1 16,0 0-16,-24-23 0,25 23 15,-25 0-15,0 1 16,24-25-16,-24 0 0,0 0 16,24 1-16</inkml:trace>
  <inkml:trace contextRef="#ctx0" brushRef="#br0" timeOffset="22308">20616 3148 0,'-25'0'16,"25"-24"-16,0 0 31,25 24-15,-1 0-16,0 0 16,0 0-16,0 0 0,1 0 15,-1 0-15,24 0 0,-24 0 16,1 0-16,-1 0 15,0 0-15,0 0 0,0 0 16,1 0-16,-1 0 16,0 0-1,-24-24 1,0-1 15,0 50 0,0-1-15,0 0 0,0 0-16,0 0 15,0 1-15,24-1 0,-24 0 16,0 0 0,0 0-16,0 1 15,0-50 16,0 1-31,24 24 16,-24-24-16,0 0 16,0 0-16,0-1 0,24-23 15,-24 24-15,25 0 16,-25-1-16,0 1 0,24 24 16,-24-24-16,24 24 0,0 24 31,0 0-31,-24 1 15,0-1-15,25 0 16,-25 0-16,24 0 0,-24 1 16,0-1-16,0 0 15,24-24-15,-24 24 16,24-48 0,-24 0-1,24 0-15,1-1 16,-25 1-16,24 0 0,0 0 15,-24 0-15,24-1 16,0 1-16,1 24 16,-1 24-1,-24 1 1,0 23-16,24-24 0,-24 25 16,24-25-16,-24 24 15,24-24-15,-24 25 0,0-25 16,24 0-16,-24 0 15</inkml:trace>
  <inkml:trace contextRef="#ctx0" brushRef="#br0" timeOffset="22789">21898 3148 0,'24'0'16,"-24"-24"-1,-24 0 17,0 0-17,-1 24-15,1-25 16,0 25 0,0 0-16,0 0 0,-1 25 15,1-25 1,24 24-16,0 0 0,0 0 15,0 0-15,0 1 16,0-1-16,24 0 16,-24 0-16,25-24 15,-1 24-15,0-24 16,0 0 0,-24-24-16,24 24 0,-24-24 15,25 0-15,-1 0 16,-24-1-16,24 1 15,-24 0-15,24 24 16,0 24 0,-24 0-1,25 1-15,-25-1 16,0 0-16,24 24 0,-24-23 16,24-1-16,0-24 0,-24 24 15,24-24-15,0 24 16</inkml:trace>
  <inkml:trace contextRef="#ctx0" brushRef="#br0" timeOffset="23143">22236 3124 0,'-24'-24'0,"24"0"16,-24-1-16,0 1 15,48 24 16,0 0-15,0 0-16,1 24 0,23-24 16,-24 0-16,0 25 15,1-25-15,-1 24 0,0-24 16,-24 24-16,0 0 0,0 0 16,-24-24-16,24 25 15,-24-1-15,-1 0 0,1 0 16,24 0-16,-24 1 15,0-1-15,24 0 0,0 0 16,24-24 0,0 24-1,0-24-15,1 0 0,-1 0 16,0-24-16,0 24 0,0-24 16,1 24-16</inkml:trace>
  <inkml:trace contextRef="#ctx0" brushRef="#br0" timeOffset="24072">22478 3245 0,'-24'-24'0,"0"24"16,0-24-16,0-1 16,-1 25-16,1 0 0,48 0 31,1 0-15,-1 0-16,0 0 0,0 0 15,25 0-15,-1 0 16,-24 0-16,24 0 0,1 0 15,-25-24-15,0 24 0,0 0 16,1-24-16,-1 24 16,-24-24-1,-24 24 17,-1 0-17,1 24 1,24 0-16,-24-24 0,24 24 15,0 1-15,0-1 0,0 24 16,0-24-16,0 1 16,24-1-16,-24 24 0,24-24 15,1-24-15,-1 24 16,0 1-16,0-25 0,0 0 16,1 0-16,-1-25 15,-24 1-15,24 0 16,-24 0-16,0 0 0,0 0 15,0-1-15,0-23 16,0 24-16,-24 0 0,0-1 16,-1 1-16,25 0 0,-24 0 15,0 24-15,0 0 16,24-24-16,-24 24 0,24 24 31,0 0-31,0 0 16,24-24-16,0 24 15,0-24 1,0 0-16,1-24 16,-1 24-1,0 0-15,-24-24 0,24 24 16,0 0-16,-24-24 0,25 24 16,-1 0-1,0 0 1,0 24-1,-24 0-15,0 0 16,24-24-16,-24 25 0,0 23 16,0-24-16,24 0 15,-24 1-15,0-1 16,0 0-16,25-24 31,-1-24-15,-24 0-1,24-1-15,0 1 0,-24-24 16,24 24-16,1-1 16,-1-23-16,0 24 0,0 24 15,0-24-15,1 24 16,-1 24 0,-24 24-1,0-24-15,24 1 16,-24 23-16,0 0 0,0-23 15,24 23-15,-24-24 0,0 24 16</inkml:trace>
  <inkml:trace contextRef="#ctx0" brushRef="#br0" timeOffset="24690">20737 3898 0,'0'-24'16,"0"0"-1,0 0-15,0-1 0,24 1 16,-24 0-16,0 0 0,0 0 16,0-1-16,-24 1 15,24 0-15,-25 0 0,1 0 16,0 24-16,0 0 15,0 0-15,-1 24 16,25 24-16,-24-24 0,24 25 16,0-1-16,-24 1 15,24 23-15,0-24 0,0 25 16,0-25-16,0 1 0,24 23 16,-24-23-16,0-25 15,0 24-15,0 1 0,0-25 16,0 0-16,0 0 15</inkml:trace>
  <inkml:trace contextRef="#ctx0" brushRef="#br0" timeOffset="25237">20471 4067 0,'0'-24'15,"24"24"1,0 0-16,0 0 15,0 0-15,0 0 0,25 24 16,-1-24-16,1 0 16,-1 0-16,0 0 0,25 0 15,-25 0-15,1 0 0,-1 0 16,-24 0-16,0-24 16,1 24-16,-1 0 0,0-24 15,-24 0 1,-24 0-16,0-1 15,-1 25-15,1 0 16,0-24-16,0 24 16,0 0-16,0 24 15,-1-24-15,25 25 16,-24-1-16,24 0 0,-24 0 16,24 0-16,0 1 0,0-1 15,0 0-15,24-24 16,-24 24-16,24-24 0,1 24 15,-1-24 1,0 0-16,0-24 0,0 24 16,0-24-16,1 24 0,-1-24 15,0 24-15,-24-24 16,24-1-16,-24 1 16,24 24-16,-24-24 15,25 48 1,-25 0-16,0 1 15,24-1 1,-24 0-16,24 0 16,-24 0-16,24-24 15,0 25-15</inkml:trace>
  <inkml:trace contextRef="#ctx0" brushRef="#br0" timeOffset="25470">21704 3995 0,'0'-24'0,"0"-1"16,-24 1-1,0 24 1,0 24-16,-1 1 16,1-1-16,0-24 15,0 24-15,24 0 0,-24 0 16,24 1-16,0-1 15,0 0-15,0 0 16,24 0-16,0-24 0,0 0 16,25 0-16</inkml:trace>
  <inkml:trace contextRef="#ctx0" brushRef="#br0" timeOffset="25891">21995 4067 0,'-25'0'0,"1"0"32,48 0 15,-24 25-47,25-25 15,-1 0 1,-24 24-16,24-24 0,0 0 15,0-24-15,0-1 16,-24 1 0,0 0-1,0 0-15,-24 0 16,0-1-16,0 25 16,24-24-16,-24 24 0,0 0 15,-1 0-15,1 0 16,0 24-16,0 1 0,24-1 15,-24 0-15,24 0 16,0 0-16,0 1 0,0-1 16,0 0-16,24 0 0,0 0 15,0 1-15,25-25 16,-25 24-16,24-24 0,0 0 16,1-24-16</inkml:trace>
  <inkml:trace contextRef="#ctx0" brushRef="#br0" timeOffset="26365">22406 3850 0,'0'-24'0,"-24"-1"15,-1 1 1,25 48 0,-24 1-1,24-1-15,0 0 0,0 0 16,0 0-16,0 0 15,0 25-15,0-25 0,0 0 16,0 25-16,24-25 0,-24 0 16,0 0-16,0 0 15,0 1-15,0-50 32,0 1-17,0 0 1,25 0-16,-25 0 15,24-1-15,-24 1 0,24 0 16,0 0-16,0 24 16,1 0-16,-1 0 0,0 0 15,0 0-15,0 24 0,0-24 16,-24 24-16,0 0 16,0 1-16,-24-1 15,0-24-15,0 0 16,0 24-16,0-24 15,-1 0-15,1 0 0,0 0 16,0 0 0,24-24-16,0 0 15,24 24 1</inkml:trace>
  <inkml:trace contextRef="#ctx0" brushRef="#br0" timeOffset="27192">22744 3971 0,'25'0'15,"-1"0"-15,0 0 16,0 0-16,-48 0 47,24 24-47,-24-24 16,24 24-16,-24 0 0,-1-24 15,25 24-15,-24 1 16,24-1-16,-24 0 0,24 0 15,0 0 1,24 1-16,0-25 16,1 0-16,-1 24 0,0-24 15,0-24-15,0 24 16,1-25-16,-1 25 0,0-24 16,-24 0-16,0 0 15,0 0-15,0-1 16,-24 25-16,0-24 0,-1 24 15,1-24-15,0 24 16,0-24-16,0 24 16,48 0 15,0 0-15,0 0-1,0 0-15,1 0 0,23 24 16,-24-24-16,0 0 15,25 0-15,-25 0 0,0 0 16,0 0-16,0 0 16,-24 24 15,-24 0 0,24 1-15,0-1-1,0 0-15,0 0 16,24 0-16,1-24 31,-25 25-31,24-25 0,0 0 16,0 0 0,0 0-16,1-25 15,-25 1 1,0 0-1,-25 0-15,25 0 0,-24 24 16,24-25-16,-24 1 16,24 0-16,-24 24 0,24-24 15,-24 24-15,-1 0 16,1 0 15,48 0 0</inkml:trace>
  <inkml:trace contextRef="#ctx0" brushRef="#br0" timeOffset="27895">23591 3777 0,'0'-24'15,"-24"24"1,24 24 15,0 0-31,0 1 16,24-1-16,-24 0 0,0 0 15,0 24-15,24-23 16,-24-1-16,0 0 0,0 0 16,0 25-16,0-25 15,24 0-15,-24 0 16,0-48 15,0 0 0,25 0-31,-1-1 0,0 1 16,0 0-16,0 24 0,1-24 16,-1 0-16,-24-1 15,24 25-15,0 0 0,-24 25 16,-24-1 0,0 0-16,0 0 15,-1 0-15,-23 1 0,24-1 16,0 0-16,-25 0 15,25 0-15,0-24 0,0 25 16,0-25 0,48-25-1,0 25-15,0-24 0,0 24 16,0-24-16,25 24 16,-1-24-16,-24 24 0,25 0 15,-25 0-15,24 0 16,-23 0-16,-1 24 0,0 0 15,0 0-15,0 1 0,-24-1 16,25 24-16,-1-24 16,0 1-16,-24-1 0,24 0 15,0 0-15,0-24 0,-24 24 16,25-24-16,-1-24 16</inkml:trace>
  <inkml:trace contextRef="#ctx0" brushRef="#br0" timeOffset="31554">17495 5954 0,'0'-24'0,"0"0"15,24 24 1,-24-24-16,24 24 16,-24-24-16,0-1 15,25 1 1,-25 0-1,24 0-15,-24 0 16,24-1-16,-24 1 16,24 0-16,-24-24 0,24 23 15,1 1-15,-1 0 16,0 0-16,0 0 16,25 24-16,-25-25 0,0 25 15,24-24-15,-23 24 16,-1 0-16,24 0 0,-24 0 15,0 0-15,25 24 16,-25-24-16,0 25 0,0-25 16,1 24-16,-25 0 0,24 0 15,0 0-15,-24 1 16,24-1-16,-24 0 0,0 0 16,0 0-16,24 1 15,-24-1-15,0 0 0,25 0 16,-25 0-16,0 1 0,24-1 15,-24 0-15,0 0 16,24 0-16,-24 0 0,0 1 16,24-25-16,-24 24 15,0 0-15,24-24 16,-24 24 0,0-48 15,0 0-16</inkml:trace>
  <inkml:trace contextRef="#ctx0" brushRef="#br0" timeOffset="32026">18172 5978 0,'-24'0'0,"48"0"47,-24 25-32,25-25-15,-25 24 16,24-24 0,-24 24-16,24 0 0,0-24 15,-24 24-15,24 1 16,1-1-16,-1 0 15,0-24-15,-24 24 0,24-24 16,0 0 0,1 0-16,-1 0 15,-24-24-15,24 24 16,-24-24-16,24 0 16,0 24-16,-24-25 0,24 1 15,-24 0-15,25 0 16,-25 0-16,0-1 0,24 1 15,-24 0-15,0 48 63,0 0-32</inkml:trace>
  <inkml:trace contextRef="#ctx0" brushRef="#br0" timeOffset="32729">17737 6366 0,'24'0'31,"-24"-25"32,-24 25-48,24-24-15,0 0 0,-24 24 16,0-24-16,24 0 16,-25-1-16,1 25 0,0-24 15,0 24-15,0 0 0,-1 0 16,1 0 0,0 24-16,0-24 0,24 25 15,-24-25-15,24 24 16,0 0-16,-24 0 0,24 0 15,0 1 1,24-25 0,0 0-16,-24 24 15,24-24-15,0 24 16,-24 0 0,24-24-16,-24 24 0,0 0 31,25-24-31,-25 25 15,0-1-15,0 0 16,0 0 0,24-24-1</inkml:trace>
  <inkml:trace contextRef="#ctx0" brushRef="#br0" timeOffset="33257">17568 6366 0,'-25'0'0,"50"0"46,-1 0-30,-24 24-16,24-24 0,0 24 16,0 0-16,-24 0 15,25 0-15,-1 1 0,-24-1 16,24 0-16,0 0 0,0 0 16,-24 1-16,25-1 15,-1 0-15,0 0 0,0-24 16,25 24-16,-25-24 15,0 25-15,24-25 0,-24 0 16,25 0-16,-25 0 0,24-25 16,-23 25-16,23-24 15,-24 24-15,0-24 0,1 0 16,-1 0-16,0-1 0,-24 1 16,24 0-1,-24 0-15,0 0 16,-24 24-1,0 24 32</inkml:trace>
  <inkml:trace contextRef="#ctx0" brushRef="#br0" timeOffset="36040">16697 6632 0,'-24'0'63,"-1"0"-32,1 0-16,0 0-15,0 0 16,24-25 0,-24 25-16,-1 0 0,1 0 15,0 0-15,0 0 16,0 0-16,-25 0 0,25-24 16,-24 24-16,24 0 0,-25 0 15,1 0-15,-1 0 16,1 0-16,0 0 0,-1 0 15,1 0-15,0 0 0,-1 0 16,1 0-16,-25-24 16,25 24-16,-25 0 0,1 0 15,-1 0-15,1-24 0,-1 24 16,-24 0-16,25 0 16,-1 0-16,-24 0 0,25-24 15,-25 24-15,24 0 16,-23 0-16,23-25 0,-24 25 15,25 0-15,-25-24 0,24 24 16,1-24-16,-1 24 16,1 0-16,-1-24 0,1 24 15,-1-24-15,0 24 16,1 0-16,-1 0 0,1-24 16,-1 24-16,1 0 0,-25 0 15,24 0-15,-24 0 16,25 0-16,-25 0 0,0 0 15,1 0-15,23 0 16,-24 0-16,0 0 0,25 0 16,-25 0-16,25-25 0,-25 25 15,24 0-15,-24 0 16,25 0-16,-1 0 0,-23 0 16,23 0-16,0 0 15,1-24-15,-1 24 0,1 0 16,-1 0-16,1 0 0,23 0 15,-23-24-15,23 24 16,1 0-16,-25 0 0,25 0 16,-25 0-16,1 0 15,-1 0-15,1 0 0,-1-24 16,0 24-16,1 0 0,-25 0 16,25-24-16,-25 24 15,24 0-15,-24 0 0,1-25 16,-1 25-16,0 0 15,0 0-15,1 0 0,-1-24 16,0 24-16,25 0 0,-1 0 16,0 0-16,1 0 15,-1 0-15,25 0 0,-25 0 16,25 0-16,0-24 0,-1 24 16,-23 0-16,23 0 15,1 0-15,-1 0 0,-23-24 16,-1 24-16,1 0 15,-25 0-15,24 0 0,-48 0 16,25 24-16,-25-24 16,0 0-16,-24 0 0,24 0 15,-24 0-15,24 0 0,-25 0 16,1 0-16,0 24 16,0-24-16,24 0 0,-24 0 15,24 0-15,0 0 16,24-24-16,1 24 0,23 0 15,0-24-15,25 24 0,24 0 16,0 0-16,-1 0 16,25-24-16,-24 24 31,0 0-15,0 0-16,0 0 0,-1 0 15,-23 0-15,0 0 16,-1 0-16,25 0 0,-24 0 15,-1 0-15,1 0 0,24 0 16,-25 0-16,25 0 16,0 0-16,-24 0 0,23 0 15,1 0-15,0 0 16,0 0-16,-24 0 0,23 0 16,1 0-16,0 0 0,-24-25 15,23 25-15,1 0 16,-24 0-16,24-24 0,-1 24 15,-23 0-15,24 0 16,-25 0-16,25 0 0,0 0 16,-24 0-16,24 0 0,-1 0 15,1 0-15,0 0 16,0 0-16,0 0 0,-1 24 16,1-24-16,0 0 15,-24 0-15,23 25 0,1-25 16,0 0-16,0 0 0,0 0 15,-1 0-15,1 0 16,0 0 0,0 0-1,0-25 1,0 25 0,-1 0-16,1 0 15,0 0 1</inkml:trace>
  <inkml:trace contextRef="#ctx0" brushRef="#br0" timeOffset="36473">4021 5833 0,'-24'0'16,"0"-24"0,24 48 15,0 1-15,-25-25-16,25 24 0,-24-24 15,0 24-15,0 0 0,0 0 16,-1 0-16,-23 1 15,24-1-15,-24 0 0,23 0 16,1 0-16,0-24 16,0 25-16,0-25 0,-1 24 15,50-24 1,-1 0 0,0 24-16,0-24 0,0 24 15,25-24-15,-1 24 16,-24 1-16,25-1 0,-1 0 15,-24 0-15,25 25 16,-25-25-16,24 0 0,-24 0 16,1 24-16,-1-23 0</inkml:trace>
  <inkml:trace contextRef="#ctx0" brushRef="#br0" timeOffset="37337">7166 6704 0,'0'-24'0,"0"0"16,0 48 0,0 0-1,0 0-15,0 1 0,0-1 16,0 24-16,0 1 16,24-1-16,-24 0 0,0 1 15,24-1-15,-24 0 0,0-23 16,24 23-16,-24-24 15,0 0-15,0 1 0,-24-25 32,0 0-32,0-25 15,24 1-15,0 0 16,-24-24-16,24-1 16,-25 1-16,25-1 0,-24-23 15,24-1-15,0 25 0,0-25 16,24 1-16,1 23 15,-1 1-15,24 0 0,-24 23 16,25 25-16,-1 0 16,-24 0-16,25 25 0,-25-1 15,0 0-15,-24 0 16,24 25-16,-24-1 0,0-24 16,-24 25-16,24-1 0,-24-24 15,0 25-15,-25-25 16,25 0-16,-24 0 0,-1 0 15,1-24-15,24 24 0,0-24 16,-1 0-16,1 0 16,0 0-16,48 0 15,0 0 1,1 0-16,-1 0 0,24 0 16,1 0-16,-1 25 0,24-1 15,-23-24-15,-1 24 16,1 24-16,-25-48 0,24 25 15,-24-1-15,-24 0 16,25 0-16,-25 0 16</inkml:trace>
  <inkml:trace contextRef="#ctx0" brushRef="#br0" timeOffset="37750">7722 6994 0,'24'0'63,"-24"25"-63,25-25 0,-1 0 16,0 24-16,0-24 15,0 0-15,0 0 0,1 0 16,-1 0-16,0 0 15,0 0-15,0-24 0,1 24 16,-25-25-16,0 1 0,0 0 16,0 0-1,0 0-15,-25 0 0,1-1 16,0 25-16,0-24 0,0 24 16,-25 0-16,25 0 15,0 24-15,-24-24 0,23 25 16,1 23-16,24-24 15,-24 0-15,24 25 0,0-25 16,24 24-16,0-24 16,1 25-16,-1-25 0,0-24 15,24 24-15,-24-24 0,1 0 16,23 0-16</inkml:trace>
  <inkml:trace contextRef="#ctx0" brushRef="#br0" timeOffset="38160">8351 6970 0,'24'0'15,"-24"-24"-15,24 24 16,-24-24-16,0 0 0,0 0 16,-24-1-1,0 1 1,0 24-16,0 0 0,0 0 15,-1 24-15,-23-24 0,24 25 16,-25-1-16,25 0 16,0-24-16,0 24 0,0 0 15,24 0 1,24 1-16,0-25 0,0 24 16,25-24-16,-25 24 0,24-24 15,1 0-15,-1 24 16,0-24-16,-24 0 0,1 24 15,-1-24-15,-24 25 16,0-1-16,-24-24 16,-1 24-16,1-24 0,0 24 15,-24-24-15,24 0 16,-25 0-16,25 0 0,0 0 16,0 0-16,24-24 15,0 0-15</inkml:trace>
  <inkml:trace contextRef="#ctx0" brushRef="#br0" timeOffset="38675">8617 6704 0,'24'-24'0,"-24"0"15,0 0-15,0-1 0,0 1 16,-24 24-1,24 24 1,0 1-16,0-1 16,0 24-16,0 1 15,24 23-15,-24-23 0,25 23 16,-25 1-16,24-25 0,-24 25 16,24-1-16,-24-23 15,0 23-15,0-23 0,0-25 16,0 24-16,0-24 15,0 0-15,0 1 0,-24-25 16,0-25 0,24 1-1,-25-24-15,25 24 0,0-25 16,0 1-16,0-25 16,0 25-16,25 0 0,-25-1 15,24 1-15,0-1 0,24 25 16,-23 0-16,-1 0 15,0 0-15,0 24 0,0 0 16,0 24-16,1-24 16,-25 24-16,24 0 0,-24 0 15,0 1-15,0-1 0,-24 0 16,-1 24-16,1-23 16,0-25-16,0 24 0,0 0 15,-25-24-15,25 0 16,0 0-16</inkml:trace>
  <inkml:trace contextRef="#ctx0" brushRef="#br0" timeOffset="39124">9246 6970 0,'0'-24'31,"-24"24"-15,24-24-16,-24 24 15,0 0 1,-1 0 0,1 24-1,0 0-15,24 0 16,0 1-16,0-1 0,0 0 15,0 0-15,0 0 16,24 1-16,0-1 0,1-24 16,-1 0-16,0 0 15,0 0-15,0 0 0,1-24 16,-1 24-16,0-25 16,0 25-16,-24-24 0,0 0 15,0 0-15,-24 0 16,0-1-16,0 1 15,-1 24-15,1-24 0,0 24 16,0-24-16,0 24 16,-1 0-16,25 24 15,0 0 1</inkml:trace>
  <inkml:trace contextRef="#ctx0" brushRef="#br0" timeOffset="39539">9464 6946 0,'0'-24'15,"-24"0"1,24 0 0,0-1-16,24 25 31,0 25-31,0-25 0,-24 24 15,24 0-15,1 0 16,-25 0-16,24 25 0,-24-25 16,0 0-16,0 24 0,0-23 15,0-1 1,-24-24-16,-1 0 16,25-24-1,0-1-15,0 1 16,0 0-16,25 0 0,-1 0 15,0-1-15,0-23 0,0 24 16,1 0-16,-1 24 16,0 0-16,0 0 0,0 0 15,1 0-15,-1 24 16,0 0-16,-24 24 0,24-23 16,-24-1-16,0 0 0,0 0 15,0 0-15,0 1 16</inkml:trace>
  <inkml:trace contextRef="#ctx0" brushRef="#br0" timeOffset="39976">10335 6946 0,'24'0'16,"0"-24"-1,-24 0 1,-24 0-16,0 24 16,0-25-1,-1 25-15,1 0 0,0-24 16,0 24-16,0 0 0,-1 24 16,1-24-16,0 25 15,0-25-15,24 24 0,0 0 16,24-24-1,-24 24-15,24 0 0,0-24 16,1 24-16,-1-24 0,24 25 16,-24-25-16,1 24 15,-1-24-15,0 24 0,0-24 16,-24 24-16,24-24 0,-24 24 16,0 1-1,-24-25-15,0 24 0,0-24 16,0 0-16,-1 0 15,1 0-15,0 0 0,0 0 16,0 0-16,-1 0 16,1-24-16,0-1 0</inkml:trace>
  <inkml:trace contextRef="#ctx0" brushRef="#br0" timeOffset="40433">10528 6970 0,'0'24'15,"-24"-24"-15,48 0 47,0 25-31,1-25-1,-1 0-15,0 0 16,0-25-16,0 25 0,25-24 16,-25 24-16,24-24 0,-23 24 15,-25-24-15,24 0 16,0 24-16,-24-24 0,0-1 16,-24 25-16,0-24 0,-1 24 15,1-24-15,-24 24 16,24 0-16,-25 0 0,25 24 15,-24 0-15,23-24 16,25 25-16,-24 23 0,24-24 16,0 0-16,0 25 0,0-25 15,24 24-15,1-24 16,-1 1-16,24-1 0,-24 0 16,25 0-16,-25-24 15,24 24-15,-23-24 0,-1 0 16,0-24-16,0 24 0,0-24 15</inkml:trace>
  <inkml:trace contextRef="#ctx0" brushRef="#br0" timeOffset="43127">925 4358 0,'0'-24'0,"24"24"32,-24 24-1,0 0-31,0 0 16,0 24-1,0-23-15,0-1 0,0 24 16,0-24-16,0 25 0,0-25 15,0 24-15,0-23 16,0-1-16,0 0 0,0 0 16,0 0-16,0 1 15,24-25 1,-24-25 0,24 25-16,0-24 15,1 0-15,-1 24 16,24 0-16,-24-24 0,1 24 15,-1 0-15,24 0 16,-24 0-16,0-24 0,1 24 16,-1 0-16,0 0 15,0 0-15,0 0 78,-24-25-78,0 1 16,0 0 0,0 0-1,0 0-15,0-1 0,0 1 16,-24 0-16,24 0 0,0 0 16,0-1-16,-24 1 15,24 0-15,0-24 0,0 24 16,0-1-16,0 1 15,0 0-15,0 0 0,0 0 16,0-1 0,-24 25-1,0 0 1,-1 0 0,1 25-16,0-1 15,0-24-15,0 0 16,0 24-16,-1-24 15,-23 0-15,24 0 0,0 24 16,-1-24-16,1 0 16,0 0-16,24 24 31</inkml:trace>
  <inkml:trace contextRef="#ctx0" brushRef="#br0" timeOffset="44009">1916 4382 0,'0'24'62,"0"0"-46,0 0-16,0 25 0,0-25 15,0 0-15,0 25 16,-24-1-16,24-24 0,0 0 16,-24 25-16,24-25 15,0 0-15,0 0 0,0 1 16,24-25 15,0 0-15,1-25-1,-1 25-15,0 0 16,0 0-16,0-24 0,25 24 16,-25 0-16,0 0 15,25-24-15,-25 24 0,0 0 16,0 0-16,0 0 16,0 24-16,1-24 15,-1-24 16,-24 0-15,24 24 0,-24-24-16,0-1 0,0 1 15,0 0-15,24 0 16,-24 0-16,0-1 16,0 1-16,-24 0 0,24 0 15,-24 0-15,24-1 0,-24-23 16,24 24-16,0 0 15,0 0-15,0-1 16,0 1 0,-25 24 46,1 0-46,0 0-16,0 0 15,-24 0-15,23 0 0,-23 24 16,24-24-16,-25 0 16,1 0-16,0 25 0,-1-25 15,1 0-15,24 24 16,-25-24-16,25 24 16</inkml:trace>
  <inkml:trace contextRef="#ctx0" brushRef="#br0" timeOffset="45076">828 5374 0,'24'0'0,"-24"-24"16,0-1-1,0 50 17,24-25-17,-24 24-15,0 0 0,0 0 16,0 0-16,0 0 16,24 1-16,-24 23 0,0-24 15,0 0-15,0 1 0,0-1 16,0 0-1,0 0-15,0 0 16,25-24 31,-1-24-31,0 24-16,0 0 15,0-24-15,1 24 16,-1 0-16,0 0 0,24-24 15,-23 24-15,-1 0 0,0 0 16,24 0-16,-24 0 16,1 0-16,-1 0 0,0 0 15,0-24-15,0 24 16,-24-25 0,0 1-1,0 0 1,-24 0-16,24 0 15,0-1-15,0 1 16,0 0-16,-24 0 0,24 0 16,0 0-16,0-1 0,0-23 15,0 24-15,0 0 16,0-1-16,-24 1 16,24 0-1,-24 24-15,24 24 16,-25-24-1,25 24 1,-24-24-16,0 25 16,0-25-1,0 0-15,0 24 0,-1-24 16,-23 0-16,24 24 0,-25-24 16,25 0-16,-24 0 15,24 24-15,-1-24 0,1 0 16,0 0-16,24 24 15,-24-24-15</inkml:trace>
  <inkml:trace contextRef="#ctx0" brushRef="#br0" timeOffset="46060">1892 5325 0,'0'-24'31,"0"48"0,-24-24-31,24 25 16,0-1-16,0 0 0,0 0 15,0 24-15,0-23 0,0-1 16,24 24-16,-24-24 16,0 25-16,0-25 0,24 0 15,-24 0-15,0 1 16,0-1-16,0 0 0,0 0 16,0-48 15,25 24-16,-25-24-15,24 24 16,0-24-16,0 24 16,0-25-16,1 25 0,-1 0 15,0 0-15,0 0 16,0 0-16,1 0 16,-1 0-16,0 0 15,0 0-15,0 0 16,0 0-16,1 0 15,-1 0 1,0 0 0,-24-24-1,24 24-15,-24-24 16,0 0-16,0 0 16,0-1-1,0 1-15,0 0 16,0 0-16,-24 0 15,24-1-15,-24 1 0,24 0 16,-24-24-16,24 24 0,0-1 16,-25 1-16,25 0 15,0 0-15,-24 24 16,0 0 78,0 0-79,0 0-15,0 0 16,-1 0-16,-23 0 16,-49 24-16,49-24 15,-1 0-15,1 24 0,0-24 16,-1 0-16,1 24 15,24-24-15</inkml:trace>
  <inkml:trace contextRef="#ctx0" brushRef="#br0" timeOffset="47022">1070 5978 0,'0'25'62,"0"-1"-46,0 0-16,0 0 0,0 0 16,0 1-16,0-1 15,-24 24-15,24-24 0,-25 1 16,25-1-16,-24 0 15,24 0-15,-24-24 0,24 24 16,24-24 15,0 0-15,1 0 0,-1 0-16,0 0 15,0 0-15,0 0 0,1 0 16,-1 0-1,0 0-15,0 0 0,0 0 16,0 0-16,1 0 0,-1 0 16,0-24-16,0 24 15,0 0-15,-24-24 16,25 0 0,-25 0-1,-25-1 1,25 1-16,-24 0 15,24 0 1,-24 0-16,24-1 16,-24 25-16,24-24 15,-24 24 1,24-24-16,-25 24 62,25-24-62,-24 24 16,0 0 0,0 0-1,0 0-15,-25 24 16,1-24 0,24 24-16,0-24 0</inkml:trace>
  <inkml:trace contextRef="#ctx0" brushRef="#br0" timeOffset="54707">7456 4067 0,'24'0'47,"0"0"-31,1 0-16,-1 0 15,0 0 1,0 0-16,0 0 16,1 0-16,23 25 0,-24-25 15,25 0-15,23 0 16,-24 0-16,49 0 0,-24 0 16,24-25-16,-1 25 0,-23 0 15,24 0-15,-1-24 16,1 24-16,-24 0 0,-1 0 15,1 0-15,-1 0 16,1 0-16,-25 0 0,25 0 16,-25-24-16,1 24 0,23 0 15,-23 0-15,-25 0 16,0 0-16,24 0 0,-23 0 16,-1 0 15,-48 0 0,-1 0-31</inkml:trace>
  <inkml:trace contextRef="#ctx0" brushRef="#br0" timeOffset="57088">7529 4140 0,'0'-24'31,"0"0"-15,0-1 15,-25 25-31,1-24 15,24 0 1,-24 24-16,24-24 0,-24 0 16,24-1-16,-24 1 15,24 0-15,0 0 16,0 0-16,-25 0 0,25-1 16,0 1-1,0 0-15,25 24 16,-25-24-16,24 24 0,0 0 15,-24-24 1,24 24-16,0 0 0,1 0 16,-1 0-1,0 0-15,0 0 16,0 0-16,1 24 16,-1 0-1,-24 0 32,-24-24-16,24-24-15,-25 24 0,25-24-16,-24 24 15,0-24-15,24-1 16,0 1-1,0 0-15,0 0 0,0 0 16,0-1-16,0 1 16,0 0-16,24 0 15,0 0-15,-24-1 16,25 25 0,-1 0-16,0 0 15,0-24-15,0 24 0,1 0 16,-1 0-16,24 0 15,-24 0-15,0 0 0,1 0 16,-1 0 0,0 0-1,-48 0 17,0 0-1,-1 0-16,25-24-15,0 0 16,0 0 0,0 0-16,0-1 15,0 1 1,25 0-16,-25 0 0,24 0 16,0 24-16,-24-25 0,24 25 15,0 0-15,1 0 16,-1 0-16,0 0 0,0 0 15,0 0-15,1 0 16,-1 0-16,0 0 0,0 0 16,0 0-16,1 25 15,-1-25-15,0 0 16,-24 24-16,-24-24 31,0 0-15,-1-24-1,25-1 1,0 1 15,25 24-31,-25-24 0,24 24 16,0-24-16,0 24 16,0 0-16,0 0 15,25 0-15,-25 0 0,0 0 16,0 0-16,1 24 15,-1-24-15,0 24 0,0 0 16,0 1-16,1-1 0,-1 0 16,0 0-16,-24 0 15,24-24-15,-24 25 0,0-1 16,0 0-16,0 0 16,-24 0-1,0 0-15,0-24 16,-1 25-16,1-25 15,0 0-15,0 24 16,24-48 0,0-1-1,24 25-15,0-24 16,0 24 0,1 0-16,-1-24 0,0 24 15,0 0-15,0 0 0,1 0 16,-1 24-16,0-24 15,0 24-15,0 1 16,0-1-16,-24 0 16,25-24-16,-25 24 0,24 0 15,-24 1-15,0-1 0,0 0 16,0 0 0,0 0-1,-24-24 16,48 0 1,0-24-17,0 24-15,0 0 16,1 0-16,23 0 0,-24 0 16,25 0-16,-1 0 0,-24 0 15,0 24-15,1-24 16,-1 25-16,0-1 0,0 0 15,-24 0 1,0 0-16,0 1 16,-24-1-16,24 0 15,-24-24 1,0 0-16,24 24 16,-25-24-1,1 0 16,48 0 1,1 0-17,-1 0 1,0 0 0,-24 24 15,-24-24-16,0 0 1,-1 0-16,25 24 0,-24-24 16</inkml:trace>
  <inkml:trace contextRef="#ctx0" brushRef="#br0" timeOffset="63420">10819 2640 0,'0'24'93,"0"1"-77,24-25-16,-24 24 0,24 0 16,-24 24-16,0-23 0,24-1 15,-24 0-15,0 0 16,0 0-16,24 0 0,-24 1 16,0-1-16,0 0 15,0 0 1</inkml:trace>
  <inkml:trace contextRef="#ctx0" brushRef="#br0" timeOffset="63949">10819 2568 0,'-25'-25'16,"25"1"-1,-24 0-15,24 0 16,0 0-16,24-1 16,1 1-1,-1 0 1,0 24-16,0 0 0,0 0 16,0 0-16,1 0 15,-1 0-15,0 24 0,0 0 16,0 1-16,-24-1 15,25 0-15,-25 0 0,0 25 16,0-25-16,-25 0 0,1 24 16,0-23-16,0-1 15,0 0-15,-25 0 0,1 0 16,24 1-16,-25-25 16,25 24-16,0-24 0,0 24 15,0-24-15,48 0 31,-24-24-31,24 24 16,0 0-16,0 0 16,1 0-16,-1 24 0,0-24 15,0 24-15,0-24 0,0 24 16,1-24-16,23 24 16,-24 1-16,0-25 0,1 24 15,-1-24-15,0 0 16,0 24-16,0-24 0,1 0 15,-1 0-15,-24-24 16</inkml:trace>
  <inkml:trace contextRef="#ctx0" brushRef="#br0" timeOffset="64519">11641 2398 0,'24'-24'0,"-24"0"16,-24 24-16,0-24 15,0 24 1,-1 0 0,1 0-1,0 0-15,0 24 0,0-24 16,-1 0-16,1 0 0,0 24 16,0-24-1,0 0-15,24 24 0,-24-24 16,24 24 15,24-24-31,-24 25 31,24-25-31,-24 24 0,0 0 16,0 0 0,0 0-16,0 1 0,0-1 15,24 24-15,-24-24 0,0 1 16,0-1-16,0 0 15,24 0-15,-24 0 0,24 1 16,1-1 0,-1-24-1,0 0-15,0 0 0,0-24 16,1 24 0,-1-25-16,0 25 0</inkml:trace>
  <inkml:trace contextRef="#ctx0" brushRef="#br0" timeOffset="64711">11327 2713 0,'24'0'31,"0"0"-15,0-24-16,0 24 0,0 0 15,1-25-15,-1 25 16,0-24-16,0 24 0,0-24 16</inkml:trace>
  <inkml:trace contextRef="#ctx0" brushRef="#br0" timeOffset="65216">12076 2326 0,'25'-24'15,"-25"-1"-15,-25 25 16,1-24 0,0 24-1,0 24-15,0-24 0,-25 25 16,25-25-16,0 24 0,0 0 16,0 0-1,24 0-15,24 0 16,0 1-1,0-1 1,24-24-16,-23 0 0,-1 24 16,0-24-16,24 24 15,-23-24-15,-1 0 0,0 24 16,0-24-16,-24 25 16,0-1-16,0 0 15,-24-24-15,0 24 16,-25-24-16,25 24 15,-24-24-15,24 25 0,-25-25 16,25 0-16,0 0 16,0 0-16</inkml:trace>
  <inkml:trace contextRef="#ctx0" brushRef="#br0" timeOffset="65653">12246 2277 0,'-24'0'16,"24"-24"15,24 24-31,0 0 15,0-24-15,0 24 16,1-24-16,23 24 16,-24 0-16,0-24 0,0 24 15,1-25-15,-1 25 16,-24-24-16,0 0 16,-24 24-1,-1 0-15,1 0 16,0 0-16,0 24 0,0-24 15,0 24 1,-1-24-16,25 25 0,0-1 16,0 0-16,0 24 15,25-23-15,-25 23 16,24 0-16,-24-24 0,24 25 16,0-1-16,-24-24 15,0 25-15</inkml:trace>
  <inkml:trace contextRef="#ctx0" brushRef="#br0" timeOffset="66241">12488 2882 0,'24'-24'0,"-24"0"15,24 24-15,-24-24 0,0-1 16,-24 25 0,0-24-16,-1 24 15,1 0-15,0 24 16,0-24-16,-24 25 0,-1-1 15,25 0-15,0 0 0,-25-24 16,25 24-16,24 0 16,0 1-16,0-1 0,0 0 15,24-24-15,1 24 0,-1-24 16,24 24-16,-24-24 16,25 25-16,-25-25 0,0 24 15,0-24-15,-24 24 16,0 0-16,-24 0 15,0 1-15,0-25 16,-25 24-16,25 0 16,-24-24-16,24 0 0,-1 0 15,1 0-15</inkml:trace>
  <inkml:trace contextRef="#ctx0" brushRef="#br0" timeOffset="66660">12754 2930 0,'-24'0'16,"-1"0"-16,1 0 31,48 0 0,1 0-15,-1 0 0,0-24-16,0 0 15,0 24-15,-24-24 16,25 0-16,-25 0 16,0-1-1,-25 25-15,1 0 16,0 0-1,0 0-15,0 0 0,-1 25 16,1-25-16,0 24 16,24 0-16,0 0 0,0 0 15,0 25-15,24-25 0,0 0 16,1 0-16,-1 0 16,0 1-16,24-25 0,-23 0 15,23 0-15,-24 0 0</inkml:trace>
  <inkml:trace contextRef="#ctx0" brushRef="#br0" timeOffset="66961">12996 2785 0,'-25'0'16,"25"-24"-16,-24 24 16,24-24-16,24 24 31,1 24-31,-1-24 15,24 24-15,-24-24 0,1 25 16,-1-1-16,0 0 16,0 0-16,0-24 0,-24 24 15,0 0-15,-24-24 32,0-24-17,0 0 1,24 0-16,-24-24 0,24 23 15,0 1-15,24 0 0,-24 0 16,24 0-16,0-1 16</inkml:trace>
  <inkml:trace contextRef="#ctx0" brushRef="#br0" timeOffset="67381">13552 2664 0,'-24'0'15,"0"0"1,-1 0-16,1 0 0,0 0 16,0-24-16,0 24 15,24 24 17,24 1-17,0-1 1,0 0-16,0 0 0,-24 0 15,25 1-15,-1-1 16,0 0-16,0-24 0,0 24 16,1-24-1,-1 0-15,0 0 16,0-24-16,-24 0 16,24 0-16,-24-1 15,0 1-15,0 0 0,0 0 16,0-25-16,0 25 15,0 0-15,0 0 0,0 0 16,25 48 15,-1 0-15,0-24-16</inkml:trace>
  <inkml:trace contextRef="#ctx0" brushRef="#br0" timeOffset="67603">13963 2568 0,'-24'0'15,"0"-25"-15,24 50 47,24-1-31,0 0-16,-24 0 15,0 0-15,24 1 0,-24-1 16,25 0-16,-25 0 16,24-24-16,-24 24 15</inkml:trace>
  <inkml:trace contextRef="#ctx0" brushRef="#br0" timeOffset="67777">13963 2302 0,'0'-25'0,"-24"50"31,24-1-31,24-24 16,-24 24-16,24-24 0,-24 24 15</inkml:trace>
  <inkml:trace contextRef="#ctx0" brushRef="#br0" timeOffset="68094">14302 2471 0,'-24'-24'16,"0"24"-1,-1 0 1,1 0-16,0 0 16,24 24-1,-24-24-15,24 24 0,-24 0 16,24 0-16,0 1 0,0-1 16,0 0-1,24 0-15,0 0 16,0-24-16,0 25 15,1-25-15,-1 0 0,24 24 16,-24-24-16,1 0 0,23 0 16,-24-24-16</inkml:trace>
  <inkml:trace contextRef="#ctx0" brushRef="#br0" timeOffset="68515">14568 2543 0,'-24'0'15,"0"0"-15,-1 0 0,1 0 16,48 0 31,1 0-47,-1-24 16,0 24-16,0 0 0,0 0 15,1-24-15,-1 24 16,0 0-16,0-24 0,0 24 15,1-24 1,-25-1-16,0 1 16,0 0-1,-25 24 1,1-24-16,0 24 0,0 0 16,0 0-16,-25 0 0,25 0 15,0 24-15,0-24 16,-1 24-16,25 0 0,-24 1 15,24-1-15,0 24 0,24-24 16,1 1-16,-1-1 16,0 0-16,0-24 0,0 24 15,1-24-15,23 0 16,-24 0-16,0 0 0,25-24 16,-25 24-16</inkml:trace>
  <inkml:trace contextRef="#ctx0" brushRef="#br0" timeOffset="69013">15100 2205 0,'0'-24'31,"0"-1"-15,0 1-1,-24 24-15,0 0 16,0 0-1,-1 0-15,1 0 0,0 24 16,0-24-16,-24 25 16,48-1-16,-25-24 0,25 24 15,0 0-15,0 0 16,25 1-16,-1-25 16,24 24-16,-24-24 0,25 24 15,-1-24-15,0 24 0,1-24 16,-1 0-16,1 24 15,-25-24-15,0 24 0,0-24 16,-24 25-16,0-1 16,0 0-16,-24-24 15,0 24-15,-25-24 0,25 0 16,0 0-16,-24 0 16,23 0-16</inkml:trace>
  <inkml:trace contextRef="#ctx0" brushRef="#br0" timeOffset="69258">15173 2156 0,'24'0'0,"-48"25"32,0-1-32,24 0 0,-25 0 15,1 0-15,0 1 16,24-1-16,-24 24 0,0-24 15,-1 0-15,1 25 0,24-25 16,-24 0-16,24 0 16,-24 1-16,24-1 0,0 0 15,0 0-15,0 0 16,0 1-16</inkml:trace>
  <inkml:trace contextRef="#ctx0" brushRef="#br0" timeOffset="77685">271 2737 0,'0'-24'15,"0"0"1,0-1-16,0 1 15,0 0 1,0 48 15,25 0-31,-25 1 16,24 23-16,-24-24 16,24 25-16,-24-1 0,24 24 15,-24-23-15,0-1 0,24 1 16,-24-1-16,0 0 15,0-23-15</inkml:trace>
  <inkml:trace contextRef="#ctx0" brushRef="#br0" timeOffset="78201">151 3003 0,'-49'-24'0,"25"-25"0,0 25 16,0-24-16,24 24 15,-25-25-15,25 25 0,0 0 16,25 0-16,-1 0 16,24-1-16,-24 1 0,49 0 15,-25 24-15,1-24 0,-1 24 16,0 0-16,1 0 16,-1 0-16,1 24 0,-25 0 15,-24 0-15,24 25 16,-24-25-16,-24 24 0,24-23 15,-24 23-15,-25 0 0,25-24 16,-24 25-16,-1-25 16,1 0-16,24 0 0,-25 1 15,25-1-15,0-24 16,0 0-16,48 0 16,0 0-16,0-24 15,0 24-15,25 0 16,-1-25-16,1 25 0,-1 0 15,0 0-15,1 0 16,-1 25-16,-24-25 0,1 24 16,-1 0-16,0 0 0,-24 0 15,0 25-15,0-25 16,-24 0-16,0 25 0,-25-25 16,25 0-16,-24-24 15,-1 24-15,1-24 0,24 0 16,-25 0-16,25 0 0,-24-24 15,23 0-15,25 0 16,0-25-16</inkml:trace>
  <inkml:trace contextRef="#ctx0" brushRef="#br0" timeOffset="79491">707 2930 0,'0'-24'16,"0"0"-16,24 0 31,0 24-31,25 0 16,-25 0-16,0 0 16,0 24-16,0-24 0,25 24 15,-49 0-15,24 1 0,0-1 16,-24 0-16,0 0 15,0 0-15,0 1 0,0-1 16,-24-24 0,0 0-16,0 0 15,24-24-15,-25-1 16,25 1-16,0 0 16,0 0-16,0-25 0,0 25 15,25 0-15,-25 0 0,24 0 16,0 0-16,0-1 15,0 25-15,1-24 0,23 24 16,-24 0-16,0 0 16,1 0-16,-1 0 15,0 0-15,-48 0 63,24 24-48,-24-24-15,24 25 16,0-1-16,0 0 16,0 0-16,0 0 0,0 0 15,0 25-15,24-25 16,-24 0-16,24 0 0,0 1 16,0-25-16,0 0 15,1 0-15,-1 0 16,0-25-16,0 1 0,0 0 15,1 0-15,-1 0 16,-24-1-16,0-23 0,0 24 16,-24 0-16,-1 0 0,1-1 15,-24 25-15,24-24 16,-1 0-16,-23 24 0,24 0 16,0 0-16,0 0 15,-1 0-15,50 0 16,-1 0-1,0 0 1,0 0-16,0-24 0,25 24 16,-25 0-16,0-24 15,0 24-15,25 0 0,-25-25 16,0 25 0,0 0-16,-24 25 15,24-25-15,-24 24 16,0 0-16,0 0 15,0 0-15,25 1 16,-25-1-16,0 0 0,24 0 16,-24 0-16,0 0 15,24 1-15,-24-1 0,24-24 16,0 24 0,1-24-16,-1 0 15,-24-24-15,24 24 0,0-24 16,0-1-16,-24 1 15,24 0-15,1 0 0,-25-24 16,0 23-16,24 1 16,-24 0-16,0 0 0,0 0 15,0-1-15,0 50 32,0-1-17,24 0-15,0 0 16,0 0-16,-24 1 15,25-25-15,-1 24 0,0-24 16,0 0-16,0 0 16,1 0-16,-1 0 0,0-24 15,0-1-15,0 1 16,-24-24 0,0 24-16,0-1 0,0 1 15,0-24-15,-24 24 16,24-1-16,-24 1 0,0 24 15,0-24-15,-1 24 0,1 0 16,0 0 0,24 24-16,-24-24 0,24 24 15</inkml:trace>
  <inkml:trace contextRef="#ctx0" brushRef="#br0" timeOffset="79882">2449 2398 0,'24'-24'15,"-24"0"1,-24 0 0,-1 24-16,1 0 15,24 24-15,-24-24 16,0 24-16,0 0 0,-1 0 15,1 1 1,24-1-16,0 0 0,0 0 16,24 0-16,1 1 15,23-1-15,-24-24 16,0 24-16,1-24 0,-1 24 16,0-24-16,0 24 15,0-24-15,-24 25 16,-24-1-1,0 0-15,-24-24 16,23 0-16,1 24 0,-24-24 16,24 0-16,-1 0 15,1-24-15,0 24 0,24-24 16,0 0 0</inkml:trace>
  <inkml:trace contextRef="#ctx0" brushRef="#br0" timeOffset="80294">2594 2519 0,'24'0'0,"0"0"63,0 0-48,1 0 1,-1-24-16,0 24 15,0-24-15,0 24 16,0-24-16,1-1 16,-1 1-16,-24 0 15,-24 0 1,-1 24 0,1-24-16,0 24 15,0 0-15,0 0 16,0 24-16,-25-24 0,49 24 15,-24 0-15,0-24 0,24 24 16,-24-24-16,24 25 16,0-1-16,0 0 0,24-24 15,-24 24-15,24 0 16,0-24-16,0 25 0,1-1 16,23-24-16,-24 0 0,24 0 15,-23 0-15,23 0 16,0-24-16</inkml:trace>
  <inkml:trace contextRef="#ctx0" brushRef="#br0" timeOffset="80667">3053 2350 0,'-24'-24'16,"0"0"-16,0-1 0,0 1 16,24 0-1,24 24 1,0 0-1,0 0-15,25 24 16,-25 0-16,0-24 0,0 25 16,0-1-16,1 0 15,-1 0-15,0 0 0,0 0 16,-24 1-16,0-1 16,0 0-1,-24-24-15,0 0 16,24-24-16,-24 0 15,24-1-15,-25 1 0,25 0 16,0-24-16,0-1 0,25 25 16,-1-24-16,0-1 15,0 1-15,0 24 0,0 0 16,25 24-16,-25-25 0,0 25 16,0 0-16,1 25 15,-1-25-15,-24 24 0,0 0 16</inkml:trace>
  <inkml:trace contextRef="#ctx0" brushRef="#br0" timeOffset="175204">10020 4890 0,'24'0'63,"-24"-24"-47,25 24-16,-25-24 15,0-1 1,24 1-16,-24-24 15,24 24-15,-24-1 16,0-23-16,0 0 0,0-1 16,24 1-16,-24-25 15,0 25-15,0-25 0,-24 25 16,24-25-16,-24 1 0,24 23 16,-24-23-16,-1 23 15,25-23-15,-24-1 0,0 1 16,0 23-16,0-23 0,-1-1 15,1 1-15,0-1 16,-24 1-16,24 23 0,-1-23 16,1 23-16,0 1 15,-24-1-15,23 25 0,1-24 16,0 24-16,0-25 16,0 25-16,-25 0 0,25 0 15,0 0-15,0-1 0,-1 25 16,1-24-16,-24 0 15,24 24-15,-25-24 0,1 24 16,0 0-16,-1 0 0,25-24 16,-24 24-16,-1 0 15,1 0-15,24 0 0,-1 0 16,-23-25-16,24 25 16,0 0-16,24-24 0,-24 24 15,-1 0-15,25-24 0,0 0 16,0 0-1,0-1 17</inkml:trace>
  <inkml:trace contextRef="#ctx0" brushRef="#br0" timeOffset="175841">8714 2543 0,'-24'0'46,"24"25"-30,0-1-16,0 0 0,0 0 16,-24 0-16,24 1 15,0-1-15,0 0 0,0 0 16,24 0-16,-24 1 16,0-1-16,0-48 46,0-1-30,0 1-16,0 0 16,0 0-16,0 0 0,0-25 15,0 25-15,0 0 0,0 0 16,24-1-16,-24 1 16,24 0-16,0 24 15,1 24-15,-1-24 16,0 24-16,0 1 15,0-1-15,0 0 0,25 0 16,-25 0-16,0 1 16,0-1-16</inkml:trace>
  <inkml:trace contextRef="#ctx0" brushRef="#br0" timeOffset="176978">5013 681 0,'0'24'31,"0"0"-15,0 0 0,0 1-16,0-1 0,0 0 15,0 24-15,0 1 16,0-25-16,0 24 0,0 1 15,0-1-15,0-24 0,0 25 16,0-25-16,0 0 16,0 0-16</inkml:trace>
  <inkml:trace contextRef="#ctx0" brushRef="#br0" timeOffset="177478">4940 874 0,'0'-24'0,"-24"24"16,24-24-16,0 0 0,-24 0 15,24-1 1,24 1-16,-24 0 0,24 0 16,0 0-16,1-1 15,-1 25-15,0-24 0,0 0 16,0 24-16,1-24 0,-1 24 15,0 0-15,0 0 16,25 0-16,-25 24 0,0-24 16,0 24-16,0 0 15,-24 1-15,24 23 0,-24-24 16,0 0-16,0 1 0,-24 23 16,0-24-16,0 0 15,0 0-15,-25 1 0,25-1 16,0 0-16,0-24 15,0 24-15,-1-24 16,1 0-16,24-24 31,24 24-31,1 0 16,-1 0 0,0 0-16,0 0 0,0 24 15,1-24-15,23 24 0,-24-24 16,0 25-16,0-1 15,25 0-15,-25-24 0,-24 24 16,24-24-16,0 24 16,1-24-16</inkml:trace>
  <inkml:trace contextRef="#ctx0" brushRef="#br0" timeOffset="177860">5787 681 0,'0'-24'0,"24"24"0,-24-25 15,0 1-15,0 0 16,0 0-1,-24 24 1,0 0 0,0 24-16,-1-24 0,1 24 15,0 0-15,0 25 16,0-25-16,-1 0 0,25 25 16,-24-25-16,24 24 0,0-24 15,0 0-15,24 25 16,-24-25-16,25 0 0,-1 0 15,0-24-15,-24 25 16,24-25-16,25 0 0,-25 0 16,0 0-16,0 0 0,0-25 15,0 1-15</inkml:trace>
  <inkml:trace contextRef="#ctx0" brushRef="#br0" timeOffset="178040">5787 826 0,'-24'0'0,"-25"0"16,25 0-16,0 0 0,0 0 16,48 0-1,0 0 1,0 0-16,1-24 16,-1 24-16,24-24 15,-24 24-15,0-25 0,1 25 16</inkml:trace>
  <inkml:trace contextRef="#ctx0" brushRef="#br0" timeOffset="178514">6077 657 0,'24'0'0,"-24"-25"0,25 25 16,-25 25 46,0-1-62,0 0 16,0 0-16,0 0 0,0 1 16,0-1-16,0 0 15,0 0-15,0 0 0,0 0 16,0 1-16,0-1 16,-25-24-16,25 24 0,25-24 31,-25-24-16,24 0-15,-24-1 0,24 1 16,-24-24-16,24 0 16,-24-1-16,24 1 0,-24-1 15,25 25-15,-25-24 0,24 24 16,-24-1-16,0 1 16,24 24-16,-24 24 15,0 1-15,24-25 16,0 24-16,-24 24 0,24-24 15,1 25-15,-1-25 16,0 0-16,-24 25 0,24-25 16,-24 0-16,24 0 0,-24 0 15,25 0-15,-25 1 16,24-25 0</inkml:trace>
  <inkml:trace contextRef="#ctx0" brushRef="#br0" timeOffset="178774">6295 778 0,'-24'0'0,"0"0"15,48 0 32,0 0-47,-24-25 16,24 25-16,0 0 0,0-24 15,1 24-15,-1 0 16,0 0-16,24-24 0,-23 24 16,-1 0-16,0 0 15</inkml:trace>
  <inkml:trace contextRef="#ctx0" brushRef="#br0" timeOffset="179043">6803 536 0,'0'-25'15,"0"50"32,0-1-31,24 0-1,-24 0-15,0 0 0,0 1 16,0-1-16,24 0 16,-24 0-16,0 0 15,0 1-15</inkml:trace>
  <inkml:trace contextRef="#ctx0" brushRef="#br0" timeOffset="179337">6779 536 0,'-24'0'15,"24"-25"-15,-25 1 16,25 0-1,25 24-15,-1-24 16,0 24-16,0 0 0,0 0 16,25 0-16,-25 0 0,24 0 15,1 24-15,-25-24 16,24 24-16,-24 0 0,1 1 16,-1-1-16,0 0 0,-24 0 15,0 0-15,0 1 16,-24-1-16,0 0 0,-1 0 15,-23 0-15,0 1 16,-25-1-16,25 0 0,-25-24 16</inkml:trace>
  <inkml:trace contextRef="#ctx0" brushRef="#br0" timeOffset="181283">5279 1624 0,'0'-24'16,"-24"24"15,0-24-31,-1 24 16,1 0 0,0 24-16,0 0 15,0-24-15,-1 24 16,1 1-16,0 23 0,0-24 15,24 0-15,0 25 16,0-25-16,0 24 0,0-24 16,24 1-16,-24 23 0,24-24 15,0 0-15,1 1 16,23-25-16,-24 24 0,25-24 16,-25 0-16,24 0 0,0-24 15,1 24-15</inkml:trace>
  <inkml:trace contextRef="#ctx0" brushRef="#br0" timeOffset="181967">5593 1648 0,'-24'0'0,"24"25"47,24-1-16,-24 0-31,25 0 16,-25 0-16,0 25 0,0-25 16,0 0-16,0 0 15,0 0-15,0 1 0,0-1 16,0 0-16,0 0 15,0-48 1,0 0 0,0 0-1,0-1-15,0 1 0,0-24 16,0 0-16,0-1 0,0 25 16,0-24-16,24-1 15,-24 1-15,0 24 0,24-1 16,-24 1-16,24 0 15,0 24-15,1 0 0,-1 0 16,0 0-16,0 0 16,24 24-16,-23 0 0,-1 1 15,0-1-15,0 0 0,0 0 16,1 0-16,-25 1 16,0-1-16,0 0 0,-25 0 15,1 0-15,0 1 0,0-25 16,0 0-16,-1 24 15,1-24-15,0 0 0,0 0 16,0-24-16,24-1 16,24 1-1,0 24 1,0 0-16,0 0 16,1 24-16,-1-24 0,0 25 15,24-25-15,-23 24 16,-1 0-16,0 0 0,0-24 15,0 24-15,-24 0 0,25-24 16,-1 0 0</inkml:trace>
  <inkml:trace contextRef="#ctx0" brushRef="#br0" timeOffset="182429">6392 1479 0,'-25'-24'31,"1"24"-15,0 0-16,0 0 16,24 24-16,-24-24 15,0 24-15,-1 0 16,25 1-16,-24-1 0,24 0 15,0 0-15,0 25 16,24-25-16,-24 0 0,25 0 16,-25 25-16,24-25 15,0-24-15,0 24 0,24 0 16,-23-24-16,-1 0 0,0 0 16,0 0-16,0-24 15,1 0-15,-25 0 16,0-1-1,-25 1-15,1 24 0,0-24 16,0 0-16,0 24 16,-1 0-16,1 0 15,0-24-15,0 24 16,48 0 15,0-25-31,25 25 16,-25-24-16,0 24 15</inkml:trace>
  <inkml:trace contextRef="#ctx0" brushRef="#br0" timeOffset="182909">6803 1455 0,'-24'0'16,"24"-24"-16,-24 24 15,24 24 1,0 0 0,0 0-1,0 0-15,0 1 16,0-1-16,0 0 0,0 24 16,0-23-16,0-1 0,0 0 15,-25 0-15,25 0 16,0 1-16,0-50 31,0 1-15,0 0-16,0 0 15,0-25-15,0 25 16,25-24-16,-25 24 0,24-1 16,-24-23-16,24 24 0,-24 0 15,24-1-15,0 25 16,0 0-16,1 0 15,-1 25 1,-24-1-16,24-24 16,0 24-16,-24 0 0,24 0 15,-24 1-15,0-1 16,25 0-16,-25 0 16,0 0-16</inkml:trace>
  <inkml:trace contextRef="#ctx0" brushRef="#br0" timeOffset="183124">6924 1576 0,'-24'0'16,"24"24"-1,-25-24-15,50 0 31,-1-24-31,0 24 16,0-24-16,0 24 16,25-25-16,-25 25 15,24-24-15,-23 0 0,23 24 16,-24-24-16</inkml:trace>
  <inkml:trace contextRef="#ctx0" brushRef="#br0" timeOffset="183520">7263 1358 0,'-25'0'16,"1"0"-16,48 0 47,1 0-47,-1 0 15,0-24-15,0 24 0,24 0 16,-23 0-16,-1 0 15,0-24-15,0 24 16,-24-24 0,-24 24-16,0 0 15,0 0-15,-1 0 16,1 0 0,0 0-16,24 24 31,0 0-16,0 0-15,0 0 16,0 0-16,0 1 16,-24-1-16,24 0 0,0 0 15,0 0-15,0 1 16,0 23-16,-24-48 0,24 24 16</inkml:trace>
  <inkml:trace contextRef="#ctx0" brushRef="#br0" timeOffset="183862">7722 1334 0,'24'0'15,"-24"-24"-15,25 0 16,-25-1 15,-25 25-31,1 0 16,0 25-16,0-25 15,0 24-15,-1 0 0,1 0 16,0-24-16,0 48 0,0-23 16,24-1-16,0 0 15,0 0-15,0 25 0,0-25 16,24 0-16,0 0 15,0 0-15,0 1 0,25-1 16,-1-24-16,-24 0 0,25 0 16,-1-24-16,-24 24 15,0-25-15,25 1 0</inkml:trace>
  <inkml:trace contextRef="#ctx0" brushRef="#br0" timeOffset="184024">7698 1503 0,'-24'0'0,"0"24"0,-1-24 16,1 0-16,48 0 31,1 0-31,23 0 0,-24-24 16,25 24-16,-1-24 16,0 0-16,1 24 0,-1-24 15</inkml:trace>
  <inkml:trace contextRef="#ctx0" brushRef="#br0" timeOffset="185158">5231 2447 0,'-25'0'63,"25"24"-63,0 0 15,0 0-15,0 0 16,0 1-16,0-1 0,25 0 15,-1 24-15,-24-23 0,24-1 16,0 24-16,0-24 16,0-24-16,1 25 0,-1-25 15,0 24-15,0-24 16,0 0-16,1-24 0,-1-1 16,0 1-16,0 0 0,0 0 15,1 0-15,-1-25 16,0 25-16,-24-24 0,0 23 15,0-23-15,0 24 16,0 0-16,0-1 0,-24 1 16,24 0-16,0 0 15,-24 24-15</inkml:trace>
  <inkml:trace contextRef="#ctx0" brushRef="#br0" timeOffset="185698">5884 2350 0,'0'24'15,"0"0"1,24 0 0,-24 1-16,0-1 15,24 0-15,-24 0 0,24 0 16,-24 1-16,0 23 16,24-24-16,-24 0 0,0 1 15,0-1-15,0 0 0,0 0 16,25-24-1,-25 24-15,-25-24 32,25-24-32,-24 0 15,24 0-15,0 0 16,0-25-16,-24 1 16,24 24-16,0-25 0,0 1 15,0-1-15,24 1 16,-24 0-16,24 24 0,1-1 15,-25 1-15,24 0 0,0 24 16,0 0-16,0 0 16,1 24-16,-1 0 15,-24 1-15,0-1 0,0 0 16,0 0-16,0 0 16,-24 0-16,24 1 15,-25-25-15,1 24 16,0-24-16,0 24 0,0-24 15,-1 0-15,1 0 16</inkml:trace>
  <inkml:trace contextRef="#ctx0" brushRef="#br0" timeOffset="185994">6416 2326 0,'0'-24'32,"0"48"-1,0 0-16,0 0-15,0 0 16,0 0-16,0 1 0,0-1 16,0 0-16,-24 0 15,24 0-15,0 1 0,0-1 16</inkml:trace>
  <inkml:trace contextRef="#ctx0" brushRef="#br0" timeOffset="186329">6343 2398 0,'-24'0'0,"24"-24"16,-24 24-16,24-24 16,0 0-1,24 0-15,0 24 16,0-25-16,1 25 0,-1-24 15,24 24-15,-24-24 0,25 24 16,-25 0-16,24 24 16,-23 0-16,-1-24 0,-24 49 15,24-25-15,-24 0 0,0 0 16,0 25-16,0-25 16,0 0-16,-24 0 0,0 0 15,-1 1-15,1-1 0,0-24 16,-24 24-16,23-24 15,1 0-15,0 0 0,0 0 16,0 0-16</inkml:trace>
  <inkml:trace contextRef="#ctx0" brushRef="#br0" timeOffset="186790">6924 2229 0,'24'0'0,"0"0"47,-24 24-31,24-24-16,-24 24 0,25 1 15,-25-1 1,0 0-16,0 0 0,0 0 15,0 0-15,-25 1 16,25-1-16,0 0 16,-24-24-16,24-24 31,0 0-31,0-1 16,24-23-16,-24 24 0,0-24 15,25-1-15,-25 1 16,0 24-16,24-25 0,-24 25 15,24 0-15,-24 0 16,24 24-16,0 24 16,1 0-16,-25 0 0,24 0 15,-24 25-15,24-25 16,-24 24-16,24 1 0,-24-25 16,0 0-16,0 24 15,0-23-15,0-1 16</inkml:trace>
  <inkml:trace contextRef="#ctx0" brushRef="#br0" timeOffset="186977">7045 2326 0,'0'-24'46,"24"24"-46,0-25 0,0 1 16,25 24-16,-1-24 0,1 0 16,-1 0-16,-24-1 15</inkml:trace>
  <inkml:trace contextRef="#ctx0" brushRef="#br0" timeOffset="187342">7432 2035 0,'0'25'0,"-24"-25"16,-1 0-16,50 0 47,-1-25-47,0 25 16,0 0-16,25 0 0,-25-24 15,0 24-15,0-24 16,0 24-16,1 0 0,-1-24 15,-48 24 1,-1 0 0,1 0-16,0 24 15,0-24-15,0 24 16,-1-24-16,1 24 0,24 1 16,0-1-16,0 0 15,24 24-15,-24-23 16,25 23-16,-25-24 0,24 25 15,-24-25-15,24 0 16,-24 24-16,24-24 0,-24 1 16</inkml:trace>
  <inkml:trace contextRef="#ctx0" brushRef="#br0" timeOffset="187636">8037 2011 0,'0'-24'16,"-25"24"-1,1 0-15,0 0 16,24 24-16,-24-24 16,0 24-16,24 1 15,-25-1-15,25 0 0,-24 24 16,24-23-16,0-1 15,0 0-15,0 0 0,0 0 16,24 1-16,-24-1 0,25 0 16,-1-24-16,0 0 15,24 0-15,-23 0 0,-1 0 16,0-24-16,0 24 0,-24-24 16</inkml:trace>
  <inkml:trace contextRef="#ctx0" brushRef="#br0" timeOffset="187769">8012 2181 0,'-24'0'16,"0"0"-16,48 0 31,0-25-31,25 25 16,-25 0-16,24-24 16,1 24-16,-1-24 0</inkml:trace>
  <inkml:trace contextRef="#ctx0" brushRef="#br0" timeOffset="188386">5690 3076 0,'-24'-25'16,"24"50"30,24-1-46,-24 0 16,24 0-16,-24 0 0,25 25 16,-25-25-16,24 24 15,-24-23-15,24 23 0,-24-24 16,0 0-16,0 0 16,0 1-16</inkml:trace>
  <inkml:trace contextRef="#ctx0" brushRef="#br0" timeOffset="188741">5618 3197 0,'-25'-25'0,"1"25"16,0 0-16,24-24 0,0 0 15,0 0-15,24 24 16,25-24-16,-1-1 15,0 25-15,1-24 0,23 0 16,-23 24-16,23-24 16,-23 24-16,-1 0 0,-24 24 15,0 0-15,1 0 16,-1 1-16,0-1 0,-24 24 16,0-24-16,0 25 0,0-1 15,-24-24-15,0 25 16,-1-1-16,1-24 0,-24 0 15,-1 1-15,1-1 0,0 0 16,-1-24-16,1 0 16,0 0-16,23 0 0,1-24 15,24 0 1</inkml:trace>
  <inkml:trace contextRef="#ctx0" brushRef="#br0" timeOffset="189210">6392 2955 0,'-25'0'16,"1"0"-16,0 0 16,24 24 15,0 0-31,24 0 15,-24 0-15,0 1 0,0-1 16,0 24-16,0 1 0,0-25 16,0 24-16,0-24 15,0 1-15,0-1 0,24 0 16,-24 0-16,25-24 16,-1 0-16,0 0 0,0 0 15,25-24-15,-25 0 0,24 24 16,-24-24-16,25-1 15,-25 1-15,24 24 0,-23-24 16,-1 24 0</inkml:trace>
  <inkml:trace contextRef="#ctx0" brushRef="#br0" timeOffset="189563">6972 2882 0,'0'-24'16,"24"0"0,-24 0-1,-24 24 1,0 0-16,0 24 15,-25 0-15,25 0 0,-24 0 16,24 25-16,-25-25 16,25 24-16,0-24 0,24 25 15,0-25-15,0 0 16,24 0-16,0 1 0,1-1 16,23 0-16,-24 0 15,24-24-15,1 0 0,-1 0 16,-24 0-16,25 0 0,-25-24 15,0 0-15</inkml:trace>
  <inkml:trace contextRef="#ctx0" brushRef="#br0" timeOffset="189736">6924 3027 0,'-24'0'15,"24"24"1,24-24 15,0 0-15,-24-24-16,24 24 0,0-24 15,1 24-15</inkml:trace>
  <inkml:trace contextRef="#ctx0" brushRef="#br0" timeOffset="191315">7263 2810 0,'24'0'0,"-24"-25"15,0 1 1,-24 48 31,24 1-47,0-1 15,0 0-15,-25 0 16,25 24-16,0-23 0,0 23 16,0-24-16,0 0 0,0 1 15,25-25-15,-25 24 16,24-24-16,0 0 0,0 24 16,0-24-16,0 0 15,25-24-15,-25 24 0,24-24 16,-23-1-16,23 1 15,-24 0-15,0 0 0</inkml:trace>
  <inkml:trace contextRef="#ctx0" brushRef="#br0" timeOffset="191622">7722 2713 0,'0'-24'16,"0"-1"0,-24 25 15,0 25-15,24-1-16,-24 0 0,24 0 15,0 0-15,0 1 16,0-1-16,0 0 0,24 24 15,-24-24-15,24 1 0,0-1 16,25-24-16,-25 24 16,0-24-16,0 0 0,0 0 15,0 0-15,-24-24 0,25 24 16</inkml:trace>
  <inkml:trace contextRef="#ctx0" brushRef="#br0" timeOffset="191770">7891 2906 0,'-24'-24'0,"0"24"16,-24-24-16,24 24 0,-1 0 15,1 0-15,0 0 16,48-24 0,0 24-1,1 0-15,-1-24 16,24 24-16,0-25 0,-23 1 16,23 24-16,0-24 0</inkml:trace>
  <inkml:trace contextRef="#ctx0" brushRef="#br0" timeOffset="192077">8085 2640 0,'-24'0'0,"0"0"16,-1 0-16,1 0 15,0 0 1,48 0 0,0-24-16,1 24 15,-1 0-15,0-24 0,0 24 16,25-24-16,-25 24 0,0 0 15,0-25-15,0 25 16,-48 0 0,0 0-1,0 25-15,0-25 16,24 24-16,-25 0 0,1 0 16,24 0-1,0 25-15,0-25 0,0 0 16,0 0-16,0 1 15,24-1-15,-24 0 0,0 0 16,25 0-16</inkml:trace>
  <inkml:trace contextRef="#ctx0" brushRef="#br0" timeOffset="192340">8496 2543 0,'0'-24'0,"-24"24"16,0 0 0,0 0-16,-1 24 0,1 1 15,0-1-15,24 0 16,-24 0-16,24 25 16,-24-25-16,24 0 0,0 24 15,24-23-15,0-1 0,24 0 16,-23 0-1,-1-24-15,0 0 0,0 0 16,25 0-16,-25-24 16,0 0-16</inkml:trace>
  <inkml:trace contextRef="#ctx0" brushRef="#br0" timeOffset="192485">8448 2689 0,'-24'0'16,"-1"0"-16,1 0 0,48 0 31,25 0-15,-25-25-16,24 25 0,1-24 15,-1 0-15</inkml:trace>
  <inkml:trace contextRef="#ctx0" brushRef="#br0" timeOffset="195580">7432 584 0,'0'-24'31,"24"24"-31,0 0 16,0-24-1,1 24 1,-1 0-16,0 0 0,0 0 16,0-25-16,1 25 0,-1 0 15,0 0 1,0 0-16,-24-24 0,24 24 15,1 0 1</inkml:trace>
  <inkml:trace contextRef="#ctx0" brushRef="#br0" timeOffset="196439">8254 221 0,'0'-24'0,"0"48"46,-24 0-14,24 1-32,-24-1 0,24 0 15,-24 0-15,0 24 0,24-23 16,-25 23-16,25 0 16,0-23-16,0 23 0,25-24 15,-25 25-15,24-25 0,0 0 16,0 0-16,0-24 15,1 0-15,23 24 0,-24-24 16,0 0-16,0 0 16,25-24-16,-25 0 15,0 24-15,-24-24 0,0 0 16,0-1 0,0 1-16,0 0 0,-24 24 15,0-24-15,0 0 16,-1 24-16,1 0 15,24-25-15,-24 25 0,48 0 32,0-24-17,1 24-15,-1 0 16,0-24-16,0 24 0,0 0 16,25-24-16,-25 24 0,0 0 15,0 0 1,1 0 31,-25 24-47,0 0 15,24-24 1,-24 24-16,0 1 0,24-25 16,-24 24-16,24 0 15,-24 0-15,0 0 0,0 1 16,0-1-16,24-24 15</inkml:trace>
  <inkml:trace contextRef="#ctx0" brushRef="#br0" timeOffset="196979">9125 197 0,'0'-24'0,"0"0"16,-24-1 15,0 25-31,0 0 16,-1 0-16,1 0 15,0 0-15,0 0 0,0 0 16,-1 0 0,1 0-16,24 25 15,0-1 1,0 0 0,0 0-16,24 0 15,-24 1-15,0-1 0,25 0 16,-25 0-16,24 0 15,-24 0-15,0 1 0,0-1 16,0 0-16,0 24 16,0-23-16,0-1 0,0 0 15,0 0-15,0 0 16,0 1 0,0-1-16,0 0 15,24-24 1,0 0-16,-24-24 15,24 24-15,25 0 0,-25-24 16,0-1-16,0 25 16,1-24-16</inkml:trace>
  <inkml:trace contextRef="#ctx0" brushRef="#br0" timeOffset="197165">8907 536 0,'-24'-25'0,"48"1"31,1 24-15,-1 0-16,-24-24 0,24 24 16,0 0-16,0-24 15,25 24-15,-25 0 16</inkml:trace>
  <inkml:trace contextRef="#ctx0" brushRef="#br0" timeOffset="197441">9319 221 0,'-24'0'15,"-1"0"1,25 24 0,0 1-1,25-25-15,-25 24 0,0 0 16,0 0-16,24 0 16,-24 0-16,0 1 0,0-1 15,0 24-15,0-24 0,0 1 16,0-1-1,0 0-15</inkml:trace>
  <inkml:trace contextRef="#ctx0" brushRef="#br0" timeOffset="197987">9295 366 0,'-25'-24'0,"25"0"0,-24-24 15,24 23-15,0-23 0,0 0 16,24 23-16,1-23 16,-1 24-16,0 0 0,0 24 15,24-25-15,-23 25 0,23 0 16,-24 25-16,25-25 16,-25 24-16,0 0 0,0 0 15,-24 0-15,0 25 16,0-25-16,0 0 0,-24 0 15,24 25-15,-24-25 0,0 0 16,-1-24-16,1 24 16,0 0-16,0-24 0,0 0 15,24 25-15,-25-25 16,1 0-16,24-25 16,0 1 15,24 24-16,1 0 32,-25 24-15,24-24 30</inkml:trace>
  <inkml:trace contextRef="#ctx0" brushRef="#br0" timeOffset="198455">9174 294 0,'0'-24'15,"-25"24"-15,1 0 16,24-25 15,-24 25-31,24-24 16,24 24 15,0 0-31,-24-24 16,25 24-16,-1 0 15,24-24-15,-24 24 0,1 0 16,23-24-16,-24 24 16,0-25-16,25 25 0,-25 0 15,-24-24-15,24 24 0,0 0 16,-48 0 31,0 0-32,0 24-15,-1-24 16</inkml:trace>
  <inkml:trace contextRef="#ctx0" brushRef="#br0" timeOffset="199697">8424 1382 0,'24'0'125,"0"0"-109,0 0-16,0-24 16,1 24-16,-1 0 0,0 0 15,0-24-15,25 24 0,-25 0 16,0-24 0,0 24-16,-48 0 62</inkml:trace>
  <inkml:trace contextRef="#ctx0" brushRef="#br0" timeOffset="200273">9174 1140 0,'-25'0'16,"25"-24"-16,0 48 62,0 1-46,0-1-16,25 0 16,-25 0-16,24 0 15,-24 25-15,24-25 0,0 0 16,-24 0-16,24 0 0,1 1 16</inkml:trace>
  <inkml:trace contextRef="#ctx0" brushRef="#br0" timeOffset="200590">9174 1165 0,'-25'-25'16,"25"1"-16,-24 0 0,24 0 15,0 0-15,24-1 0,-24 1 16,25 24-16,-1-24 15,24 0-15,-24 24 0,1 0 16,23 0-16,-24 0 0,0 0 16,0 24-16,1-24 15,-1 24-15,0 0 0,-24 1 16,0-1 0,0 0-16,-24 0 0,-25 0 15,25 1-15,0-1 16,0-24-16,0 24 15,0-24-15,-1 0 0,1 24 16,0-24-16,0 0 16</inkml:trace>
  <inkml:trace contextRef="#ctx0" brushRef="#br0" timeOffset="201034">9730 1019 0,'0'-24'15,"0"0"17,-24 24-17,24 24 1,-24 0-16,24 1 15,0-1-15,-25 0 16,25 0-16,-24 0 0,24 1 16,0-1-16,0 0 0,24 0 15,1-24-15,-25 24 16,24-24-16,0 0 0,0 0 16,0 0-16,1 0 15,-1 0-15,0-24 0,0 24 16,0-24-16,0 0 15,-24 0-15,0-1 16,-24 1-16,24 0 16,-24 0-16,24 0 15,-24-1-15,0 1 0,0 24 16,-1-24-16,1 24 0,0 0 16,0 0-1</inkml:trace>
  <inkml:trace contextRef="#ctx0" brushRef="#br0" timeOffset="201521">10214 874 0,'24'-24'15,"0"0"17,-48 24-17,0 0-15,0 24 0,-1-24 16,1 0-16,0 24 16,0-24-16,0 24 0,-1-24 15,25 25 1,0-1-16,25 0 15,-1-24 1,0 24-16,0-24 16,0 0-16,25 24 0,-25-24 15,24 0-15,-23 25 0,-1-25 16,24 0-16,-24 24 16,0-24-16,-24 24 15,0 0 1,-24-24-16,0 24 0,0-24 15,0 0-15,0 25 0,-1-25 16,1 0-16,0 0 16,0 0-16,0 0 0,-1 0 15,1 0-15,0 0 16,0-25-16</inkml:trace>
  <inkml:trace contextRef="#ctx0" brushRef="#br0" timeOffset="202056">10504 778 0,'-24'0'0,"48"0"63,0 0-48,0 0-15,1 0 16,-1 0-16,0 0 0,24-25 16,-23 25-16,-1 0 15,0-24-15,0 24 0,0 0 16,1-24-16,-50 24 31,1 0-15,0 0-16,0 24 15,0-24-15,-1 0 0,1 0 16,0 0-16,0 24 16,0-24-16,24 25 46,24-1-14,-24 0-32,24-24 15,-24 24-15,0 0 0,24 0 16,0 1 0,-24-1-16,25 0 0,-25 0 15,0 0-15,24 1 0,-24-1 16,-24 0-1</inkml:trace>
  <inkml:trace contextRef="#ctx0" brushRef="#br0" timeOffset="203089">8907 1866 0,'-24'0'15,"48"0"48,1 0-63,-1 0 0,0-24 15,24 24-15,1-24 16,23 24-16,25-24 0,0-1 16,24 1-16,24 0 0,0 0 15,24 0-15,-23-25 16,23 25-16,24 0 0,-23 0 15,-1-1-15,-24 1 0,0 0 16,1 24-16,-25-24 16,-25 24-16,1-24 0,-24 24 15,-25-25-15,0 25 0,-23 0 16,-1 0-16</inkml:trace>
  <inkml:trace contextRef="#ctx0" brushRef="#br0" timeOffset="203573">12149 1165 0,'-24'0'15,"24"-25"-15,0 50 63,0-1-48,24-24-15,-24 24 16,0 0-16,24 0 16,-24 1-16,24 23 0,-24-24 15,25 0-15,-25 0 16,0 1-16,24-25 0,-24 24 15</inkml:trace>
  <inkml:trace contextRef="#ctx0" brushRef="#br0" timeOffset="203896">12125 1189 0,'0'-24'0,"0"-1"0,0-23 15,0 24-15,0 0 16,0-1-16,0 1 0,24 24 16,0-24-16,0 24 0,1 0 15,-1 0-15,0 0 16,0 0-16,0 0 0,1 24 16,-1-24-16,0 24 15,0 1-15,0-25 0,-24 24 16,24 0-16,-24 0 15,-24 0-15,0-24 16,24 25-16,-24-25 0,0 24 16,0-24-16,-1 0 0,1 0 15,0 24-15,0-24 16,0 0 0</inkml:trace>
  <inkml:trace contextRef="#ctx0" brushRef="#br0" timeOffset="204378">12681 971 0,'-24'0'0,"0"0"31,24 24-15,0 0-1,0 1 1,0-1-16,0 0 16,0 0-16,0 25 0,24-25 15,-24 0-15,24 0 0,0 0 16,-24 1-16,25-1 15,-1 0-15,0-24 0,0 24 16,0-24-16,1 0 16,-1-24-1,0 0-15,0 0 16,-24-1-16,24-23 16,-24 24-16,0 0 0,0-25 15,0 25-15,0-24 16,-24 23-16,0 1 0,24 0 15,-24 24-15,24-24 0,-24 24 16,48 0 31</inkml:trace>
  <inkml:trace contextRef="#ctx0" brushRef="#br0" timeOffset="204797">13141 947 0,'-24'0'16,"-1"0"-16,50 0 31,-1 0-16,0-24-15,0 24 16,0 0-16,25-25 0,-25 25 16,24 0-16,-23-24 0,-1 24 15,24 0-15,-48-24 16,24 24-16,0 0 0,-48 0 31,0 0-31,0 0 16,0 0-16,0 0 0,-1 0 15,1 0-15,0 0 16,0 0-16,24 24 16,0 0-1,0 1-15,24-1 16,-24 0-16,24 0 0,-24 0 16,24 25-16,1-25 15,-25 24-15,24 1 0,-24-25 16,0 24-16</inkml:trace>
  <inkml:trace contextRef="#ctx0" brushRef="#br0" timeOffset="205667">9125 2156 0,'24'25'16,"1"-25"-16,-1 0 16,0 0-16,0 0 0,25 0 15,23-25-15,1 25 16,-1 0-16,25-24 0,24 0 15,24 24-15,0-24 16,0 0-16,25-1 0,23 1 16,1 0-16,23 0 15,1-25-15,0 25 0,0 0 16,48 0-16,-24-24 0,0 23 16,-1-23-16,1 24 15,0-25-15,0 25 0,-24 0 16,169-49-1,-218 49-15,-24 24 0,-24-24 16,-24 0-16,-24 24 0,-25 0 16,0 0-16,-23 0 15,-50 0 1,1 0-16,0 0 16,0 0-1</inkml:trace>
  <inkml:trace contextRef="#ctx0" brushRef="#br0" timeOffset="205996">15100 1286 0,'-24'-25'15,"24"1"17,24 24-17,0 24 1,1 1-1,-25-1-15,0 0 0,24 0 16,0 0-16,-24 0 16,24 1-16,-24-1 0,24 0 15,-24 0-15,25 0 16,-25 1-16</inkml:trace>
  <inkml:trace contextRef="#ctx0" brushRef="#br0" timeOffset="206375">15028 1406 0,'-49'-24'0,"25"24"0,0-24 16,0 0-16,24 0 15,0-25-15,24 25 0,-24 0 16,24 0-16,0 0 15,0-1-15,25 25 0,-25-24 16,24 24-16,1-24 0,-1 24 16,-24 0-16,25 24 15,-1-24-15,1 24 0,-1 1 16,0-1-16,1 24 0,-25-24 16,0 25-16,0-1 15,0-24-15,-24 25 0,0-25 16,0 24-16,0-24 15,-48 1-15,24 23 0,0-24 16,-25 0-16,25-24 0,-24 25 16,24-25-16,-25 0 15,25 0-15,0 0 0,0 0 16,24-25-16</inkml:trace>
  <inkml:trace contextRef="#ctx0" brushRef="#br0" timeOffset="206928">16019 1165 0,'25'-25'16,"-25"1"-1,-25 24 17,1 0-32,0 0 15,0 0-15,0 0 0,-25 0 16,25 24-16,0-24 16,0 25-16,0-1 15,24 0 16,24-24-31,-24 24 16,24-24 0,-24 24-1,24-24-15,-24 25 16,24-25-16,-24 24 16,0 0-16,25 0 15,-25 0-15,0 0 16,0 1-16,0-1 15,0 0-15,0 0 16,0 0-16,0 1 0,24-1 16,-24 0-16,24-24 15,-24 24-15,24-24 16,0 0-16,0 0 0,1 0 16,23 0-16,-24 0 15,0-24-15,25 24 0,-49-24 16,24 0-16,0-1 15</inkml:trace>
  <inkml:trace contextRef="#ctx0" brushRef="#br0" timeOffset="207125">15923 1358 0,'-24'0'0,"48"0"16,0 0-1,0 0 1,0 0-16,0-24 0,1 24 16,-1 0-16,0 0 15,24-24-15,-23 24 0,-1-24 16</inkml:trace>
  <inkml:trace contextRef="#ctx0" brushRef="#br0" timeOffset="207478">16310 1140 0,'0'-24'15,"-24"24"1,24 24 0,0 1-1,24-1 1,-24 0-16,24 0 15,-24 0-15,24 25 0,-24-25 16,0 0-16,24 0 16,-24 0-16,0 1 0,0-1 15,25-24-15,-25 24 16,0 0 0,24-24-16,0 0 31,0 0-31,0 0 0,0 0 15,1-24-15,23 24 0,-24 0 16,0 0-16,1-24 16,-1 24-16</inkml:trace>
  <inkml:trace contextRef="#ctx0" brushRef="#br0" timeOffset="207826">16915 1116 0,'-25'0'16,"1"-24"-1,0 24 1,0 0-16,0 0 15,-1 24-15,1-24 16,24 24-16,-24 1 16,24-1-16,0 0 15,0 0-15,0 0 0,0 25 16,0-25-16,0 0 0,0 24 16,24-23-16,0-1 15,1 0-15,-1 0 0,24 0 16,-24-24-16,25 25 0,-25-25 15,24 0-15,-24-25 16,25 25-16</inkml:trace>
  <inkml:trace contextRef="#ctx0" brushRef="#br0" timeOffset="208012">16818 1310 0,'-24'24'16,"-1"-24"-1,25 24-15,25-24 16,-1 0 0,0 0-16,24 0 15,-23-24-15,23 24 0,-24 0 16,24 0-16,-23-24 16,23 24-16</inkml:trace>
  <inkml:trace contextRef="#ctx0" brushRef="#br0" timeOffset="208480">17277 1165 0,'-24'0'0,"0"0"16,48 0 15,0-25-15,1 25-16,-1 0 0,0 0 15,0 0-15,25 0 16,-25-24-16,24 24 0,0 0 16,-23 0-16,-1-24 0,0 24 15,-48 0 16,0 0-31,-1 0 16,1 0-16,0 0 0,0 0 16,0 0-16,0 0 15,24 24 17,0 0-17,0 1-15,0-1 16,0 24-16,0-24 0,0 25 15,0-25-15,0 24 16,24-24-16,-24 1 0,0-1 16,0 0-16,0 0 0</inkml:trace>
  <inkml:trace contextRef="#ctx0" brushRef="#br0" timeOffset="208847">18221 1044 0,'0'-25'0,"-24"25"31,24-24-31,-25 24 0,1 0 16,0 0-16,0 24 0,0-24 16,-1 25-16,1-25 15,-24 24-15,24 0 0,0 0 16,24 25-16,-25-25 16,25 24-16,0-24 0,0 25 15,0-25-15,25 24 0,-1-24 16,0 1-16,24-1 15,1 0-15,-1 0 0,0-24 16,1 0-16,-1 0 16,1 0-16,-1 0 0</inkml:trace>
  <inkml:trace contextRef="#ctx0" brushRef="#br0" timeOffset="209062">17906 1286 0,'-24'0'16,"24"24"-16,24-24 15,1 0-15,-1 0 16,24 0-16,-24 0 0,25 0 16,23 0-16,-23-24 0,-1 24 15,0 0-15,1 0 16,-25 0-16,0 0 0,0-25 15</inkml:trace>
  <inkml:trace contextRef="#ctx0" brushRef="#br0" timeOffset="212382">10069 197 0,'0'24'47,"0"0"-47,0 1 15,0-1-15,0 0 16,0 0-16,24 0 15,0-24 1,24 0-16,-23-24 16,23 0-16,0 0 0,25 0 15,-25-25-15,25 1 0,-1-1 16,-23 1-16,23 0 16</inkml:trace>
  <inkml:trace contextRef="#ctx0" brushRef="#br0" timeOffset="213290">11375 826 0,'24'24'0,"0"-24"15,0 0-15,-24 24 16,25-24-16,-1 0 16,0 0-16,0 0 15,0 0-15,25-24 16,-1 0-16,25 24 0,-25-24 16,49 0-16,-25-1 0,25 1 15,0-24-15,0 24 16</inkml:trace>
  <inkml:trace contextRef="#ctx0" brushRef="#br0" timeOffset="214068">13721 923 0,'25'0'16,"-25"24"-16,0 0 15,0 0-15,24 0 0,-24 1 16,24-1-16,-24 0 16,24 0-1,0-24-15,1 0 16,23-24 0,-24 0-16,24 24 0,25-49 15,-25 25-15,25 0 0,0-24 16,-1-1-16,1 25 15,-1-24-15,1 24 0</inkml:trace>
  <inkml:trace contextRef="#ctx0" brushRef="#br0" timeOffset="215030">18608 1165 0,'-24'0'16,"-1"0"-16,25-25 15,-24 25 1,24 25 0,-24-25-16,24 24 15,0 0-15,0 0 0,24 0 16,-24 1-16,24-1 16,-24 0-16,25 0 0,-25 0 15,24-24-15,-24 24 0,24-24 16,0-24-1,0 24-15,1-24 0,-1 0 16,24 0-16,-24 0 16,1-25-16,23 1 0,0 24 15,1-25-15,-1 25 0,0-24 16,1 23-16,-1-23 16,1 24-16,47-25 15,-71 49-15</inkml:trace>
  <inkml:trace contextRef="#ctx0" brushRef="#br0" timeOffset="245632">19334 6124 0,'-25'0'15,"1"-25"-15,48 25 47,1-24-47,-1 24 0,24 0 16,1 0-16,-1 0 15,24 0-15,1 0 0,0 0 16,23 0-16,-23 0 16,0 0-16,-25 0 0,24 0 15,-23 0-15,-1 0 16,-24 0-16,1 0 0,-1 0 15</inkml:trace>
  <inkml:trace contextRef="#ctx0" brushRef="#br0" timeOffset="246683">20446 5785 0,'-24'-24'0,"0"0"15,24-1-15,-24 25 16,24 25 15,0 23-31,-24-24 16,24 25-16,0-1 0,-25 0 15,25 25-15,0-1 16,-24 1-16,24 0 0,0-1 16,0 1-16,0-1 15,-24 1-15,24-25 0,0 25 16,-24-1-16,24-23 0,0-1 15,0 1-15,-24-25 16,24 24-16,0-24 16,0 0-16,24-24 31,-24-24-31,24 24 16,0-24-16,0 24 15,1-24-15,23 24 0,-24 0 16,25 0-16,23 0 15,-24 0-15,25 0 0,0 0 16,23 0-16,1 0 0,-24 24 16,48-24-16,-25 0 15,-23 24-15,24-24 0,-25 24 16,1-24-16,-25 25 0,1-25 16,-25 0-16,0 24 15,0-24 1,-24-24 46,0-1-62,24 1 16,-24-24 0,0 24-16,25-25 0,-25 1 15,0 0-15,24-25 0,-24 0 16,24 1-16,-24-25 15,0 0-15,24 25 0,-24-25 16,0 0-16,24 25 16,-24-1-16,0 1 0,0 23 15,0 1-15,0 24 0,0-1 16,0 1-16,0 0 16,-24 24-1,24-24-15,-24 24 16,0 0 15,0 0-15,-1 0-16,1 0 0,0 0 15,-24 24-15,-1-24 16,1 0-16,-25 24 0,1-24 16,-25 0-16,24 24 15,-23-24-15,-1 0 0,0 0 16,0 25-16,25-25 0,-1 0 15,25 0-15,-1 0 0,25 0 16,0 0-16,0 0 16</inkml:trace>
  <inkml:trace contextRef="#ctx0" brushRef="#br0" timeOffset="254045">20785 6172 0,'-24'0'78,"0"0"-62,-1 0 0,1 0-16,24 24 15,-24-24-15,24 24 16,-24-24-16,0 25 16,24-1-16,0 0 0,-25-24 15,25 24-15,0 0 16,-24 1-16,24-1 15,24-24 1,1 0 0,-1 24-16,0-24 15,0 0-15,25 0 16,-25 0-16,0 0 0,0-24 16,0 24-16,1 0 15,-1 0-15,-24-24 16</inkml:trace>
  <inkml:trace contextRef="#ctx0" brushRef="#br0" timeOffset="254368">20954 6124 0,'0'-25'47,"0"50"-31,-24-1-16,24 0 16,0 0-1,-24 0-15,24 1 16,0-1-1,0 0-15,24 0 16,-24 0-16,0 1 16,24-25-1,-24 24-15</inkml:trace>
  <inkml:trace contextRef="#ctx0" brushRef="#br0" timeOffset="254938">21196 6269 0,'0'-24'47,"0"-1"-32,0 1 17,-24 0-17,0 24 1,0 0 0,-1 0-16,25 24 0,-24-24 15,0 24-15,24 1 16,-24-25-16,24 24 15,0 0-15,0 0 16,0 0 0,24-24-16,0 0 31,0 0-31,1 0 16,-25-24-16,24 24 15,-24-24-15,24 24 16,-24-24-16,24 24 0,-24-24 15,24 24-15,-24-25 16,0 50 15,25-25-15,-25 24-16,0 0 16,24 0-16,-24 0 15,24-24 1,-24 25-16,24-25 15</inkml:trace>
  <inkml:trace contextRef="#ctx0" brushRef="#br0" timeOffset="255337">21462 6124 0,'-24'0'16,"0"0"-1,0 24 1,0-24-16,24 24 16,-25-24-16,25 24 15,0 0 16,25-24-31,-1 0 16,-24 25-16,24-25 16,0 24-16,0-24 15,-24 24-15,25-24 16,-25 24-16,24-24 16,-24 24-16,-24-24 15,24 25-15,-25-25 16,1 0-16,0 0 15,0 24-15</inkml:trace>
  <inkml:trace contextRef="#ctx0" brushRef="#br0" timeOffset="255647">21680 6124 0,'0'-25'0,"-24"25"0,0 0 31,-1 0 0,25 25-15,-24-1-16,24 0 15,24 0 1,1 0 0,-1-24-16,-24 25 15,24-25-15,-24 24 0,24-24 16,-24 24-16,0 0 0,-24 0 16,0-24-16,-25 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09:53:02.7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121 317 0,'0'-24'0,"25"48"31,-25 0-15,0 0-16,24 1 0,-24 23 15,0-24-15,0 25 16,0-1-16,0-24 0,0 25 15,0-25-15,0 24 16,0-24-16,0 1 0</inkml:trace>
  <inkml:trace contextRef="#ctx0" brushRef="#br0" timeOffset="325">97 535 0,'-24'-49'0,"0"25"15,24-24-15,-24 24 16,-1-25-16,25 25 0,0 0 16,0 0-16,0 0 15,25-1-15,-1 1 16,0 24-16,24 0 0,-23 0 16,23 0-16,0 24 15,1-24-15,23 25 0,-23-1 16,-25 24-16,24-24 15,1 25-15,-25-25 0,-24 24 16,0 1-16,0-1 0,0 0 16,-24 1-16,-25-1 15,25 1-15,-24-25 0,24 0 16,-25 0-16,25-24 0,-24 24 16,23-24-16,1 0 15,0-24-15</inkml:trace>
  <inkml:trace contextRef="#ctx0" brushRef="#br0" timeOffset="732">726 220 0,'0'-24'0,"0"48"47,0 1-31,0-1-16,-24 0 15,24 0-15,0 0 16,-24 25-16,24-25 0,-24 24 16,24 1-16,0-25 0,0 24 15,0-24-15,0 25 16,0-25-16,24 0 0,0-24 15,-24 24-15,24-24 0,0 0 16,1 0-16,23-24 16,-24 24-16,0-24 0,1 24 15,23 0-15,-24-24 16,0 24-16,0 0 16,-24-24-16,25 24 0,-50 0 46,25-25-46</inkml:trace>
  <inkml:trace contextRef="#ctx0" brushRef="#br0" timeOffset="948">654 535 0,'-25'0'0,"1"0"16,48 0 0,1-24-1,-1 24-15,0 0 0,0 0 16,25-25-16,-25 25 0,24-24 16,-24 24-16,1-24 15,-1 24-15</inkml:trace>
  <inkml:trace contextRef="#ctx0" brushRef="#br0" timeOffset="1170">775 269 0,'0'-24'16,"0"-1"-1,24 1 1,0 24-16,0 0 16,0 0-16,1 0 15,-1 0-15,0 0 0,0 0 16,0 0-16</inkml:trace>
  <inkml:trace contextRef="#ctx0" brushRef="#br0" timeOffset="1513">1210 172 0,'-24'0'0,"0"24"15,24 0 16,0 1-31,0-1 0,0 24 16,0-24 0,0 0-16,0 1 0,24 23 15,-24-24-15,0 25 16,0-25-16,24 0 0,-24 0 16,0 0-16,0 1 0,24-1 15,-24 0-15,24-24 16,1 0-16,-1 0 15,0-24 1,24 24-16,-23-24 0,23-1 16,-24 1-16</inkml:trace>
  <inkml:trace contextRef="#ctx0" brushRef="#br0" timeOffset="1843">1766 99 0,'-24'0'15,"24"25"1,-24-25 0,0 0-1,0 0 1,-1 24-16,1-24 0,0 24 15,0 0-15,0 25 16,24-25-16,0 0 16,0 0-16,0 24 15,24-23-15,0 23 0,0-24 16,0 0-16,25 1 16,-25-1-16,24 0 0,1 0 15,-25-24-15,24 0 0,-23 0 16,23 0-16</inkml:trace>
  <inkml:trace contextRef="#ctx0" brushRef="#br0" timeOffset="2023">1742 414 0,'-24'0'0,"0"0"15,0 0-15,48 0 16,0-24-1,0 24-15,0 0 0,1 0 16,23-25-16,-24 25 16,0 0-16,25 0 0,-25-24 15</inkml:trace>
  <inkml:trace contextRef="#ctx0" brushRef="#br0" timeOffset="2574">2129 148 0,'24'0'31,"1"0"-15,-1-24-16,0 24 15,0 0-15,0 0 0,25 0 16,-25 0-16,0-25 0,0 25 15,25 0-15,-25 0 16,0-24-16,0 24 0,0 0 16,1-24-16,-25 0 15,-25 0 1,1 24-16,0 0 16,-24 0-16,-1 0 15,25 24-15,-24-24 0,24 24 16,-1-24-16,25 24 15,-24 0-15,24 1 0,0-1 16,24 24-16,-24-24 0,25 25 16,-25-25-16,24 24 15,-24 1-15,24-1 0,-24-24 16,24 25-16,-24-25 16,0 24-16,24-24 0</inkml:trace>
  <inkml:trace contextRef="#ctx0" brushRef="#br0" timeOffset="2892">3121 27 0,'0'-24'15,"-24"24"1,0 0-16,-1 0 16,1 0-16,0 24 0,-24-24 15,24 24-15,-25 0 0,25 0 16,0 1-16,0 23 16,24-24-16,0 25 0,0-25 15,0 24-15,24-24 16,0 25-16,24-25 0,1 0 15,-1 0-15,-24-24 0,25 24 16,-1-24-16,0 0 16,1 0-16,-25-24 0</inkml:trace>
  <inkml:trace contextRef="#ctx0" brushRef="#br0" timeOffset="3059">2952 245 0,'-49'0'0,"25"0"16,48 0 0,25 0-16,-1 0 15,0 0-15,1 0 16,23 0-16,-23 0 0,-1-25 16,1 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E20-90DD-47F6-8B51-CB3108BC8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0E65E-5E33-43D8-A8D7-9AC0ACF21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ECF1-1423-4931-8B8A-55A1B831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606E-F364-4F48-9ACB-EB3A4241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7C52-5901-4BCD-91CA-7B197407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03D1-62E7-4FC7-BF55-4170BE89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4ECF-C060-4EDC-84B6-20CA94CD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4BE4-2045-41E0-BADE-6C6291F2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6F6A-6B0D-4FF1-8D97-90541395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F8D6-B32E-4082-8B93-E445BF6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8E7D-F61E-42BB-9FF5-E2C0DCE5D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6E80-169C-4760-83C3-B21BDA26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367B-D4C0-4EC3-B128-642D12FB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EC0F-AF91-4915-86BA-1043EB05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4176-4606-4609-9E16-5421D29F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E839-2311-42F5-9DA3-49B29D64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530C-A9A6-4196-B095-341FA619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616B-4B8F-4862-B05A-17D7989F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94AA-F26F-4881-96C3-9679EB72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1998-E59C-4663-A95E-6519BFEF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41B-E0FA-4C81-8FF4-90771DC4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67333-87AB-42B3-B008-895215C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CC26-729F-4D46-B789-11ADB950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F731-A3E5-45C3-BB4C-41859A05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72BE-E88D-4540-BD91-13920578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116B-2DBD-47DC-B35B-A158F658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AA28-4253-499E-B3C7-DF49D49F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D1EA1-3B33-4676-A5B4-1DFEBD651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8ADD-0339-45CF-9758-07938BA8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AF1C-7DF5-49EE-A427-60E96B58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65EBD-F3B1-4A5B-999F-E5754261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CED1-3C2B-444C-8067-B181257C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43E8-1EB9-4413-BB12-0086F689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883E-8534-4C08-BE2B-EBC30EBB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577C8-0248-4A41-BB7A-E1BD8707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502F3-5AA8-49CD-B1DB-1445AE978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21191-1549-4DF3-B3AF-5C1D7DC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7ADFA-DB59-4D00-9064-7CED178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D1C32-3531-484D-AC1A-A722F09A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A3F0-9CC0-4276-AD2B-11A26C4C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347B8-B390-4F57-AA3B-DC4500EC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BAA6-DEE2-49B4-A82A-12A1FA7A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7BD65-43C2-49A6-A37D-20841E2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7A8BC-FDB8-43BB-84D7-401490AD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4F474-AEC3-4CEC-AF6D-F7A78539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F4744-E9A7-40FD-AAFD-D3F49865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53F-D17B-4735-B4CA-D2D66678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89C6-26E0-4CFA-839D-C458F221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11148-15FF-460B-920C-189969BE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20E4-9EA8-48CB-876D-1B4BE0AD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E803C-5F93-4D11-ADAD-06CCE4CC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D6F1-8CF2-48E1-ADA7-F0AF18DC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A8B6-26CB-46C3-8E04-220347BC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9FC5D-6422-4064-9C7B-B78B20CF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AB140-6E75-4F93-8DED-071C14EF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B30E-49EF-440A-AD92-24076812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0A04-4B3A-4AF2-8FB1-21148FB1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9F1B-1F3B-464C-9055-D936D424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130E1-226D-4FA7-8F29-C41BB8FE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483E-01DE-44E4-978E-0FDDA7E3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BAC8-0EC0-42E7-BBD3-A957216BD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3863-A879-40B2-AF30-FB7B2E3DFB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302E-7C0A-49FB-AFC1-385C2BD22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16E7-E614-4ACD-894E-A943653B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0B39-A2AA-4212-8E6F-3FCDCDDB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54BB3FC-636B-4783-9F40-F0732D3C425D}"/>
                  </a:ext>
                </a:extLst>
              </p14:cNvPr>
              <p14:cNvContentPartPr/>
              <p14:nvPr/>
            </p14:nvContentPartPr>
            <p14:xfrm>
              <a:off x="705377" y="547251"/>
              <a:ext cx="8210880" cy="3956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54BB3FC-636B-4783-9F40-F0732D3C4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377" y="538251"/>
                <a:ext cx="8228520" cy="397368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FD90D8F-AC74-48E9-B248-C68B91786A42}"/>
              </a:ext>
            </a:extLst>
          </p:cNvPr>
          <p:cNvSpPr txBox="1"/>
          <p:nvPr/>
        </p:nvSpPr>
        <p:spPr>
          <a:xfrm>
            <a:off x="304800" y="4702629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STS – Spring Tool Suite – Development IDE for developing Spring based Microservice apps</a:t>
            </a:r>
          </a:p>
          <a:p>
            <a:r>
              <a:rPr lang="en-US" dirty="0"/>
              <a:t>Maven – Packaging and Build tool to load all dependencies and package project to deploy in cloud, maven always look for pom.xml file in our project to check dependencies.</a:t>
            </a:r>
          </a:p>
        </p:txBody>
      </p:sp>
    </p:spTree>
    <p:extLst>
      <p:ext uri="{BB962C8B-B14F-4D97-AF65-F5344CB8AC3E}">
        <p14:creationId xmlns:p14="http://schemas.microsoft.com/office/powerpoint/2010/main" val="84959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4C855-4507-49F6-B000-72E9A719EDD9}"/>
              </a:ext>
            </a:extLst>
          </p:cNvPr>
          <p:cNvSpPr txBox="1"/>
          <p:nvPr/>
        </p:nvSpPr>
        <p:spPr>
          <a:xfrm>
            <a:off x="226423" y="261257"/>
            <a:ext cx="11704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Right click on project space and choose </a:t>
            </a:r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Spring</a:t>
            </a:r>
            <a:r>
              <a:rPr lang="en-US" dirty="0">
                <a:sym typeface="Wingdings" panose="05000000000000000000" pitchFamily="2" charset="2"/>
              </a:rPr>
              <a:t> Starter project, Choose </a:t>
            </a:r>
            <a:r>
              <a:rPr lang="en-US" b="1" dirty="0">
                <a:sym typeface="Wingdings" panose="05000000000000000000" pitchFamily="2" charset="2"/>
              </a:rPr>
              <a:t>Spring Web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Provide project name, select java version 8, Packaging type WAR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Provide a group name – </a:t>
            </a:r>
            <a:r>
              <a:rPr lang="en-US" dirty="0" err="1">
                <a:sym typeface="Wingdings" panose="05000000000000000000" pitchFamily="2" charset="2"/>
              </a:rPr>
              <a:t>com.eny</a:t>
            </a:r>
            <a:r>
              <a:rPr lang="en-US" dirty="0">
                <a:sym typeface="Wingdings" panose="05000000000000000000" pitchFamily="2" charset="2"/>
              </a:rPr>
              <a:t>, provide project name 00springbasics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Once project is created, Right click Run -&gt; Maven Build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Enter goal name </a:t>
            </a:r>
            <a:r>
              <a:rPr lang="en-US" b="1" dirty="0">
                <a:sym typeface="Wingdings" panose="05000000000000000000" pitchFamily="2" charset="2"/>
              </a:rPr>
              <a:t>clean install and run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Window  Show View  Other…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Choose Git Repository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Drag and Drop at bottom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Choose Clone a Git Repository and paste URL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Clone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Right Click on cloned Repository and Choose Import Maven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8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674C655-AFCB-40E9-BED0-D0DFB28B69DE}"/>
                  </a:ext>
                </a:extLst>
              </p14:cNvPr>
              <p14:cNvContentPartPr/>
              <p14:nvPr/>
            </p14:nvContentPartPr>
            <p14:xfrm>
              <a:off x="1819937" y="4151931"/>
              <a:ext cx="2709000" cy="8906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674C655-AFCB-40E9-BED0-D0DFB28B6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937" y="4142931"/>
                <a:ext cx="272664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DE108AF-DA89-4D47-95A1-6194DA69B3BB}"/>
                  </a:ext>
                </a:extLst>
              </p14:cNvPr>
              <p14:cNvContentPartPr/>
              <p14:nvPr/>
            </p14:nvContentPartPr>
            <p14:xfrm>
              <a:off x="4911617" y="4641531"/>
              <a:ext cx="2160000" cy="296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DE108AF-DA89-4D47-95A1-6194DA69B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2617" y="4632531"/>
                <a:ext cx="2177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FC4E4E5-3C91-414F-AE28-09F097F0DBF3}"/>
                  </a:ext>
                </a:extLst>
              </p14:cNvPr>
              <p14:cNvContentPartPr/>
              <p14:nvPr/>
            </p14:nvContentPartPr>
            <p14:xfrm>
              <a:off x="489377" y="1341051"/>
              <a:ext cx="11162880" cy="2599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FC4E4E5-3C91-414F-AE28-09F097F0DB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377" y="1332051"/>
                <a:ext cx="11180520" cy="26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69C6FC7-5840-4C36-AA0A-428F224F42AE}"/>
                  </a:ext>
                </a:extLst>
              </p14:cNvPr>
              <p14:cNvContentPartPr/>
              <p14:nvPr/>
            </p14:nvContentPartPr>
            <p14:xfrm>
              <a:off x="7611257" y="4075611"/>
              <a:ext cx="3961080" cy="1524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69C6FC7-5840-4C36-AA0A-428F224F4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2257" y="4066611"/>
                <a:ext cx="3978720" cy="15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05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E8A12B-DD3E-4DDE-B30F-D26E2DD68FE8}"/>
                  </a:ext>
                </a:extLst>
              </p14:cNvPr>
              <p14:cNvContentPartPr/>
              <p14:nvPr/>
            </p14:nvContentPartPr>
            <p14:xfrm>
              <a:off x="702497" y="1724091"/>
              <a:ext cx="378720" cy="6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E8A12B-DD3E-4DDE-B30F-D26E2DD68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497" y="1715091"/>
                <a:ext cx="39636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A1A62-51DF-4CC9-AE1D-B35586D434AE}"/>
                  </a:ext>
                </a:extLst>
              </p14:cNvPr>
              <p14:cNvContentPartPr/>
              <p14:nvPr/>
            </p14:nvContentPartPr>
            <p14:xfrm>
              <a:off x="656777" y="2420691"/>
              <a:ext cx="771840" cy="26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A1A62-51DF-4CC9-AE1D-B35586D43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777" y="2411691"/>
                <a:ext cx="789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6FA75CB-BD2C-426B-BF17-E6E03A0A1039}"/>
                  </a:ext>
                </a:extLst>
              </p14:cNvPr>
              <p14:cNvContentPartPr/>
              <p14:nvPr/>
            </p14:nvContentPartPr>
            <p14:xfrm>
              <a:off x="1678817" y="24891"/>
              <a:ext cx="8710920" cy="29487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6FA75CB-BD2C-426B-BF17-E6E03A0A10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9817" y="15891"/>
                <a:ext cx="8728560" cy="29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3A8B9C9-189E-405D-A413-2A9532A743E1}"/>
                  </a:ext>
                </a:extLst>
              </p14:cNvPr>
              <p14:cNvContentPartPr/>
              <p14:nvPr/>
            </p14:nvContentPartPr>
            <p14:xfrm>
              <a:off x="10005977" y="5703171"/>
              <a:ext cx="1193760" cy="3060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3A8B9C9-189E-405D-A413-2A9532A743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6977" y="5694171"/>
                <a:ext cx="12114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D0FC4B7-4119-468E-A4D0-5F3048E0B3F4}"/>
                  </a:ext>
                </a:extLst>
              </p14:cNvPr>
              <p14:cNvContentPartPr/>
              <p14:nvPr/>
            </p14:nvContentPartPr>
            <p14:xfrm>
              <a:off x="964577" y="3110091"/>
              <a:ext cx="8824320" cy="34304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D0FC4B7-4119-468E-A4D0-5F3048E0B3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577" y="3101091"/>
                <a:ext cx="884196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64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3A1710C-E02C-43AA-A1C3-61D30D65AB17}"/>
                  </a:ext>
                </a:extLst>
              </p14:cNvPr>
              <p14:cNvContentPartPr/>
              <p14:nvPr/>
            </p14:nvContentPartPr>
            <p14:xfrm>
              <a:off x="1706897" y="5451531"/>
              <a:ext cx="383400" cy="104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3A1710C-E02C-43AA-A1C3-61D30D65A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897" y="5442531"/>
                <a:ext cx="401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CDDFF33-463F-450C-BA02-A1D9EEFD70C1}"/>
                  </a:ext>
                </a:extLst>
              </p14:cNvPr>
              <p14:cNvContentPartPr/>
              <p14:nvPr/>
            </p14:nvContentPartPr>
            <p14:xfrm>
              <a:off x="519977" y="294171"/>
              <a:ext cx="11184840" cy="50464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CDDFF33-463F-450C-BA02-A1D9EEFD7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977" y="285171"/>
                <a:ext cx="11202480" cy="50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59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0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2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11</cp:revision>
  <dcterms:created xsi:type="dcterms:W3CDTF">2021-02-15T08:14:20Z</dcterms:created>
  <dcterms:modified xsi:type="dcterms:W3CDTF">2021-02-15T11:31:43Z</dcterms:modified>
</cp:coreProperties>
</file>