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878" r:id="rId2"/>
  </p:sldMasterIdLst>
  <p:notesMasterIdLst>
    <p:notesMasterId r:id="rId32"/>
  </p:notesMasterIdLst>
  <p:sldIdLst>
    <p:sldId id="4631" r:id="rId3"/>
    <p:sldId id="4122" r:id="rId4"/>
    <p:sldId id="4047" r:id="rId5"/>
    <p:sldId id="4731" r:id="rId6"/>
    <p:sldId id="4732" r:id="rId7"/>
    <p:sldId id="4693" r:id="rId8"/>
    <p:sldId id="494" r:id="rId9"/>
    <p:sldId id="4733" r:id="rId10"/>
    <p:sldId id="508" r:id="rId11"/>
    <p:sldId id="4734" r:id="rId12"/>
    <p:sldId id="509" r:id="rId13"/>
    <p:sldId id="4735" r:id="rId14"/>
    <p:sldId id="4736" r:id="rId15"/>
    <p:sldId id="4737" r:id="rId16"/>
    <p:sldId id="514" r:id="rId17"/>
    <p:sldId id="518" r:id="rId18"/>
    <p:sldId id="520" r:id="rId19"/>
    <p:sldId id="521" r:id="rId20"/>
    <p:sldId id="522" r:id="rId21"/>
    <p:sldId id="4738" r:id="rId22"/>
    <p:sldId id="523" r:id="rId23"/>
    <p:sldId id="526" r:id="rId24"/>
    <p:sldId id="527" r:id="rId25"/>
    <p:sldId id="528" r:id="rId26"/>
    <p:sldId id="529" r:id="rId27"/>
    <p:sldId id="4508" r:id="rId28"/>
    <p:sldId id="4730" r:id="rId29"/>
    <p:sldId id="4509" r:id="rId30"/>
    <p:sldId id="47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0D9FD1"/>
    <a:srgbClr val="FFE7D9"/>
    <a:srgbClr val="FFF1E8"/>
    <a:srgbClr val="FFCD2F"/>
    <a:srgbClr val="95625D"/>
    <a:srgbClr val="CF7C75"/>
    <a:srgbClr val="F694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0921"/>
  </p:normalViewPr>
  <p:slideViewPr>
    <p:cSldViewPr snapToGrid="0" snapToObjects="1">
      <p:cViewPr varScale="1">
        <p:scale>
          <a:sx n="116" d="100"/>
          <a:sy n="116" d="100"/>
        </p:scale>
        <p:origin x="97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1DDFD6D5-F752-6043-AC00-2698C105B916}" type="datetimeFigureOut">
              <a:rPr lang="en-US" smtClean="0"/>
              <a:pPr/>
              <a:t>2/11/21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66B8D726-D0BC-B240-A677-46F99704B744}" type="slidenum">
              <a:rPr lang="en-US" smtClean="0"/>
              <a:pPr/>
              <a:t>‹#›</a:t>
            </a:fld>
            <a:endParaRPr lang="en-US" dirty="0"/>
          </a:p>
        </p:txBody>
      </p:sp>
    </p:spTree>
    <p:extLst>
      <p:ext uri="{BB962C8B-B14F-4D97-AF65-F5344CB8AC3E}">
        <p14:creationId xmlns:p14="http://schemas.microsoft.com/office/powerpoint/2010/main" val="2064582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3</a:t>
            </a:fld>
            <a:endParaRPr lang="en-US"/>
          </a:p>
        </p:txBody>
      </p:sp>
    </p:spTree>
    <p:extLst>
      <p:ext uri="{BB962C8B-B14F-4D97-AF65-F5344CB8AC3E}">
        <p14:creationId xmlns:p14="http://schemas.microsoft.com/office/powerpoint/2010/main" val="124995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6</a:t>
            </a:fld>
            <a:endParaRPr lang="en-US"/>
          </a:p>
        </p:txBody>
      </p:sp>
    </p:spTree>
    <p:extLst>
      <p:ext uri="{BB962C8B-B14F-4D97-AF65-F5344CB8AC3E}">
        <p14:creationId xmlns:p14="http://schemas.microsoft.com/office/powerpoint/2010/main" val="1061045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10</a:t>
            </a:fld>
            <a:endParaRPr lang="en-US" dirty="0"/>
          </a:p>
        </p:txBody>
      </p:sp>
    </p:spTree>
    <p:extLst>
      <p:ext uri="{BB962C8B-B14F-4D97-AF65-F5344CB8AC3E}">
        <p14:creationId xmlns:p14="http://schemas.microsoft.com/office/powerpoint/2010/main" val="22921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65484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90740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519093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58756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20462" y="6408739"/>
            <a:ext cx="3431899"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9294" y="6408739"/>
            <a:ext cx="1067078"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600" smtClean="0">
                <a:solidFill>
                  <a:prstClr val="black"/>
                </a:solidFill>
                <a:latin typeface="Arial" panose="020B0604020202020204" pitchFamily="34" charset="0"/>
                <a:cs typeface="Arial" panose="020B0604020202020204" pitchFamily="34" charset="0"/>
              </a:rPr>
              <a:pPr/>
              <a:t>‹#›</a:t>
            </a:fld>
            <a:endParaRPr lang="en-US" sz="16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0258" y="419996"/>
            <a:ext cx="892157"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321" y="495335"/>
            <a:ext cx="10515600" cy="640714"/>
          </a:xfrm>
        </p:spPr>
        <p:txBody>
          <a:bodyPr>
            <a:normAutofit/>
          </a:bodyPr>
          <a:lstStyle>
            <a:lvl1pPr>
              <a:defRPr sz="2200" b="1" i="0">
                <a:solidFill>
                  <a:schemeClr val="tx2">
                    <a:lumMod val="75000"/>
                  </a:schemeClr>
                </a:solidFill>
                <a:latin typeface="Arial Regular"/>
                <a:ea typeface="Open Sans" panose="020B0606030504020204" pitchFamily="34" charset="0"/>
                <a:cs typeface="Open Sans"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150022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1A09674A-15F1-9E40-8117-54AA0E174BB9}"/>
              </a:ext>
            </a:extLst>
          </p:cNvPr>
          <p:cNvSpPr>
            <a:spLocks noGrp="1"/>
          </p:cNvSpPr>
          <p:nvPr>
            <p:ph type="pic" sz="quarter" idx="15"/>
          </p:nvPr>
        </p:nvSpPr>
        <p:spPr>
          <a:xfrm>
            <a:off x="713116" y="2066599"/>
            <a:ext cx="1333653" cy="1333303"/>
          </a:xfrm>
          <a:prstGeom prst="ellipse">
            <a:avLst/>
          </a:prstGeom>
          <a:solidFill>
            <a:schemeClr val="bg1">
              <a:lumMod val="95000"/>
            </a:schemeClr>
          </a:solidFill>
        </p:spPr>
        <p:txBody>
          <a:bodyPr>
            <a:normAutofit/>
          </a:bodyPr>
          <a:lstStyle>
            <a:lvl1pPr>
              <a:defRPr sz="1051"/>
            </a:lvl1pPr>
          </a:lstStyle>
          <a:p>
            <a:endParaRPr lang="en-US" dirty="0"/>
          </a:p>
        </p:txBody>
      </p:sp>
      <p:sp>
        <p:nvSpPr>
          <p:cNvPr id="8" name="Picture Placeholder 8">
            <a:extLst>
              <a:ext uri="{FF2B5EF4-FFF2-40B4-BE49-F238E27FC236}">
                <a16:creationId xmlns:a16="http://schemas.microsoft.com/office/drawing/2014/main" id="{987A423C-8384-184E-BAF4-41AC91138BC4}"/>
              </a:ext>
            </a:extLst>
          </p:cNvPr>
          <p:cNvSpPr>
            <a:spLocks noGrp="1"/>
          </p:cNvSpPr>
          <p:nvPr>
            <p:ph type="pic" sz="quarter" idx="16"/>
          </p:nvPr>
        </p:nvSpPr>
        <p:spPr>
          <a:xfrm>
            <a:off x="713119" y="3890151"/>
            <a:ext cx="1333648" cy="1333299"/>
          </a:xfrm>
          <a:prstGeom prst="ellipse">
            <a:avLst/>
          </a:prstGeom>
          <a:solidFill>
            <a:schemeClr val="bg1">
              <a:lumMod val="95000"/>
            </a:schemeClr>
          </a:solidFill>
        </p:spPr>
        <p:txBody>
          <a:bodyPr>
            <a:normAutofit/>
          </a:bodyPr>
          <a:lstStyle>
            <a:lvl1pPr>
              <a:defRPr sz="1051"/>
            </a:lvl1pPr>
          </a:lstStyle>
          <a:p>
            <a:endParaRPr lang="en-US" dirty="0"/>
          </a:p>
        </p:txBody>
      </p:sp>
      <p:sp>
        <p:nvSpPr>
          <p:cNvPr id="9" name="Picture Placeholder 8">
            <a:extLst>
              <a:ext uri="{FF2B5EF4-FFF2-40B4-BE49-F238E27FC236}">
                <a16:creationId xmlns:a16="http://schemas.microsoft.com/office/drawing/2014/main" id="{A4BB729B-660B-C641-9E50-4533D31A9591}"/>
              </a:ext>
            </a:extLst>
          </p:cNvPr>
          <p:cNvSpPr>
            <a:spLocks noGrp="1"/>
          </p:cNvSpPr>
          <p:nvPr>
            <p:ph type="pic" sz="quarter" idx="17"/>
          </p:nvPr>
        </p:nvSpPr>
        <p:spPr>
          <a:xfrm>
            <a:off x="6589152" y="2066599"/>
            <a:ext cx="1333653" cy="1333303"/>
          </a:xfrm>
          <a:prstGeom prst="ellipse">
            <a:avLst/>
          </a:prstGeom>
          <a:solidFill>
            <a:schemeClr val="bg1">
              <a:lumMod val="95000"/>
            </a:schemeClr>
          </a:solidFill>
        </p:spPr>
        <p:txBody>
          <a:bodyPr>
            <a:normAutofit/>
          </a:bodyPr>
          <a:lstStyle>
            <a:lvl1pPr>
              <a:defRPr sz="1051"/>
            </a:lvl1pPr>
          </a:lstStyle>
          <a:p>
            <a:endParaRPr lang="en-US" dirty="0"/>
          </a:p>
        </p:txBody>
      </p:sp>
      <p:sp>
        <p:nvSpPr>
          <p:cNvPr id="10" name="Picture Placeholder 8">
            <a:extLst>
              <a:ext uri="{FF2B5EF4-FFF2-40B4-BE49-F238E27FC236}">
                <a16:creationId xmlns:a16="http://schemas.microsoft.com/office/drawing/2014/main" id="{EB6BE2CD-34F9-3344-9870-D4805BC2BF38}"/>
              </a:ext>
            </a:extLst>
          </p:cNvPr>
          <p:cNvSpPr>
            <a:spLocks noGrp="1"/>
          </p:cNvSpPr>
          <p:nvPr>
            <p:ph type="pic" sz="quarter" idx="18"/>
          </p:nvPr>
        </p:nvSpPr>
        <p:spPr>
          <a:xfrm>
            <a:off x="6589155" y="3890151"/>
            <a:ext cx="1333648" cy="1333299"/>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42810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713118" y="1581144"/>
            <a:ext cx="5879817" cy="4203543"/>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33268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5686008" y="1581144"/>
            <a:ext cx="5879817" cy="4203543"/>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21129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713117" y="1712348"/>
            <a:ext cx="5382883" cy="243426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379266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1069999" y="2677076"/>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9" name="Picture Placeholder 8">
            <a:extLst>
              <a:ext uri="{FF2B5EF4-FFF2-40B4-BE49-F238E27FC236}">
                <a16:creationId xmlns:a16="http://schemas.microsoft.com/office/drawing/2014/main" id="{277E72CB-7F04-D84A-BF9C-9774DD8BC512}"/>
              </a:ext>
            </a:extLst>
          </p:cNvPr>
          <p:cNvSpPr>
            <a:spLocks noGrp="1"/>
          </p:cNvSpPr>
          <p:nvPr>
            <p:ph type="pic" sz="quarter" idx="15"/>
          </p:nvPr>
        </p:nvSpPr>
        <p:spPr>
          <a:xfrm>
            <a:off x="5090800" y="2677076"/>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10" name="Picture Placeholder 8">
            <a:extLst>
              <a:ext uri="{FF2B5EF4-FFF2-40B4-BE49-F238E27FC236}">
                <a16:creationId xmlns:a16="http://schemas.microsoft.com/office/drawing/2014/main" id="{38CD4847-8A47-2545-9CF1-8C437D37DA5B}"/>
              </a:ext>
            </a:extLst>
          </p:cNvPr>
          <p:cNvSpPr>
            <a:spLocks noGrp="1"/>
          </p:cNvSpPr>
          <p:nvPr>
            <p:ph type="pic" sz="quarter" idx="16"/>
          </p:nvPr>
        </p:nvSpPr>
        <p:spPr>
          <a:xfrm>
            <a:off x="9111600" y="2677076"/>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12" name="Picture Placeholder 8">
            <a:extLst>
              <a:ext uri="{FF2B5EF4-FFF2-40B4-BE49-F238E27FC236}">
                <a16:creationId xmlns:a16="http://schemas.microsoft.com/office/drawing/2014/main" id="{8AA873F2-5DFE-C640-AEAD-5A96923A481E}"/>
              </a:ext>
            </a:extLst>
          </p:cNvPr>
          <p:cNvSpPr>
            <a:spLocks noGrp="1"/>
          </p:cNvSpPr>
          <p:nvPr>
            <p:ph type="pic" sz="quarter" idx="17"/>
          </p:nvPr>
        </p:nvSpPr>
        <p:spPr>
          <a:xfrm>
            <a:off x="3080399" y="3884084"/>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13" name="Picture Placeholder 8">
            <a:extLst>
              <a:ext uri="{FF2B5EF4-FFF2-40B4-BE49-F238E27FC236}">
                <a16:creationId xmlns:a16="http://schemas.microsoft.com/office/drawing/2014/main" id="{C329C1EA-DC5E-0A4A-82B8-31BC020A980D}"/>
              </a:ext>
            </a:extLst>
          </p:cNvPr>
          <p:cNvSpPr>
            <a:spLocks noGrp="1"/>
          </p:cNvSpPr>
          <p:nvPr>
            <p:ph type="pic" sz="quarter" idx="18"/>
          </p:nvPr>
        </p:nvSpPr>
        <p:spPr>
          <a:xfrm>
            <a:off x="7101200" y="3884084"/>
            <a:ext cx="2010401" cy="80467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863492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780799"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4" name="Picture Placeholder 8">
            <a:extLst>
              <a:ext uri="{FF2B5EF4-FFF2-40B4-BE49-F238E27FC236}">
                <a16:creationId xmlns:a16="http://schemas.microsoft.com/office/drawing/2014/main" id="{B00E25EF-5B78-5C40-A906-0744167719C3}"/>
              </a:ext>
            </a:extLst>
          </p:cNvPr>
          <p:cNvSpPr>
            <a:spLocks noGrp="1"/>
          </p:cNvSpPr>
          <p:nvPr>
            <p:ph type="pic" sz="quarter" idx="15"/>
          </p:nvPr>
        </p:nvSpPr>
        <p:spPr>
          <a:xfrm>
            <a:off x="3525120"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5" name="Picture Placeholder 8">
            <a:extLst>
              <a:ext uri="{FF2B5EF4-FFF2-40B4-BE49-F238E27FC236}">
                <a16:creationId xmlns:a16="http://schemas.microsoft.com/office/drawing/2014/main" id="{02FDB7C5-5967-A947-A543-23BD4596D68E}"/>
              </a:ext>
            </a:extLst>
          </p:cNvPr>
          <p:cNvSpPr>
            <a:spLocks noGrp="1"/>
          </p:cNvSpPr>
          <p:nvPr>
            <p:ph type="pic" sz="quarter" idx="16"/>
          </p:nvPr>
        </p:nvSpPr>
        <p:spPr>
          <a:xfrm>
            <a:off x="6269441"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6" name="Picture Placeholder 8">
            <a:extLst>
              <a:ext uri="{FF2B5EF4-FFF2-40B4-BE49-F238E27FC236}">
                <a16:creationId xmlns:a16="http://schemas.microsoft.com/office/drawing/2014/main" id="{1E31D769-A895-EC4D-95ED-918AE5B37CE0}"/>
              </a:ext>
            </a:extLst>
          </p:cNvPr>
          <p:cNvSpPr>
            <a:spLocks noGrp="1"/>
          </p:cNvSpPr>
          <p:nvPr>
            <p:ph type="pic" sz="quarter" idx="17"/>
          </p:nvPr>
        </p:nvSpPr>
        <p:spPr>
          <a:xfrm>
            <a:off x="9013761"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7" name="Picture Placeholder 8">
            <a:extLst>
              <a:ext uri="{FF2B5EF4-FFF2-40B4-BE49-F238E27FC236}">
                <a16:creationId xmlns:a16="http://schemas.microsoft.com/office/drawing/2014/main" id="{201607AD-276F-BD4E-9E7B-CEC512B83D91}"/>
              </a:ext>
            </a:extLst>
          </p:cNvPr>
          <p:cNvSpPr>
            <a:spLocks noGrp="1"/>
          </p:cNvSpPr>
          <p:nvPr>
            <p:ph type="pic" sz="quarter" idx="18"/>
          </p:nvPr>
        </p:nvSpPr>
        <p:spPr>
          <a:xfrm>
            <a:off x="780799"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8" name="Picture Placeholder 8">
            <a:extLst>
              <a:ext uri="{FF2B5EF4-FFF2-40B4-BE49-F238E27FC236}">
                <a16:creationId xmlns:a16="http://schemas.microsoft.com/office/drawing/2014/main" id="{FC53868E-8AC0-E84A-AF05-6CA9A285255B}"/>
              </a:ext>
            </a:extLst>
          </p:cNvPr>
          <p:cNvSpPr>
            <a:spLocks noGrp="1"/>
          </p:cNvSpPr>
          <p:nvPr>
            <p:ph type="pic" sz="quarter" idx="19"/>
          </p:nvPr>
        </p:nvSpPr>
        <p:spPr>
          <a:xfrm>
            <a:off x="3525120"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9" name="Picture Placeholder 8">
            <a:extLst>
              <a:ext uri="{FF2B5EF4-FFF2-40B4-BE49-F238E27FC236}">
                <a16:creationId xmlns:a16="http://schemas.microsoft.com/office/drawing/2014/main" id="{87F80031-74B9-2E41-87A9-A5139AA128E0}"/>
              </a:ext>
            </a:extLst>
          </p:cNvPr>
          <p:cNvSpPr>
            <a:spLocks noGrp="1"/>
          </p:cNvSpPr>
          <p:nvPr>
            <p:ph type="pic" sz="quarter" idx="20"/>
          </p:nvPr>
        </p:nvSpPr>
        <p:spPr>
          <a:xfrm>
            <a:off x="6269441"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0" name="Picture Placeholder 8">
            <a:extLst>
              <a:ext uri="{FF2B5EF4-FFF2-40B4-BE49-F238E27FC236}">
                <a16:creationId xmlns:a16="http://schemas.microsoft.com/office/drawing/2014/main" id="{E378ED47-B244-2548-8421-629773EA778A}"/>
              </a:ext>
            </a:extLst>
          </p:cNvPr>
          <p:cNvSpPr>
            <a:spLocks noGrp="1"/>
          </p:cNvSpPr>
          <p:nvPr>
            <p:ph type="pic" sz="quarter" idx="21"/>
          </p:nvPr>
        </p:nvSpPr>
        <p:spPr>
          <a:xfrm>
            <a:off x="9013761"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1" name="Picture Placeholder 8">
            <a:extLst>
              <a:ext uri="{FF2B5EF4-FFF2-40B4-BE49-F238E27FC236}">
                <a16:creationId xmlns:a16="http://schemas.microsoft.com/office/drawing/2014/main" id="{7E432B6E-20B0-804F-AEE6-194845FC8ACB}"/>
              </a:ext>
            </a:extLst>
          </p:cNvPr>
          <p:cNvSpPr>
            <a:spLocks noGrp="1"/>
          </p:cNvSpPr>
          <p:nvPr>
            <p:ph type="pic" sz="quarter" idx="22"/>
          </p:nvPr>
        </p:nvSpPr>
        <p:spPr>
          <a:xfrm>
            <a:off x="780799"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2" name="Picture Placeholder 8">
            <a:extLst>
              <a:ext uri="{FF2B5EF4-FFF2-40B4-BE49-F238E27FC236}">
                <a16:creationId xmlns:a16="http://schemas.microsoft.com/office/drawing/2014/main" id="{07571149-3B48-A046-8B39-52BDC6FEEA16}"/>
              </a:ext>
            </a:extLst>
          </p:cNvPr>
          <p:cNvSpPr>
            <a:spLocks noGrp="1"/>
          </p:cNvSpPr>
          <p:nvPr>
            <p:ph type="pic" sz="quarter" idx="23"/>
          </p:nvPr>
        </p:nvSpPr>
        <p:spPr>
          <a:xfrm>
            <a:off x="3525120"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3" name="Picture Placeholder 8">
            <a:extLst>
              <a:ext uri="{FF2B5EF4-FFF2-40B4-BE49-F238E27FC236}">
                <a16:creationId xmlns:a16="http://schemas.microsoft.com/office/drawing/2014/main" id="{8062579F-7ED7-124E-BFFB-4CFC4F1B2104}"/>
              </a:ext>
            </a:extLst>
          </p:cNvPr>
          <p:cNvSpPr>
            <a:spLocks noGrp="1"/>
          </p:cNvSpPr>
          <p:nvPr>
            <p:ph type="pic" sz="quarter" idx="24"/>
          </p:nvPr>
        </p:nvSpPr>
        <p:spPr>
          <a:xfrm>
            <a:off x="6269441"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4" name="Picture Placeholder 8">
            <a:extLst>
              <a:ext uri="{FF2B5EF4-FFF2-40B4-BE49-F238E27FC236}">
                <a16:creationId xmlns:a16="http://schemas.microsoft.com/office/drawing/2014/main" id="{27FD66BC-56B6-724F-962D-220EEF452575}"/>
              </a:ext>
            </a:extLst>
          </p:cNvPr>
          <p:cNvSpPr>
            <a:spLocks noGrp="1"/>
          </p:cNvSpPr>
          <p:nvPr>
            <p:ph type="pic" sz="quarter" idx="25"/>
          </p:nvPr>
        </p:nvSpPr>
        <p:spPr>
          <a:xfrm>
            <a:off x="9013761"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952733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34CD519-EE3F-594D-B640-A4759BC74958}"/>
              </a:ext>
            </a:extLst>
          </p:cNvPr>
          <p:cNvSpPr>
            <a:spLocks noGrp="1"/>
          </p:cNvSpPr>
          <p:nvPr>
            <p:ph type="pic" sz="quarter" idx="14"/>
          </p:nvPr>
        </p:nvSpPr>
        <p:spPr>
          <a:xfrm>
            <a:off x="747589"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
        <p:nvSpPr>
          <p:cNvPr id="18" name="Picture Placeholder 8">
            <a:extLst>
              <a:ext uri="{FF2B5EF4-FFF2-40B4-BE49-F238E27FC236}">
                <a16:creationId xmlns:a16="http://schemas.microsoft.com/office/drawing/2014/main" id="{3073A1D2-50E0-FA4F-B681-30A72EC2A9B8}"/>
              </a:ext>
            </a:extLst>
          </p:cNvPr>
          <p:cNvSpPr>
            <a:spLocks noGrp="1"/>
          </p:cNvSpPr>
          <p:nvPr>
            <p:ph type="pic" sz="quarter" idx="15"/>
          </p:nvPr>
        </p:nvSpPr>
        <p:spPr>
          <a:xfrm>
            <a:off x="4330279"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0142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B647704-C8A0-9340-AA81-BE267EBDF796}"/>
              </a:ext>
            </a:extLst>
          </p:cNvPr>
          <p:cNvSpPr>
            <a:spLocks noGrp="1"/>
          </p:cNvSpPr>
          <p:nvPr>
            <p:ph type="pic" sz="quarter" idx="14"/>
          </p:nvPr>
        </p:nvSpPr>
        <p:spPr>
          <a:xfrm>
            <a:off x="7548023" y="-11151"/>
            <a:ext cx="4643977" cy="6869151"/>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8620520 w 16820550"/>
              <a:gd name="connsiteY3" fmla="*/ 14389249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7622496 w 16820550"/>
              <a:gd name="connsiteY3" fmla="*/ 14412684 h 14412684"/>
              <a:gd name="connsiteX4" fmla="*/ 0 w 16820550"/>
              <a:gd name="connsiteY4" fmla="*/ 1 h 14412684"/>
              <a:gd name="connsiteX0" fmla="*/ 0 w 16101972"/>
              <a:gd name="connsiteY0" fmla="*/ 0 h 14436119"/>
              <a:gd name="connsiteX1" fmla="*/ 16101972 w 16101972"/>
              <a:gd name="connsiteY1" fmla="*/ 23435 h 14436119"/>
              <a:gd name="connsiteX2" fmla="*/ 16101972 w 16101972"/>
              <a:gd name="connsiteY2" fmla="*/ 14436119 h 14436119"/>
              <a:gd name="connsiteX3" fmla="*/ 6903918 w 16101972"/>
              <a:gd name="connsiteY3" fmla="*/ 14436119 h 14436119"/>
              <a:gd name="connsiteX4" fmla="*/ 0 w 16101972"/>
              <a:gd name="connsiteY4" fmla="*/ 0 h 14436119"/>
              <a:gd name="connsiteX0" fmla="*/ 0 w 16620945"/>
              <a:gd name="connsiteY0" fmla="*/ 0 h 14436119"/>
              <a:gd name="connsiteX1" fmla="*/ 16620945 w 16620945"/>
              <a:gd name="connsiteY1" fmla="*/ 23435 h 14436119"/>
              <a:gd name="connsiteX2" fmla="*/ 16620945 w 16620945"/>
              <a:gd name="connsiteY2" fmla="*/ 14436119 h 14436119"/>
              <a:gd name="connsiteX3" fmla="*/ 7422891 w 16620945"/>
              <a:gd name="connsiteY3" fmla="*/ 14436119 h 14436119"/>
              <a:gd name="connsiteX4" fmla="*/ 0 w 16620945"/>
              <a:gd name="connsiteY4" fmla="*/ 0 h 1443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0945" h="14436119">
                <a:moveTo>
                  <a:pt x="0" y="0"/>
                </a:moveTo>
                <a:lnTo>
                  <a:pt x="16620945" y="23435"/>
                </a:lnTo>
                <a:lnTo>
                  <a:pt x="16620945" y="14436119"/>
                </a:lnTo>
                <a:lnTo>
                  <a:pt x="7422891" y="14436119"/>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655256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34CD519-EE3F-594D-B640-A4759BC74958}"/>
              </a:ext>
            </a:extLst>
          </p:cNvPr>
          <p:cNvSpPr>
            <a:spLocks noGrp="1"/>
          </p:cNvSpPr>
          <p:nvPr>
            <p:ph type="pic" sz="quarter" idx="14"/>
          </p:nvPr>
        </p:nvSpPr>
        <p:spPr>
          <a:xfrm>
            <a:off x="4407323"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
        <p:nvSpPr>
          <p:cNvPr id="18" name="Picture Placeholder 8">
            <a:extLst>
              <a:ext uri="{FF2B5EF4-FFF2-40B4-BE49-F238E27FC236}">
                <a16:creationId xmlns:a16="http://schemas.microsoft.com/office/drawing/2014/main" id="{3073A1D2-50E0-FA4F-B681-30A72EC2A9B8}"/>
              </a:ext>
            </a:extLst>
          </p:cNvPr>
          <p:cNvSpPr>
            <a:spLocks noGrp="1"/>
          </p:cNvSpPr>
          <p:nvPr>
            <p:ph type="pic" sz="quarter" idx="15"/>
          </p:nvPr>
        </p:nvSpPr>
        <p:spPr>
          <a:xfrm>
            <a:off x="7990013"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981781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B647704-C8A0-9340-AA81-BE267EBDF796}"/>
              </a:ext>
            </a:extLst>
          </p:cNvPr>
          <p:cNvSpPr>
            <a:spLocks noGrp="1"/>
          </p:cNvSpPr>
          <p:nvPr>
            <p:ph type="pic" sz="quarter" idx="14"/>
          </p:nvPr>
        </p:nvSpPr>
        <p:spPr>
          <a:xfrm>
            <a:off x="4379579" y="-11152"/>
            <a:ext cx="7812421" cy="6869151"/>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8620520 w 16820550"/>
              <a:gd name="connsiteY3" fmla="*/ 14389249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7622496 w 16820550"/>
              <a:gd name="connsiteY3" fmla="*/ 14412684 h 14412684"/>
              <a:gd name="connsiteX4" fmla="*/ 0 w 16820550"/>
              <a:gd name="connsiteY4" fmla="*/ 1 h 14412684"/>
              <a:gd name="connsiteX0" fmla="*/ 0 w 16101972"/>
              <a:gd name="connsiteY0" fmla="*/ 0 h 14436119"/>
              <a:gd name="connsiteX1" fmla="*/ 16101972 w 16101972"/>
              <a:gd name="connsiteY1" fmla="*/ 23435 h 14436119"/>
              <a:gd name="connsiteX2" fmla="*/ 16101972 w 16101972"/>
              <a:gd name="connsiteY2" fmla="*/ 14436119 h 14436119"/>
              <a:gd name="connsiteX3" fmla="*/ 6903918 w 16101972"/>
              <a:gd name="connsiteY3" fmla="*/ 14436119 h 14436119"/>
              <a:gd name="connsiteX4" fmla="*/ 0 w 16101972"/>
              <a:gd name="connsiteY4" fmla="*/ 0 h 14436119"/>
              <a:gd name="connsiteX0" fmla="*/ 0 w 16620945"/>
              <a:gd name="connsiteY0" fmla="*/ 0 h 14436119"/>
              <a:gd name="connsiteX1" fmla="*/ 16620945 w 16620945"/>
              <a:gd name="connsiteY1" fmla="*/ 23435 h 14436119"/>
              <a:gd name="connsiteX2" fmla="*/ 16620945 w 16620945"/>
              <a:gd name="connsiteY2" fmla="*/ 14436119 h 14436119"/>
              <a:gd name="connsiteX3" fmla="*/ 7422891 w 16620945"/>
              <a:gd name="connsiteY3" fmla="*/ 14436119 h 14436119"/>
              <a:gd name="connsiteX4" fmla="*/ 0 w 16620945"/>
              <a:gd name="connsiteY4" fmla="*/ 0 h 14436119"/>
              <a:gd name="connsiteX0" fmla="*/ 0 w 16620945"/>
              <a:gd name="connsiteY0" fmla="*/ 1 h 14436120"/>
              <a:gd name="connsiteX1" fmla="*/ 16581025 w 16620945"/>
              <a:gd name="connsiteY1" fmla="*/ 0 h 14436120"/>
              <a:gd name="connsiteX2" fmla="*/ 16620945 w 16620945"/>
              <a:gd name="connsiteY2" fmla="*/ 14436120 h 14436120"/>
              <a:gd name="connsiteX3" fmla="*/ 7422891 w 16620945"/>
              <a:gd name="connsiteY3" fmla="*/ 14436120 h 14436120"/>
              <a:gd name="connsiteX4" fmla="*/ 0 w 16620945"/>
              <a:gd name="connsiteY4" fmla="*/ 1 h 14436120"/>
              <a:gd name="connsiteX0" fmla="*/ 0 w 20573123"/>
              <a:gd name="connsiteY0" fmla="*/ 23436 h 14436120"/>
              <a:gd name="connsiteX1" fmla="*/ 20533203 w 20573123"/>
              <a:gd name="connsiteY1" fmla="*/ 0 h 14436120"/>
              <a:gd name="connsiteX2" fmla="*/ 20573123 w 20573123"/>
              <a:gd name="connsiteY2" fmla="*/ 14436120 h 14436120"/>
              <a:gd name="connsiteX3" fmla="*/ 11375069 w 20573123"/>
              <a:gd name="connsiteY3" fmla="*/ 14436120 h 14436120"/>
              <a:gd name="connsiteX4" fmla="*/ 0 w 20573123"/>
              <a:gd name="connsiteY4" fmla="*/ 23436 h 14436120"/>
              <a:gd name="connsiteX0" fmla="*/ 7387790 w 27960913"/>
              <a:gd name="connsiteY0" fmla="*/ 23436 h 14436120"/>
              <a:gd name="connsiteX1" fmla="*/ 27920993 w 27960913"/>
              <a:gd name="connsiteY1" fmla="*/ 0 h 14436120"/>
              <a:gd name="connsiteX2" fmla="*/ 27960913 w 27960913"/>
              <a:gd name="connsiteY2" fmla="*/ 14436120 h 14436120"/>
              <a:gd name="connsiteX3" fmla="*/ 0 w 27960913"/>
              <a:gd name="connsiteY3" fmla="*/ 14436120 h 14436120"/>
              <a:gd name="connsiteX4" fmla="*/ 7387790 w 27960913"/>
              <a:gd name="connsiteY4" fmla="*/ 23436 h 1443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0913" h="14436120">
                <a:moveTo>
                  <a:pt x="7387790" y="23436"/>
                </a:moveTo>
                <a:lnTo>
                  <a:pt x="27920993" y="0"/>
                </a:lnTo>
                <a:lnTo>
                  <a:pt x="27960913" y="14436120"/>
                </a:lnTo>
                <a:lnTo>
                  <a:pt x="0" y="14436120"/>
                </a:lnTo>
                <a:lnTo>
                  <a:pt x="7387790" y="23436"/>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90318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409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34CD519-EE3F-594D-B640-A4759BC74958}"/>
              </a:ext>
            </a:extLst>
          </p:cNvPr>
          <p:cNvSpPr>
            <a:spLocks noGrp="1"/>
          </p:cNvSpPr>
          <p:nvPr>
            <p:ph type="pic" sz="quarter" idx="14"/>
          </p:nvPr>
        </p:nvSpPr>
        <p:spPr>
          <a:xfrm>
            <a:off x="-2511399" y="1712857"/>
            <a:ext cx="5022797" cy="2891798"/>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64EFDCC5-A673-B449-B7F8-575FC37F346A}"/>
              </a:ext>
            </a:extLst>
          </p:cNvPr>
          <p:cNvSpPr>
            <a:spLocks noGrp="1"/>
          </p:cNvSpPr>
          <p:nvPr>
            <p:ph type="pic" sz="quarter" idx="15"/>
          </p:nvPr>
        </p:nvSpPr>
        <p:spPr>
          <a:xfrm>
            <a:off x="3584600" y="1712857"/>
            <a:ext cx="5022797" cy="2891798"/>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01BA98B9-1C43-C648-B91F-528B28D08E53}"/>
              </a:ext>
            </a:extLst>
          </p:cNvPr>
          <p:cNvSpPr>
            <a:spLocks noGrp="1"/>
          </p:cNvSpPr>
          <p:nvPr>
            <p:ph type="pic" sz="quarter" idx="16"/>
          </p:nvPr>
        </p:nvSpPr>
        <p:spPr>
          <a:xfrm>
            <a:off x="9680602" y="1712857"/>
            <a:ext cx="5022797" cy="2891798"/>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449060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4EFDCC5-A673-B449-B7F8-575FC37F346A}"/>
              </a:ext>
            </a:extLst>
          </p:cNvPr>
          <p:cNvSpPr>
            <a:spLocks noGrp="1"/>
          </p:cNvSpPr>
          <p:nvPr>
            <p:ph type="pic" sz="quarter" idx="15"/>
          </p:nvPr>
        </p:nvSpPr>
        <p:spPr>
          <a:xfrm>
            <a:off x="4657688" y="0"/>
            <a:ext cx="6142693" cy="6858000"/>
          </a:xfrm>
          <a:custGeom>
            <a:avLst/>
            <a:gdLst>
              <a:gd name="connsiteX0" fmla="*/ 0 w 12282187"/>
              <a:gd name="connsiteY0" fmla="*/ 0 h 13716000"/>
              <a:gd name="connsiteX1" fmla="*/ 12282187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87" h="13716000">
                <a:moveTo>
                  <a:pt x="0" y="0"/>
                </a:moveTo>
                <a:lnTo>
                  <a:pt x="8089328" y="0"/>
                </a:lnTo>
                <a:lnTo>
                  <a:pt x="12282187" y="13716000"/>
                </a:lnTo>
                <a:lnTo>
                  <a:pt x="4170556" y="13716000"/>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840955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745783" y="1641727"/>
            <a:ext cx="5435475" cy="40399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039236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0" y="0"/>
            <a:ext cx="7818066" cy="6869413"/>
          </a:xfrm>
          <a:custGeom>
            <a:avLst/>
            <a:gdLst>
              <a:gd name="connsiteX0" fmla="*/ 0 w 15632061"/>
              <a:gd name="connsiteY0" fmla="*/ 0 h 13738825"/>
              <a:gd name="connsiteX1" fmla="*/ 15632061 w 15632061"/>
              <a:gd name="connsiteY1" fmla="*/ 0 h 13738825"/>
              <a:gd name="connsiteX2" fmla="*/ 15632061 w 15632061"/>
              <a:gd name="connsiteY2" fmla="*/ 13738825 h 13738825"/>
              <a:gd name="connsiteX3" fmla="*/ 0 w 15632061"/>
              <a:gd name="connsiteY3" fmla="*/ 13738825 h 13738825"/>
              <a:gd name="connsiteX4" fmla="*/ 0 w 15632061"/>
              <a:gd name="connsiteY4" fmla="*/ 0 h 13738825"/>
              <a:gd name="connsiteX0" fmla="*/ 0 w 15632061"/>
              <a:gd name="connsiteY0" fmla="*/ 0 h 13738825"/>
              <a:gd name="connsiteX1" fmla="*/ 11483807 w 15632061"/>
              <a:gd name="connsiteY1" fmla="*/ 22302 h 13738825"/>
              <a:gd name="connsiteX2" fmla="*/ 15632061 w 15632061"/>
              <a:gd name="connsiteY2" fmla="*/ 13738825 h 13738825"/>
              <a:gd name="connsiteX3" fmla="*/ 0 w 15632061"/>
              <a:gd name="connsiteY3" fmla="*/ 13738825 h 13738825"/>
              <a:gd name="connsiteX4" fmla="*/ 0 w 15632061"/>
              <a:gd name="connsiteY4" fmla="*/ 0 h 1373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2061" h="13738825">
                <a:moveTo>
                  <a:pt x="0" y="0"/>
                </a:moveTo>
                <a:lnTo>
                  <a:pt x="11483807" y="22302"/>
                </a:lnTo>
                <a:lnTo>
                  <a:pt x="15632061" y="13738825"/>
                </a:lnTo>
                <a:lnTo>
                  <a:pt x="0" y="13738825"/>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794982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6010742" y="1641727"/>
            <a:ext cx="5435475" cy="40399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932374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4EFDCC5-A673-B449-B7F8-575FC37F346A}"/>
              </a:ext>
            </a:extLst>
          </p:cNvPr>
          <p:cNvSpPr>
            <a:spLocks noGrp="1"/>
          </p:cNvSpPr>
          <p:nvPr>
            <p:ph type="pic" sz="quarter" idx="15"/>
          </p:nvPr>
        </p:nvSpPr>
        <p:spPr>
          <a:xfrm>
            <a:off x="3316218" y="0"/>
            <a:ext cx="6142693" cy="6858000"/>
          </a:xfrm>
          <a:custGeom>
            <a:avLst/>
            <a:gdLst>
              <a:gd name="connsiteX0" fmla="*/ 0 w 12282187"/>
              <a:gd name="connsiteY0" fmla="*/ 0 h 13716000"/>
              <a:gd name="connsiteX1" fmla="*/ 12282187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87" h="13716000">
                <a:moveTo>
                  <a:pt x="0" y="0"/>
                </a:moveTo>
                <a:lnTo>
                  <a:pt x="8089328" y="0"/>
                </a:lnTo>
                <a:lnTo>
                  <a:pt x="12282187" y="13716000"/>
                </a:lnTo>
                <a:lnTo>
                  <a:pt x="4170556" y="13716000"/>
                </a:lnTo>
                <a:lnTo>
                  <a:pt x="0" y="0"/>
                </a:lnTo>
                <a:close/>
              </a:path>
            </a:pathLst>
          </a:custGeom>
          <a:solidFill>
            <a:schemeClr val="bg1">
              <a:lumMod val="95000"/>
            </a:schemeClr>
          </a:solidFill>
        </p:spPr>
        <p:txBody>
          <a:bodyPr>
            <a:normAutofit/>
          </a:bodyPr>
          <a:lstStyle>
            <a:lvl1pPr>
              <a:defRPr sz="1051"/>
            </a:lvl1pPr>
          </a:lstStyle>
          <a:p>
            <a:endParaRPr lang="en-US"/>
          </a:p>
        </p:txBody>
      </p:sp>
      <p:sp>
        <p:nvSpPr>
          <p:cNvPr id="5" name="Picture Placeholder 8">
            <a:extLst>
              <a:ext uri="{FF2B5EF4-FFF2-40B4-BE49-F238E27FC236}">
                <a16:creationId xmlns:a16="http://schemas.microsoft.com/office/drawing/2014/main" id="{E554EB93-65C7-0C44-851E-51A5988CD6F4}"/>
              </a:ext>
            </a:extLst>
          </p:cNvPr>
          <p:cNvSpPr>
            <a:spLocks noGrp="1"/>
          </p:cNvSpPr>
          <p:nvPr>
            <p:ph type="pic" sz="quarter" idx="16"/>
          </p:nvPr>
        </p:nvSpPr>
        <p:spPr>
          <a:xfrm>
            <a:off x="7541024" y="0"/>
            <a:ext cx="4659195" cy="6858000"/>
          </a:xfrm>
          <a:custGeom>
            <a:avLst/>
            <a:gdLst>
              <a:gd name="connsiteX0" fmla="*/ 0 w 12282187"/>
              <a:gd name="connsiteY0" fmla="*/ 0 h 13716000"/>
              <a:gd name="connsiteX1" fmla="*/ 12282187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 name="connsiteX0" fmla="*/ 0 w 12282187"/>
              <a:gd name="connsiteY0" fmla="*/ 0 h 13716000"/>
              <a:gd name="connsiteX1" fmla="*/ 9271357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 name="connsiteX0" fmla="*/ 0 w 9271357"/>
              <a:gd name="connsiteY0" fmla="*/ 0 h 13716000"/>
              <a:gd name="connsiteX1" fmla="*/ 9271357 w 9271357"/>
              <a:gd name="connsiteY1" fmla="*/ 0 h 13716000"/>
              <a:gd name="connsiteX2" fmla="*/ 7955514 w 9271357"/>
              <a:gd name="connsiteY2" fmla="*/ 12913112 h 13716000"/>
              <a:gd name="connsiteX3" fmla="*/ 4170556 w 9271357"/>
              <a:gd name="connsiteY3" fmla="*/ 13716000 h 13716000"/>
              <a:gd name="connsiteX4" fmla="*/ 0 w 9271357"/>
              <a:gd name="connsiteY4" fmla="*/ 0 h 13716000"/>
              <a:gd name="connsiteX0" fmla="*/ 0 w 9315963"/>
              <a:gd name="connsiteY0" fmla="*/ 0 h 13716000"/>
              <a:gd name="connsiteX1" fmla="*/ 9271357 w 9315963"/>
              <a:gd name="connsiteY1" fmla="*/ 0 h 13716000"/>
              <a:gd name="connsiteX2" fmla="*/ 9315963 w 9315963"/>
              <a:gd name="connsiteY2" fmla="*/ 13716000 h 13716000"/>
              <a:gd name="connsiteX3" fmla="*/ 4170556 w 9315963"/>
              <a:gd name="connsiteY3" fmla="*/ 13716000 h 13716000"/>
              <a:gd name="connsiteX4" fmla="*/ 0 w 931596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963" h="13716000">
                <a:moveTo>
                  <a:pt x="0" y="0"/>
                </a:moveTo>
                <a:lnTo>
                  <a:pt x="9271357" y="0"/>
                </a:lnTo>
                <a:lnTo>
                  <a:pt x="9315963" y="13716000"/>
                </a:lnTo>
                <a:lnTo>
                  <a:pt x="4170556" y="13716000"/>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56887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5926CDE8-73C7-754F-8CC6-072689BBD525}"/>
              </a:ext>
            </a:extLst>
          </p:cNvPr>
          <p:cNvSpPr>
            <a:spLocks noGrp="1"/>
          </p:cNvSpPr>
          <p:nvPr>
            <p:ph type="pic" sz="quarter" idx="15"/>
          </p:nvPr>
        </p:nvSpPr>
        <p:spPr>
          <a:xfrm>
            <a:off x="2671026" y="-1"/>
            <a:ext cx="3970043" cy="4434836"/>
          </a:xfrm>
          <a:custGeom>
            <a:avLst/>
            <a:gdLst>
              <a:gd name="connsiteX0" fmla="*/ 0 w 7938019"/>
              <a:gd name="connsiteY0" fmla="*/ 0 h 8869671"/>
              <a:gd name="connsiteX1" fmla="*/ 7938019 w 7938019"/>
              <a:gd name="connsiteY1" fmla="*/ 0 h 8869671"/>
              <a:gd name="connsiteX2" fmla="*/ 7938019 w 7938019"/>
              <a:gd name="connsiteY2" fmla="*/ 8869671 h 8869671"/>
              <a:gd name="connsiteX3" fmla="*/ 0 w 7938019"/>
              <a:gd name="connsiteY3" fmla="*/ 8869671 h 8869671"/>
              <a:gd name="connsiteX4" fmla="*/ 0 w 7938019"/>
              <a:gd name="connsiteY4" fmla="*/ 0 h 8869671"/>
              <a:gd name="connsiteX0" fmla="*/ 4482791 w 7938019"/>
              <a:gd name="connsiteY0" fmla="*/ 89209 h 8869671"/>
              <a:gd name="connsiteX1" fmla="*/ 7938019 w 7938019"/>
              <a:gd name="connsiteY1" fmla="*/ 0 h 8869671"/>
              <a:gd name="connsiteX2" fmla="*/ 7938019 w 7938019"/>
              <a:gd name="connsiteY2" fmla="*/ 8869671 h 8869671"/>
              <a:gd name="connsiteX3" fmla="*/ 0 w 7938019"/>
              <a:gd name="connsiteY3" fmla="*/ 8869671 h 8869671"/>
              <a:gd name="connsiteX4" fmla="*/ 4482791 w 7938019"/>
              <a:gd name="connsiteY4" fmla="*/ 89209 h 8869671"/>
              <a:gd name="connsiteX0" fmla="*/ 2653991 w 7938019"/>
              <a:gd name="connsiteY0" fmla="*/ 0 h 8869672"/>
              <a:gd name="connsiteX1" fmla="*/ 7938019 w 7938019"/>
              <a:gd name="connsiteY1" fmla="*/ 1 h 8869672"/>
              <a:gd name="connsiteX2" fmla="*/ 7938019 w 7938019"/>
              <a:gd name="connsiteY2" fmla="*/ 8869672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3142995 w 7938019"/>
              <a:gd name="connsiteY2" fmla="*/ 8557438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39425 w 7938019"/>
              <a:gd name="connsiteY2" fmla="*/ 8847370 h 8869672"/>
              <a:gd name="connsiteX3" fmla="*/ 0 w 7938019"/>
              <a:gd name="connsiteY3" fmla="*/ 8869672 h 8869672"/>
              <a:gd name="connsiteX4" fmla="*/ 2653991 w 7938019"/>
              <a:gd name="connsiteY4" fmla="*/ 0 h 8869672"/>
              <a:gd name="connsiteX0" fmla="*/ 2653991 w 7938019"/>
              <a:gd name="connsiteY0" fmla="*/ 0 h 8914277"/>
              <a:gd name="connsiteX1" fmla="*/ 7938019 w 7938019"/>
              <a:gd name="connsiteY1" fmla="*/ 1 h 8914277"/>
              <a:gd name="connsiteX2" fmla="*/ 5217122 w 7938019"/>
              <a:gd name="connsiteY2" fmla="*/ 8914277 h 8914277"/>
              <a:gd name="connsiteX3" fmla="*/ 0 w 7938019"/>
              <a:gd name="connsiteY3" fmla="*/ 8869672 h 8914277"/>
              <a:gd name="connsiteX4" fmla="*/ 2653991 w 7938019"/>
              <a:gd name="connsiteY4" fmla="*/ 0 h 8914277"/>
              <a:gd name="connsiteX0" fmla="*/ 2653991 w 7938019"/>
              <a:gd name="connsiteY0" fmla="*/ 0 h 8869672"/>
              <a:gd name="connsiteX1" fmla="*/ 7938019 w 7938019"/>
              <a:gd name="connsiteY1" fmla="*/ 1 h 8869672"/>
              <a:gd name="connsiteX2" fmla="*/ 5194820 w 7938019"/>
              <a:gd name="connsiteY2" fmla="*/ 7799155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84030 w 7938019"/>
              <a:gd name="connsiteY2" fmla="*/ 8869672 h 8869672"/>
              <a:gd name="connsiteX3" fmla="*/ 0 w 7938019"/>
              <a:gd name="connsiteY3" fmla="*/ 8869672 h 8869672"/>
              <a:gd name="connsiteX4" fmla="*/ 2653991 w 7938019"/>
              <a:gd name="connsiteY4" fmla="*/ 0 h 886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8019" h="8869672">
                <a:moveTo>
                  <a:pt x="2653991" y="0"/>
                </a:moveTo>
                <a:lnTo>
                  <a:pt x="7938019" y="1"/>
                </a:lnTo>
                <a:lnTo>
                  <a:pt x="5284030" y="8869672"/>
                </a:lnTo>
                <a:lnTo>
                  <a:pt x="0" y="8869672"/>
                </a:lnTo>
                <a:lnTo>
                  <a:pt x="2653991" y="0"/>
                </a:lnTo>
                <a:close/>
              </a:path>
            </a:pathLst>
          </a:custGeom>
          <a:solidFill>
            <a:schemeClr val="bg1">
              <a:lumMod val="95000"/>
            </a:schemeClr>
          </a:solidFill>
        </p:spPr>
        <p:txBody>
          <a:bodyPr>
            <a:normAutofit/>
          </a:bodyPr>
          <a:lstStyle>
            <a:lvl1pPr>
              <a:defRPr sz="1051"/>
            </a:lvl1pPr>
          </a:lstStyle>
          <a:p>
            <a:endParaRPr lang="en-US"/>
          </a:p>
        </p:txBody>
      </p:sp>
      <p:sp>
        <p:nvSpPr>
          <p:cNvPr id="11" name="Picture Placeholder 8">
            <a:extLst>
              <a:ext uri="{FF2B5EF4-FFF2-40B4-BE49-F238E27FC236}">
                <a16:creationId xmlns:a16="http://schemas.microsoft.com/office/drawing/2014/main" id="{16137688-9143-CC4D-B49C-54C627A92DCE}"/>
              </a:ext>
            </a:extLst>
          </p:cNvPr>
          <p:cNvSpPr>
            <a:spLocks noGrp="1"/>
          </p:cNvSpPr>
          <p:nvPr>
            <p:ph type="pic" sz="quarter" idx="16"/>
          </p:nvPr>
        </p:nvSpPr>
        <p:spPr>
          <a:xfrm>
            <a:off x="5460923" y="-1"/>
            <a:ext cx="3970043" cy="4434836"/>
          </a:xfrm>
          <a:custGeom>
            <a:avLst/>
            <a:gdLst>
              <a:gd name="connsiteX0" fmla="*/ 0 w 7938019"/>
              <a:gd name="connsiteY0" fmla="*/ 0 h 8869671"/>
              <a:gd name="connsiteX1" fmla="*/ 7938019 w 7938019"/>
              <a:gd name="connsiteY1" fmla="*/ 0 h 8869671"/>
              <a:gd name="connsiteX2" fmla="*/ 7938019 w 7938019"/>
              <a:gd name="connsiteY2" fmla="*/ 8869671 h 8869671"/>
              <a:gd name="connsiteX3" fmla="*/ 0 w 7938019"/>
              <a:gd name="connsiteY3" fmla="*/ 8869671 h 8869671"/>
              <a:gd name="connsiteX4" fmla="*/ 0 w 7938019"/>
              <a:gd name="connsiteY4" fmla="*/ 0 h 8869671"/>
              <a:gd name="connsiteX0" fmla="*/ 4482791 w 7938019"/>
              <a:gd name="connsiteY0" fmla="*/ 89209 h 8869671"/>
              <a:gd name="connsiteX1" fmla="*/ 7938019 w 7938019"/>
              <a:gd name="connsiteY1" fmla="*/ 0 h 8869671"/>
              <a:gd name="connsiteX2" fmla="*/ 7938019 w 7938019"/>
              <a:gd name="connsiteY2" fmla="*/ 8869671 h 8869671"/>
              <a:gd name="connsiteX3" fmla="*/ 0 w 7938019"/>
              <a:gd name="connsiteY3" fmla="*/ 8869671 h 8869671"/>
              <a:gd name="connsiteX4" fmla="*/ 4482791 w 7938019"/>
              <a:gd name="connsiteY4" fmla="*/ 89209 h 8869671"/>
              <a:gd name="connsiteX0" fmla="*/ 2653991 w 7938019"/>
              <a:gd name="connsiteY0" fmla="*/ 0 h 8869672"/>
              <a:gd name="connsiteX1" fmla="*/ 7938019 w 7938019"/>
              <a:gd name="connsiteY1" fmla="*/ 1 h 8869672"/>
              <a:gd name="connsiteX2" fmla="*/ 7938019 w 7938019"/>
              <a:gd name="connsiteY2" fmla="*/ 8869672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3142995 w 7938019"/>
              <a:gd name="connsiteY2" fmla="*/ 8557438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39425 w 7938019"/>
              <a:gd name="connsiteY2" fmla="*/ 8847370 h 8869672"/>
              <a:gd name="connsiteX3" fmla="*/ 0 w 7938019"/>
              <a:gd name="connsiteY3" fmla="*/ 8869672 h 8869672"/>
              <a:gd name="connsiteX4" fmla="*/ 2653991 w 7938019"/>
              <a:gd name="connsiteY4" fmla="*/ 0 h 8869672"/>
              <a:gd name="connsiteX0" fmla="*/ 2653991 w 7938019"/>
              <a:gd name="connsiteY0" fmla="*/ 0 h 8914277"/>
              <a:gd name="connsiteX1" fmla="*/ 7938019 w 7938019"/>
              <a:gd name="connsiteY1" fmla="*/ 1 h 8914277"/>
              <a:gd name="connsiteX2" fmla="*/ 5217122 w 7938019"/>
              <a:gd name="connsiteY2" fmla="*/ 8914277 h 8914277"/>
              <a:gd name="connsiteX3" fmla="*/ 0 w 7938019"/>
              <a:gd name="connsiteY3" fmla="*/ 8869672 h 8914277"/>
              <a:gd name="connsiteX4" fmla="*/ 2653991 w 7938019"/>
              <a:gd name="connsiteY4" fmla="*/ 0 h 8914277"/>
              <a:gd name="connsiteX0" fmla="*/ 2653991 w 7938019"/>
              <a:gd name="connsiteY0" fmla="*/ 0 h 8869672"/>
              <a:gd name="connsiteX1" fmla="*/ 7938019 w 7938019"/>
              <a:gd name="connsiteY1" fmla="*/ 1 h 8869672"/>
              <a:gd name="connsiteX2" fmla="*/ 5194820 w 7938019"/>
              <a:gd name="connsiteY2" fmla="*/ 7799155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84030 w 7938019"/>
              <a:gd name="connsiteY2" fmla="*/ 8869672 h 8869672"/>
              <a:gd name="connsiteX3" fmla="*/ 0 w 7938019"/>
              <a:gd name="connsiteY3" fmla="*/ 8869672 h 8869672"/>
              <a:gd name="connsiteX4" fmla="*/ 2653991 w 7938019"/>
              <a:gd name="connsiteY4" fmla="*/ 0 h 886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8019" h="8869672">
                <a:moveTo>
                  <a:pt x="2653991" y="0"/>
                </a:moveTo>
                <a:lnTo>
                  <a:pt x="7938019" y="1"/>
                </a:lnTo>
                <a:lnTo>
                  <a:pt x="5284030" y="8869672"/>
                </a:lnTo>
                <a:lnTo>
                  <a:pt x="0" y="8869672"/>
                </a:lnTo>
                <a:lnTo>
                  <a:pt x="2653991" y="0"/>
                </a:lnTo>
                <a:close/>
              </a:path>
            </a:pathLst>
          </a:custGeom>
          <a:solidFill>
            <a:schemeClr val="bg1">
              <a:lumMod val="95000"/>
            </a:schemeClr>
          </a:solidFill>
        </p:spPr>
        <p:txBody>
          <a:bodyPr>
            <a:normAutofit/>
          </a:bodyPr>
          <a:lstStyle>
            <a:lvl1pPr>
              <a:defRPr sz="1051"/>
            </a:lvl1pPr>
          </a:lstStyle>
          <a:p>
            <a:endParaRPr lang="en-US"/>
          </a:p>
        </p:txBody>
      </p:sp>
      <p:sp>
        <p:nvSpPr>
          <p:cNvPr id="12" name="Picture Placeholder 8">
            <a:extLst>
              <a:ext uri="{FF2B5EF4-FFF2-40B4-BE49-F238E27FC236}">
                <a16:creationId xmlns:a16="http://schemas.microsoft.com/office/drawing/2014/main" id="{97A0936A-DAFA-7D40-BE51-E559897D0573}"/>
              </a:ext>
            </a:extLst>
          </p:cNvPr>
          <p:cNvSpPr>
            <a:spLocks noGrp="1"/>
          </p:cNvSpPr>
          <p:nvPr>
            <p:ph type="pic" sz="quarter" idx="17"/>
          </p:nvPr>
        </p:nvSpPr>
        <p:spPr>
          <a:xfrm>
            <a:off x="8221115" y="-1"/>
            <a:ext cx="3970043" cy="4434836"/>
          </a:xfrm>
          <a:custGeom>
            <a:avLst/>
            <a:gdLst>
              <a:gd name="connsiteX0" fmla="*/ 0 w 7938019"/>
              <a:gd name="connsiteY0" fmla="*/ 0 h 8869671"/>
              <a:gd name="connsiteX1" fmla="*/ 7938019 w 7938019"/>
              <a:gd name="connsiteY1" fmla="*/ 0 h 8869671"/>
              <a:gd name="connsiteX2" fmla="*/ 7938019 w 7938019"/>
              <a:gd name="connsiteY2" fmla="*/ 8869671 h 8869671"/>
              <a:gd name="connsiteX3" fmla="*/ 0 w 7938019"/>
              <a:gd name="connsiteY3" fmla="*/ 8869671 h 8869671"/>
              <a:gd name="connsiteX4" fmla="*/ 0 w 7938019"/>
              <a:gd name="connsiteY4" fmla="*/ 0 h 8869671"/>
              <a:gd name="connsiteX0" fmla="*/ 4482791 w 7938019"/>
              <a:gd name="connsiteY0" fmla="*/ 89209 h 8869671"/>
              <a:gd name="connsiteX1" fmla="*/ 7938019 w 7938019"/>
              <a:gd name="connsiteY1" fmla="*/ 0 h 8869671"/>
              <a:gd name="connsiteX2" fmla="*/ 7938019 w 7938019"/>
              <a:gd name="connsiteY2" fmla="*/ 8869671 h 8869671"/>
              <a:gd name="connsiteX3" fmla="*/ 0 w 7938019"/>
              <a:gd name="connsiteY3" fmla="*/ 8869671 h 8869671"/>
              <a:gd name="connsiteX4" fmla="*/ 4482791 w 7938019"/>
              <a:gd name="connsiteY4" fmla="*/ 89209 h 8869671"/>
              <a:gd name="connsiteX0" fmla="*/ 2653991 w 7938019"/>
              <a:gd name="connsiteY0" fmla="*/ 0 h 8869672"/>
              <a:gd name="connsiteX1" fmla="*/ 7938019 w 7938019"/>
              <a:gd name="connsiteY1" fmla="*/ 1 h 8869672"/>
              <a:gd name="connsiteX2" fmla="*/ 7938019 w 7938019"/>
              <a:gd name="connsiteY2" fmla="*/ 8869672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3142995 w 7938019"/>
              <a:gd name="connsiteY2" fmla="*/ 8557438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39425 w 7938019"/>
              <a:gd name="connsiteY2" fmla="*/ 8847370 h 8869672"/>
              <a:gd name="connsiteX3" fmla="*/ 0 w 7938019"/>
              <a:gd name="connsiteY3" fmla="*/ 8869672 h 8869672"/>
              <a:gd name="connsiteX4" fmla="*/ 2653991 w 7938019"/>
              <a:gd name="connsiteY4" fmla="*/ 0 h 8869672"/>
              <a:gd name="connsiteX0" fmla="*/ 2653991 w 7938019"/>
              <a:gd name="connsiteY0" fmla="*/ 0 h 8914277"/>
              <a:gd name="connsiteX1" fmla="*/ 7938019 w 7938019"/>
              <a:gd name="connsiteY1" fmla="*/ 1 h 8914277"/>
              <a:gd name="connsiteX2" fmla="*/ 5217122 w 7938019"/>
              <a:gd name="connsiteY2" fmla="*/ 8914277 h 8914277"/>
              <a:gd name="connsiteX3" fmla="*/ 0 w 7938019"/>
              <a:gd name="connsiteY3" fmla="*/ 8869672 h 8914277"/>
              <a:gd name="connsiteX4" fmla="*/ 2653991 w 7938019"/>
              <a:gd name="connsiteY4" fmla="*/ 0 h 8914277"/>
              <a:gd name="connsiteX0" fmla="*/ 2653991 w 7938019"/>
              <a:gd name="connsiteY0" fmla="*/ 0 h 8869672"/>
              <a:gd name="connsiteX1" fmla="*/ 7938019 w 7938019"/>
              <a:gd name="connsiteY1" fmla="*/ 1 h 8869672"/>
              <a:gd name="connsiteX2" fmla="*/ 5194820 w 7938019"/>
              <a:gd name="connsiteY2" fmla="*/ 7799155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84030 w 7938019"/>
              <a:gd name="connsiteY2" fmla="*/ 8869672 h 8869672"/>
              <a:gd name="connsiteX3" fmla="*/ 0 w 7938019"/>
              <a:gd name="connsiteY3" fmla="*/ 8869672 h 8869672"/>
              <a:gd name="connsiteX4" fmla="*/ 2653991 w 7938019"/>
              <a:gd name="connsiteY4" fmla="*/ 0 h 886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8019" h="8869672">
                <a:moveTo>
                  <a:pt x="2653991" y="0"/>
                </a:moveTo>
                <a:lnTo>
                  <a:pt x="7938019" y="1"/>
                </a:lnTo>
                <a:lnTo>
                  <a:pt x="5284030" y="8869672"/>
                </a:lnTo>
                <a:lnTo>
                  <a:pt x="0" y="8869672"/>
                </a:lnTo>
                <a:lnTo>
                  <a:pt x="2653991"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5015912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7485063" y="627903"/>
            <a:ext cx="2218958" cy="2218380"/>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1CB240E4-FEFB-AB41-9AE2-F308D161F7C1}"/>
              </a:ext>
            </a:extLst>
          </p:cNvPr>
          <p:cNvSpPr>
            <a:spLocks noGrp="1"/>
          </p:cNvSpPr>
          <p:nvPr>
            <p:ph type="pic" sz="quarter" idx="16"/>
          </p:nvPr>
        </p:nvSpPr>
        <p:spPr>
          <a:xfrm>
            <a:off x="8487915" y="2988577"/>
            <a:ext cx="2923285" cy="2922525"/>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61370D01-74E6-B44E-A0BA-5BE54B46022C}"/>
              </a:ext>
            </a:extLst>
          </p:cNvPr>
          <p:cNvSpPr>
            <a:spLocks noGrp="1"/>
          </p:cNvSpPr>
          <p:nvPr>
            <p:ph type="pic" sz="quarter" idx="17"/>
          </p:nvPr>
        </p:nvSpPr>
        <p:spPr>
          <a:xfrm>
            <a:off x="6636696" y="2988577"/>
            <a:ext cx="1697038" cy="169659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4716534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10" name="Picture Placeholder 31">
            <a:extLst>
              <a:ext uri="{FF2B5EF4-FFF2-40B4-BE49-F238E27FC236}">
                <a16:creationId xmlns:a16="http://schemas.microsoft.com/office/drawing/2014/main" id="{03EDEDA6-202B-0B4F-8457-706A656C5A9A}"/>
              </a:ext>
            </a:extLst>
          </p:cNvPr>
          <p:cNvSpPr>
            <a:spLocks noGrp="1"/>
          </p:cNvSpPr>
          <p:nvPr>
            <p:ph type="pic" sz="quarter" idx="14"/>
          </p:nvPr>
        </p:nvSpPr>
        <p:spPr>
          <a:xfrm>
            <a:off x="1765158" y="1616567"/>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
        <p:nvSpPr>
          <p:cNvPr id="11" name="Picture Placeholder 31">
            <a:extLst>
              <a:ext uri="{FF2B5EF4-FFF2-40B4-BE49-F238E27FC236}">
                <a16:creationId xmlns:a16="http://schemas.microsoft.com/office/drawing/2014/main" id="{1A24B99D-5B06-9649-BEBC-E2D7508A06C7}"/>
              </a:ext>
            </a:extLst>
          </p:cNvPr>
          <p:cNvSpPr>
            <a:spLocks noGrp="1"/>
          </p:cNvSpPr>
          <p:nvPr>
            <p:ph type="pic" sz="quarter" idx="15"/>
          </p:nvPr>
        </p:nvSpPr>
        <p:spPr>
          <a:xfrm>
            <a:off x="5439218" y="1616567"/>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
        <p:nvSpPr>
          <p:cNvPr id="12" name="Picture Placeholder 31">
            <a:extLst>
              <a:ext uri="{FF2B5EF4-FFF2-40B4-BE49-F238E27FC236}">
                <a16:creationId xmlns:a16="http://schemas.microsoft.com/office/drawing/2014/main" id="{CD7744E6-5E97-8E4B-B755-926C96EED801}"/>
              </a:ext>
            </a:extLst>
          </p:cNvPr>
          <p:cNvSpPr>
            <a:spLocks noGrp="1"/>
          </p:cNvSpPr>
          <p:nvPr>
            <p:ph type="pic" sz="quarter" idx="16"/>
          </p:nvPr>
        </p:nvSpPr>
        <p:spPr>
          <a:xfrm>
            <a:off x="9235754" y="1616567"/>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Tree>
    <p:extLst>
      <p:ext uri="{BB962C8B-B14F-4D97-AF65-F5344CB8AC3E}">
        <p14:creationId xmlns:p14="http://schemas.microsoft.com/office/powerpoint/2010/main" val="4570274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4833251" y="2099608"/>
            <a:ext cx="2528229" cy="337981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893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99169" y="-174171"/>
            <a:ext cx="12590339" cy="720634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773203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1449316" y="2114606"/>
            <a:ext cx="3626150" cy="2266340"/>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9F26F332-9E25-204C-8598-BF8CF2B0FCCC}"/>
              </a:ext>
            </a:extLst>
          </p:cNvPr>
          <p:cNvSpPr>
            <a:spLocks noGrp="1"/>
          </p:cNvSpPr>
          <p:nvPr>
            <p:ph type="pic" sz="quarter" idx="16"/>
          </p:nvPr>
        </p:nvSpPr>
        <p:spPr>
          <a:xfrm>
            <a:off x="7173347" y="2114606"/>
            <a:ext cx="3626150" cy="2266340"/>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AD7DC8-2A9C-894E-AAA3-65F437BF6B59}"/>
              </a:ext>
            </a:extLst>
          </p:cNvPr>
          <p:cNvSpPr>
            <a:spLocks noGrp="1"/>
          </p:cNvSpPr>
          <p:nvPr>
            <p:ph type="pic" sz="quarter" idx="17"/>
          </p:nvPr>
        </p:nvSpPr>
        <p:spPr>
          <a:xfrm>
            <a:off x="3825346" y="1769693"/>
            <a:ext cx="4586924" cy="286682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311798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slide">
    <p:spTree>
      <p:nvGrpSpPr>
        <p:cNvPr id="1" name=""/>
        <p:cNvGrpSpPr/>
        <p:nvPr/>
      </p:nvGrpSpPr>
      <p:grpSpPr>
        <a:xfrm>
          <a:off x="0" y="0"/>
          <a:ext cx="0" cy="0"/>
          <a:chOff x="0" y="0"/>
          <a:chExt cx="0" cy="0"/>
        </a:xfrm>
      </p:grpSpPr>
      <p:sp>
        <p:nvSpPr>
          <p:cNvPr id="10" name="Picture Placeholder 31">
            <a:extLst>
              <a:ext uri="{FF2B5EF4-FFF2-40B4-BE49-F238E27FC236}">
                <a16:creationId xmlns:a16="http://schemas.microsoft.com/office/drawing/2014/main" id="{03EDEDA6-202B-0B4F-8457-706A656C5A9A}"/>
              </a:ext>
            </a:extLst>
          </p:cNvPr>
          <p:cNvSpPr>
            <a:spLocks noGrp="1"/>
          </p:cNvSpPr>
          <p:nvPr>
            <p:ph type="pic" sz="quarter" idx="14"/>
          </p:nvPr>
        </p:nvSpPr>
        <p:spPr>
          <a:xfrm>
            <a:off x="1471886" y="1651649"/>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Tree>
    <p:extLst>
      <p:ext uri="{BB962C8B-B14F-4D97-AF65-F5344CB8AC3E}">
        <p14:creationId xmlns:p14="http://schemas.microsoft.com/office/powerpoint/2010/main" val="11757556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739F3300-101E-CC40-A007-9C92666DAEEA}"/>
              </a:ext>
            </a:extLst>
          </p:cNvPr>
          <p:cNvSpPr>
            <a:spLocks noGrp="1"/>
          </p:cNvSpPr>
          <p:nvPr>
            <p:ph type="pic" sz="quarter" idx="14"/>
          </p:nvPr>
        </p:nvSpPr>
        <p:spPr>
          <a:xfrm>
            <a:off x="-199169" y="2432304"/>
            <a:ext cx="12590339" cy="459986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61213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25138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448" indent="0">
              <a:buNone/>
              <a:defRPr sz="3733"/>
            </a:lvl2pPr>
            <a:lvl3pPr marL="1218895" indent="0">
              <a:buNone/>
              <a:defRPr sz="3199"/>
            </a:lvl3pPr>
            <a:lvl4pPr marL="1828343" indent="0">
              <a:buNone/>
              <a:defRPr sz="2666"/>
            </a:lvl4pPr>
            <a:lvl5pPr marL="2437791"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r>
              <a:rPr lang="en-US" altLang="ko-KR" dirty="0"/>
              <a:t>Insert Your Image</a:t>
            </a:r>
            <a:endParaRPr lang="ko-KR" altLang="en-US" dirty="0"/>
          </a:p>
        </p:txBody>
      </p:sp>
    </p:spTree>
    <p:extLst>
      <p:ext uri="{BB962C8B-B14F-4D97-AF65-F5344CB8AC3E}">
        <p14:creationId xmlns:p14="http://schemas.microsoft.com/office/powerpoint/2010/main" val="18157637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
            <a:ext cx="6095999" cy="6858000"/>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4139497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55589566-5AA9-2842-8377-3E9346562E5F}"/>
              </a:ext>
            </a:extLst>
          </p:cNvPr>
          <p:cNvSpPr>
            <a:spLocks noGrp="1"/>
          </p:cNvSpPr>
          <p:nvPr>
            <p:ph type="pic" sz="quarter" idx="17"/>
          </p:nvPr>
        </p:nvSpPr>
        <p:spPr>
          <a:xfrm>
            <a:off x="5706881" y="1715985"/>
            <a:ext cx="6675913" cy="342603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62770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4"/>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6277000"/>
      </p:ext>
    </p:extLst>
  </p:cSld>
  <p:clrMapOvr>
    <a:masterClrMapping/>
  </p:clrMapOvr>
  <p:transition>
    <p:wipe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5"/>
        <p:cNvGrpSpPr/>
        <p:nvPr/>
      </p:nvGrpSpPr>
      <p:grpSpPr>
        <a:xfrm>
          <a:off x="0" y="0"/>
          <a:ext cx="0" cy="0"/>
          <a:chOff x="0" y="0"/>
          <a:chExt cx="0" cy="0"/>
        </a:xfrm>
      </p:grpSpPr>
      <p:sp>
        <p:nvSpPr>
          <p:cNvPr id="136" name="Google Shape;136;p67"/>
          <p:cNvSpPr txBox="1">
            <a:spLocks noGrp="1"/>
          </p:cNvSpPr>
          <p:nvPr>
            <p:ph type="title"/>
          </p:nvPr>
        </p:nvSpPr>
        <p:spPr>
          <a:xfrm>
            <a:off x="468925" y="283803"/>
            <a:ext cx="10700308" cy="424691"/>
          </a:xfrm>
          <a:prstGeom prst="rect">
            <a:avLst/>
          </a:prstGeom>
          <a:noFill/>
          <a:ln>
            <a:noFill/>
          </a:ln>
        </p:spPr>
        <p:txBody>
          <a:bodyPr spcFirstLastPara="1" wrap="square" lIns="91425" tIns="45700" rIns="91425" bIns="45700" anchor="t" anchorCtr="0">
            <a:spAutoFit/>
          </a:bodyPr>
          <a:lstStyle>
            <a:lvl1pPr lvl="0" algn="l">
              <a:lnSpc>
                <a:spcPct val="120000"/>
              </a:lnSpc>
              <a:spcBef>
                <a:spcPts val="0"/>
              </a:spcBef>
              <a:spcAft>
                <a:spcPts val="0"/>
              </a:spcAft>
              <a:buClr>
                <a:schemeClr val="dk1"/>
              </a:buClr>
              <a:buSzPts val="1800"/>
              <a:buFont typeface="Verdana"/>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67"/>
          <p:cNvSpPr txBox="1">
            <a:spLocks noGrp="1"/>
          </p:cNvSpPr>
          <p:nvPr>
            <p:ph type="sldNum" idx="12"/>
          </p:nvPr>
        </p:nvSpPr>
        <p:spPr>
          <a:xfrm>
            <a:off x="8966965" y="6356353"/>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1pPr>
            <a:lvl2pPr marL="0" lvl="1"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2pPr>
            <a:lvl3pPr marL="0" lvl="2"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3pPr>
            <a:lvl4pPr marL="0" lvl="3"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4pPr>
            <a:lvl5pPr marL="0" lvl="4"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5pPr>
            <a:lvl6pPr marL="0" lvl="5"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6pPr>
            <a:lvl7pPr marL="0" lvl="6"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7pPr>
            <a:lvl8pPr marL="0" lvl="7"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8pPr>
            <a:lvl9pPr marL="0" lvl="8" indent="0" algn="r">
              <a:lnSpc>
                <a:spcPct val="100000"/>
              </a:lnSpc>
              <a:spcBef>
                <a:spcPts val="0"/>
              </a:spcBef>
              <a:spcAft>
                <a:spcPts val="0"/>
              </a:spcAft>
              <a:buClr>
                <a:srgbClr val="888888"/>
              </a:buClr>
              <a:buSzPts val="900"/>
              <a:buFont typeface="Verdana"/>
              <a:buNone/>
              <a:defRPr sz="900" b="0" i="0" u="none" strike="noStrike" cap="none">
                <a:solidFill>
                  <a:srgbClr val="888888"/>
                </a:solidFill>
                <a:latin typeface="Verdana"/>
                <a:ea typeface="Verdana"/>
                <a:cs typeface="Verdana"/>
                <a:sym typeface="Verdana"/>
              </a:defRPr>
            </a:lvl9pPr>
          </a:lstStyle>
          <a:p>
            <a:fld id="{00000000-1234-1234-1234-123412341234}" type="slidenum">
              <a:rPr lang="en-US" smtClean="0"/>
              <a:pPr/>
              <a:t>‹#›</a:t>
            </a:fld>
            <a:endParaRPr lang="en-US"/>
          </a:p>
        </p:txBody>
      </p:sp>
      <p:grpSp>
        <p:nvGrpSpPr>
          <p:cNvPr id="138" name="Google Shape;138;p67"/>
          <p:cNvGrpSpPr/>
          <p:nvPr/>
        </p:nvGrpSpPr>
        <p:grpSpPr>
          <a:xfrm>
            <a:off x="11895016" y="-23810"/>
            <a:ext cx="48739" cy="6909407"/>
            <a:chOff x="9664700" y="-23810"/>
            <a:chExt cx="39600" cy="6909406"/>
          </a:xfrm>
        </p:grpSpPr>
        <p:sp>
          <p:nvSpPr>
            <p:cNvPr id="139" name="Google Shape;139;p67"/>
            <p:cNvSpPr/>
            <p:nvPr/>
          </p:nvSpPr>
          <p:spPr>
            <a:xfrm>
              <a:off x="9664700" y="964554"/>
              <a:ext cx="39600" cy="5921042"/>
            </a:xfrm>
            <a:custGeom>
              <a:avLst/>
              <a:gdLst/>
              <a:ahLst/>
              <a:cxnLst/>
              <a:rect l="l" t="t" r="r" b="b"/>
              <a:pathLst>
                <a:path w="9433" h="9996" extrusionOk="0">
                  <a:moveTo>
                    <a:pt x="9433" y="9996"/>
                  </a:moveTo>
                  <a:lnTo>
                    <a:pt x="0" y="9996"/>
                  </a:lnTo>
                  <a:lnTo>
                    <a:pt x="0" y="5"/>
                  </a:lnTo>
                  <a:lnTo>
                    <a:pt x="9433" y="0"/>
                  </a:lnTo>
                  <a:lnTo>
                    <a:pt x="9433" y="9996"/>
                  </a:lnTo>
                  <a:close/>
                </a:path>
              </a:pathLst>
            </a:custGeom>
            <a:solidFill>
              <a:srgbClr val="2647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dirty="0">
                <a:solidFill>
                  <a:srgbClr val="000000"/>
                </a:solidFill>
                <a:latin typeface="Arial" panose="020B0604020202020204" pitchFamily="34" charset="0"/>
                <a:ea typeface="Calibri"/>
                <a:cs typeface="Arial" panose="020B0604020202020204" pitchFamily="34" charset="0"/>
                <a:sym typeface="Calibri"/>
              </a:endParaRPr>
            </a:p>
          </p:txBody>
        </p:sp>
        <p:sp>
          <p:nvSpPr>
            <p:cNvPr id="140" name="Google Shape;140;p67"/>
            <p:cNvSpPr/>
            <p:nvPr/>
          </p:nvSpPr>
          <p:spPr>
            <a:xfrm>
              <a:off x="9664700" y="-23810"/>
              <a:ext cx="39600" cy="756000"/>
            </a:xfrm>
            <a:custGeom>
              <a:avLst/>
              <a:gdLst/>
              <a:ahLst/>
              <a:cxnLst/>
              <a:rect l="l" t="t" r="r" b="b"/>
              <a:pathLst>
                <a:path w="58" h="8467" extrusionOk="0">
                  <a:moveTo>
                    <a:pt x="58" y="8467"/>
                  </a:moveTo>
                  <a:lnTo>
                    <a:pt x="0" y="8467"/>
                  </a:lnTo>
                  <a:lnTo>
                    <a:pt x="0" y="82"/>
                  </a:lnTo>
                  <a:lnTo>
                    <a:pt x="58" y="0"/>
                  </a:lnTo>
                  <a:lnTo>
                    <a:pt x="58" y="8467"/>
                  </a:lnTo>
                  <a:close/>
                </a:path>
              </a:pathLst>
            </a:custGeom>
            <a:solidFill>
              <a:srgbClr val="2647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dirty="0">
                <a:solidFill>
                  <a:srgbClr val="000000"/>
                </a:solidFill>
                <a:latin typeface="Arial" panose="020B0604020202020204" pitchFamily="34" charset="0"/>
                <a:ea typeface="Calibri"/>
                <a:cs typeface="Arial" panose="020B0604020202020204" pitchFamily="34" charset="0"/>
                <a:sym typeface="Calibri"/>
              </a:endParaRPr>
            </a:p>
          </p:txBody>
        </p:sp>
      </p:grpSp>
    </p:spTree>
    <p:extLst>
      <p:ext uri="{BB962C8B-B14F-4D97-AF65-F5344CB8AC3E}">
        <p14:creationId xmlns:p14="http://schemas.microsoft.com/office/powerpoint/2010/main" val="437330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59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8704" y="-174171"/>
            <a:ext cx="8412466"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997601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2700">
              <a:spcBef>
                <a:spcPts val="100"/>
              </a:spcBef>
            </a:pPr>
            <a:r>
              <a:rPr lang="en-IN"/>
              <a:t>1</a:t>
            </a:r>
            <a:fld id="{81D60167-4931-47E6-BA6A-407CBD079E47}" type="slidenum">
              <a:rPr smtClean="0"/>
              <a:pPr marL="12700">
                <a:spcBef>
                  <a:spcPts val="100"/>
                </a:spcBef>
              </a:pPr>
              <a:t>‹#›</a:t>
            </a:fld>
            <a:endParaRPr dirty="0"/>
          </a:p>
        </p:txBody>
      </p:sp>
    </p:spTree>
    <p:extLst>
      <p:ext uri="{BB962C8B-B14F-4D97-AF65-F5344CB8AC3E}">
        <p14:creationId xmlns:p14="http://schemas.microsoft.com/office/powerpoint/2010/main" val="39857267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7DB7D-8472-4922-A0A9-F7E01A68BBF5}" type="datetimeFigureOut">
              <a:rPr lang="en-US" smtClean="0"/>
              <a:pPr/>
              <a:t>2/11/21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6050C-2909-4A0E-A0FD-E4BD264B8FCD}" type="slidenum">
              <a:rPr lang="en-US" smtClean="0"/>
              <a:pPr/>
              <a:t>‹#›</a:t>
            </a:fld>
            <a:endParaRPr lang="en-US"/>
          </a:p>
        </p:txBody>
      </p:sp>
    </p:spTree>
    <p:extLst>
      <p:ext uri="{BB962C8B-B14F-4D97-AF65-F5344CB8AC3E}">
        <p14:creationId xmlns:p14="http://schemas.microsoft.com/office/powerpoint/2010/main" val="23880161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92000"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6477678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CF4C-AC9E-42DB-B501-89FB695AE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736F86-7564-49AB-815D-6DDB5AE3D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F8B29-114E-4A5F-96D6-DD977F62A820}"/>
              </a:ext>
            </a:extLst>
          </p:cNvPr>
          <p:cNvSpPr>
            <a:spLocks noGrp="1"/>
          </p:cNvSpPr>
          <p:nvPr>
            <p:ph type="dt" sz="half" idx="10"/>
          </p:nvPr>
        </p:nvSpPr>
        <p:spPr/>
        <p:txBody>
          <a:bodyPr/>
          <a:lstStyle/>
          <a:p>
            <a:fld id="{E274DA5C-736D-4FD3-B6E6-B2D11C9C45E3}" type="datetimeFigureOut">
              <a:rPr lang="en-IN" smtClean="0"/>
              <a:t>11/02/21</a:t>
            </a:fld>
            <a:endParaRPr lang="en-IN"/>
          </a:p>
        </p:txBody>
      </p:sp>
      <p:sp>
        <p:nvSpPr>
          <p:cNvPr id="5" name="Footer Placeholder 4">
            <a:extLst>
              <a:ext uri="{FF2B5EF4-FFF2-40B4-BE49-F238E27FC236}">
                <a16:creationId xmlns:a16="http://schemas.microsoft.com/office/drawing/2014/main" id="{614BDB60-A440-477D-A24C-537F21895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5320D-A222-4982-A837-9DC0EFA190CD}"/>
              </a:ext>
            </a:extLst>
          </p:cNvPr>
          <p:cNvSpPr>
            <a:spLocks noGrp="1"/>
          </p:cNvSpPr>
          <p:nvPr>
            <p:ph type="sldNum" sz="quarter" idx="12"/>
          </p:nvPr>
        </p:nvSpPr>
        <p:spPr/>
        <p:txBody>
          <a:bodyPr/>
          <a:lstStyle/>
          <a:p>
            <a:fld id="{57F9AF9E-ED51-4F62-9170-299651997670}" type="slidenum">
              <a:rPr lang="en-IN" smtClean="0"/>
              <a:t>‹#›</a:t>
            </a:fld>
            <a:endParaRPr lang="en-IN"/>
          </a:p>
        </p:txBody>
      </p:sp>
    </p:spTree>
    <p:extLst>
      <p:ext uri="{BB962C8B-B14F-4D97-AF65-F5344CB8AC3E}">
        <p14:creationId xmlns:p14="http://schemas.microsoft.com/office/powerpoint/2010/main" val="36411375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8218-5E7F-42D0-A9A2-7F8AF4761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7BAE2F-EAB7-44B5-B2D7-205D3B836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1F603-B47B-429B-89C8-8403DF0A8725}"/>
              </a:ext>
            </a:extLst>
          </p:cNvPr>
          <p:cNvSpPr>
            <a:spLocks noGrp="1"/>
          </p:cNvSpPr>
          <p:nvPr>
            <p:ph type="dt" sz="half" idx="10"/>
          </p:nvPr>
        </p:nvSpPr>
        <p:spPr/>
        <p:txBody>
          <a:bodyPr/>
          <a:lstStyle/>
          <a:p>
            <a:fld id="{E274DA5C-736D-4FD3-B6E6-B2D11C9C45E3}" type="datetimeFigureOut">
              <a:rPr lang="en-IN" smtClean="0"/>
              <a:t>11/02/21</a:t>
            </a:fld>
            <a:endParaRPr lang="en-IN"/>
          </a:p>
        </p:txBody>
      </p:sp>
      <p:sp>
        <p:nvSpPr>
          <p:cNvPr id="5" name="Footer Placeholder 4">
            <a:extLst>
              <a:ext uri="{FF2B5EF4-FFF2-40B4-BE49-F238E27FC236}">
                <a16:creationId xmlns:a16="http://schemas.microsoft.com/office/drawing/2014/main" id="{F0A15D45-F7F0-48BB-AD31-09C496B60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052B19-1566-4DF3-A92F-8577B19811E7}"/>
              </a:ext>
            </a:extLst>
          </p:cNvPr>
          <p:cNvSpPr>
            <a:spLocks noGrp="1"/>
          </p:cNvSpPr>
          <p:nvPr>
            <p:ph type="sldNum" sz="quarter" idx="12"/>
          </p:nvPr>
        </p:nvSpPr>
        <p:spPr/>
        <p:txBody>
          <a:bodyPr/>
          <a:lstStyle/>
          <a:p>
            <a:fld id="{57F9AF9E-ED51-4F62-9170-299651997670}" type="slidenum">
              <a:rPr lang="en-IN" smtClean="0"/>
              <a:t>‹#›</a:t>
            </a:fld>
            <a:endParaRPr lang="en-IN"/>
          </a:p>
        </p:txBody>
      </p:sp>
    </p:spTree>
    <p:extLst>
      <p:ext uri="{BB962C8B-B14F-4D97-AF65-F5344CB8AC3E}">
        <p14:creationId xmlns:p14="http://schemas.microsoft.com/office/powerpoint/2010/main" val="32365888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C361-A8F1-4948-94F3-D0412C588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514ADF-B0C4-4D84-8D68-FFCB1BC4F2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A4D9B-86B8-4311-B6D9-49113BE0782A}"/>
              </a:ext>
            </a:extLst>
          </p:cNvPr>
          <p:cNvSpPr>
            <a:spLocks noGrp="1"/>
          </p:cNvSpPr>
          <p:nvPr>
            <p:ph type="dt" sz="half" idx="10"/>
          </p:nvPr>
        </p:nvSpPr>
        <p:spPr/>
        <p:txBody>
          <a:bodyPr/>
          <a:lstStyle/>
          <a:p>
            <a:fld id="{E274DA5C-736D-4FD3-B6E6-B2D11C9C45E3}" type="datetimeFigureOut">
              <a:rPr lang="en-IN" smtClean="0"/>
              <a:t>11/02/21</a:t>
            </a:fld>
            <a:endParaRPr lang="en-IN"/>
          </a:p>
        </p:txBody>
      </p:sp>
      <p:sp>
        <p:nvSpPr>
          <p:cNvPr id="5" name="Footer Placeholder 4">
            <a:extLst>
              <a:ext uri="{FF2B5EF4-FFF2-40B4-BE49-F238E27FC236}">
                <a16:creationId xmlns:a16="http://schemas.microsoft.com/office/drawing/2014/main" id="{5CB700A1-42D3-43A2-BF96-3A30E2335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4770E-8064-42C9-8BE7-9D99138EA6FE}"/>
              </a:ext>
            </a:extLst>
          </p:cNvPr>
          <p:cNvSpPr>
            <a:spLocks noGrp="1"/>
          </p:cNvSpPr>
          <p:nvPr>
            <p:ph type="sldNum" sz="quarter" idx="12"/>
          </p:nvPr>
        </p:nvSpPr>
        <p:spPr/>
        <p:txBody>
          <a:bodyPr/>
          <a:lstStyle/>
          <a:p>
            <a:fld id="{57F9AF9E-ED51-4F62-9170-299651997670}" type="slidenum">
              <a:rPr lang="en-IN" smtClean="0"/>
              <a:t>‹#›</a:t>
            </a:fld>
            <a:endParaRPr lang="en-IN"/>
          </a:p>
        </p:txBody>
      </p:sp>
    </p:spTree>
    <p:extLst>
      <p:ext uri="{BB962C8B-B14F-4D97-AF65-F5344CB8AC3E}">
        <p14:creationId xmlns:p14="http://schemas.microsoft.com/office/powerpoint/2010/main" val="5691517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F02F-F57B-44D5-A152-A85EA458F9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638DA2-8BE1-4165-863B-9C0603B154A7}"/>
              </a:ext>
            </a:extLst>
          </p:cNvPr>
          <p:cNvSpPr>
            <a:spLocks noGrp="1"/>
          </p:cNvSpPr>
          <p:nvPr>
            <p:ph type="dt" sz="half" idx="10"/>
          </p:nvPr>
        </p:nvSpPr>
        <p:spPr/>
        <p:txBody>
          <a:bodyPr/>
          <a:lstStyle/>
          <a:p>
            <a:fld id="{E274DA5C-736D-4FD3-B6E6-B2D11C9C45E3}" type="datetimeFigureOut">
              <a:rPr lang="en-IN" smtClean="0"/>
              <a:t>11/02/21</a:t>
            </a:fld>
            <a:endParaRPr lang="en-IN"/>
          </a:p>
        </p:txBody>
      </p:sp>
      <p:sp>
        <p:nvSpPr>
          <p:cNvPr id="4" name="Footer Placeholder 3">
            <a:extLst>
              <a:ext uri="{FF2B5EF4-FFF2-40B4-BE49-F238E27FC236}">
                <a16:creationId xmlns:a16="http://schemas.microsoft.com/office/drawing/2014/main" id="{1C69DDE7-F775-4E50-9171-53F30B88D0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991457-C00C-41BC-92DF-D88224599ED5}"/>
              </a:ext>
            </a:extLst>
          </p:cNvPr>
          <p:cNvSpPr>
            <a:spLocks noGrp="1"/>
          </p:cNvSpPr>
          <p:nvPr>
            <p:ph type="sldNum" sz="quarter" idx="12"/>
          </p:nvPr>
        </p:nvSpPr>
        <p:spPr/>
        <p:txBody>
          <a:bodyPr/>
          <a:lstStyle/>
          <a:p>
            <a:fld id="{57F9AF9E-ED51-4F62-9170-299651997670}" type="slidenum">
              <a:rPr lang="en-IN" smtClean="0"/>
              <a:t>‹#›</a:t>
            </a:fld>
            <a:endParaRPr lang="en-IN"/>
          </a:p>
        </p:txBody>
      </p:sp>
    </p:spTree>
    <p:extLst>
      <p:ext uri="{BB962C8B-B14F-4D97-AF65-F5344CB8AC3E}">
        <p14:creationId xmlns:p14="http://schemas.microsoft.com/office/powerpoint/2010/main" val="34626672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20462" y="6408739"/>
            <a:ext cx="3431899"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9294" y="6408739"/>
            <a:ext cx="1067078"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4215" y="338345"/>
            <a:ext cx="892157"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321" y="495335"/>
            <a:ext cx="10515600" cy="640714"/>
          </a:xfrm>
        </p:spPr>
        <p:txBody>
          <a:bodyPr>
            <a:normAutofit/>
          </a:bodyPr>
          <a:lstStyle>
            <a:lvl1pPr>
              <a:defRPr sz="2200"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71558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0B3D1-6D24-E84B-A897-3DBF802B03E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4215" y="338345"/>
            <a:ext cx="892157" cy="791393"/>
          </a:xfrm>
          <a:prstGeom prst="rect">
            <a:avLst/>
          </a:prstGeom>
        </p:spPr>
      </p:pic>
    </p:spTree>
    <p:extLst>
      <p:ext uri="{BB962C8B-B14F-4D97-AF65-F5344CB8AC3E}">
        <p14:creationId xmlns:p14="http://schemas.microsoft.com/office/powerpoint/2010/main" val="12062418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99169" y="-174171"/>
            <a:ext cx="12590339" cy="720634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8264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C50EFD41-8159-9E40-A592-47434D5388E9}"/>
              </a:ext>
            </a:extLst>
          </p:cNvPr>
          <p:cNvSpPr>
            <a:spLocks noGrp="1"/>
          </p:cNvSpPr>
          <p:nvPr>
            <p:ph type="pic" sz="quarter" idx="14"/>
          </p:nvPr>
        </p:nvSpPr>
        <p:spPr>
          <a:xfrm>
            <a:off x="-199169" y="-174171"/>
            <a:ext cx="12590339" cy="4288971"/>
          </a:xfrm>
          <a:prstGeom prst="rect">
            <a:avLst/>
          </a:prstGeom>
          <a:solidFill>
            <a:schemeClr val="bg1">
              <a:lumMod val="95000"/>
            </a:schemeClr>
          </a:solidFill>
        </p:spPr>
        <p:txBody>
          <a:bodyPr>
            <a:normAutofit/>
          </a:bodyPr>
          <a:lstStyle>
            <a:lvl1pPr>
              <a:defRPr sz="1051"/>
            </a:lvl1pPr>
          </a:lstStyle>
          <a:p>
            <a:endParaRPr lang="en-US"/>
          </a:p>
        </p:txBody>
      </p:sp>
      <p:sp>
        <p:nvSpPr>
          <p:cNvPr id="4" name="Text Placeholder 3">
            <a:extLst>
              <a:ext uri="{FF2B5EF4-FFF2-40B4-BE49-F238E27FC236}">
                <a16:creationId xmlns:a16="http://schemas.microsoft.com/office/drawing/2014/main" id="{DB9633AE-06B4-F14F-9BED-A96D818DBCD0}"/>
              </a:ext>
            </a:extLst>
          </p:cNvPr>
          <p:cNvSpPr>
            <a:spLocks noGrp="1"/>
          </p:cNvSpPr>
          <p:nvPr>
            <p:ph type="body" sz="quarter" idx="15"/>
          </p:nvPr>
        </p:nvSpPr>
        <p:spPr>
          <a:xfrm>
            <a:off x="1215840" y="4367129"/>
            <a:ext cx="10421727" cy="216601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012C82B8-F8E3-F24F-9F7F-9C77F3F65419}"/>
              </a:ext>
            </a:extLst>
          </p:cNvPr>
          <p:cNvGrpSpPr/>
          <p:nvPr userDrawn="1"/>
        </p:nvGrpSpPr>
        <p:grpSpPr>
          <a:xfrm>
            <a:off x="1588" y="5677469"/>
            <a:ext cx="12190412" cy="1180532"/>
            <a:chOff x="1588" y="5463896"/>
            <a:chExt cx="12188825" cy="1394105"/>
          </a:xfrm>
        </p:grpSpPr>
        <p:sp>
          <p:nvSpPr>
            <p:cNvPr id="6" name="Rectangle 5">
              <a:extLst>
                <a:ext uri="{FF2B5EF4-FFF2-40B4-BE49-F238E27FC236}">
                  <a16:creationId xmlns:a16="http://schemas.microsoft.com/office/drawing/2014/main" id="{69C24721-E3D4-9449-8610-E6790F42B71A}"/>
                </a:ext>
              </a:extLst>
            </p:cNvPr>
            <p:cNvSpPr/>
            <p:nvPr/>
          </p:nvSpPr>
          <p:spPr>
            <a:xfrm rot="10800000" flipH="1">
              <a:off x="1588" y="5879805"/>
              <a:ext cx="12188825" cy="978196"/>
            </a:xfrm>
            <a:prstGeom prst="rect">
              <a:avLst/>
            </a:prstGeom>
            <a:gradFill flip="none" rotWithShape="1">
              <a:gsLst>
                <a:gs pos="57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endParaRPr lang="en-US">
                <a:solidFill>
                  <a:srgbClr val="FFFFFF"/>
                </a:solidFill>
                <a:latin typeface="Arial" panose="020B0604020202020204"/>
              </a:endParaRPr>
            </a:p>
          </p:txBody>
        </p:sp>
        <p:sp>
          <p:nvSpPr>
            <p:cNvPr id="7" name="Freeform 6">
              <a:extLst>
                <a:ext uri="{FF2B5EF4-FFF2-40B4-BE49-F238E27FC236}">
                  <a16:creationId xmlns:a16="http://schemas.microsoft.com/office/drawing/2014/main" id="{0E99E632-B448-244C-9DF4-E27336A53A3B}"/>
                </a:ext>
              </a:extLst>
            </p:cNvPr>
            <p:cNvSpPr/>
            <p:nvPr/>
          </p:nvSpPr>
          <p:spPr>
            <a:xfrm rot="10800000" flipH="1">
              <a:off x="1588" y="5463896"/>
              <a:ext cx="5150072" cy="415909"/>
            </a:xfrm>
            <a:custGeom>
              <a:avLst/>
              <a:gdLst>
                <a:gd name="connsiteX0" fmla="*/ 10300143 w 10300143"/>
                <a:gd name="connsiteY0" fmla="*/ 0 h 1254642"/>
                <a:gd name="connsiteX1" fmla="*/ 0 w 10300143"/>
                <a:gd name="connsiteY1" fmla="*/ 0 h 1254642"/>
                <a:gd name="connsiteX2" fmla="*/ 0 w 10300143"/>
                <a:gd name="connsiteY2" fmla="*/ 1254642 h 1254642"/>
                <a:gd name="connsiteX3" fmla="*/ 9986483 w 10300143"/>
                <a:gd name="connsiteY3" fmla="*/ 1254642 h 1254642"/>
              </a:gdLst>
              <a:ahLst/>
              <a:cxnLst>
                <a:cxn ang="0">
                  <a:pos x="connsiteX0" y="connsiteY0"/>
                </a:cxn>
                <a:cxn ang="0">
                  <a:pos x="connsiteX1" y="connsiteY1"/>
                </a:cxn>
                <a:cxn ang="0">
                  <a:pos x="connsiteX2" y="connsiteY2"/>
                </a:cxn>
                <a:cxn ang="0">
                  <a:pos x="connsiteX3" y="connsiteY3"/>
                </a:cxn>
              </a:cxnLst>
              <a:rect l="l" t="t" r="r" b="b"/>
              <a:pathLst>
                <a:path w="10300143" h="1254642">
                  <a:moveTo>
                    <a:pt x="10300143" y="0"/>
                  </a:moveTo>
                  <a:lnTo>
                    <a:pt x="0" y="0"/>
                  </a:lnTo>
                  <a:lnTo>
                    <a:pt x="0" y="1254642"/>
                  </a:lnTo>
                  <a:lnTo>
                    <a:pt x="9986483" y="1254642"/>
                  </a:lnTo>
                  <a:close/>
                </a:path>
              </a:pathLst>
            </a:custGeom>
            <a:solidFill>
              <a:srgbClr val="25B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Arial" panose="020B0604020202020204"/>
              </a:endParaRPr>
            </a:p>
          </p:txBody>
        </p:sp>
      </p:grpSp>
    </p:spTree>
    <p:extLst>
      <p:ext uri="{BB962C8B-B14F-4D97-AF65-F5344CB8AC3E}">
        <p14:creationId xmlns:p14="http://schemas.microsoft.com/office/powerpoint/2010/main" val="29906777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8704" y="-174171"/>
            <a:ext cx="8412466"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3928776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C50EFD41-8159-9E40-A592-47434D5388E9}"/>
              </a:ext>
            </a:extLst>
          </p:cNvPr>
          <p:cNvSpPr>
            <a:spLocks noGrp="1"/>
          </p:cNvSpPr>
          <p:nvPr>
            <p:ph type="pic" sz="quarter" idx="14"/>
          </p:nvPr>
        </p:nvSpPr>
        <p:spPr>
          <a:xfrm>
            <a:off x="-199169" y="-174171"/>
            <a:ext cx="12590339" cy="4288971"/>
          </a:xfrm>
          <a:prstGeom prst="rect">
            <a:avLst/>
          </a:prstGeom>
          <a:solidFill>
            <a:schemeClr val="bg1">
              <a:lumMod val="95000"/>
            </a:schemeClr>
          </a:solidFill>
        </p:spPr>
        <p:txBody>
          <a:bodyPr>
            <a:normAutofit/>
          </a:bodyPr>
          <a:lstStyle>
            <a:lvl1pPr>
              <a:defRPr sz="1051"/>
            </a:lvl1pPr>
          </a:lstStyle>
          <a:p>
            <a:endParaRPr lang="en-US"/>
          </a:p>
        </p:txBody>
      </p:sp>
      <p:sp>
        <p:nvSpPr>
          <p:cNvPr id="4" name="Text Placeholder 3">
            <a:extLst>
              <a:ext uri="{FF2B5EF4-FFF2-40B4-BE49-F238E27FC236}">
                <a16:creationId xmlns:a16="http://schemas.microsoft.com/office/drawing/2014/main" id="{DB9633AE-06B4-F14F-9BED-A96D818DBCD0}"/>
              </a:ext>
            </a:extLst>
          </p:cNvPr>
          <p:cNvSpPr>
            <a:spLocks noGrp="1"/>
          </p:cNvSpPr>
          <p:nvPr>
            <p:ph type="body" sz="quarter" idx="15"/>
          </p:nvPr>
        </p:nvSpPr>
        <p:spPr>
          <a:xfrm>
            <a:off x="1215840" y="4367129"/>
            <a:ext cx="10421727" cy="216601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60818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D0E04D6-3064-E641-BC33-6BD331FF365F}"/>
              </a:ext>
            </a:extLst>
          </p:cNvPr>
          <p:cNvSpPr>
            <a:spLocks noGrp="1"/>
          </p:cNvSpPr>
          <p:nvPr>
            <p:ph type="pic" sz="quarter" idx="15"/>
          </p:nvPr>
        </p:nvSpPr>
        <p:spPr>
          <a:xfrm>
            <a:off x="3576130" y="2940877"/>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1" name="Picture Placeholder 8">
            <a:extLst>
              <a:ext uri="{FF2B5EF4-FFF2-40B4-BE49-F238E27FC236}">
                <a16:creationId xmlns:a16="http://schemas.microsoft.com/office/drawing/2014/main" id="{D3BB37AB-D80B-564A-AEE5-51984972F81F}"/>
              </a:ext>
            </a:extLst>
          </p:cNvPr>
          <p:cNvSpPr>
            <a:spLocks noGrp="1"/>
          </p:cNvSpPr>
          <p:nvPr>
            <p:ph type="pic" sz="quarter" idx="16"/>
          </p:nvPr>
        </p:nvSpPr>
        <p:spPr>
          <a:xfrm>
            <a:off x="4492911" y="1447800"/>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2" name="Picture Placeholder 8">
            <a:extLst>
              <a:ext uri="{FF2B5EF4-FFF2-40B4-BE49-F238E27FC236}">
                <a16:creationId xmlns:a16="http://schemas.microsoft.com/office/drawing/2014/main" id="{58F77852-CC01-1640-82DF-AA20A8B6C769}"/>
              </a:ext>
            </a:extLst>
          </p:cNvPr>
          <p:cNvSpPr>
            <a:spLocks noGrp="1"/>
          </p:cNvSpPr>
          <p:nvPr>
            <p:ph type="pic" sz="quarter" idx="17"/>
          </p:nvPr>
        </p:nvSpPr>
        <p:spPr>
          <a:xfrm>
            <a:off x="6309129" y="1447800"/>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3" name="Picture Placeholder 8">
            <a:extLst>
              <a:ext uri="{FF2B5EF4-FFF2-40B4-BE49-F238E27FC236}">
                <a16:creationId xmlns:a16="http://schemas.microsoft.com/office/drawing/2014/main" id="{9A89E061-A513-234D-AAEF-ED53D9AC6B97}"/>
              </a:ext>
            </a:extLst>
          </p:cNvPr>
          <p:cNvSpPr>
            <a:spLocks noGrp="1"/>
          </p:cNvSpPr>
          <p:nvPr>
            <p:ph type="pic" sz="quarter" idx="18"/>
          </p:nvPr>
        </p:nvSpPr>
        <p:spPr>
          <a:xfrm>
            <a:off x="4492911" y="4433954"/>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4" name="Picture Placeholder 8">
            <a:extLst>
              <a:ext uri="{FF2B5EF4-FFF2-40B4-BE49-F238E27FC236}">
                <a16:creationId xmlns:a16="http://schemas.microsoft.com/office/drawing/2014/main" id="{A3E4AFE6-9E6D-204C-B9FB-00F6A19A8838}"/>
              </a:ext>
            </a:extLst>
          </p:cNvPr>
          <p:cNvSpPr>
            <a:spLocks noGrp="1"/>
          </p:cNvSpPr>
          <p:nvPr>
            <p:ph type="pic" sz="quarter" idx="19"/>
          </p:nvPr>
        </p:nvSpPr>
        <p:spPr>
          <a:xfrm>
            <a:off x="6309129" y="4433954"/>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5" name="Picture Placeholder 8">
            <a:extLst>
              <a:ext uri="{FF2B5EF4-FFF2-40B4-BE49-F238E27FC236}">
                <a16:creationId xmlns:a16="http://schemas.microsoft.com/office/drawing/2014/main" id="{FCFE32ED-AC96-3C4A-B326-33CCEFA1FABC}"/>
              </a:ext>
            </a:extLst>
          </p:cNvPr>
          <p:cNvSpPr>
            <a:spLocks noGrp="1"/>
          </p:cNvSpPr>
          <p:nvPr>
            <p:ph type="pic" sz="quarter" idx="20"/>
          </p:nvPr>
        </p:nvSpPr>
        <p:spPr>
          <a:xfrm>
            <a:off x="7225909" y="2940877"/>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596629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D0E04D6-3064-E641-BC33-6BD331FF365F}"/>
              </a:ext>
            </a:extLst>
          </p:cNvPr>
          <p:cNvSpPr>
            <a:spLocks noGrp="1"/>
          </p:cNvSpPr>
          <p:nvPr>
            <p:ph type="pic" sz="quarter" idx="15"/>
          </p:nvPr>
        </p:nvSpPr>
        <p:spPr>
          <a:xfrm>
            <a:off x="2237975" y="4303749"/>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
        <p:nvSpPr>
          <p:cNvPr id="18" name="Picture Placeholder 8">
            <a:extLst>
              <a:ext uri="{FF2B5EF4-FFF2-40B4-BE49-F238E27FC236}">
                <a16:creationId xmlns:a16="http://schemas.microsoft.com/office/drawing/2014/main" id="{447BAA65-1B4A-A84C-82BC-18D2CD55E8DD}"/>
              </a:ext>
            </a:extLst>
          </p:cNvPr>
          <p:cNvSpPr>
            <a:spLocks noGrp="1"/>
          </p:cNvSpPr>
          <p:nvPr>
            <p:ph type="pic" sz="quarter" idx="16"/>
          </p:nvPr>
        </p:nvSpPr>
        <p:spPr>
          <a:xfrm>
            <a:off x="3457115" y="3122288"/>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
        <p:nvSpPr>
          <p:cNvPr id="19" name="Picture Placeholder 8">
            <a:extLst>
              <a:ext uri="{FF2B5EF4-FFF2-40B4-BE49-F238E27FC236}">
                <a16:creationId xmlns:a16="http://schemas.microsoft.com/office/drawing/2014/main" id="{D1C5C190-CA98-F74D-88C0-C78EEFE639A3}"/>
              </a:ext>
            </a:extLst>
          </p:cNvPr>
          <p:cNvSpPr>
            <a:spLocks noGrp="1"/>
          </p:cNvSpPr>
          <p:nvPr>
            <p:ph type="pic" sz="quarter" idx="17"/>
          </p:nvPr>
        </p:nvSpPr>
        <p:spPr>
          <a:xfrm>
            <a:off x="4624057" y="1959965"/>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
        <p:nvSpPr>
          <p:cNvPr id="20" name="Picture Placeholder 8">
            <a:extLst>
              <a:ext uri="{FF2B5EF4-FFF2-40B4-BE49-F238E27FC236}">
                <a16:creationId xmlns:a16="http://schemas.microsoft.com/office/drawing/2014/main" id="{E379F096-E912-FA48-988A-AFE6909D1C01}"/>
              </a:ext>
            </a:extLst>
          </p:cNvPr>
          <p:cNvSpPr>
            <a:spLocks noGrp="1"/>
          </p:cNvSpPr>
          <p:nvPr>
            <p:ph type="pic" sz="quarter" idx="18"/>
          </p:nvPr>
        </p:nvSpPr>
        <p:spPr>
          <a:xfrm>
            <a:off x="5790998" y="784547"/>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6134256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9115BB40-9CA9-3843-9468-FEC322EBE985}"/>
              </a:ext>
            </a:extLst>
          </p:cNvPr>
          <p:cNvSpPr>
            <a:spLocks noGrp="1"/>
          </p:cNvSpPr>
          <p:nvPr>
            <p:ph type="pic" sz="quarter" idx="14"/>
          </p:nvPr>
        </p:nvSpPr>
        <p:spPr>
          <a:xfrm>
            <a:off x="-199169" y="2514600"/>
            <a:ext cx="12590339" cy="4517571"/>
          </a:xfrm>
          <a:prstGeom prst="rect">
            <a:avLst/>
          </a:prstGeom>
          <a:solidFill>
            <a:schemeClr val="bg1">
              <a:lumMod val="95000"/>
            </a:schemeClr>
          </a:solidFill>
        </p:spPr>
        <p:txBody>
          <a:bodyPr>
            <a:normAutofit/>
          </a:bodyPr>
          <a:lstStyle>
            <a:lvl1pPr>
              <a:defRPr sz="1051"/>
            </a:lvl1pPr>
          </a:lstStyle>
          <a:p>
            <a:endParaRPr lang="en-US"/>
          </a:p>
        </p:txBody>
      </p:sp>
      <p:sp>
        <p:nvSpPr>
          <p:cNvPr id="10" name="Picture Placeholder 8">
            <a:extLst>
              <a:ext uri="{FF2B5EF4-FFF2-40B4-BE49-F238E27FC236}">
                <a16:creationId xmlns:a16="http://schemas.microsoft.com/office/drawing/2014/main" id="{CD0E04D6-3064-E641-BC33-6BD331FF365F}"/>
              </a:ext>
            </a:extLst>
          </p:cNvPr>
          <p:cNvSpPr>
            <a:spLocks noGrp="1"/>
          </p:cNvSpPr>
          <p:nvPr>
            <p:ph type="pic" sz="quarter" idx="15"/>
          </p:nvPr>
        </p:nvSpPr>
        <p:spPr>
          <a:xfrm>
            <a:off x="1428209" y="1579564"/>
            <a:ext cx="1870562" cy="1870072"/>
          </a:xfrm>
          <a:prstGeom prst="ellipse">
            <a:avLst/>
          </a:prstGeom>
          <a:solidFill>
            <a:schemeClr val="bg1">
              <a:lumMod val="95000"/>
            </a:schemeClr>
          </a:solidFill>
        </p:spPr>
        <p:txBody>
          <a:bodyPr>
            <a:normAutofit/>
          </a:bodyPr>
          <a:lstStyle>
            <a:lvl1pPr>
              <a:defRPr sz="1051"/>
            </a:lvl1pPr>
          </a:lstStyle>
          <a:p>
            <a:endParaRPr lang="en-US" dirty="0"/>
          </a:p>
        </p:txBody>
      </p:sp>
      <p:sp>
        <p:nvSpPr>
          <p:cNvPr id="11" name="Picture Placeholder 8">
            <a:extLst>
              <a:ext uri="{FF2B5EF4-FFF2-40B4-BE49-F238E27FC236}">
                <a16:creationId xmlns:a16="http://schemas.microsoft.com/office/drawing/2014/main" id="{A6A2A9F8-ADD0-214C-93EA-26BDEA2FB25D}"/>
              </a:ext>
            </a:extLst>
          </p:cNvPr>
          <p:cNvSpPr>
            <a:spLocks noGrp="1"/>
          </p:cNvSpPr>
          <p:nvPr>
            <p:ph type="pic" sz="quarter" idx="16"/>
          </p:nvPr>
        </p:nvSpPr>
        <p:spPr>
          <a:xfrm>
            <a:off x="5160720" y="1579564"/>
            <a:ext cx="1870562" cy="1870072"/>
          </a:xfrm>
          <a:prstGeom prst="ellipse">
            <a:avLst/>
          </a:prstGeom>
          <a:solidFill>
            <a:schemeClr val="bg1">
              <a:lumMod val="95000"/>
            </a:schemeClr>
          </a:solidFill>
        </p:spPr>
        <p:txBody>
          <a:bodyPr>
            <a:normAutofit/>
          </a:bodyPr>
          <a:lstStyle>
            <a:lvl1pPr>
              <a:defRPr sz="1051"/>
            </a:lvl1pPr>
          </a:lstStyle>
          <a:p>
            <a:endParaRPr lang="en-US" dirty="0"/>
          </a:p>
        </p:txBody>
      </p:sp>
      <p:sp>
        <p:nvSpPr>
          <p:cNvPr id="12" name="Picture Placeholder 8">
            <a:extLst>
              <a:ext uri="{FF2B5EF4-FFF2-40B4-BE49-F238E27FC236}">
                <a16:creationId xmlns:a16="http://schemas.microsoft.com/office/drawing/2014/main" id="{EF1644F8-5C1A-284F-A02F-89AC3BBEB731}"/>
              </a:ext>
            </a:extLst>
          </p:cNvPr>
          <p:cNvSpPr>
            <a:spLocks noGrp="1"/>
          </p:cNvSpPr>
          <p:nvPr>
            <p:ph type="pic" sz="quarter" idx="17"/>
          </p:nvPr>
        </p:nvSpPr>
        <p:spPr>
          <a:xfrm>
            <a:off x="8893230" y="1579564"/>
            <a:ext cx="1870562" cy="1870072"/>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42314031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9115BB40-9CA9-3843-9468-FEC322EBE985}"/>
              </a:ext>
            </a:extLst>
          </p:cNvPr>
          <p:cNvSpPr>
            <a:spLocks noGrp="1"/>
          </p:cNvSpPr>
          <p:nvPr>
            <p:ph type="pic" sz="quarter" idx="14"/>
          </p:nvPr>
        </p:nvSpPr>
        <p:spPr>
          <a:xfrm>
            <a:off x="5222862" y="0"/>
            <a:ext cx="6969138" cy="68580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1293940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1A09674A-15F1-9E40-8117-54AA0E174BB9}"/>
              </a:ext>
            </a:extLst>
          </p:cNvPr>
          <p:cNvSpPr>
            <a:spLocks noGrp="1"/>
          </p:cNvSpPr>
          <p:nvPr>
            <p:ph type="pic" sz="quarter" idx="15"/>
          </p:nvPr>
        </p:nvSpPr>
        <p:spPr>
          <a:xfrm>
            <a:off x="713116" y="2066599"/>
            <a:ext cx="1333653" cy="1333303"/>
          </a:xfrm>
          <a:prstGeom prst="ellipse">
            <a:avLst/>
          </a:prstGeom>
          <a:solidFill>
            <a:schemeClr val="bg1">
              <a:lumMod val="95000"/>
            </a:schemeClr>
          </a:solidFill>
        </p:spPr>
        <p:txBody>
          <a:bodyPr>
            <a:normAutofit/>
          </a:bodyPr>
          <a:lstStyle>
            <a:lvl1pPr>
              <a:defRPr sz="1051"/>
            </a:lvl1pPr>
          </a:lstStyle>
          <a:p>
            <a:endParaRPr lang="en-US" dirty="0"/>
          </a:p>
        </p:txBody>
      </p:sp>
      <p:sp>
        <p:nvSpPr>
          <p:cNvPr id="8" name="Picture Placeholder 8">
            <a:extLst>
              <a:ext uri="{FF2B5EF4-FFF2-40B4-BE49-F238E27FC236}">
                <a16:creationId xmlns:a16="http://schemas.microsoft.com/office/drawing/2014/main" id="{987A423C-8384-184E-BAF4-41AC91138BC4}"/>
              </a:ext>
            </a:extLst>
          </p:cNvPr>
          <p:cNvSpPr>
            <a:spLocks noGrp="1"/>
          </p:cNvSpPr>
          <p:nvPr>
            <p:ph type="pic" sz="quarter" idx="16"/>
          </p:nvPr>
        </p:nvSpPr>
        <p:spPr>
          <a:xfrm>
            <a:off x="713119" y="3890151"/>
            <a:ext cx="1333648" cy="1333299"/>
          </a:xfrm>
          <a:prstGeom prst="ellipse">
            <a:avLst/>
          </a:prstGeom>
          <a:solidFill>
            <a:schemeClr val="bg1">
              <a:lumMod val="95000"/>
            </a:schemeClr>
          </a:solidFill>
        </p:spPr>
        <p:txBody>
          <a:bodyPr>
            <a:normAutofit/>
          </a:bodyPr>
          <a:lstStyle>
            <a:lvl1pPr>
              <a:defRPr sz="1051"/>
            </a:lvl1pPr>
          </a:lstStyle>
          <a:p>
            <a:endParaRPr lang="en-US" dirty="0"/>
          </a:p>
        </p:txBody>
      </p:sp>
      <p:sp>
        <p:nvSpPr>
          <p:cNvPr id="9" name="Picture Placeholder 8">
            <a:extLst>
              <a:ext uri="{FF2B5EF4-FFF2-40B4-BE49-F238E27FC236}">
                <a16:creationId xmlns:a16="http://schemas.microsoft.com/office/drawing/2014/main" id="{A4BB729B-660B-C641-9E50-4533D31A9591}"/>
              </a:ext>
            </a:extLst>
          </p:cNvPr>
          <p:cNvSpPr>
            <a:spLocks noGrp="1"/>
          </p:cNvSpPr>
          <p:nvPr>
            <p:ph type="pic" sz="quarter" idx="17"/>
          </p:nvPr>
        </p:nvSpPr>
        <p:spPr>
          <a:xfrm>
            <a:off x="6589152" y="2066599"/>
            <a:ext cx="1333653" cy="1333303"/>
          </a:xfrm>
          <a:prstGeom prst="ellipse">
            <a:avLst/>
          </a:prstGeom>
          <a:solidFill>
            <a:schemeClr val="bg1">
              <a:lumMod val="95000"/>
            </a:schemeClr>
          </a:solidFill>
        </p:spPr>
        <p:txBody>
          <a:bodyPr>
            <a:normAutofit/>
          </a:bodyPr>
          <a:lstStyle>
            <a:lvl1pPr>
              <a:defRPr sz="1051"/>
            </a:lvl1pPr>
          </a:lstStyle>
          <a:p>
            <a:endParaRPr lang="en-US" dirty="0"/>
          </a:p>
        </p:txBody>
      </p:sp>
      <p:sp>
        <p:nvSpPr>
          <p:cNvPr id="10" name="Picture Placeholder 8">
            <a:extLst>
              <a:ext uri="{FF2B5EF4-FFF2-40B4-BE49-F238E27FC236}">
                <a16:creationId xmlns:a16="http://schemas.microsoft.com/office/drawing/2014/main" id="{EB6BE2CD-34F9-3344-9870-D4805BC2BF38}"/>
              </a:ext>
            </a:extLst>
          </p:cNvPr>
          <p:cNvSpPr>
            <a:spLocks noGrp="1"/>
          </p:cNvSpPr>
          <p:nvPr>
            <p:ph type="pic" sz="quarter" idx="18"/>
          </p:nvPr>
        </p:nvSpPr>
        <p:spPr>
          <a:xfrm>
            <a:off x="6589155" y="3890151"/>
            <a:ext cx="1333648" cy="1333299"/>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9250129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713118" y="1581144"/>
            <a:ext cx="5879817" cy="4203543"/>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415774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5686008" y="1581144"/>
            <a:ext cx="5879817" cy="4203543"/>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327723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713117" y="1712348"/>
            <a:ext cx="5382883" cy="243426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4787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D0E04D6-3064-E641-BC33-6BD331FF365F}"/>
              </a:ext>
            </a:extLst>
          </p:cNvPr>
          <p:cNvSpPr>
            <a:spLocks noGrp="1"/>
          </p:cNvSpPr>
          <p:nvPr>
            <p:ph type="pic" sz="quarter" idx="15"/>
          </p:nvPr>
        </p:nvSpPr>
        <p:spPr>
          <a:xfrm>
            <a:off x="3576130" y="2940877"/>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1" name="Picture Placeholder 8">
            <a:extLst>
              <a:ext uri="{FF2B5EF4-FFF2-40B4-BE49-F238E27FC236}">
                <a16:creationId xmlns:a16="http://schemas.microsoft.com/office/drawing/2014/main" id="{D3BB37AB-D80B-564A-AEE5-51984972F81F}"/>
              </a:ext>
            </a:extLst>
          </p:cNvPr>
          <p:cNvSpPr>
            <a:spLocks noGrp="1"/>
          </p:cNvSpPr>
          <p:nvPr>
            <p:ph type="pic" sz="quarter" idx="16"/>
          </p:nvPr>
        </p:nvSpPr>
        <p:spPr>
          <a:xfrm>
            <a:off x="4492911" y="1447800"/>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2" name="Picture Placeholder 8">
            <a:extLst>
              <a:ext uri="{FF2B5EF4-FFF2-40B4-BE49-F238E27FC236}">
                <a16:creationId xmlns:a16="http://schemas.microsoft.com/office/drawing/2014/main" id="{58F77852-CC01-1640-82DF-AA20A8B6C769}"/>
              </a:ext>
            </a:extLst>
          </p:cNvPr>
          <p:cNvSpPr>
            <a:spLocks noGrp="1"/>
          </p:cNvSpPr>
          <p:nvPr>
            <p:ph type="pic" sz="quarter" idx="17"/>
          </p:nvPr>
        </p:nvSpPr>
        <p:spPr>
          <a:xfrm>
            <a:off x="6309129" y="1447800"/>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3" name="Picture Placeholder 8">
            <a:extLst>
              <a:ext uri="{FF2B5EF4-FFF2-40B4-BE49-F238E27FC236}">
                <a16:creationId xmlns:a16="http://schemas.microsoft.com/office/drawing/2014/main" id="{9A89E061-A513-234D-AAEF-ED53D9AC6B97}"/>
              </a:ext>
            </a:extLst>
          </p:cNvPr>
          <p:cNvSpPr>
            <a:spLocks noGrp="1"/>
          </p:cNvSpPr>
          <p:nvPr>
            <p:ph type="pic" sz="quarter" idx="18"/>
          </p:nvPr>
        </p:nvSpPr>
        <p:spPr>
          <a:xfrm>
            <a:off x="4492911" y="4433954"/>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4" name="Picture Placeholder 8">
            <a:extLst>
              <a:ext uri="{FF2B5EF4-FFF2-40B4-BE49-F238E27FC236}">
                <a16:creationId xmlns:a16="http://schemas.microsoft.com/office/drawing/2014/main" id="{A3E4AFE6-9E6D-204C-B9FB-00F6A19A8838}"/>
              </a:ext>
            </a:extLst>
          </p:cNvPr>
          <p:cNvSpPr>
            <a:spLocks noGrp="1"/>
          </p:cNvSpPr>
          <p:nvPr>
            <p:ph type="pic" sz="quarter" idx="19"/>
          </p:nvPr>
        </p:nvSpPr>
        <p:spPr>
          <a:xfrm>
            <a:off x="6309129" y="4433954"/>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
        <p:nvSpPr>
          <p:cNvPr id="15" name="Picture Placeholder 8">
            <a:extLst>
              <a:ext uri="{FF2B5EF4-FFF2-40B4-BE49-F238E27FC236}">
                <a16:creationId xmlns:a16="http://schemas.microsoft.com/office/drawing/2014/main" id="{FCFE32ED-AC96-3C4A-B326-33CCEFA1FABC}"/>
              </a:ext>
            </a:extLst>
          </p:cNvPr>
          <p:cNvSpPr>
            <a:spLocks noGrp="1"/>
          </p:cNvSpPr>
          <p:nvPr>
            <p:ph type="pic" sz="quarter" idx="20"/>
          </p:nvPr>
        </p:nvSpPr>
        <p:spPr>
          <a:xfrm>
            <a:off x="7225909" y="2940877"/>
            <a:ext cx="1389961" cy="1389597"/>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40619189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1069999" y="2677076"/>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9" name="Picture Placeholder 8">
            <a:extLst>
              <a:ext uri="{FF2B5EF4-FFF2-40B4-BE49-F238E27FC236}">
                <a16:creationId xmlns:a16="http://schemas.microsoft.com/office/drawing/2014/main" id="{277E72CB-7F04-D84A-BF9C-9774DD8BC512}"/>
              </a:ext>
            </a:extLst>
          </p:cNvPr>
          <p:cNvSpPr>
            <a:spLocks noGrp="1"/>
          </p:cNvSpPr>
          <p:nvPr>
            <p:ph type="pic" sz="quarter" idx="15"/>
          </p:nvPr>
        </p:nvSpPr>
        <p:spPr>
          <a:xfrm>
            <a:off x="5090800" y="2677076"/>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10" name="Picture Placeholder 8">
            <a:extLst>
              <a:ext uri="{FF2B5EF4-FFF2-40B4-BE49-F238E27FC236}">
                <a16:creationId xmlns:a16="http://schemas.microsoft.com/office/drawing/2014/main" id="{38CD4847-8A47-2545-9CF1-8C437D37DA5B}"/>
              </a:ext>
            </a:extLst>
          </p:cNvPr>
          <p:cNvSpPr>
            <a:spLocks noGrp="1"/>
          </p:cNvSpPr>
          <p:nvPr>
            <p:ph type="pic" sz="quarter" idx="16"/>
          </p:nvPr>
        </p:nvSpPr>
        <p:spPr>
          <a:xfrm>
            <a:off x="9111600" y="2677076"/>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12" name="Picture Placeholder 8">
            <a:extLst>
              <a:ext uri="{FF2B5EF4-FFF2-40B4-BE49-F238E27FC236}">
                <a16:creationId xmlns:a16="http://schemas.microsoft.com/office/drawing/2014/main" id="{8AA873F2-5DFE-C640-AEAD-5A96923A481E}"/>
              </a:ext>
            </a:extLst>
          </p:cNvPr>
          <p:cNvSpPr>
            <a:spLocks noGrp="1"/>
          </p:cNvSpPr>
          <p:nvPr>
            <p:ph type="pic" sz="quarter" idx="17"/>
          </p:nvPr>
        </p:nvSpPr>
        <p:spPr>
          <a:xfrm>
            <a:off x="3080399" y="3884084"/>
            <a:ext cx="2010401" cy="804672"/>
          </a:xfrm>
          <a:prstGeom prst="rect">
            <a:avLst/>
          </a:prstGeom>
          <a:solidFill>
            <a:schemeClr val="bg1">
              <a:lumMod val="95000"/>
            </a:schemeClr>
          </a:solidFill>
        </p:spPr>
        <p:txBody>
          <a:bodyPr>
            <a:normAutofit/>
          </a:bodyPr>
          <a:lstStyle>
            <a:lvl1pPr>
              <a:defRPr sz="1051"/>
            </a:lvl1pPr>
          </a:lstStyle>
          <a:p>
            <a:endParaRPr lang="en-US"/>
          </a:p>
        </p:txBody>
      </p:sp>
      <p:sp>
        <p:nvSpPr>
          <p:cNvPr id="13" name="Picture Placeholder 8">
            <a:extLst>
              <a:ext uri="{FF2B5EF4-FFF2-40B4-BE49-F238E27FC236}">
                <a16:creationId xmlns:a16="http://schemas.microsoft.com/office/drawing/2014/main" id="{C329C1EA-DC5E-0A4A-82B8-31BC020A980D}"/>
              </a:ext>
            </a:extLst>
          </p:cNvPr>
          <p:cNvSpPr>
            <a:spLocks noGrp="1"/>
          </p:cNvSpPr>
          <p:nvPr>
            <p:ph type="pic" sz="quarter" idx="18"/>
          </p:nvPr>
        </p:nvSpPr>
        <p:spPr>
          <a:xfrm>
            <a:off x="7101200" y="3884084"/>
            <a:ext cx="2010401" cy="80467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4030579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E481FD9-F09C-BA4D-9951-230A0DD955C5}"/>
              </a:ext>
            </a:extLst>
          </p:cNvPr>
          <p:cNvSpPr>
            <a:spLocks noGrp="1"/>
          </p:cNvSpPr>
          <p:nvPr>
            <p:ph type="pic" sz="quarter" idx="14"/>
          </p:nvPr>
        </p:nvSpPr>
        <p:spPr>
          <a:xfrm>
            <a:off x="780799"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4" name="Picture Placeholder 8">
            <a:extLst>
              <a:ext uri="{FF2B5EF4-FFF2-40B4-BE49-F238E27FC236}">
                <a16:creationId xmlns:a16="http://schemas.microsoft.com/office/drawing/2014/main" id="{B00E25EF-5B78-5C40-A906-0744167719C3}"/>
              </a:ext>
            </a:extLst>
          </p:cNvPr>
          <p:cNvSpPr>
            <a:spLocks noGrp="1"/>
          </p:cNvSpPr>
          <p:nvPr>
            <p:ph type="pic" sz="quarter" idx="15"/>
          </p:nvPr>
        </p:nvSpPr>
        <p:spPr>
          <a:xfrm>
            <a:off x="3525120"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5" name="Picture Placeholder 8">
            <a:extLst>
              <a:ext uri="{FF2B5EF4-FFF2-40B4-BE49-F238E27FC236}">
                <a16:creationId xmlns:a16="http://schemas.microsoft.com/office/drawing/2014/main" id="{02FDB7C5-5967-A947-A543-23BD4596D68E}"/>
              </a:ext>
            </a:extLst>
          </p:cNvPr>
          <p:cNvSpPr>
            <a:spLocks noGrp="1"/>
          </p:cNvSpPr>
          <p:nvPr>
            <p:ph type="pic" sz="quarter" idx="16"/>
          </p:nvPr>
        </p:nvSpPr>
        <p:spPr>
          <a:xfrm>
            <a:off x="6269441"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6" name="Picture Placeholder 8">
            <a:extLst>
              <a:ext uri="{FF2B5EF4-FFF2-40B4-BE49-F238E27FC236}">
                <a16:creationId xmlns:a16="http://schemas.microsoft.com/office/drawing/2014/main" id="{1E31D769-A895-EC4D-95ED-918AE5B37CE0}"/>
              </a:ext>
            </a:extLst>
          </p:cNvPr>
          <p:cNvSpPr>
            <a:spLocks noGrp="1"/>
          </p:cNvSpPr>
          <p:nvPr>
            <p:ph type="pic" sz="quarter" idx="17"/>
          </p:nvPr>
        </p:nvSpPr>
        <p:spPr>
          <a:xfrm>
            <a:off x="9013761" y="197774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7" name="Picture Placeholder 8">
            <a:extLst>
              <a:ext uri="{FF2B5EF4-FFF2-40B4-BE49-F238E27FC236}">
                <a16:creationId xmlns:a16="http://schemas.microsoft.com/office/drawing/2014/main" id="{201607AD-276F-BD4E-9E7B-CEC512B83D91}"/>
              </a:ext>
            </a:extLst>
          </p:cNvPr>
          <p:cNvSpPr>
            <a:spLocks noGrp="1"/>
          </p:cNvSpPr>
          <p:nvPr>
            <p:ph type="pic" sz="quarter" idx="18"/>
          </p:nvPr>
        </p:nvSpPr>
        <p:spPr>
          <a:xfrm>
            <a:off x="780799"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8" name="Picture Placeholder 8">
            <a:extLst>
              <a:ext uri="{FF2B5EF4-FFF2-40B4-BE49-F238E27FC236}">
                <a16:creationId xmlns:a16="http://schemas.microsoft.com/office/drawing/2014/main" id="{FC53868E-8AC0-E84A-AF05-6CA9A285255B}"/>
              </a:ext>
            </a:extLst>
          </p:cNvPr>
          <p:cNvSpPr>
            <a:spLocks noGrp="1"/>
          </p:cNvSpPr>
          <p:nvPr>
            <p:ph type="pic" sz="quarter" idx="19"/>
          </p:nvPr>
        </p:nvSpPr>
        <p:spPr>
          <a:xfrm>
            <a:off x="3525120"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29" name="Picture Placeholder 8">
            <a:extLst>
              <a:ext uri="{FF2B5EF4-FFF2-40B4-BE49-F238E27FC236}">
                <a16:creationId xmlns:a16="http://schemas.microsoft.com/office/drawing/2014/main" id="{87F80031-74B9-2E41-87A9-A5139AA128E0}"/>
              </a:ext>
            </a:extLst>
          </p:cNvPr>
          <p:cNvSpPr>
            <a:spLocks noGrp="1"/>
          </p:cNvSpPr>
          <p:nvPr>
            <p:ph type="pic" sz="quarter" idx="20"/>
          </p:nvPr>
        </p:nvSpPr>
        <p:spPr>
          <a:xfrm>
            <a:off x="6269441"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0" name="Picture Placeholder 8">
            <a:extLst>
              <a:ext uri="{FF2B5EF4-FFF2-40B4-BE49-F238E27FC236}">
                <a16:creationId xmlns:a16="http://schemas.microsoft.com/office/drawing/2014/main" id="{E378ED47-B244-2548-8421-629773EA778A}"/>
              </a:ext>
            </a:extLst>
          </p:cNvPr>
          <p:cNvSpPr>
            <a:spLocks noGrp="1"/>
          </p:cNvSpPr>
          <p:nvPr>
            <p:ph type="pic" sz="quarter" idx="21"/>
          </p:nvPr>
        </p:nvSpPr>
        <p:spPr>
          <a:xfrm>
            <a:off x="9013761" y="3236659"/>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1" name="Picture Placeholder 8">
            <a:extLst>
              <a:ext uri="{FF2B5EF4-FFF2-40B4-BE49-F238E27FC236}">
                <a16:creationId xmlns:a16="http://schemas.microsoft.com/office/drawing/2014/main" id="{7E432B6E-20B0-804F-AEE6-194845FC8ACB}"/>
              </a:ext>
            </a:extLst>
          </p:cNvPr>
          <p:cNvSpPr>
            <a:spLocks noGrp="1"/>
          </p:cNvSpPr>
          <p:nvPr>
            <p:ph type="pic" sz="quarter" idx="22"/>
          </p:nvPr>
        </p:nvSpPr>
        <p:spPr>
          <a:xfrm>
            <a:off x="780799"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2" name="Picture Placeholder 8">
            <a:extLst>
              <a:ext uri="{FF2B5EF4-FFF2-40B4-BE49-F238E27FC236}">
                <a16:creationId xmlns:a16="http://schemas.microsoft.com/office/drawing/2014/main" id="{07571149-3B48-A046-8B39-52BDC6FEEA16}"/>
              </a:ext>
            </a:extLst>
          </p:cNvPr>
          <p:cNvSpPr>
            <a:spLocks noGrp="1"/>
          </p:cNvSpPr>
          <p:nvPr>
            <p:ph type="pic" sz="quarter" idx="23"/>
          </p:nvPr>
        </p:nvSpPr>
        <p:spPr>
          <a:xfrm>
            <a:off x="3525120"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3" name="Picture Placeholder 8">
            <a:extLst>
              <a:ext uri="{FF2B5EF4-FFF2-40B4-BE49-F238E27FC236}">
                <a16:creationId xmlns:a16="http://schemas.microsoft.com/office/drawing/2014/main" id="{8062579F-7ED7-124E-BFFB-4CFC4F1B2104}"/>
              </a:ext>
            </a:extLst>
          </p:cNvPr>
          <p:cNvSpPr>
            <a:spLocks noGrp="1"/>
          </p:cNvSpPr>
          <p:nvPr>
            <p:ph type="pic" sz="quarter" idx="24"/>
          </p:nvPr>
        </p:nvSpPr>
        <p:spPr>
          <a:xfrm>
            <a:off x="6269441"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
        <p:nvSpPr>
          <p:cNvPr id="34" name="Picture Placeholder 8">
            <a:extLst>
              <a:ext uri="{FF2B5EF4-FFF2-40B4-BE49-F238E27FC236}">
                <a16:creationId xmlns:a16="http://schemas.microsoft.com/office/drawing/2014/main" id="{27FD66BC-56B6-724F-962D-220EEF452575}"/>
              </a:ext>
            </a:extLst>
          </p:cNvPr>
          <p:cNvSpPr>
            <a:spLocks noGrp="1"/>
          </p:cNvSpPr>
          <p:nvPr>
            <p:ph type="pic" sz="quarter" idx="25"/>
          </p:nvPr>
        </p:nvSpPr>
        <p:spPr>
          <a:xfrm>
            <a:off x="9013761" y="4495568"/>
            <a:ext cx="2397440" cy="892514"/>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687422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34CD519-EE3F-594D-B640-A4759BC74958}"/>
              </a:ext>
            </a:extLst>
          </p:cNvPr>
          <p:cNvSpPr>
            <a:spLocks noGrp="1"/>
          </p:cNvSpPr>
          <p:nvPr>
            <p:ph type="pic" sz="quarter" idx="14"/>
          </p:nvPr>
        </p:nvSpPr>
        <p:spPr>
          <a:xfrm>
            <a:off x="747589"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
        <p:nvSpPr>
          <p:cNvPr id="18" name="Picture Placeholder 8">
            <a:extLst>
              <a:ext uri="{FF2B5EF4-FFF2-40B4-BE49-F238E27FC236}">
                <a16:creationId xmlns:a16="http://schemas.microsoft.com/office/drawing/2014/main" id="{3073A1D2-50E0-FA4F-B681-30A72EC2A9B8}"/>
              </a:ext>
            </a:extLst>
          </p:cNvPr>
          <p:cNvSpPr>
            <a:spLocks noGrp="1"/>
          </p:cNvSpPr>
          <p:nvPr>
            <p:ph type="pic" sz="quarter" idx="15"/>
          </p:nvPr>
        </p:nvSpPr>
        <p:spPr>
          <a:xfrm>
            <a:off x="4330279"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8494263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B647704-C8A0-9340-AA81-BE267EBDF796}"/>
              </a:ext>
            </a:extLst>
          </p:cNvPr>
          <p:cNvSpPr>
            <a:spLocks noGrp="1"/>
          </p:cNvSpPr>
          <p:nvPr>
            <p:ph type="pic" sz="quarter" idx="14"/>
          </p:nvPr>
        </p:nvSpPr>
        <p:spPr>
          <a:xfrm>
            <a:off x="7548023" y="-11151"/>
            <a:ext cx="4643977" cy="6869151"/>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8620520 w 16820550"/>
              <a:gd name="connsiteY3" fmla="*/ 14389249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7622496 w 16820550"/>
              <a:gd name="connsiteY3" fmla="*/ 14412684 h 14412684"/>
              <a:gd name="connsiteX4" fmla="*/ 0 w 16820550"/>
              <a:gd name="connsiteY4" fmla="*/ 1 h 14412684"/>
              <a:gd name="connsiteX0" fmla="*/ 0 w 16101972"/>
              <a:gd name="connsiteY0" fmla="*/ 0 h 14436119"/>
              <a:gd name="connsiteX1" fmla="*/ 16101972 w 16101972"/>
              <a:gd name="connsiteY1" fmla="*/ 23435 h 14436119"/>
              <a:gd name="connsiteX2" fmla="*/ 16101972 w 16101972"/>
              <a:gd name="connsiteY2" fmla="*/ 14436119 h 14436119"/>
              <a:gd name="connsiteX3" fmla="*/ 6903918 w 16101972"/>
              <a:gd name="connsiteY3" fmla="*/ 14436119 h 14436119"/>
              <a:gd name="connsiteX4" fmla="*/ 0 w 16101972"/>
              <a:gd name="connsiteY4" fmla="*/ 0 h 14436119"/>
              <a:gd name="connsiteX0" fmla="*/ 0 w 16620945"/>
              <a:gd name="connsiteY0" fmla="*/ 0 h 14436119"/>
              <a:gd name="connsiteX1" fmla="*/ 16620945 w 16620945"/>
              <a:gd name="connsiteY1" fmla="*/ 23435 h 14436119"/>
              <a:gd name="connsiteX2" fmla="*/ 16620945 w 16620945"/>
              <a:gd name="connsiteY2" fmla="*/ 14436119 h 14436119"/>
              <a:gd name="connsiteX3" fmla="*/ 7422891 w 16620945"/>
              <a:gd name="connsiteY3" fmla="*/ 14436119 h 14436119"/>
              <a:gd name="connsiteX4" fmla="*/ 0 w 16620945"/>
              <a:gd name="connsiteY4" fmla="*/ 0 h 1443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0945" h="14436119">
                <a:moveTo>
                  <a:pt x="0" y="0"/>
                </a:moveTo>
                <a:lnTo>
                  <a:pt x="16620945" y="23435"/>
                </a:lnTo>
                <a:lnTo>
                  <a:pt x="16620945" y="14436119"/>
                </a:lnTo>
                <a:lnTo>
                  <a:pt x="7422891" y="14436119"/>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9224350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34CD519-EE3F-594D-B640-A4759BC74958}"/>
              </a:ext>
            </a:extLst>
          </p:cNvPr>
          <p:cNvSpPr>
            <a:spLocks noGrp="1"/>
          </p:cNvSpPr>
          <p:nvPr>
            <p:ph type="pic" sz="quarter" idx="14"/>
          </p:nvPr>
        </p:nvSpPr>
        <p:spPr>
          <a:xfrm>
            <a:off x="4407323"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
        <p:nvSpPr>
          <p:cNvPr id="18" name="Picture Placeholder 8">
            <a:extLst>
              <a:ext uri="{FF2B5EF4-FFF2-40B4-BE49-F238E27FC236}">
                <a16:creationId xmlns:a16="http://schemas.microsoft.com/office/drawing/2014/main" id="{3073A1D2-50E0-FA4F-B681-30A72EC2A9B8}"/>
              </a:ext>
            </a:extLst>
          </p:cNvPr>
          <p:cNvSpPr>
            <a:spLocks noGrp="1"/>
          </p:cNvSpPr>
          <p:nvPr>
            <p:ph type="pic" sz="quarter" idx="15"/>
          </p:nvPr>
        </p:nvSpPr>
        <p:spPr>
          <a:xfrm>
            <a:off x="7990013" y="1735566"/>
            <a:ext cx="3454687" cy="399912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8125503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B647704-C8A0-9340-AA81-BE267EBDF796}"/>
              </a:ext>
            </a:extLst>
          </p:cNvPr>
          <p:cNvSpPr>
            <a:spLocks noGrp="1"/>
          </p:cNvSpPr>
          <p:nvPr>
            <p:ph type="pic" sz="quarter" idx="14"/>
          </p:nvPr>
        </p:nvSpPr>
        <p:spPr>
          <a:xfrm>
            <a:off x="4379579" y="-11152"/>
            <a:ext cx="7812421" cy="6869151"/>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8620520 w 16820550"/>
              <a:gd name="connsiteY3" fmla="*/ 14389249 h 14412684"/>
              <a:gd name="connsiteX4" fmla="*/ 0 w 16820550"/>
              <a:gd name="connsiteY4" fmla="*/ 1 h 14412684"/>
              <a:gd name="connsiteX0" fmla="*/ 0 w 16820550"/>
              <a:gd name="connsiteY0" fmla="*/ 1 h 14412684"/>
              <a:gd name="connsiteX1" fmla="*/ 16820550 w 16820550"/>
              <a:gd name="connsiteY1" fmla="*/ 0 h 14412684"/>
              <a:gd name="connsiteX2" fmla="*/ 16820550 w 16820550"/>
              <a:gd name="connsiteY2" fmla="*/ 14412684 h 14412684"/>
              <a:gd name="connsiteX3" fmla="*/ 7622496 w 16820550"/>
              <a:gd name="connsiteY3" fmla="*/ 14412684 h 14412684"/>
              <a:gd name="connsiteX4" fmla="*/ 0 w 16820550"/>
              <a:gd name="connsiteY4" fmla="*/ 1 h 14412684"/>
              <a:gd name="connsiteX0" fmla="*/ 0 w 16101972"/>
              <a:gd name="connsiteY0" fmla="*/ 0 h 14436119"/>
              <a:gd name="connsiteX1" fmla="*/ 16101972 w 16101972"/>
              <a:gd name="connsiteY1" fmla="*/ 23435 h 14436119"/>
              <a:gd name="connsiteX2" fmla="*/ 16101972 w 16101972"/>
              <a:gd name="connsiteY2" fmla="*/ 14436119 h 14436119"/>
              <a:gd name="connsiteX3" fmla="*/ 6903918 w 16101972"/>
              <a:gd name="connsiteY3" fmla="*/ 14436119 h 14436119"/>
              <a:gd name="connsiteX4" fmla="*/ 0 w 16101972"/>
              <a:gd name="connsiteY4" fmla="*/ 0 h 14436119"/>
              <a:gd name="connsiteX0" fmla="*/ 0 w 16620945"/>
              <a:gd name="connsiteY0" fmla="*/ 0 h 14436119"/>
              <a:gd name="connsiteX1" fmla="*/ 16620945 w 16620945"/>
              <a:gd name="connsiteY1" fmla="*/ 23435 h 14436119"/>
              <a:gd name="connsiteX2" fmla="*/ 16620945 w 16620945"/>
              <a:gd name="connsiteY2" fmla="*/ 14436119 h 14436119"/>
              <a:gd name="connsiteX3" fmla="*/ 7422891 w 16620945"/>
              <a:gd name="connsiteY3" fmla="*/ 14436119 h 14436119"/>
              <a:gd name="connsiteX4" fmla="*/ 0 w 16620945"/>
              <a:gd name="connsiteY4" fmla="*/ 0 h 14436119"/>
              <a:gd name="connsiteX0" fmla="*/ 0 w 16620945"/>
              <a:gd name="connsiteY0" fmla="*/ 1 h 14436120"/>
              <a:gd name="connsiteX1" fmla="*/ 16581025 w 16620945"/>
              <a:gd name="connsiteY1" fmla="*/ 0 h 14436120"/>
              <a:gd name="connsiteX2" fmla="*/ 16620945 w 16620945"/>
              <a:gd name="connsiteY2" fmla="*/ 14436120 h 14436120"/>
              <a:gd name="connsiteX3" fmla="*/ 7422891 w 16620945"/>
              <a:gd name="connsiteY3" fmla="*/ 14436120 h 14436120"/>
              <a:gd name="connsiteX4" fmla="*/ 0 w 16620945"/>
              <a:gd name="connsiteY4" fmla="*/ 1 h 14436120"/>
              <a:gd name="connsiteX0" fmla="*/ 0 w 20573123"/>
              <a:gd name="connsiteY0" fmla="*/ 23436 h 14436120"/>
              <a:gd name="connsiteX1" fmla="*/ 20533203 w 20573123"/>
              <a:gd name="connsiteY1" fmla="*/ 0 h 14436120"/>
              <a:gd name="connsiteX2" fmla="*/ 20573123 w 20573123"/>
              <a:gd name="connsiteY2" fmla="*/ 14436120 h 14436120"/>
              <a:gd name="connsiteX3" fmla="*/ 11375069 w 20573123"/>
              <a:gd name="connsiteY3" fmla="*/ 14436120 h 14436120"/>
              <a:gd name="connsiteX4" fmla="*/ 0 w 20573123"/>
              <a:gd name="connsiteY4" fmla="*/ 23436 h 14436120"/>
              <a:gd name="connsiteX0" fmla="*/ 7387790 w 27960913"/>
              <a:gd name="connsiteY0" fmla="*/ 23436 h 14436120"/>
              <a:gd name="connsiteX1" fmla="*/ 27920993 w 27960913"/>
              <a:gd name="connsiteY1" fmla="*/ 0 h 14436120"/>
              <a:gd name="connsiteX2" fmla="*/ 27960913 w 27960913"/>
              <a:gd name="connsiteY2" fmla="*/ 14436120 h 14436120"/>
              <a:gd name="connsiteX3" fmla="*/ 0 w 27960913"/>
              <a:gd name="connsiteY3" fmla="*/ 14436120 h 14436120"/>
              <a:gd name="connsiteX4" fmla="*/ 7387790 w 27960913"/>
              <a:gd name="connsiteY4" fmla="*/ 23436 h 1443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0913" h="14436120">
                <a:moveTo>
                  <a:pt x="7387790" y="23436"/>
                </a:moveTo>
                <a:lnTo>
                  <a:pt x="27920993" y="0"/>
                </a:lnTo>
                <a:lnTo>
                  <a:pt x="27960913" y="14436120"/>
                </a:lnTo>
                <a:lnTo>
                  <a:pt x="0" y="14436120"/>
                </a:lnTo>
                <a:lnTo>
                  <a:pt x="7387790" y="23436"/>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1710380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34CD519-EE3F-594D-B640-A4759BC74958}"/>
              </a:ext>
            </a:extLst>
          </p:cNvPr>
          <p:cNvSpPr>
            <a:spLocks noGrp="1"/>
          </p:cNvSpPr>
          <p:nvPr>
            <p:ph type="pic" sz="quarter" idx="14"/>
          </p:nvPr>
        </p:nvSpPr>
        <p:spPr>
          <a:xfrm>
            <a:off x="-2511399" y="1712857"/>
            <a:ext cx="5022797" cy="2891798"/>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64EFDCC5-A673-B449-B7F8-575FC37F346A}"/>
              </a:ext>
            </a:extLst>
          </p:cNvPr>
          <p:cNvSpPr>
            <a:spLocks noGrp="1"/>
          </p:cNvSpPr>
          <p:nvPr>
            <p:ph type="pic" sz="quarter" idx="15"/>
          </p:nvPr>
        </p:nvSpPr>
        <p:spPr>
          <a:xfrm>
            <a:off x="3584600" y="1712857"/>
            <a:ext cx="5022797" cy="2891798"/>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01BA98B9-1C43-C648-B91F-528B28D08E53}"/>
              </a:ext>
            </a:extLst>
          </p:cNvPr>
          <p:cNvSpPr>
            <a:spLocks noGrp="1"/>
          </p:cNvSpPr>
          <p:nvPr>
            <p:ph type="pic" sz="quarter" idx="16"/>
          </p:nvPr>
        </p:nvSpPr>
        <p:spPr>
          <a:xfrm>
            <a:off x="9680602" y="1712857"/>
            <a:ext cx="5022797" cy="2891798"/>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2040502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4EFDCC5-A673-B449-B7F8-575FC37F346A}"/>
              </a:ext>
            </a:extLst>
          </p:cNvPr>
          <p:cNvSpPr>
            <a:spLocks noGrp="1"/>
          </p:cNvSpPr>
          <p:nvPr>
            <p:ph type="pic" sz="quarter" idx="15"/>
          </p:nvPr>
        </p:nvSpPr>
        <p:spPr>
          <a:xfrm>
            <a:off x="4657688" y="0"/>
            <a:ext cx="6142693" cy="6858000"/>
          </a:xfrm>
          <a:custGeom>
            <a:avLst/>
            <a:gdLst>
              <a:gd name="connsiteX0" fmla="*/ 0 w 12282187"/>
              <a:gd name="connsiteY0" fmla="*/ 0 h 13716000"/>
              <a:gd name="connsiteX1" fmla="*/ 12282187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87" h="13716000">
                <a:moveTo>
                  <a:pt x="0" y="0"/>
                </a:moveTo>
                <a:lnTo>
                  <a:pt x="8089328" y="0"/>
                </a:lnTo>
                <a:lnTo>
                  <a:pt x="12282187" y="13716000"/>
                </a:lnTo>
                <a:lnTo>
                  <a:pt x="4170556" y="13716000"/>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496044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745783" y="1641727"/>
            <a:ext cx="5435475" cy="40399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5937303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0" y="0"/>
            <a:ext cx="7818066" cy="6869413"/>
          </a:xfrm>
          <a:custGeom>
            <a:avLst/>
            <a:gdLst>
              <a:gd name="connsiteX0" fmla="*/ 0 w 15632061"/>
              <a:gd name="connsiteY0" fmla="*/ 0 h 13738825"/>
              <a:gd name="connsiteX1" fmla="*/ 15632061 w 15632061"/>
              <a:gd name="connsiteY1" fmla="*/ 0 h 13738825"/>
              <a:gd name="connsiteX2" fmla="*/ 15632061 w 15632061"/>
              <a:gd name="connsiteY2" fmla="*/ 13738825 h 13738825"/>
              <a:gd name="connsiteX3" fmla="*/ 0 w 15632061"/>
              <a:gd name="connsiteY3" fmla="*/ 13738825 h 13738825"/>
              <a:gd name="connsiteX4" fmla="*/ 0 w 15632061"/>
              <a:gd name="connsiteY4" fmla="*/ 0 h 13738825"/>
              <a:gd name="connsiteX0" fmla="*/ 0 w 15632061"/>
              <a:gd name="connsiteY0" fmla="*/ 0 h 13738825"/>
              <a:gd name="connsiteX1" fmla="*/ 11483807 w 15632061"/>
              <a:gd name="connsiteY1" fmla="*/ 22302 h 13738825"/>
              <a:gd name="connsiteX2" fmla="*/ 15632061 w 15632061"/>
              <a:gd name="connsiteY2" fmla="*/ 13738825 h 13738825"/>
              <a:gd name="connsiteX3" fmla="*/ 0 w 15632061"/>
              <a:gd name="connsiteY3" fmla="*/ 13738825 h 13738825"/>
              <a:gd name="connsiteX4" fmla="*/ 0 w 15632061"/>
              <a:gd name="connsiteY4" fmla="*/ 0 h 1373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2061" h="13738825">
                <a:moveTo>
                  <a:pt x="0" y="0"/>
                </a:moveTo>
                <a:lnTo>
                  <a:pt x="11483807" y="22302"/>
                </a:lnTo>
                <a:lnTo>
                  <a:pt x="15632061" y="13738825"/>
                </a:lnTo>
                <a:lnTo>
                  <a:pt x="0" y="13738825"/>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07313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CD0E04D6-3064-E641-BC33-6BD331FF365F}"/>
              </a:ext>
            </a:extLst>
          </p:cNvPr>
          <p:cNvSpPr>
            <a:spLocks noGrp="1"/>
          </p:cNvSpPr>
          <p:nvPr>
            <p:ph type="pic" sz="quarter" idx="15"/>
          </p:nvPr>
        </p:nvSpPr>
        <p:spPr>
          <a:xfrm>
            <a:off x="2237975" y="4303749"/>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
        <p:nvSpPr>
          <p:cNvPr id="18" name="Picture Placeholder 8">
            <a:extLst>
              <a:ext uri="{FF2B5EF4-FFF2-40B4-BE49-F238E27FC236}">
                <a16:creationId xmlns:a16="http://schemas.microsoft.com/office/drawing/2014/main" id="{447BAA65-1B4A-A84C-82BC-18D2CD55E8DD}"/>
              </a:ext>
            </a:extLst>
          </p:cNvPr>
          <p:cNvSpPr>
            <a:spLocks noGrp="1"/>
          </p:cNvSpPr>
          <p:nvPr>
            <p:ph type="pic" sz="quarter" idx="16"/>
          </p:nvPr>
        </p:nvSpPr>
        <p:spPr>
          <a:xfrm>
            <a:off x="3457115" y="3122288"/>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
        <p:nvSpPr>
          <p:cNvPr id="19" name="Picture Placeholder 8">
            <a:extLst>
              <a:ext uri="{FF2B5EF4-FFF2-40B4-BE49-F238E27FC236}">
                <a16:creationId xmlns:a16="http://schemas.microsoft.com/office/drawing/2014/main" id="{D1C5C190-CA98-F74D-88C0-C78EEFE639A3}"/>
              </a:ext>
            </a:extLst>
          </p:cNvPr>
          <p:cNvSpPr>
            <a:spLocks noGrp="1"/>
          </p:cNvSpPr>
          <p:nvPr>
            <p:ph type="pic" sz="quarter" idx="17"/>
          </p:nvPr>
        </p:nvSpPr>
        <p:spPr>
          <a:xfrm>
            <a:off x="4624057" y="1959965"/>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
        <p:nvSpPr>
          <p:cNvPr id="20" name="Picture Placeholder 8">
            <a:extLst>
              <a:ext uri="{FF2B5EF4-FFF2-40B4-BE49-F238E27FC236}">
                <a16:creationId xmlns:a16="http://schemas.microsoft.com/office/drawing/2014/main" id="{E379F096-E912-FA48-988A-AFE6909D1C01}"/>
              </a:ext>
            </a:extLst>
          </p:cNvPr>
          <p:cNvSpPr>
            <a:spLocks noGrp="1"/>
          </p:cNvSpPr>
          <p:nvPr>
            <p:ph type="pic" sz="quarter" idx="18"/>
          </p:nvPr>
        </p:nvSpPr>
        <p:spPr>
          <a:xfrm>
            <a:off x="5790998" y="784547"/>
            <a:ext cx="1333651" cy="1333302"/>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91638186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6010742" y="1641727"/>
            <a:ext cx="5435475" cy="4039975"/>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1966996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4EFDCC5-A673-B449-B7F8-575FC37F346A}"/>
              </a:ext>
            </a:extLst>
          </p:cNvPr>
          <p:cNvSpPr>
            <a:spLocks noGrp="1"/>
          </p:cNvSpPr>
          <p:nvPr>
            <p:ph type="pic" sz="quarter" idx="15"/>
          </p:nvPr>
        </p:nvSpPr>
        <p:spPr>
          <a:xfrm>
            <a:off x="3316218" y="0"/>
            <a:ext cx="6142693" cy="6858000"/>
          </a:xfrm>
          <a:custGeom>
            <a:avLst/>
            <a:gdLst>
              <a:gd name="connsiteX0" fmla="*/ 0 w 12282187"/>
              <a:gd name="connsiteY0" fmla="*/ 0 h 13716000"/>
              <a:gd name="connsiteX1" fmla="*/ 12282187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87" h="13716000">
                <a:moveTo>
                  <a:pt x="0" y="0"/>
                </a:moveTo>
                <a:lnTo>
                  <a:pt x="8089328" y="0"/>
                </a:lnTo>
                <a:lnTo>
                  <a:pt x="12282187" y="13716000"/>
                </a:lnTo>
                <a:lnTo>
                  <a:pt x="4170556" y="13716000"/>
                </a:lnTo>
                <a:lnTo>
                  <a:pt x="0" y="0"/>
                </a:lnTo>
                <a:close/>
              </a:path>
            </a:pathLst>
          </a:custGeom>
          <a:solidFill>
            <a:schemeClr val="bg1">
              <a:lumMod val="95000"/>
            </a:schemeClr>
          </a:solidFill>
        </p:spPr>
        <p:txBody>
          <a:bodyPr>
            <a:normAutofit/>
          </a:bodyPr>
          <a:lstStyle>
            <a:lvl1pPr>
              <a:defRPr sz="1051"/>
            </a:lvl1pPr>
          </a:lstStyle>
          <a:p>
            <a:endParaRPr lang="en-US"/>
          </a:p>
        </p:txBody>
      </p:sp>
      <p:sp>
        <p:nvSpPr>
          <p:cNvPr id="5" name="Picture Placeholder 8">
            <a:extLst>
              <a:ext uri="{FF2B5EF4-FFF2-40B4-BE49-F238E27FC236}">
                <a16:creationId xmlns:a16="http://schemas.microsoft.com/office/drawing/2014/main" id="{E554EB93-65C7-0C44-851E-51A5988CD6F4}"/>
              </a:ext>
            </a:extLst>
          </p:cNvPr>
          <p:cNvSpPr>
            <a:spLocks noGrp="1"/>
          </p:cNvSpPr>
          <p:nvPr>
            <p:ph type="pic" sz="quarter" idx="16"/>
          </p:nvPr>
        </p:nvSpPr>
        <p:spPr>
          <a:xfrm>
            <a:off x="7541024" y="0"/>
            <a:ext cx="4659195" cy="6858000"/>
          </a:xfrm>
          <a:custGeom>
            <a:avLst/>
            <a:gdLst>
              <a:gd name="connsiteX0" fmla="*/ 0 w 12282187"/>
              <a:gd name="connsiteY0" fmla="*/ 0 h 13716000"/>
              <a:gd name="connsiteX1" fmla="*/ 12282187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0 w 12282187"/>
              <a:gd name="connsiteY3" fmla="*/ 13716000 h 13716000"/>
              <a:gd name="connsiteX4" fmla="*/ 0 w 12282187"/>
              <a:gd name="connsiteY4" fmla="*/ 0 h 13716000"/>
              <a:gd name="connsiteX0" fmla="*/ 0 w 12282187"/>
              <a:gd name="connsiteY0" fmla="*/ 0 h 13716000"/>
              <a:gd name="connsiteX1" fmla="*/ 8089328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 name="connsiteX0" fmla="*/ 0 w 12282187"/>
              <a:gd name="connsiteY0" fmla="*/ 0 h 13716000"/>
              <a:gd name="connsiteX1" fmla="*/ 9271357 w 12282187"/>
              <a:gd name="connsiteY1" fmla="*/ 0 h 13716000"/>
              <a:gd name="connsiteX2" fmla="*/ 12282187 w 12282187"/>
              <a:gd name="connsiteY2" fmla="*/ 13716000 h 13716000"/>
              <a:gd name="connsiteX3" fmla="*/ 4170556 w 12282187"/>
              <a:gd name="connsiteY3" fmla="*/ 13716000 h 13716000"/>
              <a:gd name="connsiteX4" fmla="*/ 0 w 12282187"/>
              <a:gd name="connsiteY4" fmla="*/ 0 h 13716000"/>
              <a:gd name="connsiteX0" fmla="*/ 0 w 9271357"/>
              <a:gd name="connsiteY0" fmla="*/ 0 h 13716000"/>
              <a:gd name="connsiteX1" fmla="*/ 9271357 w 9271357"/>
              <a:gd name="connsiteY1" fmla="*/ 0 h 13716000"/>
              <a:gd name="connsiteX2" fmla="*/ 7955514 w 9271357"/>
              <a:gd name="connsiteY2" fmla="*/ 12913112 h 13716000"/>
              <a:gd name="connsiteX3" fmla="*/ 4170556 w 9271357"/>
              <a:gd name="connsiteY3" fmla="*/ 13716000 h 13716000"/>
              <a:gd name="connsiteX4" fmla="*/ 0 w 9271357"/>
              <a:gd name="connsiteY4" fmla="*/ 0 h 13716000"/>
              <a:gd name="connsiteX0" fmla="*/ 0 w 9315963"/>
              <a:gd name="connsiteY0" fmla="*/ 0 h 13716000"/>
              <a:gd name="connsiteX1" fmla="*/ 9271357 w 9315963"/>
              <a:gd name="connsiteY1" fmla="*/ 0 h 13716000"/>
              <a:gd name="connsiteX2" fmla="*/ 9315963 w 9315963"/>
              <a:gd name="connsiteY2" fmla="*/ 13716000 h 13716000"/>
              <a:gd name="connsiteX3" fmla="*/ 4170556 w 9315963"/>
              <a:gd name="connsiteY3" fmla="*/ 13716000 h 13716000"/>
              <a:gd name="connsiteX4" fmla="*/ 0 w 9315963"/>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963" h="13716000">
                <a:moveTo>
                  <a:pt x="0" y="0"/>
                </a:moveTo>
                <a:lnTo>
                  <a:pt x="9271357" y="0"/>
                </a:lnTo>
                <a:lnTo>
                  <a:pt x="9315963" y="13716000"/>
                </a:lnTo>
                <a:lnTo>
                  <a:pt x="4170556" y="13716000"/>
                </a:lnTo>
                <a:lnTo>
                  <a:pt x="0"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674422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5926CDE8-73C7-754F-8CC6-072689BBD525}"/>
              </a:ext>
            </a:extLst>
          </p:cNvPr>
          <p:cNvSpPr>
            <a:spLocks noGrp="1"/>
          </p:cNvSpPr>
          <p:nvPr>
            <p:ph type="pic" sz="quarter" idx="15"/>
          </p:nvPr>
        </p:nvSpPr>
        <p:spPr>
          <a:xfrm>
            <a:off x="2671026" y="-1"/>
            <a:ext cx="3970043" cy="4434836"/>
          </a:xfrm>
          <a:custGeom>
            <a:avLst/>
            <a:gdLst>
              <a:gd name="connsiteX0" fmla="*/ 0 w 7938019"/>
              <a:gd name="connsiteY0" fmla="*/ 0 h 8869671"/>
              <a:gd name="connsiteX1" fmla="*/ 7938019 w 7938019"/>
              <a:gd name="connsiteY1" fmla="*/ 0 h 8869671"/>
              <a:gd name="connsiteX2" fmla="*/ 7938019 w 7938019"/>
              <a:gd name="connsiteY2" fmla="*/ 8869671 h 8869671"/>
              <a:gd name="connsiteX3" fmla="*/ 0 w 7938019"/>
              <a:gd name="connsiteY3" fmla="*/ 8869671 h 8869671"/>
              <a:gd name="connsiteX4" fmla="*/ 0 w 7938019"/>
              <a:gd name="connsiteY4" fmla="*/ 0 h 8869671"/>
              <a:gd name="connsiteX0" fmla="*/ 4482791 w 7938019"/>
              <a:gd name="connsiteY0" fmla="*/ 89209 h 8869671"/>
              <a:gd name="connsiteX1" fmla="*/ 7938019 w 7938019"/>
              <a:gd name="connsiteY1" fmla="*/ 0 h 8869671"/>
              <a:gd name="connsiteX2" fmla="*/ 7938019 w 7938019"/>
              <a:gd name="connsiteY2" fmla="*/ 8869671 h 8869671"/>
              <a:gd name="connsiteX3" fmla="*/ 0 w 7938019"/>
              <a:gd name="connsiteY3" fmla="*/ 8869671 h 8869671"/>
              <a:gd name="connsiteX4" fmla="*/ 4482791 w 7938019"/>
              <a:gd name="connsiteY4" fmla="*/ 89209 h 8869671"/>
              <a:gd name="connsiteX0" fmla="*/ 2653991 w 7938019"/>
              <a:gd name="connsiteY0" fmla="*/ 0 h 8869672"/>
              <a:gd name="connsiteX1" fmla="*/ 7938019 w 7938019"/>
              <a:gd name="connsiteY1" fmla="*/ 1 h 8869672"/>
              <a:gd name="connsiteX2" fmla="*/ 7938019 w 7938019"/>
              <a:gd name="connsiteY2" fmla="*/ 8869672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3142995 w 7938019"/>
              <a:gd name="connsiteY2" fmla="*/ 8557438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39425 w 7938019"/>
              <a:gd name="connsiteY2" fmla="*/ 8847370 h 8869672"/>
              <a:gd name="connsiteX3" fmla="*/ 0 w 7938019"/>
              <a:gd name="connsiteY3" fmla="*/ 8869672 h 8869672"/>
              <a:gd name="connsiteX4" fmla="*/ 2653991 w 7938019"/>
              <a:gd name="connsiteY4" fmla="*/ 0 h 8869672"/>
              <a:gd name="connsiteX0" fmla="*/ 2653991 w 7938019"/>
              <a:gd name="connsiteY0" fmla="*/ 0 h 8914277"/>
              <a:gd name="connsiteX1" fmla="*/ 7938019 w 7938019"/>
              <a:gd name="connsiteY1" fmla="*/ 1 h 8914277"/>
              <a:gd name="connsiteX2" fmla="*/ 5217122 w 7938019"/>
              <a:gd name="connsiteY2" fmla="*/ 8914277 h 8914277"/>
              <a:gd name="connsiteX3" fmla="*/ 0 w 7938019"/>
              <a:gd name="connsiteY3" fmla="*/ 8869672 h 8914277"/>
              <a:gd name="connsiteX4" fmla="*/ 2653991 w 7938019"/>
              <a:gd name="connsiteY4" fmla="*/ 0 h 8914277"/>
              <a:gd name="connsiteX0" fmla="*/ 2653991 w 7938019"/>
              <a:gd name="connsiteY0" fmla="*/ 0 h 8869672"/>
              <a:gd name="connsiteX1" fmla="*/ 7938019 w 7938019"/>
              <a:gd name="connsiteY1" fmla="*/ 1 h 8869672"/>
              <a:gd name="connsiteX2" fmla="*/ 5194820 w 7938019"/>
              <a:gd name="connsiteY2" fmla="*/ 7799155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84030 w 7938019"/>
              <a:gd name="connsiteY2" fmla="*/ 8869672 h 8869672"/>
              <a:gd name="connsiteX3" fmla="*/ 0 w 7938019"/>
              <a:gd name="connsiteY3" fmla="*/ 8869672 h 8869672"/>
              <a:gd name="connsiteX4" fmla="*/ 2653991 w 7938019"/>
              <a:gd name="connsiteY4" fmla="*/ 0 h 886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8019" h="8869672">
                <a:moveTo>
                  <a:pt x="2653991" y="0"/>
                </a:moveTo>
                <a:lnTo>
                  <a:pt x="7938019" y="1"/>
                </a:lnTo>
                <a:lnTo>
                  <a:pt x="5284030" y="8869672"/>
                </a:lnTo>
                <a:lnTo>
                  <a:pt x="0" y="8869672"/>
                </a:lnTo>
                <a:lnTo>
                  <a:pt x="2653991" y="0"/>
                </a:lnTo>
                <a:close/>
              </a:path>
            </a:pathLst>
          </a:custGeom>
          <a:solidFill>
            <a:schemeClr val="bg1">
              <a:lumMod val="95000"/>
            </a:schemeClr>
          </a:solidFill>
        </p:spPr>
        <p:txBody>
          <a:bodyPr>
            <a:normAutofit/>
          </a:bodyPr>
          <a:lstStyle>
            <a:lvl1pPr>
              <a:defRPr sz="1051"/>
            </a:lvl1pPr>
          </a:lstStyle>
          <a:p>
            <a:endParaRPr lang="en-US"/>
          </a:p>
        </p:txBody>
      </p:sp>
      <p:sp>
        <p:nvSpPr>
          <p:cNvPr id="11" name="Picture Placeholder 8">
            <a:extLst>
              <a:ext uri="{FF2B5EF4-FFF2-40B4-BE49-F238E27FC236}">
                <a16:creationId xmlns:a16="http://schemas.microsoft.com/office/drawing/2014/main" id="{16137688-9143-CC4D-B49C-54C627A92DCE}"/>
              </a:ext>
            </a:extLst>
          </p:cNvPr>
          <p:cNvSpPr>
            <a:spLocks noGrp="1"/>
          </p:cNvSpPr>
          <p:nvPr>
            <p:ph type="pic" sz="quarter" idx="16"/>
          </p:nvPr>
        </p:nvSpPr>
        <p:spPr>
          <a:xfrm>
            <a:off x="5460923" y="-1"/>
            <a:ext cx="3970043" cy="4434836"/>
          </a:xfrm>
          <a:custGeom>
            <a:avLst/>
            <a:gdLst>
              <a:gd name="connsiteX0" fmla="*/ 0 w 7938019"/>
              <a:gd name="connsiteY0" fmla="*/ 0 h 8869671"/>
              <a:gd name="connsiteX1" fmla="*/ 7938019 w 7938019"/>
              <a:gd name="connsiteY1" fmla="*/ 0 h 8869671"/>
              <a:gd name="connsiteX2" fmla="*/ 7938019 w 7938019"/>
              <a:gd name="connsiteY2" fmla="*/ 8869671 h 8869671"/>
              <a:gd name="connsiteX3" fmla="*/ 0 w 7938019"/>
              <a:gd name="connsiteY3" fmla="*/ 8869671 h 8869671"/>
              <a:gd name="connsiteX4" fmla="*/ 0 w 7938019"/>
              <a:gd name="connsiteY4" fmla="*/ 0 h 8869671"/>
              <a:gd name="connsiteX0" fmla="*/ 4482791 w 7938019"/>
              <a:gd name="connsiteY0" fmla="*/ 89209 h 8869671"/>
              <a:gd name="connsiteX1" fmla="*/ 7938019 w 7938019"/>
              <a:gd name="connsiteY1" fmla="*/ 0 h 8869671"/>
              <a:gd name="connsiteX2" fmla="*/ 7938019 w 7938019"/>
              <a:gd name="connsiteY2" fmla="*/ 8869671 h 8869671"/>
              <a:gd name="connsiteX3" fmla="*/ 0 w 7938019"/>
              <a:gd name="connsiteY3" fmla="*/ 8869671 h 8869671"/>
              <a:gd name="connsiteX4" fmla="*/ 4482791 w 7938019"/>
              <a:gd name="connsiteY4" fmla="*/ 89209 h 8869671"/>
              <a:gd name="connsiteX0" fmla="*/ 2653991 w 7938019"/>
              <a:gd name="connsiteY0" fmla="*/ 0 h 8869672"/>
              <a:gd name="connsiteX1" fmla="*/ 7938019 w 7938019"/>
              <a:gd name="connsiteY1" fmla="*/ 1 h 8869672"/>
              <a:gd name="connsiteX2" fmla="*/ 7938019 w 7938019"/>
              <a:gd name="connsiteY2" fmla="*/ 8869672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3142995 w 7938019"/>
              <a:gd name="connsiteY2" fmla="*/ 8557438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39425 w 7938019"/>
              <a:gd name="connsiteY2" fmla="*/ 8847370 h 8869672"/>
              <a:gd name="connsiteX3" fmla="*/ 0 w 7938019"/>
              <a:gd name="connsiteY3" fmla="*/ 8869672 h 8869672"/>
              <a:gd name="connsiteX4" fmla="*/ 2653991 w 7938019"/>
              <a:gd name="connsiteY4" fmla="*/ 0 h 8869672"/>
              <a:gd name="connsiteX0" fmla="*/ 2653991 w 7938019"/>
              <a:gd name="connsiteY0" fmla="*/ 0 h 8914277"/>
              <a:gd name="connsiteX1" fmla="*/ 7938019 w 7938019"/>
              <a:gd name="connsiteY1" fmla="*/ 1 h 8914277"/>
              <a:gd name="connsiteX2" fmla="*/ 5217122 w 7938019"/>
              <a:gd name="connsiteY2" fmla="*/ 8914277 h 8914277"/>
              <a:gd name="connsiteX3" fmla="*/ 0 w 7938019"/>
              <a:gd name="connsiteY3" fmla="*/ 8869672 h 8914277"/>
              <a:gd name="connsiteX4" fmla="*/ 2653991 w 7938019"/>
              <a:gd name="connsiteY4" fmla="*/ 0 h 8914277"/>
              <a:gd name="connsiteX0" fmla="*/ 2653991 w 7938019"/>
              <a:gd name="connsiteY0" fmla="*/ 0 h 8869672"/>
              <a:gd name="connsiteX1" fmla="*/ 7938019 w 7938019"/>
              <a:gd name="connsiteY1" fmla="*/ 1 h 8869672"/>
              <a:gd name="connsiteX2" fmla="*/ 5194820 w 7938019"/>
              <a:gd name="connsiteY2" fmla="*/ 7799155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84030 w 7938019"/>
              <a:gd name="connsiteY2" fmla="*/ 8869672 h 8869672"/>
              <a:gd name="connsiteX3" fmla="*/ 0 w 7938019"/>
              <a:gd name="connsiteY3" fmla="*/ 8869672 h 8869672"/>
              <a:gd name="connsiteX4" fmla="*/ 2653991 w 7938019"/>
              <a:gd name="connsiteY4" fmla="*/ 0 h 886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8019" h="8869672">
                <a:moveTo>
                  <a:pt x="2653991" y="0"/>
                </a:moveTo>
                <a:lnTo>
                  <a:pt x="7938019" y="1"/>
                </a:lnTo>
                <a:lnTo>
                  <a:pt x="5284030" y="8869672"/>
                </a:lnTo>
                <a:lnTo>
                  <a:pt x="0" y="8869672"/>
                </a:lnTo>
                <a:lnTo>
                  <a:pt x="2653991" y="0"/>
                </a:lnTo>
                <a:close/>
              </a:path>
            </a:pathLst>
          </a:custGeom>
          <a:solidFill>
            <a:schemeClr val="bg1">
              <a:lumMod val="95000"/>
            </a:schemeClr>
          </a:solidFill>
        </p:spPr>
        <p:txBody>
          <a:bodyPr>
            <a:normAutofit/>
          </a:bodyPr>
          <a:lstStyle>
            <a:lvl1pPr>
              <a:defRPr sz="1051"/>
            </a:lvl1pPr>
          </a:lstStyle>
          <a:p>
            <a:endParaRPr lang="en-US"/>
          </a:p>
        </p:txBody>
      </p:sp>
      <p:sp>
        <p:nvSpPr>
          <p:cNvPr id="12" name="Picture Placeholder 8">
            <a:extLst>
              <a:ext uri="{FF2B5EF4-FFF2-40B4-BE49-F238E27FC236}">
                <a16:creationId xmlns:a16="http://schemas.microsoft.com/office/drawing/2014/main" id="{97A0936A-DAFA-7D40-BE51-E559897D0573}"/>
              </a:ext>
            </a:extLst>
          </p:cNvPr>
          <p:cNvSpPr>
            <a:spLocks noGrp="1"/>
          </p:cNvSpPr>
          <p:nvPr>
            <p:ph type="pic" sz="quarter" idx="17"/>
          </p:nvPr>
        </p:nvSpPr>
        <p:spPr>
          <a:xfrm>
            <a:off x="8221115" y="-1"/>
            <a:ext cx="3970043" cy="4434836"/>
          </a:xfrm>
          <a:custGeom>
            <a:avLst/>
            <a:gdLst>
              <a:gd name="connsiteX0" fmla="*/ 0 w 7938019"/>
              <a:gd name="connsiteY0" fmla="*/ 0 h 8869671"/>
              <a:gd name="connsiteX1" fmla="*/ 7938019 w 7938019"/>
              <a:gd name="connsiteY1" fmla="*/ 0 h 8869671"/>
              <a:gd name="connsiteX2" fmla="*/ 7938019 w 7938019"/>
              <a:gd name="connsiteY2" fmla="*/ 8869671 h 8869671"/>
              <a:gd name="connsiteX3" fmla="*/ 0 w 7938019"/>
              <a:gd name="connsiteY3" fmla="*/ 8869671 h 8869671"/>
              <a:gd name="connsiteX4" fmla="*/ 0 w 7938019"/>
              <a:gd name="connsiteY4" fmla="*/ 0 h 8869671"/>
              <a:gd name="connsiteX0" fmla="*/ 4482791 w 7938019"/>
              <a:gd name="connsiteY0" fmla="*/ 89209 h 8869671"/>
              <a:gd name="connsiteX1" fmla="*/ 7938019 w 7938019"/>
              <a:gd name="connsiteY1" fmla="*/ 0 h 8869671"/>
              <a:gd name="connsiteX2" fmla="*/ 7938019 w 7938019"/>
              <a:gd name="connsiteY2" fmla="*/ 8869671 h 8869671"/>
              <a:gd name="connsiteX3" fmla="*/ 0 w 7938019"/>
              <a:gd name="connsiteY3" fmla="*/ 8869671 h 8869671"/>
              <a:gd name="connsiteX4" fmla="*/ 4482791 w 7938019"/>
              <a:gd name="connsiteY4" fmla="*/ 89209 h 8869671"/>
              <a:gd name="connsiteX0" fmla="*/ 2653991 w 7938019"/>
              <a:gd name="connsiteY0" fmla="*/ 0 h 8869672"/>
              <a:gd name="connsiteX1" fmla="*/ 7938019 w 7938019"/>
              <a:gd name="connsiteY1" fmla="*/ 1 h 8869672"/>
              <a:gd name="connsiteX2" fmla="*/ 7938019 w 7938019"/>
              <a:gd name="connsiteY2" fmla="*/ 8869672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3142995 w 7938019"/>
              <a:gd name="connsiteY2" fmla="*/ 8557438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39425 w 7938019"/>
              <a:gd name="connsiteY2" fmla="*/ 8847370 h 8869672"/>
              <a:gd name="connsiteX3" fmla="*/ 0 w 7938019"/>
              <a:gd name="connsiteY3" fmla="*/ 8869672 h 8869672"/>
              <a:gd name="connsiteX4" fmla="*/ 2653991 w 7938019"/>
              <a:gd name="connsiteY4" fmla="*/ 0 h 8869672"/>
              <a:gd name="connsiteX0" fmla="*/ 2653991 w 7938019"/>
              <a:gd name="connsiteY0" fmla="*/ 0 h 8914277"/>
              <a:gd name="connsiteX1" fmla="*/ 7938019 w 7938019"/>
              <a:gd name="connsiteY1" fmla="*/ 1 h 8914277"/>
              <a:gd name="connsiteX2" fmla="*/ 5217122 w 7938019"/>
              <a:gd name="connsiteY2" fmla="*/ 8914277 h 8914277"/>
              <a:gd name="connsiteX3" fmla="*/ 0 w 7938019"/>
              <a:gd name="connsiteY3" fmla="*/ 8869672 h 8914277"/>
              <a:gd name="connsiteX4" fmla="*/ 2653991 w 7938019"/>
              <a:gd name="connsiteY4" fmla="*/ 0 h 8914277"/>
              <a:gd name="connsiteX0" fmla="*/ 2653991 w 7938019"/>
              <a:gd name="connsiteY0" fmla="*/ 0 h 8869672"/>
              <a:gd name="connsiteX1" fmla="*/ 7938019 w 7938019"/>
              <a:gd name="connsiteY1" fmla="*/ 1 h 8869672"/>
              <a:gd name="connsiteX2" fmla="*/ 5194820 w 7938019"/>
              <a:gd name="connsiteY2" fmla="*/ 7799155 h 8869672"/>
              <a:gd name="connsiteX3" fmla="*/ 0 w 7938019"/>
              <a:gd name="connsiteY3" fmla="*/ 8869672 h 8869672"/>
              <a:gd name="connsiteX4" fmla="*/ 2653991 w 7938019"/>
              <a:gd name="connsiteY4" fmla="*/ 0 h 8869672"/>
              <a:gd name="connsiteX0" fmla="*/ 2653991 w 7938019"/>
              <a:gd name="connsiteY0" fmla="*/ 0 h 8869672"/>
              <a:gd name="connsiteX1" fmla="*/ 7938019 w 7938019"/>
              <a:gd name="connsiteY1" fmla="*/ 1 h 8869672"/>
              <a:gd name="connsiteX2" fmla="*/ 5284030 w 7938019"/>
              <a:gd name="connsiteY2" fmla="*/ 8869672 h 8869672"/>
              <a:gd name="connsiteX3" fmla="*/ 0 w 7938019"/>
              <a:gd name="connsiteY3" fmla="*/ 8869672 h 8869672"/>
              <a:gd name="connsiteX4" fmla="*/ 2653991 w 7938019"/>
              <a:gd name="connsiteY4" fmla="*/ 0 h 886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8019" h="8869672">
                <a:moveTo>
                  <a:pt x="2653991" y="0"/>
                </a:moveTo>
                <a:lnTo>
                  <a:pt x="7938019" y="1"/>
                </a:lnTo>
                <a:lnTo>
                  <a:pt x="5284030" y="8869672"/>
                </a:lnTo>
                <a:lnTo>
                  <a:pt x="0" y="8869672"/>
                </a:lnTo>
                <a:lnTo>
                  <a:pt x="2653991" y="0"/>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287594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7485063" y="627903"/>
            <a:ext cx="2218958" cy="2218380"/>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1CB240E4-FEFB-AB41-9AE2-F308D161F7C1}"/>
              </a:ext>
            </a:extLst>
          </p:cNvPr>
          <p:cNvSpPr>
            <a:spLocks noGrp="1"/>
          </p:cNvSpPr>
          <p:nvPr>
            <p:ph type="pic" sz="quarter" idx="16"/>
          </p:nvPr>
        </p:nvSpPr>
        <p:spPr>
          <a:xfrm>
            <a:off x="8487915" y="2988577"/>
            <a:ext cx="2923285" cy="2922525"/>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61370D01-74E6-B44E-A0BA-5BE54B46022C}"/>
              </a:ext>
            </a:extLst>
          </p:cNvPr>
          <p:cNvSpPr>
            <a:spLocks noGrp="1"/>
          </p:cNvSpPr>
          <p:nvPr>
            <p:ph type="pic" sz="quarter" idx="17"/>
          </p:nvPr>
        </p:nvSpPr>
        <p:spPr>
          <a:xfrm>
            <a:off x="6636696" y="2988577"/>
            <a:ext cx="1697038" cy="169659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8341556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10" name="Picture Placeholder 31">
            <a:extLst>
              <a:ext uri="{FF2B5EF4-FFF2-40B4-BE49-F238E27FC236}">
                <a16:creationId xmlns:a16="http://schemas.microsoft.com/office/drawing/2014/main" id="{03EDEDA6-202B-0B4F-8457-706A656C5A9A}"/>
              </a:ext>
            </a:extLst>
          </p:cNvPr>
          <p:cNvSpPr>
            <a:spLocks noGrp="1"/>
          </p:cNvSpPr>
          <p:nvPr>
            <p:ph type="pic" sz="quarter" idx="14"/>
          </p:nvPr>
        </p:nvSpPr>
        <p:spPr>
          <a:xfrm>
            <a:off x="1765158" y="1616567"/>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
        <p:nvSpPr>
          <p:cNvPr id="11" name="Picture Placeholder 31">
            <a:extLst>
              <a:ext uri="{FF2B5EF4-FFF2-40B4-BE49-F238E27FC236}">
                <a16:creationId xmlns:a16="http://schemas.microsoft.com/office/drawing/2014/main" id="{1A24B99D-5B06-9649-BEBC-E2D7508A06C7}"/>
              </a:ext>
            </a:extLst>
          </p:cNvPr>
          <p:cNvSpPr>
            <a:spLocks noGrp="1"/>
          </p:cNvSpPr>
          <p:nvPr>
            <p:ph type="pic" sz="quarter" idx="15"/>
          </p:nvPr>
        </p:nvSpPr>
        <p:spPr>
          <a:xfrm>
            <a:off x="5439218" y="1616567"/>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
        <p:nvSpPr>
          <p:cNvPr id="12" name="Picture Placeholder 31">
            <a:extLst>
              <a:ext uri="{FF2B5EF4-FFF2-40B4-BE49-F238E27FC236}">
                <a16:creationId xmlns:a16="http://schemas.microsoft.com/office/drawing/2014/main" id="{CD7744E6-5E97-8E4B-B755-926C96EED801}"/>
              </a:ext>
            </a:extLst>
          </p:cNvPr>
          <p:cNvSpPr>
            <a:spLocks noGrp="1"/>
          </p:cNvSpPr>
          <p:nvPr>
            <p:ph type="pic" sz="quarter" idx="16"/>
          </p:nvPr>
        </p:nvSpPr>
        <p:spPr>
          <a:xfrm>
            <a:off x="9235754" y="1616567"/>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Tree>
    <p:extLst>
      <p:ext uri="{BB962C8B-B14F-4D97-AF65-F5344CB8AC3E}">
        <p14:creationId xmlns:p14="http://schemas.microsoft.com/office/powerpoint/2010/main" val="7684071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4833251" y="2099608"/>
            <a:ext cx="2528229" cy="337981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0382798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D90B513-1654-124A-8601-F0544BBA0A22}"/>
              </a:ext>
            </a:extLst>
          </p:cNvPr>
          <p:cNvSpPr>
            <a:spLocks noGrp="1"/>
          </p:cNvSpPr>
          <p:nvPr>
            <p:ph type="pic" sz="quarter" idx="15"/>
          </p:nvPr>
        </p:nvSpPr>
        <p:spPr>
          <a:xfrm>
            <a:off x="1449316" y="2114606"/>
            <a:ext cx="3626150" cy="2266340"/>
          </a:xfrm>
          <a:prstGeom prst="rect">
            <a:avLst/>
          </a:prstGeom>
          <a:solidFill>
            <a:schemeClr val="bg1">
              <a:lumMod val="95000"/>
            </a:schemeClr>
          </a:solidFill>
        </p:spPr>
        <p:txBody>
          <a:bodyPr>
            <a:normAutofit/>
          </a:bodyPr>
          <a:lstStyle>
            <a:lvl1pPr>
              <a:defRPr sz="1051"/>
            </a:lvl1pPr>
          </a:lstStyle>
          <a:p>
            <a:endParaRPr lang="en-US"/>
          </a:p>
        </p:txBody>
      </p:sp>
      <p:sp>
        <p:nvSpPr>
          <p:cNvPr id="7" name="Picture Placeholder 8">
            <a:extLst>
              <a:ext uri="{FF2B5EF4-FFF2-40B4-BE49-F238E27FC236}">
                <a16:creationId xmlns:a16="http://schemas.microsoft.com/office/drawing/2014/main" id="{9F26F332-9E25-204C-8598-BF8CF2B0FCCC}"/>
              </a:ext>
            </a:extLst>
          </p:cNvPr>
          <p:cNvSpPr>
            <a:spLocks noGrp="1"/>
          </p:cNvSpPr>
          <p:nvPr>
            <p:ph type="pic" sz="quarter" idx="16"/>
          </p:nvPr>
        </p:nvSpPr>
        <p:spPr>
          <a:xfrm>
            <a:off x="7173347" y="2114606"/>
            <a:ext cx="3626150" cy="2266340"/>
          </a:xfrm>
          <a:prstGeom prst="rect">
            <a:avLst/>
          </a:prstGeom>
          <a:solidFill>
            <a:schemeClr val="bg1">
              <a:lumMod val="95000"/>
            </a:schemeClr>
          </a:solidFill>
        </p:spPr>
        <p:txBody>
          <a:bodyPr>
            <a:normAutofit/>
          </a:bodyPr>
          <a:lstStyle>
            <a:lvl1pPr>
              <a:defRPr sz="1051"/>
            </a:lvl1pPr>
          </a:lstStyle>
          <a:p>
            <a:endParaRPr lang="en-US"/>
          </a:p>
        </p:txBody>
      </p:sp>
      <p:sp>
        <p:nvSpPr>
          <p:cNvPr id="8" name="Picture Placeholder 8">
            <a:extLst>
              <a:ext uri="{FF2B5EF4-FFF2-40B4-BE49-F238E27FC236}">
                <a16:creationId xmlns:a16="http://schemas.microsoft.com/office/drawing/2014/main" id="{3AAD7DC8-2A9C-894E-AAA3-65F437BF6B59}"/>
              </a:ext>
            </a:extLst>
          </p:cNvPr>
          <p:cNvSpPr>
            <a:spLocks noGrp="1"/>
          </p:cNvSpPr>
          <p:nvPr>
            <p:ph type="pic" sz="quarter" idx="17"/>
          </p:nvPr>
        </p:nvSpPr>
        <p:spPr>
          <a:xfrm>
            <a:off x="3825346" y="1769693"/>
            <a:ext cx="4586924" cy="2866822"/>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15863712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7_slide">
    <p:spTree>
      <p:nvGrpSpPr>
        <p:cNvPr id="1" name=""/>
        <p:cNvGrpSpPr/>
        <p:nvPr/>
      </p:nvGrpSpPr>
      <p:grpSpPr>
        <a:xfrm>
          <a:off x="0" y="0"/>
          <a:ext cx="0" cy="0"/>
          <a:chOff x="0" y="0"/>
          <a:chExt cx="0" cy="0"/>
        </a:xfrm>
      </p:grpSpPr>
      <p:sp>
        <p:nvSpPr>
          <p:cNvPr id="10" name="Picture Placeholder 31">
            <a:extLst>
              <a:ext uri="{FF2B5EF4-FFF2-40B4-BE49-F238E27FC236}">
                <a16:creationId xmlns:a16="http://schemas.microsoft.com/office/drawing/2014/main" id="{03EDEDA6-202B-0B4F-8457-706A656C5A9A}"/>
              </a:ext>
            </a:extLst>
          </p:cNvPr>
          <p:cNvSpPr>
            <a:spLocks noGrp="1"/>
          </p:cNvSpPr>
          <p:nvPr>
            <p:ph type="pic" sz="quarter" idx="14"/>
          </p:nvPr>
        </p:nvSpPr>
        <p:spPr>
          <a:xfrm>
            <a:off x="1471886" y="1651649"/>
            <a:ext cx="1945814" cy="411155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1051"/>
            </a:lvl1pPr>
          </a:lstStyle>
          <a:p>
            <a:endParaRPr lang="en-US" dirty="0"/>
          </a:p>
        </p:txBody>
      </p:sp>
    </p:spTree>
    <p:extLst>
      <p:ext uri="{BB962C8B-B14F-4D97-AF65-F5344CB8AC3E}">
        <p14:creationId xmlns:p14="http://schemas.microsoft.com/office/powerpoint/2010/main" val="35896550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739F3300-101E-CC40-A007-9C92666DAEEA}"/>
              </a:ext>
            </a:extLst>
          </p:cNvPr>
          <p:cNvSpPr>
            <a:spLocks noGrp="1"/>
          </p:cNvSpPr>
          <p:nvPr>
            <p:ph type="pic" sz="quarter" idx="14"/>
          </p:nvPr>
        </p:nvSpPr>
        <p:spPr>
          <a:xfrm>
            <a:off x="-199169" y="2432304"/>
            <a:ext cx="12590339" cy="4599867"/>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2609531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10879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9115BB40-9CA9-3843-9468-FEC322EBE985}"/>
              </a:ext>
            </a:extLst>
          </p:cNvPr>
          <p:cNvSpPr>
            <a:spLocks noGrp="1"/>
          </p:cNvSpPr>
          <p:nvPr>
            <p:ph type="pic" sz="quarter" idx="14"/>
          </p:nvPr>
        </p:nvSpPr>
        <p:spPr>
          <a:xfrm>
            <a:off x="-199169" y="2514600"/>
            <a:ext cx="12590339" cy="4517571"/>
          </a:xfrm>
          <a:prstGeom prst="rect">
            <a:avLst/>
          </a:prstGeom>
          <a:solidFill>
            <a:schemeClr val="bg1">
              <a:lumMod val="95000"/>
            </a:schemeClr>
          </a:solidFill>
        </p:spPr>
        <p:txBody>
          <a:bodyPr>
            <a:normAutofit/>
          </a:bodyPr>
          <a:lstStyle>
            <a:lvl1pPr>
              <a:defRPr sz="1051"/>
            </a:lvl1pPr>
          </a:lstStyle>
          <a:p>
            <a:endParaRPr lang="en-US"/>
          </a:p>
        </p:txBody>
      </p:sp>
      <p:sp>
        <p:nvSpPr>
          <p:cNvPr id="10" name="Picture Placeholder 8">
            <a:extLst>
              <a:ext uri="{FF2B5EF4-FFF2-40B4-BE49-F238E27FC236}">
                <a16:creationId xmlns:a16="http://schemas.microsoft.com/office/drawing/2014/main" id="{CD0E04D6-3064-E641-BC33-6BD331FF365F}"/>
              </a:ext>
            </a:extLst>
          </p:cNvPr>
          <p:cNvSpPr>
            <a:spLocks noGrp="1"/>
          </p:cNvSpPr>
          <p:nvPr>
            <p:ph type="pic" sz="quarter" idx="15"/>
          </p:nvPr>
        </p:nvSpPr>
        <p:spPr>
          <a:xfrm>
            <a:off x="1428209" y="1579564"/>
            <a:ext cx="1870562" cy="1870072"/>
          </a:xfrm>
          <a:prstGeom prst="ellipse">
            <a:avLst/>
          </a:prstGeom>
          <a:solidFill>
            <a:schemeClr val="bg1">
              <a:lumMod val="95000"/>
            </a:schemeClr>
          </a:solidFill>
        </p:spPr>
        <p:txBody>
          <a:bodyPr>
            <a:normAutofit/>
          </a:bodyPr>
          <a:lstStyle>
            <a:lvl1pPr>
              <a:defRPr sz="1051"/>
            </a:lvl1pPr>
          </a:lstStyle>
          <a:p>
            <a:endParaRPr lang="en-US" dirty="0"/>
          </a:p>
        </p:txBody>
      </p:sp>
      <p:sp>
        <p:nvSpPr>
          <p:cNvPr id="11" name="Picture Placeholder 8">
            <a:extLst>
              <a:ext uri="{FF2B5EF4-FFF2-40B4-BE49-F238E27FC236}">
                <a16:creationId xmlns:a16="http://schemas.microsoft.com/office/drawing/2014/main" id="{A6A2A9F8-ADD0-214C-93EA-26BDEA2FB25D}"/>
              </a:ext>
            </a:extLst>
          </p:cNvPr>
          <p:cNvSpPr>
            <a:spLocks noGrp="1"/>
          </p:cNvSpPr>
          <p:nvPr>
            <p:ph type="pic" sz="quarter" idx="16"/>
          </p:nvPr>
        </p:nvSpPr>
        <p:spPr>
          <a:xfrm>
            <a:off x="5160720" y="1579564"/>
            <a:ext cx="1870562" cy="1870072"/>
          </a:xfrm>
          <a:prstGeom prst="ellipse">
            <a:avLst/>
          </a:prstGeom>
          <a:solidFill>
            <a:schemeClr val="bg1">
              <a:lumMod val="95000"/>
            </a:schemeClr>
          </a:solidFill>
        </p:spPr>
        <p:txBody>
          <a:bodyPr>
            <a:normAutofit/>
          </a:bodyPr>
          <a:lstStyle>
            <a:lvl1pPr>
              <a:defRPr sz="1051"/>
            </a:lvl1pPr>
          </a:lstStyle>
          <a:p>
            <a:endParaRPr lang="en-US" dirty="0"/>
          </a:p>
        </p:txBody>
      </p:sp>
      <p:sp>
        <p:nvSpPr>
          <p:cNvPr id="12" name="Picture Placeholder 8">
            <a:extLst>
              <a:ext uri="{FF2B5EF4-FFF2-40B4-BE49-F238E27FC236}">
                <a16:creationId xmlns:a16="http://schemas.microsoft.com/office/drawing/2014/main" id="{EF1644F8-5C1A-284F-A02F-89AC3BBEB731}"/>
              </a:ext>
            </a:extLst>
          </p:cNvPr>
          <p:cNvSpPr>
            <a:spLocks noGrp="1"/>
          </p:cNvSpPr>
          <p:nvPr>
            <p:ph type="pic" sz="quarter" idx="17"/>
          </p:nvPr>
        </p:nvSpPr>
        <p:spPr>
          <a:xfrm>
            <a:off x="8893230" y="1579564"/>
            <a:ext cx="1870562" cy="1870072"/>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80347666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448" indent="0">
              <a:buNone/>
              <a:defRPr sz="3733"/>
            </a:lvl2pPr>
            <a:lvl3pPr marL="1218895" indent="0">
              <a:buNone/>
              <a:defRPr sz="3199"/>
            </a:lvl3pPr>
            <a:lvl4pPr marL="1828343" indent="0">
              <a:buNone/>
              <a:defRPr sz="2666"/>
            </a:lvl4pPr>
            <a:lvl5pPr marL="2437791"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r>
              <a:rPr lang="en-US" altLang="ko-KR" dirty="0"/>
              <a:t>Insert Your Image</a:t>
            </a:r>
            <a:endParaRPr lang="ko-KR" altLang="en-US" dirty="0"/>
          </a:p>
        </p:txBody>
      </p:sp>
    </p:spTree>
    <p:extLst>
      <p:ext uri="{BB962C8B-B14F-4D97-AF65-F5344CB8AC3E}">
        <p14:creationId xmlns:p14="http://schemas.microsoft.com/office/powerpoint/2010/main" val="24903748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2948947"/>
            <a:ext cx="12192000" cy="3909054"/>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448" indent="0">
              <a:buNone/>
              <a:defRPr sz="3733"/>
            </a:lvl2pPr>
            <a:lvl3pPr marL="1218895" indent="0">
              <a:buNone/>
              <a:defRPr sz="3199"/>
            </a:lvl3pPr>
            <a:lvl4pPr marL="1828343" indent="0">
              <a:buNone/>
              <a:defRPr sz="2666"/>
            </a:lvl4pPr>
            <a:lvl5pPr marL="2437791"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r>
              <a:rPr lang="en-US" altLang="ko-KR" dirty="0"/>
              <a:t>Your Picture Here</a:t>
            </a:r>
            <a:endParaRPr lang="ko-KR" altLang="en-US" dirty="0"/>
          </a:p>
        </p:txBody>
      </p:sp>
    </p:spTree>
    <p:extLst>
      <p:ext uri="{BB962C8B-B14F-4D97-AF65-F5344CB8AC3E}">
        <p14:creationId xmlns:p14="http://schemas.microsoft.com/office/powerpoint/2010/main" val="1914076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
            <a:ext cx="6095999" cy="6858000"/>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7917888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3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55589566-5AA9-2842-8377-3E9346562E5F}"/>
              </a:ext>
            </a:extLst>
          </p:cNvPr>
          <p:cNvSpPr>
            <a:spLocks noGrp="1"/>
          </p:cNvSpPr>
          <p:nvPr>
            <p:ph type="pic" sz="quarter" idx="17"/>
          </p:nvPr>
        </p:nvSpPr>
        <p:spPr>
          <a:xfrm>
            <a:off x="5706881" y="1715985"/>
            <a:ext cx="6675913" cy="342603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41477988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92000"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0141522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4" y="365129"/>
            <a:ext cx="10515600" cy="1325563"/>
          </a:xfrm>
          <a:prstGeom prst="rect">
            <a:avLst/>
          </a:prstGeom>
        </p:spPr>
        <p:txBody>
          <a:bodyPr/>
          <a:lstStyle>
            <a:lvl1pPr>
              <a:defRPr b="0" i="0">
                <a:latin typeface="Arial Regular"/>
              </a:defRPr>
            </a:lvl1pPr>
          </a:lstStyle>
          <a:p>
            <a:r>
              <a:rPr lang="en-US" dirty="0"/>
              <a:t>Click to edit Master title style</a:t>
            </a:r>
            <a:endParaRPr lang="en-IN" dirty="0"/>
          </a:p>
        </p:txBody>
      </p:sp>
      <p:sp>
        <p:nvSpPr>
          <p:cNvPr id="3" name="Content Placeholder 2"/>
          <p:cNvSpPr>
            <a:spLocks noGrp="1"/>
          </p:cNvSpPr>
          <p:nvPr>
            <p:ph idx="1"/>
          </p:nvPr>
        </p:nvSpPr>
        <p:spPr>
          <a:xfrm>
            <a:off x="838204" y="1825625"/>
            <a:ext cx="10515600" cy="4351338"/>
          </a:xfrm>
          <a:prstGeom prst="rect">
            <a:avLst/>
          </a:prstGeom>
        </p:spPr>
        <p:txBody>
          <a:bodyPr/>
          <a:lstStyle>
            <a:lvl1pPr>
              <a:defRPr b="0" i="0">
                <a:latin typeface="Arial Regular"/>
              </a:defRPr>
            </a:lvl1pPr>
            <a:lvl2pPr>
              <a:defRPr b="0" i="0">
                <a:latin typeface="Arial Regular"/>
              </a:defRPr>
            </a:lvl2pPr>
            <a:lvl3pPr>
              <a:defRPr b="0" i="0">
                <a:latin typeface="Arial Regular"/>
              </a:defRPr>
            </a:lvl3pPr>
            <a:lvl4pPr>
              <a:defRPr b="0" i="0">
                <a:latin typeface="Arial Regular"/>
              </a:defRPr>
            </a:lvl4pPr>
            <a:lvl5pPr>
              <a:defRPr b="0" i="0">
                <a:latin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09550"/>
            <a:ext cx="12192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1844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675407"/>
      </p:ext>
    </p:extLst>
  </p:cSld>
  <p:clrMapOvr>
    <a:masterClrMapping/>
  </p:clrMapOvr>
  <p:transition>
    <p:wipe dir="u"/>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4"/>
            <a:ext cx="10520928" cy="5408741"/>
          </a:xfrm>
          <a:prstGeom prst="rect">
            <a:avLst/>
          </a:prstGeom>
        </p:spPr>
        <p:txBody>
          <a:bodyPr lIns="91429" tIns="45714" rIns="91429" bIns="45714"/>
          <a:lstStyle>
            <a:lvl1pPr>
              <a:defRPr sz="2000" b="0" i="0">
                <a:latin typeface="Arial Regular"/>
              </a:defRPr>
            </a:lvl1pPr>
            <a:lvl2pPr>
              <a:defRPr sz="1800" b="0" i="0">
                <a:latin typeface="Arial Regular"/>
              </a:defRPr>
            </a:lvl2pPr>
            <a:lvl3pPr>
              <a:defRPr sz="1800" b="0" i="0">
                <a:latin typeface="Arial Regular"/>
              </a:defRPr>
            </a:lvl3pPr>
            <a:lvl4pPr>
              <a:defRPr sz="1800" b="0" i="0">
                <a:latin typeface="Arial Regular"/>
              </a:defRPr>
            </a:lvl4pPr>
            <a:lvl5pPr>
              <a:defRPr sz="1800" b="0" i="0">
                <a:latin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326705"/>
      </p:ext>
    </p:extLst>
  </p:cSld>
  <p:clrMapOvr>
    <a:masterClrMapping/>
  </p:clrMapOvr>
  <p:transition>
    <p:wipe dir="u"/>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601792" y="1199651"/>
            <a:ext cx="9939130" cy="905777"/>
          </a:xfrm>
          <a:prstGeom prst="rect">
            <a:avLst/>
          </a:prstGeom>
        </p:spPr>
        <p:txBody>
          <a:bodyPr bIns="113553" anchor="b"/>
          <a:lstStyle>
            <a:lvl1pPr>
              <a:tabLst/>
              <a:defRPr sz="3255" b="0" i="0" baseline="0">
                <a:solidFill>
                  <a:schemeClr val="tx1"/>
                </a:solidFill>
                <a:latin typeface="Arial Regular"/>
              </a:defRPr>
            </a:lvl1pPr>
          </a:lstStyle>
          <a:p>
            <a:r>
              <a:rPr lang="en-US" dirty="0"/>
              <a:t>Click to edit Master title style</a:t>
            </a:r>
          </a:p>
        </p:txBody>
      </p:sp>
    </p:spTree>
    <p:extLst>
      <p:ext uri="{BB962C8B-B14F-4D97-AF65-F5344CB8AC3E}">
        <p14:creationId xmlns:p14="http://schemas.microsoft.com/office/powerpoint/2010/main" val="2801262316"/>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86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9115BB40-9CA9-3843-9468-FEC322EBE985}"/>
              </a:ext>
            </a:extLst>
          </p:cNvPr>
          <p:cNvSpPr>
            <a:spLocks noGrp="1"/>
          </p:cNvSpPr>
          <p:nvPr>
            <p:ph type="pic" sz="quarter" idx="14"/>
          </p:nvPr>
        </p:nvSpPr>
        <p:spPr>
          <a:xfrm>
            <a:off x="5222862" y="0"/>
            <a:ext cx="6969138" cy="685800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910304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flipH="1" flipV="1">
            <a:off x="653012" y="6368450"/>
            <a:ext cx="10386642" cy="14"/>
          </a:xfrm>
          <a:prstGeom prst="line">
            <a:avLst/>
          </a:prstGeom>
          <a:noFill/>
          <a:ln w="6350">
            <a:solidFill>
              <a:schemeClr val="tx2"/>
            </a:solidFill>
            <a:round/>
            <a:headEnd/>
            <a:tailEnd/>
          </a:ln>
        </p:spPr>
      </p:cxnSp>
      <p:sp>
        <p:nvSpPr>
          <p:cNvPr id="8" name="Date Placeholder 9"/>
          <p:cNvSpPr>
            <a:spLocks noGrp="1"/>
          </p:cNvSpPr>
          <p:nvPr>
            <p:ph type="dt" sz="half" idx="10"/>
          </p:nvPr>
        </p:nvSpPr>
        <p:spPr/>
        <p:txBody>
          <a:bodyPr/>
          <a:lstStyle>
            <a:lvl1pPr>
              <a:defRPr/>
            </a:lvl1pPr>
          </a:lstStyle>
          <a:p>
            <a:pPr>
              <a:defRPr/>
            </a:pPr>
            <a:endParaRPr lang="en-US" dirty="0"/>
          </a:p>
        </p:txBody>
      </p:sp>
      <p:sp>
        <p:nvSpPr>
          <p:cNvPr id="9" name="Footer Placeholder 11"/>
          <p:cNvSpPr>
            <a:spLocks noGrp="1"/>
          </p:cNvSpPr>
          <p:nvPr>
            <p:ph type="ftr" sz="quarter" idx="11"/>
          </p:nvPr>
        </p:nvSpPr>
        <p:spPr>
          <a:xfrm>
            <a:off x="2491034" y="6732756"/>
            <a:ext cx="2794479" cy="125249"/>
          </a:xfrm>
        </p:spPr>
        <p:txBody>
          <a:bodyPr/>
          <a:lstStyle>
            <a:lvl1pPr algn="l">
              <a:defRPr sz="814">
                <a:solidFill>
                  <a:schemeClr val="bg1"/>
                </a:solidFill>
              </a:defRPr>
            </a:lvl1pPr>
          </a:lstStyle>
          <a:p>
            <a:pPr>
              <a:defRPr/>
            </a:pPr>
            <a:endParaRPr lang="en-US" dirty="0"/>
          </a:p>
        </p:txBody>
      </p:sp>
    </p:spTree>
    <p:extLst>
      <p:ext uri="{BB962C8B-B14F-4D97-AF65-F5344CB8AC3E}">
        <p14:creationId xmlns:p14="http://schemas.microsoft.com/office/powerpoint/2010/main" val="560168122"/>
      </p:ext>
    </p:extLst>
  </p:cSld>
  <p:clrMapOvr>
    <a:masterClrMapping/>
  </p:clrMapOvr>
  <p:transition>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Slide title only">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flipH="1">
            <a:off x="653013" y="6368450"/>
            <a:ext cx="10373195" cy="0"/>
          </a:xfrm>
          <a:prstGeom prst="line">
            <a:avLst/>
          </a:prstGeom>
          <a:noFill/>
          <a:ln w="6350">
            <a:solidFill>
              <a:schemeClr val="tx2"/>
            </a:solidFill>
            <a:round/>
            <a:headEnd/>
            <a:tailEnd/>
          </a:ln>
        </p:spPr>
      </p:cxnSp>
      <p:sp>
        <p:nvSpPr>
          <p:cNvPr id="17" name="Rectangle 2"/>
          <p:cNvSpPr>
            <a:spLocks noGrp="1" noChangeArrowheads="1"/>
          </p:cNvSpPr>
          <p:nvPr>
            <p:ph type="title"/>
          </p:nvPr>
        </p:nvSpPr>
        <p:spPr bwMode="auto">
          <a:xfrm>
            <a:off x="0" y="455789"/>
            <a:ext cx="10235162" cy="517846"/>
          </a:xfrm>
          <a:prstGeom prst="rect">
            <a:avLst/>
          </a:prstGeom>
          <a:noFill/>
          <a:ln w="9525">
            <a:noFill/>
            <a:miter lim="800000"/>
            <a:headEnd/>
            <a:tailEnd/>
          </a:ln>
        </p:spPr>
        <p:txBody>
          <a:bodyPr/>
          <a:lstStyle>
            <a:lvl1pPr>
              <a:defRPr lang="en-US" sz="2170" b="0" i="0" kern="1200" noProof="0" smtClean="0">
                <a:solidFill>
                  <a:schemeClr val="bg1"/>
                </a:solidFill>
                <a:latin typeface="Arial Regular"/>
                <a:ea typeface="ＭＳ Ｐゴシック" pitchFamily="34" charset="-128"/>
                <a:cs typeface="Arial Regular"/>
              </a:defRPr>
            </a:lvl1pPr>
          </a:lstStyle>
          <a:p>
            <a:pPr lvl="0"/>
            <a:r>
              <a:rPr lang="en-US" noProof="0" dirty="0"/>
              <a:t>Click to edit Master title style</a:t>
            </a:r>
          </a:p>
        </p:txBody>
      </p:sp>
      <p:sp>
        <p:nvSpPr>
          <p:cNvPr id="9" name="Date Placeholder 9"/>
          <p:cNvSpPr>
            <a:spLocks noGrp="1"/>
          </p:cNvSpPr>
          <p:nvPr>
            <p:ph type="dt" sz="half" idx="10"/>
          </p:nvPr>
        </p:nvSpPr>
        <p:spPr>
          <a:xfrm>
            <a:off x="641488" y="6734196"/>
            <a:ext cx="1678610" cy="125249"/>
          </a:xfrm>
        </p:spPr>
        <p:txBody>
          <a:bodyPr/>
          <a:lstStyle>
            <a:lvl1pPr>
              <a:defRPr/>
            </a:lvl1pPr>
          </a:lstStyle>
          <a:p>
            <a:pPr>
              <a:defRPr/>
            </a:pPr>
            <a:endParaRPr lang="en-US" dirty="0"/>
          </a:p>
        </p:txBody>
      </p:sp>
      <p:sp>
        <p:nvSpPr>
          <p:cNvPr id="10" name="Footer Placeholder 11"/>
          <p:cNvSpPr>
            <a:spLocks noGrp="1"/>
          </p:cNvSpPr>
          <p:nvPr>
            <p:ph type="ftr" sz="quarter" idx="11"/>
          </p:nvPr>
        </p:nvSpPr>
        <p:spPr>
          <a:xfrm>
            <a:off x="2491034" y="6732756"/>
            <a:ext cx="2794479" cy="125249"/>
          </a:xfrm>
        </p:spPr>
        <p:txBody>
          <a:bodyPr/>
          <a:lstStyle>
            <a:lvl1pPr algn="l">
              <a:defRPr sz="814">
                <a:solidFill>
                  <a:schemeClr val="bg1"/>
                </a:solidFill>
              </a:defRPr>
            </a:lvl1pPr>
          </a:lstStyle>
          <a:p>
            <a:pPr>
              <a:defRPr/>
            </a:pPr>
            <a:endParaRPr lang="en-US" dirty="0"/>
          </a:p>
        </p:txBody>
      </p:sp>
    </p:spTree>
    <p:extLst>
      <p:ext uri="{BB962C8B-B14F-4D97-AF65-F5344CB8AC3E}">
        <p14:creationId xmlns:p14="http://schemas.microsoft.com/office/powerpoint/2010/main" val="1140469038"/>
      </p:ext>
    </p:extLst>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0"/>
            <a:ext cx="10520928" cy="5408741"/>
          </a:xfrm>
          <a:prstGeom prst="rect">
            <a:avLst/>
          </a:prstGeom>
        </p:spPr>
        <p:txBody>
          <a:bodyPr lIns="91429" tIns="45714" rIns="91429" bIns="45714"/>
          <a:lstStyle>
            <a:lvl1pPr>
              <a:defRPr sz="1809" b="0" i="0">
                <a:latin typeface="Arial Regular"/>
              </a:defRPr>
            </a:lvl1pPr>
            <a:lvl2pPr>
              <a:defRPr sz="1809" b="0" i="0">
                <a:latin typeface="Arial Regular"/>
              </a:defRPr>
            </a:lvl2pPr>
            <a:lvl3pPr>
              <a:defRPr sz="1809" b="0" i="0">
                <a:latin typeface="Arial Regular"/>
              </a:defRPr>
            </a:lvl3pPr>
            <a:lvl4pPr>
              <a:defRPr sz="1809" b="0" i="0">
                <a:latin typeface="Arial Regular"/>
              </a:defRPr>
            </a:lvl4pPr>
            <a:lvl5pPr>
              <a:defRPr sz="1809" b="0" i="0">
                <a:latin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5763938"/>
      </p:ext>
    </p:extLst>
  </p:cSld>
  <p:clrMapOvr>
    <a:masterClrMapping/>
  </p:clrMapOvr>
  <p:transition>
    <p:wipe dir="u"/>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theme" Target="../theme/theme2.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2/11/21</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11829114" y="305271"/>
            <a:ext cx="304726" cy="400091"/>
          </a:xfrm>
          <a:prstGeom prst="rect">
            <a:avLst/>
          </a:prstGeom>
          <a:noFill/>
        </p:spPr>
        <p:txBody>
          <a:bodyPr wrap="square" lIns="91422" tIns="45711" rIns="91422" bIns="45711" rtlCol="0">
            <a:spAutoFit/>
          </a:bodyPr>
          <a:lstStyle/>
          <a:p>
            <a:pPr algn="ctr"/>
            <a:fld id="{260E2A6B-A809-4840-BF14-8648BC0BDF87}" type="slidenum">
              <a:rPr lang="id-ID" sz="1000" b="0" i="0" smtClean="0">
                <a:solidFill>
                  <a:schemeClr val="bg1"/>
                </a:solidFill>
                <a:latin typeface="Roboto" panose="02000000000000000000" pitchFamily="2" charset="0"/>
                <a:ea typeface="Roboto" panose="02000000000000000000" pitchFamily="2" charset="0"/>
                <a:cs typeface="Montserrat" charset="0"/>
              </a:rPr>
              <a:pPr algn="ctr"/>
              <a:t>‹#›</a:t>
            </a:fld>
            <a:r>
              <a:rPr lang="id-ID" sz="1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25264007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 id="2147483763" r:id="rId30"/>
    <p:sldLayoutId id="2147483764" r:id="rId31"/>
    <p:sldLayoutId id="2147483765" r:id="rId32"/>
    <p:sldLayoutId id="2147483767" r:id="rId33"/>
    <p:sldLayoutId id="2147483768" r:id="rId34"/>
    <p:sldLayoutId id="2147483772" r:id="rId35"/>
    <p:sldLayoutId id="2147483773" r:id="rId36"/>
    <p:sldLayoutId id="2147483862" r:id="rId37"/>
    <p:sldLayoutId id="2147483869" r:id="rId38"/>
    <p:sldLayoutId id="2147483870" r:id="rId39"/>
    <p:sldLayoutId id="2147483873" r:id="rId40"/>
    <p:sldLayoutId id="2147483876" r:id="rId41"/>
    <p:sldLayoutId id="2147483877" r:id="rId42"/>
    <p:sldLayoutId id="2147483925" r:id="rId43"/>
    <p:sldLayoutId id="2147483926" r:id="rId44"/>
    <p:sldLayoutId id="2147483927" r:id="rId45"/>
    <p:sldLayoutId id="2147483928" r:id="rId46"/>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2/11/21</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11829114" y="305271"/>
            <a:ext cx="304726" cy="400091"/>
          </a:xfrm>
          <a:prstGeom prst="rect">
            <a:avLst/>
          </a:prstGeom>
          <a:noFill/>
        </p:spPr>
        <p:txBody>
          <a:bodyPr wrap="square" lIns="91422" tIns="45711" rIns="91422" bIns="45711" rtlCol="0">
            <a:spAutoFit/>
          </a:bodyPr>
          <a:lstStyle/>
          <a:p>
            <a:pPr algn="ctr"/>
            <a:fld id="{260E2A6B-A809-4840-BF14-8648BC0BDF87}" type="slidenum">
              <a:rPr lang="id-ID" sz="1000" b="0" i="0" smtClean="0">
                <a:solidFill>
                  <a:schemeClr val="bg1"/>
                </a:solidFill>
                <a:latin typeface="Roboto" panose="02000000000000000000" pitchFamily="2" charset="0"/>
                <a:ea typeface="Roboto" panose="02000000000000000000" pitchFamily="2" charset="0"/>
                <a:cs typeface="Montserrat" charset="0"/>
              </a:rPr>
              <a:pPr algn="ctr"/>
              <a:t>‹#›</a:t>
            </a:fld>
            <a:r>
              <a:rPr lang="id-ID" sz="1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9494675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oyuztechnologies/firstCAPM/tree/master/firstcap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oyuztechnologies/firstCAPM/tree/master/firstcap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7.xml"/><Relationship Id="rId4" Type="http://schemas.openxmlformats.org/officeDocument/2006/relationships/image" Target="../media/image14.tiff"/></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8" Type="http://schemas.openxmlformats.org/officeDocument/2006/relationships/image" Target="../media/image22.tiff"/><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8.xml"/><Relationship Id="rId1" Type="http://schemas.openxmlformats.org/officeDocument/2006/relationships/slideLayout" Target="../slideLayouts/slideLayout42.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png"/><Relationship Id="rId9"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1588" y="1"/>
            <a:ext cx="12190412" cy="6858000"/>
          </a:xfrm>
          <a:prstGeom prst="rect">
            <a:avLst/>
          </a:prstGeom>
        </p:spPr>
      </p:pic>
      <p:sp>
        <p:nvSpPr>
          <p:cNvPr id="13" name="Rectangle 12">
            <a:extLst>
              <a:ext uri="{FF2B5EF4-FFF2-40B4-BE49-F238E27FC236}">
                <a16:creationId xmlns:a16="http://schemas.microsoft.com/office/drawing/2014/main" id="{EE1D1380-BC28-F74F-8866-BD4C0AD42595}"/>
              </a:ext>
            </a:extLst>
          </p:cNvPr>
          <p:cNvSpPr/>
          <p:nvPr/>
        </p:nvSpPr>
        <p:spPr>
          <a:xfrm>
            <a:off x="1588" y="1"/>
            <a:ext cx="12190411" cy="6858000"/>
          </a:xfrm>
          <a:prstGeom prst="rect">
            <a:avLst/>
          </a:prstGeom>
          <a:gradFill flip="none" rotWithShape="1">
            <a:gsLst>
              <a:gs pos="2000">
                <a:srgbClr val="25B6C2">
                  <a:alpha val="20000"/>
                </a:srgbClr>
              </a:gs>
              <a:gs pos="100000">
                <a:srgbClr val="0692DB">
                  <a:alpha val="64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Arial" panose="020B0604020202020204"/>
            </a:endParaRPr>
          </a:p>
        </p:txBody>
      </p:sp>
      <p:pic>
        <p:nvPicPr>
          <p:cNvPr id="12" name="Picture 11"/>
          <p:cNvPicPr>
            <a:picLocks noChangeAspect="1"/>
          </p:cNvPicPr>
          <p:nvPr/>
        </p:nvPicPr>
        <p:blipFill>
          <a:blip r:embed="rId3" cstate="email">
            <a:alphaModFix amt="50000"/>
            <a:extLst>
              <a:ext uri="{28A0092B-C50C-407E-A947-70E740481C1C}">
                <a14:useLocalDpi xmlns:a14="http://schemas.microsoft.com/office/drawing/2010/main"/>
              </a:ext>
            </a:extLst>
          </a:blip>
          <a:stretch>
            <a:fillRect/>
          </a:stretch>
        </p:blipFill>
        <p:spPr>
          <a:xfrm>
            <a:off x="10201216" y="419996"/>
            <a:ext cx="1551370" cy="1375625"/>
          </a:xfrm>
          <a:prstGeom prst="rect">
            <a:avLst/>
          </a:prstGeom>
        </p:spPr>
      </p:pic>
      <p:sp>
        <p:nvSpPr>
          <p:cNvPr id="19" name="Rectangle 18">
            <a:extLst>
              <a:ext uri="{FF2B5EF4-FFF2-40B4-BE49-F238E27FC236}">
                <a16:creationId xmlns:a16="http://schemas.microsoft.com/office/drawing/2014/main" id="{E216E509-7677-6B46-8B3B-A2FD45DA050D}"/>
              </a:ext>
            </a:extLst>
          </p:cNvPr>
          <p:cNvSpPr/>
          <p:nvPr/>
        </p:nvSpPr>
        <p:spPr>
          <a:xfrm>
            <a:off x="1587" y="4507667"/>
            <a:ext cx="12190411" cy="160944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FED54B-A0C4-AD45-BC49-272F16D1A13E}"/>
              </a:ext>
            </a:extLst>
          </p:cNvPr>
          <p:cNvSpPr txBox="1"/>
          <p:nvPr/>
        </p:nvSpPr>
        <p:spPr>
          <a:xfrm>
            <a:off x="3018080" y="4881839"/>
            <a:ext cx="9172332" cy="584775"/>
          </a:xfrm>
          <a:prstGeom prst="rect">
            <a:avLst/>
          </a:prstGeom>
          <a:noFill/>
          <a:ln>
            <a:noFill/>
          </a:ln>
        </p:spPr>
        <p:txBody>
          <a:bodyPr wrap="square" rtlCol="0">
            <a:spAutoFit/>
          </a:bodyPr>
          <a:lstStyle/>
          <a:p>
            <a:r>
              <a:rPr lang="en-US" sz="3200" b="1" dirty="0"/>
              <a:t>SAP Cloud Platform – Cloud Foundry Training</a:t>
            </a:r>
          </a:p>
        </p:txBody>
      </p:sp>
      <p:sp>
        <p:nvSpPr>
          <p:cNvPr id="21" name="TextBox 20">
            <a:extLst>
              <a:ext uri="{FF2B5EF4-FFF2-40B4-BE49-F238E27FC236}">
                <a16:creationId xmlns:a16="http://schemas.microsoft.com/office/drawing/2014/main" id="{D06FB5FD-D3E3-CE41-828B-9FCCF170BE43}"/>
              </a:ext>
            </a:extLst>
          </p:cNvPr>
          <p:cNvSpPr txBox="1"/>
          <p:nvPr/>
        </p:nvSpPr>
        <p:spPr>
          <a:xfrm>
            <a:off x="3018080" y="5428324"/>
            <a:ext cx="5153068" cy="400110"/>
          </a:xfrm>
          <a:prstGeom prst="rect">
            <a:avLst/>
          </a:prstGeom>
          <a:noFill/>
        </p:spPr>
        <p:txBody>
          <a:bodyPr wrap="square" rtlCol="0">
            <a:spAutoFit/>
          </a:bodyPr>
          <a:lstStyle/>
          <a:p>
            <a:pPr fontAlgn="base">
              <a:spcBef>
                <a:spcPts val="19"/>
              </a:spcBef>
              <a:spcAft>
                <a:spcPts val="19"/>
              </a:spcAft>
            </a:pPr>
            <a:r>
              <a:rPr lang="en-US" sz="2000" spc="100" dirty="0">
                <a:solidFill>
                  <a:schemeClr val="tx2">
                    <a:lumMod val="75000"/>
                  </a:schemeClr>
                </a:solidFill>
                <a:latin typeface="Arial" panose="020B0604020202020204" pitchFamily="34" charset="0"/>
                <a:cs typeface="Arial" panose="020B0604020202020204" pitchFamily="34" charset="0"/>
              </a:rPr>
              <a:t>Training for Ernst &amp; Young – Day 3</a:t>
            </a:r>
          </a:p>
        </p:txBody>
      </p:sp>
      <p:sp>
        <p:nvSpPr>
          <p:cNvPr id="22" name="Oval 21">
            <a:extLst>
              <a:ext uri="{FF2B5EF4-FFF2-40B4-BE49-F238E27FC236}">
                <a16:creationId xmlns:a16="http://schemas.microsoft.com/office/drawing/2014/main" id="{33AB4938-0A06-984F-B78F-061AE8D5D2E4}"/>
              </a:ext>
            </a:extLst>
          </p:cNvPr>
          <p:cNvSpPr/>
          <p:nvPr/>
        </p:nvSpPr>
        <p:spPr>
          <a:xfrm>
            <a:off x="406807" y="4225968"/>
            <a:ext cx="2330916" cy="23234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72DF11C-832F-8F46-BE18-673DD102BCA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4661" y="4764526"/>
            <a:ext cx="1341966" cy="1189945"/>
          </a:xfrm>
          <a:prstGeom prst="rect">
            <a:avLst/>
          </a:prstGeom>
        </p:spPr>
      </p:pic>
    </p:spTree>
    <p:extLst>
      <p:ext uri="{BB962C8B-B14F-4D97-AF65-F5344CB8AC3E}">
        <p14:creationId xmlns:p14="http://schemas.microsoft.com/office/powerpoint/2010/main" val="68206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BD9950CC-1D88-4565-8974-A7B9FDC11E81}"/>
              </a:ext>
            </a:extLst>
          </p:cNvPr>
          <p:cNvSpPr txBox="1">
            <a:spLocks/>
          </p:cNvSpPr>
          <p:nvPr/>
        </p:nvSpPr>
        <p:spPr>
          <a:xfrm>
            <a:off x="0" y="1327024"/>
            <a:ext cx="12192000" cy="1097280"/>
          </a:xfrm>
          <a:prstGeom prst="rect">
            <a:avLst/>
          </a:prstGeom>
          <a:solidFill>
            <a:schemeClr val="bg1">
              <a:lumMod val="85000"/>
            </a:schemeClr>
          </a:solidFill>
        </p:spPr>
        <p:txBody>
          <a:bodyPr vert="horz" wrap="square" lIns="81559" tIns="40780" rIns="81559" bIns="40780"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800" b="1" dirty="0">
                <a:solidFill>
                  <a:schemeClr val="tx1"/>
                </a:solidFill>
                <a:latin typeface="Arial" panose="020B0604020202020204" pitchFamily="34" charset="0"/>
                <a:ea typeface="Roboto Light" panose="02000000000000000000" pitchFamily="2" charset="0"/>
                <a:cs typeface="Arial" panose="020B0604020202020204" pitchFamily="34" charset="0"/>
              </a:rPr>
              <a:t>Experience is the best form of learning, so better get started with Level 1. In Level 1, we will Create a Simple End-to-End CAPM App using HDI Container in SAP Cloud Foundry from Scratch.</a:t>
            </a:r>
          </a:p>
          <a:p>
            <a:pPr>
              <a:lnSpc>
                <a:spcPct val="100000"/>
              </a:lnSpc>
            </a:pPr>
            <a:r>
              <a:rPr lang="en-US" sz="1800" b="1" dirty="0">
                <a:solidFill>
                  <a:schemeClr val="tx1"/>
                </a:solidFill>
                <a:latin typeface="Arial" panose="020B0604020202020204" pitchFamily="34" charset="0"/>
                <a:ea typeface="Roboto Light" panose="02000000000000000000" pitchFamily="2" charset="0"/>
                <a:cs typeface="Arial" panose="020B0604020202020204" pitchFamily="34" charset="0"/>
              </a:rPr>
              <a:t>Regarding Prerequisites:</a:t>
            </a:r>
          </a:p>
        </p:txBody>
      </p:sp>
      <p:sp>
        <p:nvSpPr>
          <p:cNvPr id="5" name="Rounded Rectangle 6">
            <a:extLst>
              <a:ext uri="{FF2B5EF4-FFF2-40B4-BE49-F238E27FC236}">
                <a16:creationId xmlns:a16="http://schemas.microsoft.com/office/drawing/2014/main" id="{1E1C6519-D44A-46AD-9D4E-78516B257C70}"/>
              </a:ext>
            </a:extLst>
          </p:cNvPr>
          <p:cNvSpPr/>
          <p:nvPr/>
        </p:nvSpPr>
        <p:spPr>
          <a:xfrm>
            <a:off x="905568" y="3087752"/>
            <a:ext cx="2814535" cy="2948937"/>
          </a:xfrm>
          <a:prstGeom prst="roundRect">
            <a:avLst>
              <a:gd name="adj" fmla="val 911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tabLst/>
              <a:defRPr/>
            </a:pPr>
            <a:r>
              <a:rPr kumimoji="0" lang="en-US" altLang="en-US" sz="2000" b="0" i="0" u="none" strike="noStrike" kern="1200" cap="none" spc="0" normalizeH="0" baseline="0" noProof="0" dirty="0">
                <a:ln>
                  <a:noFill/>
                </a:ln>
                <a:solidFill>
                  <a:schemeClr val="bg1"/>
                </a:solidFill>
                <a:effectLst/>
                <a:uLnTx/>
                <a:uFillTx/>
                <a:ea typeface="+mn-ea"/>
                <a:cs typeface="+mn-cs"/>
              </a:rPr>
              <a:t>Basic knowledge of NodeJS is required</a:t>
            </a:r>
          </a:p>
          <a:p>
            <a:pPr marL="0" marR="0" lvl="0" indent="0" algn="ctr" defTabSz="914400" rtl="0" eaLnBrk="0" fontAlgn="base" latinLnBrk="0" hangingPunct="0">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chemeClr val="bg1"/>
                </a:solidFill>
                <a:effectLst/>
                <a:uLnTx/>
                <a:uFillTx/>
                <a:ea typeface="+mn-ea"/>
                <a:cs typeface="+mn-cs"/>
              </a:rPr>
              <a:t>Basic</a:t>
            </a:r>
            <a:endParaRPr lang="en-US" dirty="0">
              <a:solidFill>
                <a:schemeClr val="bg1"/>
              </a:solidFill>
              <a:latin typeface="Arial" panose="020B0604020202020204" pitchFamily="34" charset="0"/>
              <a:cs typeface="Arial" panose="020B0604020202020204" pitchFamily="34" charset="0"/>
            </a:endParaRPr>
          </a:p>
        </p:txBody>
      </p:sp>
      <p:sp>
        <p:nvSpPr>
          <p:cNvPr id="6" name="Rounded Rectangle 7">
            <a:extLst>
              <a:ext uri="{FF2B5EF4-FFF2-40B4-BE49-F238E27FC236}">
                <a16:creationId xmlns:a16="http://schemas.microsoft.com/office/drawing/2014/main" id="{0260A3DE-D142-47EC-86AB-9A25DEB2F9AF}"/>
              </a:ext>
            </a:extLst>
          </p:cNvPr>
          <p:cNvSpPr/>
          <p:nvPr/>
        </p:nvSpPr>
        <p:spPr>
          <a:xfrm>
            <a:off x="8570201" y="3087752"/>
            <a:ext cx="2814535" cy="2948937"/>
          </a:xfrm>
          <a:prstGeom prst="roundRect">
            <a:avLst>
              <a:gd name="adj" fmla="val 9112"/>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2000" b="0" i="0" u="none" strike="noStrike" kern="1200" cap="none" spc="0" normalizeH="0" baseline="0" noProof="0" dirty="0">
                <a:ln>
                  <a:noFill/>
                </a:ln>
                <a:solidFill>
                  <a:schemeClr val="bg1"/>
                </a:solidFill>
                <a:effectLst/>
                <a:uLnTx/>
                <a:uFillTx/>
                <a:ea typeface="+mn-ea"/>
                <a:cs typeface="+mn-cs"/>
              </a:rPr>
              <a:t>Basic knowledge of CDS is required</a:t>
            </a:r>
          </a:p>
        </p:txBody>
      </p:sp>
      <p:cxnSp>
        <p:nvCxnSpPr>
          <p:cNvPr id="7" name="Elbow Connector 15">
            <a:extLst>
              <a:ext uri="{FF2B5EF4-FFF2-40B4-BE49-F238E27FC236}">
                <a16:creationId xmlns:a16="http://schemas.microsoft.com/office/drawing/2014/main" id="{F54060CB-D528-49FC-9906-08A9F1903097}"/>
              </a:ext>
            </a:extLst>
          </p:cNvPr>
          <p:cNvCxnSpPr>
            <a:cxnSpLocks/>
            <a:stCxn id="4" idx="2"/>
            <a:endCxn id="5" idx="0"/>
          </p:cNvCxnSpPr>
          <p:nvPr/>
        </p:nvCxnSpPr>
        <p:spPr>
          <a:xfrm rot="5400000">
            <a:off x="3872694" y="864446"/>
            <a:ext cx="663448" cy="3783164"/>
          </a:xfrm>
          <a:prstGeom prst="bentConnector3">
            <a:avLst/>
          </a:prstGeom>
          <a:ln w="22225">
            <a:solidFill>
              <a:schemeClr val="tx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17">
            <a:extLst>
              <a:ext uri="{FF2B5EF4-FFF2-40B4-BE49-F238E27FC236}">
                <a16:creationId xmlns:a16="http://schemas.microsoft.com/office/drawing/2014/main" id="{F564D6DF-BD77-4DF2-AABE-328A0ACBF2A8}"/>
              </a:ext>
            </a:extLst>
          </p:cNvPr>
          <p:cNvCxnSpPr>
            <a:cxnSpLocks/>
            <a:stCxn id="4" idx="2"/>
            <a:endCxn id="6" idx="0"/>
          </p:cNvCxnSpPr>
          <p:nvPr/>
        </p:nvCxnSpPr>
        <p:spPr>
          <a:xfrm rot="16200000" flipH="1">
            <a:off x="7705010" y="815293"/>
            <a:ext cx="663448" cy="3881469"/>
          </a:xfrm>
          <a:prstGeom prst="bentConnector3">
            <a:avLst>
              <a:gd name="adj1" fmla="val 50000"/>
            </a:avLst>
          </a:prstGeom>
          <a:ln w="22225">
            <a:solidFill>
              <a:schemeClr val="tx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8E04FAB5-B318-47DD-BF11-2A8F684B141F}"/>
              </a:ext>
            </a:extLst>
          </p:cNvPr>
          <p:cNvSpPr/>
          <p:nvPr/>
        </p:nvSpPr>
        <p:spPr>
          <a:xfrm>
            <a:off x="4732234" y="3087752"/>
            <a:ext cx="2814535" cy="2948937"/>
          </a:xfrm>
          <a:prstGeom prst="roundRect">
            <a:avLst>
              <a:gd name="adj" fmla="val 911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2000" b="0" i="0" u="none" strike="noStrike" kern="1200" cap="none" spc="0" normalizeH="0" baseline="0" noProof="0" dirty="0">
                <a:ln>
                  <a:noFill/>
                </a:ln>
                <a:solidFill>
                  <a:schemeClr val="bg1"/>
                </a:solidFill>
                <a:effectLst/>
                <a:uLnTx/>
                <a:uFillTx/>
                <a:ea typeface="+mn-ea"/>
                <a:cs typeface="+mn-cs"/>
              </a:rPr>
              <a:t>Knowledge of SAPUI5 is required</a:t>
            </a:r>
          </a:p>
        </p:txBody>
      </p:sp>
      <p:sp>
        <p:nvSpPr>
          <p:cNvPr id="12" name="Rectangle 6"/>
          <p:cNvSpPr>
            <a:spLocks noChangeArrowheads="1"/>
          </p:cNvSpPr>
          <p:nvPr/>
        </p:nvSpPr>
        <p:spPr bwMode="auto">
          <a:xfrm>
            <a:off x="1796713" y="3105833"/>
            <a:ext cx="118189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Char char="-"/>
              <a:tabLst/>
              <a:defRPr/>
            </a:pPr>
            <a:endParaRPr kumimoji="0" lang="en-US" altLang="en-US" sz="2400" b="1" i="0" u="none" strike="noStrike" kern="1200" cap="none" spc="0" normalizeH="0" baseline="0" noProof="0" dirty="0">
              <a:ln>
                <a:noFill/>
              </a:ln>
              <a:solidFill>
                <a:srgbClr val="1F2227"/>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ea typeface="+mn-ea"/>
              <a:cs typeface="+mn-cs"/>
            </a:endParaRPr>
          </a:p>
        </p:txBody>
      </p:sp>
      <p:sp>
        <p:nvSpPr>
          <p:cNvPr id="2" name="Title 1">
            <a:extLst>
              <a:ext uri="{FF2B5EF4-FFF2-40B4-BE49-F238E27FC236}">
                <a16:creationId xmlns:a16="http://schemas.microsoft.com/office/drawing/2014/main" id="{DCE6BF8F-725E-464E-8F36-DF6697ED4EA5}"/>
              </a:ext>
            </a:extLst>
          </p:cNvPr>
          <p:cNvSpPr>
            <a:spLocks noGrp="1"/>
          </p:cNvSpPr>
          <p:nvPr>
            <p:ph type="title"/>
          </p:nvPr>
        </p:nvSpPr>
        <p:spPr/>
        <p:txBody>
          <a:bodyPr>
            <a:normAutofit/>
          </a:bodyPr>
          <a:lstStyle/>
          <a:p>
            <a:r>
              <a:rPr lang="en-IN" dirty="0"/>
              <a:t>PREREQUISITE AND GETTING STARTED</a:t>
            </a:r>
          </a:p>
        </p:txBody>
      </p:sp>
    </p:spTree>
    <p:extLst>
      <p:ext uri="{BB962C8B-B14F-4D97-AF65-F5344CB8AC3E}">
        <p14:creationId xmlns:p14="http://schemas.microsoft.com/office/powerpoint/2010/main" val="148841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56AF52-0AA7-4E73-ADB4-9445DA4816E6}"/>
              </a:ext>
            </a:extLst>
          </p:cNvPr>
          <p:cNvSpPr>
            <a:spLocks noGrp="1"/>
          </p:cNvSpPr>
          <p:nvPr>
            <p:ph type="title"/>
          </p:nvPr>
        </p:nvSpPr>
        <p:spPr/>
        <p:txBody>
          <a:bodyPr>
            <a:normAutofit/>
          </a:bodyPr>
          <a:lstStyle/>
          <a:p>
            <a:r>
              <a:rPr lang="en-IN" dirty="0"/>
              <a:t>INSTALLATION</a:t>
            </a:r>
          </a:p>
        </p:txBody>
      </p:sp>
      <p:sp>
        <p:nvSpPr>
          <p:cNvPr id="5" name="Title 2">
            <a:extLst>
              <a:ext uri="{FF2B5EF4-FFF2-40B4-BE49-F238E27FC236}">
                <a16:creationId xmlns:a16="http://schemas.microsoft.com/office/drawing/2014/main" id="{E7B9C00F-35B1-4D55-92E0-896A7E3FAFB8}"/>
              </a:ext>
            </a:extLst>
          </p:cNvPr>
          <p:cNvSpPr txBox="1">
            <a:spLocks/>
          </p:cNvSpPr>
          <p:nvPr/>
        </p:nvSpPr>
        <p:spPr>
          <a:xfrm>
            <a:off x="655321" y="1122125"/>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r>
              <a:rPr lang="en-US" dirty="0">
                <a:solidFill>
                  <a:schemeClr val="tx1"/>
                </a:solidFill>
              </a:rPr>
              <a:t>Steps For Installing CAPM Locally</a:t>
            </a:r>
          </a:p>
        </p:txBody>
      </p:sp>
      <p:sp>
        <p:nvSpPr>
          <p:cNvPr id="7" name="TextBox 6">
            <a:extLst>
              <a:ext uri="{FF2B5EF4-FFF2-40B4-BE49-F238E27FC236}">
                <a16:creationId xmlns:a16="http://schemas.microsoft.com/office/drawing/2014/main" id="{35D78DE0-B870-420E-9BC6-F6F419773D0C}"/>
              </a:ext>
            </a:extLst>
          </p:cNvPr>
          <p:cNvSpPr txBox="1"/>
          <p:nvPr/>
        </p:nvSpPr>
        <p:spPr>
          <a:xfrm>
            <a:off x="655321" y="2020297"/>
            <a:ext cx="11064240" cy="548640"/>
          </a:xfrm>
          <a:prstGeom prst="roundRect">
            <a:avLst/>
          </a:prstGeom>
          <a:solidFill>
            <a:schemeClr val="accent3"/>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Step 1: Set NPM registry of SAP</a:t>
            </a:r>
          </a:p>
        </p:txBody>
      </p:sp>
      <p:sp>
        <p:nvSpPr>
          <p:cNvPr id="9" name="TextBox 8">
            <a:extLst>
              <a:ext uri="{FF2B5EF4-FFF2-40B4-BE49-F238E27FC236}">
                <a16:creationId xmlns:a16="http://schemas.microsoft.com/office/drawing/2014/main" id="{D24D1E8F-C70C-41D7-891F-2A213B58E36A}"/>
              </a:ext>
            </a:extLst>
          </p:cNvPr>
          <p:cNvSpPr txBox="1"/>
          <p:nvPr/>
        </p:nvSpPr>
        <p:spPr>
          <a:xfrm>
            <a:off x="655320" y="2799639"/>
            <a:ext cx="11212829"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NPM registry points to a place where libraries are present. When NPM installs a package, then it looks to that place to find the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3"/>
                </a:solidFill>
                <a:effectLst/>
                <a:uLnTx/>
                <a:uFillTx/>
                <a:latin typeface="Arial" panose="020B0604020202020204" pitchFamily="34" charset="0"/>
                <a:ea typeface="+mn-ea"/>
                <a:cs typeface="+mn-cs"/>
              </a:rPr>
              <a:t>Example</a:t>
            </a:r>
            <a:r>
              <a:rPr kumimoji="0" lang="en-US" sz="2000" b="0" i="0" u="none" strike="noStrike" kern="1200" cap="none" spc="0" normalizeH="0" baseline="0" noProof="0" dirty="0">
                <a:ln>
                  <a:noFill/>
                </a:ln>
                <a:solidFill>
                  <a:schemeClr val="accent3"/>
                </a:solidFill>
                <a:effectLst/>
                <a:uLnTx/>
                <a:uFillTx/>
                <a:latin typeface="Arial" panose="020B0604020202020204" pitchFamily="34" charset="0"/>
                <a:ea typeface="+mn-ea"/>
                <a:cs typeface="+mn-cs"/>
              </a:rPr>
              <a:t>: </a:t>
            </a:r>
            <a:b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Suppose, you have a registry at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www.mycoolrepo.com</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where you are having your </a:t>
            </a:r>
            <a:r>
              <a:rPr kumimoji="0" lang="en-US" sz="1600" b="0"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xyz</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library(or module). When you use </a:t>
            </a:r>
            <a:r>
              <a:rPr kumimoji="0" lang="en-US" sz="1600" b="0"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npm</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 install </a:t>
            </a:r>
            <a:r>
              <a:rPr kumimoji="0" lang="en-US" sz="1600" b="0"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xyz</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it should search your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www.mycoolrepo.com</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for the </a:t>
            </a:r>
            <a:r>
              <a:rPr kumimoji="0" lang="en-US" sz="1600" b="0"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xyz</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module, then download that to the current project where you are working.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 the case of CAPM and related development, we are going to use </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https://npm.sap.com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NPM registry to install required Node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npm</a:t>
            </a:r>
            <a:r>
              <a:rPr kumimoji="0" lang="en-US" sz="18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 set @sap:registry=https://npm.sap.com</a:t>
            </a:r>
          </a:p>
        </p:txBody>
      </p:sp>
    </p:spTree>
    <p:extLst>
      <p:ext uri="{BB962C8B-B14F-4D97-AF65-F5344CB8AC3E}">
        <p14:creationId xmlns:p14="http://schemas.microsoft.com/office/powerpoint/2010/main" val="91880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56AF52-0AA7-4E73-ADB4-9445DA4816E6}"/>
              </a:ext>
            </a:extLst>
          </p:cNvPr>
          <p:cNvSpPr>
            <a:spLocks noGrp="1"/>
          </p:cNvSpPr>
          <p:nvPr>
            <p:ph type="title"/>
          </p:nvPr>
        </p:nvSpPr>
        <p:spPr/>
        <p:txBody>
          <a:bodyPr>
            <a:normAutofit/>
          </a:bodyPr>
          <a:lstStyle/>
          <a:p>
            <a:r>
              <a:rPr lang="en-IN" dirty="0"/>
              <a:t>INSTALLATION</a:t>
            </a:r>
          </a:p>
        </p:txBody>
      </p:sp>
      <p:sp>
        <p:nvSpPr>
          <p:cNvPr id="5" name="Title 2">
            <a:extLst>
              <a:ext uri="{FF2B5EF4-FFF2-40B4-BE49-F238E27FC236}">
                <a16:creationId xmlns:a16="http://schemas.microsoft.com/office/drawing/2014/main" id="{E7B9C00F-35B1-4D55-92E0-896A7E3FAFB8}"/>
              </a:ext>
            </a:extLst>
          </p:cNvPr>
          <p:cNvSpPr txBox="1">
            <a:spLocks/>
          </p:cNvSpPr>
          <p:nvPr/>
        </p:nvSpPr>
        <p:spPr>
          <a:xfrm>
            <a:off x="655321" y="1122125"/>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r>
              <a:rPr lang="en-US" dirty="0">
                <a:solidFill>
                  <a:schemeClr val="tx1"/>
                </a:solidFill>
              </a:rPr>
              <a:t>Steps For Installing CAPM Locally</a:t>
            </a:r>
          </a:p>
        </p:txBody>
      </p:sp>
      <p:sp>
        <p:nvSpPr>
          <p:cNvPr id="7" name="TextBox 6">
            <a:extLst>
              <a:ext uri="{FF2B5EF4-FFF2-40B4-BE49-F238E27FC236}">
                <a16:creationId xmlns:a16="http://schemas.microsoft.com/office/drawing/2014/main" id="{35D78DE0-B870-420E-9BC6-F6F419773D0C}"/>
              </a:ext>
            </a:extLst>
          </p:cNvPr>
          <p:cNvSpPr txBox="1"/>
          <p:nvPr/>
        </p:nvSpPr>
        <p:spPr>
          <a:xfrm>
            <a:off x="655321" y="2020297"/>
            <a:ext cx="11064240" cy="442674"/>
          </a:xfrm>
          <a:prstGeom prst="roundRect">
            <a:avLst/>
          </a:prstGeom>
          <a:solidFill>
            <a:schemeClr val="accent3"/>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Step 2: Confirm installation</a:t>
            </a:r>
          </a:p>
        </p:txBody>
      </p:sp>
      <p:sp>
        <p:nvSpPr>
          <p:cNvPr id="9" name="TextBox 8">
            <a:extLst>
              <a:ext uri="{FF2B5EF4-FFF2-40B4-BE49-F238E27FC236}">
                <a16:creationId xmlns:a16="http://schemas.microsoft.com/office/drawing/2014/main" id="{D24D1E8F-C70C-41D7-891F-2A213B58E36A}"/>
              </a:ext>
            </a:extLst>
          </p:cNvPr>
          <p:cNvSpPr txBox="1"/>
          <p:nvPr/>
        </p:nvSpPr>
        <p:spPr>
          <a:xfrm>
            <a:off x="655320" y="2605266"/>
            <a:ext cx="1121282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We will list all the NPM repository present in our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lumMod val="65000"/>
                    <a:lumOff val="35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npm</a:t>
            </a:r>
            <a:r>
              <a:rPr kumimoji="0" lang="en-US" sz="1800" b="0" i="0" u="none" strike="noStrike" kern="120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 config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On successful Installation we will see npm.sap.com as registry:</a:t>
            </a:r>
            <a:endParaRPr kumimoji="0" lang="en-US" sz="18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8" name="TextBox 7">
            <a:extLst>
              <a:ext uri="{FF2B5EF4-FFF2-40B4-BE49-F238E27FC236}">
                <a16:creationId xmlns:a16="http://schemas.microsoft.com/office/drawing/2014/main" id="{C2E0F412-4CA9-4832-9BD9-D94748AA4CB3}"/>
              </a:ext>
            </a:extLst>
          </p:cNvPr>
          <p:cNvSpPr txBox="1"/>
          <p:nvPr/>
        </p:nvSpPr>
        <p:spPr>
          <a:xfrm>
            <a:off x="655321" y="3702173"/>
            <a:ext cx="11064240" cy="442674"/>
          </a:xfrm>
          <a:prstGeom prst="roundRect">
            <a:avLst/>
          </a:prstGeom>
          <a:solidFill>
            <a:schemeClr val="accent3"/>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Step 3: Install @sap/cds</a:t>
            </a:r>
          </a:p>
        </p:txBody>
      </p:sp>
      <p:sp>
        <p:nvSpPr>
          <p:cNvPr id="10" name="TextBox 9">
            <a:extLst>
              <a:ext uri="{FF2B5EF4-FFF2-40B4-BE49-F238E27FC236}">
                <a16:creationId xmlns:a16="http://schemas.microsoft.com/office/drawing/2014/main" id="{10855E7A-21CE-4AB2-A494-5A54AC78326B}"/>
              </a:ext>
            </a:extLst>
          </p:cNvPr>
          <p:cNvSpPr txBox="1"/>
          <p:nvPr/>
        </p:nvSpPr>
        <p:spPr>
          <a:xfrm>
            <a:off x="655320" y="4154936"/>
            <a:ext cx="11212829"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@sap/cds will provide us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command access in terminal/command prompt. Using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we will be able to: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Create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Run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Build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CAPM Code Locally.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We can -g flag with the command to install @sap/cds-dk globally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npm</a:t>
            </a:r>
            <a:r>
              <a:rPr kumimoji="0" lang="en-US" sz="18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 install -g @sap/cds-dk</a:t>
            </a:r>
          </a:p>
        </p:txBody>
      </p:sp>
    </p:spTree>
    <p:extLst>
      <p:ext uri="{BB962C8B-B14F-4D97-AF65-F5344CB8AC3E}">
        <p14:creationId xmlns:p14="http://schemas.microsoft.com/office/powerpoint/2010/main" val="220121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56AF52-0AA7-4E73-ADB4-9445DA4816E6}"/>
              </a:ext>
            </a:extLst>
          </p:cNvPr>
          <p:cNvSpPr>
            <a:spLocks noGrp="1"/>
          </p:cNvSpPr>
          <p:nvPr>
            <p:ph type="title"/>
          </p:nvPr>
        </p:nvSpPr>
        <p:spPr/>
        <p:txBody>
          <a:bodyPr>
            <a:normAutofit/>
          </a:bodyPr>
          <a:lstStyle/>
          <a:p>
            <a:r>
              <a:rPr lang="en-IN" dirty="0"/>
              <a:t>INSTALLATION</a:t>
            </a:r>
          </a:p>
        </p:txBody>
      </p:sp>
      <p:sp>
        <p:nvSpPr>
          <p:cNvPr id="5" name="Title 2">
            <a:extLst>
              <a:ext uri="{FF2B5EF4-FFF2-40B4-BE49-F238E27FC236}">
                <a16:creationId xmlns:a16="http://schemas.microsoft.com/office/drawing/2014/main" id="{E7B9C00F-35B1-4D55-92E0-896A7E3FAFB8}"/>
              </a:ext>
            </a:extLst>
          </p:cNvPr>
          <p:cNvSpPr txBox="1">
            <a:spLocks/>
          </p:cNvSpPr>
          <p:nvPr/>
        </p:nvSpPr>
        <p:spPr>
          <a:xfrm>
            <a:off x="655321" y="1122125"/>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r>
              <a:rPr lang="en-US" dirty="0">
                <a:solidFill>
                  <a:schemeClr val="tx1"/>
                </a:solidFill>
              </a:rPr>
              <a:t>Steps For Installing CAPM Locally</a:t>
            </a:r>
          </a:p>
        </p:txBody>
      </p:sp>
      <p:sp>
        <p:nvSpPr>
          <p:cNvPr id="7" name="TextBox 6">
            <a:extLst>
              <a:ext uri="{FF2B5EF4-FFF2-40B4-BE49-F238E27FC236}">
                <a16:creationId xmlns:a16="http://schemas.microsoft.com/office/drawing/2014/main" id="{35D78DE0-B870-420E-9BC6-F6F419773D0C}"/>
              </a:ext>
            </a:extLst>
          </p:cNvPr>
          <p:cNvSpPr txBox="1"/>
          <p:nvPr/>
        </p:nvSpPr>
        <p:spPr>
          <a:xfrm>
            <a:off x="655321" y="2020297"/>
            <a:ext cx="11064240" cy="442674"/>
          </a:xfrm>
          <a:prstGeom prst="roundRect">
            <a:avLst/>
          </a:prstGeom>
          <a:solidFill>
            <a:schemeClr val="accent3"/>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Step 4: Confirm installation</a:t>
            </a:r>
          </a:p>
        </p:txBody>
      </p:sp>
      <p:sp>
        <p:nvSpPr>
          <p:cNvPr id="9" name="TextBox 8">
            <a:extLst>
              <a:ext uri="{FF2B5EF4-FFF2-40B4-BE49-F238E27FC236}">
                <a16:creationId xmlns:a16="http://schemas.microsoft.com/office/drawing/2014/main" id="{D24D1E8F-C70C-41D7-891F-2A213B58E36A}"/>
              </a:ext>
            </a:extLst>
          </p:cNvPr>
          <p:cNvSpPr txBox="1"/>
          <p:nvPr/>
        </p:nvSpPr>
        <p:spPr>
          <a:xfrm>
            <a:off x="655320" y="2605266"/>
            <a:ext cx="11212829"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To confirm installation of @sap/cds use command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endParaRPr kumimoji="0" lang="en-US" sz="18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You will get the output as shown below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USAGE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&lt;command&gt; [&lt;</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args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&lt;</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src</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&gt;  =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compile &lt;</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src</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help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COMMANDS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i</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init</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jump-start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-based projects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c | compile    process models selectively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m | import     add models from external 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s | serve      run servers locally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907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24D1E8F-C70C-41D7-891F-2A213B58E36A}"/>
              </a:ext>
            </a:extLst>
          </p:cNvPr>
          <p:cNvSpPr txBox="1"/>
          <p:nvPr/>
        </p:nvSpPr>
        <p:spPr>
          <a:xfrm>
            <a:off x="655320" y="1930519"/>
            <a:ext cx="11212829"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r |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repl</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read-eval-event loop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e | env        get/set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b | build      prepare for 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d | deploy     e.g. to databases or cloud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v | version    get detailed version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 | help       get detailed usage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Learn more about each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help &lt;command&gt;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a:t>
            </a:r>
            <a:r>
              <a:rPr kumimoji="0" lang="en-US"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&lt;command&gt; ?</a:t>
            </a:r>
            <a:endParaRPr kumimoji="0" lang="en-US"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p:txBody>
      </p:sp>
      <p:sp>
        <p:nvSpPr>
          <p:cNvPr id="3" name="Title 2">
            <a:extLst>
              <a:ext uri="{FF2B5EF4-FFF2-40B4-BE49-F238E27FC236}">
                <a16:creationId xmlns:a16="http://schemas.microsoft.com/office/drawing/2014/main" id="{8956AF52-0AA7-4E73-ADB4-9445DA4816E6}"/>
              </a:ext>
            </a:extLst>
          </p:cNvPr>
          <p:cNvSpPr>
            <a:spLocks noGrp="1"/>
          </p:cNvSpPr>
          <p:nvPr>
            <p:ph type="title"/>
          </p:nvPr>
        </p:nvSpPr>
        <p:spPr/>
        <p:txBody>
          <a:bodyPr>
            <a:normAutofit/>
          </a:bodyPr>
          <a:lstStyle/>
          <a:p>
            <a:r>
              <a:rPr lang="en-IN" dirty="0"/>
              <a:t>INSTALLATION</a:t>
            </a:r>
          </a:p>
        </p:txBody>
      </p:sp>
      <p:sp>
        <p:nvSpPr>
          <p:cNvPr id="5" name="Title 2">
            <a:extLst>
              <a:ext uri="{FF2B5EF4-FFF2-40B4-BE49-F238E27FC236}">
                <a16:creationId xmlns:a16="http://schemas.microsoft.com/office/drawing/2014/main" id="{E7B9C00F-35B1-4D55-92E0-896A7E3FAFB8}"/>
              </a:ext>
            </a:extLst>
          </p:cNvPr>
          <p:cNvSpPr txBox="1">
            <a:spLocks/>
          </p:cNvSpPr>
          <p:nvPr/>
        </p:nvSpPr>
        <p:spPr>
          <a:xfrm>
            <a:off x="655321" y="1122125"/>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r>
              <a:rPr lang="en-US" dirty="0">
                <a:solidFill>
                  <a:schemeClr val="tx1"/>
                </a:solidFill>
              </a:rPr>
              <a:t>Steps For Installing CAPM Locally</a:t>
            </a:r>
          </a:p>
        </p:txBody>
      </p:sp>
      <p:sp>
        <p:nvSpPr>
          <p:cNvPr id="6" name="TextBox 5">
            <a:extLst>
              <a:ext uri="{FF2B5EF4-FFF2-40B4-BE49-F238E27FC236}">
                <a16:creationId xmlns:a16="http://schemas.microsoft.com/office/drawing/2014/main" id="{26CF45ED-4DE3-4C52-A982-AD39632C6A41}"/>
              </a:ext>
            </a:extLst>
          </p:cNvPr>
          <p:cNvSpPr txBox="1"/>
          <p:nvPr/>
        </p:nvSpPr>
        <p:spPr>
          <a:xfrm>
            <a:off x="655321" y="4673719"/>
            <a:ext cx="11064240" cy="442674"/>
          </a:xfrm>
          <a:prstGeom prst="roundRect">
            <a:avLst/>
          </a:prstGeom>
          <a:solidFill>
            <a:schemeClr val="accent3"/>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Step 5: Search modules inside registry</a:t>
            </a:r>
          </a:p>
        </p:txBody>
      </p:sp>
      <p:sp>
        <p:nvSpPr>
          <p:cNvPr id="10" name="TextBox 9">
            <a:extLst>
              <a:ext uri="{FF2B5EF4-FFF2-40B4-BE49-F238E27FC236}">
                <a16:creationId xmlns:a16="http://schemas.microsoft.com/office/drawing/2014/main" id="{3004A516-29A5-44E0-B3F7-4E030699C10F}"/>
              </a:ext>
            </a:extLst>
          </p:cNvPr>
          <p:cNvSpPr txBox="1"/>
          <p:nvPr/>
        </p:nvSpPr>
        <p:spPr>
          <a:xfrm>
            <a:off x="655320" y="5206171"/>
            <a:ext cx="1121282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You can search inside https://npm.sap.com registry to see all packages it contains with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npm</a:t>
            </a:r>
            <a:r>
              <a:rPr kumimoji="0" lang="en-US" sz="18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 search --registry https://npm.sap.com sap</a:t>
            </a:r>
          </a:p>
        </p:txBody>
      </p:sp>
    </p:spTree>
    <p:extLst>
      <p:ext uri="{BB962C8B-B14F-4D97-AF65-F5344CB8AC3E}">
        <p14:creationId xmlns:p14="http://schemas.microsoft.com/office/powerpoint/2010/main" val="182275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60B0DE-4624-44E7-8DD9-C7D753E2F325}"/>
              </a:ext>
            </a:extLst>
          </p:cNvPr>
          <p:cNvSpPr/>
          <p:nvPr/>
        </p:nvSpPr>
        <p:spPr>
          <a:xfrm>
            <a:off x="0" y="1624868"/>
            <a:ext cx="12192000" cy="5338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55321" y="1686860"/>
            <a:ext cx="10738332"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Step 1: Create a New CAPM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 </a:t>
            </a:r>
            <a:r>
              <a:rPr kumimoji="0" lang="en-US" b="0" i="0" u="none" strike="noStrike" kern="1200" cap="none" spc="0" normalizeH="0" baseline="0" noProof="0" dirty="0" err="1">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init</a:t>
            </a:r>
            <a:r>
              <a:rPr kumimoji="0" lang="en-US"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 &lt;</a:t>
            </a:r>
            <a:r>
              <a:rPr kumimoji="0" lang="en-US" b="0" i="0" u="none" strike="noStrike" kern="1200" cap="none" spc="0" normalizeH="0" baseline="0" noProof="0" dirty="0" err="1">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ProjectName</a:t>
            </a:r>
            <a:r>
              <a:rPr kumimoji="0" lang="en-US"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This will create a Blank project of </a:t>
            </a:r>
            <a:r>
              <a:rPr kumimoji="0" lang="en-US" b="0"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rPr>
              <a:t>capm</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You will see 3 main content in the folder: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package.json</a:t>
            </a: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package-</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lock.json</a:t>
            </a: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node_modules</a:t>
            </a: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On going inside the </a:t>
            </a:r>
            <a:r>
              <a:rPr kumimoji="0" lang="en-US" b="1"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node_modules</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folder you will see list of individual modules which got downloaded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Source Code: </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hlinkClick r:id="rId2"/>
              </a:rPr>
              <a:t>https://github.com/soyuztechnologies/firstCAPM/tree/master/firstcapm</a:t>
            </a: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itle 3">
            <a:extLst>
              <a:ext uri="{FF2B5EF4-FFF2-40B4-BE49-F238E27FC236}">
                <a16:creationId xmlns:a16="http://schemas.microsoft.com/office/drawing/2014/main" id="{9A429A74-6DE9-4DA9-9D4F-3B23AC584ED9}"/>
              </a:ext>
            </a:extLst>
          </p:cNvPr>
          <p:cNvSpPr>
            <a:spLocks noGrp="1"/>
          </p:cNvSpPr>
          <p:nvPr>
            <p:ph type="title"/>
          </p:nvPr>
        </p:nvSpPr>
        <p:spPr/>
        <p:txBody>
          <a:bodyPr>
            <a:normAutofit/>
          </a:bodyPr>
          <a:lstStyle/>
          <a:p>
            <a:r>
              <a:rPr lang="en-IN" dirty="0"/>
              <a:t>HELLO WORLD SERVICE</a:t>
            </a:r>
          </a:p>
        </p:txBody>
      </p:sp>
      <p:sp>
        <p:nvSpPr>
          <p:cNvPr id="5" name="Title 3">
            <a:extLst>
              <a:ext uri="{FF2B5EF4-FFF2-40B4-BE49-F238E27FC236}">
                <a16:creationId xmlns:a16="http://schemas.microsoft.com/office/drawing/2014/main" id="{B6D71784-5646-48F8-96D7-A41887027890}"/>
              </a:ext>
            </a:extLst>
          </p:cNvPr>
          <p:cNvSpPr txBox="1">
            <a:spLocks/>
          </p:cNvSpPr>
          <p:nvPr/>
        </p:nvSpPr>
        <p:spPr>
          <a:xfrm>
            <a:off x="655321" y="1037643"/>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t>Steps For creating and running a Simple CAPM Service.</a:t>
            </a:r>
          </a:p>
        </p:txBody>
      </p:sp>
    </p:spTree>
    <p:extLst>
      <p:ext uri="{BB962C8B-B14F-4D97-AF65-F5344CB8AC3E}">
        <p14:creationId xmlns:p14="http://schemas.microsoft.com/office/powerpoint/2010/main" val="33978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6647EC-8C92-480A-840B-69DCAE10D37D}"/>
              </a:ext>
            </a:extLst>
          </p:cNvPr>
          <p:cNvSpPr/>
          <p:nvPr/>
        </p:nvSpPr>
        <p:spPr>
          <a:xfrm>
            <a:off x="655320" y="2178627"/>
            <a:ext cx="11150221" cy="420624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55321" y="1136049"/>
            <a:ext cx="1115022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If you go inside the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package.json</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you will see two dependencies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@sap/</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Express</a:t>
            </a:r>
          </a:p>
        </p:txBody>
      </p:sp>
      <p:sp>
        <p:nvSpPr>
          <p:cNvPr id="4" name="Title 3">
            <a:extLst>
              <a:ext uri="{FF2B5EF4-FFF2-40B4-BE49-F238E27FC236}">
                <a16:creationId xmlns:a16="http://schemas.microsoft.com/office/drawing/2014/main" id="{4FE67838-59B8-4CFC-9AF4-17271AA75BC7}"/>
              </a:ext>
            </a:extLst>
          </p:cNvPr>
          <p:cNvSpPr>
            <a:spLocks noGrp="1"/>
          </p:cNvSpPr>
          <p:nvPr>
            <p:ph type="title"/>
          </p:nvPr>
        </p:nvSpPr>
        <p:spPr>
          <a:xfrm>
            <a:off x="655321" y="495335"/>
            <a:ext cx="10515600" cy="640714"/>
          </a:xfrm>
        </p:spPr>
        <p:txBody>
          <a:bodyPr>
            <a:normAutofit/>
          </a:bodyPr>
          <a:lstStyle/>
          <a:p>
            <a:r>
              <a:rPr lang="en-US" dirty="0"/>
              <a:t>STEP 2: CONTENT OF PACKAGE.JSON</a:t>
            </a:r>
            <a:endParaRPr lang="en-IN" dirty="0"/>
          </a:p>
        </p:txBody>
      </p:sp>
      <p:sp>
        <p:nvSpPr>
          <p:cNvPr id="7" name="TextBox 6">
            <a:extLst>
              <a:ext uri="{FF2B5EF4-FFF2-40B4-BE49-F238E27FC236}">
                <a16:creationId xmlns:a16="http://schemas.microsoft.com/office/drawing/2014/main" id="{5CB935E6-4083-454C-B5E5-698AA0628BBA}"/>
              </a:ext>
            </a:extLst>
          </p:cNvPr>
          <p:cNvSpPr txBox="1"/>
          <p:nvPr/>
        </p:nvSpPr>
        <p:spPr>
          <a:xfrm>
            <a:off x="1173996" y="2207655"/>
            <a:ext cx="9178871" cy="44935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"name": "</a:t>
            </a:r>
            <a:r>
              <a:rPr kumimoji="0" lang="en-US" sz="1400" b="0" i="0" u="none" strike="noStrike" kern="1200" cap="none" spc="0" normalizeH="0" baseline="0" noProof="0" dirty="0" err="1">
                <a:ln>
                  <a:noFill/>
                </a:ln>
                <a:uLnTx/>
                <a:uFillTx/>
                <a:latin typeface="Arial" panose="020B0604020202020204" pitchFamily="34" charset="0"/>
                <a:ea typeface="+mn-ea"/>
                <a:cs typeface="+mn-cs"/>
              </a:rPr>
              <a:t>demop</a:t>
            </a:r>
            <a:r>
              <a:rPr kumimoji="0" lang="en-US" sz="14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"version":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"description": "Generated by </a:t>
            </a:r>
            <a:r>
              <a:rPr kumimoji="0" lang="en-US" sz="1400" b="0" i="0" u="none" strike="noStrike" kern="1200" cap="none" spc="0" normalizeH="0" baseline="0" noProof="0" dirty="0" err="1">
                <a:ln>
                  <a:noFill/>
                </a:ln>
                <a:uLnTx/>
                <a:uFillTx/>
                <a:latin typeface="Arial" panose="020B0604020202020204" pitchFamily="34" charset="0"/>
                <a:ea typeface="+mn-ea"/>
                <a:cs typeface="+mn-cs"/>
              </a:rPr>
              <a:t>cds</a:t>
            </a: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init</a:t>
            </a:r>
            <a:r>
              <a:rPr kumimoji="0" lang="en-US" sz="14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"repository": "&lt;Add your repository here&gt;",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"license": "ISC",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"dependencies":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"@sap/</a:t>
            </a:r>
            <a:r>
              <a:rPr kumimoji="0" lang="en-US" sz="1400" b="0" i="0" u="none" strike="noStrike" kern="1200" cap="none" spc="0" normalizeH="0" baseline="0" noProof="0" dirty="0" err="1">
                <a:ln>
                  <a:noFill/>
                </a:ln>
                <a:uLnTx/>
                <a:uFillTx/>
                <a:latin typeface="Arial" panose="020B0604020202020204" pitchFamily="34" charset="0"/>
                <a:ea typeface="+mn-ea"/>
                <a:cs typeface="+mn-cs"/>
              </a:rPr>
              <a:t>cds</a:t>
            </a:r>
            <a:r>
              <a:rPr kumimoji="0" lang="en-US" sz="1400" b="0" i="0" u="none" strike="noStrike" kern="1200" cap="none" spc="0" normalizeH="0" baseline="0" noProof="0" dirty="0">
                <a:ln>
                  <a:noFill/>
                </a:ln>
                <a:uLnTx/>
                <a:uFillTx/>
                <a:latin typeface="Arial" panose="020B0604020202020204" pitchFamily="34" charset="0"/>
                <a:ea typeface="+mn-ea"/>
                <a:cs typeface="+mn-cs"/>
              </a:rPr>
              <a:t>": "^3.18.4",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"express": "^4.17.1"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"engines":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"node": "^8.9"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"scripts":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"build": "</a:t>
            </a:r>
            <a:r>
              <a:rPr kumimoji="0" lang="en-US" sz="1400" b="0" i="0" u="none" strike="noStrike" kern="1200" cap="none" spc="0" normalizeH="0" baseline="0" noProof="0" dirty="0" err="1">
                <a:ln>
                  <a:noFill/>
                </a:ln>
                <a:uLnTx/>
                <a:uFillTx/>
                <a:latin typeface="Arial" panose="020B0604020202020204" pitchFamily="34" charset="0"/>
                <a:ea typeface="+mn-ea"/>
                <a:cs typeface="+mn-cs"/>
              </a:rPr>
              <a:t>cds</a:t>
            </a:r>
            <a:r>
              <a:rPr kumimoji="0" lang="en-US" sz="1400" b="0" i="0" u="none" strike="noStrike" kern="1200" cap="none" spc="0" normalizeH="0" baseline="0" noProof="0" dirty="0">
                <a:ln>
                  <a:noFill/>
                </a:ln>
                <a:uLnTx/>
                <a:uFillTx/>
                <a:latin typeface="Arial" panose="020B0604020202020204" pitchFamily="34" charset="0"/>
                <a:ea typeface="+mn-ea"/>
                <a:cs typeface="+mn-cs"/>
              </a:rPr>
              <a:t> build/all --clean",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"deploy": "</a:t>
            </a:r>
            <a:r>
              <a:rPr kumimoji="0" lang="en-US" sz="1400" b="0" i="0" u="none" strike="noStrike" kern="1200" cap="none" spc="0" normalizeH="0" baseline="0" noProof="0" dirty="0" err="1">
                <a:ln>
                  <a:noFill/>
                </a:ln>
                <a:uLnTx/>
                <a:uFillTx/>
                <a:latin typeface="Arial" panose="020B0604020202020204" pitchFamily="34" charset="0"/>
                <a:ea typeface="+mn-ea"/>
                <a:cs typeface="+mn-cs"/>
              </a:rPr>
              <a:t>cds</a:t>
            </a:r>
            <a:r>
              <a:rPr kumimoji="0" lang="en-US" sz="1400" b="0" i="0" u="none" strike="noStrike" kern="1200" cap="none" spc="0" normalizeH="0" baseline="0" noProof="0" dirty="0">
                <a:ln>
                  <a:noFill/>
                </a:ln>
                <a:uLnTx/>
                <a:uFillTx/>
                <a:latin typeface="Arial" panose="020B0604020202020204" pitchFamily="34" charset="0"/>
                <a:ea typeface="+mn-ea"/>
                <a:cs typeface="+mn-cs"/>
              </a:rPr>
              <a:t> deploy",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"start": "</a:t>
            </a:r>
            <a:r>
              <a:rPr kumimoji="0" lang="en-US" sz="1400" b="0" i="0" u="none" strike="noStrike" kern="1200" cap="none" spc="0" normalizeH="0" baseline="0" noProof="0" dirty="0" err="1">
                <a:ln>
                  <a:noFill/>
                </a:ln>
                <a:uLnTx/>
                <a:uFillTx/>
                <a:latin typeface="Arial" panose="020B0604020202020204" pitchFamily="34" charset="0"/>
                <a:ea typeface="+mn-ea"/>
                <a:cs typeface="+mn-cs"/>
              </a:rPr>
              <a:t>cds</a:t>
            </a:r>
            <a:r>
              <a:rPr kumimoji="0" lang="en-US" sz="1400" b="0" i="0" u="none" strike="noStrike" kern="1200" cap="none" spc="0" normalizeH="0" baseline="0" noProof="0" dirty="0">
                <a:ln>
                  <a:noFill/>
                </a:ln>
                <a:uLnTx/>
                <a:uFillTx/>
                <a:latin typeface="Arial" panose="020B0604020202020204" pitchFamily="34" charset="0"/>
                <a:ea typeface="+mn-ea"/>
                <a:cs typeface="+mn-cs"/>
              </a:rPr>
              <a:t> run"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3512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2E8A63-13BC-49D7-AB4D-C9C09B164FE5}"/>
              </a:ext>
            </a:extLst>
          </p:cNvPr>
          <p:cNvSpPr/>
          <p:nvPr/>
        </p:nvSpPr>
        <p:spPr>
          <a:xfrm>
            <a:off x="655320" y="2178627"/>
            <a:ext cx="11150221" cy="420624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55321" y="1329986"/>
            <a:ext cx="11054687" cy="49244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@sap/</a:t>
            </a:r>
            <a:r>
              <a:rPr kumimoji="0" lang="en-US" sz="1800" b="1"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is the module which is inside folder </a:t>
            </a:r>
            <a:r>
              <a:rPr kumimoji="0" lang="en-US" sz="1800" b="1"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node_modules</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/@sap/</a:t>
            </a:r>
            <a:r>
              <a:rPr kumimoji="0" lang="en-US" sz="1800" b="1"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Here you will find </a:t>
            </a: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server.js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which is actually the file which is run when you execute a CAP Project with </a:t>
            </a:r>
            <a:r>
              <a:rPr kumimoji="0" lang="en-US" sz="1800" b="0" i="1"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rPr>
              <a:t>cds</a:t>
            </a:r>
            <a:r>
              <a:rPr kumimoji="0" lang="en-US" sz="18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rPr>
              <a:t> run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Content inside </a:t>
            </a:r>
            <a:r>
              <a:rPr kumimoji="0" lang="en-US" sz="1800" b="1"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node_modules</a:t>
            </a: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/@sap/</a:t>
            </a:r>
            <a:r>
              <a:rPr kumimoji="0" lang="en-US" sz="1800" b="1"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uLnTx/>
                <a:uFillTx/>
                <a:latin typeface="Arial" panose="020B0604020202020204" pitchFamily="34" charset="0"/>
                <a:ea typeface="+mn-ea"/>
                <a:cs typeface="+mn-cs"/>
              </a:rPr>
              <a:t>root@apples-MacBook-Air</a:t>
            </a:r>
            <a:r>
              <a:rPr kumimoji="0" lang="en-US" sz="1400" b="0" i="0" u="none" strike="noStrike" kern="1200" cap="none" spc="0" normalizeH="0" baseline="0" noProof="0" dirty="0">
                <a:ln>
                  <a:noFill/>
                </a:ln>
                <a:uLnTx/>
                <a:uFillTx/>
                <a:latin typeface="Arial" panose="020B0604020202020204" pitchFamily="34" charset="0"/>
                <a:ea typeface="+mn-ea"/>
                <a:cs typeface="+mn-cs"/>
              </a:rPr>
              <a:t>:~/Desktop/Blog/capm1/demo1/</a:t>
            </a:r>
            <a:r>
              <a:rPr kumimoji="0" lang="en-US" sz="1400" b="0" i="0" u="none" strike="noStrike" kern="1200" cap="none" spc="0" normalizeH="0" baseline="0" noProof="0" dirty="0" err="1">
                <a:ln>
                  <a:noFill/>
                </a:ln>
                <a:uLnTx/>
                <a:uFillTx/>
                <a:latin typeface="Arial" panose="020B0604020202020204" pitchFamily="34" charset="0"/>
                <a:ea typeface="+mn-ea"/>
                <a:cs typeface="+mn-cs"/>
              </a:rPr>
              <a:t>demop</a:t>
            </a:r>
            <a:r>
              <a:rPr kumimoji="0" lang="en-US" sz="1400" b="0" i="0" u="none" strike="noStrike" kern="1200" cap="none" spc="0" normalizeH="0" baseline="0" noProof="0" dirty="0">
                <a:ln>
                  <a:noFill/>
                </a:ln>
                <a:uLnTx/>
                <a:uFillTx/>
                <a:latin typeface="Arial" panose="020B0604020202020204" pitchFamily="34" charset="0"/>
                <a:ea typeface="+mn-ea"/>
                <a:cs typeface="+mn-cs"/>
              </a:rPr>
              <a:t>/</a:t>
            </a:r>
            <a:r>
              <a:rPr kumimoji="0" lang="en-US" sz="1400" b="0" i="0" u="none" strike="noStrike" kern="1200" cap="none" spc="0" normalizeH="0" baseline="0" noProof="0" dirty="0" err="1">
                <a:ln>
                  <a:noFill/>
                </a:ln>
                <a:uLnTx/>
                <a:uFillTx/>
                <a:latin typeface="Arial" panose="020B0604020202020204" pitchFamily="34" charset="0"/>
                <a:ea typeface="+mn-ea"/>
                <a:cs typeface="+mn-cs"/>
              </a:rPr>
              <a:t>node_modules</a:t>
            </a:r>
            <a:r>
              <a:rPr kumimoji="0" lang="en-US" sz="1400" b="0" i="0" u="none" strike="noStrike" kern="1200" cap="none" spc="0" normalizeH="0" baseline="0" noProof="0" dirty="0">
                <a:ln>
                  <a:noFill/>
                </a:ln>
                <a:uLnTx/>
                <a:uFillTx/>
                <a:latin typeface="Arial" panose="020B0604020202020204" pitchFamily="34" charset="0"/>
                <a:ea typeface="+mn-ea"/>
                <a:cs typeface="+mn-cs"/>
              </a:rPr>
              <a:t>/@sap/</a:t>
            </a:r>
            <a:r>
              <a:rPr kumimoji="0" lang="en-US" sz="1400" b="0" i="0" u="none" strike="noStrike" kern="1200" cap="none" spc="0" normalizeH="0" baseline="0" noProof="0" dirty="0" err="1">
                <a:ln>
                  <a:noFill/>
                </a:ln>
                <a:uLnTx/>
                <a:uFillTx/>
                <a:latin typeface="Arial" panose="020B0604020202020204" pitchFamily="34" charset="0"/>
                <a:ea typeface="+mn-ea"/>
                <a:cs typeface="+mn-cs"/>
              </a:rPr>
              <a:t>cds</a:t>
            </a:r>
            <a:r>
              <a:rPr kumimoji="0" lang="en-US" sz="1400" b="0" i="0" u="none" strike="noStrike" kern="1200" cap="none" spc="0" normalizeH="0" baseline="0" noProof="0" dirty="0">
                <a:ln>
                  <a:noFill/>
                </a:ln>
                <a:uLnTx/>
                <a:uFillTx/>
                <a:latin typeface="Arial" panose="020B0604020202020204" pitchFamily="34" charset="0"/>
                <a:ea typeface="+mn-ea"/>
                <a:cs typeface="+mn-cs"/>
              </a:rPr>
              <a:t>$ ls -l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total 928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25104 Nov 15 21:06 CHANGELOG.md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746 Nov 15 21:06 README.md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396160 Nov 18 12:48 SIGNATURE.SMF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drwxr</a:t>
            </a:r>
            <a:r>
              <a:rPr kumimoji="0" lang="en-US" sz="1400" b="0" i="0" u="none" strike="noStrike" kern="1200" cap="none" spc="0" normalizeH="0" baseline="0" noProof="0" dirty="0">
                <a:ln>
                  <a:noFill/>
                </a:ln>
                <a:uLnTx/>
                <a:uFillTx/>
                <a:latin typeface="Arial" panose="020B0604020202020204" pitchFamily="34" charset="0"/>
                <a:ea typeface="+mn-ea"/>
                <a:cs typeface="+mn-cs"/>
              </a:rPr>
              <a:t>-</a:t>
            </a:r>
            <a:r>
              <a:rPr kumimoji="0" lang="en-US" sz="1400" b="0" i="0" u="none" strike="noStrike" kern="1200" cap="none" spc="0" normalizeH="0" baseline="0" noProof="0" dirty="0" err="1">
                <a:ln>
                  <a:noFill/>
                </a:ln>
                <a:uLnTx/>
                <a:uFillTx/>
                <a:latin typeface="Arial" panose="020B0604020202020204" pitchFamily="34" charset="0"/>
                <a:ea typeface="+mn-ea"/>
                <a:cs typeface="+mn-cs"/>
              </a:rPr>
              <a:t>xr</a:t>
            </a:r>
            <a:r>
              <a:rPr kumimoji="0" lang="en-US" sz="1400" b="0" i="0" u="none" strike="noStrike" kern="1200" cap="none" spc="0" normalizeH="0" baseline="0" noProof="0" dirty="0">
                <a:ln>
                  <a:noFill/>
                </a:ln>
                <a:uLnTx/>
                <a:uFillTx/>
                <a:latin typeface="Arial" panose="020B0604020202020204" pitchFamily="34" charset="0"/>
                <a:ea typeface="+mn-ea"/>
                <a:cs typeface="+mn-cs"/>
              </a:rPr>
              <a:t>-x   5 Ajay  staff     170 Nov 21 15:20 _i18n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drwxr</a:t>
            </a:r>
            <a:r>
              <a:rPr kumimoji="0" lang="en-US" sz="1400" b="0" i="0" u="none" strike="noStrike" kern="1200" cap="none" spc="0" normalizeH="0" baseline="0" noProof="0" dirty="0">
                <a:ln>
                  <a:noFill/>
                </a:ln>
                <a:uLnTx/>
                <a:uFillTx/>
                <a:latin typeface="Arial" panose="020B0604020202020204" pitchFamily="34" charset="0"/>
                <a:ea typeface="+mn-ea"/>
                <a:cs typeface="+mn-cs"/>
              </a:rPr>
              <a:t>-</a:t>
            </a:r>
            <a:r>
              <a:rPr kumimoji="0" lang="en-US" sz="1400" b="0" i="0" u="none" strike="noStrike" kern="1200" cap="none" spc="0" normalizeH="0" baseline="0" noProof="0" dirty="0" err="1">
                <a:ln>
                  <a:noFill/>
                </a:ln>
                <a:uLnTx/>
                <a:uFillTx/>
                <a:latin typeface="Arial" panose="020B0604020202020204" pitchFamily="34" charset="0"/>
                <a:ea typeface="+mn-ea"/>
                <a:cs typeface="+mn-cs"/>
              </a:rPr>
              <a:t>xr</a:t>
            </a:r>
            <a:r>
              <a:rPr kumimoji="0" lang="en-US" sz="1400" b="0" i="0" u="none" strike="noStrike" kern="1200" cap="none" spc="0" normalizeH="0" baseline="0" noProof="0" dirty="0">
                <a:ln>
                  <a:noFill/>
                </a:ln>
                <a:uLnTx/>
                <a:uFillTx/>
                <a:latin typeface="Arial" panose="020B0604020202020204" pitchFamily="34" charset="0"/>
                <a:ea typeface="+mn-ea"/>
                <a:cs typeface="+mn-cs"/>
              </a:rPr>
              <a:t>-x  10 Ajay  staff     340 Nov 21 15:20 </a:t>
            </a:r>
            <a:r>
              <a:rPr kumimoji="0" lang="en-US" sz="1400" b="0" i="0" u="none" strike="noStrike" kern="1200" cap="none" spc="0" normalizeH="0" baseline="0" noProof="0" dirty="0" err="1">
                <a:ln>
                  <a:noFill/>
                </a:ln>
                <a:uLnTx/>
                <a:uFillTx/>
                <a:latin typeface="Arial" panose="020B0604020202020204" pitchFamily="34" charset="0"/>
                <a:ea typeface="+mn-ea"/>
                <a:cs typeface="+mn-cs"/>
              </a:rPr>
              <a:t>apis</a:t>
            </a:r>
            <a:endParaRPr kumimoji="0" lang="en-US" sz="14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drwxr</a:t>
            </a:r>
            <a:r>
              <a:rPr kumimoji="0" lang="en-US" sz="1400" b="0" i="0" u="none" strike="noStrike" kern="1200" cap="none" spc="0" normalizeH="0" baseline="0" noProof="0" dirty="0">
                <a:ln>
                  <a:noFill/>
                </a:ln>
                <a:uLnTx/>
                <a:uFillTx/>
                <a:latin typeface="Arial" panose="020B0604020202020204" pitchFamily="34" charset="0"/>
                <a:ea typeface="+mn-ea"/>
                <a:cs typeface="+mn-cs"/>
              </a:rPr>
              <a:t>-</a:t>
            </a:r>
            <a:r>
              <a:rPr kumimoji="0" lang="en-US" sz="1400" b="0" i="0" u="none" strike="noStrike" kern="1200" cap="none" spc="0" normalizeH="0" baseline="0" noProof="0" dirty="0" err="1">
                <a:ln>
                  <a:noFill/>
                </a:ln>
                <a:uLnTx/>
                <a:uFillTx/>
                <a:latin typeface="Arial" panose="020B0604020202020204" pitchFamily="34" charset="0"/>
                <a:ea typeface="+mn-ea"/>
                <a:cs typeface="+mn-cs"/>
              </a:rPr>
              <a:t>xr</a:t>
            </a:r>
            <a:r>
              <a:rPr kumimoji="0" lang="en-US" sz="1400" b="0" i="0" u="none" strike="noStrike" kern="1200" cap="none" spc="0" normalizeH="0" baseline="0" noProof="0" dirty="0">
                <a:ln>
                  <a:noFill/>
                </a:ln>
                <a:uLnTx/>
                <a:uFillTx/>
                <a:latin typeface="Arial" panose="020B0604020202020204" pitchFamily="34" charset="0"/>
                <a:ea typeface="+mn-ea"/>
                <a:cs typeface="+mn-cs"/>
              </a:rPr>
              <a:t>-x  20 Ajay  staff     680 Nov 21 15:20 bin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3619 Nov 15 21:06 </a:t>
            </a:r>
            <a:r>
              <a:rPr kumimoji="0" lang="en-US" sz="1400" b="0" i="0" u="none" strike="noStrike" kern="1200" cap="none" spc="0" normalizeH="0" baseline="0" noProof="0" dirty="0" err="1">
                <a:ln>
                  <a:noFill/>
                </a:ln>
                <a:uLnTx/>
                <a:uFillTx/>
                <a:latin typeface="Arial" panose="020B0604020202020204" pitchFamily="34" charset="0"/>
                <a:ea typeface="+mn-ea"/>
                <a:cs typeface="+mn-cs"/>
              </a:rPr>
              <a:t>common.cds</a:t>
            </a:r>
            <a:endParaRPr kumimoji="0" lang="en-US" sz="14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12591 Feb 28  2017 developer-license-3.1.txt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drwxr</a:t>
            </a:r>
            <a:r>
              <a:rPr kumimoji="0" lang="en-US" sz="1400" b="0" i="0" u="none" strike="noStrike" kern="1200" cap="none" spc="0" normalizeH="0" baseline="0" noProof="0" dirty="0">
                <a:ln>
                  <a:noFill/>
                </a:ln>
                <a:uLnTx/>
                <a:uFillTx/>
                <a:latin typeface="Arial" panose="020B0604020202020204" pitchFamily="34" charset="0"/>
                <a:ea typeface="+mn-ea"/>
                <a:cs typeface="+mn-cs"/>
              </a:rPr>
              <a:t>-</a:t>
            </a:r>
            <a:r>
              <a:rPr kumimoji="0" lang="en-US" sz="1400" b="0" i="0" u="none" strike="noStrike" kern="1200" cap="none" spc="0" normalizeH="0" baseline="0" noProof="0" dirty="0" err="1">
                <a:ln>
                  <a:noFill/>
                </a:ln>
                <a:uLnTx/>
                <a:uFillTx/>
                <a:latin typeface="Arial" panose="020B0604020202020204" pitchFamily="34" charset="0"/>
                <a:ea typeface="+mn-ea"/>
                <a:cs typeface="+mn-cs"/>
              </a:rPr>
              <a:t>xr</a:t>
            </a:r>
            <a:r>
              <a:rPr kumimoji="0" lang="en-US" sz="1400" b="0" i="0" u="none" strike="noStrike" kern="1200" cap="none" spc="0" normalizeH="0" baseline="0" noProof="0" dirty="0">
                <a:ln>
                  <a:noFill/>
                </a:ln>
                <a:uLnTx/>
                <a:uFillTx/>
                <a:latin typeface="Arial" panose="020B0604020202020204" pitchFamily="34" charset="0"/>
                <a:ea typeface="+mn-ea"/>
                <a:cs typeface="+mn-cs"/>
              </a:rPr>
              <a:t>-x   3 Ajay  staff     102 Nov 21 15:20 </a:t>
            </a:r>
            <a:r>
              <a:rPr kumimoji="0" lang="en-US" sz="1400" b="0" i="0" u="none" strike="noStrike" kern="1200" cap="none" spc="0" normalizeH="0" baseline="0" noProof="0" dirty="0" err="1">
                <a:ln>
                  <a:noFill/>
                </a:ln>
                <a:uLnTx/>
                <a:uFillTx/>
                <a:latin typeface="Arial" panose="020B0604020202020204" pitchFamily="34" charset="0"/>
                <a:ea typeface="+mn-ea"/>
                <a:cs typeface="+mn-cs"/>
              </a:rPr>
              <a:t>etc</a:t>
            </a:r>
            <a:endParaRPr kumimoji="0" lang="en-US" sz="14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drwxr</a:t>
            </a:r>
            <a:r>
              <a:rPr kumimoji="0" lang="en-US" sz="1400" b="0" i="0" u="none" strike="noStrike" kern="1200" cap="none" spc="0" normalizeH="0" baseline="0" noProof="0" dirty="0">
                <a:ln>
                  <a:noFill/>
                </a:ln>
                <a:uLnTx/>
                <a:uFillTx/>
                <a:latin typeface="Arial" panose="020B0604020202020204" pitchFamily="34" charset="0"/>
                <a:ea typeface="+mn-ea"/>
                <a:cs typeface="+mn-cs"/>
              </a:rPr>
              <a:t>-</a:t>
            </a:r>
            <a:r>
              <a:rPr kumimoji="0" lang="en-US" sz="1400" b="0" i="0" u="none" strike="noStrike" kern="1200" cap="none" spc="0" normalizeH="0" baseline="0" noProof="0" dirty="0" err="1">
                <a:ln>
                  <a:noFill/>
                </a:ln>
                <a:uLnTx/>
                <a:uFillTx/>
                <a:latin typeface="Arial" panose="020B0604020202020204" pitchFamily="34" charset="0"/>
                <a:ea typeface="+mn-ea"/>
                <a:cs typeface="+mn-cs"/>
              </a:rPr>
              <a:t>xr</a:t>
            </a:r>
            <a:r>
              <a:rPr kumimoji="0" lang="en-US" sz="1400" b="0" i="0" u="none" strike="noStrike" kern="1200" cap="none" spc="0" normalizeH="0" baseline="0" noProof="0" dirty="0">
                <a:ln>
                  <a:noFill/>
                </a:ln>
                <a:uLnTx/>
                <a:uFillTx/>
                <a:latin typeface="Arial" panose="020B0604020202020204" pitchFamily="34" charset="0"/>
                <a:ea typeface="+mn-ea"/>
                <a:cs typeface="+mn-cs"/>
              </a:rPr>
              <a:t>-x  12 Ajay  staff     408 Nov 21 15:20 lib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drwxr</a:t>
            </a:r>
            <a:r>
              <a:rPr kumimoji="0" lang="en-US" sz="1400" b="0" i="0" u="none" strike="noStrike" kern="1200" cap="none" spc="0" normalizeH="0" baseline="0" noProof="0" dirty="0">
                <a:ln>
                  <a:noFill/>
                </a:ln>
                <a:uLnTx/>
                <a:uFillTx/>
                <a:latin typeface="Arial" panose="020B0604020202020204" pitchFamily="34" charset="0"/>
                <a:ea typeface="+mn-ea"/>
                <a:cs typeface="+mn-cs"/>
              </a:rPr>
              <a:t>-</a:t>
            </a:r>
            <a:r>
              <a:rPr kumimoji="0" lang="en-US" sz="1400" b="0" i="0" u="none" strike="noStrike" kern="1200" cap="none" spc="0" normalizeH="0" baseline="0" noProof="0" dirty="0" err="1">
                <a:ln>
                  <a:noFill/>
                </a:ln>
                <a:uLnTx/>
                <a:uFillTx/>
                <a:latin typeface="Arial" panose="020B0604020202020204" pitchFamily="34" charset="0"/>
                <a:ea typeface="+mn-ea"/>
                <a:cs typeface="+mn-cs"/>
              </a:rPr>
              <a:t>xr</a:t>
            </a:r>
            <a:r>
              <a:rPr kumimoji="0" lang="en-US" sz="1400" b="0" i="0" u="none" strike="noStrike" kern="1200" cap="none" spc="0" normalizeH="0" baseline="0" noProof="0" dirty="0">
                <a:ln>
                  <a:noFill/>
                </a:ln>
                <a:uLnTx/>
                <a:uFillTx/>
                <a:latin typeface="Arial" panose="020B0604020202020204" pitchFamily="34" charset="0"/>
                <a:ea typeface="+mn-ea"/>
                <a:cs typeface="+mn-cs"/>
              </a:rPr>
              <a:t>-x  53 root  staff    1802 Nov 21 15:20 </a:t>
            </a:r>
            <a:r>
              <a:rPr kumimoji="0" lang="en-US" sz="1400" b="0" i="0" u="none" strike="noStrike" kern="1200" cap="none" spc="0" normalizeH="0" baseline="0" noProof="0" dirty="0" err="1">
                <a:ln>
                  <a:noFill/>
                </a:ln>
                <a:uLnTx/>
                <a:uFillTx/>
                <a:latin typeface="Arial" panose="020B0604020202020204" pitchFamily="34" charset="0"/>
                <a:ea typeface="+mn-ea"/>
                <a:cs typeface="+mn-cs"/>
              </a:rPr>
              <a:t>node_modules</a:t>
            </a:r>
            <a:endParaRPr kumimoji="0" lang="en-US" sz="14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7293 Nov 15 21:06 </a:t>
            </a:r>
            <a:r>
              <a:rPr kumimoji="0" lang="en-US" sz="1400" b="0" i="0" u="none" strike="noStrike" kern="1200" cap="none" spc="0" normalizeH="0" baseline="0" noProof="0" dirty="0" err="1">
                <a:ln>
                  <a:noFill/>
                </a:ln>
                <a:uLnTx/>
                <a:uFillTx/>
                <a:latin typeface="Arial" panose="020B0604020202020204" pitchFamily="34" charset="0"/>
                <a:ea typeface="+mn-ea"/>
                <a:cs typeface="+mn-cs"/>
              </a:rPr>
              <a:t>npm-shrinkwrap.json</a:t>
            </a:r>
            <a:endParaRPr kumimoji="0" lang="en-US" sz="14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9574 Nov 21 15:20 </a:t>
            </a:r>
            <a:r>
              <a:rPr kumimoji="0" lang="en-US" sz="1400" b="0" i="0" u="none" strike="noStrike" kern="1200" cap="none" spc="0" normalizeH="0" baseline="0" noProof="0" dirty="0" err="1">
                <a:ln>
                  <a:noFill/>
                </a:ln>
                <a:uLnTx/>
                <a:uFillTx/>
                <a:latin typeface="Arial" panose="020B0604020202020204" pitchFamily="34" charset="0"/>
                <a:ea typeface="+mn-ea"/>
                <a:cs typeface="+mn-cs"/>
              </a:rPr>
              <a:t>package.json</a:t>
            </a:r>
            <a:endParaRPr kumimoji="0" lang="en-US" sz="14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uLnTx/>
                <a:uFillTx/>
                <a:latin typeface="Arial" panose="020B0604020202020204" pitchFamily="34" charset="0"/>
                <a:ea typeface="+mn-ea"/>
                <a:cs typeface="+mn-cs"/>
              </a:rPr>
              <a:t>    -</a:t>
            </a:r>
            <a:r>
              <a:rPr kumimoji="0" lang="en-US" sz="1400" b="0" i="0" u="none" strike="noStrike" kern="1200" cap="none" spc="0" normalizeH="0" baseline="0" noProof="0" dirty="0" err="1">
                <a:ln>
                  <a:noFill/>
                </a:ln>
                <a:uLnTx/>
                <a:uFillTx/>
                <a:latin typeface="Arial" panose="020B0604020202020204" pitchFamily="34" charset="0"/>
                <a:ea typeface="+mn-ea"/>
                <a:cs typeface="+mn-cs"/>
              </a:rPr>
              <a:t>rw</a:t>
            </a:r>
            <a:r>
              <a:rPr kumimoji="0" lang="en-US" sz="1400" b="0" i="0" u="none" strike="noStrike" kern="1200" cap="none" spc="0" normalizeH="0" baseline="0" noProof="0" dirty="0">
                <a:ln>
                  <a:noFill/>
                </a:ln>
                <a:uLnTx/>
                <a:uFillTx/>
                <a:latin typeface="Arial" panose="020B0604020202020204" pitchFamily="34" charset="0"/>
                <a:ea typeface="+mn-ea"/>
                <a:cs typeface="+mn-cs"/>
              </a:rPr>
              <a:t>-r--r--   1 Ajay  staff    1517 Nov 15 21:06 server.js</a:t>
            </a:r>
          </a:p>
        </p:txBody>
      </p:sp>
      <p:sp>
        <p:nvSpPr>
          <p:cNvPr id="4" name="Title 3">
            <a:extLst>
              <a:ext uri="{FF2B5EF4-FFF2-40B4-BE49-F238E27FC236}">
                <a16:creationId xmlns:a16="http://schemas.microsoft.com/office/drawing/2014/main" id="{4BF84B00-0E33-4EC7-A16D-390C87109A02}"/>
              </a:ext>
            </a:extLst>
          </p:cNvPr>
          <p:cNvSpPr>
            <a:spLocks noGrp="1"/>
          </p:cNvSpPr>
          <p:nvPr>
            <p:ph type="title"/>
          </p:nvPr>
        </p:nvSpPr>
        <p:spPr>
          <a:xfrm>
            <a:off x="655321" y="495335"/>
            <a:ext cx="10515600" cy="640714"/>
          </a:xfrm>
        </p:spPr>
        <p:txBody>
          <a:bodyPr>
            <a:normAutofit/>
          </a:bodyPr>
          <a:lstStyle/>
          <a:p>
            <a:r>
              <a:rPr lang="en-US" dirty="0"/>
              <a:t>STEP 3: SERVER.JS OF @SAP/CDS</a:t>
            </a:r>
            <a:endParaRPr lang="en-IN" dirty="0"/>
          </a:p>
        </p:txBody>
      </p:sp>
    </p:spTree>
    <p:extLst>
      <p:ext uri="{BB962C8B-B14F-4D97-AF65-F5344CB8AC3E}">
        <p14:creationId xmlns:p14="http://schemas.microsoft.com/office/powerpoint/2010/main" val="248454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E04FB9-30F9-4EF6-B865-764CDD195CB0}"/>
              </a:ext>
            </a:extLst>
          </p:cNvPr>
          <p:cNvSpPr/>
          <p:nvPr/>
        </p:nvSpPr>
        <p:spPr>
          <a:xfrm>
            <a:off x="655320" y="3465077"/>
            <a:ext cx="11150221" cy="2417888"/>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272C95-4D7A-4123-A223-4FC2604F6C55}"/>
              </a:ext>
            </a:extLst>
          </p:cNvPr>
          <p:cNvSpPr/>
          <p:nvPr/>
        </p:nvSpPr>
        <p:spPr>
          <a:xfrm>
            <a:off x="655320" y="2149599"/>
            <a:ext cx="11150221" cy="462973"/>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55321" y="1297094"/>
            <a:ext cx="9921923"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Create </a:t>
            </a:r>
            <a:r>
              <a:rPr kumimoji="0" lang="en-US" sz="2400" b="1"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js</a:t>
            </a: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then we create a file mySimpleService.js which is going to contain our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touch mySimpleService.js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Implement </a:t>
            </a:r>
            <a:r>
              <a:rPr kumimoji="0" lang="en-US" sz="2400" b="1"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js</a:t>
            </a: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then, we create a module which holds our service, in simple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js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we can write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uLnTx/>
                <a:uFillTx/>
                <a:latin typeface="Arial" panose="020B0604020202020204" pitchFamily="34" charset="0"/>
                <a:ea typeface="+mn-ea"/>
                <a:cs typeface="+mn-cs"/>
              </a:rPr>
            </a:br>
            <a:r>
              <a:rPr kumimoji="0" lang="en-US" sz="1600" b="0" i="0" u="none" strike="noStrike" kern="1200" cap="none" spc="0" normalizeH="0" baseline="0" noProof="0" dirty="0">
                <a:ln>
                  <a:noFill/>
                </a:ln>
                <a:uLnTx/>
                <a:uFillTx/>
                <a:latin typeface="Arial" panose="020B0604020202020204" pitchFamily="34" charset="0"/>
                <a:ea typeface="+mn-ea"/>
                <a:cs typeface="+mn-cs"/>
              </a:rPr>
              <a:t>const </a:t>
            </a:r>
            <a:r>
              <a:rPr kumimoji="0" lang="en-US" sz="1600" b="0" i="0" u="none" strike="noStrike" kern="1200" cap="none" spc="0" normalizeH="0" baseline="0" noProof="0" dirty="0" err="1">
                <a:ln>
                  <a:noFill/>
                </a:ln>
                <a:uLnTx/>
                <a:uFillTx/>
                <a:latin typeface="Arial" panose="020B0604020202020204" pitchFamily="34" charset="0"/>
                <a:ea typeface="+mn-ea"/>
                <a:cs typeface="+mn-cs"/>
              </a:rPr>
              <a:t>exportSRV</a:t>
            </a:r>
            <a:r>
              <a:rPr kumimoji="0" lang="en-US" sz="1600" b="0" i="0" u="none" strike="noStrike" kern="1200" cap="none" spc="0" normalizeH="0" baseline="0" noProof="0" dirty="0">
                <a:ln>
                  <a:noFill/>
                </a:ln>
                <a:uLnTx/>
                <a:uFillTx/>
                <a:latin typeface="Arial" panose="020B0604020202020204" pitchFamily="34" charset="0"/>
                <a:ea typeface="+mn-ea"/>
                <a:cs typeface="+mn-cs"/>
              </a:rPr>
              <a:t> = function(</a:t>
            </a:r>
            <a:r>
              <a:rPr kumimoji="0" lang="en-US" sz="1600" b="0" i="0" u="none" strike="noStrike" kern="1200" cap="none" spc="0" normalizeH="0" baseline="0" noProof="0" dirty="0" err="1">
                <a:ln>
                  <a:noFill/>
                </a:ln>
                <a:uLnTx/>
                <a:uFillTx/>
                <a:latin typeface="Arial" panose="020B0604020202020204" pitchFamily="34" charset="0"/>
                <a:ea typeface="+mn-ea"/>
                <a:cs typeface="+mn-cs"/>
              </a:rPr>
              <a:t>srv</a:t>
            </a:r>
            <a:r>
              <a:rPr kumimoji="0" lang="en-US" sz="16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a:t>
            </a:r>
            <a:r>
              <a:rPr kumimoji="0" lang="en-US" sz="1600" b="0" i="0" u="none" strike="noStrike" kern="1200" cap="none" spc="0" normalizeH="0" baseline="0" noProof="0" dirty="0" err="1">
                <a:ln>
                  <a:noFill/>
                </a:ln>
                <a:uLnTx/>
                <a:uFillTx/>
                <a:latin typeface="Arial" panose="020B0604020202020204" pitchFamily="34" charset="0"/>
                <a:ea typeface="+mn-ea"/>
                <a:cs typeface="+mn-cs"/>
              </a:rPr>
              <a:t>srv.on</a:t>
            </a:r>
            <a:r>
              <a:rPr kumimoji="0" lang="en-US" sz="1600" b="0" i="0" u="none" strike="noStrike" kern="1200" cap="none" spc="0" normalizeH="0" baseline="0" noProof="0" dirty="0">
                <a:ln>
                  <a:noFill/>
                </a:ln>
                <a:uLnTx/>
                <a:uFillTx/>
                <a:latin typeface="Arial" panose="020B0604020202020204" pitchFamily="34" charset="0"/>
                <a:ea typeface="+mn-ea"/>
                <a:cs typeface="+mn-cs"/>
              </a:rPr>
              <a:t>("</a:t>
            </a:r>
            <a:r>
              <a:rPr kumimoji="0" lang="en-US" sz="1600" b="0" i="0" u="none" strike="noStrike" kern="1200" cap="none" spc="0" normalizeH="0" baseline="0" noProof="0" dirty="0" err="1">
                <a:ln>
                  <a:noFill/>
                </a:ln>
                <a:uLnTx/>
                <a:uFillTx/>
                <a:latin typeface="Arial" panose="020B0604020202020204" pitchFamily="34" charset="0"/>
                <a:ea typeface="+mn-ea"/>
                <a:cs typeface="+mn-cs"/>
              </a:rPr>
              <a:t>somesrv</a:t>
            </a:r>
            <a:r>
              <a:rPr kumimoji="0" lang="en-US" sz="1600" b="0" i="0" u="none" strike="noStrike" kern="1200" cap="none" spc="0" normalizeH="0" baseline="0" noProof="0" dirty="0">
                <a:ln>
                  <a:noFill/>
                </a:ln>
                <a:uLnTx/>
                <a:uFillTx/>
                <a:latin typeface="Arial" panose="020B0604020202020204" pitchFamily="34" charset="0"/>
                <a:ea typeface="+mn-ea"/>
                <a:cs typeface="+mn-cs"/>
              </a:rPr>
              <a:t>", </a:t>
            </a:r>
            <a:r>
              <a:rPr kumimoji="0" lang="en-US" sz="1600" b="0" i="0" u="none" strike="noStrike" kern="1200" cap="none" spc="0" normalizeH="0" baseline="0" noProof="0" dirty="0" err="1">
                <a:ln>
                  <a:noFill/>
                </a:ln>
                <a:uLnTx/>
                <a:uFillTx/>
                <a:latin typeface="Arial" panose="020B0604020202020204" pitchFamily="34" charset="0"/>
                <a:ea typeface="+mn-ea"/>
                <a:cs typeface="+mn-cs"/>
              </a:rPr>
              <a:t>req</a:t>
            </a:r>
            <a:r>
              <a:rPr kumimoji="0" lang="en-US" sz="1600" b="0" i="0" u="none" strike="noStrike" kern="1200" cap="none" spc="0" normalizeH="0" baseline="0" noProof="0" dirty="0">
                <a:ln>
                  <a:noFill/>
                </a:ln>
                <a:uLnTx/>
                <a:uFillTx/>
                <a:latin typeface="Arial" panose="020B0604020202020204" pitchFamily="34" charset="0"/>
                <a:ea typeface="+mn-ea"/>
                <a:cs typeface="+mn-cs"/>
              </a:rPr>
              <a:t> =&gt;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return "Hello " + req.data.msg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uLnTx/>
                <a:uFillTx/>
                <a:latin typeface="Arial" panose="020B0604020202020204" pitchFamily="34" charset="0"/>
                <a:ea typeface="+mn-ea"/>
                <a:cs typeface="+mn-cs"/>
              </a:rPr>
              <a:t>module.exports</a:t>
            </a:r>
            <a:r>
              <a:rPr kumimoji="0" lang="en-US" sz="1600" b="0" i="0" u="none" strike="noStrike" kern="1200" cap="none" spc="0" normalizeH="0" baseline="0" noProof="0" dirty="0">
                <a:ln>
                  <a:noFill/>
                </a:ln>
                <a:uLnTx/>
                <a:uFillTx/>
                <a:latin typeface="Arial" panose="020B0604020202020204" pitchFamily="34" charset="0"/>
                <a:ea typeface="+mn-ea"/>
                <a:cs typeface="+mn-cs"/>
              </a:rPr>
              <a:t> = </a:t>
            </a:r>
            <a:r>
              <a:rPr kumimoji="0" lang="en-US" sz="1600" b="0" i="0" u="none" strike="noStrike" kern="1200" cap="none" spc="0" normalizeH="0" baseline="0" noProof="0" dirty="0" err="1">
                <a:ln>
                  <a:noFill/>
                </a:ln>
                <a:uLnTx/>
                <a:uFillTx/>
                <a:latin typeface="Arial" panose="020B0604020202020204" pitchFamily="34" charset="0"/>
                <a:ea typeface="+mn-ea"/>
                <a:cs typeface="+mn-cs"/>
              </a:rPr>
              <a:t>exportSRV</a:t>
            </a:r>
            <a:endParaRPr kumimoji="0" lang="en-US" sz="16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4" name="Title 3">
            <a:extLst>
              <a:ext uri="{FF2B5EF4-FFF2-40B4-BE49-F238E27FC236}">
                <a16:creationId xmlns:a16="http://schemas.microsoft.com/office/drawing/2014/main" id="{B5EEDBBF-B7B6-4255-A982-2F79410EC726}"/>
              </a:ext>
            </a:extLst>
          </p:cNvPr>
          <p:cNvSpPr>
            <a:spLocks noGrp="1"/>
          </p:cNvSpPr>
          <p:nvPr>
            <p:ph type="title"/>
          </p:nvPr>
        </p:nvSpPr>
        <p:spPr>
          <a:xfrm>
            <a:off x="655321" y="495335"/>
            <a:ext cx="10515600" cy="640714"/>
          </a:xfrm>
        </p:spPr>
        <p:txBody>
          <a:bodyPr>
            <a:normAutofit/>
          </a:bodyPr>
          <a:lstStyle/>
          <a:p>
            <a:r>
              <a:rPr lang="en-US" dirty="0"/>
              <a:t>STEP 4: CREATE A SIMPLE SERVICE</a:t>
            </a:r>
            <a:endParaRPr lang="en-IN" dirty="0"/>
          </a:p>
        </p:txBody>
      </p:sp>
    </p:spTree>
    <p:extLst>
      <p:ext uri="{BB962C8B-B14F-4D97-AF65-F5344CB8AC3E}">
        <p14:creationId xmlns:p14="http://schemas.microsoft.com/office/powerpoint/2010/main" val="96692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C2D005-F6AD-4191-8EC5-A9DA69B6F3F5}"/>
              </a:ext>
            </a:extLst>
          </p:cNvPr>
          <p:cNvSpPr/>
          <p:nvPr/>
        </p:nvSpPr>
        <p:spPr>
          <a:xfrm>
            <a:off x="655320" y="4766917"/>
            <a:ext cx="11150221" cy="523013"/>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A160790-7F8B-4B79-9A22-A855028EFFC8}"/>
              </a:ext>
            </a:extLst>
          </p:cNvPr>
          <p:cNvSpPr/>
          <p:nvPr/>
        </p:nvSpPr>
        <p:spPr>
          <a:xfrm>
            <a:off x="655320" y="1568070"/>
            <a:ext cx="11150221" cy="17557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55321" y="1163994"/>
            <a:ext cx="11573302"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same code we can write using ES6 and arrow notation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//this code is same as above but with arrow(=&gt;)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uLnTx/>
                <a:uFillTx/>
                <a:latin typeface="Arial" panose="020B0604020202020204" pitchFamily="34" charset="0"/>
                <a:ea typeface="+mn-ea"/>
                <a:cs typeface="+mn-cs"/>
              </a:rPr>
              <a:t>module.exports</a:t>
            </a:r>
            <a:r>
              <a:rPr kumimoji="0" lang="en-US" sz="1600" b="0" i="0" u="none" strike="noStrike" kern="1200" cap="none" spc="0" normalizeH="0" baseline="0" noProof="0" dirty="0">
                <a:ln>
                  <a:noFill/>
                </a:ln>
                <a:uLnTx/>
                <a:uFillTx/>
                <a:latin typeface="Arial" panose="020B0604020202020204" pitchFamily="34" charset="0"/>
                <a:ea typeface="+mn-ea"/>
                <a:cs typeface="+mn-cs"/>
              </a:rPr>
              <a:t> = </a:t>
            </a:r>
            <a:r>
              <a:rPr kumimoji="0" lang="en-US" sz="1600" b="0" i="0" u="none" strike="noStrike" kern="1200" cap="none" spc="0" normalizeH="0" baseline="0" noProof="0" dirty="0" err="1">
                <a:ln>
                  <a:noFill/>
                </a:ln>
                <a:uLnTx/>
                <a:uFillTx/>
                <a:latin typeface="Arial" panose="020B0604020202020204" pitchFamily="34" charset="0"/>
                <a:ea typeface="+mn-ea"/>
                <a:cs typeface="+mn-cs"/>
              </a:rPr>
              <a:t>srv</a:t>
            </a:r>
            <a:r>
              <a:rPr kumimoji="0" lang="en-US" sz="1600" b="0" i="0" u="none" strike="noStrike" kern="1200" cap="none" spc="0" normalizeH="0" baseline="0" noProof="0" dirty="0">
                <a:ln>
                  <a:noFill/>
                </a:ln>
                <a:uLnTx/>
                <a:uFillTx/>
                <a:latin typeface="Arial" panose="020B0604020202020204" pitchFamily="34" charset="0"/>
                <a:ea typeface="+mn-ea"/>
                <a:cs typeface="+mn-cs"/>
              </a:rPr>
              <a:t> =&gt;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a:t>
            </a:r>
            <a:r>
              <a:rPr kumimoji="0" lang="en-US" sz="1600" b="0" i="0" u="none" strike="noStrike" kern="1200" cap="none" spc="0" normalizeH="0" baseline="0" noProof="0" dirty="0" err="1">
                <a:ln>
                  <a:noFill/>
                </a:ln>
                <a:uLnTx/>
                <a:uFillTx/>
                <a:latin typeface="Arial" panose="020B0604020202020204" pitchFamily="34" charset="0"/>
                <a:ea typeface="+mn-ea"/>
                <a:cs typeface="+mn-cs"/>
              </a:rPr>
              <a:t>srv.on</a:t>
            </a:r>
            <a:r>
              <a:rPr kumimoji="0" lang="en-US" sz="1600" b="0" i="0" u="none" strike="noStrike" kern="1200" cap="none" spc="0" normalizeH="0" baseline="0" noProof="0" dirty="0">
                <a:ln>
                  <a:noFill/>
                </a:ln>
                <a:uLnTx/>
                <a:uFillTx/>
                <a:latin typeface="Arial" panose="020B0604020202020204" pitchFamily="34" charset="0"/>
                <a:ea typeface="+mn-ea"/>
                <a:cs typeface="+mn-cs"/>
              </a:rPr>
              <a:t>("</a:t>
            </a:r>
            <a:r>
              <a:rPr kumimoji="0" lang="en-US" sz="1600" b="0" i="0" u="none" strike="noStrike" kern="1200" cap="none" spc="0" normalizeH="0" baseline="0" noProof="0" dirty="0" err="1">
                <a:ln>
                  <a:noFill/>
                </a:ln>
                <a:uLnTx/>
                <a:uFillTx/>
                <a:latin typeface="Arial" panose="020B0604020202020204" pitchFamily="34" charset="0"/>
                <a:ea typeface="+mn-ea"/>
                <a:cs typeface="+mn-cs"/>
              </a:rPr>
              <a:t>somesrv</a:t>
            </a:r>
            <a:r>
              <a:rPr kumimoji="0" lang="en-US" sz="1600" b="0" i="0" u="none" strike="noStrike" kern="1200" cap="none" spc="0" normalizeH="0" baseline="0" noProof="0" dirty="0">
                <a:ln>
                  <a:noFill/>
                </a:ln>
                <a:uLnTx/>
                <a:uFillTx/>
                <a:latin typeface="Arial" panose="020B0604020202020204" pitchFamily="34" charset="0"/>
                <a:ea typeface="+mn-ea"/>
                <a:cs typeface="+mn-cs"/>
              </a:rPr>
              <a:t>", </a:t>
            </a:r>
            <a:r>
              <a:rPr kumimoji="0" lang="en-US" sz="1600" b="0" i="0" u="none" strike="noStrike" kern="1200" cap="none" spc="0" normalizeH="0" baseline="0" noProof="0" dirty="0" err="1">
                <a:ln>
                  <a:noFill/>
                </a:ln>
                <a:uLnTx/>
                <a:uFillTx/>
                <a:latin typeface="Arial" panose="020B0604020202020204" pitchFamily="34" charset="0"/>
                <a:ea typeface="+mn-ea"/>
                <a:cs typeface="+mn-cs"/>
              </a:rPr>
              <a:t>req</a:t>
            </a:r>
            <a:r>
              <a:rPr kumimoji="0" lang="en-US" sz="1600" b="0" i="0" u="none" strike="noStrike" kern="1200" cap="none" spc="0" normalizeH="0" baseline="0" noProof="0" dirty="0">
                <a:ln>
                  <a:noFill/>
                </a:ln>
                <a:uLnTx/>
                <a:uFillTx/>
                <a:latin typeface="Arial" panose="020B0604020202020204" pitchFamily="34" charset="0"/>
                <a:ea typeface="+mn-ea"/>
                <a:cs typeface="+mn-cs"/>
              </a:rPr>
              <a:t> =&gt;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return "Hello " + req.data.msg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uLnTx/>
                <a:uFillTx/>
                <a:latin typeface="Arial" panose="020B0604020202020204" pitchFamily="34" charset="0"/>
                <a:ea typeface="+mn-ea"/>
                <a:cs typeface="+mn-cs"/>
              </a:rPr>
              <a:t>Create </a:t>
            </a:r>
            <a:r>
              <a:rPr kumimoji="0" lang="en-US" sz="2400" b="1" i="0" u="none" strike="noStrike" kern="1200" cap="none" spc="0" normalizeH="0" baseline="0" noProof="0" dirty="0" err="1">
                <a:ln>
                  <a:noFill/>
                </a:ln>
                <a:solidFill>
                  <a:prstClr val="black"/>
                </a:solidFill>
                <a:uLnTx/>
                <a:uFillTx/>
                <a:latin typeface="Arial" panose="020B0604020202020204" pitchFamily="34" charset="0"/>
                <a:ea typeface="+mn-ea"/>
                <a:cs typeface="+mn-cs"/>
              </a:rPr>
              <a:t>cds</a:t>
            </a:r>
            <a:r>
              <a:rPr kumimoji="0" lang="en-US" sz="2400" b="1" i="0" u="none" strike="noStrike" kern="1200" cap="none" spc="0" normalizeH="0" baseline="0" noProof="0" dirty="0">
                <a:ln>
                  <a:noFill/>
                </a:ln>
                <a:solidFill>
                  <a:prstClr val="black"/>
                </a:solidFill>
                <a:uLnTx/>
                <a:uFillTx/>
                <a:latin typeface="Arial" panose="020B0604020202020204" pitchFamily="34" charset="0"/>
                <a:ea typeface="+mn-ea"/>
                <a:cs typeface="+mn-cs"/>
              </a:rPr>
              <a:t>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Create a new file with name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mySimpleService.cds</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in same folder of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srv</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Here the name of the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file can be different from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js</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file but to keep track of our service we have named it same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touch </a:t>
            </a:r>
            <a:r>
              <a:rPr kumimoji="0" lang="en-US" sz="1600" b="0" i="0" u="none" strike="noStrike" kern="1200" cap="none" spc="0" normalizeH="0" baseline="0" noProof="0" dirty="0" err="1">
                <a:ln>
                  <a:noFill/>
                </a:ln>
                <a:uLnTx/>
                <a:uFillTx/>
                <a:latin typeface="Arial" panose="020B0604020202020204" pitchFamily="34" charset="0"/>
                <a:ea typeface="+mn-ea"/>
                <a:cs typeface="+mn-cs"/>
              </a:rPr>
              <a:t>mySimpleService.cds</a:t>
            </a:r>
            <a:endParaRPr kumimoji="0" lang="en-US" sz="16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3" name="Title 2">
            <a:extLst>
              <a:ext uri="{FF2B5EF4-FFF2-40B4-BE49-F238E27FC236}">
                <a16:creationId xmlns:a16="http://schemas.microsoft.com/office/drawing/2014/main" id="{49B50469-B29F-48D9-8C54-B90DDC002A06}"/>
              </a:ext>
            </a:extLst>
          </p:cNvPr>
          <p:cNvSpPr>
            <a:spLocks noGrp="1"/>
          </p:cNvSpPr>
          <p:nvPr>
            <p:ph type="title"/>
          </p:nvPr>
        </p:nvSpPr>
        <p:spPr>
          <a:xfrm>
            <a:off x="655321" y="495335"/>
            <a:ext cx="10515600" cy="640714"/>
          </a:xfrm>
        </p:spPr>
        <p:txBody>
          <a:bodyPr/>
          <a:lstStyle/>
          <a:p>
            <a:r>
              <a:rPr lang="en-US" dirty="0"/>
              <a:t>STEP 4: CREATE A SIMPLE SERVICE (CNTD)</a:t>
            </a:r>
            <a:endParaRPr lang="en-IN" dirty="0"/>
          </a:p>
        </p:txBody>
      </p:sp>
    </p:spTree>
    <p:extLst>
      <p:ext uri="{BB962C8B-B14F-4D97-AF65-F5344CB8AC3E}">
        <p14:creationId xmlns:p14="http://schemas.microsoft.com/office/powerpoint/2010/main" val="427683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8" y="-14288"/>
            <a:ext cx="12188825" cy="759111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Rectangle 5"/>
          <p:cNvSpPr/>
          <p:nvPr/>
        </p:nvSpPr>
        <p:spPr>
          <a:xfrm>
            <a:off x="1588" y="3190420"/>
            <a:ext cx="12188825" cy="2510293"/>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Arial" panose="020B0604020202020204"/>
              <a:ea typeface="굴림" panose="020B0600000101010101" pitchFamily="34" charset="-127"/>
              <a:cs typeface="+mn-cs"/>
            </a:endParaRPr>
          </a:p>
        </p:txBody>
      </p:sp>
      <p:sp>
        <p:nvSpPr>
          <p:cNvPr id="7" name="Rectangle 6"/>
          <p:cNvSpPr/>
          <p:nvPr/>
        </p:nvSpPr>
        <p:spPr>
          <a:xfrm>
            <a:off x="1588" y="3362964"/>
            <a:ext cx="12188825" cy="2128315"/>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FFFFFF"/>
              </a:solidFill>
              <a:effectLst/>
              <a:uLnTx/>
              <a:uFillTx/>
              <a:latin typeface="Arial" panose="020B0604020202020204"/>
              <a:ea typeface="굴림" panose="020B0600000101010101" pitchFamily="34" charset="-127"/>
              <a:cs typeface="+mn-cs"/>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1715" y="3436581"/>
            <a:ext cx="4508571" cy="646331"/>
          </a:xfrm>
          <a:prstGeom prst="rect">
            <a:avLst/>
          </a:prstGeom>
          <a:noFill/>
          <a:ln>
            <a:noFill/>
          </a:ln>
        </p:spPr>
        <p:txBody>
          <a:bodyPr wrap="squar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rPr>
              <a:t>DISCLAIMER</a:t>
            </a:r>
            <a:endParaRPr kumimoji="0" lang="en-US" sz="3300" b="0" i="0" u="none" strike="noStrike" kern="1200" cap="none" spc="150" normalizeH="0" baseline="0" noProof="0" dirty="0">
              <a:ln>
                <a:noFill/>
              </a:ln>
              <a:solidFill>
                <a:srgbClr val="FFFFFF"/>
              </a:solidFill>
              <a:effectLst/>
              <a:uLnTx/>
              <a:uFillTx/>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135" y="4060016"/>
            <a:ext cx="11307731" cy="1200329"/>
          </a:xfrm>
          <a:prstGeom prst="rect">
            <a:avLst/>
          </a:prstGeom>
          <a:noFill/>
          <a:ln>
            <a:noFill/>
          </a:ln>
        </p:spPr>
        <p:txBody>
          <a:bodyPr wrap="squar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The training content and delivery of this presentation is confidential, and cannot be recorded, or copied and distributed to any third party, without the written consent of </a:t>
            </a:r>
            <a:r>
              <a:rPr kumimoji="0" lang="en-IN" sz="24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Imarticus</a:t>
            </a:r>
            <a:r>
              <a:rPr kumimoji="0" lang="en-IN"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Learning </a:t>
            </a:r>
            <a:r>
              <a:rPr kumimoji="0" lang="en-IN" sz="24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Pvt.</a:t>
            </a:r>
            <a:r>
              <a:rPr kumimoji="0" lang="en-IN"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Ltd.</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Tree>
    <p:extLst>
      <p:ext uri="{BB962C8B-B14F-4D97-AF65-F5344CB8AC3E}">
        <p14:creationId xmlns:p14="http://schemas.microsoft.com/office/powerpoint/2010/main" val="427319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31D3B3-4FCA-40A2-95D6-C8732C15418D}"/>
              </a:ext>
            </a:extLst>
          </p:cNvPr>
          <p:cNvSpPr/>
          <p:nvPr/>
        </p:nvSpPr>
        <p:spPr>
          <a:xfrm>
            <a:off x="655320" y="4161433"/>
            <a:ext cx="11150221" cy="461368"/>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3A02DE2-FB8B-417C-B9B5-E470E485F497}"/>
              </a:ext>
            </a:extLst>
          </p:cNvPr>
          <p:cNvSpPr/>
          <p:nvPr/>
        </p:nvSpPr>
        <p:spPr>
          <a:xfrm>
            <a:off x="655320" y="2367312"/>
            <a:ext cx="11150221" cy="918329"/>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55321" y="1163994"/>
            <a:ext cx="10230393" cy="36625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uLnTx/>
                <a:uFillTx/>
                <a:latin typeface="Arial" panose="020B0604020202020204" pitchFamily="34" charset="0"/>
                <a:ea typeface="+mn-ea"/>
                <a:cs typeface="+mn-cs"/>
              </a:rPr>
              <a:t>Add Service as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Then, we will add same service name which we exported in above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js</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service </a:t>
            </a:r>
            <a:r>
              <a:rPr kumimoji="0" lang="en-US" sz="1600" b="0" i="0" u="none" strike="noStrike" kern="1200" cap="none" spc="0" normalizeH="0" baseline="0" noProof="0" dirty="0" err="1">
                <a:ln>
                  <a:noFill/>
                </a:ln>
                <a:uLnTx/>
                <a:uFillTx/>
                <a:latin typeface="Arial" panose="020B0604020202020204" pitchFamily="34" charset="0"/>
                <a:ea typeface="+mn-ea"/>
                <a:cs typeface="+mn-cs"/>
              </a:rPr>
              <a:t>exportSRV</a:t>
            </a:r>
            <a:r>
              <a:rPr kumimoji="0" lang="en-US" sz="16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function </a:t>
            </a:r>
            <a:r>
              <a:rPr kumimoji="0" lang="en-US" sz="1600" b="0" i="0" u="none" strike="noStrike" kern="1200" cap="none" spc="0" normalizeH="0" baseline="0" noProof="0" dirty="0" err="1">
                <a:ln>
                  <a:noFill/>
                </a:ln>
                <a:uLnTx/>
                <a:uFillTx/>
                <a:latin typeface="Arial" panose="020B0604020202020204" pitchFamily="34" charset="0"/>
                <a:ea typeface="+mn-ea"/>
                <a:cs typeface="+mn-cs"/>
              </a:rPr>
              <a:t>somesrv</a:t>
            </a:r>
            <a:r>
              <a:rPr kumimoji="0" lang="en-US" sz="1600" b="0" i="0" u="none" strike="noStrike" kern="1200" cap="none" spc="0" normalizeH="0" baseline="0" noProof="0" dirty="0">
                <a:ln>
                  <a:noFill/>
                </a:ln>
                <a:uLnTx/>
                <a:uFillTx/>
                <a:latin typeface="Arial" panose="020B0604020202020204" pitchFamily="34" charset="0"/>
                <a:ea typeface="+mn-ea"/>
                <a:cs typeface="+mn-cs"/>
              </a:rPr>
              <a:t> (</a:t>
            </a:r>
            <a:r>
              <a:rPr kumimoji="0" lang="en-US" sz="1600" b="0" i="0" u="none" strike="noStrike" kern="1200" cap="none" spc="0" normalizeH="0" baseline="0" noProof="0" dirty="0" err="1">
                <a:ln>
                  <a:noFill/>
                </a:ln>
                <a:uLnTx/>
                <a:uFillTx/>
                <a:latin typeface="Arial" panose="020B0604020202020204" pitchFamily="34" charset="0"/>
                <a:ea typeface="+mn-ea"/>
                <a:cs typeface="+mn-cs"/>
              </a:rPr>
              <a:t>msg:String</a:t>
            </a:r>
            <a:r>
              <a:rPr kumimoji="0" lang="en-US" sz="1600" b="0" i="0" u="none" strike="noStrike" kern="1200" cap="none" spc="0" normalizeH="0" baseline="0" noProof="0" dirty="0">
                <a:ln>
                  <a:noFill/>
                </a:ln>
                <a:uLnTx/>
                <a:uFillTx/>
                <a:latin typeface="Arial" panose="020B0604020202020204" pitchFamily="34" charset="0"/>
                <a:ea typeface="+mn-ea"/>
                <a:cs typeface="+mn-cs"/>
              </a:rPr>
              <a:t>) returns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lumMod val="50000"/>
                  <a:lumOff val="50000"/>
                </a:prst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Run 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So, far we have two files one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js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and one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Now we come to root of project and run it with command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run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uLnTx/>
                <a:uFillTx/>
                <a:latin typeface="Arial" panose="020B0604020202020204" pitchFamily="34" charset="0"/>
                <a:ea typeface="+mn-ea"/>
                <a:cs typeface="+mn-cs"/>
              </a:rPr>
              <a:t>cds</a:t>
            </a:r>
            <a:r>
              <a:rPr kumimoji="0" lang="en-US" sz="1600" b="0" i="0" u="none" strike="noStrike" kern="1200" cap="none" spc="0" normalizeH="0" baseline="0" noProof="0" dirty="0">
                <a:ln>
                  <a:noFill/>
                </a:ln>
                <a:uLnTx/>
                <a:uFillTx/>
                <a:latin typeface="Arial" panose="020B0604020202020204" pitchFamily="34" charset="0"/>
                <a:ea typeface="+mn-ea"/>
                <a:cs typeface="+mn-cs"/>
              </a:rPr>
              <a:t> run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p:txBody>
      </p:sp>
      <p:sp>
        <p:nvSpPr>
          <p:cNvPr id="3" name="Title 2">
            <a:extLst>
              <a:ext uri="{FF2B5EF4-FFF2-40B4-BE49-F238E27FC236}">
                <a16:creationId xmlns:a16="http://schemas.microsoft.com/office/drawing/2014/main" id="{49B50469-B29F-48D9-8C54-B90DDC002A06}"/>
              </a:ext>
            </a:extLst>
          </p:cNvPr>
          <p:cNvSpPr>
            <a:spLocks noGrp="1"/>
          </p:cNvSpPr>
          <p:nvPr>
            <p:ph type="title"/>
          </p:nvPr>
        </p:nvSpPr>
        <p:spPr>
          <a:xfrm>
            <a:off x="655321" y="495335"/>
            <a:ext cx="10515600" cy="640714"/>
          </a:xfrm>
        </p:spPr>
        <p:txBody>
          <a:bodyPr/>
          <a:lstStyle/>
          <a:p>
            <a:r>
              <a:rPr lang="en-US" dirty="0"/>
              <a:t>STEP 4: CREATE A SIMPLE SERVICE (CNTD)</a:t>
            </a:r>
            <a:endParaRPr lang="en-IN" dirty="0"/>
          </a:p>
        </p:txBody>
      </p:sp>
    </p:spTree>
    <p:extLst>
      <p:ext uri="{BB962C8B-B14F-4D97-AF65-F5344CB8AC3E}">
        <p14:creationId xmlns:p14="http://schemas.microsoft.com/office/powerpoint/2010/main" val="182540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233" y="1675535"/>
            <a:ext cx="114777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Steps For creating Schema and Database(Local With Sqlite3) and Service</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TextBox 2"/>
          <p:cNvSpPr txBox="1"/>
          <p:nvPr/>
        </p:nvSpPr>
        <p:spPr>
          <a:xfrm>
            <a:off x="714233" y="2188154"/>
            <a:ext cx="11013743"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Create the CDS Data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we will create the data structure for our project, in this case we will create a simple Student entity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Create CDS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uLnTx/>
                <a:uFillTx/>
                <a:latin typeface="Arial" panose="020B0604020202020204" pitchFamily="34" charset="0"/>
                <a:ea typeface="+mn-ea"/>
                <a:cs typeface="+mn-cs"/>
              </a:rPr>
              <a:t>Create a .</a:t>
            </a:r>
            <a:r>
              <a:rPr kumimoji="0" lang="en-US" b="0" i="0" u="none" strike="noStrike" kern="1200" cap="none" spc="0" normalizeH="0" baseline="0" noProof="0" dirty="0" err="1">
                <a:ln>
                  <a:noFill/>
                </a:ln>
                <a:solidFill>
                  <a:prstClr val="black"/>
                </a:solidFill>
                <a:uLnTx/>
                <a:uFillTx/>
                <a:latin typeface="Arial" panose="020B0604020202020204" pitchFamily="34" charset="0"/>
                <a:ea typeface="+mn-ea"/>
                <a:cs typeface="+mn-cs"/>
              </a:rPr>
              <a:t>cds</a:t>
            </a:r>
            <a:r>
              <a:rPr kumimoji="0" lang="en-US" b="0" i="0" u="none" strike="noStrike" kern="1200" cap="none" spc="0" normalizeH="0" baseline="0" noProof="0" dirty="0">
                <a:ln>
                  <a:noFill/>
                </a:ln>
                <a:solidFill>
                  <a:prstClr val="black"/>
                </a:solidFill>
                <a:uLnTx/>
                <a:uFillTx/>
                <a:latin typeface="Arial" panose="020B0604020202020204" pitchFamily="34" charset="0"/>
                <a:ea typeface="+mn-ea"/>
                <a:cs typeface="+mn-cs"/>
              </a:rPr>
              <a:t> file where we are going to add the CDS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uLnTx/>
                <a:uFillTx/>
                <a:latin typeface="Arial" panose="020B0604020202020204" pitchFamily="34" charset="0"/>
                <a:ea typeface="+mn-ea"/>
                <a:cs typeface="+mn-cs"/>
              </a:rPr>
              <a:t>dbtable.cds</a:t>
            </a:r>
            <a:endParaRPr kumimoji="0" lang="en-US" sz="2000" b="0" i="0" u="none" strike="noStrike" kern="1200" cap="none" spc="0" normalizeH="0" baseline="0" noProof="0" dirty="0">
              <a:ln>
                <a:noFill/>
              </a:ln>
              <a:uLnTx/>
              <a:uFillTx/>
              <a:latin typeface="Arial" panose="020B0604020202020204" pitchFamily="34" charset="0"/>
              <a:ea typeface="+mn-ea"/>
              <a:cs typeface="+mn-cs"/>
            </a:endParaRPr>
          </a:p>
        </p:txBody>
      </p:sp>
      <p:grpSp>
        <p:nvGrpSpPr>
          <p:cNvPr id="17" name="Group 16">
            <a:extLst>
              <a:ext uri="{FF2B5EF4-FFF2-40B4-BE49-F238E27FC236}">
                <a16:creationId xmlns:a16="http://schemas.microsoft.com/office/drawing/2014/main" id="{4E799117-5C41-49C7-AA12-A740769FDC86}"/>
              </a:ext>
            </a:extLst>
          </p:cNvPr>
          <p:cNvGrpSpPr/>
          <p:nvPr/>
        </p:nvGrpSpPr>
        <p:grpSpPr>
          <a:xfrm>
            <a:off x="779349" y="4331988"/>
            <a:ext cx="10552544" cy="1460736"/>
            <a:chOff x="720437" y="4130728"/>
            <a:chExt cx="10552544" cy="1460736"/>
          </a:xfrm>
        </p:grpSpPr>
        <p:sp>
          <p:nvSpPr>
            <p:cNvPr id="4" name="Rectangle: Rounded Corners 3">
              <a:extLst>
                <a:ext uri="{FF2B5EF4-FFF2-40B4-BE49-F238E27FC236}">
                  <a16:creationId xmlns:a16="http://schemas.microsoft.com/office/drawing/2014/main" id="{B21FD08F-52C5-4F8E-8430-EF2898785E0D}"/>
                </a:ext>
              </a:extLst>
            </p:cNvPr>
            <p:cNvSpPr/>
            <p:nvPr/>
          </p:nvSpPr>
          <p:spPr>
            <a:xfrm>
              <a:off x="720437" y="4143428"/>
              <a:ext cx="2299854" cy="144803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Student</a:t>
              </a:r>
            </a:p>
          </p:txBody>
        </p:sp>
        <p:sp>
          <p:nvSpPr>
            <p:cNvPr id="5" name="Rectangle: Rounded Corners 4">
              <a:extLst>
                <a:ext uri="{FF2B5EF4-FFF2-40B4-BE49-F238E27FC236}">
                  <a16:creationId xmlns:a16="http://schemas.microsoft.com/office/drawing/2014/main" id="{C3978F68-01F1-4694-9574-2B24C49932E5}"/>
                </a:ext>
              </a:extLst>
            </p:cNvPr>
            <p:cNvSpPr/>
            <p:nvPr/>
          </p:nvSpPr>
          <p:spPr>
            <a:xfrm>
              <a:off x="4766377" y="4130728"/>
              <a:ext cx="2299854" cy="144803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Courses</a:t>
              </a:r>
            </a:p>
          </p:txBody>
        </p:sp>
        <p:sp>
          <p:nvSpPr>
            <p:cNvPr id="6" name="Rectangle: Rounded Corners 5">
              <a:extLst>
                <a:ext uri="{FF2B5EF4-FFF2-40B4-BE49-F238E27FC236}">
                  <a16:creationId xmlns:a16="http://schemas.microsoft.com/office/drawing/2014/main" id="{7DDB8F13-6E81-40A5-93AB-A8E2685AF54F}"/>
                </a:ext>
              </a:extLst>
            </p:cNvPr>
            <p:cNvSpPr/>
            <p:nvPr/>
          </p:nvSpPr>
          <p:spPr>
            <a:xfrm>
              <a:off x="8973127" y="4130728"/>
              <a:ext cx="2299854" cy="144803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Demos</a:t>
              </a:r>
            </a:p>
          </p:txBody>
        </p:sp>
      </p:grpSp>
      <p:cxnSp>
        <p:nvCxnSpPr>
          <p:cNvPr id="9" name="Connector: Elbow 8">
            <a:extLst>
              <a:ext uri="{FF2B5EF4-FFF2-40B4-BE49-F238E27FC236}">
                <a16:creationId xmlns:a16="http://schemas.microsoft.com/office/drawing/2014/main" id="{0BF56275-585F-45ED-BC11-DCDD5E28A5BF}"/>
              </a:ext>
            </a:extLst>
          </p:cNvPr>
          <p:cNvCxnSpPr>
            <a:cxnSpLocks/>
            <a:stCxn id="4" idx="3"/>
            <a:endCxn id="5" idx="1"/>
          </p:cNvCxnSpPr>
          <p:nvPr/>
        </p:nvCxnSpPr>
        <p:spPr>
          <a:xfrm flipV="1">
            <a:off x="3079203" y="5056006"/>
            <a:ext cx="1746086" cy="1270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507D22B-AE3E-4046-9835-C1BEF0B70F7C}"/>
              </a:ext>
            </a:extLst>
          </p:cNvPr>
          <p:cNvSpPr>
            <a:spLocks noGrp="1"/>
          </p:cNvSpPr>
          <p:nvPr>
            <p:ph type="title"/>
          </p:nvPr>
        </p:nvSpPr>
        <p:spPr>
          <a:xfrm>
            <a:off x="655321" y="495335"/>
            <a:ext cx="10515600" cy="640714"/>
          </a:xfrm>
        </p:spPr>
        <p:txBody>
          <a:bodyPr>
            <a:normAutofit/>
          </a:bodyPr>
          <a:lstStyle/>
          <a:p>
            <a:r>
              <a:rPr lang="en-US" dirty="0"/>
              <a:t>STEP 4: CREATE A SIMPLE SERVICE (CNTD)</a:t>
            </a:r>
            <a:endParaRPr lang="en-IN" dirty="0"/>
          </a:p>
        </p:txBody>
      </p:sp>
      <p:cxnSp>
        <p:nvCxnSpPr>
          <p:cNvPr id="12" name="Connector: Elbow 8">
            <a:extLst>
              <a:ext uri="{FF2B5EF4-FFF2-40B4-BE49-F238E27FC236}">
                <a16:creationId xmlns:a16="http://schemas.microsoft.com/office/drawing/2014/main" id="{D387B996-F8FB-40EC-ACC5-17BDA77A03A3}"/>
              </a:ext>
            </a:extLst>
          </p:cNvPr>
          <p:cNvCxnSpPr>
            <a:cxnSpLocks/>
            <a:stCxn id="5" idx="3"/>
            <a:endCxn id="6" idx="1"/>
          </p:cNvCxnSpPr>
          <p:nvPr/>
        </p:nvCxnSpPr>
        <p:spPr>
          <a:xfrm>
            <a:off x="7125143" y="5056006"/>
            <a:ext cx="1906896"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6">
            <a:extLst>
              <a:ext uri="{FF2B5EF4-FFF2-40B4-BE49-F238E27FC236}">
                <a16:creationId xmlns:a16="http://schemas.microsoft.com/office/drawing/2014/main" id="{2B8EFBF8-4802-4061-800B-EF0A3298BCDB}"/>
              </a:ext>
            </a:extLst>
          </p:cNvPr>
          <p:cNvSpPr txBox="1">
            <a:spLocks/>
          </p:cNvSpPr>
          <p:nvPr/>
        </p:nvSpPr>
        <p:spPr>
          <a:xfrm>
            <a:off x="714233" y="1035718"/>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r>
              <a:rPr lang="en-IN">
                <a:solidFill>
                  <a:schemeClr val="tx1"/>
                </a:solidFill>
              </a:rPr>
              <a:t>DB,  SCHEMA AND SRV </a:t>
            </a:r>
            <a:endParaRPr lang="en-IN" dirty="0">
              <a:solidFill>
                <a:schemeClr val="tx1"/>
              </a:solidFill>
            </a:endParaRPr>
          </a:p>
        </p:txBody>
      </p:sp>
    </p:spTree>
    <p:extLst>
      <p:ext uri="{BB962C8B-B14F-4D97-AF65-F5344CB8AC3E}">
        <p14:creationId xmlns:p14="http://schemas.microsoft.com/office/powerpoint/2010/main" val="72425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718767-453D-4E73-9D44-DA1802A96C7E}"/>
              </a:ext>
            </a:extLst>
          </p:cNvPr>
          <p:cNvSpPr/>
          <p:nvPr/>
        </p:nvSpPr>
        <p:spPr>
          <a:xfrm>
            <a:off x="655320" y="2077029"/>
            <a:ext cx="11150221" cy="420624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55321" y="1614590"/>
            <a:ext cx="10208525"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Inside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file create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db</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model as shown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entity Students{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key email : String(65);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a:t>
            </a:r>
            <a:r>
              <a:rPr kumimoji="0" lang="en-US" sz="1400" b="0" i="0" u="none" strike="noStrike" kern="1200" cap="none" spc="0" normalizeH="0" baseline="0" noProof="0" dirty="0" err="1">
                <a:ln>
                  <a:noFill/>
                </a:ln>
                <a:effectLst/>
                <a:uLnTx/>
                <a:uFillTx/>
                <a:latin typeface="+mj-lt"/>
                <a:ea typeface="+mn-ea"/>
                <a:cs typeface="+mn-cs"/>
              </a:rPr>
              <a:t>first_name</a:t>
            </a:r>
            <a:r>
              <a:rPr kumimoji="0" lang="en-US" sz="1400" b="0" i="0" u="none" strike="noStrike" kern="1200" cap="none" spc="0" normalizeH="0" baseline="0" noProof="0" dirty="0">
                <a:ln>
                  <a:noFill/>
                </a:ln>
                <a:effectLst/>
                <a:uLnTx/>
                <a:uFillTx/>
                <a:latin typeface="+mj-lt"/>
                <a:ea typeface="+mn-ea"/>
                <a:cs typeface="+mn-cs"/>
              </a:rPr>
              <a:t> :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a:t>
            </a:r>
            <a:r>
              <a:rPr kumimoji="0" lang="en-US" sz="1400" b="0" i="0" u="none" strike="noStrike" kern="1200" cap="none" spc="0" normalizeH="0" baseline="0" noProof="0" dirty="0" err="1">
                <a:ln>
                  <a:noFill/>
                </a:ln>
                <a:effectLst/>
                <a:uLnTx/>
                <a:uFillTx/>
                <a:latin typeface="+mj-lt"/>
                <a:ea typeface="+mn-ea"/>
                <a:cs typeface="+mn-cs"/>
              </a:rPr>
              <a:t>last_name</a:t>
            </a:r>
            <a:r>
              <a:rPr kumimoji="0" lang="en-US" sz="1400" b="0" i="0" u="none" strike="noStrike" kern="1200" cap="none" spc="0" normalizeH="0" baseline="0" noProof="0" dirty="0">
                <a:ln>
                  <a:noFill/>
                </a:ln>
                <a:effectLst/>
                <a:uLnTx/>
                <a:uFillTx/>
                <a:latin typeface="+mj-lt"/>
                <a:ea typeface="+mn-ea"/>
                <a:cs typeface="+mn-cs"/>
              </a:rPr>
              <a:t> :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a:t>
            </a:r>
            <a:r>
              <a:rPr kumimoji="0" lang="en-US" sz="1400" b="0" i="0" u="none" strike="noStrike" kern="1200" cap="none" spc="0" normalizeH="0" baseline="0" noProof="0" dirty="0" err="1">
                <a:ln>
                  <a:noFill/>
                </a:ln>
                <a:effectLst/>
                <a:uLnTx/>
                <a:uFillTx/>
                <a:latin typeface="+mj-lt"/>
                <a:ea typeface="+mn-ea"/>
                <a:cs typeface="+mn-cs"/>
              </a:rPr>
              <a:t>date_sign_up</a:t>
            </a:r>
            <a:r>
              <a:rPr kumimoji="0" lang="en-US" sz="1400" b="0" i="0" u="none" strike="noStrike" kern="1200" cap="none" spc="0" normalizeH="0" baseline="0" noProof="0" dirty="0">
                <a:ln>
                  <a:noFill/>
                </a:ln>
                <a:effectLst/>
                <a:uLnTx/>
                <a:uFillTx/>
                <a:latin typeface="+mj-lt"/>
                <a:ea typeface="+mn-ea"/>
                <a:cs typeface="+mn-cs"/>
              </a:rPr>
              <a:t> : Date;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courses: Association to Courses;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entity Courses{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key ID : Integer;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a:t>
            </a:r>
            <a:r>
              <a:rPr kumimoji="0" lang="en-US" sz="1400" b="0" i="0" u="none" strike="noStrike" kern="1200" cap="none" spc="0" normalizeH="0" baseline="0" noProof="0" dirty="0" err="1">
                <a:ln>
                  <a:noFill/>
                </a:ln>
                <a:effectLst/>
                <a:uLnTx/>
                <a:uFillTx/>
                <a:latin typeface="+mj-lt"/>
                <a:ea typeface="+mn-ea"/>
                <a:cs typeface="+mn-cs"/>
              </a:rPr>
              <a:t>course_name</a:t>
            </a:r>
            <a:r>
              <a:rPr kumimoji="0" lang="en-US" sz="1400" b="0" i="0" u="none" strike="noStrike" kern="1200" cap="none" spc="0" normalizeH="0" baseline="0" noProof="0" dirty="0">
                <a:ln>
                  <a:noFill/>
                </a:ln>
                <a:effectLst/>
                <a:uLnTx/>
                <a:uFillTx/>
                <a:latin typeface="+mj-lt"/>
                <a:ea typeface="+mn-ea"/>
                <a:cs typeface="+mn-cs"/>
              </a:rPr>
              <a:t> : String(70);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method :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a:t>
            </a:r>
            <a:r>
              <a:rPr kumimoji="0" lang="en-US" sz="1400" b="0" i="0" u="none" strike="noStrike" kern="1200" cap="none" spc="0" normalizeH="0" baseline="0" noProof="0" dirty="0" err="1">
                <a:ln>
                  <a:noFill/>
                </a:ln>
                <a:effectLst/>
                <a:uLnTx/>
                <a:uFillTx/>
                <a:latin typeface="+mj-lt"/>
                <a:ea typeface="+mn-ea"/>
                <a:cs typeface="+mn-cs"/>
              </a:rPr>
              <a:t>start_date</a:t>
            </a:r>
            <a:r>
              <a:rPr kumimoji="0" lang="en-US" sz="1400" b="0" i="0" u="none" strike="noStrike" kern="1200" cap="none" spc="0" normalizeH="0" baseline="0" noProof="0" dirty="0">
                <a:ln>
                  <a:noFill/>
                </a:ln>
                <a:effectLst/>
                <a:uLnTx/>
                <a:uFillTx/>
                <a:latin typeface="+mj-lt"/>
                <a:ea typeface="+mn-ea"/>
                <a:cs typeface="+mn-cs"/>
              </a:rPr>
              <a:t> : Date;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a:t>
            </a:r>
            <a:r>
              <a:rPr kumimoji="0" lang="en-US" sz="1400" b="0" i="0" u="none" strike="noStrike" kern="1200" cap="none" spc="0" normalizeH="0" baseline="0" noProof="0" dirty="0" err="1">
                <a:ln>
                  <a:noFill/>
                </a:ln>
                <a:effectLst/>
                <a:uLnTx/>
                <a:uFillTx/>
                <a:latin typeface="+mj-lt"/>
                <a:ea typeface="+mn-ea"/>
                <a:cs typeface="+mn-cs"/>
              </a:rPr>
              <a:t>end_date</a:t>
            </a:r>
            <a:r>
              <a:rPr kumimoji="0" lang="en-US" sz="1400" b="0" i="0" u="none" strike="noStrike" kern="1200" cap="none" spc="0" normalizeH="0" baseline="0" noProof="0" dirty="0">
                <a:ln>
                  <a:noFill/>
                </a:ln>
                <a:effectLst/>
                <a:uLnTx/>
                <a:uFillTx/>
                <a:latin typeface="+mj-lt"/>
                <a:ea typeface="+mn-ea"/>
                <a:cs typeface="+mn-cs"/>
              </a:rPr>
              <a:t> : Date;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    students: Association to many Students on </a:t>
            </a:r>
            <a:r>
              <a:rPr kumimoji="0" lang="en-US" sz="1400" b="0" i="0" u="none" strike="noStrike" kern="1200" cap="none" spc="0" normalizeH="0" baseline="0" noProof="0" dirty="0" err="1">
                <a:ln>
                  <a:noFill/>
                </a:ln>
                <a:effectLst/>
                <a:uLnTx/>
                <a:uFillTx/>
                <a:latin typeface="+mj-lt"/>
                <a:ea typeface="+mn-ea"/>
                <a:cs typeface="+mn-cs"/>
              </a:rPr>
              <a:t>students.courses</a:t>
            </a:r>
            <a:r>
              <a:rPr kumimoji="0" lang="en-US" sz="1400" b="0" i="0" u="none" strike="noStrike" kern="1200" cap="none" spc="0" normalizeH="0" baseline="0" noProof="0" dirty="0">
                <a:ln>
                  <a:noFill/>
                </a:ln>
                <a:effectLst/>
                <a:uLnTx/>
                <a:uFillTx/>
                <a:latin typeface="+mj-lt"/>
                <a:ea typeface="+mn-ea"/>
                <a:cs typeface="+mn-cs"/>
              </a:rPr>
              <a:t> = $self;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ea typeface="+mn-ea"/>
                <a:cs typeface="+mn-cs"/>
              </a:rPr>
              <a:t>}</a:t>
            </a:r>
            <a:br>
              <a:rPr kumimoji="0" lang="en-US" sz="1600" b="0" i="0" u="none" strike="noStrike" kern="1200" cap="none" spc="0" normalizeH="0" baseline="0" noProof="0" dirty="0">
                <a:ln>
                  <a:noFill/>
                </a:ln>
                <a:solidFill>
                  <a:schemeClr val="tx2"/>
                </a:solidFill>
                <a:effectLst/>
                <a:uLnTx/>
                <a:uFillTx/>
                <a:latin typeface="+mj-lt"/>
                <a:ea typeface="+mn-ea"/>
                <a:cs typeface="+mn-cs"/>
              </a:rPr>
            </a:br>
            <a:endParaRPr kumimoji="0" lang="en-US" sz="1600" b="0" i="0" u="none" strike="noStrike" kern="1200" cap="none" spc="0" normalizeH="0" baseline="0" noProof="0" dirty="0">
              <a:ln>
                <a:noFill/>
              </a:ln>
              <a:solidFill>
                <a:schemeClr val="tx2"/>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j-lt"/>
                <a:ea typeface="+mn-ea"/>
                <a:cs typeface="+mn-cs"/>
              </a:rPr>
              <a:t>Here key is assigned as email and key is also a required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Title 2">
            <a:extLst>
              <a:ext uri="{FF2B5EF4-FFF2-40B4-BE49-F238E27FC236}">
                <a16:creationId xmlns:a16="http://schemas.microsoft.com/office/drawing/2014/main" id="{148333F3-1E55-48A2-9D83-48771C217B52}"/>
              </a:ext>
            </a:extLst>
          </p:cNvPr>
          <p:cNvSpPr>
            <a:spLocks noGrp="1"/>
          </p:cNvSpPr>
          <p:nvPr>
            <p:ph type="title"/>
          </p:nvPr>
        </p:nvSpPr>
        <p:spPr>
          <a:xfrm>
            <a:off x="655321" y="495335"/>
            <a:ext cx="10515600" cy="640714"/>
          </a:xfrm>
        </p:spPr>
        <p:txBody>
          <a:bodyPr>
            <a:normAutofit/>
          </a:bodyPr>
          <a:lstStyle/>
          <a:p>
            <a:r>
              <a:rPr lang="en-US" dirty="0"/>
              <a:t>STEP 4: CREATE A SIMPLE SERVICE (CNTD)</a:t>
            </a:r>
            <a:endParaRPr lang="en-IN" dirty="0"/>
          </a:p>
        </p:txBody>
      </p:sp>
      <p:sp>
        <p:nvSpPr>
          <p:cNvPr id="4" name="Title 2">
            <a:extLst>
              <a:ext uri="{FF2B5EF4-FFF2-40B4-BE49-F238E27FC236}">
                <a16:creationId xmlns:a16="http://schemas.microsoft.com/office/drawing/2014/main" id="{2A7ED807-2F81-4775-85D6-B7BFBB613C3B}"/>
              </a:ext>
            </a:extLst>
          </p:cNvPr>
          <p:cNvSpPr txBox="1">
            <a:spLocks/>
          </p:cNvSpPr>
          <p:nvPr/>
        </p:nvSpPr>
        <p:spPr>
          <a:xfrm>
            <a:off x="655321" y="1054963"/>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r>
              <a:rPr lang="en-IN">
                <a:solidFill>
                  <a:schemeClr val="tx1"/>
                </a:solidFill>
              </a:rPr>
              <a:t>Entity Model</a:t>
            </a:r>
            <a:endParaRPr lang="en-IN" dirty="0">
              <a:solidFill>
                <a:schemeClr val="tx1"/>
              </a:solidFill>
            </a:endParaRPr>
          </a:p>
        </p:txBody>
      </p:sp>
    </p:spTree>
    <p:extLst>
      <p:ext uri="{BB962C8B-B14F-4D97-AF65-F5344CB8AC3E}">
        <p14:creationId xmlns:p14="http://schemas.microsoft.com/office/powerpoint/2010/main" val="662727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461648-FD6F-4A32-8564-BA24DB0B16F0}"/>
              </a:ext>
            </a:extLst>
          </p:cNvPr>
          <p:cNvSpPr/>
          <p:nvPr/>
        </p:nvSpPr>
        <p:spPr>
          <a:xfrm>
            <a:off x="655320" y="4259545"/>
            <a:ext cx="11150221" cy="1846787"/>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55321" y="3002223"/>
            <a:ext cx="11518710" cy="29238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Create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srv</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folder, we are going to create a projection without above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structure. This will expose the CDS entity as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Note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We have to be careful with namespace.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using </a:t>
            </a:r>
            <a:r>
              <a:rPr kumimoji="0" lang="en-US" sz="1600" b="0" i="0" u="none" strike="noStrike" kern="1200" cap="none" spc="0" normalizeH="0" baseline="0" noProof="0" dirty="0" err="1">
                <a:ln>
                  <a:noFill/>
                </a:ln>
                <a:uLnTx/>
                <a:uFillTx/>
                <a:latin typeface="Arial" panose="020B0604020202020204" pitchFamily="34" charset="0"/>
                <a:ea typeface="+mn-ea"/>
                <a:cs typeface="+mn-cs"/>
              </a:rPr>
              <a:t>anubhav.db</a:t>
            </a:r>
            <a:r>
              <a:rPr kumimoji="0" lang="en-US" sz="1600" b="0" i="0" u="none" strike="noStrike" kern="1200" cap="none" spc="0" normalizeH="0" baseline="0" noProof="0" dirty="0">
                <a:ln>
                  <a:noFill/>
                </a:ln>
                <a:uLnTx/>
                <a:uFillTx/>
                <a:latin typeface="Arial" panose="020B0604020202020204" pitchFamily="34" charset="0"/>
                <a:ea typeface="+mn-ea"/>
                <a:cs typeface="+mn-cs"/>
              </a:rPr>
              <a:t> as </a:t>
            </a:r>
            <a:r>
              <a:rPr kumimoji="0" lang="en-US" sz="1600" b="0" i="0" u="none" strike="noStrike" kern="1200" cap="none" spc="0" normalizeH="0" baseline="0" noProof="0" dirty="0" err="1">
                <a:ln>
                  <a:noFill/>
                </a:ln>
                <a:uLnTx/>
                <a:uFillTx/>
                <a:latin typeface="Arial" panose="020B0604020202020204" pitchFamily="34" charset="0"/>
                <a:ea typeface="+mn-ea"/>
                <a:cs typeface="+mn-cs"/>
              </a:rPr>
              <a:t>db</a:t>
            </a:r>
            <a:r>
              <a:rPr kumimoji="0" lang="en-US" sz="1600" b="0" i="0" u="none" strike="noStrike" kern="1200" cap="none" spc="0" normalizeH="0" baseline="0" noProof="0" dirty="0">
                <a:ln>
                  <a:noFill/>
                </a:ln>
                <a:uLnTx/>
                <a:uFillTx/>
                <a:latin typeface="Arial" panose="020B0604020202020204" pitchFamily="34" charset="0"/>
                <a:ea typeface="+mn-ea"/>
                <a:cs typeface="+mn-cs"/>
              </a:rPr>
              <a:t> from '../</a:t>
            </a:r>
            <a:r>
              <a:rPr kumimoji="0" lang="en-US" sz="1600" b="0" i="0" u="none" strike="noStrike" kern="1200" cap="none" spc="0" normalizeH="0" baseline="0" noProof="0" dirty="0" err="1">
                <a:ln>
                  <a:noFill/>
                </a:ln>
                <a:uLnTx/>
                <a:uFillTx/>
                <a:latin typeface="Arial" panose="020B0604020202020204" pitchFamily="34" charset="0"/>
                <a:ea typeface="+mn-ea"/>
                <a:cs typeface="+mn-cs"/>
              </a:rPr>
              <a:t>db</a:t>
            </a:r>
            <a:r>
              <a:rPr kumimoji="0" lang="en-US" sz="1600" b="0" i="0" u="none" strike="noStrike" kern="1200" cap="none" spc="0" normalizeH="0" baseline="0" noProof="0" dirty="0">
                <a:ln>
                  <a:noFill/>
                </a:ln>
                <a:uLnTx/>
                <a:uFillTx/>
                <a:latin typeface="Arial" panose="020B0604020202020204" pitchFamily="34" charset="0"/>
                <a:ea typeface="+mn-ea"/>
                <a:cs typeface="+mn-cs"/>
              </a:rPr>
              <a:t>/</a:t>
            </a:r>
            <a:r>
              <a:rPr kumimoji="0" lang="en-US" sz="1600" b="0" i="0" u="none" strike="noStrike" kern="1200" cap="none" spc="0" normalizeH="0" baseline="0" noProof="0" dirty="0" err="1">
                <a:ln>
                  <a:noFill/>
                </a:ln>
                <a:uLnTx/>
                <a:uFillTx/>
                <a:latin typeface="Arial" panose="020B0604020202020204" pitchFamily="34" charset="0"/>
                <a:ea typeface="+mn-ea"/>
                <a:cs typeface="+mn-cs"/>
              </a:rPr>
              <a:t>dbtable</a:t>
            </a:r>
            <a:r>
              <a:rPr kumimoji="0" lang="en-US" sz="16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service  first{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entity Students as projection on </a:t>
            </a:r>
            <a:r>
              <a:rPr kumimoji="0" lang="en-US" sz="1600" b="0" i="0" u="none" strike="noStrike" kern="1200" cap="none" spc="0" normalizeH="0" baseline="0" noProof="0" dirty="0" err="1">
                <a:ln>
                  <a:noFill/>
                </a:ln>
                <a:uLnTx/>
                <a:uFillTx/>
                <a:latin typeface="Arial" panose="020B0604020202020204" pitchFamily="34" charset="0"/>
                <a:ea typeface="+mn-ea"/>
                <a:cs typeface="+mn-cs"/>
              </a:rPr>
              <a:t>db.Students</a:t>
            </a:r>
            <a:r>
              <a:rPr kumimoji="0" lang="en-US" sz="16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   entity Courses as projection on </a:t>
            </a:r>
            <a:r>
              <a:rPr kumimoji="0" lang="en-US" sz="1600" b="0" i="0" u="none" strike="noStrike" kern="1200" cap="none" spc="0" normalizeH="0" baseline="0" noProof="0" dirty="0" err="1">
                <a:ln>
                  <a:noFill/>
                </a:ln>
                <a:uLnTx/>
                <a:uFillTx/>
                <a:latin typeface="Arial" panose="020B0604020202020204" pitchFamily="34" charset="0"/>
                <a:ea typeface="+mn-ea"/>
                <a:cs typeface="+mn-cs"/>
              </a:rPr>
              <a:t>db.Courses</a:t>
            </a:r>
            <a:r>
              <a:rPr kumimoji="0" lang="en-US" sz="1600" b="0" i="0" u="none" strike="noStrike" kern="1200" cap="none" spc="0" normalizeH="0" baseline="0" noProof="0" dirty="0">
                <a:ln>
                  <a:noFill/>
                </a:ln>
                <a:uLnTx/>
                <a:uFillTx/>
                <a:latin typeface="Arial" panose="020B06040202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uLnTx/>
                <a:uFillTx/>
                <a:latin typeface="Arial" panose="020B0604020202020204" pitchFamily="34" charset="0"/>
                <a:ea typeface="+mn-ea"/>
                <a:cs typeface="+mn-cs"/>
              </a:rPr>
              <a:t>}</a:t>
            </a:r>
          </a:p>
        </p:txBody>
      </p:sp>
      <p:sp>
        <p:nvSpPr>
          <p:cNvPr id="3" name="Title 2">
            <a:extLst>
              <a:ext uri="{FF2B5EF4-FFF2-40B4-BE49-F238E27FC236}">
                <a16:creationId xmlns:a16="http://schemas.microsoft.com/office/drawing/2014/main" id="{CC5C64C8-B695-4615-9C0A-EC2C84005C5F}"/>
              </a:ext>
            </a:extLst>
          </p:cNvPr>
          <p:cNvSpPr>
            <a:spLocks noGrp="1"/>
          </p:cNvSpPr>
          <p:nvPr>
            <p:ph type="title"/>
          </p:nvPr>
        </p:nvSpPr>
        <p:spPr>
          <a:xfrm>
            <a:off x="655321" y="495335"/>
            <a:ext cx="10515600" cy="640714"/>
          </a:xfrm>
        </p:spPr>
        <p:txBody>
          <a:bodyPr/>
          <a:lstStyle/>
          <a:p>
            <a:r>
              <a:rPr lang="en-US" dirty="0"/>
              <a:t>STEP 4: CREATE A SIMPLE SERVICE (CNTD)</a:t>
            </a:r>
            <a:endParaRPr lang="en-IN" dirty="0"/>
          </a:p>
        </p:txBody>
      </p:sp>
      <p:sp>
        <p:nvSpPr>
          <p:cNvPr id="5" name="TextBox 4">
            <a:extLst>
              <a:ext uri="{FF2B5EF4-FFF2-40B4-BE49-F238E27FC236}">
                <a16:creationId xmlns:a16="http://schemas.microsoft.com/office/drawing/2014/main" id="{785C65E8-758E-4635-9D13-82DDB175A575}"/>
              </a:ext>
            </a:extLst>
          </p:cNvPr>
          <p:cNvSpPr txBox="1"/>
          <p:nvPr/>
        </p:nvSpPr>
        <p:spPr>
          <a:xfrm>
            <a:off x="655320" y="1371007"/>
            <a:ext cx="11060429" cy="12926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mj-lt"/>
                <a:ea typeface="+mn-ea"/>
                <a:cs typeface="+mn-cs"/>
              </a:rPr>
              <a:t>Add CSV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j-lt"/>
                <a:ea typeface="+mn-ea"/>
                <a:cs typeface="+mn-cs"/>
              </a:rPr>
              <a:t>Inside CSV folder create files. Data available here </a:t>
            </a:r>
            <a:r>
              <a:rPr kumimoji="0" lang="en-US" sz="1800" b="0" i="0" u="none" strike="noStrike" kern="1200" cap="none" spc="0" normalizeH="0" baseline="0" noProof="0" dirty="0">
                <a:ln>
                  <a:noFill/>
                </a:ln>
                <a:solidFill>
                  <a:prstClr val="black"/>
                </a:solidFill>
                <a:effectLst/>
                <a:uLnTx/>
                <a:uFillTx/>
                <a:latin typeface="+mj-lt"/>
                <a:ea typeface="+mn-ea"/>
                <a:cs typeface="+mn-cs"/>
                <a:hlinkClick r:id="rId2"/>
              </a:rPr>
              <a:t>https://github.com/soyuztechnologies/firstCAPM/tree/master/firstcapm</a:t>
            </a: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outerShdw blurRad="38100" dist="38100" dir="2700000" algn="tl">
                  <a:srgbClr val="000000">
                    <a:alpha val="43137"/>
                  </a:srgbClr>
                </a:outerShdw>
              </a:effectLst>
              <a:uLnTx/>
              <a:uFillTx/>
              <a:latin typeface="+mj-lt"/>
              <a:ea typeface="+mn-ea"/>
              <a:cs typeface="+mn-cs"/>
            </a:endParaRPr>
          </a:p>
        </p:txBody>
      </p:sp>
    </p:spTree>
    <p:extLst>
      <p:ext uri="{BB962C8B-B14F-4D97-AF65-F5344CB8AC3E}">
        <p14:creationId xmlns:p14="http://schemas.microsoft.com/office/powerpoint/2010/main" val="3668472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321" y="1181171"/>
            <a:ext cx="11232108"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rPr>
              <a:t>We can run locally with sqlite3 module, which will allow us to quickly test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rPr>
              <a:t>So, let's add sqlite3 in our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npm</a:t>
            </a:r>
            <a:r>
              <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a:t>
            </a:r>
            <a:r>
              <a:rPr kumimoji="0" lang="en-US" sz="1600"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i</a:t>
            </a:r>
            <a:r>
              <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sqlite@3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Now, lets run the CDS view, we are using --in-memory tag so that CDS will run using sqlite3 DB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run --in-memory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Also, if you want to deploy data to sqlite3 permanently then you can use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deploy --to </a:t>
            </a:r>
            <a:r>
              <a:rPr kumimoji="0" lang="en-US" sz="1600"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sqlite</a:t>
            </a:r>
            <a:endPar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Now you can just use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run next time to run app with data from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sqlite</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DB. Also, you can use </a:t>
            </a:r>
            <a:r>
              <a:rPr kumimoji="0" lang="en-US" sz="1600" b="0" i="0" u="none" strike="noStrike" kern="1200" cap="none" spc="0" normalizeH="0" baseline="0" noProof="0" dirty="0" err="1">
                <a:ln>
                  <a:noFill/>
                </a:ln>
                <a:solidFill>
                  <a:prstClr val="black"/>
                </a:solidFill>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 run --in-memory if in case, you changed some data/data structure(CDS) and want to quickly test in-memory.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rPr>
              <a:t>You can use CDS watch command to auto restart server on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lumMod val="50000"/>
                    <a:lumOff val="50000"/>
                  </a:prstClr>
                </a:solidFill>
                <a:uLnTx/>
                <a:uFillTx/>
                <a:latin typeface="Arial" panose="020B0604020202020204" pitchFamily="34" charset="0"/>
                <a:ea typeface="+mn-ea"/>
                <a:cs typeface="+mn-cs"/>
              </a:rPr>
              <a:t>cds</a:t>
            </a:r>
            <a:r>
              <a:rPr kumimoji="0" lang="en-US" sz="1600" b="0" i="0" u="none" strike="noStrike" kern="1200" cap="none" spc="0" normalizeH="0" baseline="0" noProof="0" dirty="0">
                <a:ln>
                  <a:noFill/>
                </a:ln>
                <a:solidFill>
                  <a:prstClr val="black">
                    <a:lumMod val="50000"/>
                    <a:lumOff val="50000"/>
                  </a:prstClr>
                </a:solidFill>
                <a:uLnTx/>
                <a:uFillTx/>
                <a:latin typeface="Arial" panose="020B0604020202020204" pitchFamily="34" charset="0"/>
                <a:ea typeface="+mn-ea"/>
                <a:cs typeface="+mn-cs"/>
              </a:rPr>
              <a:t> watch</a:t>
            </a:r>
            <a:endParaRPr kumimoji="0" lang="en-US" sz="1600" b="0" i="0" u="none" strike="noStrike" kern="1200" cap="none" spc="0" normalizeH="0" baseline="0" noProof="0" dirty="0">
              <a:ln>
                <a:noFill/>
              </a:ln>
              <a:solidFill>
                <a:prstClr val="black"/>
              </a:solidFill>
              <a:uLnTx/>
              <a:uFillTx/>
              <a:latin typeface="Arial" panose="020B0604020202020204" pitchFamily="34" charset="0"/>
              <a:ea typeface="+mn-ea"/>
              <a:cs typeface="+mn-cs"/>
            </a:endParaRPr>
          </a:p>
        </p:txBody>
      </p:sp>
      <p:sp>
        <p:nvSpPr>
          <p:cNvPr id="3" name="Title 2">
            <a:extLst>
              <a:ext uri="{FF2B5EF4-FFF2-40B4-BE49-F238E27FC236}">
                <a16:creationId xmlns:a16="http://schemas.microsoft.com/office/drawing/2014/main" id="{B9D4E9FB-DD08-4B64-A601-498CF21879E7}"/>
              </a:ext>
            </a:extLst>
          </p:cNvPr>
          <p:cNvSpPr>
            <a:spLocks noGrp="1"/>
          </p:cNvSpPr>
          <p:nvPr>
            <p:ph type="title"/>
          </p:nvPr>
        </p:nvSpPr>
        <p:spPr>
          <a:xfrm>
            <a:off x="655321" y="495335"/>
            <a:ext cx="10515600" cy="640714"/>
          </a:xfrm>
        </p:spPr>
        <p:txBody>
          <a:bodyPr>
            <a:normAutofit/>
          </a:bodyPr>
          <a:lstStyle/>
          <a:p>
            <a:r>
              <a:rPr lang="en-US" dirty="0"/>
              <a:t>STEP 5: INSTALLING SQLITE3 AND RUNNING</a:t>
            </a:r>
            <a:endParaRPr lang="en-IN" dirty="0"/>
          </a:p>
        </p:txBody>
      </p:sp>
    </p:spTree>
    <p:extLst>
      <p:ext uri="{BB962C8B-B14F-4D97-AF65-F5344CB8AC3E}">
        <p14:creationId xmlns:p14="http://schemas.microsoft.com/office/powerpoint/2010/main" val="393269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321" y="1565493"/>
            <a:ext cx="1123210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Check DB Objects by connecting to DB from console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Title 2">
            <a:extLst>
              <a:ext uri="{FF2B5EF4-FFF2-40B4-BE49-F238E27FC236}">
                <a16:creationId xmlns:a16="http://schemas.microsoft.com/office/drawing/2014/main" id="{A2C40F01-E76B-404C-AABE-78FA48418451}"/>
              </a:ext>
            </a:extLst>
          </p:cNvPr>
          <p:cNvSpPr>
            <a:spLocks noGrp="1"/>
          </p:cNvSpPr>
          <p:nvPr>
            <p:ph type="title"/>
          </p:nvPr>
        </p:nvSpPr>
        <p:spPr>
          <a:xfrm>
            <a:off x="655321" y="495335"/>
            <a:ext cx="10515600" cy="640714"/>
          </a:xfrm>
        </p:spPr>
        <p:txBody>
          <a:bodyPr>
            <a:normAutofit/>
          </a:bodyPr>
          <a:lstStyle/>
          <a:p>
            <a:r>
              <a:rPr lang="en-US" dirty="0"/>
              <a:t>STEP 6: CONNECTING TO DB</a:t>
            </a:r>
            <a:endParaRPr lang="en-IN" dirty="0"/>
          </a:p>
        </p:txBody>
      </p:sp>
      <p:grpSp>
        <p:nvGrpSpPr>
          <p:cNvPr id="7" name="Group 6">
            <a:extLst>
              <a:ext uri="{FF2B5EF4-FFF2-40B4-BE49-F238E27FC236}">
                <a16:creationId xmlns:a16="http://schemas.microsoft.com/office/drawing/2014/main" id="{F4C5D392-4C0F-40D1-9776-CD0DD3BD362D}"/>
              </a:ext>
            </a:extLst>
          </p:cNvPr>
          <p:cNvGrpSpPr/>
          <p:nvPr/>
        </p:nvGrpSpPr>
        <p:grpSpPr>
          <a:xfrm>
            <a:off x="655321" y="2275693"/>
            <a:ext cx="10583938" cy="1221223"/>
            <a:chOff x="948084" y="2860468"/>
            <a:chExt cx="10583938" cy="1221223"/>
          </a:xfrm>
        </p:grpSpPr>
        <p:sp>
          <p:nvSpPr>
            <p:cNvPr id="8" name="Freeform: Shape 7">
              <a:extLst>
                <a:ext uri="{FF2B5EF4-FFF2-40B4-BE49-F238E27FC236}">
                  <a16:creationId xmlns:a16="http://schemas.microsoft.com/office/drawing/2014/main" id="{1F8C142A-540D-4830-8F55-917B6A410CF4}"/>
                </a:ext>
              </a:extLst>
            </p:cNvPr>
            <p:cNvSpPr/>
            <p:nvPr/>
          </p:nvSpPr>
          <p:spPr>
            <a:xfrm>
              <a:off x="948084" y="2860468"/>
              <a:ext cx="2035372" cy="1221223"/>
            </a:xfrm>
            <a:custGeom>
              <a:avLst/>
              <a:gdLst>
                <a:gd name="connsiteX0" fmla="*/ 0 w 2035372"/>
                <a:gd name="connsiteY0" fmla="*/ 122122 h 1221223"/>
                <a:gd name="connsiteX1" fmla="*/ 122122 w 2035372"/>
                <a:gd name="connsiteY1" fmla="*/ 0 h 1221223"/>
                <a:gd name="connsiteX2" fmla="*/ 1913250 w 2035372"/>
                <a:gd name="connsiteY2" fmla="*/ 0 h 1221223"/>
                <a:gd name="connsiteX3" fmla="*/ 2035372 w 2035372"/>
                <a:gd name="connsiteY3" fmla="*/ 122122 h 1221223"/>
                <a:gd name="connsiteX4" fmla="*/ 2035372 w 2035372"/>
                <a:gd name="connsiteY4" fmla="*/ 1099101 h 1221223"/>
                <a:gd name="connsiteX5" fmla="*/ 1913250 w 2035372"/>
                <a:gd name="connsiteY5" fmla="*/ 1221223 h 1221223"/>
                <a:gd name="connsiteX6" fmla="*/ 122122 w 2035372"/>
                <a:gd name="connsiteY6" fmla="*/ 1221223 h 1221223"/>
                <a:gd name="connsiteX7" fmla="*/ 0 w 2035372"/>
                <a:gd name="connsiteY7" fmla="*/ 1099101 h 1221223"/>
                <a:gd name="connsiteX8" fmla="*/ 0 w 2035372"/>
                <a:gd name="connsiteY8" fmla="*/ 122122 h 1221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372" h="1221223">
                  <a:moveTo>
                    <a:pt x="0" y="122122"/>
                  </a:moveTo>
                  <a:cubicBezTo>
                    <a:pt x="0" y="54676"/>
                    <a:pt x="54676" y="0"/>
                    <a:pt x="122122" y="0"/>
                  </a:cubicBezTo>
                  <a:lnTo>
                    <a:pt x="1913250" y="0"/>
                  </a:lnTo>
                  <a:cubicBezTo>
                    <a:pt x="1980696" y="0"/>
                    <a:pt x="2035372" y="54676"/>
                    <a:pt x="2035372" y="122122"/>
                  </a:cubicBezTo>
                  <a:lnTo>
                    <a:pt x="2035372" y="1099101"/>
                  </a:lnTo>
                  <a:cubicBezTo>
                    <a:pt x="2035372" y="1166547"/>
                    <a:pt x="1980696" y="1221223"/>
                    <a:pt x="1913250" y="1221223"/>
                  </a:cubicBezTo>
                  <a:lnTo>
                    <a:pt x="122122" y="1221223"/>
                  </a:lnTo>
                  <a:cubicBezTo>
                    <a:pt x="54676" y="1221223"/>
                    <a:pt x="0" y="1166547"/>
                    <a:pt x="0" y="1099101"/>
                  </a:cubicBezTo>
                  <a:lnTo>
                    <a:pt x="0" y="122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208" tIns="127208" rIns="127208" bIns="127208" numCol="1" spcCol="1270" anchor="ctr" anchorCtr="0">
              <a:noAutofit/>
            </a:bodyPr>
            <a:lstStyle/>
            <a:p>
              <a:pPr marL="0" lvl="0" indent="0" algn="ctr" defTabSz="1066800">
                <a:lnSpc>
                  <a:spcPct val="90000"/>
                </a:lnSpc>
                <a:spcBef>
                  <a:spcPct val="0"/>
                </a:spcBef>
                <a:spcAft>
                  <a:spcPct val="35000"/>
                </a:spcAft>
                <a:buNone/>
              </a:pPr>
              <a:r>
                <a:rPr lang="en-US" sz="2400" b="0" i="0" kern="1200" baseline="0"/>
                <a:t>Sqlite3</a:t>
              </a:r>
              <a:endParaRPr lang="en-IN" sz="2400" kern="1200"/>
            </a:p>
          </p:txBody>
        </p:sp>
        <p:sp>
          <p:nvSpPr>
            <p:cNvPr id="9" name="Freeform: Shape 8">
              <a:extLst>
                <a:ext uri="{FF2B5EF4-FFF2-40B4-BE49-F238E27FC236}">
                  <a16:creationId xmlns:a16="http://schemas.microsoft.com/office/drawing/2014/main" id="{168714BA-F94F-4B13-962C-D834DA8568E2}"/>
                </a:ext>
              </a:extLst>
            </p:cNvPr>
            <p:cNvSpPr/>
            <p:nvPr/>
          </p:nvSpPr>
          <p:spPr>
            <a:xfrm>
              <a:off x="3186994" y="3218693"/>
              <a:ext cx="431499" cy="504772"/>
            </a:xfrm>
            <a:custGeom>
              <a:avLst/>
              <a:gdLst>
                <a:gd name="connsiteX0" fmla="*/ 0 w 431499"/>
                <a:gd name="connsiteY0" fmla="*/ 100954 h 504772"/>
                <a:gd name="connsiteX1" fmla="*/ 215750 w 431499"/>
                <a:gd name="connsiteY1" fmla="*/ 100954 h 504772"/>
                <a:gd name="connsiteX2" fmla="*/ 215750 w 431499"/>
                <a:gd name="connsiteY2" fmla="*/ 0 h 504772"/>
                <a:gd name="connsiteX3" fmla="*/ 431499 w 431499"/>
                <a:gd name="connsiteY3" fmla="*/ 252386 h 504772"/>
                <a:gd name="connsiteX4" fmla="*/ 215750 w 431499"/>
                <a:gd name="connsiteY4" fmla="*/ 504772 h 504772"/>
                <a:gd name="connsiteX5" fmla="*/ 215750 w 431499"/>
                <a:gd name="connsiteY5" fmla="*/ 403818 h 504772"/>
                <a:gd name="connsiteX6" fmla="*/ 0 w 431499"/>
                <a:gd name="connsiteY6" fmla="*/ 403818 h 504772"/>
                <a:gd name="connsiteX7" fmla="*/ 0 w 431499"/>
                <a:gd name="connsiteY7" fmla="*/ 100954 h 5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499" h="504772">
                  <a:moveTo>
                    <a:pt x="0" y="100954"/>
                  </a:moveTo>
                  <a:lnTo>
                    <a:pt x="215750" y="100954"/>
                  </a:lnTo>
                  <a:lnTo>
                    <a:pt x="215750" y="0"/>
                  </a:lnTo>
                  <a:lnTo>
                    <a:pt x="431499" y="252386"/>
                  </a:lnTo>
                  <a:lnTo>
                    <a:pt x="215750" y="504772"/>
                  </a:lnTo>
                  <a:lnTo>
                    <a:pt x="215750" y="403818"/>
                  </a:lnTo>
                  <a:lnTo>
                    <a:pt x="0" y="403818"/>
                  </a:lnTo>
                  <a:lnTo>
                    <a:pt x="0" y="100954"/>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spcFirstLastPara="0" vert="horz" wrap="square" lIns="0" tIns="100954" rIns="129450" bIns="100954" numCol="1" spcCol="1270" anchor="ctr" anchorCtr="0">
              <a:noAutofit/>
            </a:bodyPr>
            <a:lstStyle/>
            <a:p>
              <a:pPr marL="0" lvl="0" indent="0" algn="ctr" defTabSz="844550">
                <a:lnSpc>
                  <a:spcPct val="90000"/>
                </a:lnSpc>
                <a:spcBef>
                  <a:spcPct val="0"/>
                </a:spcBef>
                <a:spcAft>
                  <a:spcPct val="35000"/>
                </a:spcAft>
                <a:buNone/>
              </a:pPr>
              <a:endParaRPr lang="en-IN" sz="1900" kern="1200"/>
            </a:p>
          </p:txBody>
        </p:sp>
        <p:sp>
          <p:nvSpPr>
            <p:cNvPr id="10" name="Freeform: Shape 9">
              <a:extLst>
                <a:ext uri="{FF2B5EF4-FFF2-40B4-BE49-F238E27FC236}">
                  <a16:creationId xmlns:a16="http://schemas.microsoft.com/office/drawing/2014/main" id="{8C26D6DF-3C11-425F-B7AA-61D8CCCC1641}"/>
                </a:ext>
              </a:extLst>
            </p:cNvPr>
            <p:cNvSpPr/>
            <p:nvPr/>
          </p:nvSpPr>
          <p:spPr>
            <a:xfrm>
              <a:off x="3797606" y="2860468"/>
              <a:ext cx="2035372" cy="1221223"/>
            </a:xfrm>
            <a:custGeom>
              <a:avLst/>
              <a:gdLst>
                <a:gd name="connsiteX0" fmla="*/ 0 w 2035372"/>
                <a:gd name="connsiteY0" fmla="*/ 122122 h 1221223"/>
                <a:gd name="connsiteX1" fmla="*/ 122122 w 2035372"/>
                <a:gd name="connsiteY1" fmla="*/ 0 h 1221223"/>
                <a:gd name="connsiteX2" fmla="*/ 1913250 w 2035372"/>
                <a:gd name="connsiteY2" fmla="*/ 0 h 1221223"/>
                <a:gd name="connsiteX3" fmla="*/ 2035372 w 2035372"/>
                <a:gd name="connsiteY3" fmla="*/ 122122 h 1221223"/>
                <a:gd name="connsiteX4" fmla="*/ 2035372 w 2035372"/>
                <a:gd name="connsiteY4" fmla="*/ 1099101 h 1221223"/>
                <a:gd name="connsiteX5" fmla="*/ 1913250 w 2035372"/>
                <a:gd name="connsiteY5" fmla="*/ 1221223 h 1221223"/>
                <a:gd name="connsiteX6" fmla="*/ 122122 w 2035372"/>
                <a:gd name="connsiteY6" fmla="*/ 1221223 h 1221223"/>
                <a:gd name="connsiteX7" fmla="*/ 0 w 2035372"/>
                <a:gd name="connsiteY7" fmla="*/ 1099101 h 1221223"/>
                <a:gd name="connsiteX8" fmla="*/ 0 w 2035372"/>
                <a:gd name="connsiteY8" fmla="*/ 122122 h 1221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372" h="1221223">
                  <a:moveTo>
                    <a:pt x="0" y="122122"/>
                  </a:moveTo>
                  <a:cubicBezTo>
                    <a:pt x="0" y="54676"/>
                    <a:pt x="54676" y="0"/>
                    <a:pt x="122122" y="0"/>
                  </a:cubicBezTo>
                  <a:lnTo>
                    <a:pt x="1913250" y="0"/>
                  </a:lnTo>
                  <a:cubicBezTo>
                    <a:pt x="1980696" y="0"/>
                    <a:pt x="2035372" y="54676"/>
                    <a:pt x="2035372" y="122122"/>
                  </a:cubicBezTo>
                  <a:lnTo>
                    <a:pt x="2035372" y="1099101"/>
                  </a:lnTo>
                  <a:cubicBezTo>
                    <a:pt x="2035372" y="1166547"/>
                    <a:pt x="1980696" y="1221223"/>
                    <a:pt x="1913250" y="1221223"/>
                  </a:cubicBezTo>
                  <a:lnTo>
                    <a:pt x="122122" y="1221223"/>
                  </a:lnTo>
                  <a:cubicBezTo>
                    <a:pt x="54676" y="1221223"/>
                    <a:pt x="0" y="1166547"/>
                    <a:pt x="0" y="1099101"/>
                  </a:cubicBezTo>
                  <a:lnTo>
                    <a:pt x="0" y="122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208" tIns="127208" rIns="127208" bIns="127208" numCol="1" spcCol="1270" anchor="ctr" anchorCtr="0">
              <a:noAutofit/>
            </a:bodyPr>
            <a:lstStyle/>
            <a:p>
              <a:pPr marL="0" lvl="0" indent="0" algn="ctr" defTabSz="1066800">
                <a:lnSpc>
                  <a:spcPct val="90000"/>
                </a:lnSpc>
                <a:spcBef>
                  <a:spcPct val="0"/>
                </a:spcBef>
                <a:spcAft>
                  <a:spcPct val="35000"/>
                </a:spcAft>
                <a:buNone/>
              </a:pPr>
              <a:r>
                <a:rPr lang="en-US" sz="2400" b="0" i="0" kern="1200" baseline="0"/>
                <a:t>.open anubhav.db</a:t>
              </a:r>
              <a:endParaRPr lang="en-IN" sz="2400" kern="1200"/>
            </a:p>
          </p:txBody>
        </p:sp>
        <p:sp>
          <p:nvSpPr>
            <p:cNvPr id="11" name="Freeform: Shape 10">
              <a:extLst>
                <a:ext uri="{FF2B5EF4-FFF2-40B4-BE49-F238E27FC236}">
                  <a16:creationId xmlns:a16="http://schemas.microsoft.com/office/drawing/2014/main" id="{D85A9EF7-F43D-462C-B47F-F4710DC3FE17}"/>
                </a:ext>
              </a:extLst>
            </p:cNvPr>
            <p:cNvSpPr/>
            <p:nvPr/>
          </p:nvSpPr>
          <p:spPr>
            <a:xfrm>
              <a:off x="6036516" y="3218693"/>
              <a:ext cx="431499" cy="504772"/>
            </a:xfrm>
            <a:custGeom>
              <a:avLst/>
              <a:gdLst>
                <a:gd name="connsiteX0" fmla="*/ 0 w 431499"/>
                <a:gd name="connsiteY0" fmla="*/ 100954 h 504772"/>
                <a:gd name="connsiteX1" fmla="*/ 215750 w 431499"/>
                <a:gd name="connsiteY1" fmla="*/ 100954 h 504772"/>
                <a:gd name="connsiteX2" fmla="*/ 215750 w 431499"/>
                <a:gd name="connsiteY2" fmla="*/ 0 h 504772"/>
                <a:gd name="connsiteX3" fmla="*/ 431499 w 431499"/>
                <a:gd name="connsiteY3" fmla="*/ 252386 h 504772"/>
                <a:gd name="connsiteX4" fmla="*/ 215750 w 431499"/>
                <a:gd name="connsiteY4" fmla="*/ 504772 h 504772"/>
                <a:gd name="connsiteX5" fmla="*/ 215750 w 431499"/>
                <a:gd name="connsiteY5" fmla="*/ 403818 h 504772"/>
                <a:gd name="connsiteX6" fmla="*/ 0 w 431499"/>
                <a:gd name="connsiteY6" fmla="*/ 403818 h 504772"/>
                <a:gd name="connsiteX7" fmla="*/ 0 w 431499"/>
                <a:gd name="connsiteY7" fmla="*/ 100954 h 5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499" h="504772">
                  <a:moveTo>
                    <a:pt x="0" y="100954"/>
                  </a:moveTo>
                  <a:lnTo>
                    <a:pt x="215750" y="100954"/>
                  </a:lnTo>
                  <a:lnTo>
                    <a:pt x="215750" y="0"/>
                  </a:lnTo>
                  <a:lnTo>
                    <a:pt x="431499" y="252386"/>
                  </a:lnTo>
                  <a:lnTo>
                    <a:pt x="215750" y="504772"/>
                  </a:lnTo>
                  <a:lnTo>
                    <a:pt x="215750" y="403818"/>
                  </a:lnTo>
                  <a:lnTo>
                    <a:pt x="0" y="403818"/>
                  </a:lnTo>
                  <a:lnTo>
                    <a:pt x="0" y="100954"/>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spcFirstLastPara="0" vert="horz" wrap="square" lIns="0" tIns="100954" rIns="129450" bIns="100954" numCol="1" spcCol="1270" anchor="ctr" anchorCtr="0">
              <a:noAutofit/>
            </a:bodyPr>
            <a:lstStyle/>
            <a:p>
              <a:pPr marL="0" lvl="0" indent="0" algn="ctr" defTabSz="844550">
                <a:lnSpc>
                  <a:spcPct val="90000"/>
                </a:lnSpc>
                <a:spcBef>
                  <a:spcPct val="0"/>
                </a:spcBef>
                <a:spcAft>
                  <a:spcPct val="35000"/>
                </a:spcAft>
                <a:buNone/>
              </a:pPr>
              <a:endParaRPr lang="en-IN" sz="1900" kern="1200"/>
            </a:p>
          </p:txBody>
        </p:sp>
        <p:sp>
          <p:nvSpPr>
            <p:cNvPr id="12" name="Freeform: Shape 11">
              <a:extLst>
                <a:ext uri="{FF2B5EF4-FFF2-40B4-BE49-F238E27FC236}">
                  <a16:creationId xmlns:a16="http://schemas.microsoft.com/office/drawing/2014/main" id="{5FE36F65-DB07-4312-9980-63DD87637BB8}"/>
                </a:ext>
              </a:extLst>
            </p:cNvPr>
            <p:cNvSpPr/>
            <p:nvPr/>
          </p:nvSpPr>
          <p:spPr>
            <a:xfrm>
              <a:off x="6647128" y="2860468"/>
              <a:ext cx="2035372" cy="1221223"/>
            </a:xfrm>
            <a:custGeom>
              <a:avLst/>
              <a:gdLst>
                <a:gd name="connsiteX0" fmla="*/ 0 w 2035372"/>
                <a:gd name="connsiteY0" fmla="*/ 122122 h 1221223"/>
                <a:gd name="connsiteX1" fmla="*/ 122122 w 2035372"/>
                <a:gd name="connsiteY1" fmla="*/ 0 h 1221223"/>
                <a:gd name="connsiteX2" fmla="*/ 1913250 w 2035372"/>
                <a:gd name="connsiteY2" fmla="*/ 0 h 1221223"/>
                <a:gd name="connsiteX3" fmla="*/ 2035372 w 2035372"/>
                <a:gd name="connsiteY3" fmla="*/ 122122 h 1221223"/>
                <a:gd name="connsiteX4" fmla="*/ 2035372 w 2035372"/>
                <a:gd name="connsiteY4" fmla="*/ 1099101 h 1221223"/>
                <a:gd name="connsiteX5" fmla="*/ 1913250 w 2035372"/>
                <a:gd name="connsiteY5" fmla="*/ 1221223 h 1221223"/>
                <a:gd name="connsiteX6" fmla="*/ 122122 w 2035372"/>
                <a:gd name="connsiteY6" fmla="*/ 1221223 h 1221223"/>
                <a:gd name="connsiteX7" fmla="*/ 0 w 2035372"/>
                <a:gd name="connsiteY7" fmla="*/ 1099101 h 1221223"/>
                <a:gd name="connsiteX8" fmla="*/ 0 w 2035372"/>
                <a:gd name="connsiteY8" fmla="*/ 122122 h 1221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372" h="1221223">
                  <a:moveTo>
                    <a:pt x="0" y="122122"/>
                  </a:moveTo>
                  <a:cubicBezTo>
                    <a:pt x="0" y="54676"/>
                    <a:pt x="54676" y="0"/>
                    <a:pt x="122122" y="0"/>
                  </a:cubicBezTo>
                  <a:lnTo>
                    <a:pt x="1913250" y="0"/>
                  </a:lnTo>
                  <a:cubicBezTo>
                    <a:pt x="1980696" y="0"/>
                    <a:pt x="2035372" y="54676"/>
                    <a:pt x="2035372" y="122122"/>
                  </a:cubicBezTo>
                  <a:lnTo>
                    <a:pt x="2035372" y="1099101"/>
                  </a:lnTo>
                  <a:cubicBezTo>
                    <a:pt x="2035372" y="1166547"/>
                    <a:pt x="1980696" y="1221223"/>
                    <a:pt x="1913250" y="1221223"/>
                  </a:cubicBezTo>
                  <a:lnTo>
                    <a:pt x="122122" y="1221223"/>
                  </a:lnTo>
                  <a:cubicBezTo>
                    <a:pt x="54676" y="1221223"/>
                    <a:pt x="0" y="1166547"/>
                    <a:pt x="0" y="1099101"/>
                  </a:cubicBezTo>
                  <a:lnTo>
                    <a:pt x="0" y="122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208" tIns="127208" rIns="127208" bIns="127208" numCol="1" spcCol="1270" anchor="ctr" anchorCtr="0">
              <a:noAutofit/>
            </a:bodyPr>
            <a:lstStyle/>
            <a:p>
              <a:pPr marL="0" lvl="0" indent="0" algn="ctr" defTabSz="1066800">
                <a:lnSpc>
                  <a:spcPct val="90000"/>
                </a:lnSpc>
                <a:spcBef>
                  <a:spcPct val="0"/>
                </a:spcBef>
                <a:spcAft>
                  <a:spcPct val="35000"/>
                </a:spcAft>
                <a:buNone/>
              </a:pPr>
              <a:r>
                <a:rPr lang="en-US" sz="2400" b="0" i="0" kern="1200" baseline="0"/>
                <a:t>.tables</a:t>
              </a:r>
              <a:endParaRPr lang="en-IN" sz="2400" kern="1200"/>
            </a:p>
          </p:txBody>
        </p:sp>
        <p:sp>
          <p:nvSpPr>
            <p:cNvPr id="13" name="Freeform: Shape 12">
              <a:extLst>
                <a:ext uri="{FF2B5EF4-FFF2-40B4-BE49-F238E27FC236}">
                  <a16:creationId xmlns:a16="http://schemas.microsoft.com/office/drawing/2014/main" id="{005C6876-0B23-4C22-BF37-30F4B96CCED5}"/>
                </a:ext>
              </a:extLst>
            </p:cNvPr>
            <p:cNvSpPr/>
            <p:nvPr/>
          </p:nvSpPr>
          <p:spPr>
            <a:xfrm>
              <a:off x="8886038" y="3218693"/>
              <a:ext cx="431499" cy="504772"/>
            </a:xfrm>
            <a:custGeom>
              <a:avLst/>
              <a:gdLst>
                <a:gd name="connsiteX0" fmla="*/ 0 w 431499"/>
                <a:gd name="connsiteY0" fmla="*/ 100954 h 504772"/>
                <a:gd name="connsiteX1" fmla="*/ 215750 w 431499"/>
                <a:gd name="connsiteY1" fmla="*/ 100954 h 504772"/>
                <a:gd name="connsiteX2" fmla="*/ 215750 w 431499"/>
                <a:gd name="connsiteY2" fmla="*/ 0 h 504772"/>
                <a:gd name="connsiteX3" fmla="*/ 431499 w 431499"/>
                <a:gd name="connsiteY3" fmla="*/ 252386 h 504772"/>
                <a:gd name="connsiteX4" fmla="*/ 215750 w 431499"/>
                <a:gd name="connsiteY4" fmla="*/ 504772 h 504772"/>
                <a:gd name="connsiteX5" fmla="*/ 215750 w 431499"/>
                <a:gd name="connsiteY5" fmla="*/ 403818 h 504772"/>
                <a:gd name="connsiteX6" fmla="*/ 0 w 431499"/>
                <a:gd name="connsiteY6" fmla="*/ 403818 h 504772"/>
                <a:gd name="connsiteX7" fmla="*/ 0 w 431499"/>
                <a:gd name="connsiteY7" fmla="*/ 100954 h 5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499" h="504772">
                  <a:moveTo>
                    <a:pt x="0" y="100954"/>
                  </a:moveTo>
                  <a:lnTo>
                    <a:pt x="215750" y="100954"/>
                  </a:lnTo>
                  <a:lnTo>
                    <a:pt x="215750" y="0"/>
                  </a:lnTo>
                  <a:lnTo>
                    <a:pt x="431499" y="252386"/>
                  </a:lnTo>
                  <a:lnTo>
                    <a:pt x="215750" y="504772"/>
                  </a:lnTo>
                  <a:lnTo>
                    <a:pt x="215750" y="403818"/>
                  </a:lnTo>
                  <a:lnTo>
                    <a:pt x="0" y="403818"/>
                  </a:lnTo>
                  <a:lnTo>
                    <a:pt x="0" y="100954"/>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spcFirstLastPara="0" vert="horz" wrap="square" lIns="0" tIns="100954" rIns="129450" bIns="100954" numCol="1" spcCol="1270" anchor="ctr" anchorCtr="0">
              <a:noAutofit/>
            </a:bodyPr>
            <a:lstStyle/>
            <a:p>
              <a:pPr marL="0" lvl="0" indent="0" algn="ctr" defTabSz="844550">
                <a:lnSpc>
                  <a:spcPct val="90000"/>
                </a:lnSpc>
                <a:spcBef>
                  <a:spcPct val="0"/>
                </a:spcBef>
                <a:spcAft>
                  <a:spcPct val="35000"/>
                </a:spcAft>
                <a:buNone/>
              </a:pPr>
              <a:endParaRPr lang="en-IN" sz="1900" kern="1200"/>
            </a:p>
          </p:txBody>
        </p:sp>
        <p:sp>
          <p:nvSpPr>
            <p:cNvPr id="14" name="Freeform: Shape 13">
              <a:extLst>
                <a:ext uri="{FF2B5EF4-FFF2-40B4-BE49-F238E27FC236}">
                  <a16:creationId xmlns:a16="http://schemas.microsoft.com/office/drawing/2014/main" id="{2B6DC697-C4D8-4FCD-A93D-8DB764D6E897}"/>
                </a:ext>
              </a:extLst>
            </p:cNvPr>
            <p:cNvSpPr/>
            <p:nvPr/>
          </p:nvSpPr>
          <p:spPr>
            <a:xfrm>
              <a:off x="9496650" y="2860468"/>
              <a:ext cx="2035372" cy="1221223"/>
            </a:xfrm>
            <a:custGeom>
              <a:avLst/>
              <a:gdLst>
                <a:gd name="connsiteX0" fmla="*/ 0 w 2035372"/>
                <a:gd name="connsiteY0" fmla="*/ 122122 h 1221223"/>
                <a:gd name="connsiteX1" fmla="*/ 122122 w 2035372"/>
                <a:gd name="connsiteY1" fmla="*/ 0 h 1221223"/>
                <a:gd name="connsiteX2" fmla="*/ 1913250 w 2035372"/>
                <a:gd name="connsiteY2" fmla="*/ 0 h 1221223"/>
                <a:gd name="connsiteX3" fmla="*/ 2035372 w 2035372"/>
                <a:gd name="connsiteY3" fmla="*/ 122122 h 1221223"/>
                <a:gd name="connsiteX4" fmla="*/ 2035372 w 2035372"/>
                <a:gd name="connsiteY4" fmla="*/ 1099101 h 1221223"/>
                <a:gd name="connsiteX5" fmla="*/ 1913250 w 2035372"/>
                <a:gd name="connsiteY5" fmla="*/ 1221223 h 1221223"/>
                <a:gd name="connsiteX6" fmla="*/ 122122 w 2035372"/>
                <a:gd name="connsiteY6" fmla="*/ 1221223 h 1221223"/>
                <a:gd name="connsiteX7" fmla="*/ 0 w 2035372"/>
                <a:gd name="connsiteY7" fmla="*/ 1099101 h 1221223"/>
                <a:gd name="connsiteX8" fmla="*/ 0 w 2035372"/>
                <a:gd name="connsiteY8" fmla="*/ 122122 h 1221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372" h="1221223">
                  <a:moveTo>
                    <a:pt x="0" y="122122"/>
                  </a:moveTo>
                  <a:cubicBezTo>
                    <a:pt x="0" y="54676"/>
                    <a:pt x="54676" y="0"/>
                    <a:pt x="122122" y="0"/>
                  </a:cubicBezTo>
                  <a:lnTo>
                    <a:pt x="1913250" y="0"/>
                  </a:lnTo>
                  <a:cubicBezTo>
                    <a:pt x="1980696" y="0"/>
                    <a:pt x="2035372" y="54676"/>
                    <a:pt x="2035372" y="122122"/>
                  </a:cubicBezTo>
                  <a:lnTo>
                    <a:pt x="2035372" y="1099101"/>
                  </a:lnTo>
                  <a:cubicBezTo>
                    <a:pt x="2035372" y="1166547"/>
                    <a:pt x="1980696" y="1221223"/>
                    <a:pt x="1913250" y="1221223"/>
                  </a:cubicBezTo>
                  <a:lnTo>
                    <a:pt x="122122" y="1221223"/>
                  </a:lnTo>
                  <a:cubicBezTo>
                    <a:pt x="54676" y="1221223"/>
                    <a:pt x="0" y="1166547"/>
                    <a:pt x="0" y="1099101"/>
                  </a:cubicBezTo>
                  <a:lnTo>
                    <a:pt x="0" y="122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208" tIns="127208" rIns="127208" bIns="127208" numCol="1" spcCol="1270" anchor="ctr" anchorCtr="0">
              <a:noAutofit/>
            </a:bodyPr>
            <a:lstStyle/>
            <a:p>
              <a:pPr marL="0" lvl="0" indent="0" algn="ctr" defTabSz="1066800">
                <a:lnSpc>
                  <a:spcPct val="90000"/>
                </a:lnSpc>
                <a:spcBef>
                  <a:spcPct val="0"/>
                </a:spcBef>
                <a:spcAft>
                  <a:spcPct val="35000"/>
                </a:spcAft>
                <a:buNone/>
              </a:pPr>
              <a:r>
                <a:rPr lang="en-US" sz="2400" b="0" i="0" kern="1200" baseline="0"/>
                <a:t>Select * from dbtable;</a:t>
              </a:r>
              <a:endParaRPr lang="en-IN" sz="2400" kern="1200"/>
            </a:p>
          </p:txBody>
        </p:sp>
      </p:grpSp>
    </p:spTree>
    <p:extLst>
      <p:ext uri="{BB962C8B-B14F-4D97-AF65-F5344CB8AC3E}">
        <p14:creationId xmlns:p14="http://schemas.microsoft.com/office/powerpoint/2010/main" val="3811573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Summarize</a:t>
            </a:r>
          </a:p>
        </p:txBody>
      </p:sp>
      <p:pic>
        <p:nvPicPr>
          <p:cNvPr id="3" name="Picture 2">
            <a:extLst>
              <a:ext uri="{FF2B5EF4-FFF2-40B4-BE49-F238E27FC236}">
                <a16:creationId xmlns:a16="http://schemas.microsoft.com/office/drawing/2014/main" id="{C22BC072-3193-7B45-9313-D2D8113896B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0"/>
            <a:ext cx="12185769" cy="6858000"/>
          </a:xfrm>
          <a:prstGeom prst="rect">
            <a:avLst/>
          </a:prstGeom>
        </p:spPr>
      </p:pic>
      <p:grpSp>
        <p:nvGrpSpPr>
          <p:cNvPr id="6" name="Group 5">
            <a:extLst>
              <a:ext uri="{FF2B5EF4-FFF2-40B4-BE49-F238E27FC236}">
                <a16:creationId xmlns:a16="http://schemas.microsoft.com/office/drawing/2014/main" id="{5E875157-6B39-B543-A194-BC430774B186}"/>
              </a:ext>
            </a:extLst>
          </p:cNvPr>
          <p:cNvGrpSpPr/>
          <p:nvPr/>
        </p:nvGrpSpPr>
        <p:grpSpPr>
          <a:xfrm>
            <a:off x="-1" y="0"/>
            <a:ext cx="12192001" cy="6858000"/>
            <a:chOff x="-1" y="0"/>
            <a:chExt cx="12192001" cy="6858000"/>
          </a:xfrm>
        </p:grpSpPr>
        <p:sp>
          <p:nvSpPr>
            <p:cNvPr id="4" name="Rounded Rectangle 3">
              <a:extLst>
                <a:ext uri="{FF2B5EF4-FFF2-40B4-BE49-F238E27FC236}">
                  <a16:creationId xmlns:a16="http://schemas.microsoft.com/office/drawing/2014/main" id="{2FF912B5-CB91-984A-A326-06D0A1B895C3}"/>
                </a:ext>
              </a:extLst>
            </p:cNvPr>
            <p:cNvSpPr/>
            <p:nvPr/>
          </p:nvSpPr>
          <p:spPr>
            <a:xfrm>
              <a:off x="-1" y="0"/>
              <a:ext cx="12192001" cy="6858000"/>
            </a:xfrm>
            <a:prstGeom prst="roundRect">
              <a:avLst>
                <a:gd name="adj" fmla="val 0"/>
              </a:avLst>
            </a:prstGeom>
            <a:solidFill>
              <a:schemeClr val="tx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FD415253-65BB-C843-B5D8-DB41A0DCD078}"/>
                </a:ext>
              </a:extLst>
            </p:cNvPr>
            <p:cNvSpPr/>
            <p:nvPr/>
          </p:nvSpPr>
          <p:spPr>
            <a:xfrm>
              <a:off x="4371945" y="2784901"/>
              <a:ext cx="62728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800" b="1" i="0" u="none" strike="noStrike" kern="1200" cap="none" spc="10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LET’S SUMMARISE!</a:t>
              </a:r>
              <a:endParaRPr kumimoji="0" lang="en-US" sz="4800" b="0" i="0" u="none" strike="noStrike" kern="1200" cap="none" spc="100" normalizeH="0" baseline="0" noProof="0" dirty="0">
                <a:ln>
                  <a:noFill/>
                </a:ln>
                <a:solidFill>
                  <a:srgbClr val="000000"/>
                </a:solidFill>
                <a:effectLst/>
                <a:uLnTx/>
                <a:uFillTx/>
                <a:latin typeface="Arial" panose="020B0604020202020204"/>
                <a:ea typeface="+mn-ea"/>
                <a:cs typeface="+mn-cs"/>
              </a:endParaRPr>
            </a:p>
          </p:txBody>
        </p:sp>
      </p:grpSp>
      <p:pic>
        <p:nvPicPr>
          <p:cNvPr id="7" name="Picture 6">
            <a:extLst>
              <a:ext uri="{FF2B5EF4-FFF2-40B4-BE49-F238E27FC236}">
                <a16:creationId xmlns:a16="http://schemas.microsoft.com/office/drawing/2014/main" id="{FDE30ACD-84F2-6346-AC1B-26F65DEA85D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8529" y="2213113"/>
            <a:ext cx="2423541" cy="2423541"/>
          </a:xfrm>
          <a:prstGeom prst="rect">
            <a:avLst/>
          </a:prstGeom>
        </p:spPr>
      </p:pic>
    </p:spTree>
    <p:extLst>
      <p:ext uri="{BB962C8B-B14F-4D97-AF65-F5344CB8AC3E}">
        <p14:creationId xmlns:p14="http://schemas.microsoft.com/office/powerpoint/2010/main" val="1585389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Summarize</a:t>
            </a:r>
          </a:p>
        </p:txBody>
      </p:sp>
      <p:pic>
        <p:nvPicPr>
          <p:cNvPr id="3" name="Picture 2">
            <a:extLst>
              <a:ext uri="{FF2B5EF4-FFF2-40B4-BE49-F238E27FC236}">
                <a16:creationId xmlns:a16="http://schemas.microsoft.com/office/drawing/2014/main" id="{C22BC072-3193-7B45-9313-D2D8113896B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grpSp>
        <p:nvGrpSpPr>
          <p:cNvPr id="6" name="Group 5">
            <a:extLst>
              <a:ext uri="{FF2B5EF4-FFF2-40B4-BE49-F238E27FC236}">
                <a16:creationId xmlns:a16="http://schemas.microsoft.com/office/drawing/2014/main" id="{5E875157-6B39-B543-A194-BC430774B186}"/>
              </a:ext>
            </a:extLst>
          </p:cNvPr>
          <p:cNvGrpSpPr/>
          <p:nvPr/>
        </p:nvGrpSpPr>
        <p:grpSpPr>
          <a:xfrm>
            <a:off x="-1" y="0"/>
            <a:ext cx="12192001" cy="6858000"/>
            <a:chOff x="-1" y="0"/>
            <a:chExt cx="12192001" cy="6858000"/>
          </a:xfrm>
        </p:grpSpPr>
        <p:sp>
          <p:nvSpPr>
            <p:cNvPr id="4" name="Rounded Rectangle 3">
              <a:extLst>
                <a:ext uri="{FF2B5EF4-FFF2-40B4-BE49-F238E27FC236}">
                  <a16:creationId xmlns:a16="http://schemas.microsoft.com/office/drawing/2014/main" id="{2FF912B5-CB91-984A-A326-06D0A1B895C3}"/>
                </a:ext>
              </a:extLst>
            </p:cNvPr>
            <p:cNvSpPr/>
            <p:nvPr/>
          </p:nvSpPr>
          <p:spPr>
            <a:xfrm>
              <a:off x="-1" y="0"/>
              <a:ext cx="12192001" cy="6858000"/>
            </a:xfrm>
            <a:prstGeom prst="roundRect">
              <a:avLst>
                <a:gd name="adj" fmla="val 0"/>
              </a:avLst>
            </a:prstGeom>
            <a:solidFill>
              <a:schemeClr val="tx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FD415253-65BB-C843-B5D8-DB41A0DCD078}"/>
                </a:ext>
              </a:extLst>
            </p:cNvPr>
            <p:cNvSpPr/>
            <p:nvPr/>
          </p:nvSpPr>
          <p:spPr>
            <a:xfrm>
              <a:off x="4060025" y="2784901"/>
              <a:ext cx="407194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800" b="1" i="0" u="none" strike="noStrike" kern="1200" cap="none" spc="10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End of Day 3</a:t>
              </a:r>
            </a:p>
          </p:txBody>
        </p:sp>
      </p:grpSp>
    </p:spTree>
    <p:extLst>
      <p:ext uri="{BB962C8B-B14F-4D97-AF65-F5344CB8AC3E}">
        <p14:creationId xmlns:p14="http://schemas.microsoft.com/office/powerpoint/2010/main" val="70258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12D92B-A1C9-2E43-B2E0-D2372874A5E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204433" cy="5905041"/>
          </a:xfrm>
          <a:prstGeom prst="rect">
            <a:avLst/>
          </a:prstGeom>
        </p:spPr>
      </p:pic>
      <p:sp>
        <p:nvSpPr>
          <p:cNvPr id="7" name="Rectangle 6">
            <a:extLst>
              <a:ext uri="{FF2B5EF4-FFF2-40B4-BE49-F238E27FC236}">
                <a16:creationId xmlns:a16="http://schemas.microsoft.com/office/drawing/2014/main" id="{72DDC328-8F26-9947-9E08-55EB1F49FEB9}"/>
              </a:ext>
            </a:extLst>
          </p:cNvPr>
          <p:cNvSpPr/>
          <p:nvPr/>
        </p:nvSpPr>
        <p:spPr>
          <a:xfrm>
            <a:off x="0" y="5905041"/>
            <a:ext cx="12204433" cy="952959"/>
          </a:xfrm>
          <a:prstGeom prst="rect">
            <a:avLst/>
          </a:prstGeom>
          <a:solidFill>
            <a:srgbClr val="0D9F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658977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30278" y="2339163"/>
            <a:ext cx="9161718" cy="4518837"/>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0" y="-1"/>
            <a:ext cx="12192000" cy="487793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7" y="-1"/>
            <a:ext cx="12188826" cy="487793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6" y="-10291"/>
            <a:ext cx="12187238" cy="4888227"/>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50" name="Picture 49">
            <a:extLst>
              <a:ext uri="{FF2B5EF4-FFF2-40B4-BE49-F238E27FC236}">
                <a16:creationId xmlns:a16="http://schemas.microsoft.com/office/drawing/2014/main" id="{D58EDEF4-AAC8-2A46-8778-425BDF1A4EE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74408" y="450661"/>
            <a:ext cx="2446952" cy="2169753"/>
          </a:xfrm>
          <a:prstGeom prst="rect">
            <a:avLst/>
          </a:prstGeom>
        </p:spPr>
      </p:pic>
      <p:sp>
        <p:nvSpPr>
          <p:cNvPr id="35" name="Rectangle 34">
            <a:extLst>
              <a:ext uri="{FF2B5EF4-FFF2-40B4-BE49-F238E27FC236}">
                <a16:creationId xmlns:a16="http://schemas.microsoft.com/office/drawing/2014/main" id="{F6FFC3F4-1A5C-6446-9CE3-98CE002CFF5F}"/>
              </a:ext>
            </a:extLst>
          </p:cNvPr>
          <p:cNvSpPr/>
          <p:nvPr/>
        </p:nvSpPr>
        <p:spPr>
          <a:xfrm>
            <a:off x="350660" y="5992677"/>
            <a:ext cx="2788800" cy="646331"/>
          </a:xfrm>
          <a:prstGeom prst="rect">
            <a:avLst/>
          </a:prstGeom>
        </p:spPr>
        <p:txBody>
          <a:bodyPr wrap="square">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Arial" panose="020B0604020202020204"/>
                <a:ea typeface="+mn-ea"/>
                <a:cs typeface="+mn-cs"/>
              </a:rPr>
              <a:t>https://imarticus.org/</a:t>
            </a:r>
          </a:p>
        </p:txBody>
      </p:sp>
      <p:sp>
        <p:nvSpPr>
          <p:cNvPr id="6" name="Rectangle 5">
            <a:extLst>
              <a:ext uri="{FF2B5EF4-FFF2-40B4-BE49-F238E27FC236}">
                <a16:creationId xmlns:a16="http://schemas.microsoft.com/office/drawing/2014/main" id="{7A91E6F4-0EB3-3446-B962-79A0A253F3F7}"/>
              </a:ext>
            </a:extLst>
          </p:cNvPr>
          <p:cNvSpPr/>
          <p:nvPr/>
        </p:nvSpPr>
        <p:spPr>
          <a:xfrm>
            <a:off x="8180349" y="2925900"/>
            <a:ext cx="3230283"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995" y="3113774"/>
            <a:ext cx="180191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880" y="3113774"/>
            <a:ext cx="180191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6601" y="3111414"/>
            <a:ext cx="180191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1783592" y="2279542"/>
            <a:ext cx="640226" cy="640226"/>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406417" y="2272463"/>
            <a:ext cx="672103" cy="672103"/>
          </a:xfrm>
          <a:prstGeom prst="rect">
            <a:avLst/>
          </a:prstGeom>
        </p:spPr>
      </p:pic>
      <p:sp>
        <p:nvSpPr>
          <p:cNvPr id="48" name="Rectangle 47"/>
          <p:cNvSpPr/>
          <p:nvPr/>
        </p:nvSpPr>
        <p:spPr>
          <a:xfrm>
            <a:off x="632685" y="691519"/>
            <a:ext cx="6572671" cy="113877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800"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a:t>
            </a:r>
            <a:r>
              <a:rPr kumimoji="0" lang="en-US" sz="2800" b="1" i="0" u="none" strike="noStrike" kern="1200" cap="none" spc="0" normalizeH="0" baseline="0" noProof="0" dirty="0" err="1">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a:t>
            </a:r>
            <a:r>
              <a:rPr kumimoji="0" lang="en-US" sz="2800"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660" y="4998907"/>
            <a:ext cx="3901573"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7" cstate="email">
            <a:lum bright="70000" contrast="-70000"/>
            <a:extLst>
              <a:ext uri="{28A0092B-C50C-407E-A947-70E740481C1C}">
                <a14:useLocalDpi xmlns:a14="http://schemas.microsoft.com/office/drawing/2010/main"/>
              </a:ext>
            </a:extLst>
          </a:blip>
          <a:stretch>
            <a:fillRect/>
          </a:stretch>
        </p:blipFill>
        <p:spPr>
          <a:xfrm>
            <a:off x="4952741" y="2194371"/>
            <a:ext cx="852087" cy="852087"/>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9296" y="3369105"/>
            <a:ext cx="5612646" cy="3381741"/>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8"/>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3739" y="5575313"/>
            <a:ext cx="2196807" cy="5474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400880" y="5490869"/>
            <a:ext cx="2196807" cy="5474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4221" y="5590861"/>
            <a:ext cx="146706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2657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945CD40-9ABD-7441-A0F8-C5ACA34BB34C}"/>
              </a:ext>
            </a:extLst>
          </p:cNvPr>
          <p:cNvSpPr txBox="1"/>
          <p:nvPr/>
        </p:nvSpPr>
        <p:spPr>
          <a:xfrm>
            <a:off x="714519" y="528451"/>
            <a:ext cx="4508571" cy="553998"/>
          </a:xfrm>
          <a:prstGeom prst="rect">
            <a:avLst/>
          </a:prstGeom>
        </p:spPr>
        <p:txBody>
          <a:bodyPr vert="horz" lIns="91440" tIns="45720" rIns="91440" bIns="45720" rtlCol="0" anchor="ctr">
            <a:normAutofit/>
          </a:bodyPr>
          <a:lstStyle>
            <a:defPPr>
              <a:defRPr lang="en-US"/>
            </a:defPPr>
            <a:lvl1pPr defTabSz="914172">
              <a:lnSpc>
                <a:spcPct val="90000"/>
              </a:lnSpc>
              <a:spcBef>
                <a:spcPct val="0"/>
              </a:spcBef>
              <a:buNone/>
              <a:defRPr sz="2200"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LEARNING OBJECTIVES</a:t>
            </a:r>
          </a:p>
        </p:txBody>
      </p:sp>
      <p:sp>
        <p:nvSpPr>
          <p:cNvPr id="52" name="Rectangle 4">
            <a:extLst>
              <a:ext uri="{FF2B5EF4-FFF2-40B4-BE49-F238E27FC236}">
                <a16:creationId xmlns:a16="http://schemas.microsoft.com/office/drawing/2014/main" id="{1166CAA3-2442-394A-86E8-999EFA59E499}"/>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4">
            <a:extLst>
              <a:ext uri="{FF2B5EF4-FFF2-40B4-BE49-F238E27FC236}">
                <a16:creationId xmlns:a16="http://schemas.microsoft.com/office/drawing/2014/main" id="{F22B80F5-F023-F447-9455-D313B6CF2306}"/>
              </a:ext>
            </a:extLst>
          </p:cNvPr>
          <p:cNvSpPr/>
          <p:nvPr/>
        </p:nvSpPr>
        <p:spPr>
          <a:xfrm>
            <a:off x="7541449" y="4862147"/>
            <a:ext cx="4648964" cy="1237402"/>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1402" h="3987559">
                <a:moveTo>
                  <a:pt x="1229711" y="0"/>
                </a:moveTo>
                <a:lnTo>
                  <a:pt x="14981402" y="0"/>
                </a:lnTo>
                <a:lnTo>
                  <a:pt x="14981402" y="3987559"/>
                </a:lnTo>
                <a:lnTo>
                  <a:pt x="0" y="3987559"/>
                </a:lnTo>
                <a:lnTo>
                  <a:pt x="1229711"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3AE68B2C-5B3F-6E4E-BA63-D6A1223C430D}"/>
              </a:ext>
            </a:extLst>
          </p:cNvPr>
          <p:cNvSpPr txBox="1"/>
          <p:nvPr/>
        </p:nvSpPr>
        <p:spPr>
          <a:xfrm>
            <a:off x="714519" y="1393697"/>
            <a:ext cx="5342847" cy="2462213"/>
          </a:xfrm>
          <a:prstGeom prst="rect">
            <a:avLst/>
          </a:prstGeom>
          <a:noFill/>
        </p:spPr>
        <p:txBody>
          <a:bodyPr wrap="square" rtlCol="0">
            <a:spAutoFit/>
          </a:bodyPr>
          <a:lstStyle/>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Create a new Node file to connect to HDI</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Explain how to use node @sap/xsenv to get the configuration for HANA</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Discuss how to use node @sap/hdb module for establishing HANA connection</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Expose the Services connecting to HDI using VCAP_SERVICE</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Use passport module for secure app getting JWT token</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Describe how to secure application roots using XSUAA</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Demonstrate how to working with UI5 app</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Create first user interface using SAP UI5</a:t>
            </a:r>
          </a:p>
        </p:txBody>
      </p:sp>
      <p:sp>
        <p:nvSpPr>
          <p:cNvPr id="26" name="TextBox 25">
            <a:extLst>
              <a:ext uri="{FF2B5EF4-FFF2-40B4-BE49-F238E27FC236}">
                <a16:creationId xmlns:a16="http://schemas.microsoft.com/office/drawing/2014/main" id="{6EA12316-2C09-E74C-86B3-6E57ECFDE683}"/>
              </a:ext>
            </a:extLst>
          </p:cNvPr>
          <p:cNvSpPr txBox="1"/>
          <p:nvPr/>
        </p:nvSpPr>
        <p:spPr>
          <a:xfrm>
            <a:off x="714519" y="1067257"/>
            <a:ext cx="5342847" cy="341632"/>
          </a:xfrm>
          <a:prstGeom prst="rect">
            <a:avLst/>
          </a:prstGeom>
          <a:noFill/>
        </p:spPr>
        <p:txBody>
          <a:bodyPr wrap="square" rtlCol="0">
            <a:spAutoFit/>
          </a:bodyPr>
          <a:lstStyle/>
          <a:p>
            <a:pPr marL="0" marR="0" lvl="0" indent="0" algn="l" defTabSz="914217" rtl="0" eaLnBrk="1" fontAlgn="base" latinLnBrk="0" hangingPunct="1">
              <a:lnSpc>
                <a:spcPct val="90000"/>
              </a:lnSpc>
              <a:spcBef>
                <a:spcPct val="0"/>
              </a:spcBef>
              <a:spcAft>
                <a:spcPct val="0"/>
              </a:spcAft>
              <a:buClrTx/>
              <a:buSzTx/>
              <a:buFontTx/>
              <a:buNone/>
              <a:tabLst/>
              <a:defRPr/>
            </a:pPr>
            <a:r>
              <a:rPr kumimoji="0" lang="en-US" b="1" i="0" u="none" strike="noStrike" kern="1200" cap="none" spc="0" normalizeH="0" baseline="0" noProof="0" dirty="0">
                <a:ln>
                  <a:noFill/>
                </a:ln>
                <a:solidFill>
                  <a:srgbClr val="000000">
                    <a:lumMod val="50000"/>
                  </a:srgbClr>
                </a:solidFill>
                <a:effectLst/>
                <a:uLnTx/>
                <a:uFillTx/>
                <a:latin typeface="Arial" panose="020B0604020202020204" pitchFamily="34" charset="0"/>
                <a:ea typeface="ＭＳ Ｐゴシック" charset="-128"/>
                <a:cs typeface="Arial" panose="020B0604020202020204" pitchFamily="34" charset="0"/>
              </a:rPr>
              <a:t>Working with Node JS and HANA HDI</a:t>
            </a:r>
          </a:p>
        </p:txBody>
      </p:sp>
      <p:pic>
        <p:nvPicPr>
          <p:cNvPr id="2050" name="Picture 2"/>
          <p:cNvPicPr>
            <a:picLocks noGrp="1" noChangeAspect="1" noChangeArrowheads="1"/>
          </p:cNvPicPr>
          <p:nvPr>
            <p:ph type="pic" sz="quarter" idx="14"/>
          </p:nvPr>
        </p:nvPicPr>
        <p:blipFill rotWithShape="1">
          <a:blip r:embed="rId3" cstate="email">
            <a:extLst>
              <a:ext uri="{28A0092B-C50C-407E-A947-70E740481C1C}">
                <a14:useLocalDpi xmlns:a14="http://schemas.microsoft.com/office/drawing/2010/main"/>
              </a:ext>
            </a:extLst>
          </a:blip>
          <a:srcRect/>
          <a:stretch/>
        </p:blipFill>
        <p:spPr bwMode="auto">
          <a:xfrm flipH="1">
            <a:off x="6096000" y="0"/>
            <a:ext cx="6094410" cy="685625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EE1D1380-BC28-F74F-8866-BD4C0AD42595}"/>
              </a:ext>
            </a:extLst>
          </p:cNvPr>
          <p:cNvSpPr/>
          <p:nvPr/>
        </p:nvSpPr>
        <p:spPr>
          <a:xfrm>
            <a:off x="6096000" y="0"/>
            <a:ext cx="6096000" cy="6858001"/>
          </a:xfrm>
          <a:prstGeom prst="rect">
            <a:avLst/>
          </a:prstGeom>
          <a:gradFill flip="none" rotWithShape="1">
            <a:gsLst>
              <a:gs pos="2000">
                <a:srgbClr val="25B6C2">
                  <a:alpha val="20000"/>
                </a:srgbClr>
              </a:gs>
              <a:gs pos="100000">
                <a:srgbClr val="0692DB">
                  <a:alpha val="64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0" name="Rectangle 29">
            <a:extLst>
              <a:ext uri="{FF2B5EF4-FFF2-40B4-BE49-F238E27FC236}">
                <a16:creationId xmlns:a16="http://schemas.microsoft.com/office/drawing/2014/main" id="{EE1D1380-BC28-F74F-8866-BD4C0AD42595}"/>
              </a:ext>
            </a:extLst>
          </p:cNvPr>
          <p:cNvSpPr/>
          <p:nvPr/>
        </p:nvSpPr>
        <p:spPr>
          <a:xfrm>
            <a:off x="214409" y="6667500"/>
            <a:ext cx="4759730" cy="190500"/>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32" name="Picture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1" name="TextBox 10">
            <a:extLst>
              <a:ext uri="{FF2B5EF4-FFF2-40B4-BE49-F238E27FC236}">
                <a16:creationId xmlns:a16="http://schemas.microsoft.com/office/drawing/2014/main" id="{BAC34085-34F3-4075-8AC6-12F4C6D9DCAF}"/>
              </a:ext>
            </a:extLst>
          </p:cNvPr>
          <p:cNvSpPr txBox="1"/>
          <p:nvPr/>
        </p:nvSpPr>
        <p:spPr>
          <a:xfrm>
            <a:off x="714519" y="4499111"/>
            <a:ext cx="5342847" cy="1815882"/>
          </a:xfrm>
          <a:prstGeom prst="rect">
            <a:avLst/>
          </a:prstGeom>
          <a:noFill/>
        </p:spPr>
        <p:txBody>
          <a:bodyPr wrap="square" rtlCol="0">
            <a:spAutoFit/>
          </a:bodyPr>
          <a:lstStyle/>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Define CAPM</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List the steps for installing CAPM locally</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Identify the steps for creating and running a Simple CAPM Service</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Jot down the steps for creating Schema and Database (Local With Sqlite3) and Service</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Create DB Connection</a:t>
            </a:r>
          </a:p>
          <a:p>
            <a:pPr marL="340518" indent="-285750" defTabSz="914217" fontAlgn="base">
              <a:spcBef>
                <a:spcPct val="0"/>
              </a:spcBef>
              <a:spcAft>
                <a:spcPct val="0"/>
              </a:spcAft>
              <a:buFont typeface="Arial" panose="020B0604020202020204" pitchFamily="34" charset="0"/>
              <a:buChar char="•"/>
              <a:defRPr/>
            </a:pPr>
            <a:r>
              <a:rPr lang="en-US" sz="1400" dirty="0">
                <a:solidFill>
                  <a:srgbClr val="000000">
                    <a:lumMod val="50000"/>
                  </a:srgbClr>
                </a:solidFill>
                <a:latin typeface="Arial" panose="020B0604020202020204" pitchFamily="34" charset="0"/>
                <a:ea typeface="ＭＳ Ｐゴシック" charset="-128"/>
                <a:cs typeface="Arial" panose="020B0604020202020204" pitchFamily="34" charset="0"/>
              </a:rPr>
              <a:t>Check DB Generated Artifacts and Relationships</a:t>
            </a:r>
          </a:p>
        </p:txBody>
      </p:sp>
      <p:sp>
        <p:nvSpPr>
          <p:cNvPr id="12" name="TextBox 11">
            <a:extLst>
              <a:ext uri="{FF2B5EF4-FFF2-40B4-BE49-F238E27FC236}">
                <a16:creationId xmlns:a16="http://schemas.microsoft.com/office/drawing/2014/main" id="{F8C1D603-FD63-48CB-AE05-2B7114C2005B}"/>
              </a:ext>
            </a:extLst>
          </p:cNvPr>
          <p:cNvSpPr txBox="1"/>
          <p:nvPr/>
        </p:nvSpPr>
        <p:spPr>
          <a:xfrm>
            <a:off x="714519" y="3844992"/>
            <a:ext cx="5342847" cy="590931"/>
          </a:xfrm>
          <a:prstGeom prst="rect">
            <a:avLst/>
          </a:prstGeom>
          <a:noFill/>
        </p:spPr>
        <p:txBody>
          <a:bodyPr wrap="square" rtlCol="0">
            <a:spAutoFit/>
          </a:bodyPr>
          <a:lstStyle/>
          <a:p>
            <a:pPr marL="0" marR="0" lvl="0" indent="0" algn="l" defTabSz="914217" rtl="0" eaLnBrk="1" fontAlgn="base" latinLnBrk="0" hangingPunct="1">
              <a:lnSpc>
                <a:spcPct val="90000"/>
              </a:lnSpc>
              <a:spcBef>
                <a:spcPct val="0"/>
              </a:spcBef>
              <a:spcAft>
                <a:spcPct val="0"/>
              </a:spcAft>
              <a:buClrTx/>
              <a:buSzTx/>
              <a:buFontTx/>
              <a:buNone/>
              <a:tabLst/>
              <a:defRPr/>
            </a:pPr>
            <a:r>
              <a:rPr kumimoji="0" lang="en-US" b="1" i="0" u="none" strike="noStrike" kern="1200" cap="none" spc="0" normalizeH="0" baseline="0" noProof="0" dirty="0">
                <a:ln>
                  <a:noFill/>
                </a:ln>
                <a:solidFill>
                  <a:srgbClr val="000000">
                    <a:lumMod val="50000"/>
                  </a:srgbClr>
                </a:solidFill>
                <a:effectLst/>
                <a:uLnTx/>
                <a:uFillTx/>
                <a:latin typeface="Arial" panose="020B0604020202020204" pitchFamily="34" charset="0"/>
                <a:ea typeface="ＭＳ Ｐゴシック" charset="-128"/>
                <a:cs typeface="Arial" panose="020B0604020202020204" pitchFamily="34" charset="0"/>
              </a:rPr>
              <a:t>Introduction to SAP Cloud Application Programming Model (CAPM)</a:t>
            </a:r>
          </a:p>
        </p:txBody>
      </p:sp>
    </p:spTree>
    <p:extLst>
      <p:ext uri="{BB962C8B-B14F-4D97-AF65-F5344CB8AC3E}">
        <p14:creationId xmlns:p14="http://schemas.microsoft.com/office/powerpoint/2010/main" val="5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D518547-1B45-4393-B5A5-2EC922356FF9}"/>
              </a:ext>
            </a:extLst>
          </p:cNvPr>
          <p:cNvGrpSpPr/>
          <p:nvPr/>
        </p:nvGrpSpPr>
        <p:grpSpPr>
          <a:xfrm>
            <a:off x="844416" y="1836072"/>
            <a:ext cx="10679927" cy="4247032"/>
            <a:chOff x="844416" y="2045356"/>
            <a:chExt cx="10679927" cy="4247032"/>
          </a:xfrm>
        </p:grpSpPr>
        <p:sp>
          <p:nvSpPr>
            <p:cNvPr id="9" name="Rectangle 8">
              <a:extLst>
                <a:ext uri="{FF2B5EF4-FFF2-40B4-BE49-F238E27FC236}">
                  <a16:creationId xmlns:a16="http://schemas.microsoft.com/office/drawing/2014/main" id="{6DEB1981-D572-4302-93B3-7EE75759D808}"/>
                </a:ext>
              </a:extLst>
            </p:cNvPr>
            <p:cNvSpPr/>
            <p:nvPr/>
          </p:nvSpPr>
          <p:spPr>
            <a:xfrm>
              <a:off x="1008744" y="2045356"/>
              <a:ext cx="10515599" cy="505440"/>
            </a:xfrm>
            <a:prstGeom prst="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Provide Auth to Table for HDI User:</a:t>
              </a:r>
              <a:endParaRPr lang="en-IN" sz="1800" kern="1200" dirty="0"/>
            </a:p>
          </p:txBody>
        </p:sp>
        <p:sp>
          <p:nvSpPr>
            <p:cNvPr id="11" name="Rectangle 10">
              <a:extLst>
                <a:ext uri="{FF2B5EF4-FFF2-40B4-BE49-F238E27FC236}">
                  <a16:creationId xmlns:a16="http://schemas.microsoft.com/office/drawing/2014/main" id="{7F3B946F-7D0F-4426-B4C5-52659119D7CA}"/>
                </a:ext>
              </a:extLst>
            </p:cNvPr>
            <p:cNvSpPr/>
            <p:nvPr/>
          </p:nvSpPr>
          <p:spPr>
            <a:xfrm>
              <a:off x="1008744" y="3454148"/>
              <a:ext cx="10515599" cy="505440"/>
            </a:xfrm>
            <a:prstGeom prst="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Import @sap/xsenv</a:t>
              </a:r>
              <a:endParaRPr lang="en-IN" sz="1800" kern="1200" dirty="0"/>
            </a:p>
          </p:txBody>
        </p:sp>
        <p:sp>
          <p:nvSpPr>
            <p:cNvPr id="12" name="Rectangle 11">
              <a:extLst>
                <a:ext uri="{FF2B5EF4-FFF2-40B4-BE49-F238E27FC236}">
                  <a16:creationId xmlns:a16="http://schemas.microsoft.com/office/drawing/2014/main" id="{08D9E71E-4B64-4D72-95A4-7E4560D500B8}"/>
                </a:ext>
              </a:extLst>
            </p:cNvPr>
            <p:cNvSpPr/>
            <p:nvPr/>
          </p:nvSpPr>
          <p:spPr>
            <a:xfrm>
              <a:off x="1008744" y="4037348"/>
              <a:ext cx="10515599" cy="505440"/>
            </a:xfrm>
            <a:prstGeom prst="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Import </a:t>
              </a:r>
              <a:r>
                <a:rPr lang="en-US" sz="1800" b="0" i="0" kern="1200" baseline="0" dirty="0" err="1"/>
                <a:t>hdb</a:t>
              </a:r>
              <a:r>
                <a:rPr lang="en-US" sz="1800" b="0" i="0" kern="1200" baseline="0" dirty="0"/>
                <a:t>  node-</a:t>
              </a:r>
              <a:r>
                <a:rPr lang="en-US" sz="1800" b="0" i="0" kern="1200" baseline="0" dirty="0" err="1"/>
                <a:t>hdb</a:t>
              </a:r>
              <a:r>
                <a:rPr lang="en-US" sz="1800" b="0" i="0" kern="1200" baseline="0" dirty="0"/>
                <a:t> module</a:t>
              </a:r>
              <a:endParaRPr lang="en-IN" sz="1800" kern="1200" dirty="0"/>
            </a:p>
          </p:txBody>
        </p:sp>
        <p:sp>
          <p:nvSpPr>
            <p:cNvPr id="13" name="Rectangle 12">
              <a:extLst>
                <a:ext uri="{FF2B5EF4-FFF2-40B4-BE49-F238E27FC236}">
                  <a16:creationId xmlns:a16="http://schemas.microsoft.com/office/drawing/2014/main" id="{44339D57-2F6B-482D-BA17-9A3D012C0F94}"/>
                </a:ext>
              </a:extLst>
            </p:cNvPr>
            <p:cNvSpPr/>
            <p:nvPr/>
          </p:nvSpPr>
          <p:spPr>
            <a:xfrm>
              <a:off x="1008744" y="4620548"/>
              <a:ext cx="10515599" cy="505440"/>
            </a:xfrm>
            <a:prstGeom prst="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err="1"/>
                <a:t>hdb</a:t>
              </a:r>
              <a:r>
                <a:rPr lang="en-US" sz="1800" b="0" i="0" kern="1200" baseline="0" dirty="0"/>
                <a:t>. created </a:t>
              </a:r>
              <a:r>
                <a:rPr lang="en-US" sz="1800" b="0" i="0" kern="1200" baseline="0" dirty="0" err="1"/>
                <a:t>ient</a:t>
              </a:r>
              <a:r>
                <a:rPr lang="en-US" sz="1800" b="0" i="0" kern="1200" baseline="0" dirty="0"/>
                <a:t>	j</a:t>
              </a:r>
              <a:endParaRPr lang="en-IN" sz="1800" kern="1200" dirty="0"/>
            </a:p>
          </p:txBody>
        </p:sp>
        <p:sp>
          <p:nvSpPr>
            <p:cNvPr id="14" name="Rectangle 13">
              <a:extLst>
                <a:ext uri="{FF2B5EF4-FFF2-40B4-BE49-F238E27FC236}">
                  <a16:creationId xmlns:a16="http://schemas.microsoft.com/office/drawing/2014/main" id="{68AB4579-33A0-48B6-BC3B-913BC8E60C84}"/>
                </a:ext>
              </a:extLst>
            </p:cNvPr>
            <p:cNvSpPr/>
            <p:nvPr/>
          </p:nvSpPr>
          <p:spPr>
            <a:xfrm>
              <a:off x="1008744" y="5203748"/>
              <a:ext cx="10515599" cy="505440"/>
            </a:xfrm>
            <a:prstGeom prst="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connect to HDI/HANA DB</a:t>
              </a:r>
              <a:endParaRPr lang="en-IN" sz="1800" kern="1200" dirty="0"/>
            </a:p>
          </p:txBody>
        </p:sp>
        <p:sp>
          <p:nvSpPr>
            <p:cNvPr id="15" name="Rectangle 14">
              <a:extLst>
                <a:ext uri="{FF2B5EF4-FFF2-40B4-BE49-F238E27FC236}">
                  <a16:creationId xmlns:a16="http://schemas.microsoft.com/office/drawing/2014/main" id="{1D284154-3FD4-43E2-8120-41E45DA20931}"/>
                </a:ext>
              </a:extLst>
            </p:cNvPr>
            <p:cNvSpPr/>
            <p:nvPr/>
          </p:nvSpPr>
          <p:spPr>
            <a:xfrm>
              <a:off x="1008744" y="5786948"/>
              <a:ext cx="10515599" cy="505440"/>
            </a:xfrm>
            <a:prstGeom prst="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Execute SQL Query</a:t>
              </a:r>
              <a:endParaRPr lang="en-IN" sz="1800" kern="1200" dirty="0"/>
            </a:p>
          </p:txBody>
        </p:sp>
        <p:sp>
          <p:nvSpPr>
            <p:cNvPr id="10" name="Freeform: Shape 9">
              <a:extLst>
                <a:ext uri="{FF2B5EF4-FFF2-40B4-BE49-F238E27FC236}">
                  <a16:creationId xmlns:a16="http://schemas.microsoft.com/office/drawing/2014/main" id="{2DBD2A92-DE94-4D73-9966-F208DF36D145}"/>
                </a:ext>
              </a:extLst>
            </p:cNvPr>
            <p:cNvSpPr/>
            <p:nvPr/>
          </p:nvSpPr>
          <p:spPr>
            <a:xfrm>
              <a:off x="1347336" y="2697360"/>
              <a:ext cx="10177007" cy="572872"/>
            </a:xfrm>
            <a:custGeom>
              <a:avLst/>
              <a:gdLst>
                <a:gd name="connsiteX0" fmla="*/ 0 w 9694407"/>
                <a:gd name="connsiteY0" fmla="*/ 0 h 572872"/>
                <a:gd name="connsiteX1" fmla="*/ 9694407 w 9694407"/>
                <a:gd name="connsiteY1" fmla="*/ 0 h 572872"/>
                <a:gd name="connsiteX2" fmla="*/ 9694407 w 9694407"/>
                <a:gd name="connsiteY2" fmla="*/ 572872 h 572872"/>
                <a:gd name="connsiteX3" fmla="*/ 0 w 9694407"/>
                <a:gd name="connsiteY3" fmla="*/ 572872 h 572872"/>
                <a:gd name="connsiteX4" fmla="*/ 0 w 9694407"/>
                <a:gd name="connsiteY4" fmla="*/ 0 h 572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4407" h="572872">
                  <a:moveTo>
                    <a:pt x="0" y="0"/>
                  </a:moveTo>
                  <a:lnTo>
                    <a:pt x="9694407" y="0"/>
                  </a:lnTo>
                  <a:lnTo>
                    <a:pt x="9694407" y="572872"/>
                  </a:lnTo>
                  <a:lnTo>
                    <a:pt x="0" y="5728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7797" tIns="22860" rIns="128016" bIns="22860" numCol="1" spcCol="1270" anchor="t" anchorCtr="0">
              <a:noAutofit/>
            </a:bodyPr>
            <a:lstStyle/>
            <a:p>
              <a:pPr marL="171450" lvl="1" indent="-171450" algn="l" defTabSz="800100">
                <a:lnSpc>
                  <a:spcPct val="90000"/>
                </a:lnSpc>
                <a:spcBef>
                  <a:spcPts val="300"/>
                </a:spcBef>
                <a:spcAft>
                  <a:spcPts val="300"/>
                </a:spcAft>
                <a:buChar char="•"/>
              </a:pPr>
              <a:r>
                <a:rPr lang="en-US" sz="1800" b="0" i="0" kern="1200" baseline="0" dirty="0"/>
                <a:t>GRANT &lt;Command&gt; ON &lt;Table&gt; TO &lt;HDI User-name&gt;;</a:t>
              </a:r>
              <a:endParaRPr lang="en-IN" sz="1800" kern="1200" dirty="0"/>
            </a:p>
            <a:p>
              <a:pPr marL="171450" lvl="1" indent="-171450" algn="l" defTabSz="800100">
                <a:lnSpc>
                  <a:spcPct val="90000"/>
                </a:lnSpc>
                <a:spcBef>
                  <a:spcPts val="300"/>
                </a:spcBef>
                <a:spcAft>
                  <a:spcPts val="300"/>
                </a:spcAft>
                <a:buChar char="•"/>
              </a:pPr>
              <a:r>
                <a:rPr lang="en-US" sz="1800" b="0" i="0" kern="1200" baseline="0" dirty="0"/>
                <a:t>GRANT SELECT ON student TO &lt;HDI-User name-;</a:t>
              </a:r>
              <a:endParaRPr lang="en-IN" sz="1800" kern="1200" dirty="0"/>
            </a:p>
          </p:txBody>
        </p:sp>
        <p:sp>
          <p:nvSpPr>
            <p:cNvPr id="16" name="Oval 15">
              <a:extLst>
                <a:ext uri="{FF2B5EF4-FFF2-40B4-BE49-F238E27FC236}">
                  <a16:creationId xmlns:a16="http://schemas.microsoft.com/office/drawing/2014/main" id="{BA3167CE-DBF7-416B-80F3-CA26E63F228C}"/>
                </a:ext>
              </a:extLst>
            </p:cNvPr>
            <p:cNvSpPr/>
            <p:nvPr/>
          </p:nvSpPr>
          <p:spPr>
            <a:xfrm>
              <a:off x="844416" y="2045356"/>
              <a:ext cx="502920" cy="505440"/>
            </a:xfrm>
            <a:prstGeom prst="ellipse">
              <a:avLst/>
            </a:prstGeom>
            <a:solidFill>
              <a:schemeClr val="accent3"/>
            </a:solidFill>
            <a:ln w="38100">
              <a:solidFill>
                <a:schemeClr val="accent3"/>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1</a:t>
              </a:r>
              <a:endParaRPr lang="en-IN" sz="1800" kern="1200" dirty="0">
                <a:solidFill>
                  <a:schemeClr val="bg1"/>
                </a:solidFill>
              </a:endParaRPr>
            </a:p>
          </p:txBody>
        </p:sp>
        <p:sp>
          <p:nvSpPr>
            <p:cNvPr id="17" name="Oval 16">
              <a:extLst>
                <a:ext uri="{FF2B5EF4-FFF2-40B4-BE49-F238E27FC236}">
                  <a16:creationId xmlns:a16="http://schemas.microsoft.com/office/drawing/2014/main" id="{4CAE6735-FB00-43FA-88EB-6938189E773C}"/>
                </a:ext>
              </a:extLst>
            </p:cNvPr>
            <p:cNvSpPr/>
            <p:nvPr/>
          </p:nvSpPr>
          <p:spPr>
            <a:xfrm>
              <a:off x="844416" y="3454148"/>
              <a:ext cx="502920" cy="505440"/>
            </a:xfrm>
            <a:prstGeom prst="ellipse">
              <a:avLst/>
            </a:prstGeom>
            <a:solidFill>
              <a:schemeClr val="accent3"/>
            </a:solidFill>
            <a:ln w="38100">
              <a:solidFill>
                <a:schemeClr val="accent3"/>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2</a:t>
              </a:r>
              <a:endParaRPr lang="en-IN" sz="1800" kern="1200" dirty="0">
                <a:solidFill>
                  <a:schemeClr val="bg1"/>
                </a:solidFill>
              </a:endParaRPr>
            </a:p>
          </p:txBody>
        </p:sp>
        <p:sp>
          <p:nvSpPr>
            <p:cNvPr id="18" name="Oval 17">
              <a:extLst>
                <a:ext uri="{FF2B5EF4-FFF2-40B4-BE49-F238E27FC236}">
                  <a16:creationId xmlns:a16="http://schemas.microsoft.com/office/drawing/2014/main" id="{8821066A-D844-49F7-A31D-6E3BE449E9C6}"/>
                </a:ext>
              </a:extLst>
            </p:cNvPr>
            <p:cNvSpPr/>
            <p:nvPr/>
          </p:nvSpPr>
          <p:spPr>
            <a:xfrm>
              <a:off x="844416" y="4037348"/>
              <a:ext cx="502920" cy="505440"/>
            </a:xfrm>
            <a:prstGeom prst="ellipse">
              <a:avLst/>
            </a:prstGeom>
            <a:solidFill>
              <a:schemeClr val="accent3"/>
            </a:solidFill>
            <a:ln w="38100">
              <a:solidFill>
                <a:schemeClr val="accent3"/>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3</a:t>
              </a:r>
              <a:endParaRPr lang="en-IN" sz="1800" kern="1200" dirty="0">
                <a:solidFill>
                  <a:schemeClr val="bg1"/>
                </a:solidFill>
              </a:endParaRPr>
            </a:p>
          </p:txBody>
        </p:sp>
        <p:sp>
          <p:nvSpPr>
            <p:cNvPr id="19" name="Oval 18">
              <a:extLst>
                <a:ext uri="{FF2B5EF4-FFF2-40B4-BE49-F238E27FC236}">
                  <a16:creationId xmlns:a16="http://schemas.microsoft.com/office/drawing/2014/main" id="{C42063BD-96AA-4E26-81F9-CB30CB3B4689}"/>
                </a:ext>
              </a:extLst>
            </p:cNvPr>
            <p:cNvSpPr/>
            <p:nvPr/>
          </p:nvSpPr>
          <p:spPr>
            <a:xfrm>
              <a:off x="844416" y="4620548"/>
              <a:ext cx="502920" cy="505440"/>
            </a:xfrm>
            <a:prstGeom prst="ellipse">
              <a:avLst/>
            </a:prstGeom>
            <a:solidFill>
              <a:schemeClr val="accent3"/>
            </a:solidFill>
            <a:ln w="38100">
              <a:solidFill>
                <a:schemeClr val="accent3"/>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4</a:t>
              </a:r>
              <a:endParaRPr lang="en-IN" sz="1800" kern="1200" dirty="0">
                <a:solidFill>
                  <a:schemeClr val="bg1"/>
                </a:solidFill>
              </a:endParaRPr>
            </a:p>
          </p:txBody>
        </p:sp>
        <p:sp>
          <p:nvSpPr>
            <p:cNvPr id="20" name="Oval 19">
              <a:extLst>
                <a:ext uri="{FF2B5EF4-FFF2-40B4-BE49-F238E27FC236}">
                  <a16:creationId xmlns:a16="http://schemas.microsoft.com/office/drawing/2014/main" id="{C930C2B1-656E-4BF5-B2B3-547CF34E8D63}"/>
                </a:ext>
              </a:extLst>
            </p:cNvPr>
            <p:cNvSpPr/>
            <p:nvPr/>
          </p:nvSpPr>
          <p:spPr>
            <a:xfrm>
              <a:off x="844416" y="5203748"/>
              <a:ext cx="502920" cy="505440"/>
            </a:xfrm>
            <a:prstGeom prst="ellipse">
              <a:avLst/>
            </a:prstGeom>
            <a:solidFill>
              <a:schemeClr val="accent3"/>
            </a:solidFill>
            <a:ln w="38100">
              <a:solidFill>
                <a:schemeClr val="accent3"/>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5</a:t>
              </a:r>
              <a:endParaRPr lang="en-IN" sz="1800" kern="1200" dirty="0">
                <a:solidFill>
                  <a:schemeClr val="bg1"/>
                </a:solidFill>
              </a:endParaRPr>
            </a:p>
          </p:txBody>
        </p:sp>
        <p:sp>
          <p:nvSpPr>
            <p:cNvPr id="21" name="Oval 20">
              <a:extLst>
                <a:ext uri="{FF2B5EF4-FFF2-40B4-BE49-F238E27FC236}">
                  <a16:creationId xmlns:a16="http://schemas.microsoft.com/office/drawing/2014/main" id="{EBBD54CC-0627-47C0-A4D3-531B9C643731}"/>
                </a:ext>
              </a:extLst>
            </p:cNvPr>
            <p:cNvSpPr/>
            <p:nvPr/>
          </p:nvSpPr>
          <p:spPr>
            <a:xfrm>
              <a:off x="844416" y="5786948"/>
              <a:ext cx="502920" cy="505440"/>
            </a:xfrm>
            <a:prstGeom prst="ellipse">
              <a:avLst/>
            </a:prstGeom>
            <a:solidFill>
              <a:schemeClr val="accent3"/>
            </a:solidFill>
            <a:ln w="38100">
              <a:solidFill>
                <a:schemeClr val="accent3"/>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6</a:t>
              </a:r>
              <a:endParaRPr lang="en-IN" sz="1800" kern="1200" dirty="0">
                <a:solidFill>
                  <a:schemeClr val="bg1"/>
                </a:solidFill>
              </a:endParaRPr>
            </a:p>
          </p:txBody>
        </p:sp>
      </p:grpSp>
      <p:sp>
        <p:nvSpPr>
          <p:cNvPr id="3" name="Title 2">
            <a:extLst>
              <a:ext uri="{FF2B5EF4-FFF2-40B4-BE49-F238E27FC236}">
                <a16:creationId xmlns:a16="http://schemas.microsoft.com/office/drawing/2014/main" id="{847CF6CE-F50D-45DC-85A8-8C4DA0CF94D6}"/>
              </a:ext>
            </a:extLst>
          </p:cNvPr>
          <p:cNvSpPr>
            <a:spLocks noGrp="1"/>
          </p:cNvSpPr>
          <p:nvPr>
            <p:ph type="title"/>
          </p:nvPr>
        </p:nvSpPr>
        <p:spPr/>
        <p:txBody>
          <a:bodyPr>
            <a:normAutofit/>
          </a:bodyPr>
          <a:lstStyle/>
          <a:p>
            <a:r>
              <a:rPr lang="en-US" dirty="0"/>
              <a:t>HANDS-ON: CREATE NODEJS APP WITH HDI</a:t>
            </a:r>
            <a:endParaRPr lang="en-IN" dirty="0"/>
          </a:p>
        </p:txBody>
      </p:sp>
      <p:sp>
        <p:nvSpPr>
          <p:cNvPr id="6" name="Title 2">
            <a:extLst>
              <a:ext uri="{FF2B5EF4-FFF2-40B4-BE49-F238E27FC236}">
                <a16:creationId xmlns:a16="http://schemas.microsoft.com/office/drawing/2014/main" id="{204B1410-7B94-472D-9D90-2B8975A69941}"/>
              </a:ext>
            </a:extLst>
          </p:cNvPr>
          <p:cNvSpPr txBox="1">
            <a:spLocks/>
          </p:cNvSpPr>
          <p:nvPr/>
        </p:nvSpPr>
        <p:spPr>
          <a:xfrm>
            <a:off x="655321" y="1118012"/>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Connecting NodeJS App to HDI HANA Service in Backend(Add Role for User)</a:t>
            </a:r>
          </a:p>
        </p:txBody>
      </p:sp>
    </p:spTree>
    <p:extLst>
      <p:ext uri="{BB962C8B-B14F-4D97-AF65-F5344CB8AC3E}">
        <p14:creationId xmlns:p14="http://schemas.microsoft.com/office/powerpoint/2010/main" val="242515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3EBFFD-E002-42E3-A542-DB6E88B6E9CF}"/>
              </a:ext>
            </a:extLst>
          </p:cNvPr>
          <p:cNvSpPr>
            <a:spLocks noGrp="1"/>
          </p:cNvSpPr>
          <p:nvPr>
            <p:ph type="title"/>
          </p:nvPr>
        </p:nvSpPr>
        <p:spPr/>
        <p:txBody>
          <a:bodyPr>
            <a:normAutofit/>
          </a:bodyPr>
          <a:lstStyle/>
          <a:p>
            <a:r>
              <a:rPr lang="en-US" dirty="0"/>
              <a:t>HANDS-ON: SECURE NODE JS APPLICATION</a:t>
            </a:r>
            <a:endParaRPr lang="en-IN" dirty="0"/>
          </a:p>
        </p:txBody>
      </p:sp>
      <p:sp>
        <p:nvSpPr>
          <p:cNvPr id="8" name="Rectangle 7">
            <a:extLst>
              <a:ext uri="{FF2B5EF4-FFF2-40B4-BE49-F238E27FC236}">
                <a16:creationId xmlns:a16="http://schemas.microsoft.com/office/drawing/2014/main" id="{2F2217D2-8806-419C-89C7-E83E7990D5E7}"/>
              </a:ext>
            </a:extLst>
          </p:cNvPr>
          <p:cNvSpPr/>
          <p:nvPr/>
        </p:nvSpPr>
        <p:spPr>
          <a:xfrm>
            <a:off x="1008744" y="1836072"/>
            <a:ext cx="10515599" cy="505440"/>
          </a:xfrm>
          <a:prstGeom prst="rect">
            <a:avLst/>
          </a:prstGeom>
          <a:ln>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passport = require('passport")</a:t>
            </a:r>
            <a:endParaRPr lang="en-IN" sz="1800" kern="1200" dirty="0"/>
          </a:p>
        </p:txBody>
      </p:sp>
      <p:sp>
        <p:nvSpPr>
          <p:cNvPr id="9" name="Rectangle 8">
            <a:extLst>
              <a:ext uri="{FF2B5EF4-FFF2-40B4-BE49-F238E27FC236}">
                <a16:creationId xmlns:a16="http://schemas.microsoft.com/office/drawing/2014/main" id="{C68633C0-E15E-41C9-9CEA-51E517EAC3FB}"/>
              </a:ext>
            </a:extLst>
          </p:cNvPr>
          <p:cNvSpPr/>
          <p:nvPr/>
        </p:nvSpPr>
        <p:spPr>
          <a:xfrm>
            <a:off x="1008744" y="2458749"/>
            <a:ext cx="10515599" cy="505440"/>
          </a:xfrm>
          <a:prstGeom prst="rect">
            <a:avLst/>
          </a:prstGeom>
          <a:ln>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const {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JWTStrategy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 = require("@sap/</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xssec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lang="en-IN" sz="1800" kern="1200" dirty="0"/>
          </a:p>
        </p:txBody>
      </p:sp>
      <p:sp>
        <p:nvSpPr>
          <p:cNvPr id="10" name="Rectangle 9">
            <a:extLst>
              <a:ext uri="{FF2B5EF4-FFF2-40B4-BE49-F238E27FC236}">
                <a16:creationId xmlns:a16="http://schemas.microsoft.com/office/drawing/2014/main" id="{CA7B285D-AC7D-4086-A9D5-BEC61D9E18D9}"/>
              </a:ext>
            </a:extLst>
          </p:cNvPr>
          <p:cNvSpPr/>
          <p:nvPr/>
        </p:nvSpPr>
        <p:spPr>
          <a:xfrm>
            <a:off x="1008744" y="3041949"/>
            <a:ext cx="10515599" cy="505440"/>
          </a:xfrm>
          <a:prstGeom prst="rect">
            <a:avLst/>
          </a:prstGeom>
          <a:ln>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app.use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passport.initialize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lang="en-IN" sz="1800" kern="1200" dirty="0"/>
          </a:p>
        </p:txBody>
      </p:sp>
      <p:sp>
        <p:nvSpPr>
          <p:cNvPr id="11" name="Rectangle 10">
            <a:extLst>
              <a:ext uri="{FF2B5EF4-FFF2-40B4-BE49-F238E27FC236}">
                <a16:creationId xmlns:a16="http://schemas.microsoft.com/office/drawing/2014/main" id="{DEA299BF-923D-48A8-8530-6526E38EAB46}"/>
              </a:ext>
            </a:extLst>
          </p:cNvPr>
          <p:cNvSpPr/>
          <p:nvPr/>
        </p:nvSpPr>
        <p:spPr>
          <a:xfrm>
            <a:off x="1008744" y="3625149"/>
            <a:ext cx="10515599" cy="505440"/>
          </a:xfrm>
          <a:prstGeom prst="rect">
            <a:avLst/>
          </a:prstGeom>
          <a:ln>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app.use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passport.authenticate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("&lt;Token Way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e.g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JWT&gt;", { session: false });</a:t>
            </a:r>
            <a:endParaRPr lang="en-IN" sz="1800" kern="1200" dirty="0"/>
          </a:p>
        </p:txBody>
      </p:sp>
      <p:sp>
        <p:nvSpPr>
          <p:cNvPr id="12" name="Rectangle 11">
            <a:extLst>
              <a:ext uri="{FF2B5EF4-FFF2-40B4-BE49-F238E27FC236}">
                <a16:creationId xmlns:a16="http://schemas.microsoft.com/office/drawing/2014/main" id="{54EB7C86-2BA5-4DAC-BBA2-59664AB3C3E9}"/>
              </a:ext>
            </a:extLst>
          </p:cNvPr>
          <p:cNvSpPr/>
          <p:nvPr/>
        </p:nvSpPr>
        <p:spPr>
          <a:xfrm>
            <a:off x="1008744" y="4208349"/>
            <a:ext cx="10515599" cy="505440"/>
          </a:xfrm>
          <a:prstGeom prst="rect">
            <a:avLst/>
          </a:prstGeom>
          <a:ln>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req.authInfo.checkLocalScope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("&lt;Scope Role&gt;")</a:t>
            </a:r>
            <a:endParaRPr lang="en-IN" sz="1800" kern="1200" dirty="0"/>
          </a:p>
        </p:txBody>
      </p:sp>
      <p:sp>
        <p:nvSpPr>
          <p:cNvPr id="13" name="Rectangle 12">
            <a:extLst>
              <a:ext uri="{FF2B5EF4-FFF2-40B4-BE49-F238E27FC236}">
                <a16:creationId xmlns:a16="http://schemas.microsoft.com/office/drawing/2014/main" id="{855FA4D5-92A6-46D3-B606-3E506E71F38D}"/>
              </a:ext>
            </a:extLst>
          </p:cNvPr>
          <p:cNvSpPr/>
          <p:nvPr/>
        </p:nvSpPr>
        <p:spPr>
          <a:xfrm>
            <a:off x="1008744" y="4791549"/>
            <a:ext cx="10515599" cy="505440"/>
          </a:xfrm>
          <a:prstGeom prst="rect">
            <a:avLst/>
          </a:prstGeom>
          <a:ln>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48640" tIns="93254" rIns="93254" bIns="93254"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Add UI5 App NodeJS App and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J^ake</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it use NodeJS APIs</a:t>
            </a:r>
            <a:endParaRPr lang="en-IN" sz="1800" kern="1200" dirty="0"/>
          </a:p>
        </p:txBody>
      </p:sp>
      <p:sp>
        <p:nvSpPr>
          <p:cNvPr id="15" name="Oval 14">
            <a:extLst>
              <a:ext uri="{FF2B5EF4-FFF2-40B4-BE49-F238E27FC236}">
                <a16:creationId xmlns:a16="http://schemas.microsoft.com/office/drawing/2014/main" id="{7417BE9F-EF3C-4FE6-B806-805B86178520}"/>
              </a:ext>
            </a:extLst>
          </p:cNvPr>
          <p:cNvSpPr/>
          <p:nvPr/>
        </p:nvSpPr>
        <p:spPr>
          <a:xfrm>
            <a:off x="844416" y="1836072"/>
            <a:ext cx="502920" cy="505440"/>
          </a:xfrm>
          <a:prstGeom prst="ellipse">
            <a:avLst/>
          </a:prstGeom>
          <a:solidFill>
            <a:schemeClr val="accent5"/>
          </a:solidFill>
          <a:ln w="38100">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1</a:t>
            </a:r>
            <a:endParaRPr lang="en-IN" sz="1800" kern="1200" dirty="0">
              <a:solidFill>
                <a:schemeClr val="bg1"/>
              </a:solidFill>
            </a:endParaRPr>
          </a:p>
        </p:txBody>
      </p:sp>
      <p:sp>
        <p:nvSpPr>
          <p:cNvPr id="16" name="Oval 15">
            <a:extLst>
              <a:ext uri="{FF2B5EF4-FFF2-40B4-BE49-F238E27FC236}">
                <a16:creationId xmlns:a16="http://schemas.microsoft.com/office/drawing/2014/main" id="{0B2361F1-4BD2-46CA-A8E8-BC7FD508CAE5}"/>
              </a:ext>
            </a:extLst>
          </p:cNvPr>
          <p:cNvSpPr/>
          <p:nvPr/>
        </p:nvSpPr>
        <p:spPr>
          <a:xfrm>
            <a:off x="844416" y="2458749"/>
            <a:ext cx="502920" cy="505440"/>
          </a:xfrm>
          <a:prstGeom prst="ellipse">
            <a:avLst/>
          </a:prstGeom>
          <a:solidFill>
            <a:schemeClr val="accent5"/>
          </a:solidFill>
          <a:ln w="38100">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2</a:t>
            </a:r>
            <a:endParaRPr lang="en-IN" sz="1800" kern="1200" dirty="0">
              <a:solidFill>
                <a:schemeClr val="bg1"/>
              </a:solidFill>
            </a:endParaRPr>
          </a:p>
        </p:txBody>
      </p:sp>
      <p:sp>
        <p:nvSpPr>
          <p:cNvPr id="17" name="Oval 16">
            <a:extLst>
              <a:ext uri="{FF2B5EF4-FFF2-40B4-BE49-F238E27FC236}">
                <a16:creationId xmlns:a16="http://schemas.microsoft.com/office/drawing/2014/main" id="{6EDF06A1-1AB2-4E4F-A5B4-A32C4D68869E}"/>
              </a:ext>
            </a:extLst>
          </p:cNvPr>
          <p:cNvSpPr/>
          <p:nvPr/>
        </p:nvSpPr>
        <p:spPr>
          <a:xfrm>
            <a:off x="844416" y="3041949"/>
            <a:ext cx="502920" cy="505440"/>
          </a:xfrm>
          <a:prstGeom prst="ellipse">
            <a:avLst/>
          </a:prstGeom>
          <a:solidFill>
            <a:schemeClr val="accent5"/>
          </a:solidFill>
          <a:ln w="38100">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3</a:t>
            </a:r>
            <a:endParaRPr lang="en-IN" sz="1800" kern="1200" dirty="0">
              <a:solidFill>
                <a:schemeClr val="bg1"/>
              </a:solidFill>
            </a:endParaRPr>
          </a:p>
        </p:txBody>
      </p:sp>
      <p:sp>
        <p:nvSpPr>
          <p:cNvPr id="18" name="Oval 17">
            <a:extLst>
              <a:ext uri="{FF2B5EF4-FFF2-40B4-BE49-F238E27FC236}">
                <a16:creationId xmlns:a16="http://schemas.microsoft.com/office/drawing/2014/main" id="{BD12A365-C970-4AE3-BDB7-1DFCB4A9B203}"/>
              </a:ext>
            </a:extLst>
          </p:cNvPr>
          <p:cNvSpPr/>
          <p:nvPr/>
        </p:nvSpPr>
        <p:spPr>
          <a:xfrm>
            <a:off x="844416" y="3625149"/>
            <a:ext cx="502920" cy="505440"/>
          </a:xfrm>
          <a:prstGeom prst="ellipse">
            <a:avLst/>
          </a:prstGeom>
          <a:solidFill>
            <a:schemeClr val="accent5"/>
          </a:solidFill>
          <a:ln w="38100">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4</a:t>
            </a:r>
            <a:endParaRPr lang="en-IN" sz="1800" kern="1200" dirty="0">
              <a:solidFill>
                <a:schemeClr val="bg1"/>
              </a:solidFill>
            </a:endParaRPr>
          </a:p>
        </p:txBody>
      </p:sp>
      <p:sp>
        <p:nvSpPr>
          <p:cNvPr id="19" name="Oval 18">
            <a:extLst>
              <a:ext uri="{FF2B5EF4-FFF2-40B4-BE49-F238E27FC236}">
                <a16:creationId xmlns:a16="http://schemas.microsoft.com/office/drawing/2014/main" id="{45AEDD9A-6541-4E21-91CC-4B47B9471B3D}"/>
              </a:ext>
            </a:extLst>
          </p:cNvPr>
          <p:cNvSpPr/>
          <p:nvPr/>
        </p:nvSpPr>
        <p:spPr>
          <a:xfrm>
            <a:off x="844416" y="4208349"/>
            <a:ext cx="502920" cy="505440"/>
          </a:xfrm>
          <a:prstGeom prst="ellipse">
            <a:avLst/>
          </a:prstGeom>
          <a:solidFill>
            <a:schemeClr val="accent5"/>
          </a:solidFill>
          <a:ln w="38100">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5</a:t>
            </a:r>
            <a:endParaRPr lang="en-IN" sz="1800" kern="1200" dirty="0">
              <a:solidFill>
                <a:schemeClr val="bg1"/>
              </a:solidFill>
            </a:endParaRPr>
          </a:p>
        </p:txBody>
      </p:sp>
      <p:sp>
        <p:nvSpPr>
          <p:cNvPr id="20" name="Oval 19">
            <a:extLst>
              <a:ext uri="{FF2B5EF4-FFF2-40B4-BE49-F238E27FC236}">
                <a16:creationId xmlns:a16="http://schemas.microsoft.com/office/drawing/2014/main" id="{353E8233-E344-4869-9A38-3A083B7A1A91}"/>
              </a:ext>
            </a:extLst>
          </p:cNvPr>
          <p:cNvSpPr/>
          <p:nvPr/>
        </p:nvSpPr>
        <p:spPr>
          <a:xfrm>
            <a:off x="844416" y="4791549"/>
            <a:ext cx="502920" cy="505440"/>
          </a:xfrm>
          <a:prstGeom prst="ellipse">
            <a:avLst/>
          </a:prstGeom>
          <a:solidFill>
            <a:schemeClr val="accent5"/>
          </a:solidFill>
          <a:ln w="38100">
            <a:solidFill>
              <a:schemeClr val="accent5"/>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6</a:t>
            </a:r>
            <a:endParaRPr lang="en-IN" sz="1800" kern="1200" dirty="0">
              <a:solidFill>
                <a:schemeClr val="bg1"/>
              </a:solidFill>
            </a:endParaRPr>
          </a:p>
        </p:txBody>
      </p:sp>
      <p:sp>
        <p:nvSpPr>
          <p:cNvPr id="21" name="Title 2">
            <a:extLst>
              <a:ext uri="{FF2B5EF4-FFF2-40B4-BE49-F238E27FC236}">
                <a16:creationId xmlns:a16="http://schemas.microsoft.com/office/drawing/2014/main" id="{CD38A9BB-CB75-4D2E-B496-0AFC10253522}"/>
              </a:ext>
            </a:extLst>
          </p:cNvPr>
          <p:cNvSpPr txBox="1">
            <a:spLocks/>
          </p:cNvSpPr>
          <p:nvPr/>
        </p:nvSpPr>
        <p:spPr>
          <a:xfrm>
            <a:off x="655321" y="1118012"/>
            <a:ext cx="10515600" cy="640714"/>
          </a:xfrm>
          <a:prstGeom prst="rect">
            <a:avLst/>
          </a:prstGeom>
        </p:spPr>
        <p:txBody>
          <a:bodyPr vert="horz" lIns="91440" tIns="45720" rIns="91440" bIns="45720" rtlCol="0" anchor="ctr">
            <a:normAutofit/>
          </a:bodyPr>
          <a:lstStyle>
            <a:lvl1pPr algn="l" defTabSz="914172" rtl="0" eaLnBrk="1" latinLnBrk="0" hangingPunct="1">
              <a:lnSpc>
                <a:spcPct val="90000"/>
              </a:lnSpc>
              <a:spcBef>
                <a:spcPct val="0"/>
              </a:spcBef>
              <a:buNone/>
              <a:defRPr sz="2200" b="1" i="0" kern="1200">
                <a:solidFill>
                  <a:schemeClr val="tx2">
                    <a:lumMod val="75000"/>
                  </a:schemeClr>
                </a:solidFill>
                <a:latin typeface="Arial Regular"/>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Implement XSUAA Auth and Add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Approuter</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routes</a:t>
            </a:r>
          </a:p>
        </p:txBody>
      </p:sp>
      <p:sp>
        <p:nvSpPr>
          <p:cNvPr id="22" name="Freeform: Shape 21">
            <a:extLst>
              <a:ext uri="{FF2B5EF4-FFF2-40B4-BE49-F238E27FC236}">
                <a16:creationId xmlns:a16="http://schemas.microsoft.com/office/drawing/2014/main" id="{9662B7AD-6A60-4C54-874E-7E79A08FF75A}"/>
              </a:ext>
            </a:extLst>
          </p:cNvPr>
          <p:cNvSpPr/>
          <p:nvPr/>
        </p:nvSpPr>
        <p:spPr>
          <a:xfrm>
            <a:off x="1347336" y="5349314"/>
            <a:ext cx="10177007" cy="572872"/>
          </a:xfrm>
          <a:custGeom>
            <a:avLst/>
            <a:gdLst>
              <a:gd name="connsiteX0" fmla="*/ 0 w 9694407"/>
              <a:gd name="connsiteY0" fmla="*/ 0 h 572872"/>
              <a:gd name="connsiteX1" fmla="*/ 9694407 w 9694407"/>
              <a:gd name="connsiteY1" fmla="*/ 0 h 572872"/>
              <a:gd name="connsiteX2" fmla="*/ 9694407 w 9694407"/>
              <a:gd name="connsiteY2" fmla="*/ 572872 h 572872"/>
              <a:gd name="connsiteX3" fmla="*/ 0 w 9694407"/>
              <a:gd name="connsiteY3" fmla="*/ 572872 h 572872"/>
              <a:gd name="connsiteX4" fmla="*/ 0 w 9694407"/>
              <a:gd name="connsiteY4" fmla="*/ 0 h 572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4407" h="572872">
                <a:moveTo>
                  <a:pt x="0" y="0"/>
                </a:moveTo>
                <a:lnTo>
                  <a:pt x="9694407" y="0"/>
                </a:lnTo>
                <a:lnTo>
                  <a:pt x="9694407" y="572872"/>
                </a:lnTo>
                <a:lnTo>
                  <a:pt x="0" y="5728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7797" tIns="22860" rIns="128016" bIns="22860" numCol="1" spcCol="1270" anchor="t" anchorCtr="0">
            <a:noAutofit/>
          </a:bodyPr>
          <a:lstStyle/>
          <a:p>
            <a:pPr marL="171450" lvl="1" indent="-171450" algn="l" defTabSz="800100">
              <a:lnSpc>
                <a:spcPct val="90000"/>
              </a:lnSpc>
              <a:spcBef>
                <a:spcPts val="300"/>
              </a:spcBef>
              <a:spcAft>
                <a:spcPts val="300"/>
              </a:spcAft>
              <a:buChar char="•"/>
            </a:pPr>
            <a:r>
              <a:rPr lang="en-US" sz="1600" b="0" i="0" kern="1200" baseline="0" dirty="0" err="1"/>
              <a:t>app.use</a:t>
            </a:r>
            <a:r>
              <a:rPr lang="en-US" sz="1600" b="0" i="0" kern="1200" baseline="0" dirty="0"/>
              <a:t>("/”, </a:t>
            </a:r>
            <a:r>
              <a:rPr lang="en-US" sz="1600" b="0" i="0" kern="1200" baseline="0" dirty="0" err="1"/>
              <a:t>express.static</a:t>
            </a:r>
            <a:r>
              <a:rPr lang="en-US" sz="1600" b="0" i="0" kern="1200" baseline="0" dirty="0"/>
              <a:t>(“frontend/”));</a:t>
            </a:r>
          </a:p>
          <a:p>
            <a:pPr marL="171450" lvl="1" indent="-171450" algn="l" defTabSz="800100">
              <a:lnSpc>
                <a:spcPct val="90000"/>
              </a:lnSpc>
              <a:spcBef>
                <a:spcPts val="300"/>
              </a:spcBef>
              <a:spcAft>
                <a:spcPts val="300"/>
              </a:spcAft>
              <a:buChar char="•"/>
            </a:pPr>
            <a:r>
              <a:rPr lang="en-US" sz="1600" b="0" i="0" kern="1200" baseline="0" dirty="0"/>
              <a:t>&lt;script</a:t>
            </a:r>
          </a:p>
        </p:txBody>
      </p:sp>
      <p:sp>
        <p:nvSpPr>
          <p:cNvPr id="4" name="Rectangle 3">
            <a:extLst>
              <a:ext uri="{FF2B5EF4-FFF2-40B4-BE49-F238E27FC236}">
                <a16:creationId xmlns:a16="http://schemas.microsoft.com/office/drawing/2014/main" id="{9CAE5BD5-D840-489B-BCFA-415A6331FE10}"/>
              </a:ext>
            </a:extLst>
          </p:cNvPr>
          <p:cNvSpPr/>
          <p:nvPr/>
        </p:nvSpPr>
        <p:spPr>
          <a:xfrm>
            <a:off x="5515429" y="5349314"/>
            <a:ext cx="6008914" cy="1013351"/>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09FF0663-DDDA-47FD-8577-1DFE4AE71C64}"/>
              </a:ext>
            </a:extLst>
          </p:cNvPr>
          <p:cNvSpPr txBox="1"/>
          <p:nvPr/>
        </p:nvSpPr>
        <p:spPr>
          <a:xfrm>
            <a:off x="5631543" y="5374749"/>
            <a:ext cx="6096000" cy="954107"/>
          </a:xfrm>
          <a:prstGeom prst="rect">
            <a:avLst/>
          </a:prstGeom>
          <a:noFill/>
        </p:spPr>
        <p:txBody>
          <a:bodyPr wrap="square">
            <a:spAutoFit/>
          </a:bodyPr>
          <a:lstStyle/>
          <a:p>
            <a:pPr marL="0" lvl="1" algn="l" defTabSz="800100"/>
            <a:r>
              <a:rPr lang="en-US" sz="1400" b="0" i="0" kern="1200" baseline="0" dirty="0" err="1"/>
              <a:t>src</a:t>
            </a:r>
            <a:r>
              <a:rPr lang="en-US" sz="1400" b="0" i="0" kern="1200" baseline="0" dirty="0"/>
              <a:t> "https://openui5.hana.ondemand.com/resources/sap-ui-core.js"</a:t>
            </a:r>
          </a:p>
          <a:p>
            <a:pPr marL="0" lvl="1" algn="l" defTabSz="800100"/>
            <a:r>
              <a:rPr lang="en-US" sz="1400" b="0" i="0" kern="1200" baseline="0" dirty="0"/>
              <a:t>id="sap-</a:t>
            </a:r>
            <a:r>
              <a:rPr lang="en-US" sz="1400" b="0" i="0" kern="1200" baseline="0" dirty="0" err="1"/>
              <a:t>ui</a:t>
            </a:r>
            <a:r>
              <a:rPr lang="en-US" sz="1400" b="0" i="0" kern="1200" baseline="0" dirty="0"/>
              <a:t>-bootstrap"</a:t>
            </a:r>
          </a:p>
          <a:p>
            <a:pPr marL="0" lvl="1" algn="l" defTabSz="800100"/>
            <a:r>
              <a:rPr lang="en-US" sz="1400" b="0" i="0" kern="1200" baseline="0" dirty="0"/>
              <a:t>data sap </a:t>
            </a:r>
            <a:r>
              <a:rPr lang="en-US" sz="1400" b="0" i="0" kern="1200" baseline="0" dirty="0" err="1"/>
              <a:t>ui</a:t>
            </a:r>
            <a:r>
              <a:rPr lang="en-US" sz="1400" b="0" i="0" kern="1200" baseline="0" dirty="0"/>
              <a:t>-theme "</a:t>
            </a:r>
            <a:r>
              <a:rPr lang="en-US" sz="1400" b="0" i="0" kern="1200" baseline="0" dirty="0" err="1"/>
              <a:t>sap_belize</a:t>
            </a:r>
            <a:r>
              <a:rPr lang="en-US" sz="1400" b="0" i="0" kern="1200" baseline="0" dirty="0"/>
              <a:t>"</a:t>
            </a:r>
          </a:p>
          <a:p>
            <a:pPr marL="0" lvl="1" algn="l" defTabSz="800100"/>
            <a:r>
              <a:rPr lang="en-US" sz="1400" b="0" i="0" kern="1200" baseline="0" dirty="0"/>
              <a:t>data-sap </a:t>
            </a:r>
            <a:r>
              <a:rPr lang="en-US" sz="1400" b="0" i="0" kern="1200" baseline="0" dirty="0" err="1"/>
              <a:t>ui</a:t>
            </a:r>
            <a:r>
              <a:rPr lang="en-US" sz="1400" b="0" i="0" kern="1200" baseline="0" dirty="0"/>
              <a:t>-libs="</a:t>
            </a:r>
            <a:r>
              <a:rPr lang="en-US" sz="1400" b="0" i="0" kern="1200" baseline="0" dirty="0" err="1"/>
              <a:t>sap.m</a:t>
            </a:r>
            <a:r>
              <a:rPr lang="en-US" sz="1400" b="0" i="0" kern="1200" baseline="0" dirty="0"/>
              <a:t>"/&gt;</a:t>
            </a:r>
          </a:p>
        </p:txBody>
      </p:sp>
    </p:spTree>
    <p:extLst>
      <p:ext uri="{BB962C8B-B14F-4D97-AF65-F5344CB8AC3E}">
        <p14:creationId xmlns:p14="http://schemas.microsoft.com/office/powerpoint/2010/main" val="60767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2" name="Rectangle 4">
            <a:extLst>
              <a:ext uri="{FF2B5EF4-FFF2-40B4-BE49-F238E27FC236}">
                <a16:creationId xmlns:a16="http://schemas.microsoft.com/office/drawing/2014/main" id="{C28877C9-AFE0-2942-89C4-D35EB564C462}"/>
              </a:ext>
            </a:extLst>
          </p:cNvPr>
          <p:cNvSpPr/>
          <p:nvPr/>
        </p:nvSpPr>
        <p:spPr>
          <a:xfrm flipH="1">
            <a:off x="1585" y="2337971"/>
            <a:ext cx="8086516" cy="2182058"/>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1402" h="3987559">
                <a:moveTo>
                  <a:pt x="1229711" y="0"/>
                </a:moveTo>
                <a:lnTo>
                  <a:pt x="14981402" y="0"/>
                </a:lnTo>
                <a:lnTo>
                  <a:pt x="14981402" y="3987559"/>
                </a:lnTo>
                <a:lnTo>
                  <a:pt x="0" y="3987559"/>
                </a:lnTo>
                <a:lnTo>
                  <a:pt x="1229711"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extBox 9">
            <a:extLst>
              <a:ext uri="{FF2B5EF4-FFF2-40B4-BE49-F238E27FC236}">
                <a16:creationId xmlns:a16="http://schemas.microsoft.com/office/drawing/2014/main" id="{CC39E87A-2CAF-CD41-98DC-4526D06794F9}"/>
              </a:ext>
            </a:extLst>
          </p:cNvPr>
          <p:cNvSpPr txBox="1"/>
          <p:nvPr/>
        </p:nvSpPr>
        <p:spPr>
          <a:xfrm>
            <a:off x="486808" y="2736503"/>
            <a:ext cx="5294060" cy="1384995"/>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 to CAPM</a:t>
            </a:r>
          </a:p>
        </p:txBody>
      </p:sp>
      <p:pic>
        <p:nvPicPr>
          <p:cNvPr id="9" name="Picture Placeholder 8">
            <a:extLst>
              <a:ext uri="{FF2B5EF4-FFF2-40B4-BE49-F238E27FC236}">
                <a16:creationId xmlns:a16="http://schemas.microsoft.com/office/drawing/2014/main" id="{7C90EA22-574A-8A47-A483-79BDD3A62B9B}"/>
              </a:ext>
            </a:extLst>
          </p:cNvPr>
          <p:cNvPicPr>
            <a:picLocks noGrp="1" noChangeAspect="1"/>
          </p:cNvPicPr>
          <p:nvPr>
            <p:ph type="pic" sz="quarter" idx="14"/>
          </p:nvPr>
        </p:nvPicPr>
        <p:blipFill rotWithShape="1">
          <a:blip r:embed="rId4" cstate="email">
            <a:extLst>
              <a:ext uri="{28A0092B-C50C-407E-A947-70E740481C1C}">
                <a14:useLocalDpi xmlns:a14="http://schemas.microsoft.com/office/drawing/2010/main"/>
              </a:ext>
            </a:extLst>
          </a:blip>
          <a:srcRect/>
          <a:stretch/>
        </p:blipFill>
        <p:spPr>
          <a:xfrm>
            <a:off x="4868931" y="0"/>
            <a:ext cx="7601295" cy="6858000"/>
          </a:xfrm>
        </p:spPr>
      </p:pic>
      <p:sp>
        <p:nvSpPr>
          <p:cNvPr id="2" name="Rectangle 1">
            <a:extLst>
              <a:ext uri="{FF2B5EF4-FFF2-40B4-BE49-F238E27FC236}">
                <a16:creationId xmlns:a16="http://schemas.microsoft.com/office/drawing/2014/main" id="{4BFBF5BE-EB29-0A45-93D9-360EDBB07ED9}"/>
              </a:ext>
            </a:extLst>
          </p:cNvPr>
          <p:cNvSpPr/>
          <p:nvPr/>
        </p:nvSpPr>
        <p:spPr>
          <a:xfrm flipH="1">
            <a:off x="4868930" y="-1"/>
            <a:ext cx="7601293" cy="6858001"/>
          </a:xfrm>
          <a:custGeom>
            <a:avLst/>
            <a:gdLst>
              <a:gd name="connsiteX0" fmla="*/ 0 w 16143890"/>
              <a:gd name="connsiteY0" fmla="*/ 0 h 13716000"/>
              <a:gd name="connsiteX1" fmla="*/ 16143890 w 16143890"/>
              <a:gd name="connsiteY1" fmla="*/ 0 h 13716000"/>
              <a:gd name="connsiteX2" fmla="*/ 16143890 w 16143890"/>
              <a:gd name="connsiteY2" fmla="*/ 13716000 h 13716000"/>
              <a:gd name="connsiteX3" fmla="*/ 0 w 16143890"/>
              <a:gd name="connsiteY3" fmla="*/ 13716000 h 13716000"/>
              <a:gd name="connsiteX4" fmla="*/ 0 w 16143890"/>
              <a:gd name="connsiteY4" fmla="*/ 0 h 13716000"/>
              <a:gd name="connsiteX0" fmla="*/ 0 w 16143890"/>
              <a:gd name="connsiteY0" fmla="*/ 0 h 13716000"/>
              <a:gd name="connsiteX1" fmla="*/ 16143890 w 16143890"/>
              <a:gd name="connsiteY1" fmla="*/ 0 h 13716000"/>
              <a:gd name="connsiteX2" fmla="*/ 12076386 w 16143890"/>
              <a:gd name="connsiteY2" fmla="*/ 13684469 h 13716000"/>
              <a:gd name="connsiteX3" fmla="*/ 0 w 16143890"/>
              <a:gd name="connsiteY3" fmla="*/ 13716000 h 13716000"/>
              <a:gd name="connsiteX4" fmla="*/ 0 w 16143890"/>
              <a:gd name="connsiteY4" fmla="*/ 0 h 13716000"/>
              <a:gd name="connsiteX0" fmla="*/ 0 w 16143890"/>
              <a:gd name="connsiteY0" fmla="*/ 0 h 13716000"/>
              <a:gd name="connsiteX1" fmla="*/ 16143890 w 16143890"/>
              <a:gd name="connsiteY1" fmla="*/ 0 h 13716000"/>
              <a:gd name="connsiteX2" fmla="*/ 12044855 w 16143890"/>
              <a:gd name="connsiteY2" fmla="*/ 13716000 h 13716000"/>
              <a:gd name="connsiteX3" fmla="*/ 0 w 16143890"/>
              <a:gd name="connsiteY3" fmla="*/ 13716000 h 13716000"/>
              <a:gd name="connsiteX4" fmla="*/ 0 w 1614389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43890" h="13716000">
                <a:moveTo>
                  <a:pt x="0" y="0"/>
                </a:moveTo>
                <a:lnTo>
                  <a:pt x="16143890" y="0"/>
                </a:lnTo>
                <a:lnTo>
                  <a:pt x="12044855" y="13716000"/>
                </a:lnTo>
                <a:lnTo>
                  <a:pt x="0" y="13716000"/>
                </a:lnTo>
                <a:lnTo>
                  <a:pt x="0" y="0"/>
                </a:lnTo>
                <a:close/>
              </a:path>
            </a:pathLst>
          </a:custGeom>
          <a:solidFill>
            <a:srgbClr val="25B5C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562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68067" y="1228274"/>
            <a:ext cx="6514082" cy="460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1F2227"/>
                </a:solidFill>
                <a:effectLst/>
                <a:uLnTx/>
                <a:uFillTx/>
                <a:ea typeface="+mn-ea"/>
                <a:cs typeface="Arial" panose="020B0604020202020204" pitchFamily="34" charset="0"/>
              </a:rPr>
              <a:t>SAP Cloud Application Programming Model(CAPM) is a set of Library, Tools, Language and Framework from SAP for building Apps.</a:t>
            </a:r>
            <a:endParaRPr kumimoji="0" lang="en-US" altLang="en-US" sz="2000" b="1"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1F2227"/>
                </a:solidFill>
                <a:effectLst/>
                <a:uLnTx/>
                <a:uFillTx/>
                <a:ea typeface="+mn-ea"/>
                <a:cs typeface="Arial" panose="020B0604020202020204" pitchFamily="34" charset="0"/>
              </a:rPr>
              <a:t>The main reason for creating CAPM is to: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Provide a Simple way to Create Cloud-Based Apps</a:t>
            </a:r>
          </a:p>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The Apps and code which developer created can be made more reusable as modules</a:t>
            </a:r>
          </a:p>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Advantage of Microservice can be utilized</a:t>
            </a:r>
          </a:p>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Apps in Cloud can be Easly integrated with Cloud Services(like DB service, message broker service or Auth Provider service)</a:t>
            </a:r>
          </a:p>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A developer can focus more on the functional side of problem-solving</a:t>
            </a:r>
          </a:p>
        </p:txBody>
      </p:sp>
      <p:sp>
        <p:nvSpPr>
          <p:cNvPr id="2" name="Title 1">
            <a:extLst>
              <a:ext uri="{FF2B5EF4-FFF2-40B4-BE49-F238E27FC236}">
                <a16:creationId xmlns:a16="http://schemas.microsoft.com/office/drawing/2014/main" id="{D3AB28F8-9F02-4048-87DA-1484DDFC59D5}"/>
              </a:ext>
            </a:extLst>
          </p:cNvPr>
          <p:cNvSpPr>
            <a:spLocks noGrp="1"/>
          </p:cNvSpPr>
          <p:nvPr>
            <p:ph type="title"/>
          </p:nvPr>
        </p:nvSpPr>
        <p:spPr>
          <a:xfrm>
            <a:off x="655321" y="495335"/>
            <a:ext cx="10515600" cy="640714"/>
          </a:xfrm>
        </p:spPr>
        <p:txBody>
          <a:bodyPr/>
          <a:lstStyle/>
          <a:p>
            <a:r>
              <a:rPr lang="en-IN" dirty="0"/>
              <a:t>WHAT AND WHY</a:t>
            </a:r>
          </a:p>
        </p:txBody>
      </p:sp>
      <p:grpSp>
        <p:nvGrpSpPr>
          <p:cNvPr id="6" name="Group 5">
            <a:extLst>
              <a:ext uri="{FF2B5EF4-FFF2-40B4-BE49-F238E27FC236}">
                <a16:creationId xmlns:a16="http://schemas.microsoft.com/office/drawing/2014/main" id="{694EE1DE-0BB9-4DB8-84E5-68A1FB0D6583}"/>
              </a:ext>
            </a:extLst>
          </p:cNvPr>
          <p:cNvGrpSpPr/>
          <p:nvPr/>
        </p:nvGrpSpPr>
        <p:grpSpPr>
          <a:xfrm>
            <a:off x="7463712" y="1402661"/>
            <a:ext cx="4211707" cy="4475625"/>
            <a:chOff x="6237459" y="1535378"/>
            <a:chExt cx="2651760" cy="3293762"/>
          </a:xfrm>
        </p:grpSpPr>
        <p:sp>
          <p:nvSpPr>
            <p:cNvPr id="7" name="Snip Same Side Corner Rectangle 96">
              <a:extLst>
                <a:ext uri="{FF2B5EF4-FFF2-40B4-BE49-F238E27FC236}">
                  <a16:creationId xmlns:a16="http://schemas.microsoft.com/office/drawing/2014/main" id="{F4611B5E-8F75-4D80-BEBC-AE20E6FBBA55}"/>
                </a:ext>
              </a:extLst>
            </p:cNvPr>
            <p:cNvSpPr/>
            <p:nvPr/>
          </p:nvSpPr>
          <p:spPr>
            <a:xfrm flipV="1">
              <a:off x="6237459" y="1535378"/>
              <a:ext cx="2651760" cy="647148"/>
            </a:xfrm>
            <a:prstGeom prst="snip2SameRect">
              <a:avLst>
                <a:gd name="adj1" fmla="val 40871"/>
                <a:gd name="adj2" fmla="val 0"/>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Snip Same Side Corner Rectangle 97">
              <a:extLst>
                <a:ext uri="{FF2B5EF4-FFF2-40B4-BE49-F238E27FC236}">
                  <a16:creationId xmlns:a16="http://schemas.microsoft.com/office/drawing/2014/main" id="{A5A0FE3B-8404-4FD8-89FF-7ABEC166DC2B}"/>
                </a:ext>
              </a:extLst>
            </p:cNvPr>
            <p:cNvSpPr/>
            <p:nvPr/>
          </p:nvSpPr>
          <p:spPr>
            <a:xfrm>
              <a:off x="8152620" y="4192351"/>
              <a:ext cx="736599" cy="636789"/>
            </a:xfrm>
            <a:prstGeom prst="snip2SameRect">
              <a:avLst>
                <a:gd name="adj1" fmla="val 40871"/>
                <a:gd name="adj2" fmla="val 0"/>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a:t>
              </a:r>
            </a:p>
          </p:txBody>
        </p:sp>
        <p:sp>
          <p:nvSpPr>
            <p:cNvPr id="9" name="Rectangle 8">
              <a:extLst>
                <a:ext uri="{FF2B5EF4-FFF2-40B4-BE49-F238E27FC236}">
                  <a16:creationId xmlns:a16="http://schemas.microsoft.com/office/drawing/2014/main" id="{D317C8A6-434D-4A27-AFC9-C363401D5B7B}"/>
                </a:ext>
              </a:extLst>
            </p:cNvPr>
            <p:cNvSpPr/>
            <p:nvPr/>
          </p:nvSpPr>
          <p:spPr>
            <a:xfrm>
              <a:off x="6286364" y="1589037"/>
              <a:ext cx="2553951" cy="3186444"/>
            </a:xfrm>
            <a:prstGeom prst="rect">
              <a:avLst/>
            </a:prstGeom>
            <a:solidFill>
              <a:schemeClr val="bg1"/>
            </a:solidFill>
            <a:ln w="317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050" b="1" baseline="-25000" dirty="0">
                <a:solidFill>
                  <a:schemeClr val="accent2"/>
                </a:solidFill>
                <a:cs typeface="Arial" panose="020B0604020202020204" pitchFamily="34" charset="0"/>
              </a:endParaRPr>
            </a:p>
          </p:txBody>
        </p:sp>
      </p:grpSp>
      <p:sp>
        <p:nvSpPr>
          <p:cNvPr id="11" name="TextBox 10">
            <a:extLst>
              <a:ext uri="{FF2B5EF4-FFF2-40B4-BE49-F238E27FC236}">
                <a16:creationId xmlns:a16="http://schemas.microsoft.com/office/drawing/2014/main" id="{52C51310-EFFD-42EB-911B-984888424607}"/>
              </a:ext>
            </a:extLst>
          </p:cNvPr>
          <p:cNvSpPr txBox="1"/>
          <p:nvPr/>
        </p:nvSpPr>
        <p:spPr>
          <a:xfrm>
            <a:off x="7882190" y="1863601"/>
            <a:ext cx="3374750" cy="70788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1F2227"/>
                </a:solidFill>
                <a:effectLst/>
                <a:uLnTx/>
                <a:uFillTx/>
                <a:ea typeface="+mn-ea"/>
                <a:cs typeface="Arial" panose="020B0604020202020204" pitchFamily="34" charset="0"/>
              </a:rPr>
              <a:t>The 2 main Principle of CAPM are:-</a:t>
            </a:r>
            <a:endParaRPr kumimoji="0" lang="en-US" altLang="en-US" b="1" i="0" u="none" strike="noStrike" kern="1200" cap="none" spc="0" normalizeH="0" baseline="0" noProof="0" dirty="0">
              <a:ln>
                <a:noFill/>
              </a:ln>
              <a:solidFill>
                <a:prstClr val="black"/>
              </a:solidFill>
              <a:effectLst/>
              <a:uLnTx/>
              <a:uFillTx/>
              <a:ea typeface="+mn-ea"/>
              <a:cs typeface="Arial" panose="020B0604020202020204" pitchFamily="34" charset="0"/>
            </a:endParaRPr>
          </a:p>
        </p:txBody>
      </p:sp>
      <p:sp>
        <p:nvSpPr>
          <p:cNvPr id="12" name="TextBox 11">
            <a:extLst>
              <a:ext uri="{FF2B5EF4-FFF2-40B4-BE49-F238E27FC236}">
                <a16:creationId xmlns:a16="http://schemas.microsoft.com/office/drawing/2014/main" id="{E977F064-40C1-4176-A564-6D2FEA66EDD9}"/>
              </a:ext>
            </a:extLst>
          </p:cNvPr>
          <p:cNvSpPr txBox="1"/>
          <p:nvPr/>
        </p:nvSpPr>
        <p:spPr>
          <a:xfrm>
            <a:off x="8469265" y="3046913"/>
            <a:ext cx="2793347" cy="923330"/>
          </a:xfrm>
          <a:prstGeom prst="rect">
            <a:avLst/>
          </a:prstGeom>
          <a:noFill/>
        </p:spPr>
        <p:txBody>
          <a:bodyPr wrap="square">
            <a:spAutoFit/>
          </a:bodyPr>
          <a:lstStyle/>
          <a:p>
            <a:pPr marR="0" lvl="0" algn="l" defTabSz="914400" rtl="0" eaLnBrk="0" fontAlgn="base" latinLnBrk="0" hangingPunct="0">
              <a:lnSpc>
                <a:spcPct val="100000"/>
              </a:lnSpc>
              <a:spcBef>
                <a:spcPts val="500"/>
              </a:spcBef>
              <a:spcAft>
                <a:spcPts val="500"/>
              </a:spcAft>
              <a:buClrTx/>
              <a:buSzTx/>
              <a:tabLst/>
              <a:defRPr/>
            </a:pPr>
            <a:r>
              <a:rPr kumimoji="0" lang="en-US" altLang="en-US" sz="1800" b="0" i="0" u="none" strike="noStrike" kern="1200" cap="none" spc="0" normalizeH="0" baseline="0" noProof="0" dirty="0">
                <a:ln>
                  <a:noFill/>
                </a:ln>
                <a:solidFill>
                  <a:srgbClr val="1F2227"/>
                </a:solidFill>
                <a:effectLst/>
                <a:uLnTx/>
                <a:uFillTx/>
                <a:ea typeface="+mn-ea"/>
                <a:cs typeface="Arial" panose="020B0604020202020204" pitchFamily="34" charset="0"/>
              </a:rPr>
              <a:t>Declarative Approach: Focus on Outcome, not on Way</a:t>
            </a:r>
          </a:p>
        </p:txBody>
      </p:sp>
      <p:sp>
        <p:nvSpPr>
          <p:cNvPr id="13" name="Oval 12">
            <a:extLst>
              <a:ext uri="{FF2B5EF4-FFF2-40B4-BE49-F238E27FC236}">
                <a16:creationId xmlns:a16="http://schemas.microsoft.com/office/drawing/2014/main" id="{A800DCD7-38DE-4917-9B93-F3DDDB44D155}"/>
              </a:ext>
            </a:extLst>
          </p:cNvPr>
          <p:cNvSpPr/>
          <p:nvPr/>
        </p:nvSpPr>
        <p:spPr>
          <a:xfrm>
            <a:off x="7964767" y="3117358"/>
            <a:ext cx="502920" cy="505440"/>
          </a:xfrm>
          <a:prstGeom prst="ellipse">
            <a:avLst/>
          </a:prstGeom>
          <a:solidFill>
            <a:schemeClr val="accent4"/>
          </a:solidFill>
          <a:ln w="38100">
            <a:solidFill>
              <a:schemeClr val="accent4"/>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1</a:t>
            </a:r>
            <a:endParaRPr lang="en-IN" sz="1800" kern="1200" dirty="0">
              <a:solidFill>
                <a:schemeClr val="bg1"/>
              </a:solidFill>
            </a:endParaRPr>
          </a:p>
        </p:txBody>
      </p:sp>
      <p:sp>
        <p:nvSpPr>
          <p:cNvPr id="14" name="Oval 13">
            <a:extLst>
              <a:ext uri="{FF2B5EF4-FFF2-40B4-BE49-F238E27FC236}">
                <a16:creationId xmlns:a16="http://schemas.microsoft.com/office/drawing/2014/main" id="{6954B50D-4A6A-4E5B-8C82-B08D0E749B5A}"/>
              </a:ext>
            </a:extLst>
          </p:cNvPr>
          <p:cNvSpPr/>
          <p:nvPr/>
        </p:nvSpPr>
        <p:spPr>
          <a:xfrm>
            <a:off x="7964767" y="4443051"/>
            <a:ext cx="502920" cy="505440"/>
          </a:xfrm>
          <a:prstGeom prst="ellipse">
            <a:avLst/>
          </a:prstGeom>
          <a:solidFill>
            <a:schemeClr val="accent4"/>
          </a:solidFill>
          <a:ln w="38100">
            <a:solidFill>
              <a:schemeClr val="accent4"/>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3254" tIns="93254" rIns="93254" bIns="9325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solidFill>
                  <a:schemeClr val="bg1"/>
                </a:solidFill>
              </a:rPr>
              <a:t>2</a:t>
            </a:r>
            <a:endParaRPr lang="en-IN" sz="1800" kern="1200" dirty="0">
              <a:solidFill>
                <a:schemeClr val="bg1"/>
              </a:solidFill>
            </a:endParaRPr>
          </a:p>
        </p:txBody>
      </p:sp>
      <p:sp>
        <p:nvSpPr>
          <p:cNvPr id="15" name="TextBox 14">
            <a:extLst>
              <a:ext uri="{FF2B5EF4-FFF2-40B4-BE49-F238E27FC236}">
                <a16:creationId xmlns:a16="http://schemas.microsoft.com/office/drawing/2014/main" id="{571D1493-4A06-4B01-87E2-4FC0F7224799}"/>
              </a:ext>
            </a:extLst>
          </p:cNvPr>
          <p:cNvSpPr txBox="1"/>
          <p:nvPr/>
        </p:nvSpPr>
        <p:spPr>
          <a:xfrm>
            <a:off x="8469265" y="4372606"/>
            <a:ext cx="2793347" cy="923330"/>
          </a:xfrm>
          <a:prstGeom prst="rect">
            <a:avLst/>
          </a:prstGeom>
          <a:noFill/>
        </p:spPr>
        <p:txBody>
          <a:bodyPr wrap="square">
            <a:spAutoFit/>
          </a:bodyPr>
          <a:lstStyle/>
          <a:p>
            <a:pPr marR="0" lvl="0" algn="l" defTabSz="914400" rtl="0" eaLnBrk="0" fontAlgn="base" latinLnBrk="0" hangingPunct="0">
              <a:lnSpc>
                <a:spcPct val="100000"/>
              </a:lnSpc>
              <a:spcBef>
                <a:spcPts val="500"/>
              </a:spcBef>
              <a:spcAft>
                <a:spcPts val="500"/>
              </a:spcAft>
              <a:buClrTx/>
              <a:buSzTx/>
              <a:tabLst/>
              <a:defRPr/>
            </a:pPr>
            <a:r>
              <a:rPr kumimoji="0" lang="en-US" altLang="en-US" sz="1800" b="0" i="0" u="none" strike="noStrike" kern="1200" cap="none" spc="0" normalizeH="0" baseline="0" noProof="0" dirty="0">
                <a:ln>
                  <a:noFill/>
                </a:ln>
                <a:solidFill>
                  <a:srgbClr val="1F2227"/>
                </a:solidFill>
                <a:effectLst/>
                <a:uLnTx/>
                <a:uFillTx/>
                <a:ea typeface="+mn-ea"/>
                <a:cs typeface="Arial" panose="020B0604020202020204" pitchFamily="34" charset="0"/>
              </a:rPr>
              <a:t>Service-Based Approach: Get the Functionality from Service</a:t>
            </a:r>
          </a:p>
        </p:txBody>
      </p:sp>
    </p:spTree>
    <p:extLst>
      <p:ext uri="{BB962C8B-B14F-4D97-AF65-F5344CB8AC3E}">
        <p14:creationId xmlns:p14="http://schemas.microsoft.com/office/powerpoint/2010/main" val="143893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
            <a:extLst>
              <a:ext uri="{FF2B5EF4-FFF2-40B4-BE49-F238E27FC236}">
                <a16:creationId xmlns:a16="http://schemas.microsoft.com/office/drawing/2014/main" id="{F747EE65-31AF-49E2-BF5B-90CF0CF9B16B}"/>
              </a:ext>
            </a:extLst>
          </p:cNvPr>
          <p:cNvSpPr/>
          <p:nvPr/>
        </p:nvSpPr>
        <p:spPr>
          <a:xfrm>
            <a:off x="0" y="1512226"/>
            <a:ext cx="6274905" cy="4411496"/>
          </a:xfrm>
          <a:prstGeom prst="roundRect">
            <a:avLst>
              <a:gd name="adj" fmla="val 0"/>
            </a:avLst>
          </a:prstGeom>
          <a:solidFill>
            <a:srgbClr val="0D9F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ounded Rectangle 2">
            <a:extLst>
              <a:ext uri="{FF2B5EF4-FFF2-40B4-BE49-F238E27FC236}">
                <a16:creationId xmlns:a16="http://schemas.microsoft.com/office/drawing/2014/main" id="{75AFECB0-4199-41FB-9E53-680D9A1C99D5}"/>
              </a:ext>
            </a:extLst>
          </p:cNvPr>
          <p:cNvSpPr/>
          <p:nvPr/>
        </p:nvSpPr>
        <p:spPr>
          <a:xfrm>
            <a:off x="6274905" y="1512226"/>
            <a:ext cx="5917095" cy="4411496"/>
          </a:xfrm>
          <a:prstGeom prst="roundRect">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9A88A06D-9947-4E74-98B4-80B606219028}"/>
              </a:ext>
            </a:extLst>
          </p:cNvPr>
          <p:cNvSpPr/>
          <p:nvPr/>
        </p:nvSpPr>
        <p:spPr>
          <a:xfrm>
            <a:off x="655321" y="2523784"/>
            <a:ext cx="5537116" cy="3139321"/>
          </a:xfrm>
          <a:prstGeom prst="rect">
            <a:avLst/>
          </a:prstGeom>
        </p:spPr>
        <p:txBody>
          <a:bodyPr wrap="square">
            <a:spAutoFit/>
          </a:bodyPr>
          <a:lstStyle/>
          <a:p>
            <a:r>
              <a:rPr lang="en-US" b="1" dirty="0">
                <a:solidFill>
                  <a:schemeClr val="bg1"/>
                </a:solidFill>
              </a:rPr>
              <a:t>Declarative Approach</a:t>
            </a:r>
          </a:p>
          <a:p>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So, if you are a developer you need to focus more on understanding the functional side which is what customer needs now, and also  </a:t>
            </a:r>
          </a:p>
          <a:p>
            <a:pPr marL="285750" indent="-285750">
              <a:buFont typeface="Arial" panose="020B0604020202020204" pitchFamily="34" charset="0"/>
              <a:buChar char="•"/>
            </a:pPr>
            <a:r>
              <a:rPr lang="en-US" dirty="0">
                <a:solidFill>
                  <a:schemeClr val="bg1"/>
                </a:solidFill>
              </a:rPr>
              <a:t>Thinking about how can the App/Platform you are developing will evolve over time. Keeping this in mind you need to keep your current </a:t>
            </a:r>
          </a:p>
          <a:p>
            <a:pPr marL="285750" indent="-285750">
              <a:buFont typeface="Arial" panose="020B0604020202020204" pitchFamily="34" charset="0"/>
              <a:buChar char="•"/>
            </a:pPr>
            <a:r>
              <a:rPr lang="en-US" dirty="0">
                <a:solidFill>
                  <a:schemeClr val="bg1"/>
                </a:solidFill>
              </a:rPr>
              <a:t>     development modular, so it can allow future changes easily or your current development can be reused in the future easily</a:t>
            </a:r>
          </a:p>
        </p:txBody>
      </p:sp>
      <p:sp>
        <p:nvSpPr>
          <p:cNvPr id="7" name="Rectangle 6">
            <a:extLst>
              <a:ext uri="{FF2B5EF4-FFF2-40B4-BE49-F238E27FC236}">
                <a16:creationId xmlns:a16="http://schemas.microsoft.com/office/drawing/2014/main" id="{5EAA6CE9-83DD-4F81-9CAF-21DB12A99199}"/>
              </a:ext>
            </a:extLst>
          </p:cNvPr>
          <p:cNvSpPr/>
          <p:nvPr/>
        </p:nvSpPr>
        <p:spPr>
          <a:xfrm>
            <a:off x="6509741" y="2523784"/>
            <a:ext cx="5537116" cy="2862322"/>
          </a:xfrm>
          <a:prstGeom prst="rect">
            <a:avLst/>
          </a:prstGeom>
        </p:spPr>
        <p:txBody>
          <a:bodyPr wrap="square">
            <a:spAutoFit/>
          </a:bodyPr>
          <a:lstStyle/>
          <a:p>
            <a:r>
              <a:rPr lang="en-US" b="1" dirty="0">
                <a:solidFill>
                  <a:schemeClr val="bg1"/>
                </a:solidFill>
              </a:rPr>
              <a:t>Service-Based Approach</a:t>
            </a:r>
          </a:p>
          <a:p>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In CAPM all functionalities need to be broken down as service(s). In CAPM Services are stateless which means there is no record of   </a:t>
            </a:r>
          </a:p>
          <a:p>
            <a:pPr marL="285750" indent="-285750">
              <a:buFont typeface="Arial" panose="020B0604020202020204" pitchFamily="34" charset="0"/>
              <a:buChar char="•"/>
            </a:pPr>
            <a:r>
              <a:rPr lang="en-US" dirty="0">
                <a:solidFill>
                  <a:schemeClr val="bg1"/>
                </a:solidFill>
              </a:rPr>
              <a:t>Previous interactions and each interaction request has to be handled based entirely on information that comes with it. You will also see, </a:t>
            </a:r>
          </a:p>
          <a:p>
            <a:pPr marL="285750" indent="-285750">
              <a:buFont typeface="Arial" panose="020B0604020202020204" pitchFamily="34" charset="0"/>
              <a:buChar char="•"/>
            </a:pPr>
            <a:r>
              <a:rPr lang="en-US" dirty="0">
                <a:solidFill>
                  <a:schemeClr val="bg1"/>
                </a:solidFill>
              </a:rPr>
              <a:t>    that to implement new service/functionality we will many times query existing service(s).</a:t>
            </a:r>
          </a:p>
        </p:txBody>
      </p:sp>
      <p:sp>
        <p:nvSpPr>
          <p:cNvPr id="8" name="Shape 64">
            <a:extLst>
              <a:ext uri="{FF2B5EF4-FFF2-40B4-BE49-F238E27FC236}">
                <a16:creationId xmlns:a16="http://schemas.microsoft.com/office/drawing/2014/main" id="{31FBBBF5-FFE9-4584-9800-720255FF123A}"/>
              </a:ext>
            </a:extLst>
          </p:cNvPr>
          <p:cNvSpPr/>
          <p:nvPr/>
        </p:nvSpPr>
        <p:spPr>
          <a:xfrm>
            <a:off x="2462299" y="1000829"/>
            <a:ext cx="1292859" cy="13293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lumMod val="40000"/>
              <a:lumOff val="6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algn="ctr" defTabSz="292100">
              <a:defRPr sz="1800" cap="none">
                <a:solidFill>
                  <a:srgbClr val="000000"/>
                </a:solidFill>
              </a:defRPr>
            </a:pPr>
            <a:endParaRPr sz="4000" b="1" dirty="0">
              <a:solidFill>
                <a:schemeClr val="bg1"/>
              </a:solidFill>
              <a:latin typeface="Arial" panose="020B0604020202020204" pitchFamily="34" charset="0"/>
              <a:ea typeface="Lato" panose="020F0502020204030203" pitchFamily="34" charset="0"/>
              <a:cs typeface="Arial" panose="020B0604020202020204" pitchFamily="34" charset="0"/>
            </a:endParaRPr>
          </a:p>
        </p:txBody>
      </p:sp>
      <p:sp>
        <p:nvSpPr>
          <p:cNvPr id="9" name="Shape 64">
            <a:extLst>
              <a:ext uri="{FF2B5EF4-FFF2-40B4-BE49-F238E27FC236}">
                <a16:creationId xmlns:a16="http://schemas.microsoft.com/office/drawing/2014/main" id="{FE9D444C-4711-4BC2-B796-DA25F8DC23CA}"/>
              </a:ext>
            </a:extLst>
          </p:cNvPr>
          <p:cNvSpPr/>
          <p:nvPr/>
        </p:nvSpPr>
        <p:spPr>
          <a:xfrm>
            <a:off x="8587023" y="1000829"/>
            <a:ext cx="1292859" cy="13293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lumMod val="60000"/>
              <a:lumOff val="4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algn="ctr" defTabSz="292100">
              <a:defRPr sz="1800" cap="none">
                <a:solidFill>
                  <a:srgbClr val="000000"/>
                </a:solidFill>
              </a:defRPr>
            </a:pPr>
            <a:endParaRPr sz="4000" b="1" dirty="0">
              <a:solidFill>
                <a:schemeClr val="bg1"/>
              </a:solidFill>
              <a:latin typeface="Arial" panose="020B0604020202020204" pitchFamily="34" charset="0"/>
              <a:ea typeface="Lato" panose="020F0502020204030203" pitchFamily="34" charset="0"/>
              <a:cs typeface="Arial" panose="020B0604020202020204" pitchFamily="34" charset="0"/>
            </a:endParaRPr>
          </a:p>
        </p:txBody>
      </p:sp>
      <p:pic>
        <p:nvPicPr>
          <p:cNvPr id="10" name="Picture 9">
            <a:extLst>
              <a:ext uri="{FF2B5EF4-FFF2-40B4-BE49-F238E27FC236}">
                <a16:creationId xmlns:a16="http://schemas.microsoft.com/office/drawing/2014/main" id="{0D7D6CF4-D70B-4E86-98DB-01C99113B30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50288" y="1325266"/>
            <a:ext cx="716881" cy="716881"/>
          </a:xfrm>
          <a:prstGeom prst="rect">
            <a:avLst/>
          </a:prstGeom>
        </p:spPr>
      </p:pic>
      <p:pic>
        <p:nvPicPr>
          <p:cNvPr id="11" name="Picture 10">
            <a:extLst>
              <a:ext uri="{FF2B5EF4-FFF2-40B4-BE49-F238E27FC236}">
                <a16:creationId xmlns:a16="http://schemas.microsoft.com/office/drawing/2014/main" id="{70069804-7CD0-4CFC-BA02-0A3C893D44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29732" y="1196652"/>
            <a:ext cx="716881" cy="716881"/>
          </a:xfrm>
          <a:prstGeom prst="rect">
            <a:avLst/>
          </a:prstGeom>
        </p:spPr>
      </p:pic>
      <p:sp>
        <p:nvSpPr>
          <p:cNvPr id="2" name="Title 1">
            <a:extLst>
              <a:ext uri="{FF2B5EF4-FFF2-40B4-BE49-F238E27FC236}">
                <a16:creationId xmlns:a16="http://schemas.microsoft.com/office/drawing/2014/main" id="{43009BA9-885F-4E85-AB95-C5961A3F3847}"/>
              </a:ext>
            </a:extLst>
          </p:cNvPr>
          <p:cNvSpPr>
            <a:spLocks noGrp="1"/>
          </p:cNvSpPr>
          <p:nvPr>
            <p:ph type="title"/>
          </p:nvPr>
        </p:nvSpPr>
        <p:spPr/>
        <p:txBody>
          <a:bodyPr/>
          <a:lstStyle/>
          <a:p>
            <a:r>
              <a:rPr lang="en-IN" dirty="0"/>
              <a:t>APPROACH</a:t>
            </a:r>
          </a:p>
        </p:txBody>
      </p:sp>
    </p:spTree>
    <p:extLst>
      <p:ext uri="{BB962C8B-B14F-4D97-AF65-F5344CB8AC3E}">
        <p14:creationId xmlns:p14="http://schemas.microsoft.com/office/powerpoint/2010/main" val="13573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3">
            <a:extLst>
              <a:ext uri="{FF2B5EF4-FFF2-40B4-BE49-F238E27FC236}">
                <a16:creationId xmlns:a16="http://schemas.microsoft.com/office/drawing/2014/main" id="{DF0B2545-6186-4508-919D-85BB4C38CDA0}"/>
              </a:ext>
            </a:extLst>
          </p:cNvPr>
          <p:cNvSpPr/>
          <p:nvPr/>
        </p:nvSpPr>
        <p:spPr>
          <a:xfrm>
            <a:off x="4469182" y="2284097"/>
            <a:ext cx="7359961" cy="3514431"/>
          </a:xfrm>
          <a:prstGeom prst="roundRect">
            <a:avLst>
              <a:gd name="adj" fmla="val 2196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id="{ADDBF512-0731-4B74-9199-DF0CA7A945A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55320" y="2171682"/>
            <a:ext cx="3697739" cy="3739261"/>
          </a:xfrm>
          <a:prstGeom prst="parallelogram">
            <a:avLst>
              <a:gd name="adj" fmla="val 7663"/>
            </a:avLst>
          </a:prstGeom>
        </p:spPr>
      </p:pic>
      <p:sp>
        <p:nvSpPr>
          <p:cNvPr id="12" name="Rectangle 6"/>
          <p:cNvSpPr>
            <a:spLocks noChangeArrowheads="1"/>
          </p:cNvSpPr>
          <p:nvPr/>
        </p:nvSpPr>
        <p:spPr bwMode="auto">
          <a:xfrm>
            <a:off x="4762010" y="2528077"/>
            <a:ext cx="6635333" cy="302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CAPM Lib are Predominantly Build With NodeJS, so you need to have basic know-how of NodeJS</a:t>
            </a:r>
          </a:p>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We will use a lot of CDS code, may it be for building data structure(entity model/Table Structure), creating services(with functions) or even creating UI(with CDS Annotations)</a:t>
            </a:r>
          </a:p>
          <a:p>
            <a:pPr marL="182880" indent="-182880">
              <a:spcBef>
                <a:spcPts val="500"/>
              </a:spcBef>
              <a:spcAft>
                <a:spcPts val="500"/>
              </a:spcAft>
              <a:buFontTx/>
              <a:buChar char="•"/>
              <a:defRPr/>
            </a:pPr>
            <a:r>
              <a:rPr lang="en-US" altLang="en-US" dirty="0">
                <a:solidFill>
                  <a:srgbClr val="1F2227"/>
                </a:solidFill>
                <a:latin typeface="+mn-lt"/>
                <a:cs typeface="Arial" panose="020B0604020202020204" pitchFamily="34" charset="0"/>
              </a:rPr>
              <a:t>You will find many out of the box tools which are part of CAPM, for example for running Apps with Fiori Preview just with developed service, for building data structure to deploy in Database like HANA, Sqlite or Other Other and many more surprises!</a:t>
            </a:r>
          </a:p>
        </p:txBody>
      </p:sp>
      <p:sp>
        <p:nvSpPr>
          <p:cNvPr id="2" name="Title 1">
            <a:extLst>
              <a:ext uri="{FF2B5EF4-FFF2-40B4-BE49-F238E27FC236}">
                <a16:creationId xmlns:a16="http://schemas.microsoft.com/office/drawing/2014/main" id="{DCE6BF8F-725E-464E-8F36-DF6697ED4EA5}"/>
              </a:ext>
            </a:extLst>
          </p:cNvPr>
          <p:cNvSpPr>
            <a:spLocks noGrp="1"/>
          </p:cNvSpPr>
          <p:nvPr>
            <p:ph type="title"/>
          </p:nvPr>
        </p:nvSpPr>
        <p:spPr/>
        <p:txBody>
          <a:bodyPr>
            <a:normAutofit/>
          </a:bodyPr>
          <a:lstStyle/>
          <a:p>
            <a:r>
              <a:rPr lang="en-IN" dirty="0"/>
              <a:t>DEVELOPER STACK</a:t>
            </a:r>
          </a:p>
        </p:txBody>
      </p:sp>
      <p:sp>
        <p:nvSpPr>
          <p:cNvPr id="7" name="Rectangle 6">
            <a:extLst>
              <a:ext uri="{FF2B5EF4-FFF2-40B4-BE49-F238E27FC236}">
                <a16:creationId xmlns:a16="http://schemas.microsoft.com/office/drawing/2014/main" id="{9F93F207-05E5-4E50-8B13-5120016E4E92}"/>
              </a:ext>
            </a:extLst>
          </p:cNvPr>
          <p:cNvSpPr/>
          <p:nvPr/>
        </p:nvSpPr>
        <p:spPr>
          <a:xfrm>
            <a:off x="0" y="1401436"/>
            <a:ext cx="12192000" cy="707886"/>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Cambria" panose="02040503050406030204" pitchFamily="18" charset="0"/>
                <a:cs typeface="Arial" panose="020B0604020202020204" pitchFamily="34" charset="0"/>
              </a:rPr>
              <a:t>That Sounds Great! But you might be having questions like How it is Build and How as a developer you will work with it</a:t>
            </a:r>
          </a:p>
        </p:txBody>
      </p:sp>
    </p:spTree>
    <p:extLst>
      <p:ext uri="{BB962C8B-B14F-4D97-AF65-F5344CB8AC3E}">
        <p14:creationId xmlns:p14="http://schemas.microsoft.com/office/powerpoint/2010/main" val="889920078"/>
      </p:ext>
    </p:extLst>
  </p:cSld>
  <p:clrMapOvr>
    <a:masterClrMapping/>
  </p:clrMapOvr>
</p:sld>
</file>

<file path=ppt/theme/theme1.xml><?xml version="1.0" encoding="utf-8"?>
<a:theme xmlns:a="http://schemas.openxmlformats.org/drawingml/2006/main" name="2_Office Theme">
  <a:themeElements>
    <a:clrScheme name="Imarticus_Elearning">
      <a:dk1>
        <a:srgbClr val="000000"/>
      </a:dk1>
      <a:lt1>
        <a:srgbClr val="FFFFFF"/>
      </a:lt1>
      <a:dk2>
        <a:srgbClr val="44546A"/>
      </a:dk2>
      <a:lt2>
        <a:srgbClr val="E7E6E6"/>
      </a:lt2>
      <a:accent1>
        <a:srgbClr val="E34855"/>
      </a:accent1>
      <a:accent2>
        <a:srgbClr val="F97700"/>
      </a:accent2>
      <a:accent3>
        <a:srgbClr val="4BC7A0"/>
      </a:accent3>
      <a:accent4>
        <a:srgbClr val="2AC6D1"/>
      </a:accent4>
      <a:accent5>
        <a:srgbClr val="5B9BD5"/>
      </a:accent5>
      <a:accent6>
        <a:srgbClr val="DD5148"/>
      </a:accent6>
      <a:hlink>
        <a:srgbClr val="333A45"/>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3_Office Theme">
  <a:themeElements>
    <a:clrScheme name="Imarticus_Elearning">
      <a:dk1>
        <a:srgbClr val="000000"/>
      </a:dk1>
      <a:lt1>
        <a:srgbClr val="FFFFFF"/>
      </a:lt1>
      <a:dk2>
        <a:srgbClr val="44546A"/>
      </a:dk2>
      <a:lt2>
        <a:srgbClr val="E7E6E6"/>
      </a:lt2>
      <a:accent1>
        <a:srgbClr val="E34855"/>
      </a:accent1>
      <a:accent2>
        <a:srgbClr val="F97700"/>
      </a:accent2>
      <a:accent3>
        <a:srgbClr val="4BC7A0"/>
      </a:accent3>
      <a:accent4>
        <a:srgbClr val="2AC6D1"/>
      </a:accent4>
      <a:accent5>
        <a:srgbClr val="5B9BD5"/>
      </a:accent5>
      <a:accent6>
        <a:srgbClr val="DD5148"/>
      </a:accent6>
      <a:hlink>
        <a:srgbClr val="333A45"/>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4994</TotalTime>
  <Words>2765</Words>
  <Application>Microsoft Macintosh PowerPoint</Application>
  <PresentationFormat>Widescreen</PresentationFormat>
  <Paragraphs>356</Paragraphs>
  <Slides>29</Slides>
  <Notes>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29</vt:i4>
      </vt:variant>
    </vt:vector>
  </HeadingPairs>
  <TitlesOfParts>
    <vt:vector size="44" baseType="lpstr">
      <vt:lpstr>굴림</vt:lpstr>
      <vt:lpstr>ＭＳ Ｐゴシック</vt:lpstr>
      <vt:lpstr>Arial</vt:lpstr>
      <vt:lpstr>Arial Regular</vt:lpstr>
      <vt:lpstr>Calibri</vt:lpstr>
      <vt:lpstr>Cambria</vt:lpstr>
      <vt:lpstr>Lato</vt:lpstr>
      <vt:lpstr>Lato Medium</vt:lpstr>
      <vt:lpstr>Montserrat</vt:lpstr>
      <vt:lpstr>Open Sans</vt:lpstr>
      <vt:lpstr>Roboto</vt:lpstr>
      <vt:lpstr>Roboto Light</vt:lpstr>
      <vt:lpstr>Verdana</vt:lpstr>
      <vt:lpstr>2_Office Theme</vt:lpstr>
      <vt:lpstr>3_Office Theme</vt:lpstr>
      <vt:lpstr>PowerPoint Presentation</vt:lpstr>
      <vt:lpstr>PowerPoint Presentation</vt:lpstr>
      <vt:lpstr>PowerPoint Presentation</vt:lpstr>
      <vt:lpstr>HANDS-ON: CREATE NODEJS APP WITH HDI</vt:lpstr>
      <vt:lpstr>HANDS-ON: SECURE NODE JS APPLICATION</vt:lpstr>
      <vt:lpstr>PowerPoint Presentation</vt:lpstr>
      <vt:lpstr>WHAT AND WHY</vt:lpstr>
      <vt:lpstr>APPROACH</vt:lpstr>
      <vt:lpstr>DEVELOPER STACK</vt:lpstr>
      <vt:lpstr>PREREQUISITE AND GETTING STARTED</vt:lpstr>
      <vt:lpstr>INSTALLATION</vt:lpstr>
      <vt:lpstr>INSTALLATION</vt:lpstr>
      <vt:lpstr>INSTALLATION</vt:lpstr>
      <vt:lpstr>INSTALLATION</vt:lpstr>
      <vt:lpstr>HELLO WORLD SERVICE</vt:lpstr>
      <vt:lpstr>STEP 2: CONTENT OF PACKAGE.JSON</vt:lpstr>
      <vt:lpstr>STEP 3: SERVER.JS OF @SAP/CDS</vt:lpstr>
      <vt:lpstr>STEP 4: CREATE A SIMPLE SERVICE</vt:lpstr>
      <vt:lpstr>STEP 4: CREATE A SIMPLE SERVICE (CNTD)</vt:lpstr>
      <vt:lpstr>STEP 4: CREATE A SIMPLE SERVICE (CNTD)</vt:lpstr>
      <vt:lpstr>STEP 4: CREATE A SIMPLE SERVICE (CNTD)</vt:lpstr>
      <vt:lpstr>STEP 4: CREATE A SIMPLE SERVICE (CNTD)</vt:lpstr>
      <vt:lpstr>STEP 4: CREATE A SIMPLE SERVICE (CNTD)</vt:lpstr>
      <vt:lpstr>STEP 5: INSTALLING SQLITE3 AND RUNNING</vt:lpstr>
      <vt:lpstr>STEP 6: CONNECTING TO DB</vt:lpstr>
      <vt:lpstr>Summarize</vt:lpstr>
      <vt:lpstr>Summarize</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5741</cp:revision>
  <dcterms:created xsi:type="dcterms:W3CDTF">2020-10-03T07:29:13Z</dcterms:created>
  <dcterms:modified xsi:type="dcterms:W3CDTF">2021-02-11T12:16:17Z</dcterms:modified>
</cp:coreProperties>
</file>