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3.xml" ContentType="application/vnd.openxmlformats-officedocument.theme+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61" r:id="rId2"/>
    <p:sldMasterId id="2147483709" r:id="rId3"/>
    <p:sldMasterId id="2147483729" r:id="rId4"/>
  </p:sldMasterIdLst>
  <p:notesMasterIdLst>
    <p:notesMasterId r:id="rId21"/>
  </p:notesMasterIdLst>
  <p:sldIdLst>
    <p:sldId id="256" r:id="rId5"/>
    <p:sldId id="402" r:id="rId6"/>
    <p:sldId id="405" r:id="rId7"/>
    <p:sldId id="259" r:id="rId8"/>
    <p:sldId id="578" r:id="rId9"/>
    <p:sldId id="579" r:id="rId10"/>
    <p:sldId id="580" r:id="rId11"/>
    <p:sldId id="581" r:id="rId12"/>
    <p:sldId id="582" r:id="rId13"/>
    <p:sldId id="592" r:id="rId14"/>
    <p:sldId id="591" r:id="rId15"/>
    <p:sldId id="583" r:id="rId16"/>
    <p:sldId id="285" r:id="rId17"/>
    <p:sldId id="406" r:id="rId18"/>
    <p:sldId id="407" r:id="rId19"/>
    <p:sldId id="409" r:id="rId20"/>
  </p:sldIdLst>
  <p:sldSz cx="12188825" cy="6858000"/>
  <p:notesSz cx="6858000" cy="9144000"/>
  <p:embeddedFontLst>
    <p:embeddedFont>
      <p:font typeface="72 Condensed" panose="020B0506030000000003" pitchFamily="34" charset="0"/>
      <p:regular r:id="rId22"/>
      <p:bold r:id="rId23"/>
    </p:embeddedFont>
    <p:embeddedFont>
      <p:font typeface="Arial Black" panose="020B0A04020102020204" pitchFamily="34" charset="0"/>
      <p:regular r:id="rId24"/>
      <p:bold r:id="rId25"/>
    </p:embeddedFont>
    <p:embeddedFont>
      <p:font typeface="Cambria" panose="02040503050406030204" pitchFamily="18" charset="0"/>
      <p:regular r:id="rId26"/>
      <p:bold r:id="rId27"/>
      <p:italic r:id="rId28"/>
      <p:boldItalic r:id="rId29"/>
    </p:embeddedFont>
    <p:embeddedFont>
      <p:font typeface="Cooper Black" panose="0208090404030B020404" pitchFamily="18" charset="0"/>
      <p:regular r:id="rId30"/>
    </p:embeddedFont>
    <p:embeddedFont>
      <p:font typeface="Corben" panose="020B0604020202020204" charset="0"/>
      <p:bold r:id="rId31"/>
    </p:embeddedFont>
    <p:embeddedFont>
      <p:font typeface="Gill Sans" panose="020B0604020202020204" charset="0"/>
      <p:regular r:id="rId32"/>
      <p:bold r:id="rId33"/>
    </p:embeddedFont>
    <p:embeddedFont>
      <p:font typeface="Open Sans" panose="020B0606030504020204" pitchFamily="34" charset="0"/>
      <p:regular r:id="rId34"/>
      <p:bold r:id="rId35"/>
      <p:italic r:id="rId36"/>
      <p:boldItalic r:id="rId37"/>
    </p:embeddedFont>
    <p:embeddedFont>
      <p:font typeface="Quattrocento Sans" panose="020B0502050000020003" pitchFamily="34" charset="0"/>
      <p:regular r:id="rId38"/>
      <p:bold r:id="rId39"/>
      <p:italic r:id="rId40"/>
      <p:boldItalic r:id="rId41"/>
    </p:embeddedFont>
    <p:embeddedFont>
      <p:font typeface="Segoe UI" panose="020B0502040204020203" pitchFamily="34" charset="0"/>
      <p:regular r:id="rId42"/>
      <p:bold r:id="rId43"/>
      <p:italic r:id="rId44"/>
      <p:boldItalic r:id="rId45"/>
    </p:embeddedFont>
    <p:embeddedFont>
      <p:font typeface="Segoe UI Light" panose="020B0502040204020203" pitchFamily="34" charset="0"/>
      <p:regular r:id="rId46"/>
      <p:italic r:id="rId4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39">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03" roundtripDataSignature="AMtx7mjDuvg+AJ5SXhqS019oXJCQRER+/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3E6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6" d="100"/>
          <a:sy n="96" d="100"/>
        </p:scale>
        <p:origin x="580" y="288"/>
      </p:cViewPr>
      <p:guideLst>
        <p:guide orient="horz" pos="2160"/>
        <p:guide pos="3839"/>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5.fntdata"/><Relationship Id="rId39" Type="http://schemas.openxmlformats.org/officeDocument/2006/relationships/font" Target="fonts/font18.fntdata"/><Relationship Id="rId21" Type="http://schemas.openxmlformats.org/officeDocument/2006/relationships/notesMaster" Target="notesMasters/notesMaster1.xml"/><Relationship Id="rId34" Type="http://schemas.openxmlformats.org/officeDocument/2006/relationships/font" Target="fonts/font13.fntdata"/><Relationship Id="rId42" Type="http://schemas.openxmlformats.org/officeDocument/2006/relationships/font" Target="fonts/font21.fntdata"/><Relationship Id="rId47" Type="http://schemas.openxmlformats.org/officeDocument/2006/relationships/font" Target="fonts/font26.fntdata"/><Relationship Id="rId7" Type="http://schemas.openxmlformats.org/officeDocument/2006/relationships/slide" Target="slides/slide3.xml"/><Relationship Id="rId20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font" Target="fonts/font8.fntdata"/><Relationship Id="rId11" Type="http://schemas.openxmlformats.org/officeDocument/2006/relationships/slide" Target="slides/slide7.xml"/><Relationship Id="rId24" Type="http://schemas.openxmlformats.org/officeDocument/2006/relationships/font" Target="fonts/font3.fntdata"/><Relationship Id="rId32" Type="http://schemas.openxmlformats.org/officeDocument/2006/relationships/font" Target="fonts/font11.fntdata"/><Relationship Id="rId37" Type="http://schemas.openxmlformats.org/officeDocument/2006/relationships/font" Target="fonts/font16.fntdata"/><Relationship Id="rId40" Type="http://schemas.openxmlformats.org/officeDocument/2006/relationships/font" Target="fonts/font19.fntdata"/><Relationship Id="rId45" Type="http://schemas.openxmlformats.org/officeDocument/2006/relationships/font" Target="fonts/font24.fntdata"/><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font" Target="fonts/font2.fntdata"/><Relationship Id="rId28" Type="http://schemas.openxmlformats.org/officeDocument/2006/relationships/font" Target="fonts/font7.fntdata"/><Relationship Id="rId36" Type="http://schemas.openxmlformats.org/officeDocument/2006/relationships/font" Target="fonts/font15.fntdata"/><Relationship Id="rId203" Type="http://customschemas.google.com/relationships/presentationmetadata" Target="meta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0.fntdata"/><Relationship Id="rId44" Type="http://schemas.openxmlformats.org/officeDocument/2006/relationships/font" Target="fonts/font23.fntdata"/><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font" Target="fonts/font1.fntdata"/><Relationship Id="rId27" Type="http://schemas.openxmlformats.org/officeDocument/2006/relationships/font" Target="fonts/font6.fntdata"/><Relationship Id="rId30" Type="http://schemas.openxmlformats.org/officeDocument/2006/relationships/font" Target="fonts/font9.fntdata"/><Relationship Id="rId35" Type="http://schemas.openxmlformats.org/officeDocument/2006/relationships/font" Target="fonts/font14.fntdata"/><Relationship Id="rId43" Type="http://schemas.openxmlformats.org/officeDocument/2006/relationships/font" Target="fonts/font22.fntdata"/><Relationship Id="rId207" Type="http://schemas.openxmlformats.org/officeDocument/2006/relationships/tableStyles" Target="tableStyles.xml"/><Relationship Id="rId8" Type="http://schemas.openxmlformats.org/officeDocument/2006/relationships/slide" Target="slides/slide4.xml"/><Relationship Id="rId206"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font" Target="fonts/font4.fntdata"/><Relationship Id="rId33" Type="http://schemas.openxmlformats.org/officeDocument/2006/relationships/font" Target="fonts/font12.fntdata"/><Relationship Id="rId38" Type="http://schemas.openxmlformats.org/officeDocument/2006/relationships/font" Target="fonts/font17.fntdata"/><Relationship Id="rId46" Type="http://schemas.openxmlformats.org/officeDocument/2006/relationships/font" Target="fonts/font25.fntdata"/><Relationship Id="rId20" Type="http://schemas.openxmlformats.org/officeDocument/2006/relationships/slide" Target="slides/slide16.xml"/><Relationship Id="rId41" Type="http://schemas.openxmlformats.org/officeDocument/2006/relationships/font" Target="fonts/font20.fntdata"/><Relationship Id="rId1" Type="http://schemas.openxmlformats.org/officeDocument/2006/relationships/slideMaster" Target="slideMasters/slideMaster1.xml"/><Relationship Id="rId6" Type="http://schemas.openxmlformats.org/officeDocument/2006/relationships/slide" Target="slides/slide2.xml"/><Relationship Id="rId204"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26:37.902"/>
    </inkml:context>
    <inkml:brush xml:id="br0">
      <inkml:brushProperty name="width" value="0.05" units="cm"/>
      <inkml:brushProperty name="height" value="0.05" units="cm"/>
    </inkml:brush>
  </inkml:definitions>
  <inkml:trace contextRef="#ctx0" brushRef="#br0">35 73 24575,'4'5'0,"-1"0"0,0 0 0,-1 1 0,1-1 0,-1 1 0,0-1 0,0 1 0,-1 0 0,0 0 0,0 0 0,0 0 0,-1 10 0,2 1 0,9 70 0,54 634 0,-62-286 0,-30-2 0,-22 22 0,21 17 0,27 4 0,0 37 0,-16-308 0,1-4 0,15 9 0,1-205 0,0 1 0,0-1 0,1 0 0,-1 0 0,3 8 0,-2-11 0,0 0 0,0-1 0,0 1 0,0 0 0,0-1 0,0 1 0,0-1 0,0 1 0,1-1 0,-1 1 0,1-1 0,-1 0 0,1 0 0,-1 0 0,1 0 0,0 0 0,-1 0 0,1 0 0,2 0 0,11 3 0,1 0 0,0-1 0,-1-1 0,1-1 0,0 0 0,23-2 0,-8 1 0,1223-23 0,-1225 21 0,1 0 0,-1-2 0,0-1 0,0-2 0,0-1 0,-1-1 0,0-1 0,-1-1 0,46-27 0,-69 35 0,0 0 0,0 0 0,0-1 0,0 1 0,0-1 0,-1 0 0,1-1 0,-1 1 0,0 0 0,-1-1 0,1 0 0,-1 1 0,0-1 0,0 0 0,2-9 0,1-6 0,-2 0 0,3-37 0,-4 30 0,9-498 0,-12 352 0,0-2233 0,-17 2105 0,0 3 0,19 214 0,0 11 0,-12-109 0,10 166 0,-4-19 0,4 33 0,0 0 0,1 1 0,-1-1 0,0 0 0,0 1 0,0-1 0,0 1 0,0-1 0,0 1 0,-1-1 0,1 1 0,0 0 0,-1 0 0,1 0 0,-1 0 0,1 0 0,-3-1 0,-7-2 0,0 0 0,0 2 0,0-1 0,0 1 0,0 1 0,-22 0 0,17 0 0,-594-5 0,395 9 0,-355-2 0,558 0 57,0 0 0,1 0 0,-1 1 0,1 0 0,-22 8 0,27-8-189,0 0 1,1 1 0,-1 0-1,0 0 1,1 0 0,0 0 0,0 1-1,0 0 1,0 0 0,0 1 0,1 0-1,-6 7 1,2 1-6695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1.904"/>
    </inkml:context>
    <inkml:brush xml:id="br0">
      <inkml:brushProperty name="width" value="0.05" units="cm"/>
      <inkml:brushProperty name="height" value="0.05" units="cm"/>
    </inkml:brush>
  </inkml:definitions>
  <inkml:trace contextRef="#ctx0" brushRef="#br0">16 18 24575,'-3'-14'0,"-2"11"0,4 3 0,1 1 0,-1 0 0,0-1 0,1 1 0,-1 0 0,1 0 0,-1-1 0,1 1 0,-1 0 0,1 0 0,0 0 0,-1 0 0,1-1 0,0 1 0,-1 0 0,1 0 0,0 0 0,0 0 0,0 0 0,0 0 0,0 2 0,1 20 0,6 36 0,0 9 0,10 249 0,-10-273-1365,-3-28-5461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2.681"/>
    </inkml:context>
    <inkml:brush xml:id="br0">
      <inkml:brushProperty name="width" value="0.05" units="cm"/>
      <inkml:brushProperty name="height" value="0.05" units="cm"/>
    </inkml:brush>
  </inkml:definitions>
  <inkml:trace contextRef="#ctx0" brushRef="#br0">83 118 24575,'1'-5'0,"-1"-1"0,1 1 0,0-1 0,1 1 0,-1 0 0,1-1 0,0 1 0,1 0 0,-1 0 0,1 1 0,0-1 0,0 0 0,0 1 0,1 0 0,0 0 0,0 0 0,0 0 0,0 1 0,0-1 0,1 1 0,-1 0 0,1 0 0,0 1 0,0-1 0,0 1 0,0 0 0,10-2 0,-13 4 0,-1-1 0,0 1 0,0 0 0,0 0 0,0-1 0,0 1 0,0 0 0,1 0 0,-1 0 0,0 0 0,0 0 0,0 1 0,0-1 0,1 0 0,-1 0 0,0 1 0,0-1 0,0 1 0,0-1 0,0 1 0,0-1 0,0 1 0,0 0 0,0 0 0,0-1 0,-1 1 0,1 0 0,0 0 0,0 0 0,-1 0 0,1 0 0,0 0 0,-1 0 0,1 0 0,-1 0 0,0 0 0,1 0 0,-1 0 0,0 0 0,1 0 0,-1 1 0,0-1 0,0 0 0,0 0 0,0 0 0,0 0 0,0 0 0,0 1 0,-1 0 0,0 4 0,0 0 0,0-1 0,0 1 0,-1 0 0,0-1 0,0 0 0,-1 1 0,-4 7 0,-5 3 0,-1-1 0,-1-1 0,1 0 0,-2-1 0,0 0 0,-1-1 0,0-1 0,-1 0 0,-33 15 0,49-26 0,0 0 0,0 1 0,0-1 0,0 1 0,0 0 0,-1-1 0,1 1 0,0 0 0,0 0 0,1 0 0,-1 0 0,0 0 0,0 0 0,0 0 0,1 0 0,-1 0 0,0 1 0,1-1 0,0-1 0,0 1 0,0-1 0,0 1 0,0-1 0,0 1 0,1-1 0,-1 0 0,0 1 0,0-1 0,0 1 0,1-1 0,-1 1 0,0-1 0,1 0 0,-1 1 0,0-1 0,1 0 0,-1 1 0,1-1 0,-1 0 0,0 1 0,1-1 0,-1 0 0,1 0 0,-1 0 0,2 1 0,3 1 0,1 0 0,-1-1 0,1 1 0,0-1 0,8 0 0,113 0-89,-91-2-1187,-17 1-5550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3.315"/>
    </inkml:context>
    <inkml:brush xml:id="br0">
      <inkml:brushProperty name="width" value="0.05" units="cm"/>
      <inkml:brushProperty name="height" value="0.05" units="cm"/>
    </inkml:brush>
  </inkml:definitions>
  <inkml:trace contextRef="#ctx0" brushRef="#br0">12 72 24575,'-1'0'0,"1"0"0,-1 0 0,1 0 0,0 0 0,-1 0 0,1 0 0,-1 0 0,1 0 0,-1 0 0,1-1 0,0 1 0,-1 0 0,1 0 0,0 0 0,-1-1 0,1 1 0,-1 0 0,1 0 0,0-1 0,0 1 0,-1 0 0,1-1 0,0 1 0,0 0 0,-1-1 0,1 1 0,0 0 0,0-1 0,0 1 0,-1-1 0,1 1 0,0-1 0,0 1 0,0 0 0,0-1 0,0 1 0,0-1 0,0 1 0,0 0 0,0-1 0,0 1 0,0-1 0,0 1 0,0-1 0,0 1 0,1 0 0,-1-1 0,0 1 0,0-1 0,0 1 0,1-1 0,0-1 0,0 0 0,0 0 0,0 0 0,0 0 0,0 0 0,0 0 0,1 1 0,2-4 0,4 0 0,-1 1 0,1 0 0,-1 0 0,1 1 0,1 0 0,-1 0 0,0 1 0,1 0 0,-1 1 0,11-2 0,8 2 0,53 2 0,-75-1 0,1 1 0,-1 0 0,1 0 0,-1 0 0,0 1 0,6 1 0,-10-2 0,0-1 0,-1 0 0,1 1 0,0-1 0,-1 1 0,1-1 0,0 1 0,-1-1 0,1 1 0,-1-1 0,1 1 0,-1 0 0,1-1 0,-1 1 0,1 0 0,-1 0 0,1-1 0,-1 1 0,0 1 0,0-1 0,0 0 0,0 0 0,0 0 0,0 0 0,0 0 0,0 0 0,-1 0 0,1 0 0,0 0 0,-1 0 0,1 0 0,-1 0 0,1 0 0,-1 0 0,1 0 0,-1 0 0,0-1 0,-1 3 0,-5 3 0,0 1 0,0-1 0,0 0 0,-1-1 0,0 0 0,0 0 0,-16 6 0,-68 21 0,48-18 0,40-12 0,-18 7 0,22-3 0,12 1 0,31 8 0,-30-12 0,0 1 0,-1 1 0,1 0 0,-1 0 0,0 1 0,-1 1 0,13 9 0,-23-15 0,0 0 0,1-1 0,-1 1 0,0 0 0,0 0 0,0 1 0,0-1 0,-1 0 0,1 0 0,0 0 0,0 0 0,-1 1 0,1-1 0,-1 0 0,1 1 0,-1-1 0,1 0 0,-1 1 0,0-1 0,0 1 0,0-1 0,0 1 0,0-1 0,0 0 0,0 3 0,-1-2 0,0 1 0,0-1 0,-1 0 0,1 0 0,-1 0 0,1-1 0,-1 1 0,1 0 0,-1 0 0,0-1 0,0 1 0,0-1 0,-4 3 0,-4 1 0,-1 0 0,0 0 0,0-1 0,0 0 0,-14 2 0,-28 0-1365,29-5-5461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03.752"/>
    </inkml:context>
    <inkml:brush xml:id="br0">
      <inkml:brushProperty name="width" value="0.05" units="cm"/>
      <inkml:brushProperty name="height" value="0.05" units="cm"/>
    </inkml:brush>
  </inkml:definitions>
  <inkml:trace contextRef="#ctx0" brushRef="#br0">37 0 24575,'-2'1'0,"1"-1"0,-1 0 0,1 1 0,-1-1 0,0 1 0,1-1 0,-1 1 0,1 0 0,-1 0 0,1-1 0,0 1 0,-1 0 0,1 0 0,0 0 0,0 1 0,0-1 0,0 0 0,0 0 0,0 1 0,0-1 0,0 1 0,0-1 0,0 0 0,1 1 0,-1-1 0,1 1 0,-1 0 0,1-1 0,0 1 0,-1-1 0,1 1 0,0 2 0,-1 9 0,0 0 0,0 0 0,2 14 0,0-12 0,-1-13 0,0 1 0,0 0 0,0 0 0,1 0 0,-1-1 0,1 1 0,0 0 0,-1-1 0,1 1 0,1 0 0,-1-1 0,0 1 0,2 2 0,-2-4 0,1 0 0,-1 0 0,0 0 0,0-1 0,0 1 0,0 0 0,1-1 0,-1 1 0,0-1 0,1 1 0,-1-1 0,0 0 0,1 1 0,-1-1 0,0 0 0,1 0 0,-1 0 0,1 0 0,-1 0 0,0 0 0,1 0 0,-1-1 0,0 1 0,1 0 0,-1-1 0,0 1 0,1-1 0,0 0 0,23-14 0,-22 13 0,0 0 0,1-1 0,-1 1 0,1 0 0,0 1 0,6-3 0,-9 4 0,0 0 0,0 0 0,-1 0 0,1 0 0,0 1 0,-1-1 0,1 0 0,0 0 0,-1 1 0,1-1 0,-1 0 0,1 1 0,0-1 0,-1 0 0,1 1 0,-1-1 0,1 1 0,-1-1 0,1 1 0,-1 0 0,0-1 0,1 1 0,-1-1 0,0 1 0,1 0 0,-1-1 0,0 1 0,0 0 0,1-1 0,-1 1 0,0 0 0,0-1 0,0 1 0,0 0 0,0-1 0,0 1 0,0 0 0,0 1 0,-1 33 0,0-32 0,-22 154 174,11-85-1713,4-26-5287</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11-20T05:35:29.362"/>
    </inkml:context>
    <inkml:brush xml:id="br0">
      <inkml:brushProperty name="width" value="0.05" units="cm"/>
      <inkml:brushProperty name="height" value="0.05" units="cm"/>
    </inkml:brush>
  </inkml:definitions>
  <inkml:trace contextRef="#ctx0" brushRef="#br0">114 3 24575,'42'-1'0,"-27"0"0,0 0 0,-1 1 0,1 1 0,0 0 0,-1 1 0,19 5 0,-28-5 0,-1 0 0,1 1 0,-1 0 0,0 0 0,0 0 0,0 0 0,0 1 0,-1 0 0,0 0 0,1 0 0,-1 0 0,0 0 0,-1 0 0,1 1 0,-1-1 0,0 1 0,0 0 0,-1 0 0,3 9 0,-1-2 0,-1 0 0,0 0 0,0 0 0,-1 0 0,-1 0 0,0 1 0,-2 15 0,-2-11 0,0 1 0,-1-1 0,-1 1 0,-1-2 0,0 1 0,-1-1 0,-1 0 0,0-1 0,-17 21 0,-11 8 0,-67 63 0,84-88 0,5-5 0,0-1 0,1 1 0,1 0 0,0 1 0,-15 23 0,27-36 0,0 0 0,0 0 0,0-1 0,1 1 0,-1 0 0,1 0 0,-1 0 0,1 0 0,0 0 0,-1 0 0,1 0 0,0 0 0,0 0 0,1 0 0,-1 0 0,0 0 0,1 0 0,-1 0 0,1 0 0,-1 0 0,1 0 0,0-1 0,0 1 0,0 0 0,0 0 0,0-1 0,0 1 0,1-1 0,-1 1 0,0-1 0,1 1 0,-1-1 0,1 0 0,0 0 0,2 2 0,8 4 0,-1 0 0,1-1 0,1-1 0,15 6 0,-15-7 0,19 7-1365,-21-9-5461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1"/>
        <p:cNvGrpSpPr/>
        <p:nvPr/>
      </p:nvGrpSpPr>
      <p:grpSpPr>
        <a:xfrm>
          <a:off x="0" y="0"/>
          <a:ext cx="0" cy="0"/>
          <a:chOff x="0" y="0"/>
          <a:chExt cx="0" cy="0"/>
        </a:xfrm>
      </p:grpSpPr>
      <p:sp>
        <p:nvSpPr>
          <p:cNvPr id="492" name="Google Shape;49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3" name="Google Shape;493;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4" name="Google Shape;494;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p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4" name="Google Shape;574;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CA2D21D1-52E2-420B-B491-CFF6D7BB79FB}"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080397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1"/>
        <p:cNvGrpSpPr/>
        <p:nvPr/>
      </p:nvGrpSpPr>
      <p:grpSpPr>
        <a:xfrm>
          <a:off x="0" y="0"/>
          <a:ext cx="0" cy="0"/>
          <a:chOff x="0" y="0"/>
          <a:chExt cx="0" cy="0"/>
        </a:xfrm>
      </p:grpSpPr>
      <p:sp>
        <p:nvSpPr>
          <p:cNvPr id="962" name="Google Shape;962;p2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63" name="Google Shape;963;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4"/>
        <p:cNvGrpSpPr/>
        <p:nvPr/>
      </p:nvGrpSpPr>
      <p:grpSpPr>
        <a:xfrm>
          <a:off x="0" y="0"/>
          <a:ext cx="0" cy="0"/>
          <a:chOff x="0" y="0"/>
          <a:chExt cx="0" cy="0"/>
        </a:xfrm>
      </p:grpSpPr>
      <p:sp>
        <p:nvSpPr>
          <p:cNvPr id="985" name="Google Shape;985;p3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86" name="Google Shape;98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218987" rtl="0" eaLnBrk="1" fontAlgn="auto" latinLnBrk="0" hangingPunct="1">
              <a:lnSpc>
                <a:spcPct val="100000"/>
              </a:lnSpc>
              <a:spcBef>
                <a:spcPts val="0"/>
              </a:spcBef>
              <a:spcAft>
                <a:spcPts val="0"/>
              </a:spcAft>
              <a:buClrTx/>
              <a:buSzTx/>
              <a:buFontTx/>
              <a:buNone/>
              <a:tabLst/>
              <a:defRPr/>
            </a:pPr>
            <a:fld id="{66B8D726-D0BC-B240-A677-46F99704B744}"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1218987"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53823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5"/>
        <p:cNvGrpSpPr/>
        <p:nvPr/>
      </p:nvGrpSpPr>
      <p:grpSpPr>
        <a:xfrm>
          <a:off x="0" y="0"/>
          <a:ext cx="0" cy="0"/>
          <a:chOff x="0" y="0"/>
          <a:chExt cx="0" cy="0"/>
        </a:xfrm>
      </p:grpSpPr>
      <p:sp>
        <p:nvSpPr>
          <p:cNvPr id="16" name="Google Shape;16;p146"/>
          <p:cNvSpPr/>
          <p:nvPr/>
        </p:nvSpPr>
        <p:spPr>
          <a:xfrm flipH="1">
            <a:off x="-2" y="3058359"/>
            <a:ext cx="7462565" cy="3799641"/>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7" name="Google Shape;17;p146"/>
          <p:cNvSpPr/>
          <p:nvPr/>
        </p:nvSpPr>
        <p:spPr>
          <a:xfrm>
            <a:off x="-6" y="1124744"/>
            <a:ext cx="12188831" cy="5733256"/>
          </a:xfrm>
          <a:custGeom>
            <a:avLst/>
            <a:gdLst/>
            <a:ahLst/>
            <a:cxnLst/>
            <a:rect l="l" t="t" r="r" b="b"/>
            <a:pathLst>
              <a:path w="12188831" h="5733256" extrusionOk="0">
                <a:moveTo>
                  <a:pt x="12188831" y="0"/>
                </a:moveTo>
                <a:lnTo>
                  <a:pt x="12188831" y="5733256"/>
                </a:lnTo>
                <a:lnTo>
                  <a:pt x="10983154" y="5733256"/>
                </a:lnTo>
                <a:lnTo>
                  <a:pt x="10983152" y="5733255"/>
                </a:lnTo>
                <a:lnTo>
                  <a:pt x="0" y="5733255"/>
                </a:lnTo>
                <a:lnTo>
                  <a:pt x="0" y="3901689"/>
                </a:lnTo>
                <a:lnTo>
                  <a:pt x="116738" y="3818114"/>
                </a:lnTo>
                <a:cubicBezTo>
                  <a:pt x="956202" y="3277659"/>
                  <a:pt x="1857795" y="3898914"/>
                  <a:pt x="3353729" y="5019020"/>
                </a:cubicBezTo>
                <a:cubicBezTo>
                  <a:pt x="5767244" y="6817560"/>
                  <a:pt x="6911508" y="2885526"/>
                  <a:pt x="10993000" y="491571"/>
                </a:cubicBezTo>
                <a:lnTo>
                  <a:pt x="11125235" y="417447"/>
                </a:lnTo>
                <a:lnTo>
                  <a:pt x="11145184" y="404008"/>
                </a:lnTo>
                <a:cubicBezTo>
                  <a:pt x="11220887" y="357537"/>
                  <a:pt x="11298685" y="314203"/>
                  <a:pt x="11378400" y="274182"/>
                </a:cubicBezTo>
                <a:lnTo>
                  <a:pt x="11390552" y="268723"/>
                </a:lnTo>
                <a:lnTo>
                  <a:pt x="11397294" y="264943"/>
                </a:lnTo>
                <a:lnTo>
                  <a:pt x="11495015" y="216024"/>
                </a:lnTo>
                <a:lnTo>
                  <a:pt x="11495015" y="221793"/>
                </a:lnTo>
                <a:lnTo>
                  <a:pt x="11623123" y="164241"/>
                </a:lnTo>
                <a:cubicBezTo>
                  <a:pt x="11789872" y="97813"/>
                  <a:pt x="11963585" y="45356"/>
                  <a:pt x="12142851" y="8296"/>
                </a:cubicBezTo>
                <a:close/>
              </a:path>
            </a:pathLst>
          </a:custGeom>
          <a:solidFill>
            <a:srgbClr val="ABD98D"/>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18" name="Google Shape;18;p146"/>
          <p:cNvSpPr/>
          <p:nvPr/>
        </p:nvSpPr>
        <p:spPr>
          <a:xfrm flipH="1">
            <a:off x="-2" y="1995614"/>
            <a:ext cx="12188827" cy="4862387"/>
          </a:xfrm>
          <a:custGeom>
            <a:avLst/>
            <a:gdLst/>
            <a:ahLst/>
            <a:cxnLst/>
            <a:rect l="l" t="t" r="r" b="b"/>
            <a:pathLst>
              <a:path w="12188827" h="4862387" extrusionOk="0">
                <a:moveTo>
                  <a:pt x="0" y="0"/>
                </a:moveTo>
                <a:lnTo>
                  <a:pt x="0" y="4862387"/>
                </a:lnTo>
                <a:lnTo>
                  <a:pt x="12188827" y="4862387"/>
                </a:lnTo>
                <a:lnTo>
                  <a:pt x="12188827" y="3248211"/>
                </a:lnTo>
                <a:lnTo>
                  <a:pt x="12065043" y="3174555"/>
                </a:lnTo>
                <a:cubicBezTo>
                  <a:pt x="11174911" y="2698247"/>
                  <a:pt x="10218900" y="3245765"/>
                  <a:pt x="8632675" y="4232925"/>
                </a:cubicBezTo>
                <a:cubicBezTo>
                  <a:pt x="5990931" y="5869126"/>
                  <a:pt x="4783278" y="2123831"/>
                  <a:pt x="103619" y="43113"/>
                </a:cubicBezTo>
                <a:close/>
              </a:path>
            </a:pathLst>
          </a:custGeom>
          <a:gradFill>
            <a:gsLst>
              <a:gs pos="0">
                <a:schemeClr val="accent1"/>
              </a:gs>
              <a:gs pos="100000">
                <a:schemeClr val="accent3"/>
              </a:gs>
            </a:gsLst>
            <a:lin ang="24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b="0" i="0" u="none" strike="noStrike" cap="none">
              <a:solidFill>
                <a:schemeClr val="dk1"/>
              </a:solidFill>
              <a:latin typeface="Quattrocento Sans"/>
              <a:ea typeface="Quattrocento Sans"/>
              <a:cs typeface="Quattrocento Sans"/>
              <a:sym typeface="Quattrocento Sans"/>
            </a:endParaRPr>
          </a:p>
        </p:txBody>
      </p:sp>
      <p:sp>
        <p:nvSpPr>
          <p:cNvPr id="19" name="Google Shape;19;p146"/>
          <p:cNvSpPr txBox="1">
            <a:spLocks noGrp="1"/>
          </p:cNvSpPr>
          <p:nvPr>
            <p:ph type="ctrTitle"/>
          </p:nvPr>
        </p:nvSpPr>
        <p:spPr>
          <a:xfrm>
            <a:off x="914162" y="1257197"/>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accent1"/>
              </a:buClr>
              <a:buSzPts val="4800"/>
              <a:buFont typeface="Quattrocento Sans"/>
              <a:buNone/>
              <a:defRPr sz="48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46"/>
          <p:cNvSpPr txBox="1">
            <a:spLocks noGrp="1"/>
          </p:cNvSpPr>
          <p:nvPr>
            <p:ph type="subTitle" idx="1"/>
          </p:nvPr>
        </p:nvSpPr>
        <p:spPr>
          <a:xfrm>
            <a:off x="914163" y="2765323"/>
            <a:ext cx="6980449" cy="612775"/>
          </a:xfrm>
          <a:prstGeom prst="rect">
            <a:avLst/>
          </a:prstGeom>
          <a:noFill/>
          <a:ln>
            <a:noFill/>
          </a:ln>
        </p:spPr>
        <p:txBody>
          <a:bodyPr spcFirstLastPara="1" wrap="square" lIns="0" tIns="60925" rIns="0" bIns="60925" anchor="t" anchorCtr="0">
            <a:noAutofit/>
          </a:bodyPr>
          <a:lstStyle>
            <a:lvl1pPr lvl="0" algn="l">
              <a:spcBef>
                <a:spcPts val="560"/>
              </a:spcBef>
              <a:spcAft>
                <a:spcPts val="0"/>
              </a:spcAft>
              <a:buClr>
                <a:srgbClr val="7F7F7F"/>
              </a:buClr>
              <a:buSzPts val="2800"/>
              <a:buNone/>
              <a:defRPr sz="2800">
                <a:solidFill>
                  <a:srgbClr val="7F7F7F"/>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21" name="Google Shape;21;p146"/>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46"/>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46"/>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46"/>
          <p:cNvSpPr txBox="1">
            <a:spLocks noGrp="1"/>
          </p:cNvSpPr>
          <p:nvPr>
            <p:ph type="body" idx="2"/>
          </p:nvPr>
        </p:nvSpPr>
        <p:spPr>
          <a:xfrm>
            <a:off x="7462563" y="5085184"/>
            <a:ext cx="4141693" cy="1156343"/>
          </a:xfrm>
          <a:prstGeom prst="rect">
            <a:avLst/>
          </a:prstGeom>
          <a:noFill/>
          <a:ln>
            <a:noFill/>
          </a:ln>
        </p:spPr>
        <p:txBody>
          <a:bodyPr spcFirstLastPara="1" wrap="square" lIns="0" tIns="60925" rIns="0" bIns="60925" anchor="b" anchorCtr="0">
            <a:noAutofit/>
          </a:bodyPr>
          <a:lstStyle>
            <a:lvl1pPr marL="457200" lvl="0" indent="-228600" algn="r">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 name="Google Shape;25;p146"/>
          <p:cNvSpPr/>
          <p:nvPr/>
        </p:nvSpPr>
        <p:spPr>
          <a:xfrm>
            <a:off x="0" y="0"/>
            <a:ext cx="1125860" cy="1052736"/>
          </a:xfrm>
          <a:custGeom>
            <a:avLst/>
            <a:gdLst/>
            <a:ahLst/>
            <a:cxnLst/>
            <a:rect l="l" t="t" r="r" b="b"/>
            <a:pathLst>
              <a:path w="1125860" h="1052736" extrusionOk="0">
                <a:moveTo>
                  <a:pt x="0" y="0"/>
                </a:moveTo>
                <a:lnTo>
                  <a:pt x="1078411" y="0"/>
                </a:lnTo>
                <a:lnTo>
                  <a:pt x="1109768" y="101015"/>
                </a:lnTo>
                <a:cubicBezTo>
                  <a:pt x="1120319" y="152578"/>
                  <a:pt x="1125860" y="205966"/>
                  <a:pt x="1125860" y="260648"/>
                </a:cubicBezTo>
                <a:cubicBezTo>
                  <a:pt x="1125860" y="698106"/>
                  <a:pt x="771230" y="1052736"/>
                  <a:pt x="333772" y="1052736"/>
                </a:cubicBezTo>
                <a:cubicBezTo>
                  <a:pt x="224408" y="1052736"/>
                  <a:pt x="120220" y="1030572"/>
                  <a:pt x="25456" y="990490"/>
                </a:cubicBezTo>
                <a:lnTo>
                  <a:pt x="0" y="976673"/>
                </a:lnTo>
                <a:close/>
              </a:path>
            </a:pathLst>
          </a:cu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6" name="Google Shape;26;p146"/>
          <p:cNvSpPr/>
          <p:nvPr/>
        </p:nvSpPr>
        <p:spPr>
          <a:xfrm>
            <a:off x="1413892" y="398372"/>
            <a:ext cx="472244" cy="472244"/>
          </a:xfrm>
          <a:prstGeom prst="ellipse">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7" name="Google Shape;27;p146"/>
          <p:cNvSpPr/>
          <p:nvPr/>
        </p:nvSpPr>
        <p:spPr>
          <a:xfrm>
            <a:off x="9367155" y="1301823"/>
            <a:ext cx="1406894" cy="1406894"/>
          </a:xfrm>
          <a:prstGeom prst="ellipse">
            <a:avLst/>
          </a:prstGeom>
          <a:solidFill>
            <a:srgbClr val="ACD98C"/>
          </a:solidFill>
          <a:ln w="1016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
        <p:nvSpPr>
          <p:cNvPr id="28" name="Google Shape;28;p146"/>
          <p:cNvSpPr/>
          <p:nvPr/>
        </p:nvSpPr>
        <p:spPr>
          <a:xfrm>
            <a:off x="10532246" y="729678"/>
            <a:ext cx="483606" cy="483606"/>
          </a:xfrm>
          <a:prstGeom prst="ellipse">
            <a:avLst/>
          </a:pr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Quattrocento Sans"/>
              <a:ea typeface="Quattrocento Sans"/>
              <a:cs typeface="Quattrocento Sans"/>
              <a:sym typeface="Quattrocento Sans"/>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Slide" type="title">
  <p:cSld name="1_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4433909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2"/>
        <p:cNvGrpSpPr/>
        <p:nvPr/>
      </p:nvGrpSpPr>
      <p:grpSpPr>
        <a:xfrm>
          <a:off x="0" y="0"/>
          <a:ext cx="0" cy="0"/>
          <a:chOff x="0" y="0"/>
          <a:chExt cx="0" cy="0"/>
        </a:xfrm>
      </p:grpSpPr>
      <p:grpSp>
        <p:nvGrpSpPr>
          <p:cNvPr id="133" name="Google Shape;133;p185"/>
          <p:cNvGrpSpPr/>
          <p:nvPr/>
        </p:nvGrpSpPr>
        <p:grpSpPr>
          <a:xfrm rot="10800000">
            <a:off x="9586912" y="4027941"/>
            <a:ext cx="2601913" cy="2833688"/>
            <a:chOff x="0" y="0"/>
            <a:chExt cx="2601913" cy="2833688"/>
          </a:xfrm>
        </p:grpSpPr>
        <p:sp>
          <p:nvSpPr>
            <p:cNvPr id="134" name="Google Shape;134;p185"/>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5" name="Google Shape;135;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6" name="Google Shape;136;p185"/>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7" name="Google Shape;137;p185"/>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8" name="Google Shape;138;p185"/>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39" name="Google Shape;139;p185"/>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0" name="Google Shape;140;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1" name="Google Shape;141;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2" name="Google Shape;142;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3" name="Google Shape;143;p185"/>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4" name="Google Shape;144;p185"/>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5" name="Google Shape;145;p185"/>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6" name="Google Shape;146;p185"/>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7" name="Google Shape;147;p185"/>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8" name="Google Shape;148;p185"/>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49" name="Google Shape;149;p185"/>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0" name="Google Shape;150;p185"/>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1" name="Google Shape;151;p185"/>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2" name="Google Shape;152;p185"/>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3" name="Google Shape;153;p185"/>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54" name="Google Shape;154;p185"/>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155" name="Google Shape;155;p185"/>
          <p:cNvSpPr/>
          <p:nvPr/>
        </p:nvSpPr>
        <p:spPr>
          <a:xfrm>
            <a:off x="0" y="0"/>
            <a:ext cx="6094412"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6" name="Google Shape;156;p185"/>
          <p:cNvSpPr/>
          <p:nvPr/>
        </p:nvSpPr>
        <p:spPr>
          <a:xfrm rot="5400000">
            <a:off x="10179373" y="-118464"/>
            <a:ext cx="1890988" cy="2127916"/>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157" name="Google Shape;157;p185"/>
          <p:cNvSpPr txBox="1">
            <a:spLocks noGrp="1"/>
          </p:cNvSpPr>
          <p:nvPr>
            <p:ph type="ctrTitle"/>
          </p:nvPr>
        </p:nvSpPr>
        <p:spPr>
          <a:xfrm>
            <a:off x="1828323" y="2576512"/>
            <a:ext cx="8532178" cy="1392378"/>
          </a:xfrm>
          <a:prstGeom prst="rect">
            <a:avLst/>
          </a:prstGeom>
          <a:noFill/>
          <a:ln>
            <a:noFill/>
          </a:ln>
        </p:spPr>
        <p:txBody>
          <a:bodyPr spcFirstLastPara="1" wrap="square" lIns="121875" tIns="60925" rIns="121875" bIns="60925" anchor="b" anchorCtr="0">
            <a:noAutofit/>
          </a:bodyPr>
          <a:lstStyle>
            <a:lvl1pPr lvl="0" algn="ctr">
              <a:spcBef>
                <a:spcPts val="0"/>
              </a:spcBef>
              <a:spcAft>
                <a:spcPts val="0"/>
              </a:spcAft>
              <a:buClr>
                <a:schemeClr val="accent3"/>
              </a:buClr>
              <a:buSzPts val="8000"/>
              <a:buFont typeface="Open Sans"/>
              <a:buNone/>
              <a:defRPr sz="8000" b="1">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8" name="Google Shape;158;p185"/>
          <p:cNvSpPr txBox="1">
            <a:spLocks noGrp="1"/>
          </p:cNvSpPr>
          <p:nvPr>
            <p:ph type="subTitle" idx="1"/>
          </p:nvPr>
        </p:nvSpPr>
        <p:spPr>
          <a:xfrm>
            <a:off x="1828324" y="4027941"/>
            <a:ext cx="8532178" cy="764440"/>
          </a:xfrm>
          <a:prstGeom prst="rect">
            <a:avLst/>
          </a:prstGeom>
          <a:noFill/>
          <a:ln>
            <a:noFill/>
          </a:ln>
        </p:spPr>
        <p:txBody>
          <a:bodyPr spcFirstLastPara="1" wrap="square" lIns="121875" tIns="60925" rIns="121875" bIns="60925" anchor="t" anchorCtr="0">
            <a:normAutofit/>
          </a:bodyPr>
          <a:lstStyle>
            <a:lvl1pPr lvl="0" algn="ctr">
              <a:spcBef>
                <a:spcPts val="480"/>
              </a:spcBef>
              <a:spcAft>
                <a:spcPts val="0"/>
              </a:spcAft>
              <a:buClr>
                <a:srgbClr val="595959"/>
              </a:buClr>
              <a:buSzPts val="2400"/>
              <a:buNone/>
              <a:defRPr sz="2400">
                <a:solidFill>
                  <a:srgbClr val="595959"/>
                </a:solidFill>
                <a:latin typeface="Open Sans"/>
                <a:ea typeface="Open Sans"/>
                <a:cs typeface="Open Sans"/>
                <a:sym typeface="Open Sans"/>
              </a:defRPr>
            </a:lvl1pPr>
            <a:lvl2pPr lvl="1" algn="ctr">
              <a:spcBef>
                <a:spcPts val="640"/>
              </a:spcBef>
              <a:spcAft>
                <a:spcPts val="0"/>
              </a:spcAft>
              <a:buClr>
                <a:srgbClr val="888888"/>
              </a:buClr>
              <a:buSzPts val="32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540"/>
              </a:spcBef>
              <a:spcAft>
                <a:spcPts val="0"/>
              </a:spcAft>
              <a:buClr>
                <a:srgbClr val="888888"/>
              </a:buClr>
              <a:buSzPts val="2700"/>
              <a:buNone/>
              <a:defRPr>
                <a:solidFill>
                  <a:srgbClr val="888888"/>
                </a:solidFill>
              </a:defRPr>
            </a:lvl6pPr>
            <a:lvl7pPr lvl="6" algn="ctr">
              <a:spcBef>
                <a:spcPts val="540"/>
              </a:spcBef>
              <a:spcAft>
                <a:spcPts val="0"/>
              </a:spcAft>
              <a:buClr>
                <a:srgbClr val="888888"/>
              </a:buClr>
              <a:buSzPts val="2700"/>
              <a:buNone/>
              <a:defRPr>
                <a:solidFill>
                  <a:srgbClr val="888888"/>
                </a:solidFill>
              </a:defRPr>
            </a:lvl7pPr>
            <a:lvl8pPr lvl="7" algn="ctr">
              <a:spcBef>
                <a:spcPts val="540"/>
              </a:spcBef>
              <a:spcAft>
                <a:spcPts val="0"/>
              </a:spcAft>
              <a:buClr>
                <a:srgbClr val="888888"/>
              </a:buClr>
              <a:buSzPts val="2700"/>
              <a:buNone/>
              <a:defRPr>
                <a:solidFill>
                  <a:srgbClr val="888888"/>
                </a:solidFill>
              </a:defRPr>
            </a:lvl8pPr>
            <a:lvl9pPr lvl="8" algn="ctr">
              <a:spcBef>
                <a:spcPts val="540"/>
              </a:spcBef>
              <a:spcAft>
                <a:spcPts val="0"/>
              </a:spcAft>
              <a:buClr>
                <a:srgbClr val="888888"/>
              </a:buClr>
              <a:buSzPts val="2700"/>
              <a:buNone/>
              <a:defRPr>
                <a:solidFill>
                  <a:srgbClr val="888888"/>
                </a:solidFill>
              </a:defRPr>
            </a:lvl9pPr>
          </a:lstStyle>
          <a:p>
            <a:endParaRPr/>
          </a:p>
        </p:txBody>
      </p:sp>
      <p:sp>
        <p:nvSpPr>
          <p:cNvPr id="159" name="Google Shape;159;p18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0" name="Google Shape;160;p18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61" name="Google Shape;161;p18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grpSp>
        <p:nvGrpSpPr>
          <p:cNvPr id="162" name="Google Shape;162;p185"/>
          <p:cNvGrpSpPr/>
          <p:nvPr/>
        </p:nvGrpSpPr>
        <p:grpSpPr>
          <a:xfrm>
            <a:off x="0" y="0"/>
            <a:ext cx="3445202" cy="4727575"/>
            <a:chOff x="0" y="0"/>
            <a:chExt cx="3445202" cy="4727575"/>
          </a:xfrm>
        </p:grpSpPr>
        <p:grpSp>
          <p:nvGrpSpPr>
            <p:cNvPr id="163" name="Google Shape;163;p185"/>
            <p:cNvGrpSpPr/>
            <p:nvPr/>
          </p:nvGrpSpPr>
          <p:grpSpPr>
            <a:xfrm rot="10800000">
              <a:off x="0" y="0"/>
              <a:ext cx="2913063" cy="4727575"/>
              <a:chOff x="9275762" y="2130425"/>
              <a:chExt cx="2913063" cy="4727575"/>
            </a:xfrm>
          </p:grpSpPr>
          <p:sp>
            <p:nvSpPr>
              <p:cNvPr id="164" name="Google Shape;164;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5" name="Google Shape;165;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6" name="Google Shape;166;p185"/>
              <p:cNvSpPr/>
              <p:nvPr/>
            </p:nvSpPr>
            <p:spPr>
              <a:xfrm>
                <a:off x="10785475" y="5818187"/>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7" name="Google Shape;167;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8" name="Google Shape;168;p185"/>
              <p:cNvSpPr/>
              <p:nvPr/>
            </p:nvSpPr>
            <p:spPr>
              <a:xfrm>
                <a:off x="10785475" y="5008562"/>
                <a:ext cx="701675" cy="809625"/>
              </a:xfrm>
              <a:custGeom>
                <a:avLst/>
                <a:gdLst/>
                <a:ahLst/>
                <a:cxnLst/>
                <a:rect l="l" t="t" r="r" b="b"/>
                <a:pathLst>
                  <a:path w="442" h="510" extrusionOk="0">
                    <a:moveTo>
                      <a:pt x="442" y="0"/>
                    </a:moveTo>
                    <a:lnTo>
                      <a:pt x="442" y="510"/>
                    </a:lnTo>
                    <a:lnTo>
                      <a:pt x="442" y="510"/>
                    </a:lnTo>
                    <a:lnTo>
                      <a:pt x="0" y="254"/>
                    </a:lnTo>
                    <a:lnTo>
                      <a:pt x="442" y="0"/>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69" name="Google Shape;169;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0" name="Google Shape;170;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1" name="Google Shape;171;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2" name="Google Shape;172;p185"/>
              <p:cNvSpPr/>
              <p:nvPr/>
            </p:nvSpPr>
            <p:spPr>
              <a:xfrm>
                <a:off x="9377362" y="3389312"/>
                <a:ext cx="701675" cy="809625"/>
              </a:xfrm>
              <a:custGeom>
                <a:avLst/>
                <a:gdLst/>
                <a:ahLst/>
                <a:cxnLst/>
                <a:rect l="l" t="t" r="r" b="b"/>
                <a:pathLst>
                  <a:path w="442" h="510" extrusionOk="0">
                    <a:moveTo>
                      <a:pt x="442" y="0"/>
                    </a:moveTo>
                    <a:lnTo>
                      <a:pt x="442" y="510"/>
                    </a:lnTo>
                    <a:lnTo>
                      <a:pt x="0" y="254"/>
                    </a:lnTo>
                    <a:lnTo>
                      <a:pt x="0" y="254"/>
                    </a:lnTo>
                    <a:lnTo>
                      <a:pt x="442"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3" name="Google Shape;173;p185"/>
              <p:cNvSpPr/>
              <p:nvPr/>
            </p:nvSpPr>
            <p:spPr>
              <a:xfrm>
                <a:off x="10079037" y="4198937"/>
                <a:ext cx="706438" cy="809625"/>
              </a:xfrm>
              <a:custGeom>
                <a:avLst/>
                <a:gdLst/>
                <a:ahLst/>
                <a:cxnLst/>
                <a:rect l="l" t="t" r="r" b="b"/>
                <a:pathLst>
                  <a:path w="445" h="510" extrusionOk="0">
                    <a:moveTo>
                      <a:pt x="445" y="254"/>
                    </a:moveTo>
                    <a:lnTo>
                      <a:pt x="0" y="510"/>
                    </a:lnTo>
                    <a:lnTo>
                      <a:pt x="0" y="0"/>
                    </a:lnTo>
                    <a:lnTo>
                      <a:pt x="0" y="0"/>
                    </a:lnTo>
                    <a:lnTo>
                      <a:pt x="445" y="254"/>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4" name="Google Shape;174;p185"/>
              <p:cNvSpPr/>
              <p:nvPr/>
            </p:nvSpPr>
            <p:spPr>
              <a:xfrm>
                <a:off x="9275762" y="4414837"/>
                <a:ext cx="325438" cy="377825"/>
              </a:xfrm>
              <a:custGeom>
                <a:avLst/>
                <a:gdLst/>
                <a:ahLst/>
                <a:cxnLst/>
                <a:rect l="l" t="t" r="r" b="b"/>
                <a:pathLst>
                  <a:path w="205" h="238" extrusionOk="0">
                    <a:moveTo>
                      <a:pt x="205" y="118"/>
                    </a:moveTo>
                    <a:lnTo>
                      <a:pt x="0" y="238"/>
                    </a:lnTo>
                    <a:lnTo>
                      <a:pt x="0" y="0"/>
                    </a:lnTo>
                    <a:lnTo>
                      <a:pt x="0" y="0"/>
                    </a:lnTo>
                    <a:lnTo>
                      <a:pt x="205" y="118"/>
                    </a:lnTo>
                    <a:close/>
                  </a:path>
                </a:pathLst>
              </a:custGeom>
              <a:solidFill>
                <a:schemeClr val="accent2"/>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5" name="Google Shape;175;p185"/>
              <p:cNvSpPr/>
              <p:nvPr/>
            </p:nvSpPr>
            <p:spPr>
              <a:xfrm>
                <a:off x="9371012" y="3322637"/>
                <a:ext cx="223838" cy="257175"/>
              </a:xfrm>
              <a:custGeom>
                <a:avLst/>
                <a:gdLst/>
                <a:ahLst/>
                <a:cxnLst/>
                <a:rect l="l" t="t" r="r" b="b"/>
                <a:pathLst>
                  <a:path w="141" h="162" extrusionOk="0">
                    <a:moveTo>
                      <a:pt x="141" y="80"/>
                    </a:moveTo>
                    <a:lnTo>
                      <a:pt x="0" y="162"/>
                    </a:lnTo>
                    <a:lnTo>
                      <a:pt x="0" y="0"/>
                    </a:lnTo>
                    <a:lnTo>
                      <a:pt x="0" y="0"/>
                    </a:lnTo>
                    <a:lnTo>
                      <a:pt x="141" y="8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6" name="Google Shape;176;p185"/>
              <p:cNvSpPr/>
              <p:nvPr/>
            </p:nvSpPr>
            <p:spPr>
              <a:xfrm>
                <a:off x="10079037" y="3792537"/>
                <a:ext cx="706438" cy="809625"/>
              </a:xfrm>
              <a:custGeom>
                <a:avLst/>
                <a:gdLst/>
                <a:ahLst/>
                <a:cxnLst/>
                <a:rect l="l" t="t" r="r" b="b"/>
                <a:pathLst>
                  <a:path w="445" h="510" extrusionOk="0">
                    <a:moveTo>
                      <a:pt x="445" y="0"/>
                    </a:moveTo>
                    <a:lnTo>
                      <a:pt x="445" y="510"/>
                    </a:lnTo>
                    <a:lnTo>
                      <a:pt x="445" y="510"/>
                    </a:lnTo>
                    <a:lnTo>
                      <a:pt x="0" y="256"/>
                    </a:lnTo>
                    <a:lnTo>
                      <a:pt x="445"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7" name="Google Shape;177;p185"/>
              <p:cNvSpPr/>
              <p:nvPr/>
            </p:nvSpPr>
            <p:spPr>
              <a:xfrm>
                <a:off x="10079037" y="3389312"/>
                <a:ext cx="706438" cy="809625"/>
              </a:xfrm>
              <a:custGeom>
                <a:avLst/>
                <a:gdLst/>
                <a:ahLst/>
                <a:cxnLst/>
                <a:rect l="l" t="t" r="r" b="b"/>
                <a:pathLst>
                  <a:path w="445" h="510" extrusionOk="0">
                    <a:moveTo>
                      <a:pt x="445" y="254"/>
                    </a:moveTo>
                    <a:lnTo>
                      <a:pt x="445" y="254"/>
                    </a:lnTo>
                    <a:lnTo>
                      <a:pt x="0"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8" name="Google Shape;178;p185"/>
              <p:cNvSpPr/>
              <p:nvPr/>
            </p:nvSpPr>
            <p:spPr>
              <a:xfrm>
                <a:off x="10079037" y="4602162"/>
                <a:ext cx="706438" cy="809625"/>
              </a:xfrm>
              <a:custGeom>
                <a:avLst/>
                <a:gdLst/>
                <a:ahLst/>
                <a:cxnLst/>
                <a:rect l="l" t="t" r="r" b="b"/>
                <a:pathLst>
                  <a:path w="445" h="510" extrusionOk="0">
                    <a:moveTo>
                      <a:pt x="445" y="0"/>
                    </a:moveTo>
                    <a:lnTo>
                      <a:pt x="445" y="510"/>
                    </a:lnTo>
                    <a:lnTo>
                      <a:pt x="0" y="256"/>
                    </a:lnTo>
                    <a:lnTo>
                      <a:pt x="0" y="256"/>
                    </a:lnTo>
                    <a:lnTo>
                      <a:pt x="445" y="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79" name="Google Shape;179;p185"/>
              <p:cNvSpPr/>
              <p:nvPr/>
            </p:nvSpPr>
            <p:spPr>
              <a:xfrm>
                <a:off x="10079037" y="5008562"/>
                <a:ext cx="706438" cy="809625"/>
              </a:xfrm>
              <a:custGeom>
                <a:avLst/>
                <a:gdLst/>
                <a:ahLst/>
                <a:cxnLst/>
                <a:rect l="l" t="t" r="r" b="b"/>
                <a:pathLst>
                  <a:path w="445" h="510" extrusionOk="0">
                    <a:moveTo>
                      <a:pt x="445" y="254"/>
                    </a:moveTo>
                    <a:lnTo>
                      <a:pt x="445" y="256"/>
                    </a:lnTo>
                    <a:lnTo>
                      <a:pt x="3" y="510"/>
                    </a:lnTo>
                    <a:lnTo>
                      <a:pt x="0" y="510"/>
                    </a:lnTo>
                    <a:lnTo>
                      <a:pt x="0" y="0"/>
                    </a:lnTo>
                    <a:lnTo>
                      <a:pt x="445"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0" name="Google Shape;180;p185"/>
              <p:cNvSpPr/>
              <p:nvPr/>
            </p:nvSpPr>
            <p:spPr>
              <a:xfrm>
                <a:off x="10083800" y="5414962"/>
                <a:ext cx="701675" cy="806450"/>
              </a:xfrm>
              <a:custGeom>
                <a:avLst/>
                <a:gdLst/>
                <a:ahLst/>
                <a:cxnLst/>
                <a:rect l="l" t="t" r="r" b="b"/>
                <a:pathLst>
                  <a:path w="442" h="508" extrusionOk="0">
                    <a:moveTo>
                      <a:pt x="442" y="0"/>
                    </a:moveTo>
                    <a:lnTo>
                      <a:pt x="442" y="508"/>
                    </a:lnTo>
                    <a:lnTo>
                      <a:pt x="0" y="254"/>
                    </a:lnTo>
                    <a:lnTo>
                      <a:pt x="442"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1" name="Google Shape;181;p185"/>
              <p:cNvSpPr/>
              <p:nvPr/>
            </p:nvSpPr>
            <p:spPr>
              <a:xfrm>
                <a:off x="10785475" y="5411787"/>
                <a:ext cx="701675" cy="809625"/>
              </a:xfrm>
              <a:custGeom>
                <a:avLst/>
                <a:gdLst/>
                <a:ahLst/>
                <a:cxnLst/>
                <a:rect l="l" t="t" r="r" b="b"/>
                <a:pathLst>
                  <a:path w="442" h="510" extrusionOk="0">
                    <a:moveTo>
                      <a:pt x="442" y="256"/>
                    </a:moveTo>
                    <a:lnTo>
                      <a:pt x="0" y="510"/>
                    </a:lnTo>
                    <a:lnTo>
                      <a:pt x="0" y="2"/>
                    </a:lnTo>
                    <a:lnTo>
                      <a:pt x="0" y="0"/>
                    </a:lnTo>
                    <a:lnTo>
                      <a:pt x="442" y="256"/>
                    </a:lnTo>
                    <a:close/>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2" name="Google Shape;182;p185"/>
              <p:cNvSpPr/>
              <p:nvPr/>
            </p:nvSpPr>
            <p:spPr>
              <a:xfrm>
                <a:off x="10785475" y="4602162"/>
                <a:ext cx="701675" cy="809625"/>
              </a:xfrm>
              <a:custGeom>
                <a:avLst/>
                <a:gdLst/>
                <a:ahLst/>
                <a:cxnLst/>
                <a:rect l="l" t="t" r="r" b="b"/>
                <a:pathLst>
                  <a:path w="442" h="510" extrusionOk="0">
                    <a:moveTo>
                      <a:pt x="442" y="256"/>
                    </a:moveTo>
                    <a:lnTo>
                      <a:pt x="442" y="256"/>
                    </a:lnTo>
                    <a:lnTo>
                      <a:pt x="0" y="510"/>
                    </a:lnTo>
                    <a:lnTo>
                      <a:pt x="0" y="510"/>
                    </a:lnTo>
                    <a:lnTo>
                      <a:pt x="0" y="0"/>
                    </a:lnTo>
                    <a:lnTo>
                      <a:pt x="442"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3" name="Google Shape;183;p185"/>
              <p:cNvSpPr/>
              <p:nvPr/>
            </p:nvSpPr>
            <p:spPr>
              <a:xfrm>
                <a:off x="10785475" y="6221412"/>
                <a:ext cx="701675" cy="636588"/>
              </a:xfrm>
              <a:custGeom>
                <a:avLst/>
                <a:gdLst/>
                <a:ahLst/>
                <a:cxnLst/>
                <a:rect l="l" t="t" r="r" b="b"/>
                <a:pathLst>
                  <a:path w="442" h="401" extrusionOk="0">
                    <a:moveTo>
                      <a:pt x="442" y="256"/>
                    </a:moveTo>
                    <a:lnTo>
                      <a:pt x="0" y="0"/>
                    </a:lnTo>
                    <a:lnTo>
                      <a:pt x="0" y="2"/>
                    </a:lnTo>
                    <a:lnTo>
                      <a:pt x="0" y="401"/>
                    </a:lnTo>
                    <a:lnTo>
                      <a:pt x="192" y="401"/>
                    </a:lnTo>
                    <a:lnTo>
                      <a:pt x="442" y="256"/>
                    </a:lnTo>
                    <a:lnTo>
                      <a:pt x="442" y="256"/>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4" name="Google Shape;184;p185"/>
              <p:cNvSpPr/>
              <p:nvPr/>
            </p:nvSpPr>
            <p:spPr>
              <a:xfrm>
                <a:off x="11090275" y="6627812"/>
                <a:ext cx="396875" cy="230188"/>
              </a:xfrm>
              <a:custGeom>
                <a:avLst/>
                <a:gdLst/>
                <a:ahLst/>
                <a:cxnLst/>
                <a:rect l="l" t="t" r="r" b="b"/>
                <a:pathLst>
                  <a:path w="250" h="145" extrusionOk="0">
                    <a:moveTo>
                      <a:pt x="0" y="145"/>
                    </a:moveTo>
                    <a:lnTo>
                      <a:pt x="250" y="145"/>
                    </a:lnTo>
                    <a:lnTo>
                      <a:pt x="250" y="0"/>
                    </a:lnTo>
                    <a:lnTo>
                      <a:pt x="0" y="145"/>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5" name="Google Shape;185;p185"/>
              <p:cNvSpPr/>
              <p:nvPr/>
            </p:nvSpPr>
            <p:spPr>
              <a:xfrm>
                <a:off x="11487150" y="6627812"/>
                <a:ext cx="396875" cy="230188"/>
              </a:xfrm>
              <a:custGeom>
                <a:avLst/>
                <a:gdLst/>
                <a:ahLst/>
                <a:cxnLst/>
                <a:rect l="l" t="t" r="r" b="b"/>
                <a:pathLst>
                  <a:path w="250" h="145" extrusionOk="0">
                    <a:moveTo>
                      <a:pt x="0" y="0"/>
                    </a:moveTo>
                    <a:lnTo>
                      <a:pt x="0" y="145"/>
                    </a:lnTo>
                    <a:lnTo>
                      <a:pt x="250" y="145"/>
                    </a:lnTo>
                    <a:lnTo>
                      <a:pt x="0" y="0"/>
                    </a:lnTo>
                    <a:lnTo>
                      <a:pt x="0" y="0"/>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6" name="Google Shape;186;p185"/>
              <p:cNvSpPr/>
              <p:nvPr/>
            </p:nvSpPr>
            <p:spPr>
              <a:xfrm>
                <a:off x="11487150" y="6232525"/>
                <a:ext cx="687388" cy="625475"/>
              </a:xfrm>
              <a:custGeom>
                <a:avLst/>
                <a:gdLst/>
                <a:ahLst/>
                <a:cxnLst/>
                <a:rect l="l" t="t" r="r" b="b"/>
                <a:pathLst>
                  <a:path w="433" h="394" extrusionOk="0">
                    <a:moveTo>
                      <a:pt x="250" y="394"/>
                    </a:moveTo>
                    <a:lnTo>
                      <a:pt x="433" y="394"/>
                    </a:lnTo>
                    <a:lnTo>
                      <a:pt x="433" y="0"/>
                    </a:lnTo>
                    <a:lnTo>
                      <a:pt x="0" y="249"/>
                    </a:lnTo>
                    <a:lnTo>
                      <a:pt x="250" y="39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7" name="Google Shape;187;p185"/>
              <p:cNvSpPr/>
              <p:nvPr/>
            </p:nvSpPr>
            <p:spPr>
              <a:xfrm>
                <a:off x="9377362" y="5818187"/>
                <a:ext cx="701675" cy="809625"/>
              </a:xfrm>
              <a:custGeom>
                <a:avLst/>
                <a:gdLst/>
                <a:ahLst/>
                <a:cxnLst/>
                <a:rect l="l" t="t" r="r" b="b"/>
                <a:pathLst>
                  <a:path w="442" h="510" extrusionOk="0">
                    <a:moveTo>
                      <a:pt x="0" y="254"/>
                    </a:moveTo>
                    <a:lnTo>
                      <a:pt x="0" y="254"/>
                    </a:lnTo>
                    <a:lnTo>
                      <a:pt x="442" y="510"/>
                    </a:lnTo>
                    <a:lnTo>
                      <a:pt x="442" y="0"/>
                    </a:lnTo>
                    <a:lnTo>
                      <a:pt x="0" y="254"/>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8" name="Google Shape;188;p185"/>
              <p:cNvSpPr/>
              <p:nvPr/>
            </p:nvSpPr>
            <p:spPr>
              <a:xfrm>
                <a:off x="10079037" y="6627812"/>
                <a:ext cx="396875" cy="230188"/>
              </a:xfrm>
              <a:custGeom>
                <a:avLst/>
                <a:gdLst/>
                <a:ahLst/>
                <a:cxnLst/>
                <a:rect l="l" t="t" r="r" b="b"/>
                <a:pathLst>
                  <a:path w="250" h="145" extrusionOk="0">
                    <a:moveTo>
                      <a:pt x="0" y="0"/>
                    </a:moveTo>
                    <a:lnTo>
                      <a:pt x="0" y="0"/>
                    </a:lnTo>
                    <a:lnTo>
                      <a:pt x="0" y="145"/>
                    </a:lnTo>
                    <a:lnTo>
                      <a:pt x="250" y="145"/>
                    </a:lnTo>
                    <a:lnTo>
                      <a:pt x="0"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89" name="Google Shape;189;p185"/>
              <p:cNvSpPr/>
              <p:nvPr/>
            </p:nvSpPr>
            <p:spPr>
              <a:xfrm>
                <a:off x="10079037" y="6224587"/>
                <a:ext cx="706438" cy="633413"/>
              </a:xfrm>
              <a:custGeom>
                <a:avLst/>
                <a:gdLst/>
                <a:ahLst/>
                <a:cxnLst/>
                <a:rect l="l" t="t" r="r" b="b"/>
                <a:pathLst>
                  <a:path w="445" h="399" extrusionOk="0">
                    <a:moveTo>
                      <a:pt x="0" y="254"/>
                    </a:moveTo>
                    <a:lnTo>
                      <a:pt x="250" y="399"/>
                    </a:lnTo>
                    <a:lnTo>
                      <a:pt x="445" y="399"/>
                    </a:lnTo>
                    <a:lnTo>
                      <a:pt x="445" y="0"/>
                    </a:lnTo>
                    <a:lnTo>
                      <a:pt x="0" y="254"/>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0" name="Google Shape;190;p185"/>
              <p:cNvSpPr/>
              <p:nvPr/>
            </p:nvSpPr>
            <p:spPr>
              <a:xfrm>
                <a:off x="10079037" y="5818187"/>
                <a:ext cx="706438" cy="809625"/>
              </a:xfrm>
              <a:custGeom>
                <a:avLst/>
                <a:gdLst/>
                <a:ahLst/>
                <a:cxnLst/>
                <a:rect l="l" t="t" r="r" b="b"/>
                <a:pathLst>
                  <a:path w="445" h="510" extrusionOk="0">
                    <a:moveTo>
                      <a:pt x="445" y="254"/>
                    </a:moveTo>
                    <a:lnTo>
                      <a:pt x="445" y="254"/>
                    </a:lnTo>
                    <a:lnTo>
                      <a:pt x="0" y="0"/>
                    </a:lnTo>
                    <a:lnTo>
                      <a:pt x="0" y="510"/>
                    </a:lnTo>
                    <a:lnTo>
                      <a:pt x="0" y="510"/>
                    </a:lnTo>
                    <a:lnTo>
                      <a:pt x="445" y="256"/>
                    </a:lnTo>
                    <a:lnTo>
                      <a:pt x="445"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1" name="Google Shape;191;p185"/>
              <p:cNvSpPr/>
              <p:nvPr/>
            </p:nvSpPr>
            <p:spPr>
              <a:xfrm>
                <a:off x="10785475" y="3389312"/>
                <a:ext cx="701675" cy="809625"/>
              </a:xfrm>
              <a:custGeom>
                <a:avLst/>
                <a:gdLst/>
                <a:ahLst/>
                <a:cxnLst/>
                <a:rect l="l" t="t" r="r" b="b"/>
                <a:pathLst>
                  <a:path w="442" h="510" extrusionOk="0">
                    <a:moveTo>
                      <a:pt x="442" y="0"/>
                    </a:moveTo>
                    <a:lnTo>
                      <a:pt x="0" y="254"/>
                    </a:lnTo>
                    <a:lnTo>
                      <a:pt x="0" y="254"/>
                    </a:lnTo>
                    <a:lnTo>
                      <a:pt x="442" y="510"/>
                    </a:lnTo>
                    <a:lnTo>
                      <a:pt x="442"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2" name="Google Shape;192;p185"/>
              <p:cNvSpPr/>
              <p:nvPr/>
            </p:nvSpPr>
            <p:spPr>
              <a:xfrm>
                <a:off x="10785475" y="3792537"/>
                <a:ext cx="701675" cy="809625"/>
              </a:xfrm>
              <a:custGeom>
                <a:avLst/>
                <a:gdLst/>
                <a:ahLst/>
                <a:cxnLst/>
                <a:rect l="l" t="t" r="r" b="b"/>
                <a:pathLst>
                  <a:path w="442" h="510" extrusionOk="0">
                    <a:moveTo>
                      <a:pt x="442" y="256"/>
                    </a:moveTo>
                    <a:lnTo>
                      <a:pt x="0" y="0"/>
                    </a:lnTo>
                    <a:lnTo>
                      <a:pt x="0" y="510"/>
                    </a:lnTo>
                    <a:lnTo>
                      <a:pt x="0" y="510"/>
                    </a:lnTo>
                    <a:lnTo>
                      <a:pt x="442" y="256"/>
                    </a:lnTo>
                    <a:lnTo>
                      <a:pt x="442" y="256"/>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3" name="Google Shape;193;p185"/>
              <p:cNvSpPr/>
              <p:nvPr/>
            </p:nvSpPr>
            <p:spPr>
              <a:xfrm>
                <a:off x="10785475" y="4198937"/>
                <a:ext cx="701675" cy="809625"/>
              </a:xfrm>
              <a:custGeom>
                <a:avLst/>
                <a:gdLst/>
                <a:ahLst/>
                <a:cxnLst/>
                <a:rect l="l" t="t" r="r" b="b"/>
                <a:pathLst>
                  <a:path w="442" h="510" extrusionOk="0">
                    <a:moveTo>
                      <a:pt x="0" y="254"/>
                    </a:moveTo>
                    <a:lnTo>
                      <a:pt x="442" y="510"/>
                    </a:lnTo>
                    <a:lnTo>
                      <a:pt x="442" y="0"/>
                    </a:lnTo>
                    <a:lnTo>
                      <a:pt x="0" y="254"/>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4" name="Google Shape;194;p185"/>
              <p:cNvSpPr/>
              <p:nvPr/>
            </p:nvSpPr>
            <p:spPr>
              <a:xfrm>
                <a:off x="11487150" y="4198937"/>
                <a:ext cx="687388" cy="809625"/>
              </a:xfrm>
              <a:custGeom>
                <a:avLst/>
                <a:gdLst/>
                <a:ahLst/>
                <a:cxnLst/>
                <a:rect l="l" t="t" r="r" b="b"/>
                <a:pathLst>
                  <a:path w="433" h="510" extrusionOk="0">
                    <a:moveTo>
                      <a:pt x="0" y="0"/>
                    </a:moveTo>
                    <a:lnTo>
                      <a:pt x="0" y="0"/>
                    </a:lnTo>
                    <a:lnTo>
                      <a:pt x="0" y="510"/>
                    </a:lnTo>
                    <a:lnTo>
                      <a:pt x="433" y="261"/>
                    </a:lnTo>
                    <a:lnTo>
                      <a:pt x="433" y="249"/>
                    </a:lnTo>
                    <a:lnTo>
                      <a:pt x="0"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5" name="Google Shape;195;p185"/>
              <p:cNvSpPr/>
              <p:nvPr/>
            </p:nvSpPr>
            <p:spPr>
              <a:xfrm>
                <a:off x="11487150" y="3803650"/>
                <a:ext cx="687388" cy="790575"/>
              </a:xfrm>
              <a:custGeom>
                <a:avLst/>
                <a:gdLst/>
                <a:ahLst/>
                <a:cxnLst/>
                <a:rect l="l" t="t" r="r" b="b"/>
                <a:pathLst>
                  <a:path w="433" h="498" extrusionOk="0">
                    <a:moveTo>
                      <a:pt x="433" y="0"/>
                    </a:moveTo>
                    <a:lnTo>
                      <a:pt x="0" y="249"/>
                    </a:lnTo>
                    <a:lnTo>
                      <a:pt x="433" y="498"/>
                    </a:lnTo>
                    <a:lnTo>
                      <a:pt x="433" y="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6" name="Google Shape;196;p185"/>
              <p:cNvSpPr/>
              <p:nvPr/>
            </p:nvSpPr>
            <p:spPr>
              <a:xfrm>
                <a:off x="11737975" y="2130425"/>
                <a:ext cx="201613" cy="233363"/>
              </a:xfrm>
              <a:custGeom>
                <a:avLst/>
                <a:gdLst/>
                <a:ahLst/>
                <a:cxnLst/>
                <a:rect l="l" t="t" r="r" b="b"/>
                <a:pathLst>
                  <a:path w="127" h="147" extrusionOk="0">
                    <a:moveTo>
                      <a:pt x="127" y="147"/>
                    </a:moveTo>
                    <a:lnTo>
                      <a:pt x="127" y="0"/>
                    </a:lnTo>
                    <a:lnTo>
                      <a:pt x="0" y="73"/>
                    </a:lnTo>
                    <a:lnTo>
                      <a:pt x="127" y="147"/>
                    </a:lnTo>
                    <a:lnTo>
                      <a:pt x="127" y="147"/>
                    </a:lnTo>
                    <a:close/>
                  </a:path>
                </a:pathLst>
              </a:cu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7" name="Google Shape;197;p185"/>
              <p:cNvSpPr/>
              <p:nvPr/>
            </p:nvSpPr>
            <p:spPr>
              <a:xfrm>
                <a:off x="11487150" y="2576512"/>
                <a:ext cx="701675" cy="812800"/>
              </a:xfrm>
              <a:custGeom>
                <a:avLst/>
                <a:gdLst/>
                <a:ahLst/>
                <a:cxnLst/>
                <a:rect l="l" t="t" r="r" b="b"/>
                <a:pathLst>
                  <a:path w="442" h="512" extrusionOk="0">
                    <a:moveTo>
                      <a:pt x="0" y="0"/>
                    </a:moveTo>
                    <a:lnTo>
                      <a:pt x="0" y="510"/>
                    </a:lnTo>
                    <a:lnTo>
                      <a:pt x="0" y="512"/>
                    </a:lnTo>
                    <a:lnTo>
                      <a:pt x="442" y="256"/>
                    </a:lnTo>
                    <a:lnTo>
                      <a:pt x="442" y="256"/>
                    </a:lnTo>
                    <a:lnTo>
                      <a:pt x="0"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8" name="Google Shape;198;p185"/>
              <p:cNvSpPr/>
              <p:nvPr/>
            </p:nvSpPr>
            <p:spPr>
              <a:xfrm>
                <a:off x="11487150" y="5818187"/>
                <a:ext cx="687388" cy="809625"/>
              </a:xfrm>
              <a:custGeom>
                <a:avLst/>
                <a:gdLst/>
                <a:ahLst/>
                <a:cxnLst/>
                <a:rect l="l" t="t" r="r" b="b"/>
                <a:pathLst>
                  <a:path w="433" h="510" extrusionOk="0">
                    <a:moveTo>
                      <a:pt x="125" y="72"/>
                    </a:moveTo>
                    <a:lnTo>
                      <a:pt x="0" y="0"/>
                    </a:lnTo>
                    <a:lnTo>
                      <a:pt x="0" y="510"/>
                    </a:lnTo>
                    <a:lnTo>
                      <a:pt x="0" y="510"/>
                    </a:lnTo>
                    <a:lnTo>
                      <a:pt x="433" y="261"/>
                    </a:lnTo>
                    <a:lnTo>
                      <a:pt x="433" y="250"/>
                    </a:lnTo>
                    <a:lnTo>
                      <a:pt x="125" y="72"/>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199" name="Google Shape;199;p185"/>
              <p:cNvSpPr/>
              <p:nvPr/>
            </p:nvSpPr>
            <p:spPr>
              <a:xfrm>
                <a:off x="11487150" y="4613275"/>
                <a:ext cx="687388" cy="792163"/>
              </a:xfrm>
              <a:custGeom>
                <a:avLst/>
                <a:gdLst/>
                <a:ahLst/>
                <a:cxnLst/>
                <a:rect l="l" t="t" r="r" b="b"/>
                <a:pathLst>
                  <a:path w="433" h="499" extrusionOk="0">
                    <a:moveTo>
                      <a:pt x="433" y="0"/>
                    </a:moveTo>
                    <a:lnTo>
                      <a:pt x="0" y="249"/>
                    </a:lnTo>
                    <a:lnTo>
                      <a:pt x="0" y="249"/>
                    </a:lnTo>
                    <a:lnTo>
                      <a:pt x="433" y="499"/>
                    </a:lnTo>
                    <a:lnTo>
                      <a:pt x="43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0" name="Google Shape;200;p185"/>
              <p:cNvSpPr/>
              <p:nvPr/>
            </p:nvSpPr>
            <p:spPr>
              <a:xfrm>
                <a:off x="11487150" y="5008562"/>
                <a:ext cx="687388" cy="809625"/>
              </a:xfrm>
              <a:custGeom>
                <a:avLst/>
                <a:gdLst/>
                <a:ahLst/>
                <a:cxnLst/>
                <a:rect l="l" t="t" r="r" b="b"/>
                <a:pathLst>
                  <a:path w="433" h="510" extrusionOk="0">
                    <a:moveTo>
                      <a:pt x="433" y="250"/>
                    </a:moveTo>
                    <a:lnTo>
                      <a:pt x="0" y="0"/>
                    </a:lnTo>
                    <a:lnTo>
                      <a:pt x="0" y="510"/>
                    </a:lnTo>
                    <a:lnTo>
                      <a:pt x="0" y="510"/>
                    </a:lnTo>
                    <a:lnTo>
                      <a:pt x="433" y="261"/>
                    </a:lnTo>
                    <a:lnTo>
                      <a:pt x="433" y="25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1" name="Google Shape;201;p185"/>
              <p:cNvSpPr/>
              <p:nvPr/>
            </p:nvSpPr>
            <p:spPr>
              <a:xfrm>
                <a:off x="11487150" y="5422900"/>
                <a:ext cx="687388" cy="792163"/>
              </a:xfrm>
              <a:custGeom>
                <a:avLst/>
                <a:gdLst/>
                <a:ahLst/>
                <a:cxnLst/>
                <a:rect l="l" t="t" r="r" b="b"/>
                <a:pathLst>
                  <a:path w="433" h="499" extrusionOk="0">
                    <a:moveTo>
                      <a:pt x="433" y="0"/>
                    </a:moveTo>
                    <a:lnTo>
                      <a:pt x="0" y="249"/>
                    </a:lnTo>
                    <a:lnTo>
                      <a:pt x="125" y="321"/>
                    </a:lnTo>
                    <a:lnTo>
                      <a:pt x="433" y="499"/>
                    </a:lnTo>
                    <a:lnTo>
                      <a:pt x="433" y="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02" name="Google Shape;202;p185"/>
              <p:cNvSpPr/>
              <p:nvPr/>
            </p:nvSpPr>
            <p:spPr>
              <a:xfrm>
                <a:off x="11685587" y="5932487"/>
                <a:ext cx="488950" cy="282575"/>
              </a:xfrm>
              <a:custGeom>
                <a:avLst/>
                <a:gdLst/>
                <a:ahLst/>
                <a:cxnLst/>
                <a:rect l="l" t="t" r="r" b="b"/>
                <a:pathLst>
                  <a:path w="308" h="178" extrusionOk="0">
                    <a:moveTo>
                      <a:pt x="308" y="178"/>
                    </a:moveTo>
                    <a:lnTo>
                      <a:pt x="0" y="0"/>
                    </a:lnTo>
                    <a:lnTo>
                      <a:pt x="308" y="178"/>
                    </a:lnTo>
                    <a:lnTo>
                      <a:pt x="308" y="178"/>
                    </a:lnTo>
                    <a:close/>
                  </a:path>
                </a:pathLst>
              </a:custGeom>
              <a:solidFill>
                <a:srgbClr val="00A6A6"/>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03" name="Google Shape;203;p185"/>
            <p:cNvSpPr/>
            <p:nvPr/>
          </p:nvSpPr>
          <p:spPr>
            <a:xfrm rot="10800000">
              <a:off x="2853998" y="686979"/>
              <a:ext cx="591204" cy="690398"/>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rgbClr val="C4C4C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ur Service">
  <p:cSld name="Our Service">
    <p:spTree>
      <p:nvGrpSpPr>
        <p:cNvPr id="1" name="Shape 204"/>
        <p:cNvGrpSpPr/>
        <p:nvPr/>
      </p:nvGrpSpPr>
      <p:grpSpPr>
        <a:xfrm>
          <a:off x="0" y="0"/>
          <a:ext cx="0" cy="0"/>
          <a:chOff x="0" y="0"/>
          <a:chExt cx="0" cy="0"/>
        </a:xfrm>
      </p:grpSpPr>
      <p:sp>
        <p:nvSpPr>
          <p:cNvPr id="205" name="Google Shape;205;p18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6" name="Google Shape;206;p18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7" name="Google Shape;207;p18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08" name="Google Shape;208;p186"/>
          <p:cNvSpPr/>
          <p:nvPr/>
        </p:nvSpPr>
        <p:spPr>
          <a:xfrm>
            <a:off x="0" y="708746"/>
            <a:ext cx="6094411"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09" name="Google Shape;209;p186"/>
          <p:cNvSpPr/>
          <p:nvPr/>
        </p:nvSpPr>
        <p:spPr>
          <a:xfrm>
            <a:off x="616764" y="1532063"/>
            <a:ext cx="10947963" cy="2880320"/>
          </a:xfrm>
          <a:prstGeom prst="rect">
            <a:avLst/>
          </a:prstGeom>
          <a:solidFill>
            <a:schemeClr val="lt1">
              <a:alpha val="49803"/>
            </a:scheme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0" name="Google Shape;210;p186"/>
          <p:cNvSpPr>
            <a:spLocks noGrp="1"/>
          </p:cNvSpPr>
          <p:nvPr>
            <p:ph type="pic" idx="2"/>
          </p:nvPr>
        </p:nvSpPr>
        <p:spPr>
          <a:xfrm>
            <a:off x="1295633" y="2078160"/>
            <a:ext cx="4458409" cy="1800225"/>
          </a:xfrm>
          <a:prstGeom prst="rect">
            <a:avLst/>
          </a:prstGeom>
          <a:solidFill>
            <a:srgbClr val="D8D8D8"/>
          </a:solidFill>
          <a:ln>
            <a:noFill/>
          </a:ln>
        </p:spPr>
      </p:sp>
      <p:sp>
        <p:nvSpPr>
          <p:cNvPr id="211" name="Google Shape;211;p186"/>
          <p:cNvSpPr>
            <a:spLocks noGrp="1"/>
          </p:cNvSpPr>
          <p:nvPr>
            <p:ph type="pic" idx="3"/>
          </p:nvPr>
        </p:nvSpPr>
        <p:spPr>
          <a:xfrm>
            <a:off x="6420125" y="2078160"/>
            <a:ext cx="4458409" cy="1800225"/>
          </a:xfrm>
          <a:prstGeom prst="rect">
            <a:avLst/>
          </a:prstGeom>
          <a:solidFill>
            <a:srgbClr val="D8D8D8"/>
          </a:solidFill>
          <a:ln>
            <a:noFill/>
          </a:ln>
        </p:spPr>
      </p:sp>
      <p:sp>
        <p:nvSpPr>
          <p:cNvPr id="212" name="Google Shape;212;p186"/>
          <p:cNvSpPr txBox="1">
            <a:spLocks noGrp="1"/>
          </p:cNvSpPr>
          <p:nvPr>
            <p:ph type="body" idx="1"/>
          </p:nvPr>
        </p:nvSpPr>
        <p:spPr>
          <a:xfrm>
            <a:off x="0" y="794684"/>
            <a:ext cx="5754688"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3" name="Google Shape;213;p186"/>
          <p:cNvSpPr txBox="1">
            <a:spLocks noGrp="1"/>
          </p:cNvSpPr>
          <p:nvPr>
            <p:ph type="body" idx="4"/>
          </p:nvPr>
        </p:nvSpPr>
        <p:spPr>
          <a:xfrm>
            <a:off x="1295633"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4" name="Google Shape;214;p186"/>
          <p:cNvSpPr txBox="1">
            <a:spLocks noGrp="1"/>
          </p:cNvSpPr>
          <p:nvPr>
            <p:ph type="body" idx="5"/>
          </p:nvPr>
        </p:nvSpPr>
        <p:spPr>
          <a:xfrm>
            <a:off x="1295633"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5" name="Google Shape;215;p186"/>
          <p:cNvSpPr txBox="1">
            <a:spLocks noGrp="1"/>
          </p:cNvSpPr>
          <p:nvPr>
            <p:ph type="body" idx="6"/>
          </p:nvPr>
        </p:nvSpPr>
        <p:spPr>
          <a:xfrm>
            <a:off x="6391740" y="4574194"/>
            <a:ext cx="4481513" cy="457910"/>
          </a:xfrm>
          <a:prstGeom prst="rect">
            <a:avLst/>
          </a:prstGeom>
          <a:noFill/>
          <a:ln>
            <a:noFill/>
          </a:ln>
        </p:spPr>
        <p:txBody>
          <a:bodyPr spcFirstLastPara="1" wrap="square" lIns="0" tIns="60925" rIns="0" bIns="60925" anchor="b" anchorCtr="0">
            <a:normAutofit/>
          </a:bodyPr>
          <a:lstStyle>
            <a:lvl1pPr marL="457200" lvl="0" indent="-228600" algn="l">
              <a:spcBef>
                <a:spcPts val="400"/>
              </a:spcBef>
              <a:spcAft>
                <a:spcPts val="0"/>
              </a:spcAft>
              <a:buClr>
                <a:schemeClr val="dk1"/>
              </a:buClr>
              <a:buSzPts val="2000"/>
              <a:buFont typeface="Open Sans"/>
              <a:buNone/>
              <a:defRPr sz="20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16" name="Google Shape;216;p186"/>
          <p:cNvSpPr txBox="1">
            <a:spLocks noGrp="1"/>
          </p:cNvSpPr>
          <p:nvPr>
            <p:ph type="body" idx="7"/>
          </p:nvPr>
        </p:nvSpPr>
        <p:spPr>
          <a:xfrm>
            <a:off x="6391740" y="5108192"/>
            <a:ext cx="4481513" cy="835585"/>
          </a:xfrm>
          <a:prstGeom prst="rect">
            <a:avLst/>
          </a:prstGeom>
          <a:noFill/>
          <a:ln>
            <a:noFill/>
          </a:ln>
        </p:spPr>
        <p:txBody>
          <a:bodyPr spcFirstLastPara="1" wrap="square" lIns="0" tIns="60925" rIns="0" bIns="60925" anchor="t" anchorCtr="0">
            <a:normAutofit/>
          </a:bodyPr>
          <a:lstStyle>
            <a:lvl1pPr marL="457200" lvl="0" indent="-228600" algn="l">
              <a:spcBef>
                <a:spcPts val="320"/>
              </a:spcBef>
              <a:spcAft>
                <a:spcPts val="0"/>
              </a:spcAft>
              <a:buClr>
                <a:schemeClr val="dk1"/>
              </a:buClr>
              <a:buSzPts val="1600"/>
              <a:buFont typeface="Open Sans"/>
              <a:buNone/>
              <a:defRPr sz="1600">
                <a:latin typeface="Open Sans"/>
                <a:ea typeface="Open Sans"/>
                <a:cs typeface="Open Sans"/>
                <a:sym typeface="Open Sans"/>
              </a:defRPr>
            </a:lvl1pPr>
            <a:lvl2pPr marL="914400" lvl="1" indent="-228600" algn="l">
              <a:spcBef>
                <a:spcPts val="640"/>
              </a:spcBef>
              <a:spcAft>
                <a:spcPts val="0"/>
              </a:spcAft>
              <a:buClr>
                <a:schemeClr val="dk1"/>
              </a:buClr>
              <a:buSzPts val="3200"/>
              <a:buFont typeface="Calibri"/>
              <a:buNone/>
              <a:defRPr/>
            </a:lvl2pPr>
            <a:lvl3pPr marL="1371600" lvl="2" indent="-228600" algn="l">
              <a:spcBef>
                <a:spcPts val="480"/>
              </a:spcBef>
              <a:spcAft>
                <a:spcPts val="0"/>
              </a:spcAft>
              <a:buClr>
                <a:schemeClr val="dk1"/>
              </a:buClr>
              <a:buSzPts val="2400"/>
              <a:buFont typeface="Calibri"/>
              <a:buNone/>
              <a:defRPr/>
            </a:lvl3pPr>
            <a:lvl4pPr marL="1828800" lvl="3" indent="-228600" algn="l">
              <a:spcBef>
                <a:spcPts val="400"/>
              </a:spcBef>
              <a:spcAft>
                <a:spcPts val="0"/>
              </a:spcAft>
              <a:buClr>
                <a:schemeClr val="dk1"/>
              </a:buClr>
              <a:buSzPts val="2000"/>
              <a:buFont typeface="Calibri"/>
              <a:buNone/>
              <a:defRPr/>
            </a:lvl4pPr>
            <a:lvl5pPr marL="2286000" lvl="4" indent="-228600" algn="l">
              <a:spcBef>
                <a:spcPts val="400"/>
              </a:spcBef>
              <a:spcAft>
                <a:spcPts val="0"/>
              </a:spcAft>
              <a:buClr>
                <a:schemeClr val="dk1"/>
              </a:buClr>
              <a:buSzPts val="2000"/>
              <a:buFont typeface="Calibri"/>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e Team">
  <p:cSld name="The Team">
    <p:spTree>
      <p:nvGrpSpPr>
        <p:cNvPr id="1" name="Shape 217"/>
        <p:cNvGrpSpPr/>
        <p:nvPr/>
      </p:nvGrpSpPr>
      <p:grpSpPr>
        <a:xfrm>
          <a:off x="0" y="0"/>
          <a:ext cx="0" cy="0"/>
          <a:chOff x="0" y="0"/>
          <a:chExt cx="0" cy="0"/>
        </a:xfrm>
      </p:grpSpPr>
      <p:sp>
        <p:nvSpPr>
          <p:cNvPr id="218" name="Google Shape;218;p187"/>
          <p:cNvSpPr/>
          <p:nvPr/>
        </p:nvSpPr>
        <p:spPr>
          <a:xfrm>
            <a:off x="-41943" y="0"/>
            <a:ext cx="4402929" cy="6858000"/>
          </a:xfrm>
          <a:prstGeom prst="rect">
            <a:avLst/>
          </a:prstGeom>
          <a:solidFill>
            <a:srgbClr val="D8D8D8"/>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19" name="Google Shape;219;p18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0" name="Google Shape;220;p18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1" name="Google Shape;221;p187"/>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22" name="Google Shape;222;p187"/>
          <p:cNvSpPr txBox="1">
            <a:spLocks noGrp="1"/>
          </p:cNvSpPr>
          <p:nvPr>
            <p:ph type="body" idx="1"/>
          </p:nvPr>
        </p:nvSpPr>
        <p:spPr>
          <a:xfrm>
            <a:off x="602805" y="1060150"/>
            <a:ext cx="3547750" cy="649288"/>
          </a:xfrm>
          <a:prstGeom prst="rect">
            <a:avLst/>
          </a:prstGeom>
          <a:noFill/>
          <a:ln>
            <a:noFill/>
          </a:ln>
        </p:spPr>
        <p:txBody>
          <a:bodyPr spcFirstLastPara="1" wrap="square" lIns="121875" tIns="60925" rIns="121875" bIns="60925" anchor="ctr" anchorCtr="0">
            <a:noAutofit/>
          </a:bodyPr>
          <a:lstStyle>
            <a:lvl1pPr marL="457200" lvl="0" indent="-228600" algn="r">
              <a:lnSpc>
                <a:spcPct val="80000"/>
              </a:lnSpc>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23" name="Google Shape;223;p187"/>
          <p:cNvSpPr>
            <a:spLocks noGrp="1"/>
          </p:cNvSpPr>
          <p:nvPr>
            <p:ph type="pic" idx="2"/>
          </p:nvPr>
        </p:nvSpPr>
        <p:spPr>
          <a:xfrm>
            <a:off x="4364494" y="2060843"/>
            <a:ext cx="1352103" cy="1352103"/>
          </a:xfrm>
          <a:prstGeom prst="rect">
            <a:avLst/>
          </a:prstGeom>
          <a:noFill/>
          <a:ln>
            <a:noFill/>
          </a:ln>
        </p:spPr>
      </p:sp>
      <p:sp>
        <p:nvSpPr>
          <p:cNvPr id="224" name="Google Shape;224;p187"/>
          <p:cNvSpPr>
            <a:spLocks noGrp="1"/>
          </p:cNvSpPr>
          <p:nvPr>
            <p:ph type="pic" idx="3"/>
          </p:nvPr>
        </p:nvSpPr>
        <p:spPr>
          <a:xfrm>
            <a:off x="5720105" y="2060843"/>
            <a:ext cx="1352103" cy="1352103"/>
          </a:xfrm>
          <a:prstGeom prst="rect">
            <a:avLst/>
          </a:prstGeom>
          <a:noFill/>
          <a:ln>
            <a:noFill/>
          </a:ln>
        </p:spPr>
      </p:sp>
      <p:sp>
        <p:nvSpPr>
          <p:cNvPr id="225" name="Google Shape;225;p187"/>
          <p:cNvSpPr>
            <a:spLocks noGrp="1"/>
          </p:cNvSpPr>
          <p:nvPr>
            <p:ph type="pic" idx="4"/>
          </p:nvPr>
        </p:nvSpPr>
        <p:spPr>
          <a:xfrm>
            <a:off x="8819301" y="724645"/>
            <a:ext cx="1352103" cy="1352103"/>
          </a:xfrm>
          <a:prstGeom prst="rect">
            <a:avLst/>
          </a:prstGeom>
          <a:noFill/>
          <a:ln>
            <a:noFill/>
          </a:ln>
        </p:spPr>
      </p:sp>
      <p:sp>
        <p:nvSpPr>
          <p:cNvPr id="226" name="Google Shape;226;p187"/>
          <p:cNvSpPr>
            <a:spLocks noGrp="1"/>
          </p:cNvSpPr>
          <p:nvPr>
            <p:ph type="pic" idx="5"/>
          </p:nvPr>
        </p:nvSpPr>
        <p:spPr>
          <a:xfrm>
            <a:off x="5722876" y="4760031"/>
            <a:ext cx="1352103" cy="1352103"/>
          </a:xfrm>
          <a:prstGeom prst="rect">
            <a:avLst/>
          </a:prstGeom>
          <a:no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Company Profile">
  <p:cSld name="Company Profile">
    <p:spTree>
      <p:nvGrpSpPr>
        <p:cNvPr id="1" name="Shape 227"/>
        <p:cNvGrpSpPr/>
        <p:nvPr/>
      </p:nvGrpSpPr>
      <p:grpSpPr>
        <a:xfrm>
          <a:off x="0" y="0"/>
          <a:ext cx="0" cy="0"/>
          <a:chOff x="0" y="0"/>
          <a:chExt cx="0" cy="0"/>
        </a:xfrm>
      </p:grpSpPr>
      <p:sp>
        <p:nvSpPr>
          <p:cNvPr id="228" name="Google Shape;228;p18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9" name="Google Shape;229;p18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0" name="Google Shape;230;p188"/>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1" name="Google Shape;231;p188"/>
          <p:cNvSpPr/>
          <p:nvPr/>
        </p:nvSpPr>
        <p:spPr>
          <a:xfrm>
            <a:off x="1" y="708746"/>
            <a:ext cx="4942284" cy="821288"/>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2" name="Google Shape;232;p188"/>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33" name="Google Shape;233;p188"/>
          <p:cNvSpPr>
            <a:spLocks noGrp="1"/>
          </p:cNvSpPr>
          <p:nvPr>
            <p:ph type="pic" idx="2"/>
          </p:nvPr>
        </p:nvSpPr>
        <p:spPr>
          <a:xfrm>
            <a:off x="0" y="1529910"/>
            <a:ext cx="4942284" cy="3411257"/>
          </a:xfrm>
          <a:prstGeom prst="rect">
            <a:avLst/>
          </a:prstGeom>
          <a:noFill/>
          <a:ln>
            <a:no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Project Two Column">
  <p:cSld name="Project Two Column">
    <p:spTree>
      <p:nvGrpSpPr>
        <p:cNvPr id="1" name="Shape 234"/>
        <p:cNvGrpSpPr/>
        <p:nvPr/>
      </p:nvGrpSpPr>
      <p:grpSpPr>
        <a:xfrm>
          <a:off x="0" y="0"/>
          <a:ext cx="0" cy="0"/>
          <a:chOff x="0" y="0"/>
          <a:chExt cx="0" cy="0"/>
        </a:xfrm>
      </p:grpSpPr>
      <p:sp>
        <p:nvSpPr>
          <p:cNvPr id="235" name="Google Shape;235;p18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6" name="Google Shape;236;p18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7" name="Google Shape;237;p189"/>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38" name="Google Shape;238;p189"/>
          <p:cNvSpPr/>
          <p:nvPr/>
        </p:nvSpPr>
        <p:spPr>
          <a:xfrm>
            <a:off x="1" y="708746"/>
            <a:ext cx="4942284" cy="821288"/>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39" name="Google Shape;239;p189"/>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0" name="Google Shape;240;p189"/>
          <p:cNvSpPr>
            <a:spLocks noGrp="1"/>
          </p:cNvSpPr>
          <p:nvPr>
            <p:ph type="pic" idx="2"/>
          </p:nvPr>
        </p:nvSpPr>
        <p:spPr>
          <a:xfrm>
            <a:off x="609599" y="1529909"/>
            <a:ext cx="5439509" cy="4419363"/>
          </a:xfrm>
          <a:prstGeom prst="rect">
            <a:avLst/>
          </a:prstGeom>
          <a:noFill/>
          <a:ln>
            <a:noFill/>
          </a:ln>
        </p:spPr>
      </p:sp>
      <p:sp>
        <p:nvSpPr>
          <p:cNvPr id="241" name="Google Shape;241;p189"/>
          <p:cNvSpPr>
            <a:spLocks noGrp="1"/>
          </p:cNvSpPr>
          <p:nvPr>
            <p:ph type="pic" idx="3"/>
          </p:nvPr>
        </p:nvSpPr>
        <p:spPr>
          <a:xfrm>
            <a:off x="6131169" y="1529909"/>
            <a:ext cx="5439509" cy="4419363"/>
          </a:xfrm>
          <a:prstGeom prst="rect">
            <a:avLst/>
          </a:prstGeom>
          <a:noFill/>
          <a:ln>
            <a:no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ur Appraoch">
  <p:cSld name="Our Appraoch">
    <p:spTree>
      <p:nvGrpSpPr>
        <p:cNvPr id="1" name="Shape 242"/>
        <p:cNvGrpSpPr/>
        <p:nvPr/>
      </p:nvGrpSpPr>
      <p:grpSpPr>
        <a:xfrm>
          <a:off x="0" y="0"/>
          <a:ext cx="0" cy="0"/>
          <a:chOff x="0" y="0"/>
          <a:chExt cx="0" cy="0"/>
        </a:xfrm>
      </p:grpSpPr>
      <p:sp>
        <p:nvSpPr>
          <p:cNvPr id="243" name="Google Shape;243;p19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4" name="Google Shape;244;p19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5" name="Google Shape;245;p190"/>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46" name="Google Shape;246;p190"/>
          <p:cNvSpPr/>
          <p:nvPr/>
        </p:nvSpPr>
        <p:spPr>
          <a:xfrm>
            <a:off x="1" y="708746"/>
            <a:ext cx="4942284" cy="821288"/>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47" name="Google Shape;247;p190"/>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8" name="Google Shape;248;p190"/>
          <p:cNvSpPr>
            <a:spLocks noGrp="1"/>
          </p:cNvSpPr>
          <p:nvPr>
            <p:ph type="pic" idx="2"/>
          </p:nvPr>
        </p:nvSpPr>
        <p:spPr>
          <a:xfrm>
            <a:off x="609599" y="1529909"/>
            <a:ext cx="10961079" cy="2475155"/>
          </a:xfrm>
          <a:prstGeom prst="rect">
            <a:avLst/>
          </a:prstGeom>
          <a:noFill/>
          <a:ln>
            <a:noFill/>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Project Tree Column">
  <p:cSld name="Project Tree Column">
    <p:spTree>
      <p:nvGrpSpPr>
        <p:cNvPr id="1" name="Shape 249"/>
        <p:cNvGrpSpPr/>
        <p:nvPr/>
      </p:nvGrpSpPr>
      <p:grpSpPr>
        <a:xfrm>
          <a:off x="0" y="0"/>
          <a:ext cx="0" cy="0"/>
          <a:chOff x="0" y="0"/>
          <a:chExt cx="0" cy="0"/>
        </a:xfrm>
      </p:grpSpPr>
      <p:sp>
        <p:nvSpPr>
          <p:cNvPr id="250" name="Google Shape;250;p19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1" name="Google Shape;251;p19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2" name="Google Shape;252;p191"/>
          <p:cNvSpPr txBox="1">
            <a:spLocks noGrp="1"/>
          </p:cNvSpPr>
          <p:nvPr>
            <p:ph type="sldNum" idx="12"/>
          </p:nvPr>
        </p:nvSpPr>
        <p:spPr>
          <a:xfrm>
            <a:off x="8731052"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53" name="Google Shape;253;p191"/>
          <p:cNvSpPr/>
          <p:nvPr/>
        </p:nvSpPr>
        <p:spPr>
          <a:xfrm>
            <a:off x="1" y="708746"/>
            <a:ext cx="4942284" cy="821288"/>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54" name="Google Shape;254;p191"/>
          <p:cNvSpPr txBox="1">
            <a:spLocks noGrp="1"/>
          </p:cNvSpPr>
          <p:nvPr>
            <p:ph type="body" idx="1"/>
          </p:nvPr>
        </p:nvSpPr>
        <p:spPr>
          <a:xfrm>
            <a:off x="0" y="794684"/>
            <a:ext cx="4726260" cy="649288"/>
          </a:xfrm>
          <a:prstGeom prst="rect">
            <a:avLst/>
          </a:prstGeom>
          <a:noFill/>
          <a:ln>
            <a:noFill/>
          </a:ln>
        </p:spPr>
        <p:txBody>
          <a:bodyPr spcFirstLastPara="1" wrap="square" lIns="121875" tIns="60925" rIns="121875" bIns="60925" anchor="ctr" anchorCtr="0">
            <a:noAutofit/>
          </a:bodyPr>
          <a:lstStyle>
            <a:lvl1pPr marL="457200" lvl="0" indent="-228600" algn="r">
              <a:spcBef>
                <a:spcPts val="720"/>
              </a:spcBef>
              <a:spcAft>
                <a:spcPts val="0"/>
              </a:spcAft>
              <a:buClr>
                <a:schemeClr val="lt1"/>
              </a:buClr>
              <a:buSzPts val="3600"/>
              <a:buFont typeface="Open Sans"/>
              <a:buNone/>
              <a:defRPr sz="3600" b="0">
                <a:solidFill>
                  <a:schemeClr val="lt1"/>
                </a:solidFill>
                <a:latin typeface="Open Sans"/>
                <a:ea typeface="Open Sans"/>
                <a:cs typeface="Open Sans"/>
                <a:sym typeface="Open Sans"/>
              </a:defRPr>
            </a:lvl1pPr>
            <a:lvl2pPr marL="914400" lvl="1" indent="-228600" algn="l">
              <a:spcBef>
                <a:spcPts val="640"/>
              </a:spcBef>
              <a:spcAft>
                <a:spcPts val="0"/>
              </a:spcAft>
              <a:buClr>
                <a:schemeClr val="dk1"/>
              </a:buClr>
              <a:buSzPts val="3200"/>
              <a:buFont typeface="Open Sans"/>
              <a:buNone/>
              <a:defRPr>
                <a:latin typeface="Open Sans"/>
                <a:ea typeface="Open Sans"/>
                <a:cs typeface="Open Sans"/>
                <a:sym typeface="Open Sans"/>
              </a:defRPr>
            </a:lvl2pPr>
            <a:lvl3pPr marL="1371600" lvl="2" indent="-228600" algn="l">
              <a:spcBef>
                <a:spcPts val="480"/>
              </a:spcBef>
              <a:spcAft>
                <a:spcPts val="0"/>
              </a:spcAft>
              <a:buClr>
                <a:schemeClr val="dk1"/>
              </a:buClr>
              <a:buSzPts val="2400"/>
              <a:buFont typeface="Open Sans"/>
              <a:buNone/>
              <a:defRPr>
                <a:latin typeface="Open Sans"/>
                <a:ea typeface="Open Sans"/>
                <a:cs typeface="Open Sans"/>
                <a:sym typeface="Open Sans"/>
              </a:defRPr>
            </a:lvl3pPr>
            <a:lvl4pPr marL="1828800" lvl="3" indent="-228600" algn="l">
              <a:spcBef>
                <a:spcPts val="400"/>
              </a:spcBef>
              <a:spcAft>
                <a:spcPts val="0"/>
              </a:spcAft>
              <a:buClr>
                <a:schemeClr val="dk1"/>
              </a:buClr>
              <a:buSzPts val="2000"/>
              <a:buFont typeface="Open Sans"/>
              <a:buNone/>
              <a:defRPr>
                <a:latin typeface="Open Sans"/>
                <a:ea typeface="Open Sans"/>
                <a:cs typeface="Open Sans"/>
                <a:sym typeface="Open Sans"/>
              </a:defRPr>
            </a:lvl4pPr>
            <a:lvl5pPr marL="2286000" lvl="4" indent="-228600" algn="l">
              <a:spcBef>
                <a:spcPts val="400"/>
              </a:spcBef>
              <a:spcAft>
                <a:spcPts val="0"/>
              </a:spcAft>
              <a:buClr>
                <a:schemeClr val="dk1"/>
              </a:buClr>
              <a:buSzPts val="2000"/>
              <a:buFont typeface="Open Sans"/>
              <a:buNone/>
              <a:defRPr>
                <a:latin typeface="Open Sans"/>
                <a:ea typeface="Open Sans"/>
                <a:cs typeface="Open Sans"/>
                <a:sym typeface="Open Sans"/>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55" name="Google Shape;255;p191"/>
          <p:cNvSpPr>
            <a:spLocks noGrp="1"/>
          </p:cNvSpPr>
          <p:nvPr>
            <p:ph type="pic" idx="2"/>
          </p:nvPr>
        </p:nvSpPr>
        <p:spPr>
          <a:xfrm>
            <a:off x="609441" y="1529909"/>
            <a:ext cx="3605855" cy="4419363"/>
          </a:xfrm>
          <a:prstGeom prst="rect">
            <a:avLst/>
          </a:prstGeom>
          <a:noFill/>
          <a:ln>
            <a:noFill/>
          </a:ln>
        </p:spPr>
      </p:sp>
      <p:sp>
        <p:nvSpPr>
          <p:cNvPr id="256" name="Google Shape;256;p191"/>
          <p:cNvSpPr>
            <a:spLocks noGrp="1"/>
          </p:cNvSpPr>
          <p:nvPr>
            <p:ph type="pic" idx="3"/>
          </p:nvPr>
        </p:nvSpPr>
        <p:spPr>
          <a:xfrm>
            <a:off x="4298073" y="1529909"/>
            <a:ext cx="3605855" cy="4419363"/>
          </a:xfrm>
          <a:prstGeom prst="rect">
            <a:avLst/>
          </a:prstGeom>
          <a:noFill/>
          <a:ln>
            <a:noFill/>
          </a:ln>
        </p:spPr>
      </p:sp>
      <p:sp>
        <p:nvSpPr>
          <p:cNvPr id="257" name="Google Shape;257;p191"/>
          <p:cNvSpPr>
            <a:spLocks noGrp="1"/>
          </p:cNvSpPr>
          <p:nvPr>
            <p:ph type="pic" idx="4"/>
          </p:nvPr>
        </p:nvSpPr>
        <p:spPr>
          <a:xfrm>
            <a:off x="7986705" y="1529909"/>
            <a:ext cx="3605855" cy="4419363"/>
          </a:xfrm>
          <a:prstGeom prst="rect">
            <a:avLst/>
          </a:prstGeom>
          <a:noFill/>
          <a:ln>
            <a:noFill/>
          </a:ln>
        </p:spPr>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8"/>
        <p:cNvGrpSpPr/>
        <p:nvPr/>
      </p:nvGrpSpPr>
      <p:grpSpPr>
        <a:xfrm>
          <a:off x="0" y="0"/>
          <a:ext cx="0" cy="0"/>
          <a:chOff x="0" y="0"/>
          <a:chExt cx="0" cy="0"/>
        </a:xfrm>
      </p:grpSpPr>
      <p:sp>
        <p:nvSpPr>
          <p:cNvPr id="259" name="Google Shape;259;p192"/>
          <p:cNvSpPr/>
          <p:nvPr/>
        </p:nvSpPr>
        <p:spPr>
          <a:xfrm flipH="1">
            <a:off x="4294212" y="0"/>
            <a:ext cx="7876318" cy="6858000"/>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sp>
        <p:nvSpPr>
          <p:cNvPr id="260" name="Google Shape;260;p192"/>
          <p:cNvSpPr/>
          <p:nvPr/>
        </p:nvSpPr>
        <p:spPr>
          <a:xfrm>
            <a:off x="-39608" y="-3"/>
            <a:ext cx="4333820" cy="4876818"/>
          </a:xfrm>
          <a:custGeom>
            <a:avLst/>
            <a:gdLst/>
            <a:ahLst/>
            <a:cxnLst/>
            <a:rect l="l" t="t" r="r" b="b"/>
            <a:pathLst>
              <a:path w="6094412" h="6858000" extrusionOk="0">
                <a:moveTo>
                  <a:pt x="0" y="0"/>
                </a:moveTo>
                <a:lnTo>
                  <a:pt x="6094412" y="0"/>
                </a:lnTo>
                <a:lnTo>
                  <a:pt x="0" y="6858000"/>
                </a:lnTo>
                <a:lnTo>
                  <a:pt x="0" y="0"/>
                </a:lnTo>
                <a:close/>
              </a:path>
            </a:pathLst>
          </a:custGeom>
          <a:solidFill>
            <a:srgbClr val="E4E4E4">
              <a:alpha val="49803"/>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Calibri"/>
              <a:ea typeface="Calibri"/>
              <a:cs typeface="Calibri"/>
              <a:sym typeface="Calibri"/>
            </a:endParaRPr>
          </a:p>
        </p:txBody>
      </p:sp>
      <p:grpSp>
        <p:nvGrpSpPr>
          <p:cNvPr id="261" name="Google Shape;261;p192"/>
          <p:cNvGrpSpPr/>
          <p:nvPr/>
        </p:nvGrpSpPr>
        <p:grpSpPr>
          <a:xfrm>
            <a:off x="1" y="0"/>
            <a:ext cx="2601913" cy="2833688"/>
            <a:chOff x="0" y="0"/>
            <a:chExt cx="2601913" cy="2833688"/>
          </a:xfrm>
        </p:grpSpPr>
        <p:sp>
          <p:nvSpPr>
            <p:cNvPr id="262" name="Google Shape;262;p192"/>
            <p:cNvSpPr/>
            <p:nvPr/>
          </p:nvSpPr>
          <p:spPr>
            <a:xfrm>
              <a:off x="0"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78001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3" name="Google Shape;263;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4" name="Google Shape;264;p192"/>
            <p:cNvSpPr/>
            <p:nvPr/>
          </p:nvSpPr>
          <p:spPr>
            <a:xfrm>
              <a:off x="0"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5" name="Google Shape;265;p192"/>
            <p:cNvSpPr/>
            <p:nvPr/>
          </p:nvSpPr>
          <p:spPr>
            <a:xfrm>
              <a:off x="0" y="1212850"/>
              <a:ext cx="701675" cy="814388"/>
            </a:xfrm>
            <a:custGeom>
              <a:avLst/>
              <a:gdLst/>
              <a:ahLst/>
              <a:cxnLst/>
              <a:rect l="l" t="t" r="r" b="b"/>
              <a:pathLst>
                <a:path w="442" h="513" extrusionOk="0">
                  <a:moveTo>
                    <a:pt x="0" y="257"/>
                  </a:moveTo>
                  <a:lnTo>
                    <a:pt x="0" y="257"/>
                  </a:lnTo>
                  <a:lnTo>
                    <a:pt x="442" y="0"/>
                  </a:lnTo>
                  <a:lnTo>
                    <a:pt x="442" y="3"/>
                  </a:lnTo>
                  <a:lnTo>
                    <a:pt x="442" y="513"/>
                  </a:lnTo>
                  <a:lnTo>
                    <a:pt x="0" y="257"/>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6" name="Google Shape;266;p192"/>
            <p:cNvSpPr/>
            <p:nvPr/>
          </p:nvSpPr>
          <p:spPr>
            <a:xfrm>
              <a:off x="234949" y="2359025"/>
              <a:ext cx="406465" cy="474663"/>
            </a:xfrm>
            <a:custGeom>
              <a:avLst/>
              <a:gdLst/>
              <a:ahLst/>
              <a:cxnLst/>
              <a:rect l="l" t="t" r="r" b="b"/>
              <a:pathLst>
                <a:path w="149" h="174" extrusionOk="0">
                  <a:moveTo>
                    <a:pt x="0" y="87"/>
                  </a:moveTo>
                  <a:lnTo>
                    <a:pt x="0" y="87"/>
                  </a:lnTo>
                  <a:lnTo>
                    <a:pt x="149" y="0"/>
                  </a:lnTo>
                  <a:lnTo>
                    <a:pt x="149" y="0"/>
                  </a:lnTo>
                  <a:lnTo>
                    <a:pt x="149" y="174"/>
                  </a:lnTo>
                  <a:lnTo>
                    <a:pt x="0" y="87"/>
                  </a:lnTo>
                  <a:close/>
                </a:path>
              </a:pathLst>
            </a:custGeom>
            <a:solidFill>
              <a:schemeClr val="accent3"/>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7" name="Google Shape;267;p192"/>
            <p:cNvSpPr/>
            <p:nvPr/>
          </p:nvSpPr>
          <p:spPr>
            <a:xfrm>
              <a:off x="0" y="809625"/>
              <a:ext cx="701675" cy="811213"/>
            </a:xfrm>
            <a:custGeom>
              <a:avLst/>
              <a:gdLst/>
              <a:ahLst/>
              <a:cxnLst/>
              <a:rect l="l" t="t" r="r" b="b"/>
              <a:pathLst>
                <a:path w="442" h="511" extrusionOk="0">
                  <a:moveTo>
                    <a:pt x="0" y="511"/>
                  </a:moveTo>
                  <a:lnTo>
                    <a:pt x="0" y="0"/>
                  </a:lnTo>
                  <a:lnTo>
                    <a:pt x="442" y="254"/>
                  </a:lnTo>
                  <a:lnTo>
                    <a:pt x="0" y="511"/>
                  </a:lnTo>
                  <a:close/>
                </a:path>
              </a:pathLst>
            </a:custGeom>
            <a:solidFill>
              <a:srgbClr val="114D81"/>
            </a:solidFill>
            <a:ln w="9525" cap="flat" cmpd="sng">
              <a:solidFill>
                <a:srgbClr val="114D8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8" name="Google Shape;268;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F5340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69" name="Google Shape;269;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rgbClr val="E3651D"/>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0" name="Google Shape;270;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rgbClr val="FFA73B"/>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1" name="Google Shape;271;p192"/>
            <p:cNvSpPr/>
            <p:nvPr/>
          </p:nvSpPr>
          <p:spPr>
            <a:xfrm>
              <a:off x="1408113" y="0"/>
              <a:ext cx="701675" cy="809625"/>
            </a:xfrm>
            <a:custGeom>
              <a:avLst/>
              <a:gdLst/>
              <a:ahLst/>
              <a:cxnLst/>
              <a:rect l="l" t="t" r="r" b="b"/>
              <a:pathLst>
                <a:path w="442" h="510" extrusionOk="0">
                  <a:moveTo>
                    <a:pt x="0" y="510"/>
                  </a:moveTo>
                  <a:lnTo>
                    <a:pt x="0" y="0"/>
                  </a:lnTo>
                  <a:lnTo>
                    <a:pt x="0" y="0"/>
                  </a:lnTo>
                  <a:lnTo>
                    <a:pt x="442" y="254"/>
                  </a:lnTo>
                  <a:lnTo>
                    <a:pt x="0" y="510"/>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2" name="Google Shape;272;p192"/>
            <p:cNvSpPr/>
            <p:nvPr/>
          </p:nvSpPr>
          <p:spPr>
            <a:xfrm>
              <a:off x="2317750" y="241300"/>
              <a:ext cx="284163" cy="328613"/>
            </a:xfrm>
            <a:custGeom>
              <a:avLst/>
              <a:gdLst/>
              <a:ahLst/>
              <a:cxnLst/>
              <a:rect l="l" t="t" r="r" b="b"/>
              <a:pathLst>
                <a:path w="179" h="207" extrusionOk="0">
                  <a:moveTo>
                    <a:pt x="0" y="207"/>
                  </a:moveTo>
                  <a:lnTo>
                    <a:pt x="0" y="0"/>
                  </a:lnTo>
                  <a:lnTo>
                    <a:pt x="0" y="0"/>
                  </a:lnTo>
                  <a:lnTo>
                    <a:pt x="179" y="102"/>
                  </a:lnTo>
                  <a:lnTo>
                    <a:pt x="0" y="207"/>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3" name="Google Shape;273;p192"/>
            <p:cNvSpPr/>
            <p:nvPr/>
          </p:nvSpPr>
          <p:spPr>
            <a:xfrm>
              <a:off x="1408113" y="1620838"/>
              <a:ext cx="701675" cy="809625"/>
            </a:xfrm>
            <a:custGeom>
              <a:avLst/>
              <a:gdLst/>
              <a:ahLst/>
              <a:cxnLst/>
              <a:rect l="l" t="t" r="r" b="b"/>
              <a:pathLst>
                <a:path w="442" h="510" extrusionOk="0">
                  <a:moveTo>
                    <a:pt x="0" y="510"/>
                  </a:moveTo>
                  <a:lnTo>
                    <a:pt x="0" y="0"/>
                  </a:lnTo>
                  <a:lnTo>
                    <a:pt x="442" y="256"/>
                  </a:lnTo>
                  <a:lnTo>
                    <a:pt x="442" y="256"/>
                  </a:lnTo>
                  <a:lnTo>
                    <a:pt x="0" y="510"/>
                  </a:lnTo>
                  <a:close/>
                </a:path>
              </a:pathLst>
            </a:custGeom>
            <a:solidFill>
              <a:schemeClr val="accent6"/>
            </a:solidFill>
            <a:ln w="9525" cap="flat" cmpd="sng">
              <a:solidFill>
                <a:schemeClr val="accent6"/>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4" name="Google Shape;274;p192"/>
            <p:cNvSpPr/>
            <p:nvPr/>
          </p:nvSpPr>
          <p:spPr>
            <a:xfrm>
              <a:off x="706438" y="809625"/>
              <a:ext cx="701675" cy="811213"/>
            </a:xfrm>
            <a:custGeom>
              <a:avLst/>
              <a:gdLst/>
              <a:ahLst/>
              <a:cxnLst/>
              <a:rect l="l" t="t" r="r" b="b"/>
              <a:pathLst>
                <a:path w="442" h="511" extrusionOk="0">
                  <a:moveTo>
                    <a:pt x="0" y="254"/>
                  </a:moveTo>
                  <a:lnTo>
                    <a:pt x="442" y="0"/>
                  </a:lnTo>
                  <a:lnTo>
                    <a:pt x="442" y="511"/>
                  </a:lnTo>
                  <a:lnTo>
                    <a:pt x="442" y="511"/>
                  </a:lnTo>
                  <a:lnTo>
                    <a:pt x="0" y="254"/>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5" name="Google Shape;275;p192"/>
            <p:cNvSpPr/>
            <p:nvPr/>
          </p:nvSpPr>
          <p:spPr>
            <a:xfrm>
              <a:off x="701675" y="1212850"/>
              <a:ext cx="706438" cy="811213"/>
            </a:xfrm>
            <a:custGeom>
              <a:avLst/>
              <a:gdLst/>
              <a:ahLst/>
              <a:cxnLst/>
              <a:rect l="l" t="t" r="r" b="b"/>
              <a:pathLst>
                <a:path w="445" h="511" extrusionOk="0">
                  <a:moveTo>
                    <a:pt x="0" y="511"/>
                  </a:moveTo>
                  <a:lnTo>
                    <a:pt x="0" y="3"/>
                  </a:lnTo>
                  <a:lnTo>
                    <a:pt x="3" y="0"/>
                  </a:lnTo>
                  <a:lnTo>
                    <a:pt x="445" y="257"/>
                  </a:lnTo>
                  <a:lnTo>
                    <a:pt x="0" y="511"/>
                  </a:lnTo>
                  <a:close/>
                </a:path>
              </a:pathLst>
            </a:custGeom>
            <a:solidFill>
              <a:srgbClr val="8D8D8D"/>
            </a:solidFill>
            <a:ln w="9525" cap="flat" cmpd="sng">
              <a:solidFill>
                <a:srgbClr val="8D8D8D"/>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6" name="Google Shape;276;p192"/>
            <p:cNvSpPr/>
            <p:nvPr/>
          </p:nvSpPr>
          <p:spPr>
            <a:xfrm>
              <a:off x="701675" y="1620838"/>
              <a:ext cx="706438" cy="809625"/>
            </a:xfrm>
            <a:custGeom>
              <a:avLst/>
              <a:gdLst/>
              <a:ahLst/>
              <a:cxnLst/>
              <a:rect l="l" t="t" r="r" b="b"/>
              <a:pathLst>
                <a:path w="445" h="510" extrusionOk="0">
                  <a:moveTo>
                    <a:pt x="0" y="256"/>
                  </a:moveTo>
                  <a:lnTo>
                    <a:pt x="0" y="254"/>
                  </a:lnTo>
                  <a:lnTo>
                    <a:pt x="445" y="0"/>
                  </a:lnTo>
                  <a:lnTo>
                    <a:pt x="445" y="0"/>
                  </a:lnTo>
                  <a:lnTo>
                    <a:pt x="445" y="510"/>
                  </a:lnTo>
                  <a:lnTo>
                    <a:pt x="0" y="256"/>
                  </a:lnTo>
                  <a:close/>
                </a:path>
              </a:pathLst>
            </a:custGeom>
            <a:solidFill>
              <a:schemeClr val="accent1"/>
            </a:solidFill>
            <a:ln w="9525" cap="flat" cmpd="sng">
              <a:solidFill>
                <a:schemeClr val="accent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7" name="Google Shape;277;p192"/>
            <p:cNvSpPr/>
            <p:nvPr/>
          </p:nvSpPr>
          <p:spPr>
            <a:xfrm>
              <a:off x="701675" y="403225"/>
              <a:ext cx="706438" cy="814388"/>
            </a:xfrm>
            <a:custGeom>
              <a:avLst/>
              <a:gdLst/>
              <a:ahLst/>
              <a:cxnLst/>
              <a:rect l="l" t="t" r="r" b="b"/>
              <a:pathLst>
                <a:path w="445" h="513" extrusionOk="0">
                  <a:moveTo>
                    <a:pt x="0" y="513"/>
                  </a:moveTo>
                  <a:lnTo>
                    <a:pt x="0" y="0"/>
                  </a:lnTo>
                  <a:lnTo>
                    <a:pt x="445" y="256"/>
                  </a:lnTo>
                  <a:lnTo>
                    <a:pt x="445" y="256"/>
                  </a:lnTo>
                  <a:lnTo>
                    <a:pt x="0" y="513"/>
                  </a:lnTo>
                  <a:close/>
                </a:path>
              </a:pathLst>
            </a:custGeom>
            <a:solidFill>
              <a:srgbClr val="C1DD84"/>
            </a:solidFill>
            <a:ln w="9525" cap="flat" cmpd="sng">
              <a:solidFill>
                <a:srgbClr val="C1DD8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8" name="Google Shape;278;p192"/>
            <p:cNvSpPr/>
            <p:nvPr/>
          </p:nvSpPr>
          <p:spPr>
            <a:xfrm>
              <a:off x="701675" y="0"/>
              <a:ext cx="706438" cy="809625"/>
            </a:xfrm>
            <a:custGeom>
              <a:avLst/>
              <a:gdLst/>
              <a:ahLst/>
              <a:cxnLst/>
              <a:rect l="l" t="t" r="r" b="b"/>
              <a:pathLst>
                <a:path w="445" h="510" extrusionOk="0">
                  <a:moveTo>
                    <a:pt x="0" y="254"/>
                  </a:moveTo>
                  <a:lnTo>
                    <a:pt x="0" y="254"/>
                  </a:lnTo>
                  <a:lnTo>
                    <a:pt x="445" y="0"/>
                  </a:lnTo>
                  <a:lnTo>
                    <a:pt x="445" y="0"/>
                  </a:lnTo>
                  <a:lnTo>
                    <a:pt x="445" y="510"/>
                  </a:lnTo>
                  <a:lnTo>
                    <a:pt x="0" y="254"/>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79" name="Google Shape;279;p192"/>
            <p:cNvSpPr/>
            <p:nvPr/>
          </p:nvSpPr>
          <p:spPr>
            <a:xfrm>
              <a:off x="0" y="403225"/>
              <a:ext cx="701675" cy="814388"/>
            </a:xfrm>
            <a:custGeom>
              <a:avLst/>
              <a:gdLst/>
              <a:ahLst/>
              <a:cxnLst/>
              <a:rect l="l" t="t" r="r" b="b"/>
              <a:pathLst>
                <a:path w="442" h="513" extrusionOk="0">
                  <a:moveTo>
                    <a:pt x="0" y="256"/>
                  </a:moveTo>
                  <a:lnTo>
                    <a:pt x="0" y="256"/>
                  </a:lnTo>
                  <a:lnTo>
                    <a:pt x="442" y="0"/>
                  </a:lnTo>
                  <a:lnTo>
                    <a:pt x="442" y="0"/>
                  </a:lnTo>
                  <a:lnTo>
                    <a:pt x="442" y="513"/>
                  </a:lnTo>
                  <a:lnTo>
                    <a:pt x="0" y="256"/>
                  </a:lnTo>
                  <a:close/>
                </a:path>
              </a:pathLst>
            </a:custGeom>
            <a:solidFill>
              <a:schemeClr val="accent2"/>
            </a:solidFill>
            <a:ln w="9525" cap="flat" cmpd="sng">
              <a:solidFill>
                <a:schemeClr val="accent2"/>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0" name="Google Shape;280;p192"/>
            <p:cNvSpPr/>
            <p:nvPr/>
          </p:nvSpPr>
          <p:spPr>
            <a:xfrm>
              <a:off x="0" y="0"/>
              <a:ext cx="701675" cy="809625"/>
            </a:xfrm>
            <a:custGeom>
              <a:avLst/>
              <a:gdLst/>
              <a:ahLst/>
              <a:cxnLst/>
              <a:rect l="l" t="t" r="r" b="b"/>
              <a:pathLst>
                <a:path w="442" h="510" extrusionOk="0">
                  <a:moveTo>
                    <a:pt x="0" y="0"/>
                  </a:moveTo>
                  <a:lnTo>
                    <a:pt x="0" y="510"/>
                  </a:lnTo>
                  <a:lnTo>
                    <a:pt x="442" y="254"/>
                  </a:lnTo>
                  <a:lnTo>
                    <a:pt x="0" y="0"/>
                  </a:lnTo>
                  <a:lnTo>
                    <a:pt x="0" y="0"/>
                  </a:lnTo>
                  <a:close/>
                </a:path>
              </a:pathLst>
            </a:custGeom>
            <a:solidFill>
              <a:srgbClr val="515151"/>
            </a:solidFill>
            <a:ln w="9525" cap="flat" cmpd="sng">
              <a:solidFill>
                <a:srgbClr val="51515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1" name="Google Shape;281;p192"/>
            <p:cNvSpPr/>
            <p:nvPr/>
          </p:nvSpPr>
          <p:spPr>
            <a:xfrm>
              <a:off x="701675" y="0"/>
              <a:ext cx="701675" cy="403225"/>
            </a:xfrm>
            <a:custGeom>
              <a:avLst/>
              <a:gdLst/>
              <a:ahLst/>
              <a:cxnLst/>
              <a:rect l="l" t="t" r="r" b="b"/>
              <a:pathLst>
                <a:path w="442" h="254" extrusionOk="0">
                  <a:moveTo>
                    <a:pt x="0" y="254"/>
                  </a:moveTo>
                  <a:lnTo>
                    <a:pt x="442" y="0"/>
                  </a:lnTo>
                  <a:lnTo>
                    <a:pt x="0" y="0"/>
                  </a:lnTo>
                  <a:lnTo>
                    <a:pt x="0" y="254"/>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sp>
          <p:nvSpPr>
            <p:cNvPr id="282" name="Google Shape;282;p192"/>
            <p:cNvSpPr/>
            <p:nvPr/>
          </p:nvSpPr>
          <p:spPr>
            <a:xfrm>
              <a:off x="0" y="0"/>
              <a:ext cx="701675" cy="403225"/>
            </a:xfrm>
            <a:custGeom>
              <a:avLst/>
              <a:gdLst/>
              <a:ahLst/>
              <a:cxnLst/>
              <a:rect l="l" t="t" r="r" b="b"/>
              <a:pathLst>
                <a:path w="442" h="254" extrusionOk="0">
                  <a:moveTo>
                    <a:pt x="442" y="0"/>
                  </a:moveTo>
                  <a:lnTo>
                    <a:pt x="0" y="0"/>
                  </a:lnTo>
                  <a:lnTo>
                    <a:pt x="442" y="254"/>
                  </a:lnTo>
                  <a:lnTo>
                    <a:pt x="442" y="254"/>
                  </a:lnTo>
                  <a:lnTo>
                    <a:pt x="442" y="0"/>
                  </a:lnTo>
                  <a:close/>
                </a:path>
              </a:pathLst>
            </a:custGeom>
            <a:solidFill>
              <a:schemeClr val="accent4"/>
            </a:solidFill>
            <a:ln w="9525" cap="flat" cmpd="sng">
              <a:solidFill>
                <a:schemeClr val="accent4"/>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Calibri"/>
                <a:ea typeface="Calibri"/>
                <a:cs typeface="Calibri"/>
                <a:sym typeface="Calibri"/>
              </a:endParaRPr>
            </a:p>
          </p:txBody>
        </p:sp>
      </p:grpSp>
      <p:sp>
        <p:nvSpPr>
          <p:cNvPr id="283" name="Google Shape;283;p192"/>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4" name="Google Shape;284;p192"/>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85" name="Google Shape;285;p192"/>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286" name="Google Shape;286;p192"/>
          <p:cNvSpPr txBox="1">
            <a:spLocks noGrp="1"/>
          </p:cNvSpPr>
          <p:nvPr>
            <p:ph type="title"/>
          </p:nvPr>
        </p:nvSpPr>
        <p:spPr>
          <a:xfrm>
            <a:off x="6094412" y="3789040"/>
            <a:ext cx="5491606" cy="1362075"/>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accent3"/>
              </a:buClr>
              <a:buSzPts val="5300"/>
              <a:buFont typeface="Open Sans"/>
              <a:buNone/>
              <a:defRPr sz="5300" b="1" cap="none">
                <a:solidFill>
                  <a:schemeClr val="accent3"/>
                </a:solidFill>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7" name="Google Shape;287;p192"/>
          <p:cNvSpPr txBox="1">
            <a:spLocks noGrp="1"/>
          </p:cNvSpPr>
          <p:nvPr>
            <p:ph type="body" idx="1"/>
          </p:nvPr>
        </p:nvSpPr>
        <p:spPr>
          <a:xfrm>
            <a:off x="6094412" y="5319823"/>
            <a:ext cx="5521484" cy="828007"/>
          </a:xfrm>
          <a:prstGeom prst="rect">
            <a:avLst/>
          </a:prstGeom>
          <a:noFill/>
          <a:ln>
            <a:noFill/>
          </a:ln>
        </p:spPr>
        <p:txBody>
          <a:bodyPr spcFirstLastPara="1" wrap="square" lIns="121875" tIns="0" rIns="121875" bIns="0" anchor="t" anchorCtr="0">
            <a:normAutofit/>
          </a:bodyPr>
          <a:lstStyle>
            <a:lvl1pPr marL="457200" lvl="0" indent="-228600" algn="l">
              <a:spcBef>
                <a:spcPts val="320"/>
              </a:spcBef>
              <a:spcAft>
                <a:spcPts val="0"/>
              </a:spcAft>
              <a:buClr>
                <a:schemeClr val="accent3"/>
              </a:buClr>
              <a:buSzPts val="1600"/>
              <a:buNone/>
              <a:defRPr sz="1600">
                <a:solidFill>
                  <a:schemeClr val="accent3"/>
                </a:solidFill>
                <a:latin typeface="Open Sans"/>
                <a:ea typeface="Open Sans"/>
                <a:cs typeface="Open Sans"/>
                <a:sym typeface="Open Sans"/>
              </a:defRPr>
            </a:lvl1pPr>
            <a:lvl2pPr marL="914400" lvl="1" indent="-228600" algn="l">
              <a:spcBef>
                <a:spcPts val="480"/>
              </a:spcBef>
              <a:spcAft>
                <a:spcPts val="0"/>
              </a:spcAft>
              <a:buClr>
                <a:srgbClr val="888888"/>
              </a:buClr>
              <a:buSzPts val="2400"/>
              <a:buNone/>
              <a:defRPr sz="2400">
                <a:solidFill>
                  <a:srgbClr val="888888"/>
                </a:solidFill>
              </a:defRPr>
            </a:lvl2pPr>
            <a:lvl3pPr marL="1371600" lvl="2" indent="-228600" algn="l">
              <a:spcBef>
                <a:spcPts val="420"/>
              </a:spcBef>
              <a:spcAft>
                <a:spcPts val="0"/>
              </a:spcAft>
              <a:buClr>
                <a:srgbClr val="888888"/>
              </a:buClr>
              <a:buSzPts val="2100"/>
              <a:buNone/>
              <a:defRPr sz="2100">
                <a:solidFill>
                  <a:srgbClr val="888888"/>
                </a:solidFill>
              </a:defRPr>
            </a:lvl3pPr>
            <a:lvl4pPr marL="1828800" lvl="3" indent="-228600" algn="l">
              <a:spcBef>
                <a:spcPts val="380"/>
              </a:spcBef>
              <a:spcAft>
                <a:spcPts val="0"/>
              </a:spcAft>
              <a:buClr>
                <a:srgbClr val="888888"/>
              </a:buClr>
              <a:buSzPts val="1900"/>
              <a:buNone/>
              <a:defRPr sz="1900">
                <a:solidFill>
                  <a:srgbClr val="888888"/>
                </a:solidFill>
              </a:defRPr>
            </a:lvl4pPr>
            <a:lvl5pPr marL="2286000" lvl="4" indent="-228600" algn="l">
              <a:spcBef>
                <a:spcPts val="380"/>
              </a:spcBef>
              <a:spcAft>
                <a:spcPts val="0"/>
              </a:spcAft>
              <a:buClr>
                <a:srgbClr val="888888"/>
              </a:buClr>
              <a:buSzPts val="1900"/>
              <a:buNone/>
              <a:defRPr sz="1900">
                <a:solidFill>
                  <a:srgbClr val="888888"/>
                </a:solidFill>
              </a:defRPr>
            </a:lvl5pPr>
            <a:lvl6pPr marL="2743200" lvl="5" indent="-228600" algn="l">
              <a:spcBef>
                <a:spcPts val="380"/>
              </a:spcBef>
              <a:spcAft>
                <a:spcPts val="0"/>
              </a:spcAft>
              <a:buClr>
                <a:srgbClr val="888888"/>
              </a:buClr>
              <a:buSzPts val="1900"/>
              <a:buNone/>
              <a:defRPr sz="1900">
                <a:solidFill>
                  <a:srgbClr val="888888"/>
                </a:solidFill>
              </a:defRPr>
            </a:lvl6pPr>
            <a:lvl7pPr marL="3200400" lvl="6" indent="-228600" algn="l">
              <a:spcBef>
                <a:spcPts val="380"/>
              </a:spcBef>
              <a:spcAft>
                <a:spcPts val="0"/>
              </a:spcAft>
              <a:buClr>
                <a:srgbClr val="888888"/>
              </a:buClr>
              <a:buSzPts val="1900"/>
              <a:buNone/>
              <a:defRPr sz="1900">
                <a:solidFill>
                  <a:srgbClr val="888888"/>
                </a:solidFill>
              </a:defRPr>
            </a:lvl7pPr>
            <a:lvl8pPr marL="3657600" lvl="7" indent="-228600" algn="l">
              <a:spcBef>
                <a:spcPts val="380"/>
              </a:spcBef>
              <a:spcAft>
                <a:spcPts val="0"/>
              </a:spcAft>
              <a:buClr>
                <a:srgbClr val="888888"/>
              </a:buClr>
              <a:buSzPts val="1900"/>
              <a:buNone/>
              <a:defRPr sz="1900">
                <a:solidFill>
                  <a:srgbClr val="888888"/>
                </a:solidFill>
              </a:defRPr>
            </a:lvl8pPr>
            <a:lvl9pPr marL="4114800" lvl="8" indent="-228600" algn="l">
              <a:spcBef>
                <a:spcPts val="380"/>
              </a:spcBef>
              <a:spcAft>
                <a:spcPts val="0"/>
              </a:spcAft>
              <a:buClr>
                <a:srgbClr val="888888"/>
              </a:buClr>
              <a:buSzPts val="1900"/>
              <a:buNone/>
              <a:defRPr sz="1900">
                <a:solidFill>
                  <a:srgbClr val="888888"/>
                </a:solidFill>
              </a:defRPr>
            </a:lvl9pPr>
          </a:lstStyle>
          <a:p>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Graph">
  <p:cSld name="Graph">
    <p:spTree>
      <p:nvGrpSpPr>
        <p:cNvPr id="1" name="Shape 288"/>
        <p:cNvGrpSpPr/>
        <p:nvPr/>
      </p:nvGrpSpPr>
      <p:grpSpPr>
        <a:xfrm>
          <a:off x="0" y="0"/>
          <a:ext cx="0" cy="0"/>
          <a:chOff x="0" y="0"/>
          <a:chExt cx="0" cy="0"/>
        </a:xfrm>
      </p:grpSpPr>
      <p:sp>
        <p:nvSpPr>
          <p:cNvPr id="289" name="Google Shape;289;p193"/>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dk1"/>
              </a:buClr>
              <a:buSzPts val="3600"/>
              <a:buFont typeface="Open Sans"/>
              <a:buNone/>
              <a:defRPr sz="3600">
                <a:latin typeface="Open Sans"/>
                <a:ea typeface="Open Sans"/>
                <a:cs typeface="Open Sans"/>
                <a:sym typeface="Open Sans"/>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0" name="Google Shape;290;p19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1" name="Google Shape;291;p19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2" name="Google Shape;292;p19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4_Title Only">
  <p:cSld name="4_Title Only">
    <p:spTree>
      <p:nvGrpSpPr>
        <p:cNvPr id="1" name="Shape 46"/>
        <p:cNvGrpSpPr/>
        <p:nvPr/>
      </p:nvGrpSpPr>
      <p:grpSpPr>
        <a:xfrm>
          <a:off x="0" y="0"/>
          <a:ext cx="0" cy="0"/>
          <a:chOff x="0" y="0"/>
          <a:chExt cx="0" cy="0"/>
        </a:xfrm>
      </p:grpSpPr>
      <p:sp>
        <p:nvSpPr>
          <p:cNvPr id="47" name="Google Shape;47;p149"/>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149"/>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49"/>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50" name="Google Shape;50;p149"/>
          <p:cNvSpPr txBox="1">
            <a:spLocks noGrp="1"/>
          </p:cNvSpPr>
          <p:nvPr>
            <p:ph type="title"/>
          </p:nvPr>
        </p:nvSpPr>
        <p:spPr>
          <a:xfrm>
            <a:off x="609441" y="476672"/>
            <a:ext cx="10969943" cy="711081"/>
          </a:xfrm>
          <a:prstGeom prst="rect">
            <a:avLst/>
          </a:prstGeom>
          <a:noFill/>
          <a:ln>
            <a:noFill/>
          </a:ln>
        </p:spPr>
        <p:txBody>
          <a:bodyPr spcFirstLastPara="1" wrap="square" lIns="0" tIns="60925" rIns="0" bIns="60925" anchor="t"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149"/>
          <p:cNvSpPr txBox="1">
            <a:spLocks noGrp="1"/>
          </p:cNvSpPr>
          <p:nvPr>
            <p:ph type="body" idx="1"/>
          </p:nvPr>
        </p:nvSpPr>
        <p:spPr>
          <a:xfrm>
            <a:off x="609600" y="188913"/>
            <a:ext cx="5700713" cy="360362"/>
          </a:xfrm>
          <a:prstGeom prst="rect">
            <a:avLst/>
          </a:prstGeom>
          <a:noFill/>
          <a:ln>
            <a:noFill/>
          </a:ln>
        </p:spPr>
        <p:txBody>
          <a:bodyPr spcFirstLastPara="1" wrap="square" lIns="0" tIns="60925" rIns="0" bIns="60925" anchor="t" anchorCtr="0">
            <a:noAutofit/>
          </a:bodyPr>
          <a:lstStyle>
            <a:lvl1pPr marL="457200" lvl="0" indent="-228600" algn="l">
              <a:spcBef>
                <a:spcPts val="400"/>
              </a:spcBef>
              <a:spcAft>
                <a:spcPts val="0"/>
              </a:spcAft>
              <a:buClr>
                <a:schemeClr val="dk1"/>
              </a:buClr>
              <a:buSzPts val="2000"/>
              <a:buNone/>
              <a:defRPr sz="2000"/>
            </a:lvl1pPr>
            <a:lvl2pPr marL="914400" lvl="1" indent="-228600" algn="l">
              <a:spcBef>
                <a:spcPts val="400"/>
              </a:spcBef>
              <a:spcAft>
                <a:spcPts val="0"/>
              </a:spcAft>
              <a:buClr>
                <a:schemeClr val="dk1"/>
              </a:buClr>
              <a:buSzPts val="2000"/>
              <a:buNone/>
              <a:defRPr sz="2000"/>
            </a:lvl2pPr>
            <a:lvl3pPr marL="1371600" lvl="2" indent="-228600" algn="l">
              <a:spcBef>
                <a:spcPts val="400"/>
              </a:spcBef>
              <a:spcAft>
                <a:spcPts val="0"/>
              </a:spcAft>
              <a:buClr>
                <a:schemeClr val="dk1"/>
              </a:buClr>
              <a:buSzPts val="2000"/>
              <a:buNone/>
              <a:defRPr sz="20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93"/>
        <p:cNvGrpSpPr/>
        <p:nvPr/>
      </p:nvGrpSpPr>
      <p:grpSpPr>
        <a:xfrm>
          <a:off x="0" y="0"/>
          <a:ext cx="0" cy="0"/>
          <a:chOff x="0" y="0"/>
          <a:chExt cx="0" cy="0"/>
        </a:xfrm>
      </p:grpSpPr>
      <p:sp>
        <p:nvSpPr>
          <p:cNvPr id="294" name="Google Shape;294;p194"/>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5" name="Google Shape;295;p194"/>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96" name="Google Shape;296;p194"/>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7" name="Google Shape;297;p194"/>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98" name="Google Shape;298;p194"/>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9"/>
        <p:cNvGrpSpPr/>
        <p:nvPr/>
      </p:nvGrpSpPr>
      <p:grpSpPr>
        <a:xfrm>
          <a:off x="0" y="0"/>
          <a:ext cx="0" cy="0"/>
          <a:chOff x="0" y="0"/>
          <a:chExt cx="0" cy="0"/>
        </a:xfrm>
      </p:grpSpPr>
      <p:sp>
        <p:nvSpPr>
          <p:cNvPr id="300" name="Google Shape;300;p195"/>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1" name="Google Shape;301;p195"/>
          <p:cNvSpPr txBox="1">
            <a:spLocks noGrp="1"/>
          </p:cNvSpPr>
          <p:nvPr>
            <p:ph type="body" idx="1"/>
          </p:nvPr>
        </p:nvSpPr>
        <p:spPr>
          <a:xfrm>
            <a:off x="609441"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2" name="Google Shape;302;p195"/>
          <p:cNvSpPr txBox="1">
            <a:spLocks noGrp="1"/>
          </p:cNvSpPr>
          <p:nvPr>
            <p:ph type="body" idx="2"/>
          </p:nvPr>
        </p:nvSpPr>
        <p:spPr>
          <a:xfrm>
            <a:off x="6195986" y="1600201"/>
            <a:ext cx="5383398" cy="4525963"/>
          </a:xfrm>
          <a:prstGeom prst="rect">
            <a:avLst/>
          </a:prstGeom>
          <a:noFill/>
          <a:ln>
            <a:noFill/>
          </a:ln>
        </p:spPr>
        <p:txBody>
          <a:bodyPr spcFirstLastPara="1" wrap="square" lIns="121875" tIns="60925" rIns="121875" bIns="60925" anchor="t" anchorCtr="0">
            <a:normAutofit/>
          </a:bodyPr>
          <a:lstStyle>
            <a:lvl1pPr marL="457200" lvl="0" indent="-463550" algn="l">
              <a:spcBef>
                <a:spcPts val="740"/>
              </a:spcBef>
              <a:spcAft>
                <a:spcPts val="0"/>
              </a:spcAft>
              <a:buClr>
                <a:schemeClr val="dk1"/>
              </a:buClr>
              <a:buSzPts val="3700"/>
              <a:buChar char="•"/>
              <a:defRPr sz="3700"/>
            </a:lvl1pPr>
            <a:lvl2pPr marL="914400" lvl="1" indent="-431800" algn="l">
              <a:spcBef>
                <a:spcPts val="640"/>
              </a:spcBef>
              <a:spcAft>
                <a:spcPts val="0"/>
              </a:spcAft>
              <a:buClr>
                <a:schemeClr val="dk1"/>
              </a:buClr>
              <a:buSzPts val="3200"/>
              <a:buChar char="–"/>
              <a:defRPr sz="3200"/>
            </a:lvl2pPr>
            <a:lvl3pPr marL="1371600" lvl="2" indent="-400050" algn="l">
              <a:spcBef>
                <a:spcPts val="540"/>
              </a:spcBef>
              <a:spcAft>
                <a:spcPts val="0"/>
              </a:spcAft>
              <a:buClr>
                <a:schemeClr val="dk1"/>
              </a:buClr>
              <a:buSzPts val="2700"/>
              <a:buChar char="•"/>
              <a:defRPr sz="2700"/>
            </a:lvl3pPr>
            <a:lvl4pPr marL="1828800" lvl="3" indent="-381000" algn="l">
              <a:spcBef>
                <a:spcPts val="480"/>
              </a:spcBef>
              <a:spcAft>
                <a:spcPts val="0"/>
              </a:spcAft>
              <a:buClr>
                <a:schemeClr val="dk1"/>
              </a:buClr>
              <a:buSzPts val="2400"/>
              <a:buChar char="–"/>
              <a:defRPr sz="2400"/>
            </a:lvl4pPr>
            <a:lvl5pPr marL="2286000" lvl="4" indent="-381000" algn="l">
              <a:spcBef>
                <a:spcPts val="480"/>
              </a:spcBef>
              <a:spcAft>
                <a:spcPts val="0"/>
              </a:spcAft>
              <a:buClr>
                <a:schemeClr val="dk1"/>
              </a:buClr>
              <a:buSzPts val="2400"/>
              <a:buChar char="»"/>
              <a:defRPr sz="2400"/>
            </a:lvl5pPr>
            <a:lvl6pPr marL="2743200" lvl="5" indent="-381000" algn="l">
              <a:spcBef>
                <a:spcPts val="480"/>
              </a:spcBef>
              <a:spcAft>
                <a:spcPts val="0"/>
              </a:spcAft>
              <a:buClr>
                <a:schemeClr val="dk1"/>
              </a:buClr>
              <a:buSzPts val="2400"/>
              <a:buChar char="•"/>
              <a:defRPr sz="2400"/>
            </a:lvl6pPr>
            <a:lvl7pPr marL="3200400" lvl="6" indent="-381000" algn="l">
              <a:spcBef>
                <a:spcPts val="480"/>
              </a:spcBef>
              <a:spcAft>
                <a:spcPts val="0"/>
              </a:spcAft>
              <a:buClr>
                <a:schemeClr val="dk1"/>
              </a:buClr>
              <a:buSzPts val="2400"/>
              <a:buChar char="•"/>
              <a:defRPr sz="2400"/>
            </a:lvl7pPr>
            <a:lvl8pPr marL="3657600" lvl="7" indent="-381000" algn="l">
              <a:spcBef>
                <a:spcPts val="480"/>
              </a:spcBef>
              <a:spcAft>
                <a:spcPts val="0"/>
              </a:spcAft>
              <a:buClr>
                <a:schemeClr val="dk1"/>
              </a:buClr>
              <a:buSzPts val="2400"/>
              <a:buChar char="•"/>
              <a:defRPr sz="2400"/>
            </a:lvl8pPr>
            <a:lvl9pPr marL="4114800" lvl="8" indent="-381000" algn="l">
              <a:spcBef>
                <a:spcPts val="480"/>
              </a:spcBef>
              <a:spcAft>
                <a:spcPts val="0"/>
              </a:spcAft>
              <a:buClr>
                <a:schemeClr val="dk1"/>
              </a:buClr>
              <a:buSzPts val="2400"/>
              <a:buChar char="•"/>
              <a:defRPr sz="2400"/>
            </a:lvl9pPr>
          </a:lstStyle>
          <a:p>
            <a:endParaRPr/>
          </a:p>
        </p:txBody>
      </p:sp>
      <p:sp>
        <p:nvSpPr>
          <p:cNvPr id="303" name="Google Shape;303;p195"/>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4" name="Google Shape;304;p195"/>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5" name="Google Shape;305;p195"/>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06"/>
        <p:cNvGrpSpPr/>
        <p:nvPr/>
      </p:nvGrpSpPr>
      <p:grpSpPr>
        <a:xfrm>
          <a:off x="0" y="0"/>
          <a:ext cx="0" cy="0"/>
          <a:chOff x="0" y="0"/>
          <a:chExt cx="0" cy="0"/>
        </a:xfrm>
      </p:grpSpPr>
      <p:sp>
        <p:nvSpPr>
          <p:cNvPr id="307" name="Google Shape;307;p196"/>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36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8" name="Google Shape;308;p196"/>
          <p:cNvSpPr txBox="1">
            <a:spLocks noGrp="1"/>
          </p:cNvSpPr>
          <p:nvPr>
            <p:ph type="body" idx="1"/>
          </p:nvPr>
        </p:nvSpPr>
        <p:spPr>
          <a:xfrm>
            <a:off x="609441" y="1535113"/>
            <a:ext cx="5385514"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09" name="Google Shape;309;p196"/>
          <p:cNvSpPr txBox="1">
            <a:spLocks noGrp="1"/>
          </p:cNvSpPr>
          <p:nvPr>
            <p:ph type="body" idx="2"/>
          </p:nvPr>
        </p:nvSpPr>
        <p:spPr>
          <a:xfrm>
            <a:off x="609441" y="2174875"/>
            <a:ext cx="5385514"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0" name="Google Shape;310;p196"/>
          <p:cNvSpPr txBox="1">
            <a:spLocks noGrp="1"/>
          </p:cNvSpPr>
          <p:nvPr>
            <p:ph type="body" idx="3"/>
          </p:nvPr>
        </p:nvSpPr>
        <p:spPr>
          <a:xfrm>
            <a:off x="6191756" y="1535113"/>
            <a:ext cx="5387630" cy="639763"/>
          </a:xfrm>
          <a:prstGeom prst="rect">
            <a:avLst/>
          </a:prstGeom>
          <a:noFill/>
          <a:ln>
            <a:noFill/>
          </a:ln>
        </p:spPr>
        <p:txBody>
          <a:bodyPr spcFirstLastPara="1" wrap="square" lIns="121875" tIns="60925" rIns="121875" bIns="60925" anchor="b" anchorCtr="0">
            <a:normAutofit/>
          </a:bodyPr>
          <a:lstStyle>
            <a:lvl1pPr marL="457200" lvl="0" indent="-228600" algn="l">
              <a:spcBef>
                <a:spcPts val="640"/>
              </a:spcBef>
              <a:spcAft>
                <a:spcPts val="0"/>
              </a:spcAft>
              <a:buClr>
                <a:schemeClr val="dk1"/>
              </a:buClr>
              <a:buSzPts val="3200"/>
              <a:buNone/>
              <a:defRPr sz="3200" b="1"/>
            </a:lvl1pPr>
            <a:lvl2pPr marL="914400" lvl="1" indent="-228600" algn="l">
              <a:spcBef>
                <a:spcPts val="540"/>
              </a:spcBef>
              <a:spcAft>
                <a:spcPts val="0"/>
              </a:spcAft>
              <a:buClr>
                <a:schemeClr val="dk1"/>
              </a:buClr>
              <a:buSzPts val="2700"/>
              <a:buNone/>
              <a:defRPr sz="2700" b="1"/>
            </a:lvl2pPr>
            <a:lvl3pPr marL="1371600" lvl="2" indent="-228600" algn="l">
              <a:spcBef>
                <a:spcPts val="480"/>
              </a:spcBef>
              <a:spcAft>
                <a:spcPts val="0"/>
              </a:spcAft>
              <a:buClr>
                <a:schemeClr val="dk1"/>
              </a:buClr>
              <a:buSzPts val="2400"/>
              <a:buNone/>
              <a:defRPr sz="2400" b="1"/>
            </a:lvl3pPr>
            <a:lvl4pPr marL="1828800" lvl="3" indent="-228600" algn="l">
              <a:spcBef>
                <a:spcPts val="420"/>
              </a:spcBef>
              <a:spcAft>
                <a:spcPts val="0"/>
              </a:spcAft>
              <a:buClr>
                <a:schemeClr val="dk1"/>
              </a:buClr>
              <a:buSzPts val="2100"/>
              <a:buNone/>
              <a:defRPr sz="2100" b="1"/>
            </a:lvl4pPr>
            <a:lvl5pPr marL="2286000" lvl="4" indent="-228600" algn="l">
              <a:spcBef>
                <a:spcPts val="420"/>
              </a:spcBef>
              <a:spcAft>
                <a:spcPts val="0"/>
              </a:spcAft>
              <a:buClr>
                <a:schemeClr val="dk1"/>
              </a:buClr>
              <a:buSzPts val="2100"/>
              <a:buNone/>
              <a:defRPr sz="2100" b="1"/>
            </a:lvl5pPr>
            <a:lvl6pPr marL="2743200" lvl="5" indent="-228600" algn="l">
              <a:spcBef>
                <a:spcPts val="420"/>
              </a:spcBef>
              <a:spcAft>
                <a:spcPts val="0"/>
              </a:spcAft>
              <a:buClr>
                <a:schemeClr val="dk1"/>
              </a:buClr>
              <a:buSzPts val="2100"/>
              <a:buNone/>
              <a:defRPr sz="2100" b="1"/>
            </a:lvl6pPr>
            <a:lvl7pPr marL="3200400" lvl="6" indent="-228600" algn="l">
              <a:spcBef>
                <a:spcPts val="420"/>
              </a:spcBef>
              <a:spcAft>
                <a:spcPts val="0"/>
              </a:spcAft>
              <a:buClr>
                <a:schemeClr val="dk1"/>
              </a:buClr>
              <a:buSzPts val="2100"/>
              <a:buNone/>
              <a:defRPr sz="2100" b="1"/>
            </a:lvl7pPr>
            <a:lvl8pPr marL="3657600" lvl="7" indent="-228600" algn="l">
              <a:spcBef>
                <a:spcPts val="420"/>
              </a:spcBef>
              <a:spcAft>
                <a:spcPts val="0"/>
              </a:spcAft>
              <a:buClr>
                <a:schemeClr val="dk1"/>
              </a:buClr>
              <a:buSzPts val="2100"/>
              <a:buNone/>
              <a:defRPr sz="2100" b="1"/>
            </a:lvl8pPr>
            <a:lvl9pPr marL="4114800" lvl="8" indent="-228600" algn="l">
              <a:spcBef>
                <a:spcPts val="420"/>
              </a:spcBef>
              <a:spcAft>
                <a:spcPts val="0"/>
              </a:spcAft>
              <a:buClr>
                <a:schemeClr val="dk1"/>
              </a:buClr>
              <a:buSzPts val="2100"/>
              <a:buNone/>
              <a:defRPr sz="2100" b="1"/>
            </a:lvl9pPr>
          </a:lstStyle>
          <a:p>
            <a:endParaRPr/>
          </a:p>
        </p:txBody>
      </p:sp>
      <p:sp>
        <p:nvSpPr>
          <p:cNvPr id="311" name="Google Shape;311;p196"/>
          <p:cNvSpPr txBox="1">
            <a:spLocks noGrp="1"/>
          </p:cNvSpPr>
          <p:nvPr>
            <p:ph type="body" idx="4"/>
          </p:nvPr>
        </p:nvSpPr>
        <p:spPr>
          <a:xfrm>
            <a:off x="6191756" y="2174875"/>
            <a:ext cx="5387630" cy="3951288"/>
          </a:xfrm>
          <a:prstGeom prst="rect">
            <a:avLst/>
          </a:prstGeom>
          <a:noFill/>
          <a:ln>
            <a:noFill/>
          </a:ln>
        </p:spPr>
        <p:txBody>
          <a:bodyPr spcFirstLastPara="1" wrap="square" lIns="121875" tIns="60925" rIns="121875" bIns="60925" anchor="t" anchorCtr="0">
            <a:normAutofit/>
          </a:bodyPr>
          <a:lstStyle>
            <a:lvl1pPr marL="457200" lvl="0" indent="-431800" algn="l">
              <a:spcBef>
                <a:spcPts val="640"/>
              </a:spcBef>
              <a:spcAft>
                <a:spcPts val="0"/>
              </a:spcAft>
              <a:buClr>
                <a:schemeClr val="dk1"/>
              </a:buClr>
              <a:buSzPts val="3200"/>
              <a:buChar char="•"/>
              <a:defRPr sz="3200"/>
            </a:lvl1pPr>
            <a:lvl2pPr marL="914400" lvl="1" indent="-400050" algn="l">
              <a:spcBef>
                <a:spcPts val="540"/>
              </a:spcBef>
              <a:spcAft>
                <a:spcPts val="0"/>
              </a:spcAft>
              <a:buClr>
                <a:schemeClr val="dk1"/>
              </a:buClr>
              <a:buSzPts val="2700"/>
              <a:buChar char="–"/>
              <a:defRPr sz="2700"/>
            </a:lvl2pPr>
            <a:lvl3pPr marL="1371600" lvl="2" indent="-381000" algn="l">
              <a:spcBef>
                <a:spcPts val="480"/>
              </a:spcBef>
              <a:spcAft>
                <a:spcPts val="0"/>
              </a:spcAft>
              <a:buClr>
                <a:schemeClr val="dk1"/>
              </a:buClr>
              <a:buSzPts val="2400"/>
              <a:buChar char="•"/>
              <a:defRPr sz="2400"/>
            </a:lvl3pPr>
            <a:lvl4pPr marL="1828800" lvl="3" indent="-361950" algn="l">
              <a:spcBef>
                <a:spcPts val="420"/>
              </a:spcBef>
              <a:spcAft>
                <a:spcPts val="0"/>
              </a:spcAft>
              <a:buClr>
                <a:schemeClr val="dk1"/>
              </a:buClr>
              <a:buSzPts val="2100"/>
              <a:buChar char="–"/>
              <a:defRPr sz="2100"/>
            </a:lvl4pPr>
            <a:lvl5pPr marL="2286000" lvl="4" indent="-361950" algn="l">
              <a:spcBef>
                <a:spcPts val="420"/>
              </a:spcBef>
              <a:spcAft>
                <a:spcPts val="0"/>
              </a:spcAft>
              <a:buClr>
                <a:schemeClr val="dk1"/>
              </a:buClr>
              <a:buSzPts val="2100"/>
              <a:buChar char="»"/>
              <a:defRPr sz="2100"/>
            </a:lvl5pPr>
            <a:lvl6pPr marL="2743200" lvl="5" indent="-361950" algn="l">
              <a:spcBef>
                <a:spcPts val="420"/>
              </a:spcBef>
              <a:spcAft>
                <a:spcPts val="0"/>
              </a:spcAft>
              <a:buClr>
                <a:schemeClr val="dk1"/>
              </a:buClr>
              <a:buSzPts val="2100"/>
              <a:buChar char="•"/>
              <a:defRPr sz="2100"/>
            </a:lvl6pPr>
            <a:lvl7pPr marL="3200400" lvl="6" indent="-361950" algn="l">
              <a:spcBef>
                <a:spcPts val="420"/>
              </a:spcBef>
              <a:spcAft>
                <a:spcPts val="0"/>
              </a:spcAft>
              <a:buClr>
                <a:schemeClr val="dk1"/>
              </a:buClr>
              <a:buSzPts val="2100"/>
              <a:buChar char="•"/>
              <a:defRPr sz="2100"/>
            </a:lvl7pPr>
            <a:lvl8pPr marL="3657600" lvl="7" indent="-361950" algn="l">
              <a:spcBef>
                <a:spcPts val="420"/>
              </a:spcBef>
              <a:spcAft>
                <a:spcPts val="0"/>
              </a:spcAft>
              <a:buClr>
                <a:schemeClr val="dk1"/>
              </a:buClr>
              <a:buSzPts val="2100"/>
              <a:buChar char="•"/>
              <a:defRPr sz="2100"/>
            </a:lvl8pPr>
            <a:lvl9pPr marL="4114800" lvl="8" indent="-361950" algn="l">
              <a:spcBef>
                <a:spcPts val="420"/>
              </a:spcBef>
              <a:spcAft>
                <a:spcPts val="0"/>
              </a:spcAft>
              <a:buClr>
                <a:schemeClr val="dk1"/>
              </a:buClr>
              <a:buSzPts val="2100"/>
              <a:buChar char="•"/>
              <a:defRPr sz="2100"/>
            </a:lvl9pPr>
          </a:lstStyle>
          <a:p>
            <a:endParaRPr/>
          </a:p>
        </p:txBody>
      </p:sp>
      <p:sp>
        <p:nvSpPr>
          <p:cNvPr id="312" name="Google Shape;312;p196"/>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3" name="Google Shape;313;p196"/>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4" name="Google Shape;314;p196"/>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15"/>
        <p:cNvGrpSpPr/>
        <p:nvPr/>
      </p:nvGrpSpPr>
      <p:grpSpPr>
        <a:xfrm>
          <a:off x="0" y="0"/>
          <a:ext cx="0" cy="0"/>
          <a:chOff x="0" y="0"/>
          <a:chExt cx="0" cy="0"/>
        </a:xfrm>
      </p:grpSpPr>
      <p:sp>
        <p:nvSpPr>
          <p:cNvPr id="316" name="Google Shape;316;p197"/>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7" name="Google Shape;317;p197"/>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8" name="Google Shape;318;p197"/>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19"/>
        <p:cNvGrpSpPr/>
        <p:nvPr/>
      </p:nvGrpSpPr>
      <p:grpSpPr>
        <a:xfrm>
          <a:off x="0" y="0"/>
          <a:ext cx="0" cy="0"/>
          <a:chOff x="0" y="0"/>
          <a:chExt cx="0" cy="0"/>
        </a:xfrm>
      </p:grpSpPr>
      <p:sp>
        <p:nvSpPr>
          <p:cNvPr id="320" name="Google Shape;320;p198"/>
          <p:cNvSpPr txBox="1">
            <a:spLocks noGrp="1"/>
          </p:cNvSpPr>
          <p:nvPr>
            <p:ph type="title"/>
          </p:nvPr>
        </p:nvSpPr>
        <p:spPr>
          <a:xfrm>
            <a:off x="609443" y="273049"/>
            <a:ext cx="4010039" cy="1162051"/>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1" name="Google Shape;321;p198"/>
          <p:cNvSpPr txBox="1">
            <a:spLocks noGrp="1"/>
          </p:cNvSpPr>
          <p:nvPr>
            <p:ph type="body" idx="1"/>
          </p:nvPr>
        </p:nvSpPr>
        <p:spPr>
          <a:xfrm>
            <a:off x="4765492" y="273052"/>
            <a:ext cx="6813892" cy="5853113"/>
          </a:xfrm>
          <a:prstGeom prst="rect">
            <a:avLst/>
          </a:prstGeom>
          <a:noFill/>
          <a:ln>
            <a:noFill/>
          </a:ln>
        </p:spPr>
        <p:txBody>
          <a:bodyPr spcFirstLastPara="1" wrap="square" lIns="121875" tIns="60925" rIns="121875" bIns="60925" anchor="t" anchorCtr="0">
            <a:normAutofit/>
          </a:bodyPr>
          <a:lstStyle>
            <a:lvl1pPr marL="457200" lvl="0" indent="-501650" algn="l">
              <a:spcBef>
                <a:spcPts val="860"/>
              </a:spcBef>
              <a:spcAft>
                <a:spcPts val="0"/>
              </a:spcAft>
              <a:buClr>
                <a:schemeClr val="dk1"/>
              </a:buClr>
              <a:buSzPts val="4300"/>
              <a:buChar char="•"/>
              <a:defRPr sz="4300"/>
            </a:lvl1pPr>
            <a:lvl2pPr marL="914400" lvl="1" indent="-463550" algn="l">
              <a:spcBef>
                <a:spcPts val="740"/>
              </a:spcBef>
              <a:spcAft>
                <a:spcPts val="0"/>
              </a:spcAft>
              <a:buClr>
                <a:schemeClr val="dk1"/>
              </a:buClr>
              <a:buSzPts val="3700"/>
              <a:buChar char="–"/>
              <a:defRPr sz="3700"/>
            </a:lvl2pPr>
            <a:lvl3pPr marL="1371600" lvl="2" indent="-431800" algn="l">
              <a:spcBef>
                <a:spcPts val="640"/>
              </a:spcBef>
              <a:spcAft>
                <a:spcPts val="0"/>
              </a:spcAft>
              <a:buClr>
                <a:schemeClr val="dk1"/>
              </a:buClr>
              <a:buSzPts val="3200"/>
              <a:buChar char="•"/>
              <a:defRPr sz="3200"/>
            </a:lvl3pPr>
            <a:lvl4pPr marL="1828800" lvl="3" indent="-400050" algn="l">
              <a:spcBef>
                <a:spcPts val="540"/>
              </a:spcBef>
              <a:spcAft>
                <a:spcPts val="0"/>
              </a:spcAft>
              <a:buClr>
                <a:schemeClr val="dk1"/>
              </a:buClr>
              <a:buSzPts val="2700"/>
              <a:buChar char="–"/>
              <a:defRPr sz="2700"/>
            </a:lvl4pPr>
            <a:lvl5pPr marL="2286000" lvl="4" indent="-400050" algn="l">
              <a:spcBef>
                <a:spcPts val="540"/>
              </a:spcBef>
              <a:spcAft>
                <a:spcPts val="0"/>
              </a:spcAft>
              <a:buClr>
                <a:schemeClr val="dk1"/>
              </a:buClr>
              <a:buSzPts val="2700"/>
              <a:buChar char="»"/>
              <a:defRPr sz="2700"/>
            </a:lvl5pPr>
            <a:lvl6pPr marL="2743200" lvl="5" indent="-400050" algn="l">
              <a:spcBef>
                <a:spcPts val="540"/>
              </a:spcBef>
              <a:spcAft>
                <a:spcPts val="0"/>
              </a:spcAft>
              <a:buClr>
                <a:schemeClr val="dk1"/>
              </a:buClr>
              <a:buSzPts val="2700"/>
              <a:buChar char="•"/>
              <a:defRPr sz="2700"/>
            </a:lvl6pPr>
            <a:lvl7pPr marL="3200400" lvl="6" indent="-400050" algn="l">
              <a:spcBef>
                <a:spcPts val="540"/>
              </a:spcBef>
              <a:spcAft>
                <a:spcPts val="0"/>
              </a:spcAft>
              <a:buClr>
                <a:schemeClr val="dk1"/>
              </a:buClr>
              <a:buSzPts val="2700"/>
              <a:buChar char="•"/>
              <a:defRPr sz="2700"/>
            </a:lvl7pPr>
            <a:lvl8pPr marL="3657600" lvl="7" indent="-400050" algn="l">
              <a:spcBef>
                <a:spcPts val="540"/>
              </a:spcBef>
              <a:spcAft>
                <a:spcPts val="0"/>
              </a:spcAft>
              <a:buClr>
                <a:schemeClr val="dk1"/>
              </a:buClr>
              <a:buSzPts val="2700"/>
              <a:buChar char="•"/>
              <a:defRPr sz="2700"/>
            </a:lvl8pPr>
            <a:lvl9pPr marL="4114800" lvl="8" indent="-400050" algn="l">
              <a:spcBef>
                <a:spcPts val="540"/>
              </a:spcBef>
              <a:spcAft>
                <a:spcPts val="0"/>
              </a:spcAft>
              <a:buClr>
                <a:schemeClr val="dk1"/>
              </a:buClr>
              <a:buSzPts val="2700"/>
              <a:buChar char="•"/>
              <a:defRPr sz="2700"/>
            </a:lvl9pPr>
          </a:lstStyle>
          <a:p>
            <a:endParaRPr/>
          </a:p>
        </p:txBody>
      </p:sp>
      <p:sp>
        <p:nvSpPr>
          <p:cNvPr id="322" name="Google Shape;322;p198"/>
          <p:cNvSpPr txBox="1">
            <a:spLocks noGrp="1"/>
          </p:cNvSpPr>
          <p:nvPr>
            <p:ph type="body" idx="2"/>
          </p:nvPr>
        </p:nvSpPr>
        <p:spPr>
          <a:xfrm>
            <a:off x="609443" y="1435102"/>
            <a:ext cx="4010039" cy="46910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23" name="Google Shape;323;p198"/>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4" name="Google Shape;324;p198"/>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5" name="Google Shape;325;p198"/>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26"/>
        <p:cNvGrpSpPr/>
        <p:nvPr/>
      </p:nvGrpSpPr>
      <p:grpSpPr>
        <a:xfrm>
          <a:off x="0" y="0"/>
          <a:ext cx="0" cy="0"/>
          <a:chOff x="0" y="0"/>
          <a:chExt cx="0" cy="0"/>
        </a:xfrm>
      </p:grpSpPr>
      <p:sp>
        <p:nvSpPr>
          <p:cNvPr id="327" name="Google Shape;327;p199"/>
          <p:cNvSpPr txBox="1">
            <a:spLocks noGrp="1"/>
          </p:cNvSpPr>
          <p:nvPr>
            <p:ph type="title"/>
          </p:nvPr>
        </p:nvSpPr>
        <p:spPr>
          <a:xfrm>
            <a:off x="2389095" y="4800600"/>
            <a:ext cx="7313295" cy="566739"/>
          </a:xfrm>
          <a:prstGeom prst="rect">
            <a:avLst/>
          </a:prstGeom>
          <a:noFill/>
          <a:ln>
            <a:noFill/>
          </a:ln>
        </p:spPr>
        <p:txBody>
          <a:bodyPr spcFirstLastPara="1" wrap="square" lIns="121875" tIns="60925" rIns="121875" bIns="60925" anchor="b" anchorCtr="0">
            <a:normAutofit/>
          </a:bodyPr>
          <a:lstStyle>
            <a:lvl1pPr lvl="0" algn="l">
              <a:spcBef>
                <a:spcPts val="0"/>
              </a:spcBef>
              <a:spcAft>
                <a:spcPts val="0"/>
              </a:spcAft>
              <a:buClr>
                <a:schemeClr val="dk1"/>
              </a:buClr>
              <a:buSzPts val="2700"/>
              <a:buFont typeface="Calibri"/>
              <a:buNone/>
              <a:defRPr sz="2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28" name="Google Shape;328;p199"/>
          <p:cNvSpPr>
            <a:spLocks noGrp="1"/>
          </p:cNvSpPr>
          <p:nvPr>
            <p:ph type="pic" idx="2"/>
          </p:nvPr>
        </p:nvSpPr>
        <p:spPr>
          <a:xfrm>
            <a:off x="2389095" y="612775"/>
            <a:ext cx="7313295" cy="4114800"/>
          </a:xfrm>
          <a:prstGeom prst="rect">
            <a:avLst/>
          </a:prstGeom>
          <a:noFill/>
          <a:ln>
            <a:noFill/>
          </a:ln>
        </p:spPr>
      </p:sp>
      <p:sp>
        <p:nvSpPr>
          <p:cNvPr id="329" name="Google Shape;329;p199"/>
          <p:cNvSpPr txBox="1">
            <a:spLocks noGrp="1"/>
          </p:cNvSpPr>
          <p:nvPr>
            <p:ph type="body" idx="1"/>
          </p:nvPr>
        </p:nvSpPr>
        <p:spPr>
          <a:xfrm>
            <a:off x="2389095" y="5367338"/>
            <a:ext cx="7313295" cy="804863"/>
          </a:xfrm>
          <a:prstGeom prst="rect">
            <a:avLst/>
          </a:prstGeom>
          <a:noFill/>
          <a:ln>
            <a:noFill/>
          </a:ln>
        </p:spPr>
        <p:txBody>
          <a:bodyPr spcFirstLastPara="1" wrap="square" lIns="121875" tIns="60925" rIns="121875" bIns="60925" anchor="t" anchorCtr="0">
            <a:normAutofit/>
          </a:bodyPr>
          <a:lstStyle>
            <a:lvl1pPr marL="457200" lvl="0" indent="-228600" algn="l">
              <a:spcBef>
                <a:spcPts val="380"/>
              </a:spcBef>
              <a:spcAft>
                <a:spcPts val="0"/>
              </a:spcAft>
              <a:buClr>
                <a:schemeClr val="dk1"/>
              </a:buClr>
              <a:buSzPts val="1900"/>
              <a:buNone/>
              <a:defRPr sz="1900"/>
            </a:lvl1pPr>
            <a:lvl2pPr marL="914400" lvl="1" indent="-228600" algn="l">
              <a:spcBef>
                <a:spcPts val="320"/>
              </a:spcBef>
              <a:spcAft>
                <a:spcPts val="0"/>
              </a:spcAft>
              <a:buClr>
                <a:schemeClr val="dk1"/>
              </a:buClr>
              <a:buSzPts val="1600"/>
              <a:buNone/>
              <a:defRPr sz="1600"/>
            </a:lvl2pPr>
            <a:lvl3pPr marL="1371600" lvl="2" indent="-228600" algn="l">
              <a:spcBef>
                <a:spcPts val="260"/>
              </a:spcBef>
              <a:spcAft>
                <a:spcPts val="0"/>
              </a:spcAft>
              <a:buClr>
                <a:schemeClr val="dk1"/>
              </a:buClr>
              <a:buSzPts val="1300"/>
              <a:buNone/>
              <a:defRPr sz="1300"/>
            </a:lvl3pPr>
            <a:lvl4pPr marL="1828800" lvl="3" indent="-228600" algn="l">
              <a:spcBef>
                <a:spcPts val="240"/>
              </a:spcBef>
              <a:spcAft>
                <a:spcPts val="0"/>
              </a:spcAft>
              <a:buClr>
                <a:schemeClr val="dk1"/>
              </a:buClr>
              <a:buSzPts val="1200"/>
              <a:buNone/>
              <a:defRPr sz="1200"/>
            </a:lvl4pPr>
            <a:lvl5pPr marL="2286000" lvl="4" indent="-228600" algn="l">
              <a:spcBef>
                <a:spcPts val="240"/>
              </a:spcBef>
              <a:spcAft>
                <a:spcPts val="0"/>
              </a:spcAft>
              <a:buClr>
                <a:schemeClr val="dk1"/>
              </a:buClr>
              <a:buSzPts val="1200"/>
              <a:buNone/>
              <a:defRPr sz="1200"/>
            </a:lvl5pPr>
            <a:lvl6pPr marL="2743200" lvl="5" indent="-228600" algn="l">
              <a:spcBef>
                <a:spcPts val="240"/>
              </a:spcBef>
              <a:spcAft>
                <a:spcPts val="0"/>
              </a:spcAft>
              <a:buClr>
                <a:schemeClr val="dk1"/>
              </a:buClr>
              <a:buSzPts val="1200"/>
              <a:buNone/>
              <a:defRPr sz="1200"/>
            </a:lvl6pPr>
            <a:lvl7pPr marL="3200400" lvl="6" indent="-228600" algn="l">
              <a:spcBef>
                <a:spcPts val="240"/>
              </a:spcBef>
              <a:spcAft>
                <a:spcPts val="0"/>
              </a:spcAft>
              <a:buClr>
                <a:schemeClr val="dk1"/>
              </a:buClr>
              <a:buSzPts val="1200"/>
              <a:buNone/>
              <a:defRPr sz="1200"/>
            </a:lvl7pPr>
            <a:lvl8pPr marL="3657600" lvl="7" indent="-228600" algn="l">
              <a:spcBef>
                <a:spcPts val="240"/>
              </a:spcBef>
              <a:spcAft>
                <a:spcPts val="0"/>
              </a:spcAft>
              <a:buClr>
                <a:schemeClr val="dk1"/>
              </a:buClr>
              <a:buSzPts val="1200"/>
              <a:buNone/>
              <a:defRPr sz="1200"/>
            </a:lvl8pPr>
            <a:lvl9pPr marL="4114800" lvl="8" indent="-228600" algn="l">
              <a:spcBef>
                <a:spcPts val="240"/>
              </a:spcBef>
              <a:spcAft>
                <a:spcPts val="0"/>
              </a:spcAft>
              <a:buClr>
                <a:schemeClr val="dk1"/>
              </a:buClr>
              <a:buSzPts val="1200"/>
              <a:buNone/>
              <a:defRPr sz="1200"/>
            </a:lvl9pPr>
          </a:lstStyle>
          <a:p>
            <a:endParaRPr/>
          </a:p>
        </p:txBody>
      </p:sp>
      <p:sp>
        <p:nvSpPr>
          <p:cNvPr id="330" name="Google Shape;330;p199"/>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1" name="Google Shape;331;p199"/>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2" name="Google Shape;332;p199"/>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33"/>
        <p:cNvGrpSpPr/>
        <p:nvPr/>
      </p:nvGrpSpPr>
      <p:grpSpPr>
        <a:xfrm>
          <a:off x="0" y="0"/>
          <a:ext cx="0" cy="0"/>
          <a:chOff x="0" y="0"/>
          <a:chExt cx="0" cy="0"/>
        </a:xfrm>
      </p:grpSpPr>
      <p:sp>
        <p:nvSpPr>
          <p:cNvPr id="334" name="Google Shape;334;p200"/>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35" name="Google Shape;335;p200"/>
          <p:cNvSpPr txBox="1">
            <a:spLocks noGrp="1"/>
          </p:cNvSpPr>
          <p:nvPr>
            <p:ph type="body" idx="1"/>
          </p:nvPr>
        </p:nvSpPr>
        <p:spPr>
          <a:xfrm rot="5400000">
            <a:off x="3600543" y="-1852677"/>
            <a:ext cx="4987739" cy="10969943"/>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36" name="Google Shape;336;p200"/>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7" name="Google Shape;337;p200"/>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38" name="Google Shape;338;p200"/>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39"/>
        <p:cNvGrpSpPr/>
        <p:nvPr/>
      </p:nvGrpSpPr>
      <p:grpSpPr>
        <a:xfrm>
          <a:off x="0" y="0"/>
          <a:ext cx="0" cy="0"/>
          <a:chOff x="0" y="0"/>
          <a:chExt cx="0" cy="0"/>
        </a:xfrm>
      </p:grpSpPr>
      <p:sp>
        <p:nvSpPr>
          <p:cNvPr id="340" name="Google Shape;340;p201"/>
          <p:cNvSpPr txBox="1">
            <a:spLocks noGrp="1"/>
          </p:cNvSpPr>
          <p:nvPr>
            <p:ph type="title"/>
          </p:nvPr>
        </p:nvSpPr>
        <p:spPr>
          <a:xfrm rot="5400000">
            <a:off x="7282379" y="1829159"/>
            <a:ext cx="5851525" cy="2742486"/>
          </a:xfrm>
          <a:prstGeom prst="rect">
            <a:avLst/>
          </a:prstGeom>
          <a:noFill/>
          <a:ln>
            <a:noFill/>
          </a:ln>
        </p:spPr>
        <p:txBody>
          <a:bodyPr spcFirstLastPara="1" wrap="square" lIns="121875" tIns="60925" rIns="121875" bIns="60925"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41" name="Google Shape;341;p201"/>
          <p:cNvSpPr txBox="1">
            <a:spLocks noGrp="1"/>
          </p:cNvSpPr>
          <p:nvPr>
            <p:ph type="body" idx="1"/>
          </p:nvPr>
        </p:nvSpPr>
        <p:spPr>
          <a:xfrm rot="5400000">
            <a:off x="1695834" y="-811754"/>
            <a:ext cx="5851525" cy="8024310"/>
          </a:xfrm>
          <a:prstGeom prst="rect">
            <a:avLst/>
          </a:prstGeom>
          <a:noFill/>
          <a:ln>
            <a:noFill/>
          </a:ln>
        </p:spPr>
        <p:txBody>
          <a:bodyPr spcFirstLastPara="1" wrap="square" lIns="121875" tIns="60925" rIns="121875" bIns="60925"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342" name="Google Shape;342;p201"/>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3" name="Google Shape;343;p201"/>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44" name="Google Shape;344;p201"/>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40_Full Blank">
  <p:cSld name="40_Full Blank">
    <p:spTree>
      <p:nvGrpSpPr>
        <p:cNvPr id="1" name="Shape 345"/>
        <p:cNvGrpSpPr/>
        <p:nvPr/>
      </p:nvGrpSpPr>
      <p:grpSpPr>
        <a:xfrm>
          <a:off x="0" y="0"/>
          <a:ext cx="0" cy="0"/>
          <a:chOff x="0" y="0"/>
          <a:chExt cx="0" cy="0"/>
        </a:xfrm>
      </p:grpSpPr>
      <p:sp>
        <p:nvSpPr>
          <p:cNvPr id="346" name="Google Shape;346;p202"/>
          <p:cNvSpPr/>
          <p:nvPr/>
        </p:nvSpPr>
        <p:spPr>
          <a:xfrm>
            <a:off x="0" y="-981"/>
            <a:ext cx="12188825" cy="6867857"/>
          </a:xfrm>
          <a:prstGeom prst="rect">
            <a:avLst/>
          </a:prstGeom>
          <a:solidFill>
            <a:srgbClr val="262626">
              <a:alpha val="96862"/>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47" name="Google Shape;347;p202"/>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nvGrpSpPr>
          <p:cNvPr id="348" name="Google Shape;348;p202"/>
          <p:cNvGrpSpPr/>
          <p:nvPr/>
        </p:nvGrpSpPr>
        <p:grpSpPr>
          <a:xfrm>
            <a:off x="531756" y="6037713"/>
            <a:ext cx="495031" cy="493336"/>
            <a:chOff x="5489575" y="1343025"/>
            <a:chExt cx="1724025" cy="1717676"/>
          </a:xfrm>
        </p:grpSpPr>
        <p:sp>
          <p:nvSpPr>
            <p:cNvPr id="349" name="Google Shape;349;p202"/>
            <p:cNvSpPr/>
            <p:nvPr/>
          </p:nvSpPr>
          <p:spPr>
            <a:xfrm>
              <a:off x="6137275" y="1343025"/>
              <a:ext cx="1076325" cy="1074738"/>
            </a:xfrm>
            <a:prstGeom prst="ellipse">
              <a:avLst/>
            </a:prstGeom>
            <a:solidFill>
              <a:schemeClr val="accent1"/>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0" name="Google Shape;350;p202"/>
            <p:cNvSpPr/>
            <p:nvPr/>
          </p:nvSpPr>
          <p:spPr>
            <a:xfrm>
              <a:off x="5489575" y="2201863"/>
              <a:ext cx="754063" cy="754063"/>
            </a:xfrm>
            <a:custGeom>
              <a:avLst/>
              <a:gdLst/>
              <a:ahLst/>
              <a:cxnLst/>
              <a:rect l="l" t="t" r="r" b="b"/>
              <a:pathLst>
                <a:path w="199" h="199" extrusionOk="0">
                  <a:moveTo>
                    <a:pt x="100" y="0"/>
                  </a:moveTo>
                  <a:cubicBezTo>
                    <a:pt x="45" y="0"/>
                    <a:pt x="0" y="45"/>
                    <a:pt x="0" y="100"/>
                  </a:cubicBezTo>
                  <a:cubicBezTo>
                    <a:pt x="0" y="154"/>
                    <a:pt x="45" y="199"/>
                    <a:pt x="100" y="199"/>
                  </a:cubicBezTo>
                  <a:cubicBezTo>
                    <a:pt x="154" y="199"/>
                    <a:pt x="199" y="154"/>
                    <a:pt x="199" y="100"/>
                  </a:cubicBezTo>
                  <a:cubicBezTo>
                    <a:pt x="199" y="45"/>
                    <a:pt x="154" y="0"/>
                    <a:pt x="100" y="0"/>
                  </a:cubicBezTo>
                  <a:close/>
                  <a:moveTo>
                    <a:pt x="100" y="171"/>
                  </a:moveTo>
                  <a:cubicBezTo>
                    <a:pt x="60" y="171"/>
                    <a:pt x="29" y="139"/>
                    <a:pt x="29" y="100"/>
                  </a:cubicBezTo>
                  <a:cubicBezTo>
                    <a:pt x="29" y="60"/>
                    <a:pt x="60" y="28"/>
                    <a:pt x="100" y="28"/>
                  </a:cubicBezTo>
                  <a:cubicBezTo>
                    <a:pt x="139" y="28"/>
                    <a:pt x="171" y="60"/>
                    <a:pt x="171" y="100"/>
                  </a:cubicBezTo>
                  <a:cubicBezTo>
                    <a:pt x="171" y="139"/>
                    <a:pt x="139" y="171"/>
                    <a:pt x="100" y="171"/>
                  </a:cubicBezTo>
                  <a:close/>
                  <a:moveTo>
                    <a:pt x="100" y="171"/>
                  </a:moveTo>
                  <a:cubicBezTo>
                    <a:pt x="100" y="171"/>
                    <a:pt x="100" y="171"/>
                    <a:pt x="100" y="171"/>
                  </a:cubicBezTo>
                </a:path>
              </a:pathLst>
            </a:custGeom>
            <a:solidFill>
              <a:srgbClr val="D8D8D8"/>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sp>
          <p:nvSpPr>
            <p:cNvPr id="351" name="Google Shape;351;p202"/>
            <p:cNvSpPr/>
            <p:nvPr/>
          </p:nvSpPr>
          <p:spPr>
            <a:xfrm>
              <a:off x="6459538" y="2633663"/>
              <a:ext cx="431800" cy="427038"/>
            </a:xfrm>
            <a:custGeom>
              <a:avLst/>
              <a:gdLst/>
              <a:ahLst/>
              <a:cxnLst/>
              <a:rect l="l" t="t" r="r" b="b"/>
              <a:pathLst>
                <a:path w="114" h="113" extrusionOk="0">
                  <a:moveTo>
                    <a:pt x="57" y="0"/>
                  </a:moveTo>
                  <a:cubicBezTo>
                    <a:pt x="25" y="0"/>
                    <a:pt x="0" y="25"/>
                    <a:pt x="0" y="57"/>
                  </a:cubicBezTo>
                  <a:cubicBezTo>
                    <a:pt x="0" y="88"/>
                    <a:pt x="25" y="113"/>
                    <a:pt x="57" y="113"/>
                  </a:cubicBezTo>
                  <a:cubicBezTo>
                    <a:pt x="88" y="113"/>
                    <a:pt x="114" y="88"/>
                    <a:pt x="114" y="57"/>
                  </a:cubicBezTo>
                  <a:cubicBezTo>
                    <a:pt x="114" y="25"/>
                    <a:pt x="88" y="0"/>
                    <a:pt x="57" y="0"/>
                  </a:cubicBezTo>
                  <a:close/>
                  <a:moveTo>
                    <a:pt x="57" y="85"/>
                  </a:moveTo>
                  <a:cubicBezTo>
                    <a:pt x="41" y="85"/>
                    <a:pt x="28" y="72"/>
                    <a:pt x="28" y="57"/>
                  </a:cubicBezTo>
                  <a:cubicBezTo>
                    <a:pt x="28" y="41"/>
                    <a:pt x="41" y="28"/>
                    <a:pt x="57" y="28"/>
                  </a:cubicBezTo>
                  <a:cubicBezTo>
                    <a:pt x="73" y="28"/>
                    <a:pt x="85" y="41"/>
                    <a:pt x="85" y="57"/>
                  </a:cubicBezTo>
                  <a:cubicBezTo>
                    <a:pt x="85" y="72"/>
                    <a:pt x="73" y="85"/>
                    <a:pt x="57" y="85"/>
                  </a:cubicBezTo>
                  <a:close/>
                  <a:moveTo>
                    <a:pt x="57" y="85"/>
                  </a:moveTo>
                  <a:cubicBezTo>
                    <a:pt x="57" y="85"/>
                    <a:pt x="57" y="85"/>
                    <a:pt x="57" y="85"/>
                  </a:cubicBezTo>
                </a:path>
              </a:pathLst>
            </a:custGeom>
            <a:solidFill>
              <a:schemeClr val="accent4"/>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399">
                <a:solidFill>
                  <a:schemeClr val="dk1"/>
                </a:solidFill>
                <a:latin typeface="Calibri"/>
                <a:ea typeface="Calibri"/>
                <a:cs typeface="Calibri"/>
                <a:sym typeface="Calibri"/>
              </a:endParaRPr>
            </a:p>
          </p:txBody>
        </p:sp>
      </p:grpSp>
      <p:sp>
        <p:nvSpPr>
          <p:cNvPr id="352" name="Google Shape;352;p202"/>
          <p:cNvSpPr>
            <a:spLocks noGrp="1"/>
          </p:cNvSpPr>
          <p:nvPr>
            <p:ph type="pic" idx="2"/>
          </p:nvPr>
        </p:nvSpPr>
        <p:spPr>
          <a:xfrm>
            <a:off x="4148224" y="1443883"/>
            <a:ext cx="1398803" cy="1564773"/>
          </a:xfrm>
          <a:prstGeom prst="rect">
            <a:avLst/>
          </a:prstGeom>
          <a:noFill/>
          <a:ln>
            <a:noFill/>
          </a:ln>
        </p:spPr>
      </p:sp>
      <p:sp>
        <p:nvSpPr>
          <p:cNvPr id="353" name="Google Shape;353;p202"/>
          <p:cNvSpPr>
            <a:spLocks noGrp="1"/>
          </p:cNvSpPr>
          <p:nvPr>
            <p:ph type="pic" idx="3"/>
          </p:nvPr>
        </p:nvSpPr>
        <p:spPr>
          <a:xfrm>
            <a:off x="941890" y="3346175"/>
            <a:ext cx="752211" cy="841303"/>
          </a:xfrm>
          <a:prstGeom prst="rect">
            <a:avLst/>
          </a:prstGeom>
          <a:noFill/>
          <a:ln>
            <a:noFill/>
          </a:ln>
        </p:spPr>
      </p:sp>
      <p:sp>
        <p:nvSpPr>
          <p:cNvPr id="354" name="Google Shape;354;p202"/>
          <p:cNvSpPr>
            <a:spLocks noGrp="1"/>
          </p:cNvSpPr>
          <p:nvPr>
            <p:ph type="pic" idx="4"/>
          </p:nvPr>
        </p:nvSpPr>
        <p:spPr>
          <a:xfrm>
            <a:off x="2116623" y="2548677"/>
            <a:ext cx="2843864" cy="3181350"/>
          </a:xfrm>
          <a:prstGeom prst="rect">
            <a:avLst/>
          </a:prstGeom>
          <a:noFill/>
          <a:ln>
            <a:noFill/>
          </a:ln>
        </p:spPr>
      </p:sp>
      <p:grpSp>
        <p:nvGrpSpPr>
          <p:cNvPr id="355" name="Google Shape;355;p202"/>
          <p:cNvGrpSpPr/>
          <p:nvPr/>
        </p:nvGrpSpPr>
        <p:grpSpPr>
          <a:xfrm>
            <a:off x="0" y="6658753"/>
            <a:ext cx="12188825" cy="208124"/>
            <a:chOff x="0" y="6606540"/>
            <a:chExt cx="11430000" cy="251459"/>
          </a:xfrm>
        </p:grpSpPr>
        <p:sp>
          <p:nvSpPr>
            <p:cNvPr id="356" name="Google Shape;356;p202"/>
            <p:cNvSpPr/>
            <p:nvPr/>
          </p:nvSpPr>
          <p:spPr>
            <a:xfrm>
              <a:off x="0" y="6606540"/>
              <a:ext cx="2286000" cy="251459"/>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7" name="Google Shape;357;p202"/>
            <p:cNvSpPr/>
            <p:nvPr/>
          </p:nvSpPr>
          <p:spPr>
            <a:xfrm>
              <a:off x="2286000" y="6606540"/>
              <a:ext cx="2286000" cy="251459"/>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8" name="Google Shape;358;p202"/>
            <p:cNvSpPr/>
            <p:nvPr/>
          </p:nvSpPr>
          <p:spPr>
            <a:xfrm>
              <a:off x="4572000" y="6606540"/>
              <a:ext cx="2286000" cy="251459"/>
            </a:xfrm>
            <a:prstGeom prst="rect">
              <a:avLst/>
            </a:prstGeom>
            <a:solidFill>
              <a:schemeClr val="accent3"/>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59" name="Google Shape;359;p202"/>
            <p:cNvSpPr/>
            <p:nvPr/>
          </p:nvSpPr>
          <p:spPr>
            <a:xfrm>
              <a:off x="6858000" y="6606540"/>
              <a:ext cx="2286000" cy="251459"/>
            </a:xfrm>
            <a:prstGeom prst="rect">
              <a:avLst/>
            </a:prstGeom>
            <a:solidFill>
              <a:schemeClr val="accent4"/>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
          <p:nvSpPr>
            <p:cNvPr id="360" name="Google Shape;360;p202"/>
            <p:cNvSpPr/>
            <p:nvPr/>
          </p:nvSpPr>
          <p:spPr>
            <a:xfrm>
              <a:off x="9144000" y="6606540"/>
              <a:ext cx="2286000" cy="251459"/>
            </a:xfrm>
            <a:prstGeom prst="rect">
              <a:avLst/>
            </a:prstGeom>
            <a:solidFill>
              <a:schemeClr val="accent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39_Full Blank">
  <p:cSld name="39_Full Blank">
    <p:spTree>
      <p:nvGrpSpPr>
        <p:cNvPr id="1" name="Shape 361"/>
        <p:cNvGrpSpPr/>
        <p:nvPr/>
      </p:nvGrpSpPr>
      <p:grpSpPr>
        <a:xfrm>
          <a:off x="0" y="0"/>
          <a:ext cx="0" cy="0"/>
          <a:chOff x="0" y="0"/>
          <a:chExt cx="0" cy="0"/>
        </a:xfrm>
      </p:grpSpPr>
      <p:sp>
        <p:nvSpPr>
          <p:cNvPr id="362" name="Google Shape;362;p203"/>
          <p:cNvSpPr/>
          <p:nvPr/>
        </p:nvSpPr>
        <p:spPr>
          <a:xfrm>
            <a:off x="11501300" y="199247"/>
            <a:ext cx="422454" cy="422564"/>
          </a:xfrm>
          <a:prstGeom prst="flowChartDelay">
            <a:avLst/>
          </a:prstGeom>
          <a:solidFill>
            <a:schemeClr val="accent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399">
              <a:solidFill>
                <a:schemeClr val="lt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61"/>
        <p:cNvGrpSpPr/>
        <p:nvPr/>
      </p:nvGrpSpPr>
      <p:grpSpPr>
        <a:xfrm>
          <a:off x="0" y="0"/>
          <a:ext cx="0" cy="0"/>
          <a:chOff x="0" y="0"/>
          <a:chExt cx="0" cy="0"/>
        </a:xfrm>
      </p:grpSpPr>
      <p:sp>
        <p:nvSpPr>
          <p:cNvPr id="62" name="Google Shape;62;p15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5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5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 preserve="1">
  <p:cSld name="1_Title Slide">
    <p:bg>
      <p:bgPr>
        <a:solidFill>
          <a:schemeClr val="accent1"/>
        </a:solidFill>
        <a:effectLst/>
      </p:bgPr>
    </p:bg>
    <p:spTree>
      <p:nvGrpSpPr>
        <p:cNvPr id="1" name=""/>
        <p:cNvGrpSpPr/>
        <p:nvPr/>
      </p:nvGrpSpPr>
      <p:grpSpPr>
        <a:xfrm>
          <a:off x="0" y="0"/>
          <a:ext cx="0" cy="0"/>
          <a:chOff x="0" y="0"/>
          <a:chExt cx="0" cy="0"/>
        </a:xfrm>
      </p:grpSpPr>
      <p:grpSp>
        <p:nvGrpSpPr>
          <p:cNvPr id="523" name="Group 522">
            <a:extLst>
              <a:ext uri="{FF2B5EF4-FFF2-40B4-BE49-F238E27FC236}">
                <a16:creationId xmlns:a16="http://schemas.microsoft.com/office/drawing/2014/main" id="{2DB38A0F-0598-4BC1-A4B5-6E4C7D1AE1FD}"/>
              </a:ext>
            </a:extLst>
          </p:cNvPr>
          <p:cNvGrpSpPr/>
          <p:nvPr userDrawn="1"/>
        </p:nvGrpSpPr>
        <p:grpSpPr>
          <a:xfrm>
            <a:off x="354110" y="326571"/>
            <a:ext cx="11480605" cy="6204858"/>
            <a:chOff x="354110" y="326571"/>
            <a:chExt cx="11480605" cy="6204858"/>
          </a:xfrm>
          <a:solidFill>
            <a:schemeClr val="accent1">
              <a:lumMod val="90000"/>
              <a:lumOff val="10000"/>
            </a:schemeClr>
          </a:solidFill>
        </p:grpSpPr>
        <p:sp>
          <p:nvSpPr>
            <p:cNvPr id="524" name="Rectangle 5">
              <a:extLst>
                <a:ext uri="{FF2B5EF4-FFF2-40B4-BE49-F238E27FC236}">
                  <a16:creationId xmlns:a16="http://schemas.microsoft.com/office/drawing/2014/main" id="{D0391FF9-0338-4933-99EA-0BC7224F463E}"/>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6">
              <a:extLst>
                <a:ext uri="{FF2B5EF4-FFF2-40B4-BE49-F238E27FC236}">
                  <a16:creationId xmlns:a16="http://schemas.microsoft.com/office/drawing/2014/main" id="{68848005-FF97-4886-AB70-BEAC78E6AF03}"/>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7">
              <a:extLst>
                <a:ext uri="{FF2B5EF4-FFF2-40B4-BE49-F238E27FC236}">
                  <a16:creationId xmlns:a16="http://schemas.microsoft.com/office/drawing/2014/main" id="{A371799C-C91D-4388-B84A-3FB8314160BB}"/>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8">
              <a:extLst>
                <a:ext uri="{FF2B5EF4-FFF2-40B4-BE49-F238E27FC236}">
                  <a16:creationId xmlns:a16="http://schemas.microsoft.com/office/drawing/2014/main" id="{C722B8FD-8C0E-4B48-8849-E0D3A2C9EC70}"/>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9">
              <a:extLst>
                <a:ext uri="{FF2B5EF4-FFF2-40B4-BE49-F238E27FC236}">
                  <a16:creationId xmlns:a16="http://schemas.microsoft.com/office/drawing/2014/main" id="{F690EF81-637B-45E9-B2E4-F6466D3CEA03}"/>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10">
              <a:extLst>
                <a:ext uri="{FF2B5EF4-FFF2-40B4-BE49-F238E27FC236}">
                  <a16:creationId xmlns:a16="http://schemas.microsoft.com/office/drawing/2014/main" id="{93D434AE-D8E1-4B73-97E9-104904735F90}"/>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11">
              <a:extLst>
                <a:ext uri="{FF2B5EF4-FFF2-40B4-BE49-F238E27FC236}">
                  <a16:creationId xmlns:a16="http://schemas.microsoft.com/office/drawing/2014/main" id="{38DB79DD-18E2-4E0B-8C6B-B3170D9E63C6}"/>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12">
              <a:extLst>
                <a:ext uri="{FF2B5EF4-FFF2-40B4-BE49-F238E27FC236}">
                  <a16:creationId xmlns:a16="http://schemas.microsoft.com/office/drawing/2014/main" id="{AA24A7B5-1047-4ED2-8394-1F64840CDD0E}"/>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13">
              <a:extLst>
                <a:ext uri="{FF2B5EF4-FFF2-40B4-BE49-F238E27FC236}">
                  <a16:creationId xmlns:a16="http://schemas.microsoft.com/office/drawing/2014/main" id="{1BF3D7A2-914A-406C-85FE-78F492E20546}"/>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14">
              <a:extLst>
                <a:ext uri="{FF2B5EF4-FFF2-40B4-BE49-F238E27FC236}">
                  <a16:creationId xmlns:a16="http://schemas.microsoft.com/office/drawing/2014/main" id="{EFE4A65D-7D8E-481F-9FD2-EC0C8574248C}"/>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15">
              <a:extLst>
                <a:ext uri="{FF2B5EF4-FFF2-40B4-BE49-F238E27FC236}">
                  <a16:creationId xmlns:a16="http://schemas.microsoft.com/office/drawing/2014/main" id="{6D829585-3C10-4E29-9D87-5A5437E00BCE}"/>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16">
              <a:extLst>
                <a:ext uri="{FF2B5EF4-FFF2-40B4-BE49-F238E27FC236}">
                  <a16:creationId xmlns:a16="http://schemas.microsoft.com/office/drawing/2014/main" id="{2B70A9B8-A62A-4C92-8175-AAC487F5F934}"/>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17">
              <a:extLst>
                <a:ext uri="{FF2B5EF4-FFF2-40B4-BE49-F238E27FC236}">
                  <a16:creationId xmlns:a16="http://schemas.microsoft.com/office/drawing/2014/main" id="{62925939-9955-4AB6-8B7B-2F98C58A94BA}"/>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18">
              <a:extLst>
                <a:ext uri="{FF2B5EF4-FFF2-40B4-BE49-F238E27FC236}">
                  <a16:creationId xmlns:a16="http://schemas.microsoft.com/office/drawing/2014/main" id="{658B8514-8D6B-4F5F-AE70-55B9F4C5056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19">
              <a:extLst>
                <a:ext uri="{FF2B5EF4-FFF2-40B4-BE49-F238E27FC236}">
                  <a16:creationId xmlns:a16="http://schemas.microsoft.com/office/drawing/2014/main" id="{D6780382-758A-41C1-83C0-EB51E004EF9A}"/>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0">
              <a:extLst>
                <a:ext uri="{FF2B5EF4-FFF2-40B4-BE49-F238E27FC236}">
                  <a16:creationId xmlns:a16="http://schemas.microsoft.com/office/drawing/2014/main" id="{9357623D-6D19-46DA-B792-E1A2F32F8F0F}"/>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1">
              <a:extLst>
                <a:ext uri="{FF2B5EF4-FFF2-40B4-BE49-F238E27FC236}">
                  <a16:creationId xmlns:a16="http://schemas.microsoft.com/office/drawing/2014/main" id="{2F00DFB8-11D0-4DF8-A3AD-197C3F3071B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2">
              <a:extLst>
                <a:ext uri="{FF2B5EF4-FFF2-40B4-BE49-F238E27FC236}">
                  <a16:creationId xmlns:a16="http://schemas.microsoft.com/office/drawing/2014/main" id="{57F57754-D964-4CFA-BC83-9AFD46DA5646}"/>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3">
              <a:extLst>
                <a:ext uri="{FF2B5EF4-FFF2-40B4-BE49-F238E27FC236}">
                  <a16:creationId xmlns:a16="http://schemas.microsoft.com/office/drawing/2014/main" id="{CAC9FBA4-D9FC-44DC-9CBC-4AA56F87E83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4">
              <a:extLst>
                <a:ext uri="{FF2B5EF4-FFF2-40B4-BE49-F238E27FC236}">
                  <a16:creationId xmlns:a16="http://schemas.microsoft.com/office/drawing/2014/main" id="{6B5BF42C-E1FB-4B04-8861-8F6834EC8B77}"/>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5">
              <a:extLst>
                <a:ext uri="{FF2B5EF4-FFF2-40B4-BE49-F238E27FC236}">
                  <a16:creationId xmlns:a16="http://schemas.microsoft.com/office/drawing/2014/main" id="{BECAB5D5-0B99-4F52-BDEC-9DEE44451ECA}"/>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6">
              <a:extLst>
                <a:ext uri="{FF2B5EF4-FFF2-40B4-BE49-F238E27FC236}">
                  <a16:creationId xmlns:a16="http://schemas.microsoft.com/office/drawing/2014/main" id="{7F2A058E-DD90-4B9A-BCA3-AAB1E8805F6B}"/>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7">
              <a:extLst>
                <a:ext uri="{FF2B5EF4-FFF2-40B4-BE49-F238E27FC236}">
                  <a16:creationId xmlns:a16="http://schemas.microsoft.com/office/drawing/2014/main" id="{5A511A58-4543-4023-AD40-17185DD316D9}"/>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
              <a:extLst>
                <a:ext uri="{FF2B5EF4-FFF2-40B4-BE49-F238E27FC236}">
                  <a16:creationId xmlns:a16="http://schemas.microsoft.com/office/drawing/2014/main" id="{4FB2F5FA-9E29-4BF4-A565-01F562351925}"/>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9">
              <a:extLst>
                <a:ext uri="{FF2B5EF4-FFF2-40B4-BE49-F238E27FC236}">
                  <a16:creationId xmlns:a16="http://schemas.microsoft.com/office/drawing/2014/main" id="{79033138-2B37-4A7A-BB10-95ED1BC4CE8D}"/>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30">
              <a:extLst>
                <a:ext uri="{FF2B5EF4-FFF2-40B4-BE49-F238E27FC236}">
                  <a16:creationId xmlns:a16="http://schemas.microsoft.com/office/drawing/2014/main" id="{79753DF4-5F75-4419-909E-7C6C912431E9}"/>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32">
              <a:extLst>
                <a:ext uri="{FF2B5EF4-FFF2-40B4-BE49-F238E27FC236}">
                  <a16:creationId xmlns:a16="http://schemas.microsoft.com/office/drawing/2014/main" id="{855DF40C-B6BB-4565-917B-0D68E9A99568}"/>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33">
              <a:extLst>
                <a:ext uri="{FF2B5EF4-FFF2-40B4-BE49-F238E27FC236}">
                  <a16:creationId xmlns:a16="http://schemas.microsoft.com/office/drawing/2014/main" id="{4A966D73-83CF-49BC-B17D-814D08E7082D}"/>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34">
              <a:extLst>
                <a:ext uri="{FF2B5EF4-FFF2-40B4-BE49-F238E27FC236}">
                  <a16:creationId xmlns:a16="http://schemas.microsoft.com/office/drawing/2014/main" id="{C4D3FEF6-5168-4033-87C1-4DE8C0B10D44}"/>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35">
              <a:extLst>
                <a:ext uri="{FF2B5EF4-FFF2-40B4-BE49-F238E27FC236}">
                  <a16:creationId xmlns:a16="http://schemas.microsoft.com/office/drawing/2014/main" id="{8196550C-9075-450D-8381-757B57ACFE83}"/>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36">
              <a:extLst>
                <a:ext uri="{FF2B5EF4-FFF2-40B4-BE49-F238E27FC236}">
                  <a16:creationId xmlns:a16="http://schemas.microsoft.com/office/drawing/2014/main" id="{9DDF2589-A917-47E1-86F2-E9E9D031133F}"/>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37">
              <a:extLst>
                <a:ext uri="{FF2B5EF4-FFF2-40B4-BE49-F238E27FC236}">
                  <a16:creationId xmlns:a16="http://schemas.microsoft.com/office/drawing/2014/main" id="{19AA832E-82CD-495F-9759-311D5CF3C627}"/>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38">
              <a:extLst>
                <a:ext uri="{FF2B5EF4-FFF2-40B4-BE49-F238E27FC236}">
                  <a16:creationId xmlns:a16="http://schemas.microsoft.com/office/drawing/2014/main" id="{E321B9D6-F4D4-4E72-B642-4A20A028DE61}"/>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39">
              <a:extLst>
                <a:ext uri="{FF2B5EF4-FFF2-40B4-BE49-F238E27FC236}">
                  <a16:creationId xmlns:a16="http://schemas.microsoft.com/office/drawing/2014/main" id="{67D8E47E-A97F-495B-9D93-E77F5D991824}"/>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40">
              <a:extLst>
                <a:ext uri="{FF2B5EF4-FFF2-40B4-BE49-F238E27FC236}">
                  <a16:creationId xmlns:a16="http://schemas.microsoft.com/office/drawing/2014/main" id="{A3102978-9FB6-414A-87A2-7447231B782C}"/>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41">
              <a:extLst>
                <a:ext uri="{FF2B5EF4-FFF2-40B4-BE49-F238E27FC236}">
                  <a16:creationId xmlns:a16="http://schemas.microsoft.com/office/drawing/2014/main" id="{52AB6645-416B-4B1A-BDD5-25D20B3DDFF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42">
              <a:extLst>
                <a:ext uri="{FF2B5EF4-FFF2-40B4-BE49-F238E27FC236}">
                  <a16:creationId xmlns:a16="http://schemas.microsoft.com/office/drawing/2014/main" id="{6FC3BBB2-F5AD-4180-9804-3EA9F90C269D}"/>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43">
              <a:extLst>
                <a:ext uri="{FF2B5EF4-FFF2-40B4-BE49-F238E27FC236}">
                  <a16:creationId xmlns:a16="http://schemas.microsoft.com/office/drawing/2014/main" id="{422DB3ED-2BEF-4ED1-BC1B-08CB86C00F99}"/>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44">
              <a:extLst>
                <a:ext uri="{FF2B5EF4-FFF2-40B4-BE49-F238E27FC236}">
                  <a16:creationId xmlns:a16="http://schemas.microsoft.com/office/drawing/2014/main" id="{98D97055-E2FD-4FF0-90DB-E94B1920C4D3}"/>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45">
              <a:extLst>
                <a:ext uri="{FF2B5EF4-FFF2-40B4-BE49-F238E27FC236}">
                  <a16:creationId xmlns:a16="http://schemas.microsoft.com/office/drawing/2014/main" id="{DE4F8DEE-2AD7-48B0-86FE-2FB6CF6E0CC7}"/>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46">
              <a:extLst>
                <a:ext uri="{FF2B5EF4-FFF2-40B4-BE49-F238E27FC236}">
                  <a16:creationId xmlns:a16="http://schemas.microsoft.com/office/drawing/2014/main" id="{ABD952AD-A59A-4124-AAA4-9E35E9D1DAAA}"/>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47">
              <a:extLst>
                <a:ext uri="{FF2B5EF4-FFF2-40B4-BE49-F238E27FC236}">
                  <a16:creationId xmlns:a16="http://schemas.microsoft.com/office/drawing/2014/main" id="{09F53A53-235E-4905-B7A1-4C2487531478}"/>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48">
              <a:extLst>
                <a:ext uri="{FF2B5EF4-FFF2-40B4-BE49-F238E27FC236}">
                  <a16:creationId xmlns:a16="http://schemas.microsoft.com/office/drawing/2014/main" id="{E7B8F62B-F26F-4F16-83DE-DE88E2AC27DD}"/>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49">
              <a:extLst>
                <a:ext uri="{FF2B5EF4-FFF2-40B4-BE49-F238E27FC236}">
                  <a16:creationId xmlns:a16="http://schemas.microsoft.com/office/drawing/2014/main" id="{5A3F2E03-9197-4D87-AEBD-53681C71A0C3}"/>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50">
              <a:extLst>
                <a:ext uri="{FF2B5EF4-FFF2-40B4-BE49-F238E27FC236}">
                  <a16:creationId xmlns:a16="http://schemas.microsoft.com/office/drawing/2014/main" id="{AC48136C-038A-4E15-A432-82CDA3580ED7}"/>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51">
              <a:extLst>
                <a:ext uri="{FF2B5EF4-FFF2-40B4-BE49-F238E27FC236}">
                  <a16:creationId xmlns:a16="http://schemas.microsoft.com/office/drawing/2014/main" id="{A03DB8D5-6A83-4A84-AB18-2030609589D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52">
              <a:extLst>
                <a:ext uri="{FF2B5EF4-FFF2-40B4-BE49-F238E27FC236}">
                  <a16:creationId xmlns:a16="http://schemas.microsoft.com/office/drawing/2014/main" id="{CB4B691A-151E-4AA1-86FD-1DF590C8AD29}"/>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53">
              <a:extLst>
                <a:ext uri="{FF2B5EF4-FFF2-40B4-BE49-F238E27FC236}">
                  <a16:creationId xmlns:a16="http://schemas.microsoft.com/office/drawing/2014/main" id="{8DE17CF6-249D-4F7B-83E2-FD452FE7770B}"/>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54">
              <a:extLst>
                <a:ext uri="{FF2B5EF4-FFF2-40B4-BE49-F238E27FC236}">
                  <a16:creationId xmlns:a16="http://schemas.microsoft.com/office/drawing/2014/main" id="{8AFBC693-95B4-46BF-8458-36EE0C80554E}"/>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55">
              <a:extLst>
                <a:ext uri="{FF2B5EF4-FFF2-40B4-BE49-F238E27FC236}">
                  <a16:creationId xmlns:a16="http://schemas.microsoft.com/office/drawing/2014/main" id="{1B7936E4-C86A-4ECF-9DAA-DD45C61C9B40}"/>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56">
              <a:extLst>
                <a:ext uri="{FF2B5EF4-FFF2-40B4-BE49-F238E27FC236}">
                  <a16:creationId xmlns:a16="http://schemas.microsoft.com/office/drawing/2014/main" id="{07B705CC-7C23-4703-BFCD-DEBFDF5A7E5B}"/>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57">
              <a:extLst>
                <a:ext uri="{FF2B5EF4-FFF2-40B4-BE49-F238E27FC236}">
                  <a16:creationId xmlns:a16="http://schemas.microsoft.com/office/drawing/2014/main" id="{021EAEDF-4795-47A7-9CDF-29BDE7EB4647}"/>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59">
              <a:extLst>
                <a:ext uri="{FF2B5EF4-FFF2-40B4-BE49-F238E27FC236}">
                  <a16:creationId xmlns:a16="http://schemas.microsoft.com/office/drawing/2014/main" id="{C8E25685-5F7D-4F4C-ABCD-4A625A28DA84}"/>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60">
              <a:extLst>
                <a:ext uri="{FF2B5EF4-FFF2-40B4-BE49-F238E27FC236}">
                  <a16:creationId xmlns:a16="http://schemas.microsoft.com/office/drawing/2014/main" id="{F86C1915-F185-4F6E-BC9A-70ED68733204}"/>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61">
              <a:extLst>
                <a:ext uri="{FF2B5EF4-FFF2-40B4-BE49-F238E27FC236}">
                  <a16:creationId xmlns:a16="http://schemas.microsoft.com/office/drawing/2014/main" id="{0A676732-8A69-4B25-9573-F6F90E1CBE82}"/>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62">
              <a:extLst>
                <a:ext uri="{FF2B5EF4-FFF2-40B4-BE49-F238E27FC236}">
                  <a16:creationId xmlns:a16="http://schemas.microsoft.com/office/drawing/2014/main" id="{D4F1F03D-E1AA-4194-B592-BA6FFEF4B89A}"/>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63">
              <a:extLst>
                <a:ext uri="{FF2B5EF4-FFF2-40B4-BE49-F238E27FC236}">
                  <a16:creationId xmlns:a16="http://schemas.microsoft.com/office/drawing/2014/main" id="{3E19A2DA-16F0-4B64-9855-639F78BF95B6}"/>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64">
              <a:extLst>
                <a:ext uri="{FF2B5EF4-FFF2-40B4-BE49-F238E27FC236}">
                  <a16:creationId xmlns:a16="http://schemas.microsoft.com/office/drawing/2014/main" id="{21AA4D67-978D-46FA-9138-C5EF347A093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65">
              <a:extLst>
                <a:ext uri="{FF2B5EF4-FFF2-40B4-BE49-F238E27FC236}">
                  <a16:creationId xmlns:a16="http://schemas.microsoft.com/office/drawing/2014/main" id="{DF7FABC9-0AE5-498D-9DCD-2D0A69DD494F}"/>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66">
              <a:extLst>
                <a:ext uri="{FF2B5EF4-FFF2-40B4-BE49-F238E27FC236}">
                  <a16:creationId xmlns:a16="http://schemas.microsoft.com/office/drawing/2014/main" id="{3B4259AB-BB5C-471B-8BFD-2464967E06EC}"/>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67">
              <a:extLst>
                <a:ext uri="{FF2B5EF4-FFF2-40B4-BE49-F238E27FC236}">
                  <a16:creationId xmlns:a16="http://schemas.microsoft.com/office/drawing/2014/main" id="{4A71AFC4-8245-4F87-8986-BFA7163794AB}"/>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68">
              <a:extLst>
                <a:ext uri="{FF2B5EF4-FFF2-40B4-BE49-F238E27FC236}">
                  <a16:creationId xmlns:a16="http://schemas.microsoft.com/office/drawing/2014/main" id="{AA4DB81E-6CDA-4C15-A84C-6764CA845A64}"/>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69">
              <a:extLst>
                <a:ext uri="{FF2B5EF4-FFF2-40B4-BE49-F238E27FC236}">
                  <a16:creationId xmlns:a16="http://schemas.microsoft.com/office/drawing/2014/main" id="{E6B3071E-6076-4B7A-83B7-92D6A165342E}"/>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70">
              <a:extLst>
                <a:ext uri="{FF2B5EF4-FFF2-40B4-BE49-F238E27FC236}">
                  <a16:creationId xmlns:a16="http://schemas.microsoft.com/office/drawing/2014/main" id="{E8543DB1-652E-4988-9780-2A2133D41D4C}"/>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71">
              <a:extLst>
                <a:ext uri="{FF2B5EF4-FFF2-40B4-BE49-F238E27FC236}">
                  <a16:creationId xmlns:a16="http://schemas.microsoft.com/office/drawing/2014/main" id="{42F0AA6A-4C74-462E-8B1B-F39A0F70FF7A}"/>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72">
              <a:extLst>
                <a:ext uri="{FF2B5EF4-FFF2-40B4-BE49-F238E27FC236}">
                  <a16:creationId xmlns:a16="http://schemas.microsoft.com/office/drawing/2014/main" id="{B33C0D7F-04E1-4844-B90C-3FBE5EEF3A4D}"/>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73">
              <a:extLst>
                <a:ext uri="{FF2B5EF4-FFF2-40B4-BE49-F238E27FC236}">
                  <a16:creationId xmlns:a16="http://schemas.microsoft.com/office/drawing/2014/main" id="{F49B085D-B4DD-458A-826A-3DA24029B88E}"/>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74">
              <a:extLst>
                <a:ext uri="{FF2B5EF4-FFF2-40B4-BE49-F238E27FC236}">
                  <a16:creationId xmlns:a16="http://schemas.microsoft.com/office/drawing/2014/main" id="{A32F9E5F-5111-453D-A333-FB4E1A18673B}"/>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75">
              <a:extLst>
                <a:ext uri="{FF2B5EF4-FFF2-40B4-BE49-F238E27FC236}">
                  <a16:creationId xmlns:a16="http://schemas.microsoft.com/office/drawing/2014/main" id="{47E4D8BD-DEA3-4D27-98E4-F4E7016173D4}"/>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76">
              <a:extLst>
                <a:ext uri="{FF2B5EF4-FFF2-40B4-BE49-F238E27FC236}">
                  <a16:creationId xmlns:a16="http://schemas.microsoft.com/office/drawing/2014/main" id="{BBF03BDD-5E4F-4125-8BBA-793FC2C135B8}"/>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77">
              <a:extLst>
                <a:ext uri="{FF2B5EF4-FFF2-40B4-BE49-F238E27FC236}">
                  <a16:creationId xmlns:a16="http://schemas.microsoft.com/office/drawing/2014/main" id="{F3B4C098-EB45-4815-8269-996D7522ECC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78">
              <a:extLst>
                <a:ext uri="{FF2B5EF4-FFF2-40B4-BE49-F238E27FC236}">
                  <a16:creationId xmlns:a16="http://schemas.microsoft.com/office/drawing/2014/main" id="{B59927F3-4B4B-42A6-8B08-08A49631DE99}"/>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79">
              <a:extLst>
                <a:ext uri="{FF2B5EF4-FFF2-40B4-BE49-F238E27FC236}">
                  <a16:creationId xmlns:a16="http://schemas.microsoft.com/office/drawing/2014/main" id="{A3EF2292-28DC-48A4-AF27-649B5C4586D6}"/>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80">
              <a:extLst>
                <a:ext uri="{FF2B5EF4-FFF2-40B4-BE49-F238E27FC236}">
                  <a16:creationId xmlns:a16="http://schemas.microsoft.com/office/drawing/2014/main" id="{248C3F59-9E32-45A2-A3CC-2CB702255A32}"/>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81">
              <a:extLst>
                <a:ext uri="{FF2B5EF4-FFF2-40B4-BE49-F238E27FC236}">
                  <a16:creationId xmlns:a16="http://schemas.microsoft.com/office/drawing/2014/main" id="{8E4ACB8A-43E4-4093-AE56-AA241704B0B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82">
              <a:extLst>
                <a:ext uri="{FF2B5EF4-FFF2-40B4-BE49-F238E27FC236}">
                  <a16:creationId xmlns:a16="http://schemas.microsoft.com/office/drawing/2014/main" id="{D14F99BB-28D1-464F-BB16-2F2623BBC5A4}"/>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83">
              <a:extLst>
                <a:ext uri="{FF2B5EF4-FFF2-40B4-BE49-F238E27FC236}">
                  <a16:creationId xmlns:a16="http://schemas.microsoft.com/office/drawing/2014/main" id="{A95FA675-3755-4391-B726-68B8FF23ADB3}"/>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84">
              <a:extLst>
                <a:ext uri="{FF2B5EF4-FFF2-40B4-BE49-F238E27FC236}">
                  <a16:creationId xmlns:a16="http://schemas.microsoft.com/office/drawing/2014/main" id="{49925855-02BD-4CA2-9D33-00CA85C3A971}"/>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86">
              <a:extLst>
                <a:ext uri="{FF2B5EF4-FFF2-40B4-BE49-F238E27FC236}">
                  <a16:creationId xmlns:a16="http://schemas.microsoft.com/office/drawing/2014/main" id="{29A0B59B-FDB1-4852-BA6C-06E6417E8DE5}"/>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87">
              <a:extLst>
                <a:ext uri="{FF2B5EF4-FFF2-40B4-BE49-F238E27FC236}">
                  <a16:creationId xmlns:a16="http://schemas.microsoft.com/office/drawing/2014/main" id="{F2291FF5-CA54-458E-8BD1-99B816F40E55}"/>
                </a:ext>
              </a:extLst>
            </p:cNvPr>
            <p:cNvSpPr>
              <a:spLocks noChangeArrowheads="1"/>
            </p:cNvSpPr>
            <p:nvPr/>
          </p:nvSpPr>
          <p:spPr bwMode="auto">
            <a:xfrm>
              <a:off x="80954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88">
              <a:extLst>
                <a:ext uri="{FF2B5EF4-FFF2-40B4-BE49-F238E27FC236}">
                  <a16:creationId xmlns:a16="http://schemas.microsoft.com/office/drawing/2014/main" id="{97EB7D42-19E8-41E2-B5B0-791AA24B51C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89">
              <a:extLst>
                <a:ext uri="{FF2B5EF4-FFF2-40B4-BE49-F238E27FC236}">
                  <a16:creationId xmlns:a16="http://schemas.microsoft.com/office/drawing/2014/main" id="{F11528A1-D5A5-47C3-A78A-BDF885ECD0F6}"/>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90">
              <a:extLst>
                <a:ext uri="{FF2B5EF4-FFF2-40B4-BE49-F238E27FC236}">
                  <a16:creationId xmlns:a16="http://schemas.microsoft.com/office/drawing/2014/main" id="{382D90AE-FED6-4FCA-B477-13F5EC154EA9}"/>
                </a:ext>
              </a:extLst>
            </p:cNvPr>
            <p:cNvSpPr>
              <a:spLocks noChangeArrowheads="1"/>
            </p:cNvSpPr>
            <p:nvPr/>
          </p:nvSpPr>
          <p:spPr bwMode="auto">
            <a:xfrm>
              <a:off x="2173502"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91">
              <a:extLst>
                <a:ext uri="{FF2B5EF4-FFF2-40B4-BE49-F238E27FC236}">
                  <a16:creationId xmlns:a16="http://schemas.microsoft.com/office/drawing/2014/main" id="{32C9B838-AD97-41C2-B167-E2ED06D301D2}"/>
                </a:ext>
              </a:extLst>
            </p:cNvPr>
            <p:cNvSpPr>
              <a:spLocks noChangeArrowheads="1"/>
            </p:cNvSpPr>
            <p:nvPr/>
          </p:nvSpPr>
          <p:spPr bwMode="auto">
            <a:xfrm>
              <a:off x="2628934"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92">
              <a:extLst>
                <a:ext uri="{FF2B5EF4-FFF2-40B4-BE49-F238E27FC236}">
                  <a16:creationId xmlns:a16="http://schemas.microsoft.com/office/drawing/2014/main" id="{17A1E437-F28C-4912-A416-147E734D2A46}"/>
                </a:ext>
              </a:extLst>
            </p:cNvPr>
            <p:cNvSpPr>
              <a:spLocks noChangeArrowheads="1"/>
            </p:cNvSpPr>
            <p:nvPr/>
          </p:nvSpPr>
          <p:spPr bwMode="auto">
            <a:xfrm>
              <a:off x="3083197"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105">
              <a:extLst>
                <a:ext uri="{FF2B5EF4-FFF2-40B4-BE49-F238E27FC236}">
                  <a16:creationId xmlns:a16="http://schemas.microsoft.com/office/drawing/2014/main" id="{DEAE7685-4A38-4785-9605-B19161F69E26}"/>
                </a:ext>
              </a:extLst>
            </p:cNvPr>
            <p:cNvSpPr>
              <a:spLocks noChangeArrowheads="1"/>
            </p:cNvSpPr>
            <p:nvPr/>
          </p:nvSpPr>
          <p:spPr bwMode="auto">
            <a:xfrm>
              <a:off x="8996805"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106">
              <a:extLst>
                <a:ext uri="{FF2B5EF4-FFF2-40B4-BE49-F238E27FC236}">
                  <a16:creationId xmlns:a16="http://schemas.microsoft.com/office/drawing/2014/main" id="{D8D5236E-C6F3-4C15-B112-50979E39B652}"/>
                </a:ext>
              </a:extLst>
            </p:cNvPr>
            <p:cNvSpPr>
              <a:spLocks noChangeArrowheads="1"/>
            </p:cNvSpPr>
            <p:nvPr/>
          </p:nvSpPr>
          <p:spPr bwMode="auto">
            <a:xfrm>
              <a:off x="9451068"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107">
              <a:extLst>
                <a:ext uri="{FF2B5EF4-FFF2-40B4-BE49-F238E27FC236}">
                  <a16:creationId xmlns:a16="http://schemas.microsoft.com/office/drawing/2014/main" id="{EAC78FE3-C094-437A-B445-4F783780233D}"/>
                </a:ext>
              </a:extLst>
            </p:cNvPr>
            <p:cNvSpPr>
              <a:spLocks noChangeArrowheads="1"/>
            </p:cNvSpPr>
            <p:nvPr/>
          </p:nvSpPr>
          <p:spPr bwMode="auto">
            <a:xfrm>
              <a:off x="9906501"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108">
              <a:extLst>
                <a:ext uri="{FF2B5EF4-FFF2-40B4-BE49-F238E27FC236}">
                  <a16:creationId xmlns:a16="http://schemas.microsoft.com/office/drawing/2014/main" id="{E515352F-F56E-4A5E-A366-80D13565A14A}"/>
                </a:ext>
              </a:extLst>
            </p:cNvPr>
            <p:cNvSpPr>
              <a:spLocks noChangeArrowheads="1"/>
            </p:cNvSpPr>
            <p:nvPr/>
          </p:nvSpPr>
          <p:spPr bwMode="auto">
            <a:xfrm>
              <a:off x="10360763"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109">
              <a:extLst>
                <a:ext uri="{FF2B5EF4-FFF2-40B4-BE49-F238E27FC236}">
                  <a16:creationId xmlns:a16="http://schemas.microsoft.com/office/drawing/2014/main" id="{082593FC-9A99-4046-9873-3F17F576F5F2}"/>
                </a:ext>
              </a:extLst>
            </p:cNvPr>
            <p:cNvSpPr>
              <a:spLocks noChangeArrowheads="1"/>
            </p:cNvSpPr>
            <p:nvPr/>
          </p:nvSpPr>
          <p:spPr bwMode="auto">
            <a:xfrm>
              <a:off x="10816197"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110">
              <a:extLst>
                <a:ext uri="{FF2B5EF4-FFF2-40B4-BE49-F238E27FC236}">
                  <a16:creationId xmlns:a16="http://schemas.microsoft.com/office/drawing/2014/main" id="{7BE87C29-956D-4731-9DEF-2472E21D89AD}"/>
                </a:ext>
              </a:extLst>
            </p:cNvPr>
            <p:cNvSpPr>
              <a:spLocks noChangeArrowheads="1"/>
            </p:cNvSpPr>
            <p:nvPr/>
          </p:nvSpPr>
          <p:spPr bwMode="auto">
            <a:xfrm>
              <a:off x="11270460" y="18505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111">
              <a:extLst>
                <a:ext uri="{FF2B5EF4-FFF2-40B4-BE49-F238E27FC236}">
                  <a16:creationId xmlns:a16="http://schemas.microsoft.com/office/drawing/2014/main" id="{A3B07365-8B76-4AFB-ABA7-8DD8B6C91F90}"/>
                </a:ext>
              </a:extLst>
            </p:cNvPr>
            <p:cNvSpPr>
              <a:spLocks noChangeArrowheads="1"/>
            </p:cNvSpPr>
            <p:nvPr/>
          </p:nvSpPr>
          <p:spPr bwMode="auto">
            <a:xfrm>
              <a:off x="11725892" y="18505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113">
              <a:extLst>
                <a:ext uri="{FF2B5EF4-FFF2-40B4-BE49-F238E27FC236}">
                  <a16:creationId xmlns:a16="http://schemas.microsoft.com/office/drawing/2014/main" id="{DC607E7A-BE56-4471-A732-571BF19EBC8C}"/>
                </a:ext>
              </a:extLst>
            </p:cNvPr>
            <p:cNvSpPr>
              <a:spLocks noChangeArrowheads="1"/>
            </p:cNvSpPr>
            <p:nvPr/>
          </p:nvSpPr>
          <p:spPr bwMode="auto">
            <a:xfrm>
              <a:off x="35411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114">
              <a:extLst>
                <a:ext uri="{FF2B5EF4-FFF2-40B4-BE49-F238E27FC236}">
                  <a16:creationId xmlns:a16="http://schemas.microsoft.com/office/drawing/2014/main" id="{AC622CDC-661A-4504-B509-39988A37961B}"/>
                </a:ext>
              </a:extLst>
            </p:cNvPr>
            <p:cNvSpPr>
              <a:spLocks noChangeArrowheads="1"/>
            </p:cNvSpPr>
            <p:nvPr/>
          </p:nvSpPr>
          <p:spPr bwMode="auto">
            <a:xfrm>
              <a:off x="80954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115">
              <a:extLst>
                <a:ext uri="{FF2B5EF4-FFF2-40B4-BE49-F238E27FC236}">
                  <a16:creationId xmlns:a16="http://schemas.microsoft.com/office/drawing/2014/main" id="{62946A9D-9192-4CAD-8F76-974C5FE277D5}"/>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116">
              <a:extLst>
                <a:ext uri="{FF2B5EF4-FFF2-40B4-BE49-F238E27FC236}">
                  <a16:creationId xmlns:a16="http://schemas.microsoft.com/office/drawing/2014/main" id="{98A87D74-26D6-44DE-B8E3-3F1228E833DD}"/>
                </a:ext>
              </a:extLst>
            </p:cNvPr>
            <p:cNvSpPr>
              <a:spLocks noChangeArrowheads="1"/>
            </p:cNvSpPr>
            <p:nvPr/>
          </p:nvSpPr>
          <p:spPr bwMode="auto">
            <a:xfrm>
              <a:off x="1719239"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7">
              <a:extLst>
                <a:ext uri="{FF2B5EF4-FFF2-40B4-BE49-F238E27FC236}">
                  <a16:creationId xmlns:a16="http://schemas.microsoft.com/office/drawing/2014/main" id="{305F2911-EBBC-4A1F-9F27-F5A4D6683343}"/>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8">
              <a:extLst>
                <a:ext uri="{FF2B5EF4-FFF2-40B4-BE49-F238E27FC236}">
                  <a16:creationId xmlns:a16="http://schemas.microsoft.com/office/drawing/2014/main" id="{E3017ED1-C3DB-468D-917A-7D055013E8AA}"/>
                </a:ext>
              </a:extLst>
            </p:cNvPr>
            <p:cNvSpPr>
              <a:spLocks noChangeArrowheads="1"/>
            </p:cNvSpPr>
            <p:nvPr/>
          </p:nvSpPr>
          <p:spPr bwMode="auto">
            <a:xfrm>
              <a:off x="2628934"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19">
              <a:extLst>
                <a:ext uri="{FF2B5EF4-FFF2-40B4-BE49-F238E27FC236}">
                  <a16:creationId xmlns:a16="http://schemas.microsoft.com/office/drawing/2014/main" id="{364A9FBD-1DB7-46D2-80AE-1EF6158FE9A7}"/>
                </a:ext>
              </a:extLst>
            </p:cNvPr>
            <p:cNvSpPr>
              <a:spLocks noChangeArrowheads="1"/>
            </p:cNvSpPr>
            <p:nvPr/>
          </p:nvSpPr>
          <p:spPr bwMode="auto">
            <a:xfrm>
              <a:off x="3083197"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32">
              <a:extLst>
                <a:ext uri="{FF2B5EF4-FFF2-40B4-BE49-F238E27FC236}">
                  <a16:creationId xmlns:a16="http://schemas.microsoft.com/office/drawing/2014/main" id="{5B8F5DA7-A3AB-48C2-A0AA-06DFF2510EBF}"/>
                </a:ext>
              </a:extLst>
            </p:cNvPr>
            <p:cNvSpPr>
              <a:spLocks noChangeArrowheads="1"/>
            </p:cNvSpPr>
            <p:nvPr/>
          </p:nvSpPr>
          <p:spPr bwMode="auto">
            <a:xfrm>
              <a:off x="8996805"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33">
              <a:extLst>
                <a:ext uri="{FF2B5EF4-FFF2-40B4-BE49-F238E27FC236}">
                  <a16:creationId xmlns:a16="http://schemas.microsoft.com/office/drawing/2014/main" id="{B4EEDB8D-D8C1-42F7-816B-88E1F6AC5AF0}"/>
                </a:ext>
              </a:extLst>
            </p:cNvPr>
            <p:cNvSpPr>
              <a:spLocks noChangeArrowheads="1"/>
            </p:cNvSpPr>
            <p:nvPr/>
          </p:nvSpPr>
          <p:spPr bwMode="auto">
            <a:xfrm>
              <a:off x="9451068"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34">
              <a:extLst>
                <a:ext uri="{FF2B5EF4-FFF2-40B4-BE49-F238E27FC236}">
                  <a16:creationId xmlns:a16="http://schemas.microsoft.com/office/drawing/2014/main" id="{E15F1A2D-8731-4042-A5CD-84E3C2F4462A}"/>
                </a:ext>
              </a:extLst>
            </p:cNvPr>
            <p:cNvSpPr>
              <a:spLocks noChangeArrowheads="1"/>
            </p:cNvSpPr>
            <p:nvPr/>
          </p:nvSpPr>
          <p:spPr bwMode="auto">
            <a:xfrm>
              <a:off x="9906501"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35">
              <a:extLst>
                <a:ext uri="{FF2B5EF4-FFF2-40B4-BE49-F238E27FC236}">
                  <a16:creationId xmlns:a16="http://schemas.microsoft.com/office/drawing/2014/main" id="{866AE8F6-A982-4075-88C6-096E183A6392}"/>
                </a:ext>
              </a:extLst>
            </p:cNvPr>
            <p:cNvSpPr>
              <a:spLocks noChangeArrowheads="1"/>
            </p:cNvSpPr>
            <p:nvPr/>
          </p:nvSpPr>
          <p:spPr bwMode="auto">
            <a:xfrm>
              <a:off x="10360763"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136">
              <a:extLst>
                <a:ext uri="{FF2B5EF4-FFF2-40B4-BE49-F238E27FC236}">
                  <a16:creationId xmlns:a16="http://schemas.microsoft.com/office/drawing/2014/main" id="{4E9E8D66-CB5B-45DA-86A6-55504897135B}"/>
                </a:ext>
              </a:extLst>
            </p:cNvPr>
            <p:cNvSpPr>
              <a:spLocks noChangeArrowheads="1"/>
            </p:cNvSpPr>
            <p:nvPr/>
          </p:nvSpPr>
          <p:spPr bwMode="auto">
            <a:xfrm>
              <a:off x="10816197"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137">
              <a:extLst>
                <a:ext uri="{FF2B5EF4-FFF2-40B4-BE49-F238E27FC236}">
                  <a16:creationId xmlns:a16="http://schemas.microsoft.com/office/drawing/2014/main" id="{A22DE3BE-D7D7-4570-BD5B-578C0D546A4B}"/>
                </a:ext>
              </a:extLst>
            </p:cNvPr>
            <p:cNvSpPr>
              <a:spLocks noChangeArrowheads="1"/>
            </p:cNvSpPr>
            <p:nvPr/>
          </p:nvSpPr>
          <p:spPr bwMode="auto">
            <a:xfrm>
              <a:off x="11270460" y="23589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138">
              <a:extLst>
                <a:ext uri="{FF2B5EF4-FFF2-40B4-BE49-F238E27FC236}">
                  <a16:creationId xmlns:a16="http://schemas.microsoft.com/office/drawing/2014/main" id="{7A6BABE8-DBE8-441A-87BB-BA336C02DC7D}"/>
                </a:ext>
              </a:extLst>
            </p:cNvPr>
            <p:cNvSpPr>
              <a:spLocks noChangeArrowheads="1"/>
            </p:cNvSpPr>
            <p:nvPr/>
          </p:nvSpPr>
          <p:spPr bwMode="auto">
            <a:xfrm>
              <a:off x="11725892" y="23589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140">
              <a:extLst>
                <a:ext uri="{FF2B5EF4-FFF2-40B4-BE49-F238E27FC236}">
                  <a16:creationId xmlns:a16="http://schemas.microsoft.com/office/drawing/2014/main" id="{E3D2014F-A2E0-433E-904B-8B6961F86454}"/>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141">
              <a:extLst>
                <a:ext uri="{FF2B5EF4-FFF2-40B4-BE49-F238E27FC236}">
                  <a16:creationId xmlns:a16="http://schemas.microsoft.com/office/drawing/2014/main" id="{69E93948-9F67-4652-940D-D296937F99EA}"/>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142">
              <a:extLst>
                <a:ext uri="{FF2B5EF4-FFF2-40B4-BE49-F238E27FC236}">
                  <a16:creationId xmlns:a16="http://schemas.microsoft.com/office/drawing/2014/main" id="{DF77B519-E891-4382-8E18-46FCB0F8C711}"/>
                </a:ext>
              </a:extLst>
            </p:cNvPr>
            <p:cNvSpPr>
              <a:spLocks noChangeArrowheads="1"/>
            </p:cNvSpPr>
            <p:nvPr/>
          </p:nvSpPr>
          <p:spPr bwMode="auto">
            <a:xfrm>
              <a:off x="1263805"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143">
              <a:extLst>
                <a:ext uri="{FF2B5EF4-FFF2-40B4-BE49-F238E27FC236}">
                  <a16:creationId xmlns:a16="http://schemas.microsoft.com/office/drawing/2014/main" id="{D5D17266-EBAA-471D-8E73-01469C4714ED}"/>
                </a:ext>
              </a:extLst>
            </p:cNvPr>
            <p:cNvSpPr>
              <a:spLocks noChangeArrowheads="1"/>
            </p:cNvSpPr>
            <p:nvPr/>
          </p:nvSpPr>
          <p:spPr bwMode="auto">
            <a:xfrm>
              <a:off x="1719239"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44">
              <a:extLst>
                <a:ext uri="{FF2B5EF4-FFF2-40B4-BE49-F238E27FC236}">
                  <a16:creationId xmlns:a16="http://schemas.microsoft.com/office/drawing/2014/main" id="{D44C52C9-4A4D-4A1A-8A29-69726A6A3047}"/>
                </a:ext>
              </a:extLst>
            </p:cNvPr>
            <p:cNvSpPr>
              <a:spLocks noChangeArrowheads="1"/>
            </p:cNvSpPr>
            <p:nvPr/>
          </p:nvSpPr>
          <p:spPr bwMode="auto">
            <a:xfrm>
              <a:off x="2173502"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45">
              <a:extLst>
                <a:ext uri="{FF2B5EF4-FFF2-40B4-BE49-F238E27FC236}">
                  <a16:creationId xmlns:a16="http://schemas.microsoft.com/office/drawing/2014/main" id="{FA87CB27-8CDF-4677-9DF5-DFB94C701152}"/>
                </a:ext>
              </a:extLst>
            </p:cNvPr>
            <p:cNvSpPr>
              <a:spLocks noChangeArrowheads="1"/>
            </p:cNvSpPr>
            <p:nvPr/>
          </p:nvSpPr>
          <p:spPr bwMode="auto">
            <a:xfrm>
              <a:off x="2628934"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6">
              <a:extLst>
                <a:ext uri="{FF2B5EF4-FFF2-40B4-BE49-F238E27FC236}">
                  <a16:creationId xmlns:a16="http://schemas.microsoft.com/office/drawing/2014/main" id="{4AADF530-084D-4ABD-9074-C7575F810C5D}"/>
                </a:ext>
              </a:extLst>
            </p:cNvPr>
            <p:cNvSpPr>
              <a:spLocks noChangeArrowheads="1"/>
            </p:cNvSpPr>
            <p:nvPr/>
          </p:nvSpPr>
          <p:spPr bwMode="auto">
            <a:xfrm>
              <a:off x="3083197"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59">
              <a:extLst>
                <a:ext uri="{FF2B5EF4-FFF2-40B4-BE49-F238E27FC236}">
                  <a16:creationId xmlns:a16="http://schemas.microsoft.com/office/drawing/2014/main" id="{C322B879-3988-4E94-A06A-2E2974CE59CC}"/>
                </a:ext>
              </a:extLst>
            </p:cNvPr>
            <p:cNvSpPr>
              <a:spLocks noChangeArrowheads="1"/>
            </p:cNvSpPr>
            <p:nvPr/>
          </p:nvSpPr>
          <p:spPr bwMode="auto">
            <a:xfrm>
              <a:off x="8996805"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60">
              <a:extLst>
                <a:ext uri="{FF2B5EF4-FFF2-40B4-BE49-F238E27FC236}">
                  <a16:creationId xmlns:a16="http://schemas.microsoft.com/office/drawing/2014/main" id="{1FB2D558-1E2B-4728-B37A-424934B7ADAF}"/>
                </a:ext>
              </a:extLst>
            </p:cNvPr>
            <p:cNvSpPr>
              <a:spLocks noChangeArrowheads="1"/>
            </p:cNvSpPr>
            <p:nvPr/>
          </p:nvSpPr>
          <p:spPr bwMode="auto">
            <a:xfrm>
              <a:off x="9451068"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61">
              <a:extLst>
                <a:ext uri="{FF2B5EF4-FFF2-40B4-BE49-F238E27FC236}">
                  <a16:creationId xmlns:a16="http://schemas.microsoft.com/office/drawing/2014/main" id="{0A804D08-6835-454A-A817-80AFAFA274F8}"/>
                </a:ext>
              </a:extLst>
            </p:cNvPr>
            <p:cNvSpPr>
              <a:spLocks noChangeArrowheads="1"/>
            </p:cNvSpPr>
            <p:nvPr/>
          </p:nvSpPr>
          <p:spPr bwMode="auto">
            <a:xfrm>
              <a:off x="9906501"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62">
              <a:extLst>
                <a:ext uri="{FF2B5EF4-FFF2-40B4-BE49-F238E27FC236}">
                  <a16:creationId xmlns:a16="http://schemas.microsoft.com/office/drawing/2014/main" id="{088B375A-8C1A-4982-9F8E-9B47B9FDCA26}"/>
                </a:ext>
              </a:extLst>
            </p:cNvPr>
            <p:cNvSpPr>
              <a:spLocks noChangeArrowheads="1"/>
            </p:cNvSpPr>
            <p:nvPr/>
          </p:nvSpPr>
          <p:spPr bwMode="auto">
            <a:xfrm>
              <a:off x="10360763"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163">
              <a:extLst>
                <a:ext uri="{FF2B5EF4-FFF2-40B4-BE49-F238E27FC236}">
                  <a16:creationId xmlns:a16="http://schemas.microsoft.com/office/drawing/2014/main" id="{7FDDF96D-95E0-4634-92CA-2BD5749E0D2E}"/>
                </a:ext>
              </a:extLst>
            </p:cNvPr>
            <p:cNvSpPr>
              <a:spLocks noChangeArrowheads="1"/>
            </p:cNvSpPr>
            <p:nvPr/>
          </p:nvSpPr>
          <p:spPr bwMode="auto">
            <a:xfrm>
              <a:off x="10816197"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164">
              <a:extLst>
                <a:ext uri="{FF2B5EF4-FFF2-40B4-BE49-F238E27FC236}">
                  <a16:creationId xmlns:a16="http://schemas.microsoft.com/office/drawing/2014/main" id="{FFAB5B60-AC73-4661-9026-4738F218AA02}"/>
                </a:ext>
              </a:extLst>
            </p:cNvPr>
            <p:cNvSpPr>
              <a:spLocks noChangeArrowheads="1"/>
            </p:cNvSpPr>
            <p:nvPr/>
          </p:nvSpPr>
          <p:spPr bwMode="auto">
            <a:xfrm>
              <a:off x="11270460" y="28661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165">
              <a:extLst>
                <a:ext uri="{FF2B5EF4-FFF2-40B4-BE49-F238E27FC236}">
                  <a16:creationId xmlns:a16="http://schemas.microsoft.com/office/drawing/2014/main" id="{55977D1F-AEBB-4C53-9386-D84525085BA2}"/>
                </a:ext>
              </a:extLst>
            </p:cNvPr>
            <p:cNvSpPr>
              <a:spLocks noChangeArrowheads="1"/>
            </p:cNvSpPr>
            <p:nvPr/>
          </p:nvSpPr>
          <p:spPr bwMode="auto">
            <a:xfrm>
              <a:off x="11725892" y="28661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167">
              <a:extLst>
                <a:ext uri="{FF2B5EF4-FFF2-40B4-BE49-F238E27FC236}">
                  <a16:creationId xmlns:a16="http://schemas.microsoft.com/office/drawing/2014/main" id="{1DC84208-E766-4580-A861-C3CFC0E372B3}"/>
                </a:ext>
              </a:extLst>
            </p:cNvPr>
            <p:cNvSpPr>
              <a:spLocks noChangeArrowheads="1"/>
            </p:cNvSpPr>
            <p:nvPr/>
          </p:nvSpPr>
          <p:spPr bwMode="auto">
            <a:xfrm>
              <a:off x="35411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168">
              <a:extLst>
                <a:ext uri="{FF2B5EF4-FFF2-40B4-BE49-F238E27FC236}">
                  <a16:creationId xmlns:a16="http://schemas.microsoft.com/office/drawing/2014/main" id="{2325F7E8-2FD3-4BEC-A7B6-AD4FD4B1F52B}"/>
                </a:ext>
              </a:extLst>
            </p:cNvPr>
            <p:cNvSpPr>
              <a:spLocks noChangeArrowheads="1"/>
            </p:cNvSpPr>
            <p:nvPr/>
          </p:nvSpPr>
          <p:spPr bwMode="auto">
            <a:xfrm>
              <a:off x="809542"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169">
              <a:extLst>
                <a:ext uri="{FF2B5EF4-FFF2-40B4-BE49-F238E27FC236}">
                  <a16:creationId xmlns:a16="http://schemas.microsoft.com/office/drawing/2014/main" id="{E25EE725-3FFE-489B-90BB-54AF71067972}"/>
                </a:ext>
              </a:extLst>
            </p:cNvPr>
            <p:cNvSpPr>
              <a:spLocks noChangeArrowheads="1"/>
            </p:cNvSpPr>
            <p:nvPr/>
          </p:nvSpPr>
          <p:spPr bwMode="auto">
            <a:xfrm>
              <a:off x="1263805"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170">
              <a:extLst>
                <a:ext uri="{FF2B5EF4-FFF2-40B4-BE49-F238E27FC236}">
                  <a16:creationId xmlns:a16="http://schemas.microsoft.com/office/drawing/2014/main" id="{5FF69CBE-D1C4-47E2-B021-1A16583B8650}"/>
                </a:ext>
              </a:extLst>
            </p:cNvPr>
            <p:cNvSpPr>
              <a:spLocks noChangeArrowheads="1"/>
            </p:cNvSpPr>
            <p:nvPr/>
          </p:nvSpPr>
          <p:spPr bwMode="auto">
            <a:xfrm>
              <a:off x="1719239"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71">
              <a:extLst>
                <a:ext uri="{FF2B5EF4-FFF2-40B4-BE49-F238E27FC236}">
                  <a16:creationId xmlns:a16="http://schemas.microsoft.com/office/drawing/2014/main" id="{2FD7DC93-4697-49F2-9683-A519993F3DBD}"/>
                </a:ext>
              </a:extLst>
            </p:cNvPr>
            <p:cNvSpPr>
              <a:spLocks noChangeArrowheads="1"/>
            </p:cNvSpPr>
            <p:nvPr/>
          </p:nvSpPr>
          <p:spPr bwMode="auto">
            <a:xfrm>
              <a:off x="2173502"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72">
              <a:extLst>
                <a:ext uri="{FF2B5EF4-FFF2-40B4-BE49-F238E27FC236}">
                  <a16:creationId xmlns:a16="http://schemas.microsoft.com/office/drawing/2014/main" id="{F078C2FC-1AFA-4F34-AEB1-722384C0DD75}"/>
                </a:ext>
              </a:extLst>
            </p:cNvPr>
            <p:cNvSpPr>
              <a:spLocks noChangeArrowheads="1"/>
            </p:cNvSpPr>
            <p:nvPr/>
          </p:nvSpPr>
          <p:spPr bwMode="auto">
            <a:xfrm>
              <a:off x="2628934"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73">
              <a:extLst>
                <a:ext uri="{FF2B5EF4-FFF2-40B4-BE49-F238E27FC236}">
                  <a16:creationId xmlns:a16="http://schemas.microsoft.com/office/drawing/2014/main" id="{B4CD4DEB-6026-4ACE-9EF8-D5BB38BCDBC2}"/>
                </a:ext>
              </a:extLst>
            </p:cNvPr>
            <p:cNvSpPr>
              <a:spLocks noChangeArrowheads="1"/>
            </p:cNvSpPr>
            <p:nvPr/>
          </p:nvSpPr>
          <p:spPr bwMode="auto">
            <a:xfrm>
              <a:off x="3083197"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86">
              <a:extLst>
                <a:ext uri="{FF2B5EF4-FFF2-40B4-BE49-F238E27FC236}">
                  <a16:creationId xmlns:a16="http://schemas.microsoft.com/office/drawing/2014/main" id="{7BFD734A-1348-4955-827A-416C4FCDC6C5}"/>
                </a:ext>
              </a:extLst>
            </p:cNvPr>
            <p:cNvSpPr>
              <a:spLocks noChangeArrowheads="1"/>
            </p:cNvSpPr>
            <p:nvPr/>
          </p:nvSpPr>
          <p:spPr bwMode="auto">
            <a:xfrm>
              <a:off x="8996805"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87">
              <a:extLst>
                <a:ext uri="{FF2B5EF4-FFF2-40B4-BE49-F238E27FC236}">
                  <a16:creationId xmlns:a16="http://schemas.microsoft.com/office/drawing/2014/main" id="{639C0A45-AA0E-4799-9B48-D56FD46E76CB}"/>
                </a:ext>
              </a:extLst>
            </p:cNvPr>
            <p:cNvSpPr>
              <a:spLocks noChangeArrowheads="1"/>
            </p:cNvSpPr>
            <p:nvPr/>
          </p:nvSpPr>
          <p:spPr bwMode="auto">
            <a:xfrm>
              <a:off x="9451068"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88">
              <a:extLst>
                <a:ext uri="{FF2B5EF4-FFF2-40B4-BE49-F238E27FC236}">
                  <a16:creationId xmlns:a16="http://schemas.microsoft.com/office/drawing/2014/main" id="{27B6305A-BDDA-4961-B3ED-4CDE68C9BE7C}"/>
                </a:ext>
              </a:extLst>
            </p:cNvPr>
            <p:cNvSpPr>
              <a:spLocks noChangeArrowheads="1"/>
            </p:cNvSpPr>
            <p:nvPr/>
          </p:nvSpPr>
          <p:spPr bwMode="auto">
            <a:xfrm>
              <a:off x="9906501"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89">
              <a:extLst>
                <a:ext uri="{FF2B5EF4-FFF2-40B4-BE49-F238E27FC236}">
                  <a16:creationId xmlns:a16="http://schemas.microsoft.com/office/drawing/2014/main" id="{DD6CA54E-582F-4C37-9D3A-BFA3E45D2528}"/>
                </a:ext>
              </a:extLst>
            </p:cNvPr>
            <p:cNvSpPr>
              <a:spLocks noChangeArrowheads="1"/>
            </p:cNvSpPr>
            <p:nvPr/>
          </p:nvSpPr>
          <p:spPr bwMode="auto">
            <a:xfrm>
              <a:off x="10360763"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190">
              <a:extLst>
                <a:ext uri="{FF2B5EF4-FFF2-40B4-BE49-F238E27FC236}">
                  <a16:creationId xmlns:a16="http://schemas.microsoft.com/office/drawing/2014/main" id="{14E6965D-E230-4479-A391-3BCD5A2BBBDE}"/>
                </a:ext>
              </a:extLst>
            </p:cNvPr>
            <p:cNvSpPr>
              <a:spLocks noChangeArrowheads="1"/>
            </p:cNvSpPr>
            <p:nvPr/>
          </p:nvSpPr>
          <p:spPr bwMode="auto">
            <a:xfrm>
              <a:off x="10816197" y="33745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191">
              <a:extLst>
                <a:ext uri="{FF2B5EF4-FFF2-40B4-BE49-F238E27FC236}">
                  <a16:creationId xmlns:a16="http://schemas.microsoft.com/office/drawing/2014/main" id="{363FE856-8F60-49E3-9E59-695D571F0311}"/>
                </a:ext>
              </a:extLst>
            </p:cNvPr>
            <p:cNvSpPr>
              <a:spLocks noChangeArrowheads="1"/>
            </p:cNvSpPr>
            <p:nvPr/>
          </p:nvSpPr>
          <p:spPr bwMode="auto">
            <a:xfrm>
              <a:off x="11270460" y="33745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192">
              <a:extLst>
                <a:ext uri="{FF2B5EF4-FFF2-40B4-BE49-F238E27FC236}">
                  <a16:creationId xmlns:a16="http://schemas.microsoft.com/office/drawing/2014/main" id="{2FB0342C-B7FA-47B4-B1FF-6954791FDF74}"/>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194">
              <a:extLst>
                <a:ext uri="{FF2B5EF4-FFF2-40B4-BE49-F238E27FC236}">
                  <a16:creationId xmlns:a16="http://schemas.microsoft.com/office/drawing/2014/main" id="{1122B8B2-F8E5-4A2E-A416-E53AAE197ABA}"/>
                </a:ext>
              </a:extLst>
            </p:cNvPr>
            <p:cNvSpPr>
              <a:spLocks noChangeArrowheads="1"/>
            </p:cNvSpPr>
            <p:nvPr/>
          </p:nvSpPr>
          <p:spPr bwMode="auto">
            <a:xfrm>
              <a:off x="354110"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195">
              <a:extLst>
                <a:ext uri="{FF2B5EF4-FFF2-40B4-BE49-F238E27FC236}">
                  <a16:creationId xmlns:a16="http://schemas.microsoft.com/office/drawing/2014/main" id="{4B87FC86-0D1F-4F15-9C22-AA0B2E2E129C}"/>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196">
              <a:extLst>
                <a:ext uri="{FF2B5EF4-FFF2-40B4-BE49-F238E27FC236}">
                  <a16:creationId xmlns:a16="http://schemas.microsoft.com/office/drawing/2014/main" id="{F8DDBB36-03C4-472F-9030-50E6B3212B8F}"/>
                </a:ext>
              </a:extLst>
            </p:cNvPr>
            <p:cNvSpPr>
              <a:spLocks noChangeArrowheads="1"/>
            </p:cNvSpPr>
            <p:nvPr/>
          </p:nvSpPr>
          <p:spPr bwMode="auto">
            <a:xfrm>
              <a:off x="1263805"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197">
              <a:extLst>
                <a:ext uri="{FF2B5EF4-FFF2-40B4-BE49-F238E27FC236}">
                  <a16:creationId xmlns:a16="http://schemas.microsoft.com/office/drawing/2014/main" id="{E84F816D-E7F7-4FC6-9198-C7A278EDBFC6}"/>
                </a:ext>
              </a:extLst>
            </p:cNvPr>
            <p:cNvSpPr>
              <a:spLocks noChangeArrowheads="1"/>
            </p:cNvSpPr>
            <p:nvPr/>
          </p:nvSpPr>
          <p:spPr bwMode="auto">
            <a:xfrm>
              <a:off x="1719239"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98">
              <a:extLst>
                <a:ext uri="{FF2B5EF4-FFF2-40B4-BE49-F238E27FC236}">
                  <a16:creationId xmlns:a16="http://schemas.microsoft.com/office/drawing/2014/main" id="{8C5E4DCC-4206-42A4-BE08-8E415FF60FB7}"/>
                </a:ext>
              </a:extLst>
            </p:cNvPr>
            <p:cNvSpPr>
              <a:spLocks noChangeArrowheads="1"/>
            </p:cNvSpPr>
            <p:nvPr/>
          </p:nvSpPr>
          <p:spPr bwMode="auto">
            <a:xfrm>
              <a:off x="2173502"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99">
              <a:extLst>
                <a:ext uri="{FF2B5EF4-FFF2-40B4-BE49-F238E27FC236}">
                  <a16:creationId xmlns:a16="http://schemas.microsoft.com/office/drawing/2014/main" id="{3EE8B95F-3C8D-4F9E-84E8-BEA481060C20}"/>
                </a:ext>
              </a:extLst>
            </p:cNvPr>
            <p:cNvSpPr>
              <a:spLocks noChangeArrowheads="1"/>
            </p:cNvSpPr>
            <p:nvPr/>
          </p:nvSpPr>
          <p:spPr bwMode="auto">
            <a:xfrm>
              <a:off x="2628934"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200">
              <a:extLst>
                <a:ext uri="{FF2B5EF4-FFF2-40B4-BE49-F238E27FC236}">
                  <a16:creationId xmlns:a16="http://schemas.microsoft.com/office/drawing/2014/main" id="{5E59882C-157C-443F-9111-16EC7661D405}"/>
                </a:ext>
              </a:extLst>
            </p:cNvPr>
            <p:cNvSpPr>
              <a:spLocks noChangeArrowheads="1"/>
            </p:cNvSpPr>
            <p:nvPr/>
          </p:nvSpPr>
          <p:spPr bwMode="auto">
            <a:xfrm>
              <a:off x="3083197"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214">
              <a:extLst>
                <a:ext uri="{FF2B5EF4-FFF2-40B4-BE49-F238E27FC236}">
                  <a16:creationId xmlns:a16="http://schemas.microsoft.com/office/drawing/2014/main" id="{779BE661-91DF-4B4E-8AF9-45D24F4AD61F}"/>
                </a:ext>
              </a:extLst>
            </p:cNvPr>
            <p:cNvSpPr>
              <a:spLocks noChangeArrowheads="1"/>
            </p:cNvSpPr>
            <p:nvPr/>
          </p:nvSpPr>
          <p:spPr bwMode="auto">
            <a:xfrm>
              <a:off x="8996805"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215">
              <a:extLst>
                <a:ext uri="{FF2B5EF4-FFF2-40B4-BE49-F238E27FC236}">
                  <a16:creationId xmlns:a16="http://schemas.microsoft.com/office/drawing/2014/main" id="{91810401-B6D2-4EA1-B203-697A04323630}"/>
                </a:ext>
              </a:extLst>
            </p:cNvPr>
            <p:cNvSpPr>
              <a:spLocks noChangeArrowheads="1"/>
            </p:cNvSpPr>
            <p:nvPr/>
          </p:nvSpPr>
          <p:spPr bwMode="auto">
            <a:xfrm>
              <a:off x="9451068"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216">
              <a:extLst>
                <a:ext uri="{FF2B5EF4-FFF2-40B4-BE49-F238E27FC236}">
                  <a16:creationId xmlns:a16="http://schemas.microsoft.com/office/drawing/2014/main" id="{CC3BED62-8CA0-4375-AB0A-72617711B089}"/>
                </a:ext>
              </a:extLst>
            </p:cNvPr>
            <p:cNvSpPr>
              <a:spLocks noChangeArrowheads="1"/>
            </p:cNvSpPr>
            <p:nvPr/>
          </p:nvSpPr>
          <p:spPr bwMode="auto">
            <a:xfrm>
              <a:off x="9906502"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217">
              <a:extLst>
                <a:ext uri="{FF2B5EF4-FFF2-40B4-BE49-F238E27FC236}">
                  <a16:creationId xmlns:a16="http://schemas.microsoft.com/office/drawing/2014/main" id="{64B31A64-91AE-4DF4-8D81-94752C7872B7}"/>
                </a:ext>
              </a:extLst>
            </p:cNvPr>
            <p:cNvSpPr>
              <a:spLocks noChangeArrowheads="1"/>
            </p:cNvSpPr>
            <p:nvPr/>
          </p:nvSpPr>
          <p:spPr bwMode="auto">
            <a:xfrm>
              <a:off x="10360764" y="3882979"/>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18">
              <a:extLst>
                <a:ext uri="{FF2B5EF4-FFF2-40B4-BE49-F238E27FC236}">
                  <a16:creationId xmlns:a16="http://schemas.microsoft.com/office/drawing/2014/main" id="{9ECDDCA8-99C7-4E2C-A3DA-6A39A54613B9}"/>
                </a:ext>
              </a:extLst>
            </p:cNvPr>
            <p:cNvSpPr>
              <a:spLocks noChangeArrowheads="1"/>
            </p:cNvSpPr>
            <p:nvPr/>
          </p:nvSpPr>
          <p:spPr bwMode="auto">
            <a:xfrm>
              <a:off x="10816197"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19">
              <a:extLst>
                <a:ext uri="{FF2B5EF4-FFF2-40B4-BE49-F238E27FC236}">
                  <a16:creationId xmlns:a16="http://schemas.microsoft.com/office/drawing/2014/main" id="{9E610FA0-F583-4C87-9186-97DA3A3F507B}"/>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0">
              <a:extLst>
                <a:ext uri="{FF2B5EF4-FFF2-40B4-BE49-F238E27FC236}">
                  <a16:creationId xmlns:a16="http://schemas.microsoft.com/office/drawing/2014/main" id="{C0181C2A-AC28-493E-9832-9D5782282822}"/>
                </a:ext>
              </a:extLst>
            </p:cNvPr>
            <p:cNvSpPr>
              <a:spLocks noChangeArrowheads="1"/>
            </p:cNvSpPr>
            <p:nvPr/>
          </p:nvSpPr>
          <p:spPr bwMode="auto">
            <a:xfrm>
              <a:off x="11725893" y="3882979"/>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22">
              <a:extLst>
                <a:ext uri="{FF2B5EF4-FFF2-40B4-BE49-F238E27FC236}">
                  <a16:creationId xmlns:a16="http://schemas.microsoft.com/office/drawing/2014/main" id="{3A65CCD8-DA6B-47D9-BE08-9831358B7F2E}"/>
                </a:ext>
              </a:extLst>
            </p:cNvPr>
            <p:cNvSpPr>
              <a:spLocks noChangeArrowheads="1"/>
            </p:cNvSpPr>
            <p:nvPr/>
          </p:nvSpPr>
          <p:spPr bwMode="auto">
            <a:xfrm>
              <a:off x="35411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23">
              <a:extLst>
                <a:ext uri="{FF2B5EF4-FFF2-40B4-BE49-F238E27FC236}">
                  <a16:creationId xmlns:a16="http://schemas.microsoft.com/office/drawing/2014/main" id="{432DF8DB-2535-4604-A56C-4F411A13AB16}"/>
                </a:ext>
              </a:extLst>
            </p:cNvPr>
            <p:cNvSpPr>
              <a:spLocks noChangeArrowheads="1"/>
            </p:cNvSpPr>
            <p:nvPr/>
          </p:nvSpPr>
          <p:spPr bwMode="auto">
            <a:xfrm>
              <a:off x="80954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224">
              <a:extLst>
                <a:ext uri="{FF2B5EF4-FFF2-40B4-BE49-F238E27FC236}">
                  <a16:creationId xmlns:a16="http://schemas.microsoft.com/office/drawing/2014/main" id="{B585B91F-5190-4F14-B1D1-F49E48A0D846}"/>
                </a:ext>
              </a:extLst>
            </p:cNvPr>
            <p:cNvSpPr>
              <a:spLocks noChangeArrowheads="1"/>
            </p:cNvSpPr>
            <p:nvPr/>
          </p:nvSpPr>
          <p:spPr bwMode="auto">
            <a:xfrm>
              <a:off x="1263806"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225">
              <a:extLst>
                <a:ext uri="{FF2B5EF4-FFF2-40B4-BE49-F238E27FC236}">
                  <a16:creationId xmlns:a16="http://schemas.microsoft.com/office/drawing/2014/main" id="{49F28844-8AC8-4173-B5BB-9FF425A50C64}"/>
                </a:ext>
              </a:extLst>
            </p:cNvPr>
            <p:cNvSpPr>
              <a:spLocks noChangeArrowheads="1"/>
            </p:cNvSpPr>
            <p:nvPr/>
          </p:nvSpPr>
          <p:spPr bwMode="auto">
            <a:xfrm>
              <a:off x="1719239"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226">
              <a:extLst>
                <a:ext uri="{FF2B5EF4-FFF2-40B4-BE49-F238E27FC236}">
                  <a16:creationId xmlns:a16="http://schemas.microsoft.com/office/drawing/2014/main" id="{E750B745-BCDB-4D34-BBB4-107F549419DC}"/>
                </a:ext>
              </a:extLst>
            </p:cNvPr>
            <p:cNvSpPr>
              <a:spLocks noChangeArrowheads="1"/>
            </p:cNvSpPr>
            <p:nvPr/>
          </p:nvSpPr>
          <p:spPr bwMode="auto">
            <a:xfrm>
              <a:off x="2173502"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227">
              <a:extLst>
                <a:ext uri="{FF2B5EF4-FFF2-40B4-BE49-F238E27FC236}">
                  <a16:creationId xmlns:a16="http://schemas.microsoft.com/office/drawing/2014/main" id="{CB843387-A206-4CDB-845C-87952DF4F7C0}"/>
                </a:ext>
              </a:extLst>
            </p:cNvPr>
            <p:cNvSpPr>
              <a:spLocks noChangeArrowheads="1"/>
            </p:cNvSpPr>
            <p:nvPr/>
          </p:nvSpPr>
          <p:spPr bwMode="auto">
            <a:xfrm>
              <a:off x="262893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228">
              <a:extLst>
                <a:ext uri="{FF2B5EF4-FFF2-40B4-BE49-F238E27FC236}">
                  <a16:creationId xmlns:a16="http://schemas.microsoft.com/office/drawing/2014/main" id="{F7012F48-14EA-4A10-B23B-D2DD376FDAFE}"/>
                </a:ext>
              </a:extLst>
            </p:cNvPr>
            <p:cNvSpPr>
              <a:spLocks noChangeArrowheads="1"/>
            </p:cNvSpPr>
            <p:nvPr/>
          </p:nvSpPr>
          <p:spPr bwMode="auto">
            <a:xfrm>
              <a:off x="308319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241">
              <a:extLst>
                <a:ext uri="{FF2B5EF4-FFF2-40B4-BE49-F238E27FC236}">
                  <a16:creationId xmlns:a16="http://schemas.microsoft.com/office/drawing/2014/main" id="{9071865C-5264-4C64-86F2-5F136CDB3D1A}"/>
                </a:ext>
              </a:extLst>
            </p:cNvPr>
            <p:cNvSpPr>
              <a:spLocks noChangeArrowheads="1"/>
            </p:cNvSpPr>
            <p:nvPr/>
          </p:nvSpPr>
          <p:spPr bwMode="auto">
            <a:xfrm>
              <a:off x="8996805"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242">
              <a:extLst>
                <a:ext uri="{FF2B5EF4-FFF2-40B4-BE49-F238E27FC236}">
                  <a16:creationId xmlns:a16="http://schemas.microsoft.com/office/drawing/2014/main" id="{5FC89895-3E12-4B31-8AC4-F2C571271BAC}"/>
                </a:ext>
              </a:extLst>
            </p:cNvPr>
            <p:cNvSpPr>
              <a:spLocks noChangeArrowheads="1"/>
            </p:cNvSpPr>
            <p:nvPr/>
          </p:nvSpPr>
          <p:spPr bwMode="auto">
            <a:xfrm>
              <a:off x="9451068"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243">
              <a:extLst>
                <a:ext uri="{FF2B5EF4-FFF2-40B4-BE49-F238E27FC236}">
                  <a16:creationId xmlns:a16="http://schemas.microsoft.com/office/drawing/2014/main" id="{822714A3-365A-4F69-84FD-C7A6C113C1B7}"/>
                </a:ext>
              </a:extLst>
            </p:cNvPr>
            <p:cNvSpPr>
              <a:spLocks noChangeArrowheads="1"/>
            </p:cNvSpPr>
            <p:nvPr/>
          </p:nvSpPr>
          <p:spPr bwMode="auto">
            <a:xfrm>
              <a:off x="9906502"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244">
              <a:extLst>
                <a:ext uri="{FF2B5EF4-FFF2-40B4-BE49-F238E27FC236}">
                  <a16:creationId xmlns:a16="http://schemas.microsoft.com/office/drawing/2014/main" id="{E831580F-B4FA-4FC0-94FF-AD9DB2B2F955}"/>
                </a:ext>
              </a:extLst>
            </p:cNvPr>
            <p:cNvSpPr>
              <a:spLocks noChangeArrowheads="1"/>
            </p:cNvSpPr>
            <p:nvPr/>
          </p:nvSpPr>
          <p:spPr bwMode="auto">
            <a:xfrm>
              <a:off x="10360764"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45">
              <a:extLst>
                <a:ext uri="{FF2B5EF4-FFF2-40B4-BE49-F238E27FC236}">
                  <a16:creationId xmlns:a16="http://schemas.microsoft.com/office/drawing/2014/main" id="{6FC45DDA-F270-4338-BB79-E4F603065B23}"/>
                </a:ext>
              </a:extLst>
            </p:cNvPr>
            <p:cNvSpPr>
              <a:spLocks noChangeArrowheads="1"/>
            </p:cNvSpPr>
            <p:nvPr/>
          </p:nvSpPr>
          <p:spPr bwMode="auto">
            <a:xfrm>
              <a:off x="10816197"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46">
              <a:extLst>
                <a:ext uri="{FF2B5EF4-FFF2-40B4-BE49-F238E27FC236}">
                  <a16:creationId xmlns:a16="http://schemas.microsoft.com/office/drawing/2014/main" id="{DF6A400A-8A10-49DE-A315-385C4794AAFE}"/>
                </a:ext>
              </a:extLst>
            </p:cNvPr>
            <p:cNvSpPr>
              <a:spLocks noChangeArrowheads="1"/>
            </p:cNvSpPr>
            <p:nvPr/>
          </p:nvSpPr>
          <p:spPr bwMode="auto">
            <a:xfrm>
              <a:off x="11270460" y="4391371"/>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47">
              <a:extLst>
                <a:ext uri="{FF2B5EF4-FFF2-40B4-BE49-F238E27FC236}">
                  <a16:creationId xmlns:a16="http://schemas.microsoft.com/office/drawing/2014/main" id="{2EA6C4C3-FE6D-4C45-9F6E-327D1D5637C5}"/>
                </a:ext>
              </a:extLst>
            </p:cNvPr>
            <p:cNvSpPr>
              <a:spLocks noChangeArrowheads="1"/>
            </p:cNvSpPr>
            <p:nvPr/>
          </p:nvSpPr>
          <p:spPr bwMode="auto">
            <a:xfrm>
              <a:off x="11725893" y="4391371"/>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49">
              <a:extLst>
                <a:ext uri="{FF2B5EF4-FFF2-40B4-BE49-F238E27FC236}">
                  <a16:creationId xmlns:a16="http://schemas.microsoft.com/office/drawing/2014/main" id="{9164A3A4-A0CB-4566-AFBE-563D91A10FBA}"/>
                </a:ext>
              </a:extLst>
            </p:cNvPr>
            <p:cNvSpPr>
              <a:spLocks noChangeArrowheads="1"/>
            </p:cNvSpPr>
            <p:nvPr/>
          </p:nvSpPr>
          <p:spPr bwMode="auto">
            <a:xfrm>
              <a:off x="354110"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0">
              <a:extLst>
                <a:ext uri="{FF2B5EF4-FFF2-40B4-BE49-F238E27FC236}">
                  <a16:creationId xmlns:a16="http://schemas.microsoft.com/office/drawing/2014/main" id="{FC689E73-96C3-4DFF-ABAC-A63C4BB15CE7}"/>
                </a:ext>
              </a:extLst>
            </p:cNvPr>
            <p:cNvSpPr>
              <a:spLocks noChangeArrowheads="1"/>
            </p:cNvSpPr>
            <p:nvPr/>
          </p:nvSpPr>
          <p:spPr bwMode="auto">
            <a:xfrm>
              <a:off x="809543"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8" name="Rectangle 251">
              <a:extLst>
                <a:ext uri="{FF2B5EF4-FFF2-40B4-BE49-F238E27FC236}">
                  <a16:creationId xmlns:a16="http://schemas.microsoft.com/office/drawing/2014/main" id="{49DC827D-FB7B-4DC2-A762-F5F17F148510}"/>
                </a:ext>
              </a:extLst>
            </p:cNvPr>
            <p:cNvSpPr>
              <a:spLocks noChangeArrowheads="1"/>
            </p:cNvSpPr>
            <p:nvPr/>
          </p:nvSpPr>
          <p:spPr bwMode="auto">
            <a:xfrm>
              <a:off x="1263806"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9" name="Rectangle 252">
              <a:extLst>
                <a:ext uri="{FF2B5EF4-FFF2-40B4-BE49-F238E27FC236}">
                  <a16:creationId xmlns:a16="http://schemas.microsoft.com/office/drawing/2014/main" id="{C228A320-DB20-438B-A918-A580ACBFC819}"/>
                </a:ext>
              </a:extLst>
            </p:cNvPr>
            <p:cNvSpPr>
              <a:spLocks noChangeArrowheads="1"/>
            </p:cNvSpPr>
            <p:nvPr/>
          </p:nvSpPr>
          <p:spPr bwMode="auto">
            <a:xfrm>
              <a:off x="1719239"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0" name="Rectangle 253">
              <a:extLst>
                <a:ext uri="{FF2B5EF4-FFF2-40B4-BE49-F238E27FC236}">
                  <a16:creationId xmlns:a16="http://schemas.microsoft.com/office/drawing/2014/main" id="{9897219B-EBD5-4581-8A2F-89939367A697}"/>
                </a:ext>
              </a:extLst>
            </p:cNvPr>
            <p:cNvSpPr>
              <a:spLocks noChangeArrowheads="1"/>
            </p:cNvSpPr>
            <p:nvPr/>
          </p:nvSpPr>
          <p:spPr bwMode="auto">
            <a:xfrm>
              <a:off x="2173502"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1" name="Rectangle 254">
              <a:extLst>
                <a:ext uri="{FF2B5EF4-FFF2-40B4-BE49-F238E27FC236}">
                  <a16:creationId xmlns:a16="http://schemas.microsoft.com/office/drawing/2014/main" id="{B8DDB46C-98EC-4AA3-8DC6-3C1937629765}"/>
                </a:ext>
              </a:extLst>
            </p:cNvPr>
            <p:cNvSpPr>
              <a:spLocks noChangeArrowheads="1"/>
            </p:cNvSpPr>
            <p:nvPr/>
          </p:nvSpPr>
          <p:spPr bwMode="auto">
            <a:xfrm>
              <a:off x="262893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2" name="Rectangle 255">
              <a:extLst>
                <a:ext uri="{FF2B5EF4-FFF2-40B4-BE49-F238E27FC236}">
                  <a16:creationId xmlns:a16="http://schemas.microsoft.com/office/drawing/2014/main" id="{808B3D4B-87CC-405D-9F91-FF03DD240C00}"/>
                </a:ext>
              </a:extLst>
            </p:cNvPr>
            <p:cNvSpPr>
              <a:spLocks noChangeArrowheads="1"/>
            </p:cNvSpPr>
            <p:nvPr/>
          </p:nvSpPr>
          <p:spPr bwMode="auto">
            <a:xfrm>
              <a:off x="308319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3" name="Rectangle 268">
              <a:extLst>
                <a:ext uri="{FF2B5EF4-FFF2-40B4-BE49-F238E27FC236}">
                  <a16:creationId xmlns:a16="http://schemas.microsoft.com/office/drawing/2014/main" id="{368C3B92-A8BF-48DA-A49B-DEEB8B156B24}"/>
                </a:ext>
              </a:extLst>
            </p:cNvPr>
            <p:cNvSpPr>
              <a:spLocks noChangeArrowheads="1"/>
            </p:cNvSpPr>
            <p:nvPr/>
          </p:nvSpPr>
          <p:spPr bwMode="auto">
            <a:xfrm>
              <a:off x="8996805"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4" name="Rectangle 269">
              <a:extLst>
                <a:ext uri="{FF2B5EF4-FFF2-40B4-BE49-F238E27FC236}">
                  <a16:creationId xmlns:a16="http://schemas.microsoft.com/office/drawing/2014/main" id="{C6AE408F-F0A6-4B28-9BE9-0FACFB243E81}"/>
                </a:ext>
              </a:extLst>
            </p:cNvPr>
            <p:cNvSpPr>
              <a:spLocks noChangeArrowheads="1"/>
            </p:cNvSpPr>
            <p:nvPr/>
          </p:nvSpPr>
          <p:spPr bwMode="auto">
            <a:xfrm>
              <a:off x="9451068"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270">
              <a:extLst>
                <a:ext uri="{FF2B5EF4-FFF2-40B4-BE49-F238E27FC236}">
                  <a16:creationId xmlns:a16="http://schemas.microsoft.com/office/drawing/2014/main" id="{78937A9C-A111-49DA-A588-1C93AD60FC74}"/>
                </a:ext>
              </a:extLst>
            </p:cNvPr>
            <p:cNvSpPr>
              <a:spLocks noChangeArrowheads="1"/>
            </p:cNvSpPr>
            <p:nvPr/>
          </p:nvSpPr>
          <p:spPr bwMode="auto">
            <a:xfrm>
              <a:off x="9906502" y="4898595"/>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271">
              <a:extLst>
                <a:ext uri="{FF2B5EF4-FFF2-40B4-BE49-F238E27FC236}">
                  <a16:creationId xmlns:a16="http://schemas.microsoft.com/office/drawing/2014/main" id="{89501F7C-3060-4F40-952B-8BEDDCE50CFE}"/>
                </a:ext>
              </a:extLst>
            </p:cNvPr>
            <p:cNvSpPr>
              <a:spLocks noChangeArrowheads="1"/>
            </p:cNvSpPr>
            <p:nvPr/>
          </p:nvSpPr>
          <p:spPr bwMode="auto">
            <a:xfrm>
              <a:off x="10360764" y="4898595"/>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272">
              <a:extLst>
                <a:ext uri="{FF2B5EF4-FFF2-40B4-BE49-F238E27FC236}">
                  <a16:creationId xmlns:a16="http://schemas.microsoft.com/office/drawing/2014/main" id="{C12674AC-F8DE-4BF0-B819-9E2A2AF2FE50}"/>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273">
              <a:extLst>
                <a:ext uri="{FF2B5EF4-FFF2-40B4-BE49-F238E27FC236}">
                  <a16:creationId xmlns:a16="http://schemas.microsoft.com/office/drawing/2014/main" id="{B7785334-7690-4CF7-9269-7772426EDD7F}"/>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274">
              <a:extLst>
                <a:ext uri="{FF2B5EF4-FFF2-40B4-BE49-F238E27FC236}">
                  <a16:creationId xmlns:a16="http://schemas.microsoft.com/office/drawing/2014/main" id="{1D74AEA1-716D-444E-9FA0-111672E596C6}"/>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276">
              <a:extLst>
                <a:ext uri="{FF2B5EF4-FFF2-40B4-BE49-F238E27FC236}">
                  <a16:creationId xmlns:a16="http://schemas.microsoft.com/office/drawing/2014/main" id="{3438C147-B1A7-4B1E-AE39-DA7715FBB4D4}"/>
                </a:ext>
              </a:extLst>
            </p:cNvPr>
            <p:cNvSpPr>
              <a:spLocks noChangeArrowheads="1"/>
            </p:cNvSpPr>
            <p:nvPr/>
          </p:nvSpPr>
          <p:spPr bwMode="auto">
            <a:xfrm>
              <a:off x="35411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277">
              <a:extLst>
                <a:ext uri="{FF2B5EF4-FFF2-40B4-BE49-F238E27FC236}">
                  <a16:creationId xmlns:a16="http://schemas.microsoft.com/office/drawing/2014/main" id="{84AA6B27-1DF9-4C1A-8EB8-285EAD7752BB}"/>
                </a:ext>
              </a:extLst>
            </p:cNvPr>
            <p:cNvSpPr>
              <a:spLocks noChangeArrowheads="1"/>
            </p:cNvSpPr>
            <p:nvPr/>
          </p:nvSpPr>
          <p:spPr bwMode="auto">
            <a:xfrm>
              <a:off x="80954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278">
              <a:extLst>
                <a:ext uri="{FF2B5EF4-FFF2-40B4-BE49-F238E27FC236}">
                  <a16:creationId xmlns:a16="http://schemas.microsoft.com/office/drawing/2014/main" id="{EC4CD7F9-CEBB-45D2-BC0F-696E95FC1ED0}"/>
                </a:ext>
              </a:extLst>
            </p:cNvPr>
            <p:cNvSpPr>
              <a:spLocks noChangeArrowheads="1"/>
            </p:cNvSpPr>
            <p:nvPr/>
          </p:nvSpPr>
          <p:spPr bwMode="auto">
            <a:xfrm>
              <a:off x="126380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279">
              <a:extLst>
                <a:ext uri="{FF2B5EF4-FFF2-40B4-BE49-F238E27FC236}">
                  <a16:creationId xmlns:a16="http://schemas.microsoft.com/office/drawing/2014/main" id="{25CE44E3-3ADD-478D-A105-8FBE0876C3E3}"/>
                </a:ext>
              </a:extLst>
            </p:cNvPr>
            <p:cNvSpPr>
              <a:spLocks noChangeArrowheads="1"/>
            </p:cNvSpPr>
            <p:nvPr/>
          </p:nvSpPr>
          <p:spPr bwMode="auto">
            <a:xfrm>
              <a:off x="1719239"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80">
              <a:extLst>
                <a:ext uri="{FF2B5EF4-FFF2-40B4-BE49-F238E27FC236}">
                  <a16:creationId xmlns:a16="http://schemas.microsoft.com/office/drawing/2014/main" id="{A8F0BFFE-3D79-4101-821A-4AF5607ECB15}"/>
                </a:ext>
              </a:extLst>
            </p:cNvPr>
            <p:cNvSpPr>
              <a:spLocks noChangeArrowheads="1"/>
            </p:cNvSpPr>
            <p:nvPr/>
          </p:nvSpPr>
          <p:spPr bwMode="auto">
            <a:xfrm>
              <a:off x="2173502"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81">
              <a:extLst>
                <a:ext uri="{FF2B5EF4-FFF2-40B4-BE49-F238E27FC236}">
                  <a16:creationId xmlns:a16="http://schemas.microsoft.com/office/drawing/2014/main" id="{84D419AF-8225-41B8-86F5-75B9A63B28CE}"/>
                </a:ext>
              </a:extLst>
            </p:cNvPr>
            <p:cNvSpPr>
              <a:spLocks noChangeArrowheads="1"/>
            </p:cNvSpPr>
            <p:nvPr/>
          </p:nvSpPr>
          <p:spPr bwMode="auto">
            <a:xfrm>
              <a:off x="262893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82">
              <a:extLst>
                <a:ext uri="{FF2B5EF4-FFF2-40B4-BE49-F238E27FC236}">
                  <a16:creationId xmlns:a16="http://schemas.microsoft.com/office/drawing/2014/main" id="{4E58BD16-2A71-4755-BC85-16C8F3739257}"/>
                </a:ext>
              </a:extLst>
            </p:cNvPr>
            <p:cNvSpPr>
              <a:spLocks noChangeArrowheads="1"/>
            </p:cNvSpPr>
            <p:nvPr/>
          </p:nvSpPr>
          <p:spPr bwMode="auto">
            <a:xfrm>
              <a:off x="308319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83">
              <a:extLst>
                <a:ext uri="{FF2B5EF4-FFF2-40B4-BE49-F238E27FC236}">
                  <a16:creationId xmlns:a16="http://schemas.microsoft.com/office/drawing/2014/main" id="{F56B1EBF-9ACC-4EEA-9794-00E325DCA5C8}"/>
                </a:ext>
              </a:extLst>
            </p:cNvPr>
            <p:cNvSpPr>
              <a:spLocks noChangeArrowheads="1"/>
            </p:cNvSpPr>
            <p:nvPr/>
          </p:nvSpPr>
          <p:spPr bwMode="auto">
            <a:xfrm>
              <a:off x="353863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84">
              <a:extLst>
                <a:ext uri="{FF2B5EF4-FFF2-40B4-BE49-F238E27FC236}">
                  <a16:creationId xmlns:a16="http://schemas.microsoft.com/office/drawing/2014/main" id="{CCFE505E-DEE7-4620-81F5-36AFA872F47C}"/>
                </a:ext>
              </a:extLst>
            </p:cNvPr>
            <p:cNvSpPr>
              <a:spLocks noChangeArrowheads="1"/>
            </p:cNvSpPr>
            <p:nvPr/>
          </p:nvSpPr>
          <p:spPr bwMode="auto">
            <a:xfrm>
              <a:off x="399289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9" name="Rectangle 285">
              <a:extLst>
                <a:ext uri="{FF2B5EF4-FFF2-40B4-BE49-F238E27FC236}">
                  <a16:creationId xmlns:a16="http://schemas.microsoft.com/office/drawing/2014/main" id="{30C4E4C1-9D8B-44EC-8D99-2E618636E26D}"/>
                </a:ext>
              </a:extLst>
            </p:cNvPr>
            <p:cNvSpPr>
              <a:spLocks noChangeArrowheads="1"/>
            </p:cNvSpPr>
            <p:nvPr/>
          </p:nvSpPr>
          <p:spPr bwMode="auto">
            <a:xfrm>
              <a:off x="4448327"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0" name="Rectangle 286">
              <a:extLst>
                <a:ext uri="{FF2B5EF4-FFF2-40B4-BE49-F238E27FC236}">
                  <a16:creationId xmlns:a16="http://schemas.microsoft.com/office/drawing/2014/main" id="{775CBB56-B210-43F2-87E2-DE5A0CA40D46}"/>
                </a:ext>
              </a:extLst>
            </p:cNvPr>
            <p:cNvSpPr>
              <a:spLocks noChangeArrowheads="1"/>
            </p:cNvSpPr>
            <p:nvPr/>
          </p:nvSpPr>
          <p:spPr bwMode="auto">
            <a:xfrm>
              <a:off x="490259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1" name="Rectangle 287">
              <a:extLst>
                <a:ext uri="{FF2B5EF4-FFF2-40B4-BE49-F238E27FC236}">
                  <a16:creationId xmlns:a16="http://schemas.microsoft.com/office/drawing/2014/main" id="{6667B41B-9A3E-4667-A1C7-B7369F01012C}"/>
                </a:ext>
              </a:extLst>
            </p:cNvPr>
            <p:cNvSpPr>
              <a:spLocks noChangeArrowheads="1"/>
            </p:cNvSpPr>
            <p:nvPr/>
          </p:nvSpPr>
          <p:spPr bwMode="auto">
            <a:xfrm>
              <a:off x="5358022"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2" name="Rectangle 288">
              <a:extLst>
                <a:ext uri="{FF2B5EF4-FFF2-40B4-BE49-F238E27FC236}">
                  <a16:creationId xmlns:a16="http://schemas.microsoft.com/office/drawing/2014/main" id="{796F6F02-6043-46B6-ACB2-F0D85A8658E6}"/>
                </a:ext>
              </a:extLst>
            </p:cNvPr>
            <p:cNvSpPr>
              <a:spLocks noChangeArrowheads="1"/>
            </p:cNvSpPr>
            <p:nvPr/>
          </p:nvSpPr>
          <p:spPr bwMode="auto">
            <a:xfrm>
              <a:off x="5812285"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3" name="Rectangle 289">
              <a:extLst>
                <a:ext uri="{FF2B5EF4-FFF2-40B4-BE49-F238E27FC236}">
                  <a16:creationId xmlns:a16="http://schemas.microsoft.com/office/drawing/2014/main" id="{929725D4-ED31-40E2-8AB3-47D0FD5DE573}"/>
                </a:ext>
              </a:extLst>
            </p:cNvPr>
            <p:cNvSpPr>
              <a:spLocks noChangeArrowheads="1"/>
            </p:cNvSpPr>
            <p:nvPr/>
          </p:nvSpPr>
          <p:spPr bwMode="auto">
            <a:xfrm>
              <a:off x="6267718"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4" name="Rectangle 290">
              <a:extLst>
                <a:ext uri="{FF2B5EF4-FFF2-40B4-BE49-F238E27FC236}">
                  <a16:creationId xmlns:a16="http://schemas.microsoft.com/office/drawing/2014/main" id="{6E0AE0BD-ECE4-468E-A5C9-0DE456154DD2}"/>
                </a:ext>
              </a:extLst>
            </p:cNvPr>
            <p:cNvSpPr>
              <a:spLocks noChangeArrowheads="1"/>
            </p:cNvSpPr>
            <p:nvPr/>
          </p:nvSpPr>
          <p:spPr bwMode="auto">
            <a:xfrm>
              <a:off x="6721981"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5" name="Rectangle 291">
              <a:extLst>
                <a:ext uri="{FF2B5EF4-FFF2-40B4-BE49-F238E27FC236}">
                  <a16:creationId xmlns:a16="http://schemas.microsoft.com/office/drawing/2014/main" id="{4400955C-33E1-4C75-9F63-728D8665A91F}"/>
                </a:ext>
              </a:extLst>
            </p:cNvPr>
            <p:cNvSpPr>
              <a:spLocks noChangeArrowheads="1"/>
            </p:cNvSpPr>
            <p:nvPr/>
          </p:nvSpPr>
          <p:spPr bwMode="auto">
            <a:xfrm>
              <a:off x="7177414"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6" name="Rectangle 292">
              <a:extLst>
                <a:ext uri="{FF2B5EF4-FFF2-40B4-BE49-F238E27FC236}">
                  <a16:creationId xmlns:a16="http://schemas.microsoft.com/office/drawing/2014/main" id="{D961C0B6-3B1B-4839-857B-114099F3F192}"/>
                </a:ext>
              </a:extLst>
            </p:cNvPr>
            <p:cNvSpPr>
              <a:spLocks noChangeArrowheads="1"/>
            </p:cNvSpPr>
            <p:nvPr/>
          </p:nvSpPr>
          <p:spPr bwMode="auto">
            <a:xfrm>
              <a:off x="7631676"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7" name="Rectangle 293">
              <a:extLst>
                <a:ext uri="{FF2B5EF4-FFF2-40B4-BE49-F238E27FC236}">
                  <a16:creationId xmlns:a16="http://schemas.microsoft.com/office/drawing/2014/main" id="{DF5F8018-F3F9-4B6A-961C-FDE42B1ACFD9}"/>
                </a:ext>
              </a:extLst>
            </p:cNvPr>
            <p:cNvSpPr>
              <a:spLocks noChangeArrowheads="1"/>
            </p:cNvSpPr>
            <p:nvPr/>
          </p:nvSpPr>
          <p:spPr bwMode="auto">
            <a:xfrm>
              <a:off x="8087110"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8" name="Rectangle 294">
              <a:extLst>
                <a:ext uri="{FF2B5EF4-FFF2-40B4-BE49-F238E27FC236}">
                  <a16:creationId xmlns:a16="http://schemas.microsoft.com/office/drawing/2014/main" id="{F9B0F8D9-7724-4ACF-BA7F-110AA4FF0CD6}"/>
                </a:ext>
              </a:extLst>
            </p:cNvPr>
            <p:cNvSpPr>
              <a:spLocks noChangeArrowheads="1"/>
            </p:cNvSpPr>
            <p:nvPr/>
          </p:nvSpPr>
          <p:spPr bwMode="auto">
            <a:xfrm>
              <a:off x="8541373"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9" name="Rectangle 295">
              <a:extLst>
                <a:ext uri="{FF2B5EF4-FFF2-40B4-BE49-F238E27FC236}">
                  <a16:creationId xmlns:a16="http://schemas.microsoft.com/office/drawing/2014/main" id="{1D3659AF-0565-450F-85E1-3D9707E72F53}"/>
                </a:ext>
              </a:extLst>
            </p:cNvPr>
            <p:cNvSpPr>
              <a:spLocks noChangeArrowheads="1"/>
            </p:cNvSpPr>
            <p:nvPr/>
          </p:nvSpPr>
          <p:spPr bwMode="auto">
            <a:xfrm>
              <a:off x="8996805"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0" name="Rectangle 296">
              <a:extLst>
                <a:ext uri="{FF2B5EF4-FFF2-40B4-BE49-F238E27FC236}">
                  <a16:creationId xmlns:a16="http://schemas.microsoft.com/office/drawing/2014/main" id="{5FE90139-0B55-4644-A3B5-120193B9A581}"/>
                </a:ext>
              </a:extLst>
            </p:cNvPr>
            <p:cNvSpPr>
              <a:spLocks noChangeArrowheads="1"/>
            </p:cNvSpPr>
            <p:nvPr/>
          </p:nvSpPr>
          <p:spPr bwMode="auto">
            <a:xfrm>
              <a:off x="9451068"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1" name="Rectangle 297">
              <a:extLst>
                <a:ext uri="{FF2B5EF4-FFF2-40B4-BE49-F238E27FC236}">
                  <a16:creationId xmlns:a16="http://schemas.microsoft.com/office/drawing/2014/main" id="{5C52DEE4-F75A-448E-AC22-D4A8424D605A}"/>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2" name="Rectangle 298">
              <a:extLst>
                <a:ext uri="{FF2B5EF4-FFF2-40B4-BE49-F238E27FC236}">
                  <a16:creationId xmlns:a16="http://schemas.microsoft.com/office/drawing/2014/main" id="{0FAA6019-458E-49C0-82BF-4DA9376EF5EF}"/>
                </a:ext>
              </a:extLst>
            </p:cNvPr>
            <p:cNvSpPr>
              <a:spLocks noChangeArrowheads="1"/>
            </p:cNvSpPr>
            <p:nvPr/>
          </p:nvSpPr>
          <p:spPr bwMode="auto">
            <a:xfrm>
              <a:off x="10360764"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3" name="Rectangle 299">
              <a:extLst>
                <a:ext uri="{FF2B5EF4-FFF2-40B4-BE49-F238E27FC236}">
                  <a16:creationId xmlns:a16="http://schemas.microsoft.com/office/drawing/2014/main" id="{A10BEF18-4D65-4ECD-AD29-9B429488E510}"/>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4" name="Rectangle 300">
              <a:extLst>
                <a:ext uri="{FF2B5EF4-FFF2-40B4-BE49-F238E27FC236}">
                  <a16:creationId xmlns:a16="http://schemas.microsoft.com/office/drawing/2014/main" id="{B5150899-574E-4361-8BD8-908931E2F979}"/>
                </a:ext>
              </a:extLst>
            </p:cNvPr>
            <p:cNvSpPr>
              <a:spLocks noChangeArrowheads="1"/>
            </p:cNvSpPr>
            <p:nvPr/>
          </p:nvSpPr>
          <p:spPr bwMode="auto">
            <a:xfrm>
              <a:off x="11270460" y="54069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5" name="Rectangle 301">
              <a:extLst>
                <a:ext uri="{FF2B5EF4-FFF2-40B4-BE49-F238E27FC236}">
                  <a16:creationId xmlns:a16="http://schemas.microsoft.com/office/drawing/2014/main" id="{BEA711FE-B1AF-4B37-81CB-C560FA27C379}"/>
                </a:ext>
              </a:extLst>
            </p:cNvPr>
            <p:cNvSpPr>
              <a:spLocks noChangeArrowheads="1"/>
            </p:cNvSpPr>
            <p:nvPr/>
          </p:nvSpPr>
          <p:spPr bwMode="auto">
            <a:xfrm>
              <a:off x="11725893" y="54069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6" name="Rectangle 303">
              <a:extLst>
                <a:ext uri="{FF2B5EF4-FFF2-40B4-BE49-F238E27FC236}">
                  <a16:creationId xmlns:a16="http://schemas.microsoft.com/office/drawing/2014/main" id="{80E4ED87-41E6-49B3-91BA-686B2B81BE5B}"/>
                </a:ext>
              </a:extLst>
            </p:cNvPr>
            <p:cNvSpPr>
              <a:spLocks noChangeArrowheads="1"/>
            </p:cNvSpPr>
            <p:nvPr/>
          </p:nvSpPr>
          <p:spPr bwMode="auto">
            <a:xfrm>
              <a:off x="35411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7" name="Rectangle 304">
              <a:extLst>
                <a:ext uri="{FF2B5EF4-FFF2-40B4-BE49-F238E27FC236}">
                  <a16:creationId xmlns:a16="http://schemas.microsoft.com/office/drawing/2014/main" id="{4E9BE40A-EE42-4123-8BA0-FF7F0385F340}"/>
                </a:ext>
              </a:extLst>
            </p:cNvPr>
            <p:cNvSpPr>
              <a:spLocks noChangeArrowheads="1"/>
            </p:cNvSpPr>
            <p:nvPr/>
          </p:nvSpPr>
          <p:spPr bwMode="auto">
            <a:xfrm>
              <a:off x="809543"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8" name="Rectangle 305">
              <a:extLst>
                <a:ext uri="{FF2B5EF4-FFF2-40B4-BE49-F238E27FC236}">
                  <a16:creationId xmlns:a16="http://schemas.microsoft.com/office/drawing/2014/main" id="{B611F1C1-8FC2-46A0-9BD2-C302F7B52C75}"/>
                </a:ext>
              </a:extLst>
            </p:cNvPr>
            <p:cNvSpPr>
              <a:spLocks noChangeArrowheads="1"/>
            </p:cNvSpPr>
            <p:nvPr/>
          </p:nvSpPr>
          <p:spPr bwMode="auto">
            <a:xfrm>
              <a:off x="126380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9" name="Rectangle 306">
              <a:extLst>
                <a:ext uri="{FF2B5EF4-FFF2-40B4-BE49-F238E27FC236}">
                  <a16:creationId xmlns:a16="http://schemas.microsoft.com/office/drawing/2014/main" id="{930B6D85-2884-41AB-BDBA-4E324F36B453}"/>
                </a:ext>
              </a:extLst>
            </p:cNvPr>
            <p:cNvSpPr>
              <a:spLocks noChangeArrowheads="1"/>
            </p:cNvSpPr>
            <p:nvPr/>
          </p:nvSpPr>
          <p:spPr bwMode="auto">
            <a:xfrm>
              <a:off x="1719239"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0" name="Rectangle 307">
              <a:extLst>
                <a:ext uri="{FF2B5EF4-FFF2-40B4-BE49-F238E27FC236}">
                  <a16:creationId xmlns:a16="http://schemas.microsoft.com/office/drawing/2014/main" id="{7F9C1F3D-FD52-424C-9FF6-C48477A4981B}"/>
                </a:ext>
              </a:extLst>
            </p:cNvPr>
            <p:cNvSpPr>
              <a:spLocks noChangeArrowheads="1"/>
            </p:cNvSpPr>
            <p:nvPr/>
          </p:nvSpPr>
          <p:spPr bwMode="auto">
            <a:xfrm>
              <a:off x="2173502"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1" name="Rectangle 308">
              <a:extLst>
                <a:ext uri="{FF2B5EF4-FFF2-40B4-BE49-F238E27FC236}">
                  <a16:creationId xmlns:a16="http://schemas.microsoft.com/office/drawing/2014/main" id="{E7486E9D-3A69-4A97-AA5C-AF76EF8F51C6}"/>
                </a:ext>
              </a:extLst>
            </p:cNvPr>
            <p:cNvSpPr>
              <a:spLocks noChangeArrowheads="1"/>
            </p:cNvSpPr>
            <p:nvPr/>
          </p:nvSpPr>
          <p:spPr bwMode="auto">
            <a:xfrm>
              <a:off x="262893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2" name="Rectangle 309">
              <a:extLst>
                <a:ext uri="{FF2B5EF4-FFF2-40B4-BE49-F238E27FC236}">
                  <a16:creationId xmlns:a16="http://schemas.microsoft.com/office/drawing/2014/main" id="{0AA7E796-96DA-498C-93D9-136DDFB2FCF2}"/>
                </a:ext>
              </a:extLst>
            </p:cNvPr>
            <p:cNvSpPr>
              <a:spLocks noChangeArrowheads="1"/>
            </p:cNvSpPr>
            <p:nvPr/>
          </p:nvSpPr>
          <p:spPr bwMode="auto">
            <a:xfrm>
              <a:off x="308319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3" name="Rectangle 310">
              <a:extLst>
                <a:ext uri="{FF2B5EF4-FFF2-40B4-BE49-F238E27FC236}">
                  <a16:creationId xmlns:a16="http://schemas.microsoft.com/office/drawing/2014/main" id="{A66B0CB8-31EE-439B-AC73-841AF9BC5F30}"/>
                </a:ext>
              </a:extLst>
            </p:cNvPr>
            <p:cNvSpPr>
              <a:spLocks noChangeArrowheads="1"/>
            </p:cNvSpPr>
            <p:nvPr/>
          </p:nvSpPr>
          <p:spPr bwMode="auto">
            <a:xfrm>
              <a:off x="353863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4" name="Rectangle 311">
              <a:extLst>
                <a:ext uri="{FF2B5EF4-FFF2-40B4-BE49-F238E27FC236}">
                  <a16:creationId xmlns:a16="http://schemas.microsoft.com/office/drawing/2014/main" id="{3369CA06-5E6E-4F9E-A1F5-CDE8295570AF}"/>
                </a:ext>
              </a:extLst>
            </p:cNvPr>
            <p:cNvSpPr>
              <a:spLocks noChangeArrowheads="1"/>
            </p:cNvSpPr>
            <p:nvPr/>
          </p:nvSpPr>
          <p:spPr bwMode="auto">
            <a:xfrm>
              <a:off x="399289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5" name="Rectangle 312">
              <a:extLst>
                <a:ext uri="{FF2B5EF4-FFF2-40B4-BE49-F238E27FC236}">
                  <a16:creationId xmlns:a16="http://schemas.microsoft.com/office/drawing/2014/main" id="{E99CE921-0DE8-4AB7-AC5C-1424E0C194CF}"/>
                </a:ext>
              </a:extLst>
            </p:cNvPr>
            <p:cNvSpPr>
              <a:spLocks noChangeArrowheads="1"/>
            </p:cNvSpPr>
            <p:nvPr/>
          </p:nvSpPr>
          <p:spPr bwMode="auto">
            <a:xfrm>
              <a:off x="444832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6" name="Rectangle 313">
              <a:extLst>
                <a:ext uri="{FF2B5EF4-FFF2-40B4-BE49-F238E27FC236}">
                  <a16:creationId xmlns:a16="http://schemas.microsoft.com/office/drawing/2014/main" id="{44B0D7FC-1229-4D80-AFFC-1892AC41BCE3}"/>
                </a:ext>
              </a:extLst>
            </p:cNvPr>
            <p:cNvSpPr>
              <a:spLocks noChangeArrowheads="1"/>
            </p:cNvSpPr>
            <p:nvPr/>
          </p:nvSpPr>
          <p:spPr bwMode="auto">
            <a:xfrm>
              <a:off x="4902590"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7" name="Rectangle 314">
              <a:extLst>
                <a:ext uri="{FF2B5EF4-FFF2-40B4-BE49-F238E27FC236}">
                  <a16:creationId xmlns:a16="http://schemas.microsoft.com/office/drawing/2014/main" id="{9CC127BC-9564-47FC-B62B-448598DBAB57}"/>
                </a:ext>
              </a:extLst>
            </p:cNvPr>
            <p:cNvSpPr>
              <a:spLocks noChangeArrowheads="1"/>
            </p:cNvSpPr>
            <p:nvPr/>
          </p:nvSpPr>
          <p:spPr bwMode="auto">
            <a:xfrm>
              <a:off x="535802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8" name="Rectangle 315">
              <a:extLst>
                <a:ext uri="{FF2B5EF4-FFF2-40B4-BE49-F238E27FC236}">
                  <a16:creationId xmlns:a16="http://schemas.microsoft.com/office/drawing/2014/main" id="{B9AB1F98-2ED9-4FA8-B563-43ABB5173B26}"/>
                </a:ext>
              </a:extLst>
            </p:cNvPr>
            <p:cNvSpPr>
              <a:spLocks noChangeArrowheads="1"/>
            </p:cNvSpPr>
            <p:nvPr/>
          </p:nvSpPr>
          <p:spPr bwMode="auto">
            <a:xfrm>
              <a:off x="5812285"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9" name="Rectangle 316">
              <a:extLst>
                <a:ext uri="{FF2B5EF4-FFF2-40B4-BE49-F238E27FC236}">
                  <a16:creationId xmlns:a16="http://schemas.microsoft.com/office/drawing/2014/main" id="{A6DA074F-063A-4813-AE3D-039A5CEC3F77}"/>
                </a:ext>
              </a:extLst>
            </p:cNvPr>
            <p:cNvSpPr>
              <a:spLocks noChangeArrowheads="1"/>
            </p:cNvSpPr>
            <p:nvPr/>
          </p:nvSpPr>
          <p:spPr bwMode="auto">
            <a:xfrm>
              <a:off x="6267718"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0" name="Rectangle 317">
              <a:extLst>
                <a:ext uri="{FF2B5EF4-FFF2-40B4-BE49-F238E27FC236}">
                  <a16:creationId xmlns:a16="http://schemas.microsoft.com/office/drawing/2014/main" id="{E2D48949-643D-4CD5-94F2-5B81BCC4A407}"/>
                </a:ext>
              </a:extLst>
            </p:cNvPr>
            <p:cNvSpPr>
              <a:spLocks noChangeArrowheads="1"/>
            </p:cNvSpPr>
            <p:nvPr/>
          </p:nvSpPr>
          <p:spPr bwMode="auto">
            <a:xfrm>
              <a:off x="6721981"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1" name="Rectangle 318">
              <a:extLst>
                <a:ext uri="{FF2B5EF4-FFF2-40B4-BE49-F238E27FC236}">
                  <a16:creationId xmlns:a16="http://schemas.microsoft.com/office/drawing/2014/main" id="{00728DC9-776B-49FA-ABFC-CE0772CDA2EE}"/>
                </a:ext>
              </a:extLst>
            </p:cNvPr>
            <p:cNvSpPr>
              <a:spLocks noChangeArrowheads="1"/>
            </p:cNvSpPr>
            <p:nvPr/>
          </p:nvSpPr>
          <p:spPr bwMode="auto">
            <a:xfrm>
              <a:off x="7177414"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2" name="Rectangle 319">
              <a:extLst>
                <a:ext uri="{FF2B5EF4-FFF2-40B4-BE49-F238E27FC236}">
                  <a16:creationId xmlns:a16="http://schemas.microsoft.com/office/drawing/2014/main" id="{F940E1FC-5AC7-4790-9F31-160A60507111}"/>
                </a:ext>
              </a:extLst>
            </p:cNvPr>
            <p:cNvSpPr>
              <a:spLocks noChangeArrowheads="1"/>
            </p:cNvSpPr>
            <p:nvPr/>
          </p:nvSpPr>
          <p:spPr bwMode="auto">
            <a:xfrm>
              <a:off x="7631676"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3" name="Rectangle 320">
              <a:extLst>
                <a:ext uri="{FF2B5EF4-FFF2-40B4-BE49-F238E27FC236}">
                  <a16:creationId xmlns:a16="http://schemas.microsoft.com/office/drawing/2014/main" id="{9A9BC016-C68C-4EA0-9BAE-277C05D16E62}"/>
                </a:ext>
              </a:extLst>
            </p:cNvPr>
            <p:cNvSpPr>
              <a:spLocks noChangeArrowheads="1"/>
            </p:cNvSpPr>
            <p:nvPr/>
          </p:nvSpPr>
          <p:spPr bwMode="auto">
            <a:xfrm>
              <a:off x="8087110"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4" name="Rectangle 321">
              <a:extLst>
                <a:ext uri="{FF2B5EF4-FFF2-40B4-BE49-F238E27FC236}">
                  <a16:creationId xmlns:a16="http://schemas.microsoft.com/office/drawing/2014/main" id="{85D72911-CD6D-4223-B9B7-AF8B7667D669}"/>
                </a:ext>
              </a:extLst>
            </p:cNvPr>
            <p:cNvSpPr>
              <a:spLocks noChangeArrowheads="1"/>
            </p:cNvSpPr>
            <p:nvPr/>
          </p:nvSpPr>
          <p:spPr bwMode="auto">
            <a:xfrm>
              <a:off x="8541373"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5" name="Rectangle 322">
              <a:extLst>
                <a:ext uri="{FF2B5EF4-FFF2-40B4-BE49-F238E27FC236}">
                  <a16:creationId xmlns:a16="http://schemas.microsoft.com/office/drawing/2014/main" id="{44F55F88-B6F7-42F9-A7A0-92FA35616202}"/>
                </a:ext>
              </a:extLst>
            </p:cNvPr>
            <p:cNvSpPr>
              <a:spLocks noChangeArrowheads="1"/>
            </p:cNvSpPr>
            <p:nvPr/>
          </p:nvSpPr>
          <p:spPr bwMode="auto">
            <a:xfrm>
              <a:off x="8996805"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6" name="Rectangle 323">
              <a:extLst>
                <a:ext uri="{FF2B5EF4-FFF2-40B4-BE49-F238E27FC236}">
                  <a16:creationId xmlns:a16="http://schemas.microsoft.com/office/drawing/2014/main" id="{1FAEF597-1324-4785-A2F5-812B9B7E3CCF}"/>
                </a:ext>
              </a:extLst>
            </p:cNvPr>
            <p:cNvSpPr>
              <a:spLocks noChangeArrowheads="1"/>
            </p:cNvSpPr>
            <p:nvPr/>
          </p:nvSpPr>
          <p:spPr bwMode="auto">
            <a:xfrm>
              <a:off x="9451068" y="5915379"/>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7" name="Rectangle 324">
              <a:extLst>
                <a:ext uri="{FF2B5EF4-FFF2-40B4-BE49-F238E27FC236}">
                  <a16:creationId xmlns:a16="http://schemas.microsoft.com/office/drawing/2014/main" id="{547E500B-89FF-4790-A774-7467AA539E03}"/>
                </a:ext>
              </a:extLst>
            </p:cNvPr>
            <p:cNvSpPr>
              <a:spLocks noChangeArrowheads="1"/>
            </p:cNvSpPr>
            <p:nvPr/>
          </p:nvSpPr>
          <p:spPr bwMode="auto">
            <a:xfrm>
              <a:off x="9906502"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8" name="Rectangle 325">
              <a:extLst>
                <a:ext uri="{FF2B5EF4-FFF2-40B4-BE49-F238E27FC236}">
                  <a16:creationId xmlns:a16="http://schemas.microsoft.com/office/drawing/2014/main" id="{BDE832F9-2CD6-4DA9-8C6D-29D6EF4A68C3}"/>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9" name="Rectangle 326">
              <a:extLst>
                <a:ext uri="{FF2B5EF4-FFF2-40B4-BE49-F238E27FC236}">
                  <a16:creationId xmlns:a16="http://schemas.microsoft.com/office/drawing/2014/main" id="{8F14BE8F-17A2-48D9-99B9-13D9B36CFF51}"/>
                </a:ext>
              </a:extLst>
            </p:cNvPr>
            <p:cNvSpPr>
              <a:spLocks noChangeArrowheads="1"/>
            </p:cNvSpPr>
            <p:nvPr/>
          </p:nvSpPr>
          <p:spPr bwMode="auto">
            <a:xfrm>
              <a:off x="10816197" y="5915379"/>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0" name="Rectangle 327">
              <a:extLst>
                <a:ext uri="{FF2B5EF4-FFF2-40B4-BE49-F238E27FC236}">
                  <a16:creationId xmlns:a16="http://schemas.microsoft.com/office/drawing/2014/main" id="{2CA28AB2-A869-47B1-9798-9E8733980AC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1" name="Rectangle 328">
              <a:extLst>
                <a:ext uri="{FF2B5EF4-FFF2-40B4-BE49-F238E27FC236}">
                  <a16:creationId xmlns:a16="http://schemas.microsoft.com/office/drawing/2014/main" id="{FA45DCC4-369F-4348-B31A-DDD34207D995}"/>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2" name="Rectangle 303">
              <a:extLst>
                <a:ext uri="{FF2B5EF4-FFF2-40B4-BE49-F238E27FC236}">
                  <a16:creationId xmlns:a16="http://schemas.microsoft.com/office/drawing/2014/main" id="{5246F475-6CE9-44EF-B241-5C98A3993F47}"/>
                </a:ext>
              </a:extLst>
            </p:cNvPr>
            <p:cNvSpPr>
              <a:spLocks noChangeArrowheads="1"/>
            </p:cNvSpPr>
            <p:nvPr/>
          </p:nvSpPr>
          <p:spPr bwMode="auto">
            <a:xfrm>
              <a:off x="35411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3" name="Rectangle 304">
              <a:extLst>
                <a:ext uri="{FF2B5EF4-FFF2-40B4-BE49-F238E27FC236}">
                  <a16:creationId xmlns:a16="http://schemas.microsoft.com/office/drawing/2014/main" id="{0212C143-6DDE-4AC2-94C2-CCD6202BFFBB}"/>
                </a:ext>
              </a:extLst>
            </p:cNvPr>
            <p:cNvSpPr>
              <a:spLocks noChangeArrowheads="1"/>
            </p:cNvSpPr>
            <p:nvPr/>
          </p:nvSpPr>
          <p:spPr bwMode="auto">
            <a:xfrm>
              <a:off x="80954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4" name="Rectangle 305">
              <a:extLst>
                <a:ext uri="{FF2B5EF4-FFF2-40B4-BE49-F238E27FC236}">
                  <a16:creationId xmlns:a16="http://schemas.microsoft.com/office/drawing/2014/main" id="{DC9D434B-9E3A-4EBA-8C92-28B96B398B1A}"/>
                </a:ext>
              </a:extLst>
            </p:cNvPr>
            <p:cNvSpPr>
              <a:spLocks noChangeArrowheads="1"/>
            </p:cNvSpPr>
            <p:nvPr/>
          </p:nvSpPr>
          <p:spPr bwMode="auto">
            <a:xfrm>
              <a:off x="126380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5" name="Rectangle 306">
              <a:extLst>
                <a:ext uri="{FF2B5EF4-FFF2-40B4-BE49-F238E27FC236}">
                  <a16:creationId xmlns:a16="http://schemas.microsoft.com/office/drawing/2014/main" id="{C336F0B6-E934-4035-96C1-1890FAB7FC59}"/>
                </a:ext>
              </a:extLst>
            </p:cNvPr>
            <p:cNvSpPr>
              <a:spLocks noChangeArrowheads="1"/>
            </p:cNvSpPr>
            <p:nvPr/>
          </p:nvSpPr>
          <p:spPr bwMode="auto">
            <a:xfrm>
              <a:off x="1719239"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6" name="Rectangle 307">
              <a:extLst>
                <a:ext uri="{FF2B5EF4-FFF2-40B4-BE49-F238E27FC236}">
                  <a16:creationId xmlns:a16="http://schemas.microsoft.com/office/drawing/2014/main" id="{449858E0-3129-497A-A76F-A7B8CCC41D2C}"/>
                </a:ext>
              </a:extLst>
            </p:cNvPr>
            <p:cNvSpPr>
              <a:spLocks noChangeArrowheads="1"/>
            </p:cNvSpPr>
            <p:nvPr/>
          </p:nvSpPr>
          <p:spPr bwMode="auto">
            <a:xfrm>
              <a:off x="2173502"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7" name="Rectangle 308">
              <a:extLst>
                <a:ext uri="{FF2B5EF4-FFF2-40B4-BE49-F238E27FC236}">
                  <a16:creationId xmlns:a16="http://schemas.microsoft.com/office/drawing/2014/main" id="{5E5A0525-E0F7-473B-BF1D-921297C341BA}"/>
                </a:ext>
              </a:extLst>
            </p:cNvPr>
            <p:cNvSpPr>
              <a:spLocks noChangeArrowheads="1"/>
            </p:cNvSpPr>
            <p:nvPr/>
          </p:nvSpPr>
          <p:spPr bwMode="auto">
            <a:xfrm>
              <a:off x="262893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8" name="Rectangle 309">
              <a:extLst>
                <a:ext uri="{FF2B5EF4-FFF2-40B4-BE49-F238E27FC236}">
                  <a16:creationId xmlns:a16="http://schemas.microsoft.com/office/drawing/2014/main" id="{40BA3401-B130-4070-8812-6D1E64DFCA8B}"/>
                </a:ext>
              </a:extLst>
            </p:cNvPr>
            <p:cNvSpPr>
              <a:spLocks noChangeArrowheads="1"/>
            </p:cNvSpPr>
            <p:nvPr/>
          </p:nvSpPr>
          <p:spPr bwMode="auto">
            <a:xfrm>
              <a:off x="3083198"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9" name="Rectangle 310">
              <a:extLst>
                <a:ext uri="{FF2B5EF4-FFF2-40B4-BE49-F238E27FC236}">
                  <a16:creationId xmlns:a16="http://schemas.microsoft.com/office/drawing/2014/main" id="{43428A0F-0399-49CB-B65B-308D799020F2}"/>
                </a:ext>
              </a:extLst>
            </p:cNvPr>
            <p:cNvSpPr>
              <a:spLocks noChangeArrowheads="1"/>
            </p:cNvSpPr>
            <p:nvPr/>
          </p:nvSpPr>
          <p:spPr bwMode="auto">
            <a:xfrm>
              <a:off x="353863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0" name="Rectangle 311">
              <a:extLst>
                <a:ext uri="{FF2B5EF4-FFF2-40B4-BE49-F238E27FC236}">
                  <a16:creationId xmlns:a16="http://schemas.microsoft.com/office/drawing/2014/main" id="{03BCC0FA-5699-431F-8C8A-B7CFDACB8F0D}"/>
                </a:ext>
              </a:extLst>
            </p:cNvPr>
            <p:cNvSpPr>
              <a:spLocks noChangeArrowheads="1"/>
            </p:cNvSpPr>
            <p:nvPr/>
          </p:nvSpPr>
          <p:spPr bwMode="auto">
            <a:xfrm>
              <a:off x="399289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1" name="Rectangle 312">
              <a:extLst>
                <a:ext uri="{FF2B5EF4-FFF2-40B4-BE49-F238E27FC236}">
                  <a16:creationId xmlns:a16="http://schemas.microsoft.com/office/drawing/2014/main" id="{556516AA-1DCD-4F78-A473-1DD49BC9A983}"/>
                </a:ext>
              </a:extLst>
            </p:cNvPr>
            <p:cNvSpPr>
              <a:spLocks noChangeArrowheads="1"/>
            </p:cNvSpPr>
            <p:nvPr/>
          </p:nvSpPr>
          <p:spPr bwMode="auto">
            <a:xfrm>
              <a:off x="4448327"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2" name="Rectangle 313">
              <a:extLst>
                <a:ext uri="{FF2B5EF4-FFF2-40B4-BE49-F238E27FC236}">
                  <a16:creationId xmlns:a16="http://schemas.microsoft.com/office/drawing/2014/main" id="{CA00595A-8F2B-4D73-846B-3B7A9C584FFE}"/>
                </a:ext>
              </a:extLst>
            </p:cNvPr>
            <p:cNvSpPr>
              <a:spLocks noChangeArrowheads="1"/>
            </p:cNvSpPr>
            <p:nvPr/>
          </p:nvSpPr>
          <p:spPr bwMode="auto">
            <a:xfrm>
              <a:off x="490259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3" name="Rectangle 314">
              <a:extLst>
                <a:ext uri="{FF2B5EF4-FFF2-40B4-BE49-F238E27FC236}">
                  <a16:creationId xmlns:a16="http://schemas.microsoft.com/office/drawing/2014/main" id="{76207ABA-2173-41C4-88F3-C94E5346CD7D}"/>
                </a:ext>
              </a:extLst>
            </p:cNvPr>
            <p:cNvSpPr>
              <a:spLocks noChangeArrowheads="1"/>
            </p:cNvSpPr>
            <p:nvPr/>
          </p:nvSpPr>
          <p:spPr bwMode="auto">
            <a:xfrm>
              <a:off x="535802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4" name="Rectangle 315">
              <a:extLst>
                <a:ext uri="{FF2B5EF4-FFF2-40B4-BE49-F238E27FC236}">
                  <a16:creationId xmlns:a16="http://schemas.microsoft.com/office/drawing/2014/main" id="{22D2EBC9-8BFC-4568-9B2E-77642424867E}"/>
                </a:ext>
              </a:extLst>
            </p:cNvPr>
            <p:cNvSpPr>
              <a:spLocks noChangeArrowheads="1"/>
            </p:cNvSpPr>
            <p:nvPr/>
          </p:nvSpPr>
          <p:spPr bwMode="auto">
            <a:xfrm>
              <a:off x="5812285"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5" name="Rectangle 316">
              <a:extLst>
                <a:ext uri="{FF2B5EF4-FFF2-40B4-BE49-F238E27FC236}">
                  <a16:creationId xmlns:a16="http://schemas.microsoft.com/office/drawing/2014/main" id="{BCF3A8ED-BBBB-4991-AF9D-6BECE831C115}"/>
                </a:ext>
              </a:extLst>
            </p:cNvPr>
            <p:cNvSpPr>
              <a:spLocks noChangeArrowheads="1"/>
            </p:cNvSpPr>
            <p:nvPr/>
          </p:nvSpPr>
          <p:spPr bwMode="auto">
            <a:xfrm>
              <a:off x="6267718"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6" name="Rectangle 317">
              <a:extLst>
                <a:ext uri="{FF2B5EF4-FFF2-40B4-BE49-F238E27FC236}">
                  <a16:creationId xmlns:a16="http://schemas.microsoft.com/office/drawing/2014/main" id="{2C735C09-F863-40CC-B903-4E8394118D09}"/>
                </a:ext>
              </a:extLst>
            </p:cNvPr>
            <p:cNvSpPr>
              <a:spLocks noChangeArrowheads="1"/>
            </p:cNvSpPr>
            <p:nvPr/>
          </p:nvSpPr>
          <p:spPr bwMode="auto">
            <a:xfrm>
              <a:off x="6721981"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7" name="Rectangle 318">
              <a:extLst>
                <a:ext uri="{FF2B5EF4-FFF2-40B4-BE49-F238E27FC236}">
                  <a16:creationId xmlns:a16="http://schemas.microsoft.com/office/drawing/2014/main" id="{5B9A0F98-970C-4A0E-A6C7-B55BCE0CEDB0}"/>
                </a:ext>
              </a:extLst>
            </p:cNvPr>
            <p:cNvSpPr>
              <a:spLocks noChangeArrowheads="1"/>
            </p:cNvSpPr>
            <p:nvPr/>
          </p:nvSpPr>
          <p:spPr bwMode="auto">
            <a:xfrm>
              <a:off x="7177414"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8" name="Rectangle 319">
              <a:extLst>
                <a:ext uri="{FF2B5EF4-FFF2-40B4-BE49-F238E27FC236}">
                  <a16:creationId xmlns:a16="http://schemas.microsoft.com/office/drawing/2014/main" id="{19BA8D7A-9A73-4E82-8C3D-2920BAD2FB88}"/>
                </a:ext>
              </a:extLst>
            </p:cNvPr>
            <p:cNvSpPr>
              <a:spLocks noChangeArrowheads="1"/>
            </p:cNvSpPr>
            <p:nvPr/>
          </p:nvSpPr>
          <p:spPr bwMode="auto">
            <a:xfrm>
              <a:off x="7631676"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9" name="Rectangle 320">
              <a:extLst>
                <a:ext uri="{FF2B5EF4-FFF2-40B4-BE49-F238E27FC236}">
                  <a16:creationId xmlns:a16="http://schemas.microsoft.com/office/drawing/2014/main" id="{15718E9B-0168-4026-9DA9-25FB77F48789}"/>
                </a:ext>
              </a:extLst>
            </p:cNvPr>
            <p:cNvSpPr>
              <a:spLocks noChangeArrowheads="1"/>
            </p:cNvSpPr>
            <p:nvPr/>
          </p:nvSpPr>
          <p:spPr bwMode="auto">
            <a:xfrm>
              <a:off x="8087110"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0" name="Rectangle 321">
              <a:extLst>
                <a:ext uri="{FF2B5EF4-FFF2-40B4-BE49-F238E27FC236}">
                  <a16:creationId xmlns:a16="http://schemas.microsoft.com/office/drawing/2014/main" id="{66E782F6-03F2-4976-9939-4FFC8A6D9B6C}"/>
                </a:ext>
              </a:extLst>
            </p:cNvPr>
            <p:cNvSpPr>
              <a:spLocks noChangeArrowheads="1"/>
            </p:cNvSpPr>
            <p:nvPr/>
          </p:nvSpPr>
          <p:spPr bwMode="auto">
            <a:xfrm>
              <a:off x="8541373"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1" name="Rectangle 322">
              <a:extLst>
                <a:ext uri="{FF2B5EF4-FFF2-40B4-BE49-F238E27FC236}">
                  <a16:creationId xmlns:a16="http://schemas.microsoft.com/office/drawing/2014/main" id="{0EFF48D8-9A72-4410-B099-6490C047945F}"/>
                </a:ext>
              </a:extLst>
            </p:cNvPr>
            <p:cNvSpPr>
              <a:spLocks noChangeArrowheads="1"/>
            </p:cNvSpPr>
            <p:nvPr/>
          </p:nvSpPr>
          <p:spPr bwMode="auto">
            <a:xfrm>
              <a:off x="8996805"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2" name="Rectangle 323">
              <a:extLst>
                <a:ext uri="{FF2B5EF4-FFF2-40B4-BE49-F238E27FC236}">
                  <a16:creationId xmlns:a16="http://schemas.microsoft.com/office/drawing/2014/main" id="{8C821438-F658-42B0-81BE-28EF12CD7F62}"/>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3" name="Rectangle 324">
              <a:extLst>
                <a:ext uri="{FF2B5EF4-FFF2-40B4-BE49-F238E27FC236}">
                  <a16:creationId xmlns:a16="http://schemas.microsoft.com/office/drawing/2014/main" id="{280043D3-9357-4611-AA94-C9B58CB0E681}"/>
                </a:ext>
              </a:extLst>
            </p:cNvPr>
            <p:cNvSpPr>
              <a:spLocks noChangeArrowheads="1"/>
            </p:cNvSpPr>
            <p:nvPr/>
          </p:nvSpPr>
          <p:spPr bwMode="auto">
            <a:xfrm>
              <a:off x="9906502"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4" name="Rectangle 325">
              <a:extLst>
                <a:ext uri="{FF2B5EF4-FFF2-40B4-BE49-F238E27FC236}">
                  <a16:creationId xmlns:a16="http://schemas.microsoft.com/office/drawing/2014/main" id="{D7287905-0D7C-4A58-ABD6-A6554D1765E8}"/>
                </a:ext>
              </a:extLst>
            </p:cNvPr>
            <p:cNvSpPr>
              <a:spLocks noChangeArrowheads="1"/>
            </p:cNvSpPr>
            <p:nvPr/>
          </p:nvSpPr>
          <p:spPr bwMode="auto">
            <a:xfrm>
              <a:off x="10360764"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5" name="Rectangle 326">
              <a:extLst>
                <a:ext uri="{FF2B5EF4-FFF2-40B4-BE49-F238E27FC236}">
                  <a16:creationId xmlns:a16="http://schemas.microsoft.com/office/drawing/2014/main" id="{1D0E79F1-1AC9-47BF-B7F0-F709B8B444EB}"/>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6" name="Rectangle 327">
              <a:extLst>
                <a:ext uri="{FF2B5EF4-FFF2-40B4-BE49-F238E27FC236}">
                  <a16:creationId xmlns:a16="http://schemas.microsoft.com/office/drawing/2014/main" id="{83AB9594-60A2-4730-A801-A458EEE55EFB}"/>
                </a:ext>
              </a:extLst>
            </p:cNvPr>
            <p:cNvSpPr>
              <a:spLocks noChangeArrowheads="1"/>
            </p:cNvSpPr>
            <p:nvPr/>
          </p:nvSpPr>
          <p:spPr bwMode="auto">
            <a:xfrm>
              <a:off x="11270460" y="6422607"/>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7" name="Rectangle 328">
              <a:extLst>
                <a:ext uri="{FF2B5EF4-FFF2-40B4-BE49-F238E27FC236}">
                  <a16:creationId xmlns:a16="http://schemas.microsoft.com/office/drawing/2014/main" id="{62B13014-86D5-44D0-A96C-D2A34A6B60DE}"/>
                </a:ext>
              </a:extLst>
            </p:cNvPr>
            <p:cNvSpPr>
              <a:spLocks noChangeArrowheads="1"/>
            </p:cNvSpPr>
            <p:nvPr/>
          </p:nvSpPr>
          <p:spPr bwMode="auto">
            <a:xfrm>
              <a:off x="11725893" y="6422607"/>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Title 1"/>
          <p:cNvSpPr>
            <a:spLocks noGrp="1"/>
          </p:cNvSpPr>
          <p:nvPr>
            <p:ph type="ctrTitle"/>
          </p:nvPr>
        </p:nvSpPr>
        <p:spPr>
          <a:xfrm>
            <a:off x="3530893" y="2165593"/>
            <a:ext cx="5086633" cy="1943114"/>
          </a:xfrm>
        </p:spPr>
        <p:txBody>
          <a:bodyPr anchor="ctr">
            <a:noAutofit/>
          </a:bodyPr>
          <a:lstStyle>
            <a:lvl1pPr algn="ctr">
              <a:lnSpc>
                <a:spcPct val="90000"/>
              </a:lnSpc>
              <a:defRPr lang="en-US" sz="6000" b="1" kern="1200" smtClean="0">
                <a:solidFill>
                  <a:schemeClr val="bg1"/>
                </a:solidFill>
                <a:latin typeface="+mn-lt"/>
                <a:ea typeface="Segoe UI Black" panose="020B0A02040204020203" pitchFamily="34" charset="0"/>
                <a:cs typeface="+mj-cs"/>
              </a:defRPr>
            </a:lvl1pPr>
          </a:lstStyle>
          <a:p>
            <a:r>
              <a:rPr lang="en-US" dirty="0"/>
              <a:t>Click to edit</a:t>
            </a:r>
          </a:p>
        </p:txBody>
      </p:sp>
      <p:sp>
        <p:nvSpPr>
          <p:cNvPr id="3" name="Subtitle 2"/>
          <p:cNvSpPr>
            <a:spLocks noGrp="1"/>
          </p:cNvSpPr>
          <p:nvPr>
            <p:ph type="subTitle" idx="1"/>
          </p:nvPr>
        </p:nvSpPr>
        <p:spPr>
          <a:xfrm>
            <a:off x="3530893" y="4593057"/>
            <a:ext cx="5086633" cy="531269"/>
          </a:xfrm>
        </p:spPr>
        <p:txBody>
          <a:bodyPr>
            <a:normAutofit/>
          </a:bodyPr>
          <a:lstStyle>
            <a:lvl1pPr marL="0" indent="0" algn="ctr">
              <a:buNone/>
              <a:defRPr lang="en-US" sz="2400" kern="1200" smtClean="0">
                <a:solidFill>
                  <a:schemeClr val="accent2"/>
                </a:solidFill>
                <a:latin typeface="+mn-lt"/>
                <a:ea typeface="+mj-ea"/>
                <a:cs typeface="+mj-cs"/>
              </a:defRPr>
            </a:lvl1pPr>
            <a:lvl2pPr marL="609468" indent="0" algn="ctr">
              <a:buNone/>
              <a:defRPr>
                <a:solidFill>
                  <a:schemeClr val="tx1">
                    <a:tint val="75000"/>
                  </a:schemeClr>
                </a:solidFill>
              </a:defRPr>
            </a:lvl2pPr>
            <a:lvl3pPr marL="1218936" indent="0" algn="ctr">
              <a:buNone/>
              <a:defRPr>
                <a:solidFill>
                  <a:schemeClr val="tx1">
                    <a:tint val="75000"/>
                  </a:schemeClr>
                </a:solidFill>
              </a:defRPr>
            </a:lvl3pPr>
            <a:lvl4pPr marL="1828404" indent="0" algn="ctr">
              <a:buNone/>
              <a:defRPr>
                <a:solidFill>
                  <a:schemeClr val="tx1">
                    <a:tint val="75000"/>
                  </a:schemeClr>
                </a:solidFill>
              </a:defRPr>
            </a:lvl4pPr>
            <a:lvl5pPr marL="2437872" indent="0" algn="ctr">
              <a:buNone/>
              <a:defRPr>
                <a:solidFill>
                  <a:schemeClr val="tx1">
                    <a:tint val="75000"/>
                  </a:schemeClr>
                </a:solidFill>
              </a:defRPr>
            </a:lvl5pPr>
            <a:lvl6pPr marL="3047340" indent="0" algn="ctr">
              <a:buNone/>
              <a:defRPr>
                <a:solidFill>
                  <a:schemeClr val="tx1">
                    <a:tint val="75000"/>
                  </a:schemeClr>
                </a:solidFill>
              </a:defRPr>
            </a:lvl6pPr>
            <a:lvl7pPr marL="3656808" indent="0" algn="ctr">
              <a:buNone/>
              <a:defRPr>
                <a:solidFill>
                  <a:schemeClr val="tx1">
                    <a:tint val="75000"/>
                  </a:schemeClr>
                </a:solidFill>
              </a:defRPr>
            </a:lvl7pPr>
            <a:lvl8pPr marL="4266275" indent="0" algn="ctr">
              <a:buNone/>
              <a:defRPr>
                <a:solidFill>
                  <a:schemeClr val="tx1">
                    <a:tint val="75000"/>
                  </a:schemeClr>
                </a:solidFill>
              </a:defRPr>
            </a:lvl8pPr>
            <a:lvl9pPr marL="4875744"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9578D6DB-6798-42D2-B9AD-FC6F1C72FC30}" type="datetimeFigureOut">
              <a:rPr lang="en-US" smtClean="0"/>
              <a:pPr/>
              <a:t>7/22/2025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r>
              <a:rPr lang="en-US" dirty="0"/>
              <a:t>www.anubhavtrainings.com</a:t>
            </a:r>
          </a:p>
        </p:txBody>
      </p:sp>
      <p:cxnSp>
        <p:nvCxnSpPr>
          <p:cNvPr id="263" name="Straight Connector 262">
            <a:extLst>
              <a:ext uri="{FF2B5EF4-FFF2-40B4-BE49-F238E27FC236}">
                <a16:creationId xmlns:a16="http://schemas.microsoft.com/office/drawing/2014/main" id="{2F3DD772-972B-4AAC-A0E6-89474032E07C}"/>
              </a:ext>
            </a:extLst>
          </p:cNvPr>
          <p:cNvCxnSpPr>
            <a:cxnSpLocks/>
          </p:cNvCxnSpPr>
          <p:nvPr userDrawn="1"/>
        </p:nvCxnSpPr>
        <p:spPr>
          <a:xfrm flipV="1">
            <a:off x="3530895" y="1938989"/>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id="{4DEFF758-3B08-4F1C-869F-4C6B6755CFC3}"/>
              </a:ext>
            </a:extLst>
          </p:cNvPr>
          <p:cNvCxnSpPr>
            <a:cxnSpLocks/>
          </p:cNvCxnSpPr>
          <p:nvPr userDrawn="1"/>
        </p:nvCxnSpPr>
        <p:spPr>
          <a:xfrm flipV="1">
            <a:off x="3530895" y="4382337"/>
            <a:ext cx="5086632" cy="13976"/>
          </a:xfrm>
          <a:prstGeom prst="line">
            <a:avLst/>
          </a:prstGeom>
          <a:ln w="25400" cap="rnd">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710825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grpSp>
        <p:nvGrpSpPr>
          <p:cNvPr id="5" name="Group 4">
            <a:extLst>
              <a:ext uri="{FF2B5EF4-FFF2-40B4-BE49-F238E27FC236}">
                <a16:creationId xmlns:a16="http://schemas.microsoft.com/office/drawing/2014/main" id="{5F84C837-9DCF-4D09-8477-144AEA6C872E}"/>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6" name="Group 5">
              <a:extLst>
                <a:ext uri="{FF2B5EF4-FFF2-40B4-BE49-F238E27FC236}">
                  <a16:creationId xmlns:a16="http://schemas.microsoft.com/office/drawing/2014/main" id="{C87704B4-D820-4D37-AD30-8A5EB8A7D887}"/>
                </a:ext>
              </a:extLst>
            </p:cNvPr>
            <p:cNvGrpSpPr/>
            <p:nvPr/>
          </p:nvGrpSpPr>
          <p:grpSpPr>
            <a:xfrm>
              <a:off x="354110" y="326571"/>
              <a:ext cx="11480604" cy="109990"/>
              <a:chOff x="354110" y="326571"/>
              <a:chExt cx="11480604" cy="109990"/>
            </a:xfrm>
            <a:grpFill/>
          </p:grpSpPr>
          <p:sp>
            <p:nvSpPr>
              <p:cNvPr id="331" name="Rectangle 5">
                <a:extLst>
                  <a:ext uri="{FF2B5EF4-FFF2-40B4-BE49-F238E27FC236}">
                    <a16:creationId xmlns:a16="http://schemas.microsoft.com/office/drawing/2014/main" id="{A5DE7724-0266-4B26-B3E0-F4A53755EFD0}"/>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6">
                <a:extLst>
                  <a:ext uri="{FF2B5EF4-FFF2-40B4-BE49-F238E27FC236}">
                    <a16:creationId xmlns:a16="http://schemas.microsoft.com/office/drawing/2014/main" id="{92B81F68-69F1-412A-BA88-7CA31ABBD49C}"/>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7">
                <a:extLst>
                  <a:ext uri="{FF2B5EF4-FFF2-40B4-BE49-F238E27FC236}">
                    <a16:creationId xmlns:a16="http://schemas.microsoft.com/office/drawing/2014/main" id="{0DDE4945-C355-486A-AC39-DC1CBDD53A24}"/>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8">
                <a:extLst>
                  <a:ext uri="{FF2B5EF4-FFF2-40B4-BE49-F238E27FC236}">
                    <a16:creationId xmlns:a16="http://schemas.microsoft.com/office/drawing/2014/main" id="{17174557-3DA8-460E-9EA2-59F750420CB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9">
                <a:extLst>
                  <a:ext uri="{FF2B5EF4-FFF2-40B4-BE49-F238E27FC236}">
                    <a16:creationId xmlns:a16="http://schemas.microsoft.com/office/drawing/2014/main" id="{911127AB-1DEB-4137-A7FC-F7DE993952FC}"/>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10">
                <a:extLst>
                  <a:ext uri="{FF2B5EF4-FFF2-40B4-BE49-F238E27FC236}">
                    <a16:creationId xmlns:a16="http://schemas.microsoft.com/office/drawing/2014/main" id="{4E17A780-BA9E-4864-B26E-9C35A8E0639E}"/>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7" name="Rectangle 11">
                <a:extLst>
                  <a:ext uri="{FF2B5EF4-FFF2-40B4-BE49-F238E27FC236}">
                    <a16:creationId xmlns:a16="http://schemas.microsoft.com/office/drawing/2014/main" id="{314C61F4-16FA-4712-81C9-E6993CF2E328}"/>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12">
                <a:extLst>
                  <a:ext uri="{FF2B5EF4-FFF2-40B4-BE49-F238E27FC236}">
                    <a16:creationId xmlns:a16="http://schemas.microsoft.com/office/drawing/2014/main" id="{9B524249-3869-485B-86A9-F6134949E331}"/>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13">
                <a:extLst>
                  <a:ext uri="{FF2B5EF4-FFF2-40B4-BE49-F238E27FC236}">
                    <a16:creationId xmlns:a16="http://schemas.microsoft.com/office/drawing/2014/main" id="{DAAD3B7E-EB92-41AE-846B-19E6FD8D82DC}"/>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14">
                <a:extLst>
                  <a:ext uri="{FF2B5EF4-FFF2-40B4-BE49-F238E27FC236}">
                    <a16:creationId xmlns:a16="http://schemas.microsoft.com/office/drawing/2014/main" id="{7F852861-98F4-44DF-AF49-726C8F948D96}"/>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15">
                <a:extLst>
                  <a:ext uri="{FF2B5EF4-FFF2-40B4-BE49-F238E27FC236}">
                    <a16:creationId xmlns:a16="http://schemas.microsoft.com/office/drawing/2014/main" id="{0569D434-561F-415D-ADEF-1C97BBF45E15}"/>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6">
                <a:extLst>
                  <a:ext uri="{FF2B5EF4-FFF2-40B4-BE49-F238E27FC236}">
                    <a16:creationId xmlns:a16="http://schemas.microsoft.com/office/drawing/2014/main" id="{E51E1051-20E9-499B-9F47-D453C9C4AD7B}"/>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7">
                <a:extLst>
                  <a:ext uri="{FF2B5EF4-FFF2-40B4-BE49-F238E27FC236}">
                    <a16:creationId xmlns:a16="http://schemas.microsoft.com/office/drawing/2014/main" id="{0A15F00D-D432-491D-BD07-4D98418B4734}"/>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8">
                <a:extLst>
                  <a:ext uri="{FF2B5EF4-FFF2-40B4-BE49-F238E27FC236}">
                    <a16:creationId xmlns:a16="http://schemas.microsoft.com/office/drawing/2014/main" id="{E5C71B9E-2FEA-4B4A-9DAF-57371D0345E4}"/>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9">
                <a:extLst>
                  <a:ext uri="{FF2B5EF4-FFF2-40B4-BE49-F238E27FC236}">
                    <a16:creationId xmlns:a16="http://schemas.microsoft.com/office/drawing/2014/main" id="{0837AE5A-71E5-461E-86F8-382E419F4CEE}"/>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20">
                <a:extLst>
                  <a:ext uri="{FF2B5EF4-FFF2-40B4-BE49-F238E27FC236}">
                    <a16:creationId xmlns:a16="http://schemas.microsoft.com/office/drawing/2014/main" id="{226E3A9F-A5DF-4BD9-8BF9-BD63B178B3AA}"/>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21">
                <a:extLst>
                  <a:ext uri="{FF2B5EF4-FFF2-40B4-BE49-F238E27FC236}">
                    <a16:creationId xmlns:a16="http://schemas.microsoft.com/office/drawing/2014/main" id="{0E15EBF9-0C38-49EB-BCE1-F087FE7B15EF}"/>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22">
                <a:extLst>
                  <a:ext uri="{FF2B5EF4-FFF2-40B4-BE49-F238E27FC236}">
                    <a16:creationId xmlns:a16="http://schemas.microsoft.com/office/drawing/2014/main" id="{CC706D37-6C28-4D62-837A-3DCE52AF5FFE}"/>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23">
                <a:extLst>
                  <a:ext uri="{FF2B5EF4-FFF2-40B4-BE49-F238E27FC236}">
                    <a16:creationId xmlns:a16="http://schemas.microsoft.com/office/drawing/2014/main" id="{322A967E-C401-4E57-A3E0-032F5B3EE884}"/>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24">
                <a:extLst>
                  <a:ext uri="{FF2B5EF4-FFF2-40B4-BE49-F238E27FC236}">
                    <a16:creationId xmlns:a16="http://schemas.microsoft.com/office/drawing/2014/main" id="{4E47C428-6492-4775-B7F6-D97F4C21EE0A}"/>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25">
                <a:extLst>
                  <a:ext uri="{FF2B5EF4-FFF2-40B4-BE49-F238E27FC236}">
                    <a16:creationId xmlns:a16="http://schemas.microsoft.com/office/drawing/2014/main" id="{4FFE08B7-F49D-4351-AE15-CBCE56729225}"/>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6">
                <a:extLst>
                  <a:ext uri="{FF2B5EF4-FFF2-40B4-BE49-F238E27FC236}">
                    <a16:creationId xmlns:a16="http://schemas.microsoft.com/office/drawing/2014/main" id="{6ACFDA49-281E-4897-9BD4-34DD13A79222}"/>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7">
                <a:extLst>
                  <a:ext uri="{FF2B5EF4-FFF2-40B4-BE49-F238E27FC236}">
                    <a16:creationId xmlns:a16="http://schemas.microsoft.com/office/drawing/2014/main" id="{575841DC-16E8-4CB3-B2BC-119E646F211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8">
                <a:extLst>
                  <a:ext uri="{FF2B5EF4-FFF2-40B4-BE49-F238E27FC236}">
                    <a16:creationId xmlns:a16="http://schemas.microsoft.com/office/drawing/2014/main" id="{E1ED8453-673F-4AFA-BA06-840415974D38}"/>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9">
                <a:extLst>
                  <a:ext uri="{FF2B5EF4-FFF2-40B4-BE49-F238E27FC236}">
                    <a16:creationId xmlns:a16="http://schemas.microsoft.com/office/drawing/2014/main" id="{DC901148-F99B-414C-A333-EA3FE0A59038}"/>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30">
                <a:extLst>
                  <a:ext uri="{FF2B5EF4-FFF2-40B4-BE49-F238E27FC236}">
                    <a16:creationId xmlns:a16="http://schemas.microsoft.com/office/drawing/2014/main" id="{D5A0830B-E1AB-410A-8A04-76CEB6D7EF5C}"/>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7" name="Group 6">
              <a:extLst>
                <a:ext uri="{FF2B5EF4-FFF2-40B4-BE49-F238E27FC236}">
                  <a16:creationId xmlns:a16="http://schemas.microsoft.com/office/drawing/2014/main" id="{0440C2EB-8720-4F5C-8F92-8632FE72EE8A}"/>
                </a:ext>
              </a:extLst>
            </p:cNvPr>
            <p:cNvGrpSpPr/>
            <p:nvPr/>
          </p:nvGrpSpPr>
          <p:grpSpPr>
            <a:xfrm>
              <a:off x="354110" y="833283"/>
              <a:ext cx="11480604" cy="108822"/>
              <a:chOff x="354110" y="834963"/>
              <a:chExt cx="11480604" cy="108822"/>
            </a:xfrm>
            <a:grpFill/>
          </p:grpSpPr>
          <p:sp>
            <p:nvSpPr>
              <p:cNvPr id="305" name="Rectangle 32">
                <a:extLst>
                  <a:ext uri="{FF2B5EF4-FFF2-40B4-BE49-F238E27FC236}">
                    <a16:creationId xmlns:a16="http://schemas.microsoft.com/office/drawing/2014/main" id="{EF02C6FC-5D3B-435D-860D-5BB6346A134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33">
                <a:extLst>
                  <a:ext uri="{FF2B5EF4-FFF2-40B4-BE49-F238E27FC236}">
                    <a16:creationId xmlns:a16="http://schemas.microsoft.com/office/drawing/2014/main" id="{BC57A1E8-0766-4B17-941D-E18BE4B6C2F8}"/>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34">
                <a:extLst>
                  <a:ext uri="{FF2B5EF4-FFF2-40B4-BE49-F238E27FC236}">
                    <a16:creationId xmlns:a16="http://schemas.microsoft.com/office/drawing/2014/main" id="{21113A2C-E54A-447E-8F53-B5082437AEA4}"/>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35">
                <a:extLst>
                  <a:ext uri="{FF2B5EF4-FFF2-40B4-BE49-F238E27FC236}">
                    <a16:creationId xmlns:a16="http://schemas.microsoft.com/office/drawing/2014/main" id="{6F7DC80F-E11F-4661-A499-8EDA910AA76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36">
                <a:extLst>
                  <a:ext uri="{FF2B5EF4-FFF2-40B4-BE49-F238E27FC236}">
                    <a16:creationId xmlns:a16="http://schemas.microsoft.com/office/drawing/2014/main" id="{8CD34363-9B07-446F-99AC-0743548944C5}"/>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37">
                <a:extLst>
                  <a:ext uri="{FF2B5EF4-FFF2-40B4-BE49-F238E27FC236}">
                    <a16:creationId xmlns:a16="http://schemas.microsoft.com/office/drawing/2014/main" id="{77985A41-F2CB-46B1-8553-15C2148C4039}"/>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8">
                <a:extLst>
                  <a:ext uri="{FF2B5EF4-FFF2-40B4-BE49-F238E27FC236}">
                    <a16:creationId xmlns:a16="http://schemas.microsoft.com/office/drawing/2014/main" id="{90E6D67E-F055-4BC9-BE22-0DBDC394D956}"/>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9">
                <a:extLst>
                  <a:ext uri="{FF2B5EF4-FFF2-40B4-BE49-F238E27FC236}">
                    <a16:creationId xmlns:a16="http://schemas.microsoft.com/office/drawing/2014/main" id="{0228932B-BBDB-40C1-A9A1-395D14495983}"/>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40">
                <a:extLst>
                  <a:ext uri="{FF2B5EF4-FFF2-40B4-BE49-F238E27FC236}">
                    <a16:creationId xmlns:a16="http://schemas.microsoft.com/office/drawing/2014/main" id="{B5CE198A-88BB-4A73-AC8E-4EBF9A34A8FF}"/>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41">
                <a:extLst>
                  <a:ext uri="{FF2B5EF4-FFF2-40B4-BE49-F238E27FC236}">
                    <a16:creationId xmlns:a16="http://schemas.microsoft.com/office/drawing/2014/main" id="{8B97A0DC-41F9-44D7-B0F6-04A2CDE90136}"/>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42">
                <a:extLst>
                  <a:ext uri="{FF2B5EF4-FFF2-40B4-BE49-F238E27FC236}">
                    <a16:creationId xmlns:a16="http://schemas.microsoft.com/office/drawing/2014/main" id="{BD4550CC-C766-4008-A027-D4AD0A7C2261}"/>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43">
                <a:extLst>
                  <a:ext uri="{FF2B5EF4-FFF2-40B4-BE49-F238E27FC236}">
                    <a16:creationId xmlns:a16="http://schemas.microsoft.com/office/drawing/2014/main" id="{5AEFD14B-8AC0-49F9-8636-E56150138984}"/>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44">
                <a:extLst>
                  <a:ext uri="{FF2B5EF4-FFF2-40B4-BE49-F238E27FC236}">
                    <a16:creationId xmlns:a16="http://schemas.microsoft.com/office/drawing/2014/main" id="{F5728382-2E4A-44CB-B18D-09E3832100C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45">
                <a:extLst>
                  <a:ext uri="{FF2B5EF4-FFF2-40B4-BE49-F238E27FC236}">
                    <a16:creationId xmlns:a16="http://schemas.microsoft.com/office/drawing/2014/main" id="{A37A49D1-6574-424E-A93E-54D01DF37EB3}"/>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6">
                <a:extLst>
                  <a:ext uri="{FF2B5EF4-FFF2-40B4-BE49-F238E27FC236}">
                    <a16:creationId xmlns:a16="http://schemas.microsoft.com/office/drawing/2014/main" id="{20D0DBF2-AF64-41DB-8881-E697C0FB2F69}"/>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7">
                <a:extLst>
                  <a:ext uri="{FF2B5EF4-FFF2-40B4-BE49-F238E27FC236}">
                    <a16:creationId xmlns:a16="http://schemas.microsoft.com/office/drawing/2014/main" id="{16993E22-9E00-4371-97E9-BC2FEC2901F4}"/>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8">
                <a:extLst>
                  <a:ext uri="{FF2B5EF4-FFF2-40B4-BE49-F238E27FC236}">
                    <a16:creationId xmlns:a16="http://schemas.microsoft.com/office/drawing/2014/main" id="{3179D9A5-A656-445A-AEB3-41E85991FED6}"/>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9">
                <a:extLst>
                  <a:ext uri="{FF2B5EF4-FFF2-40B4-BE49-F238E27FC236}">
                    <a16:creationId xmlns:a16="http://schemas.microsoft.com/office/drawing/2014/main" id="{FC5854E8-7F75-4352-B984-69A650316BAF}"/>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50">
                <a:extLst>
                  <a:ext uri="{FF2B5EF4-FFF2-40B4-BE49-F238E27FC236}">
                    <a16:creationId xmlns:a16="http://schemas.microsoft.com/office/drawing/2014/main" id="{AF0E170F-2C99-4781-9DAD-76DB2ECCBF63}"/>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51">
                <a:extLst>
                  <a:ext uri="{FF2B5EF4-FFF2-40B4-BE49-F238E27FC236}">
                    <a16:creationId xmlns:a16="http://schemas.microsoft.com/office/drawing/2014/main" id="{28A11474-FB86-497C-99B9-4844B293C67D}"/>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52">
                <a:extLst>
                  <a:ext uri="{FF2B5EF4-FFF2-40B4-BE49-F238E27FC236}">
                    <a16:creationId xmlns:a16="http://schemas.microsoft.com/office/drawing/2014/main" id="{05C3E46C-5F7E-4619-BF04-C2ADA9C98EB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53">
                <a:extLst>
                  <a:ext uri="{FF2B5EF4-FFF2-40B4-BE49-F238E27FC236}">
                    <a16:creationId xmlns:a16="http://schemas.microsoft.com/office/drawing/2014/main" id="{9C1B1068-38BC-4829-B1BD-84365C3B1FF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54">
                <a:extLst>
                  <a:ext uri="{FF2B5EF4-FFF2-40B4-BE49-F238E27FC236}">
                    <a16:creationId xmlns:a16="http://schemas.microsoft.com/office/drawing/2014/main" id="{86E8EEE5-A3C1-475B-B8D0-270016066D72}"/>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55">
                <a:extLst>
                  <a:ext uri="{FF2B5EF4-FFF2-40B4-BE49-F238E27FC236}">
                    <a16:creationId xmlns:a16="http://schemas.microsoft.com/office/drawing/2014/main" id="{746D302C-49CD-4082-A33B-0C8A909D3E0D}"/>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6">
                <a:extLst>
                  <a:ext uri="{FF2B5EF4-FFF2-40B4-BE49-F238E27FC236}">
                    <a16:creationId xmlns:a16="http://schemas.microsoft.com/office/drawing/2014/main" id="{4BBCB6AB-A251-4BF9-9D8C-3C637CBB1810}"/>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7">
                <a:extLst>
                  <a:ext uri="{FF2B5EF4-FFF2-40B4-BE49-F238E27FC236}">
                    <a16:creationId xmlns:a16="http://schemas.microsoft.com/office/drawing/2014/main" id="{62940D8C-E4DD-44D0-B41A-E71282E21DC5}"/>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8" name="Group 7">
              <a:extLst>
                <a:ext uri="{FF2B5EF4-FFF2-40B4-BE49-F238E27FC236}">
                  <a16:creationId xmlns:a16="http://schemas.microsoft.com/office/drawing/2014/main" id="{FDB7BC43-BB8B-4C07-9AD5-56CA6D4AF9C1}"/>
                </a:ext>
              </a:extLst>
            </p:cNvPr>
            <p:cNvGrpSpPr/>
            <p:nvPr/>
          </p:nvGrpSpPr>
          <p:grpSpPr>
            <a:xfrm>
              <a:off x="354110" y="1338827"/>
              <a:ext cx="11480604" cy="109990"/>
              <a:chOff x="354110" y="1342187"/>
              <a:chExt cx="11480604" cy="109990"/>
            </a:xfrm>
            <a:grpFill/>
          </p:grpSpPr>
          <p:sp>
            <p:nvSpPr>
              <p:cNvPr id="279" name="Rectangle 59">
                <a:extLst>
                  <a:ext uri="{FF2B5EF4-FFF2-40B4-BE49-F238E27FC236}">
                    <a16:creationId xmlns:a16="http://schemas.microsoft.com/office/drawing/2014/main" id="{13ADCA1F-7FF7-48B7-ADB4-DFA0248FF606}"/>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60">
                <a:extLst>
                  <a:ext uri="{FF2B5EF4-FFF2-40B4-BE49-F238E27FC236}">
                    <a16:creationId xmlns:a16="http://schemas.microsoft.com/office/drawing/2014/main" id="{5AD937D1-C68B-4F0D-ADEA-F3D1DE5947C0}"/>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61">
                <a:extLst>
                  <a:ext uri="{FF2B5EF4-FFF2-40B4-BE49-F238E27FC236}">
                    <a16:creationId xmlns:a16="http://schemas.microsoft.com/office/drawing/2014/main" id="{23E5266C-E488-4F40-B9BF-394BA98F35B0}"/>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62">
                <a:extLst>
                  <a:ext uri="{FF2B5EF4-FFF2-40B4-BE49-F238E27FC236}">
                    <a16:creationId xmlns:a16="http://schemas.microsoft.com/office/drawing/2014/main" id="{4F7FCCF1-F609-49F4-B325-65797AA4CB32}"/>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63">
                <a:extLst>
                  <a:ext uri="{FF2B5EF4-FFF2-40B4-BE49-F238E27FC236}">
                    <a16:creationId xmlns:a16="http://schemas.microsoft.com/office/drawing/2014/main" id="{2E25BA80-BA5B-4875-AC25-EC30179E5F22}"/>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64">
                <a:extLst>
                  <a:ext uri="{FF2B5EF4-FFF2-40B4-BE49-F238E27FC236}">
                    <a16:creationId xmlns:a16="http://schemas.microsoft.com/office/drawing/2014/main" id="{09628177-D54C-4C14-BD67-B47A10B54822}"/>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65">
                <a:extLst>
                  <a:ext uri="{FF2B5EF4-FFF2-40B4-BE49-F238E27FC236}">
                    <a16:creationId xmlns:a16="http://schemas.microsoft.com/office/drawing/2014/main" id="{BD99C527-73CA-4724-A08D-E49D7BA2655E}"/>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6">
                <a:extLst>
                  <a:ext uri="{FF2B5EF4-FFF2-40B4-BE49-F238E27FC236}">
                    <a16:creationId xmlns:a16="http://schemas.microsoft.com/office/drawing/2014/main" id="{9A4D76E3-5CA7-46C2-930A-CF883079E8BB}"/>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7">
                <a:extLst>
                  <a:ext uri="{FF2B5EF4-FFF2-40B4-BE49-F238E27FC236}">
                    <a16:creationId xmlns:a16="http://schemas.microsoft.com/office/drawing/2014/main" id="{1B09DF21-850D-4386-91AE-BE671CF242C2}"/>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8">
                <a:extLst>
                  <a:ext uri="{FF2B5EF4-FFF2-40B4-BE49-F238E27FC236}">
                    <a16:creationId xmlns:a16="http://schemas.microsoft.com/office/drawing/2014/main" id="{6A750E47-CA9C-435F-AEEE-64AF6CF50FF2}"/>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9">
                <a:extLst>
                  <a:ext uri="{FF2B5EF4-FFF2-40B4-BE49-F238E27FC236}">
                    <a16:creationId xmlns:a16="http://schemas.microsoft.com/office/drawing/2014/main" id="{7F2F089C-B349-4F50-9EB2-5363F2E4F4C6}"/>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70">
                <a:extLst>
                  <a:ext uri="{FF2B5EF4-FFF2-40B4-BE49-F238E27FC236}">
                    <a16:creationId xmlns:a16="http://schemas.microsoft.com/office/drawing/2014/main" id="{B28AEF5D-9175-4653-BB17-DF5DBF173E5E}"/>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71">
                <a:extLst>
                  <a:ext uri="{FF2B5EF4-FFF2-40B4-BE49-F238E27FC236}">
                    <a16:creationId xmlns:a16="http://schemas.microsoft.com/office/drawing/2014/main" id="{09A5F7BF-091E-4363-BE84-44E8866B5D47}"/>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72">
                <a:extLst>
                  <a:ext uri="{FF2B5EF4-FFF2-40B4-BE49-F238E27FC236}">
                    <a16:creationId xmlns:a16="http://schemas.microsoft.com/office/drawing/2014/main" id="{A2CCAB8E-B14D-4F5A-9CC9-0C5F45258CF8}"/>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73">
                <a:extLst>
                  <a:ext uri="{FF2B5EF4-FFF2-40B4-BE49-F238E27FC236}">
                    <a16:creationId xmlns:a16="http://schemas.microsoft.com/office/drawing/2014/main" id="{922E39AA-A68F-4377-A1FB-723E4B73E911}"/>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74">
                <a:extLst>
                  <a:ext uri="{FF2B5EF4-FFF2-40B4-BE49-F238E27FC236}">
                    <a16:creationId xmlns:a16="http://schemas.microsoft.com/office/drawing/2014/main" id="{FD7E9F67-D814-430E-86B6-A7F91CDECE9A}"/>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75">
                <a:extLst>
                  <a:ext uri="{FF2B5EF4-FFF2-40B4-BE49-F238E27FC236}">
                    <a16:creationId xmlns:a16="http://schemas.microsoft.com/office/drawing/2014/main" id="{FBF10FF0-2477-44F4-AD26-A9B7175BBF0A}"/>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6">
                <a:extLst>
                  <a:ext uri="{FF2B5EF4-FFF2-40B4-BE49-F238E27FC236}">
                    <a16:creationId xmlns:a16="http://schemas.microsoft.com/office/drawing/2014/main" id="{A84D6BBF-5B9E-41F6-B5A3-2066E037BAFC}"/>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7">
                <a:extLst>
                  <a:ext uri="{FF2B5EF4-FFF2-40B4-BE49-F238E27FC236}">
                    <a16:creationId xmlns:a16="http://schemas.microsoft.com/office/drawing/2014/main" id="{BD98A702-4AE2-405F-BB4F-7E119FFDC17C}"/>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8">
                <a:extLst>
                  <a:ext uri="{FF2B5EF4-FFF2-40B4-BE49-F238E27FC236}">
                    <a16:creationId xmlns:a16="http://schemas.microsoft.com/office/drawing/2014/main" id="{66B0FD6C-084A-4D89-95E7-D5CAC5EA2738}"/>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9">
                <a:extLst>
                  <a:ext uri="{FF2B5EF4-FFF2-40B4-BE49-F238E27FC236}">
                    <a16:creationId xmlns:a16="http://schemas.microsoft.com/office/drawing/2014/main" id="{C70441D6-82B8-4CC6-8746-DD03CBEE897E}"/>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80">
                <a:extLst>
                  <a:ext uri="{FF2B5EF4-FFF2-40B4-BE49-F238E27FC236}">
                    <a16:creationId xmlns:a16="http://schemas.microsoft.com/office/drawing/2014/main" id="{9FC2715B-1BF3-4105-B102-F53753596B55}"/>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81">
                <a:extLst>
                  <a:ext uri="{FF2B5EF4-FFF2-40B4-BE49-F238E27FC236}">
                    <a16:creationId xmlns:a16="http://schemas.microsoft.com/office/drawing/2014/main" id="{A884CBD3-DC33-4DDA-B61D-48269A49E5D4}"/>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82">
                <a:extLst>
                  <a:ext uri="{FF2B5EF4-FFF2-40B4-BE49-F238E27FC236}">
                    <a16:creationId xmlns:a16="http://schemas.microsoft.com/office/drawing/2014/main" id="{0211EF6E-ADB1-494B-9458-F01F26D9EC7E}"/>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83">
                <a:extLst>
                  <a:ext uri="{FF2B5EF4-FFF2-40B4-BE49-F238E27FC236}">
                    <a16:creationId xmlns:a16="http://schemas.microsoft.com/office/drawing/2014/main" id="{A0953B59-9108-4E9A-8D43-2D1964873DDF}"/>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84">
                <a:extLst>
                  <a:ext uri="{FF2B5EF4-FFF2-40B4-BE49-F238E27FC236}">
                    <a16:creationId xmlns:a16="http://schemas.microsoft.com/office/drawing/2014/main" id="{09D35A91-41F9-4DF2-9E43-8A679A8AE384}"/>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9" name="Group 8">
              <a:extLst>
                <a:ext uri="{FF2B5EF4-FFF2-40B4-BE49-F238E27FC236}">
                  <a16:creationId xmlns:a16="http://schemas.microsoft.com/office/drawing/2014/main" id="{1EB3C98D-2192-438D-A8F2-467C07BB00E4}"/>
                </a:ext>
              </a:extLst>
            </p:cNvPr>
            <p:cNvGrpSpPr/>
            <p:nvPr/>
          </p:nvGrpSpPr>
          <p:grpSpPr>
            <a:xfrm>
              <a:off x="354110" y="1845539"/>
              <a:ext cx="11480604" cy="109990"/>
              <a:chOff x="354110" y="1850572"/>
              <a:chExt cx="11480604" cy="109990"/>
            </a:xfrm>
            <a:grpFill/>
          </p:grpSpPr>
          <p:sp>
            <p:nvSpPr>
              <p:cNvPr id="253" name="Rectangle 5">
                <a:extLst>
                  <a:ext uri="{FF2B5EF4-FFF2-40B4-BE49-F238E27FC236}">
                    <a16:creationId xmlns:a16="http://schemas.microsoft.com/office/drawing/2014/main" id="{F4F5A9CA-F0B3-4B27-88DB-29279CA138D7}"/>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6">
                <a:extLst>
                  <a:ext uri="{FF2B5EF4-FFF2-40B4-BE49-F238E27FC236}">
                    <a16:creationId xmlns:a16="http://schemas.microsoft.com/office/drawing/2014/main" id="{6B00101B-EA50-41D8-AD9E-90E5E301108B}"/>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7">
                <a:extLst>
                  <a:ext uri="{FF2B5EF4-FFF2-40B4-BE49-F238E27FC236}">
                    <a16:creationId xmlns:a16="http://schemas.microsoft.com/office/drawing/2014/main" id="{5B915499-1768-4511-8756-ED4DBF54EA58}"/>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8">
                <a:extLst>
                  <a:ext uri="{FF2B5EF4-FFF2-40B4-BE49-F238E27FC236}">
                    <a16:creationId xmlns:a16="http://schemas.microsoft.com/office/drawing/2014/main" id="{A51912B5-2E84-4F86-9590-C8D76F5F6893}"/>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9">
                <a:extLst>
                  <a:ext uri="{FF2B5EF4-FFF2-40B4-BE49-F238E27FC236}">
                    <a16:creationId xmlns:a16="http://schemas.microsoft.com/office/drawing/2014/main" id="{8F0AB2A0-4FC0-47E9-B72D-78C5C79D4201}"/>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10">
                <a:extLst>
                  <a:ext uri="{FF2B5EF4-FFF2-40B4-BE49-F238E27FC236}">
                    <a16:creationId xmlns:a16="http://schemas.microsoft.com/office/drawing/2014/main" id="{0288265D-6218-4AC1-8DA4-7C99A21FE3A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11">
                <a:extLst>
                  <a:ext uri="{FF2B5EF4-FFF2-40B4-BE49-F238E27FC236}">
                    <a16:creationId xmlns:a16="http://schemas.microsoft.com/office/drawing/2014/main" id="{F6012ABB-E61A-44C5-B13C-723E2B94D0D3}"/>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12">
                <a:extLst>
                  <a:ext uri="{FF2B5EF4-FFF2-40B4-BE49-F238E27FC236}">
                    <a16:creationId xmlns:a16="http://schemas.microsoft.com/office/drawing/2014/main" id="{BE5ABB41-A5A7-4870-8D57-99A1B03518EB}"/>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13">
                <a:extLst>
                  <a:ext uri="{FF2B5EF4-FFF2-40B4-BE49-F238E27FC236}">
                    <a16:creationId xmlns:a16="http://schemas.microsoft.com/office/drawing/2014/main" id="{71CE02BC-F6C4-4AAA-85EE-CA1DC4C91302}"/>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14">
                <a:extLst>
                  <a:ext uri="{FF2B5EF4-FFF2-40B4-BE49-F238E27FC236}">
                    <a16:creationId xmlns:a16="http://schemas.microsoft.com/office/drawing/2014/main" id="{B7FCF17E-80E5-4C42-982A-B0F7CB286086}"/>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15">
                <a:extLst>
                  <a:ext uri="{FF2B5EF4-FFF2-40B4-BE49-F238E27FC236}">
                    <a16:creationId xmlns:a16="http://schemas.microsoft.com/office/drawing/2014/main" id="{65887776-E441-4EC4-AD20-CF8E477AB66C}"/>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6">
                <a:extLst>
                  <a:ext uri="{FF2B5EF4-FFF2-40B4-BE49-F238E27FC236}">
                    <a16:creationId xmlns:a16="http://schemas.microsoft.com/office/drawing/2014/main" id="{11D5F8BF-1FDC-441B-91C4-E2448245E083}"/>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7">
                <a:extLst>
                  <a:ext uri="{FF2B5EF4-FFF2-40B4-BE49-F238E27FC236}">
                    <a16:creationId xmlns:a16="http://schemas.microsoft.com/office/drawing/2014/main" id="{542342B8-4278-4527-BC1D-7340DBBAD757}"/>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8">
                <a:extLst>
                  <a:ext uri="{FF2B5EF4-FFF2-40B4-BE49-F238E27FC236}">
                    <a16:creationId xmlns:a16="http://schemas.microsoft.com/office/drawing/2014/main" id="{BA68B377-C604-4E24-AB51-317F3403A1CC}"/>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9">
                <a:extLst>
                  <a:ext uri="{FF2B5EF4-FFF2-40B4-BE49-F238E27FC236}">
                    <a16:creationId xmlns:a16="http://schemas.microsoft.com/office/drawing/2014/main" id="{826C09D4-4426-4EF1-9ECE-95EF5A1F456B}"/>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20">
                <a:extLst>
                  <a:ext uri="{FF2B5EF4-FFF2-40B4-BE49-F238E27FC236}">
                    <a16:creationId xmlns:a16="http://schemas.microsoft.com/office/drawing/2014/main" id="{0450D0CD-0889-47F9-B308-AE91FF0E696D}"/>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21">
                <a:extLst>
                  <a:ext uri="{FF2B5EF4-FFF2-40B4-BE49-F238E27FC236}">
                    <a16:creationId xmlns:a16="http://schemas.microsoft.com/office/drawing/2014/main" id="{D678AB17-E6DC-4FED-B940-2BA86FB46FA7}"/>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22">
                <a:extLst>
                  <a:ext uri="{FF2B5EF4-FFF2-40B4-BE49-F238E27FC236}">
                    <a16:creationId xmlns:a16="http://schemas.microsoft.com/office/drawing/2014/main" id="{8B5BEF55-677A-4EB2-A06C-CC0C269C2F7B}"/>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23">
                <a:extLst>
                  <a:ext uri="{FF2B5EF4-FFF2-40B4-BE49-F238E27FC236}">
                    <a16:creationId xmlns:a16="http://schemas.microsoft.com/office/drawing/2014/main" id="{7A560A20-EDE2-4276-B3A9-A1DB921EB12B}"/>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24">
                <a:extLst>
                  <a:ext uri="{FF2B5EF4-FFF2-40B4-BE49-F238E27FC236}">
                    <a16:creationId xmlns:a16="http://schemas.microsoft.com/office/drawing/2014/main" id="{8BEEAB2A-47D8-4D4E-B157-9D1337AC7B8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25">
                <a:extLst>
                  <a:ext uri="{FF2B5EF4-FFF2-40B4-BE49-F238E27FC236}">
                    <a16:creationId xmlns:a16="http://schemas.microsoft.com/office/drawing/2014/main" id="{F9737555-61BD-4619-9BAB-2BC15EDBA3CA}"/>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6">
                <a:extLst>
                  <a:ext uri="{FF2B5EF4-FFF2-40B4-BE49-F238E27FC236}">
                    <a16:creationId xmlns:a16="http://schemas.microsoft.com/office/drawing/2014/main" id="{D8D44D5F-E679-4796-ACA6-4ADB68B94E1B}"/>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7">
                <a:extLst>
                  <a:ext uri="{FF2B5EF4-FFF2-40B4-BE49-F238E27FC236}">
                    <a16:creationId xmlns:a16="http://schemas.microsoft.com/office/drawing/2014/main" id="{140EB7C4-6BBE-4D3F-AF7D-B22AA3DD2A5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8">
                <a:extLst>
                  <a:ext uri="{FF2B5EF4-FFF2-40B4-BE49-F238E27FC236}">
                    <a16:creationId xmlns:a16="http://schemas.microsoft.com/office/drawing/2014/main" id="{C56E1FAA-3AE1-45F3-8397-D07C426434EC}"/>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9">
                <a:extLst>
                  <a:ext uri="{FF2B5EF4-FFF2-40B4-BE49-F238E27FC236}">
                    <a16:creationId xmlns:a16="http://schemas.microsoft.com/office/drawing/2014/main" id="{2F9A90DC-89AE-4C3E-8A65-C52AB581B4D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30">
                <a:extLst>
                  <a:ext uri="{FF2B5EF4-FFF2-40B4-BE49-F238E27FC236}">
                    <a16:creationId xmlns:a16="http://schemas.microsoft.com/office/drawing/2014/main" id="{600ADA2C-2F1D-47C5-8870-1B9E6C8A3F2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0" name="Group 9">
              <a:extLst>
                <a:ext uri="{FF2B5EF4-FFF2-40B4-BE49-F238E27FC236}">
                  <a16:creationId xmlns:a16="http://schemas.microsoft.com/office/drawing/2014/main" id="{6B1DA9E6-94F5-437E-8B7B-A56561BB4A1A}"/>
                </a:ext>
              </a:extLst>
            </p:cNvPr>
            <p:cNvGrpSpPr/>
            <p:nvPr/>
          </p:nvGrpSpPr>
          <p:grpSpPr>
            <a:xfrm>
              <a:off x="354110" y="2352251"/>
              <a:ext cx="11480604" cy="108822"/>
              <a:chOff x="354110" y="2358964"/>
              <a:chExt cx="11480604" cy="108822"/>
            </a:xfrm>
            <a:grpFill/>
          </p:grpSpPr>
          <p:sp>
            <p:nvSpPr>
              <p:cNvPr id="227" name="Rectangle 32">
                <a:extLst>
                  <a:ext uri="{FF2B5EF4-FFF2-40B4-BE49-F238E27FC236}">
                    <a16:creationId xmlns:a16="http://schemas.microsoft.com/office/drawing/2014/main" id="{8CDFED4E-F4A6-4874-8B65-398D610F1DC0}"/>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33">
                <a:extLst>
                  <a:ext uri="{FF2B5EF4-FFF2-40B4-BE49-F238E27FC236}">
                    <a16:creationId xmlns:a16="http://schemas.microsoft.com/office/drawing/2014/main" id="{8FCE50F7-C3D1-4B83-A0D8-CE83B0777FF6}"/>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34">
                <a:extLst>
                  <a:ext uri="{FF2B5EF4-FFF2-40B4-BE49-F238E27FC236}">
                    <a16:creationId xmlns:a16="http://schemas.microsoft.com/office/drawing/2014/main" id="{422101F3-5770-4041-BA3E-C5275D0FC73E}"/>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35">
                <a:extLst>
                  <a:ext uri="{FF2B5EF4-FFF2-40B4-BE49-F238E27FC236}">
                    <a16:creationId xmlns:a16="http://schemas.microsoft.com/office/drawing/2014/main" id="{4D8FEC62-30CA-4E87-A592-AA45C61EAA77}"/>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36">
                <a:extLst>
                  <a:ext uri="{FF2B5EF4-FFF2-40B4-BE49-F238E27FC236}">
                    <a16:creationId xmlns:a16="http://schemas.microsoft.com/office/drawing/2014/main" id="{52E99015-D9DC-40AE-91AD-5D24574CEC0F}"/>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37">
                <a:extLst>
                  <a:ext uri="{FF2B5EF4-FFF2-40B4-BE49-F238E27FC236}">
                    <a16:creationId xmlns:a16="http://schemas.microsoft.com/office/drawing/2014/main" id="{24DFE9E4-5C75-4EF9-AB54-F00FA9D91152}"/>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8">
                <a:extLst>
                  <a:ext uri="{FF2B5EF4-FFF2-40B4-BE49-F238E27FC236}">
                    <a16:creationId xmlns:a16="http://schemas.microsoft.com/office/drawing/2014/main" id="{2BBEC44B-F424-4C00-AF4A-8EEEDA8AA05D}"/>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9">
                <a:extLst>
                  <a:ext uri="{FF2B5EF4-FFF2-40B4-BE49-F238E27FC236}">
                    <a16:creationId xmlns:a16="http://schemas.microsoft.com/office/drawing/2014/main" id="{68F30D9A-CF13-4E29-967E-63B3AF05CF31}"/>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40">
                <a:extLst>
                  <a:ext uri="{FF2B5EF4-FFF2-40B4-BE49-F238E27FC236}">
                    <a16:creationId xmlns:a16="http://schemas.microsoft.com/office/drawing/2014/main" id="{F7A8E062-ADFC-457E-ADD6-02843928F62E}"/>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41">
                <a:extLst>
                  <a:ext uri="{FF2B5EF4-FFF2-40B4-BE49-F238E27FC236}">
                    <a16:creationId xmlns:a16="http://schemas.microsoft.com/office/drawing/2014/main" id="{E046A9D0-D179-44F9-86D3-9BF139B68BF6}"/>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42">
                <a:extLst>
                  <a:ext uri="{FF2B5EF4-FFF2-40B4-BE49-F238E27FC236}">
                    <a16:creationId xmlns:a16="http://schemas.microsoft.com/office/drawing/2014/main" id="{CC517B0B-1BF2-473B-ABB9-1553D01B1C2D}"/>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43">
                <a:extLst>
                  <a:ext uri="{FF2B5EF4-FFF2-40B4-BE49-F238E27FC236}">
                    <a16:creationId xmlns:a16="http://schemas.microsoft.com/office/drawing/2014/main" id="{5EE71ED6-EA45-4940-B212-163ED3D1C0A9}"/>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44">
                <a:extLst>
                  <a:ext uri="{FF2B5EF4-FFF2-40B4-BE49-F238E27FC236}">
                    <a16:creationId xmlns:a16="http://schemas.microsoft.com/office/drawing/2014/main" id="{664318EC-EADE-4667-92A4-B3E5DB2A11C1}"/>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45">
                <a:extLst>
                  <a:ext uri="{FF2B5EF4-FFF2-40B4-BE49-F238E27FC236}">
                    <a16:creationId xmlns:a16="http://schemas.microsoft.com/office/drawing/2014/main" id="{17B37ABD-81DA-4624-808B-EF4BC0B425B6}"/>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6">
                <a:extLst>
                  <a:ext uri="{FF2B5EF4-FFF2-40B4-BE49-F238E27FC236}">
                    <a16:creationId xmlns:a16="http://schemas.microsoft.com/office/drawing/2014/main" id="{B1F30DC8-DD07-48C5-9D6C-FB855527922B}"/>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7">
                <a:extLst>
                  <a:ext uri="{FF2B5EF4-FFF2-40B4-BE49-F238E27FC236}">
                    <a16:creationId xmlns:a16="http://schemas.microsoft.com/office/drawing/2014/main" id="{DFCE3AE1-313F-441F-8384-63A6EC165E2B}"/>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8">
                <a:extLst>
                  <a:ext uri="{FF2B5EF4-FFF2-40B4-BE49-F238E27FC236}">
                    <a16:creationId xmlns:a16="http://schemas.microsoft.com/office/drawing/2014/main" id="{2E331B42-AC28-4642-91F9-2F5BBFEC6AF8}"/>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9">
                <a:extLst>
                  <a:ext uri="{FF2B5EF4-FFF2-40B4-BE49-F238E27FC236}">
                    <a16:creationId xmlns:a16="http://schemas.microsoft.com/office/drawing/2014/main" id="{9F4D84A8-36FE-4CE0-8B9F-BAC2BA8A813E}"/>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50">
                <a:extLst>
                  <a:ext uri="{FF2B5EF4-FFF2-40B4-BE49-F238E27FC236}">
                    <a16:creationId xmlns:a16="http://schemas.microsoft.com/office/drawing/2014/main" id="{41E2C310-8272-48CF-BD5B-A99A2C7B3CC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51">
                <a:extLst>
                  <a:ext uri="{FF2B5EF4-FFF2-40B4-BE49-F238E27FC236}">
                    <a16:creationId xmlns:a16="http://schemas.microsoft.com/office/drawing/2014/main" id="{EFD4A3C6-7551-4DD0-AA1A-F932D7061DAA}"/>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52">
                <a:extLst>
                  <a:ext uri="{FF2B5EF4-FFF2-40B4-BE49-F238E27FC236}">
                    <a16:creationId xmlns:a16="http://schemas.microsoft.com/office/drawing/2014/main" id="{01F299DF-D3FF-4439-8EC7-B5A34146517E}"/>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53">
                <a:extLst>
                  <a:ext uri="{FF2B5EF4-FFF2-40B4-BE49-F238E27FC236}">
                    <a16:creationId xmlns:a16="http://schemas.microsoft.com/office/drawing/2014/main" id="{086FB16A-99D0-4DB0-9B38-CF351B5DF4DD}"/>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54">
                <a:extLst>
                  <a:ext uri="{FF2B5EF4-FFF2-40B4-BE49-F238E27FC236}">
                    <a16:creationId xmlns:a16="http://schemas.microsoft.com/office/drawing/2014/main" id="{126BCD40-1D3C-4937-A15E-AD2E9671B5AB}"/>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55">
                <a:extLst>
                  <a:ext uri="{FF2B5EF4-FFF2-40B4-BE49-F238E27FC236}">
                    <a16:creationId xmlns:a16="http://schemas.microsoft.com/office/drawing/2014/main" id="{03E4C7B0-DDFC-433A-A8E5-2315FA6EFE10}"/>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6">
                <a:extLst>
                  <a:ext uri="{FF2B5EF4-FFF2-40B4-BE49-F238E27FC236}">
                    <a16:creationId xmlns:a16="http://schemas.microsoft.com/office/drawing/2014/main" id="{7237BB88-10E9-454D-9D13-48878C421EB1}"/>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7">
                <a:extLst>
                  <a:ext uri="{FF2B5EF4-FFF2-40B4-BE49-F238E27FC236}">
                    <a16:creationId xmlns:a16="http://schemas.microsoft.com/office/drawing/2014/main" id="{515F18F4-5E57-4249-AB0A-249437781E42}"/>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1" name="Group 10">
              <a:extLst>
                <a:ext uri="{FF2B5EF4-FFF2-40B4-BE49-F238E27FC236}">
                  <a16:creationId xmlns:a16="http://schemas.microsoft.com/office/drawing/2014/main" id="{25AB7310-F80F-4091-8BFE-CE8C71666A9B}"/>
                </a:ext>
              </a:extLst>
            </p:cNvPr>
            <p:cNvGrpSpPr/>
            <p:nvPr/>
          </p:nvGrpSpPr>
          <p:grpSpPr>
            <a:xfrm>
              <a:off x="354110" y="2857795"/>
              <a:ext cx="11480604" cy="109990"/>
              <a:chOff x="354110" y="2866188"/>
              <a:chExt cx="11480604" cy="109990"/>
            </a:xfrm>
            <a:grpFill/>
          </p:grpSpPr>
          <p:sp>
            <p:nvSpPr>
              <p:cNvPr id="201" name="Rectangle 59">
                <a:extLst>
                  <a:ext uri="{FF2B5EF4-FFF2-40B4-BE49-F238E27FC236}">
                    <a16:creationId xmlns:a16="http://schemas.microsoft.com/office/drawing/2014/main" id="{9E50B916-ECC1-4F73-8059-F029E6581381}"/>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60">
                <a:extLst>
                  <a:ext uri="{FF2B5EF4-FFF2-40B4-BE49-F238E27FC236}">
                    <a16:creationId xmlns:a16="http://schemas.microsoft.com/office/drawing/2014/main" id="{A8DD1ADE-2032-47AE-B88E-78E0F1B01814}"/>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61">
                <a:extLst>
                  <a:ext uri="{FF2B5EF4-FFF2-40B4-BE49-F238E27FC236}">
                    <a16:creationId xmlns:a16="http://schemas.microsoft.com/office/drawing/2014/main" id="{9A6D6E1F-6E00-44C8-ADD2-06A738E758F6}"/>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62">
                <a:extLst>
                  <a:ext uri="{FF2B5EF4-FFF2-40B4-BE49-F238E27FC236}">
                    <a16:creationId xmlns:a16="http://schemas.microsoft.com/office/drawing/2014/main" id="{84FC7274-3463-4889-8E62-B693D50AE95D}"/>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63">
                <a:extLst>
                  <a:ext uri="{FF2B5EF4-FFF2-40B4-BE49-F238E27FC236}">
                    <a16:creationId xmlns:a16="http://schemas.microsoft.com/office/drawing/2014/main" id="{E4E1A84A-DCAC-483B-BC08-579BF10B10BB}"/>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64">
                <a:extLst>
                  <a:ext uri="{FF2B5EF4-FFF2-40B4-BE49-F238E27FC236}">
                    <a16:creationId xmlns:a16="http://schemas.microsoft.com/office/drawing/2014/main" id="{F14EE80D-C3D2-4E22-93C5-CDD09042131F}"/>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65">
                <a:extLst>
                  <a:ext uri="{FF2B5EF4-FFF2-40B4-BE49-F238E27FC236}">
                    <a16:creationId xmlns:a16="http://schemas.microsoft.com/office/drawing/2014/main" id="{FB8FBFAE-E2E1-41A6-987B-CEFBAC180122}"/>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6">
                <a:extLst>
                  <a:ext uri="{FF2B5EF4-FFF2-40B4-BE49-F238E27FC236}">
                    <a16:creationId xmlns:a16="http://schemas.microsoft.com/office/drawing/2014/main" id="{138AF1CB-7808-4C24-B76D-AB9F6A45036D}"/>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7">
                <a:extLst>
                  <a:ext uri="{FF2B5EF4-FFF2-40B4-BE49-F238E27FC236}">
                    <a16:creationId xmlns:a16="http://schemas.microsoft.com/office/drawing/2014/main" id="{F5E88013-D7CE-4120-B4BB-C894EC19C9A1}"/>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8">
                <a:extLst>
                  <a:ext uri="{FF2B5EF4-FFF2-40B4-BE49-F238E27FC236}">
                    <a16:creationId xmlns:a16="http://schemas.microsoft.com/office/drawing/2014/main" id="{B6FC4D89-F7B1-46F5-9502-62F41E89DEC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9">
                <a:extLst>
                  <a:ext uri="{FF2B5EF4-FFF2-40B4-BE49-F238E27FC236}">
                    <a16:creationId xmlns:a16="http://schemas.microsoft.com/office/drawing/2014/main" id="{64C81BD0-C449-4A1B-8492-20430196064F}"/>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70">
                <a:extLst>
                  <a:ext uri="{FF2B5EF4-FFF2-40B4-BE49-F238E27FC236}">
                    <a16:creationId xmlns:a16="http://schemas.microsoft.com/office/drawing/2014/main" id="{5F91B7CB-59D7-4965-B754-71C102E43FDB}"/>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71">
                <a:extLst>
                  <a:ext uri="{FF2B5EF4-FFF2-40B4-BE49-F238E27FC236}">
                    <a16:creationId xmlns:a16="http://schemas.microsoft.com/office/drawing/2014/main" id="{677F7EA6-E57D-4E12-A4A5-AAFDCA8AA106}"/>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72">
                <a:extLst>
                  <a:ext uri="{FF2B5EF4-FFF2-40B4-BE49-F238E27FC236}">
                    <a16:creationId xmlns:a16="http://schemas.microsoft.com/office/drawing/2014/main" id="{56B270F4-040D-43EF-974A-3598BC687669}"/>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73">
                <a:extLst>
                  <a:ext uri="{FF2B5EF4-FFF2-40B4-BE49-F238E27FC236}">
                    <a16:creationId xmlns:a16="http://schemas.microsoft.com/office/drawing/2014/main" id="{EA8C5736-4550-4B46-8B52-247CF04D7EB0}"/>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74">
                <a:extLst>
                  <a:ext uri="{FF2B5EF4-FFF2-40B4-BE49-F238E27FC236}">
                    <a16:creationId xmlns:a16="http://schemas.microsoft.com/office/drawing/2014/main" id="{F42B7DAA-E3F5-4B02-B786-473C7605B5A2}"/>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75">
                <a:extLst>
                  <a:ext uri="{FF2B5EF4-FFF2-40B4-BE49-F238E27FC236}">
                    <a16:creationId xmlns:a16="http://schemas.microsoft.com/office/drawing/2014/main" id="{D850716E-F966-418B-A415-5B6E0F8A183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6">
                <a:extLst>
                  <a:ext uri="{FF2B5EF4-FFF2-40B4-BE49-F238E27FC236}">
                    <a16:creationId xmlns:a16="http://schemas.microsoft.com/office/drawing/2014/main" id="{B6DAAC97-C425-42B4-9405-AC447E2E0B89}"/>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7">
                <a:extLst>
                  <a:ext uri="{FF2B5EF4-FFF2-40B4-BE49-F238E27FC236}">
                    <a16:creationId xmlns:a16="http://schemas.microsoft.com/office/drawing/2014/main" id="{42D8FACA-2CB3-400B-9610-94CBA7A3EE32}"/>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8">
                <a:extLst>
                  <a:ext uri="{FF2B5EF4-FFF2-40B4-BE49-F238E27FC236}">
                    <a16:creationId xmlns:a16="http://schemas.microsoft.com/office/drawing/2014/main" id="{22200CE3-AD18-4A71-BA64-E2F227C44B48}"/>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9">
                <a:extLst>
                  <a:ext uri="{FF2B5EF4-FFF2-40B4-BE49-F238E27FC236}">
                    <a16:creationId xmlns:a16="http://schemas.microsoft.com/office/drawing/2014/main" id="{475F60A0-5B50-42FC-8C11-E137E7C5611C}"/>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80">
                <a:extLst>
                  <a:ext uri="{FF2B5EF4-FFF2-40B4-BE49-F238E27FC236}">
                    <a16:creationId xmlns:a16="http://schemas.microsoft.com/office/drawing/2014/main" id="{CAA2354D-703C-4594-B119-475938CFD402}"/>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81">
                <a:extLst>
                  <a:ext uri="{FF2B5EF4-FFF2-40B4-BE49-F238E27FC236}">
                    <a16:creationId xmlns:a16="http://schemas.microsoft.com/office/drawing/2014/main" id="{F8619CF6-1E39-4CF1-AEF0-BE5A67EB6F65}"/>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82">
                <a:extLst>
                  <a:ext uri="{FF2B5EF4-FFF2-40B4-BE49-F238E27FC236}">
                    <a16:creationId xmlns:a16="http://schemas.microsoft.com/office/drawing/2014/main" id="{354E893E-B006-4B22-BBCB-52A79A5461D1}"/>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83">
                <a:extLst>
                  <a:ext uri="{FF2B5EF4-FFF2-40B4-BE49-F238E27FC236}">
                    <a16:creationId xmlns:a16="http://schemas.microsoft.com/office/drawing/2014/main" id="{0D56028C-9156-43E8-B855-AF135DD7E695}"/>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84">
                <a:extLst>
                  <a:ext uri="{FF2B5EF4-FFF2-40B4-BE49-F238E27FC236}">
                    <a16:creationId xmlns:a16="http://schemas.microsoft.com/office/drawing/2014/main" id="{950FA1E9-CD04-4DB1-B523-ABF2C1B6ED9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2" name="Group 11">
              <a:extLst>
                <a:ext uri="{FF2B5EF4-FFF2-40B4-BE49-F238E27FC236}">
                  <a16:creationId xmlns:a16="http://schemas.microsoft.com/office/drawing/2014/main" id="{E6AA6044-FF9C-4224-BBD4-786BCC486D91}"/>
                </a:ext>
              </a:extLst>
            </p:cNvPr>
            <p:cNvGrpSpPr/>
            <p:nvPr/>
          </p:nvGrpSpPr>
          <p:grpSpPr>
            <a:xfrm>
              <a:off x="354110" y="3364507"/>
              <a:ext cx="11480604" cy="109990"/>
              <a:chOff x="354110" y="3364062"/>
              <a:chExt cx="11480604" cy="109990"/>
            </a:xfrm>
            <a:grpFill/>
          </p:grpSpPr>
          <p:sp>
            <p:nvSpPr>
              <p:cNvPr id="175" name="Rectangle 5">
                <a:extLst>
                  <a:ext uri="{FF2B5EF4-FFF2-40B4-BE49-F238E27FC236}">
                    <a16:creationId xmlns:a16="http://schemas.microsoft.com/office/drawing/2014/main" id="{CEC88F9D-6CCB-4C48-AB60-4743F3C98AE2}"/>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6">
                <a:extLst>
                  <a:ext uri="{FF2B5EF4-FFF2-40B4-BE49-F238E27FC236}">
                    <a16:creationId xmlns:a16="http://schemas.microsoft.com/office/drawing/2014/main" id="{BC4930EB-874F-4D2B-94B1-FF1459F4A72F}"/>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7">
                <a:extLst>
                  <a:ext uri="{FF2B5EF4-FFF2-40B4-BE49-F238E27FC236}">
                    <a16:creationId xmlns:a16="http://schemas.microsoft.com/office/drawing/2014/main" id="{66BB2441-7C95-4A21-B558-2971312D511C}"/>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8">
                <a:extLst>
                  <a:ext uri="{FF2B5EF4-FFF2-40B4-BE49-F238E27FC236}">
                    <a16:creationId xmlns:a16="http://schemas.microsoft.com/office/drawing/2014/main" id="{B2A1B236-8D43-4B78-90F2-27A974E1FE93}"/>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9">
                <a:extLst>
                  <a:ext uri="{FF2B5EF4-FFF2-40B4-BE49-F238E27FC236}">
                    <a16:creationId xmlns:a16="http://schemas.microsoft.com/office/drawing/2014/main" id="{E0526BF0-467E-421F-870A-02C866AC0CCA}"/>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10">
                <a:extLst>
                  <a:ext uri="{FF2B5EF4-FFF2-40B4-BE49-F238E27FC236}">
                    <a16:creationId xmlns:a16="http://schemas.microsoft.com/office/drawing/2014/main" id="{79ACA6FA-E263-441B-B650-DEE2A495E193}"/>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11">
                <a:extLst>
                  <a:ext uri="{FF2B5EF4-FFF2-40B4-BE49-F238E27FC236}">
                    <a16:creationId xmlns:a16="http://schemas.microsoft.com/office/drawing/2014/main" id="{DA7F6558-782C-4107-91F4-AF8E5136C77F}"/>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12">
                <a:extLst>
                  <a:ext uri="{FF2B5EF4-FFF2-40B4-BE49-F238E27FC236}">
                    <a16:creationId xmlns:a16="http://schemas.microsoft.com/office/drawing/2014/main" id="{E575740C-61C5-4D08-9803-25E05FA3F518}"/>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13">
                <a:extLst>
                  <a:ext uri="{FF2B5EF4-FFF2-40B4-BE49-F238E27FC236}">
                    <a16:creationId xmlns:a16="http://schemas.microsoft.com/office/drawing/2014/main" id="{D4CCCBBA-5E32-47C6-B40B-3E2155E3F12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14">
                <a:extLst>
                  <a:ext uri="{FF2B5EF4-FFF2-40B4-BE49-F238E27FC236}">
                    <a16:creationId xmlns:a16="http://schemas.microsoft.com/office/drawing/2014/main" id="{FC65131F-93B3-419C-B068-14D36AAC3FC9}"/>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15">
                <a:extLst>
                  <a:ext uri="{FF2B5EF4-FFF2-40B4-BE49-F238E27FC236}">
                    <a16:creationId xmlns:a16="http://schemas.microsoft.com/office/drawing/2014/main" id="{469B75D4-B4A8-4C2E-8EBB-E95FAB7C56E6}"/>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6">
                <a:extLst>
                  <a:ext uri="{FF2B5EF4-FFF2-40B4-BE49-F238E27FC236}">
                    <a16:creationId xmlns:a16="http://schemas.microsoft.com/office/drawing/2014/main" id="{6C8F3B5D-1D93-4D85-8639-75B5E46EC612}"/>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7">
                <a:extLst>
                  <a:ext uri="{FF2B5EF4-FFF2-40B4-BE49-F238E27FC236}">
                    <a16:creationId xmlns:a16="http://schemas.microsoft.com/office/drawing/2014/main" id="{DCCEB301-1F26-43A3-8B34-DBAFC32B3228}"/>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8">
                <a:extLst>
                  <a:ext uri="{FF2B5EF4-FFF2-40B4-BE49-F238E27FC236}">
                    <a16:creationId xmlns:a16="http://schemas.microsoft.com/office/drawing/2014/main" id="{DD08B69C-E406-41F3-856E-A8C150CB642D}"/>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9">
                <a:extLst>
                  <a:ext uri="{FF2B5EF4-FFF2-40B4-BE49-F238E27FC236}">
                    <a16:creationId xmlns:a16="http://schemas.microsoft.com/office/drawing/2014/main" id="{A1A90F4B-6060-4BA1-8AF2-FAFFAA04A881}"/>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20">
                <a:extLst>
                  <a:ext uri="{FF2B5EF4-FFF2-40B4-BE49-F238E27FC236}">
                    <a16:creationId xmlns:a16="http://schemas.microsoft.com/office/drawing/2014/main" id="{B1F471FD-A187-4EE2-9D21-E0A637683F0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21">
                <a:extLst>
                  <a:ext uri="{FF2B5EF4-FFF2-40B4-BE49-F238E27FC236}">
                    <a16:creationId xmlns:a16="http://schemas.microsoft.com/office/drawing/2014/main" id="{68DAAA74-257B-4E75-A315-6B710A314868}"/>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22">
                <a:extLst>
                  <a:ext uri="{FF2B5EF4-FFF2-40B4-BE49-F238E27FC236}">
                    <a16:creationId xmlns:a16="http://schemas.microsoft.com/office/drawing/2014/main" id="{63000D52-BDE3-430B-8243-08564FFE96A1}"/>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23">
                <a:extLst>
                  <a:ext uri="{FF2B5EF4-FFF2-40B4-BE49-F238E27FC236}">
                    <a16:creationId xmlns:a16="http://schemas.microsoft.com/office/drawing/2014/main" id="{F6BDC60F-B33E-4AD8-9807-B2C1A4C2C6ED}"/>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24">
                <a:extLst>
                  <a:ext uri="{FF2B5EF4-FFF2-40B4-BE49-F238E27FC236}">
                    <a16:creationId xmlns:a16="http://schemas.microsoft.com/office/drawing/2014/main" id="{F1DB5734-0088-4CC2-9415-998F19416559}"/>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25">
                <a:extLst>
                  <a:ext uri="{FF2B5EF4-FFF2-40B4-BE49-F238E27FC236}">
                    <a16:creationId xmlns:a16="http://schemas.microsoft.com/office/drawing/2014/main" id="{1C679BCE-F04D-48E0-8E2B-0174E8E975E1}"/>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6">
                <a:extLst>
                  <a:ext uri="{FF2B5EF4-FFF2-40B4-BE49-F238E27FC236}">
                    <a16:creationId xmlns:a16="http://schemas.microsoft.com/office/drawing/2014/main" id="{EA8ABD89-DF79-45A9-9CDB-0E871222D540}"/>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7">
                <a:extLst>
                  <a:ext uri="{FF2B5EF4-FFF2-40B4-BE49-F238E27FC236}">
                    <a16:creationId xmlns:a16="http://schemas.microsoft.com/office/drawing/2014/main" id="{C1A57486-D9A6-4CD5-878E-093E44A7606C}"/>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8">
                <a:extLst>
                  <a:ext uri="{FF2B5EF4-FFF2-40B4-BE49-F238E27FC236}">
                    <a16:creationId xmlns:a16="http://schemas.microsoft.com/office/drawing/2014/main" id="{B6582662-B56F-42F6-A821-B5F52FB8400B}"/>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9">
                <a:extLst>
                  <a:ext uri="{FF2B5EF4-FFF2-40B4-BE49-F238E27FC236}">
                    <a16:creationId xmlns:a16="http://schemas.microsoft.com/office/drawing/2014/main" id="{1105049D-68B2-4636-9C28-7B8C21771618}"/>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30">
                <a:extLst>
                  <a:ext uri="{FF2B5EF4-FFF2-40B4-BE49-F238E27FC236}">
                    <a16:creationId xmlns:a16="http://schemas.microsoft.com/office/drawing/2014/main" id="{E0F75D5D-3B9C-40B7-AF8E-4C4322B6C942}"/>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00F6A935-DCBA-461C-832C-A343F475413E}"/>
                </a:ext>
              </a:extLst>
            </p:cNvPr>
            <p:cNvGrpSpPr/>
            <p:nvPr/>
          </p:nvGrpSpPr>
          <p:grpSpPr>
            <a:xfrm>
              <a:off x="354110" y="3871219"/>
              <a:ext cx="11480604" cy="108822"/>
              <a:chOff x="354110" y="3872454"/>
              <a:chExt cx="11480604" cy="108822"/>
            </a:xfrm>
            <a:grpFill/>
          </p:grpSpPr>
          <p:sp>
            <p:nvSpPr>
              <p:cNvPr id="149" name="Rectangle 32">
                <a:extLst>
                  <a:ext uri="{FF2B5EF4-FFF2-40B4-BE49-F238E27FC236}">
                    <a16:creationId xmlns:a16="http://schemas.microsoft.com/office/drawing/2014/main" id="{67654A26-DC7F-47CD-8FF8-BC012501CCEA}"/>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33">
                <a:extLst>
                  <a:ext uri="{FF2B5EF4-FFF2-40B4-BE49-F238E27FC236}">
                    <a16:creationId xmlns:a16="http://schemas.microsoft.com/office/drawing/2014/main" id="{9949B927-96E9-4F44-9050-A81CD79D7386}"/>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34">
                <a:extLst>
                  <a:ext uri="{FF2B5EF4-FFF2-40B4-BE49-F238E27FC236}">
                    <a16:creationId xmlns:a16="http://schemas.microsoft.com/office/drawing/2014/main" id="{3B5D9536-992F-4F39-93BC-BB2533D78505}"/>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35">
                <a:extLst>
                  <a:ext uri="{FF2B5EF4-FFF2-40B4-BE49-F238E27FC236}">
                    <a16:creationId xmlns:a16="http://schemas.microsoft.com/office/drawing/2014/main" id="{F1FA2A7F-208B-4450-9E7E-F29BB3925166}"/>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36">
                <a:extLst>
                  <a:ext uri="{FF2B5EF4-FFF2-40B4-BE49-F238E27FC236}">
                    <a16:creationId xmlns:a16="http://schemas.microsoft.com/office/drawing/2014/main" id="{EF607D70-7F21-4A9F-A183-730E45EF312E}"/>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37">
                <a:extLst>
                  <a:ext uri="{FF2B5EF4-FFF2-40B4-BE49-F238E27FC236}">
                    <a16:creationId xmlns:a16="http://schemas.microsoft.com/office/drawing/2014/main" id="{4ECF017A-32D9-44C4-837F-2C37B7B9FC42}"/>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8">
                <a:extLst>
                  <a:ext uri="{FF2B5EF4-FFF2-40B4-BE49-F238E27FC236}">
                    <a16:creationId xmlns:a16="http://schemas.microsoft.com/office/drawing/2014/main" id="{34B3B9C3-9513-414E-B30D-F7CFC02E05D6}"/>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9">
                <a:extLst>
                  <a:ext uri="{FF2B5EF4-FFF2-40B4-BE49-F238E27FC236}">
                    <a16:creationId xmlns:a16="http://schemas.microsoft.com/office/drawing/2014/main" id="{E6A1B5D1-A0C1-47E7-A068-C05A44F3D700}"/>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40">
                <a:extLst>
                  <a:ext uri="{FF2B5EF4-FFF2-40B4-BE49-F238E27FC236}">
                    <a16:creationId xmlns:a16="http://schemas.microsoft.com/office/drawing/2014/main" id="{96D2BA52-50C4-45BF-B115-62AE7F01B07A}"/>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41">
                <a:extLst>
                  <a:ext uri="{FF2B5EF4-FFF2-40B4-BE49-F238E27FC236}">
                    <a16:creationId xmlns:a16="http://schemas.microsoft.com/office/drawing/2014/main" id="{9DCC33D9-FAF4-4D54-A2F1-85D656FB93DA}"/>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42">
                <a:extLst>
                  <a:ext uri="{FF2B5EF4-FFF2-40B4-BE49-F238E27FC236}">
                    <a16:creationId xmlns:a16="http://schemas.microsoft.com/office/drawing/2014/main" id="{8DD0B56F-45FF-4041-A939-24B54541A309}"/>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43">
                <a:extLst>
                  <a:ext uri="{FF2B5EF4-FFF2-40B4-BE49-F238E27FC236}">
                    <a16:creationId xmlns:a16="http://schemas.microsoft.com/office/drawing/2014/main" id="{96AB8477-5546-4080-8BC1-02BF0BB8F3FE}"/>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44">
                <a:extLst>
                  <a:ext uri="{FF2B5EF4-FFF2-40B4-BE49-F238E27FC236}">
                    <a16:creationId xmlns:a16="http://schemas.microsoft.com/office/drawing/2014/main" id="{4E453DC0-BE05-4525-866A-335CE37B007E}"/>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45">
                <a:extLst>
                  <a:ext uri="{FF2B5EF4-FFF2-40B4-BE49-F238E27FC236}">
                    <a16:creationId xmlns:a16="http://schemas.microsoft.com/office/drawing/2014/main" id="{DE66478E-4EC6-4BE6-B27E-C0C0531CC1E1}"/>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6">
                <a:extLst>
                  <a:ext uri="{FF2B5EF4-FFF2-40B4-BE49-F238E27FC236}">
                    <a16:creationId xmlns:a16="http://schemas.microsoft.com/office/drawing/2014/main" id="{698E3192-E8A7-4BE3-A213-C67294E393A9}"/>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7">
                <a:extLst>
                  <a:ext uri="{FF2B5EF4-FFF2-40B4-BE49-F238E27FC236}">
                    <a16:creationId xmlns:a16="http://schemas.microsoft.com/office/drawing/2014/main" id="{73311133-150A-4295-BA6B-AE591A758BD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8">
                <a:extLst>
                  <a:ext uri="{FF2B5EF4-FFF2-40B4-BE49-F238E27FC236}">
                    <a16:creationId xmlns:a16="http://schemas.microsoft.com/office/drawing/2014/main" id="{01A2298C-D71C-4EE8-97EC-882AE8FE270B}"/>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9">
                <a:extLst>
                  <a:ext uri="{FF2B5EF4-FFF2-40B4-BE49-F238E27FC236}">
                    <a16:creationId xmlns:a16="http://schemas.microsoft.com/office/drawing/2014/main" id="{4A510FF8-75EB-4CBF-8672-72CB0674B95B}"/>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50">
                <a:extLst>
                  <a:ext uri="{FF2B5EF4-FFF2-40B4-BE49-F238E27FC236}">
                    <a16:creationId xmlns:a16="http://schemas.microsoft.com/office/drawing/2014/main" id="{1A2C9E47-1571-4FD2-8B6B-C7B564E8977A}"/>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51">
                <a:extLst>
                  <a:ext uri="{FF2B5EF4-FFF2-40B4-BE49-F238E27FC236}">
                    <a16:creationId xmlns:a16="http://schemas.microsoft.com/office/drawing/2014/main" id="{86EF56B1-DD4A-4A19-A43F-347855BF8424}"/>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52">
                <a:extLst>
                  <a:ext uri="{FF2B5EF4-FFF2-40B4-BE49-F238E27FC236}">
                    <a16:creationId xmlns:a16="http://schemas.microsoft.com/office/drawing/2014/main" id="{593C0948-4102-4E67-9CCD-6F94446F70BE}"/>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53">
                <a:extLst>
                  <a:ext uri="{FF2B5EF4-FFF2-40B4-BE49-F238E27FC236}">
                    <a16:creationId xmlns:a16="http://schemas.microsoft.com/office/drawing/2014/main" id="{ACB6589F-762B-4CA7-8D92-92E5FB76FD1A}"/>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54">
                <a:extLst>
                  <a:ext uri="{FF2B5EF4-FFF2-40B4-BE49-F238E27FC236}">
                    <a16:creationId xmlns:a16="http://schemas.microsoft.com/office/drawing/2014/main" id="{9992ACB2-51DA-4341-842A-58050D15CC78}"/>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55">
                <a:extLst>
                  <a:ext uri="{FF2B5EF4-FFF2-40B4-BE49-F238E27FC236}">
                    <a16:creationId xmlns:a16="http://schemas.microsoft.com/office/drawing/2014/main" id="{D9C60E55-0956-424D-8C75-2976AC3B653E}"/>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6">
                <a:extLst>
                  <a:ext uri="{FF2B5EF4-FFF2-40B4-BE49-F238E27FC236}">
                    <a16:creationId xmlns:a16="http://schemas.microsoft.com/office/drawing/2014/main" id="{BE0FF237-544C-4EAB-ABB0-731D5FA88D46}"/>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7">
                <a:extLst>
                  <a:ext uri="{FF2B5EF4-FFF2-40B4-BE49-F238E27FC236}">
                    <a16:creationId xmlns:a16="http://schemas.microsoft.com/office/drawing/2014/main" id="{D1E0212C-F045-489C-9689-7C49F762CC3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AC90BB14-74DB-4A2D-847B-7D160CCB7907}"/>
                </a:ext>
              </a:extLst>
            </p:cNvPr>
            <p:cNvGrpSpPr/>
            <p:nvPr/>
          </p:nvGrpSpPr>
          <p:grpSpPr>
            <a:xfrm>
              <a:off x="354110" y="4376763"/>
              <a:ext cx="11480604" cy="109990"/>
              <a:chOff x="354110" y="4379678"/>
              <a:chExt cx="11480604" cy="109990"/>
            </a:xfrm>
            <a:grpFill/>
          </p:grpSpPr>
          <p:sp>
            <p:nvSpPr>
              <p:cNvPr id="123" name="Rectangle 59">
                <a:extLst>
                  <a:ext uri="{FF2B5EF4-FFF2-40B4-BE49-F238E27FC236}">
                    <a16:creationId xmlns:a16="http://schemas.microsoft.com/office/drawing/2014/main" id="{99D447A1-2220-4498-AEF5-6E3E1E6E7569}"/>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60">
                <a:extLst>
                  <a:ext uri="{FF2B5EF4-FFF2-40B4-BE49-F238E27FC236}">
                    <a16:creationId xmlns:a16="http://schemas.microsoft.com/office/drawing/2014/main" id="{7C3A93F4-91DD-433B-968A-852BE617B270}"/>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61">
                <a:extLst>
                  <a:ext uri="{FF2B5EF4-FFF2-40B4-BE49-F238E27FC236}">
                    <a16:creationId xmlns:a16="http://schemas.microsoft.com/office/drawing/2014/main" id="{1C73CE31-214B-4439-A783-35C6A8ED7587}"/>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62">
                <a:extLst>
                  <a:ext uri="{FF2B5EF4-FFF2-40B4-BE49-F238E27FC236}">
                    <a16:creationId xmlns:a16="http://schemas.microsoft.com/office/drawing/2014/main" id="{36D68C3F-8E09-4424-AE30-DC0EA8A4B605}"/>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63">
                <a:extLst>
                  <a:ext uri="{FF2B5EF4-FFF2-40B4-BE49-F238E27FC236}">
                    <a16:creationId xmlns:a16="http://schemas.microsoft.com/office/drawing/2014/main" id="{D77BDB0F-9FB9-4B1E-8B4A-1E2673E90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64">
                <a:extLst>
                  <a:ext uri="{FF2B5EF4-FFF2-40B4-BE49-F238E27FC236}">
                    <a16:creationId xmlns:a16="http://schemas.microsoft.com/office/drawing/2014/main" id="{11FC8FC1-3854-4435-94FA-7C19C8CF4B2B}"/>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65">
                <a:extLst>
                  <a:ext uri="{FF2B5EF4-FFF2-40B4-BE49-F238E27FC236}">
                    <a16:creationId xmlns:a16="http://schemas.microsoft.com/office/drawing/2014/main" id="{CD7A3181-77BB-4B10-BAE0-192A2D4C546F}"/>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6">
                <a:extLst>
                  <a:ext uri="{FF2B5EF4-FFF2-40B4-BE49-F238E27FC236}">
                    <a16:creationId xmlns:a16="http://schemas.microsoft.com/office/drawing/2014/main" id="{34704098-6430-4842-A78C-8EA208FF5C58}"/>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7">
                <a:extLst>
                  <a:ext uri="{FF2B5EF4-FFF2-40B4-BE49-F238E27FC236}">
                    <a16:creationId xmlns:a16="http://schemas.microsoft.com/office/drawing/2014/main" id="{821A9373-4697-4443-B247-58130E1D401F}"/>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8">
                <a:extLst>
                  <a:ext uri="{FF2B5EF4-FFF2-40B4-BE49-F238E27FC236}">
                    <a16:creationId xmlns:a16="http://schemas.microsoft.com/office/drawing/2014/main" id="{BE59B0E9-E64A-4252-ABFF-7D0CCECB5F69}"/>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9">
                <a:extLst>
                  <a:ext uri="{FF2B5EF4-FFF2-40B4-BE49-F238E27FC236}">
                    <a16:creationId xmlns:a16="http://schemas.microsoft.com/office/drawing/2014/main" id="{066F8BCA-C3C4-48C8-9103-65FC2FFF6239}"/>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70">
                <a:extLst>
                  <a:ext uri="{FF2B5EF4-FFF2-40B4-BE49-F238E27FC236}">
                    <a16:creationId xmlns:a16="http://schemas.microsoft.com/office/drawing/2014/main" id="{68B69181-5D7D-4EFF-9724-B2BDD62DB414}"/>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71">
                <a:extLst>
                  <a:ext uri="{FF2B5EF4-FFF2-40B4-BE49-F238E27FC236}">
                    <a16:creationId xmlns:a16="http://schemas.microsoft.com/office/drawing/2014/main" id="{996BC465-13D7-4B01-81BD-88E7BAA5A99E}"/>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72">
                <a:extLst>
                  <a:ext uri="{FF2B5EF4-FFF2-40B4-BE49-F238E27FC236}">
                    <a16:creationId xmlns:a16="http://schemas.microsoft.com/office/drawing/2014/main" id="{61C9420C-6853-4164-9D24-98349CD58CD5}"/>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73">
                <a:extLst>
                  <a:ext uri="{FF2B5EF4-FFF2-40B4-BE49-F238E27FC236}">
                    <a16:creationId xmlns:a16="http://schemas.microsoft.com/office/drawing/2014/main" id="{EF04FF35-9797-4571-BCFF-435C37D2517E}"/>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74">
                <a:extLst>
                  <a:ext uri="{FF2B5EF4-FFF2-40B4-BE49-F238E27FC236}">
                    <a16:creationId xmlns:a16="http://schemas.microsoft.com/office/drawing/2014/main" id="{78C68F3A-1768-4D3F-8ABF-D899CEF5DEDB}"/>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75">
                <a:extLst>
                  <a:ext uri="{FF2B5EF4-FFF2-40B4-BE49-F238E27FC236}">
                    <a16:creationId xmlns:a16="http://schemas.microsoft.com/office/drawing/2014/main" id="{A69F85D7-2261-4042-B85B-C3FABE4A0815}"/>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6">
                <a:extLst>
                  <a:ext uri="{FF2B5EF4-FFF2-40B4-BE49-F238E27FC236}">
                    <a16:creationId xmlns:a16="http://schemas.microsoft.com/office/drawing/2014/main" id="{31444D56-FEBA-4CC9-B179-200833A9BE9A}"/>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7">
                <a:extLst>
                  <a:ext uri="{FF2B5EF4-FFF2-40B4-BE49-F238E27FC236}">
                    <a16:creationId xmlns:a16="http://schemas.microsoft.com/office/drawing/2014/main" id="{A7678401-8C3E-4FAF-A888-70B49C911618}"/>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8">
                <a:extLst>
                  <a:ext uri="{FF2B5EF4-FFF2-40B4-BE49-F238E27FC236}">
                    <a16:creationId xmlns:a16="http://schemas.microsoft.com/office/drawing/2014/main" id="{618CC429-D47D-440E-9695-6E61D609607D}"/>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9">
                <a:extLst>
                  <a:ext uri="{FF2B5EF4-FFF2-40B4-BE49-F238E27FC236}">
                    <a16:creationId xmlns:a16="http://schemas.microsoft.com/office/drawing/2014/main" id="{F2B544AE-5CC8-4A61-BBDF-82DA13A5F7E8}"/>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80">
                <a:extLst>
                  <a:ext uri="{FF2B5EF4-FFF2-40B4-BE49-F238E27FC236}">
                    <a16:creationId xmlns:a16="http://schemas.microsoft.com/office/drawing/2014/main" id="{46B39C8E-D445-41B8-8B42-2DE170717BD6}"/>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81">
                <a:extLst>
                  <a:ext uri="{FF2B5EF4-FFF2-40B4-BE49-F238E27FC236}">
                    <a16:creationId xmlns:a16="http://schemas.microsoft.com/office/drawing/2014/main" id="{38E7AB8E-5E17-460F-8595-4178AF462D9F}"/>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82">
                <a:extLst>
                  <a:ext uri="{FF2B5EF4-FFF2-40B4-BE49-F238E27FC236}">
                    <a16:creationId xmlns:a16="http://schemas.microsoft.com/office/drawing/2014/main" id="{B1EBA00C-8D23-4B8D-996F-763D44718637}"/>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83">
                <a:extLst>
                  <a:ext uri="{FF2B5EF4-FFF2-40B4-BE49-F238E27FC236}">
                    <a16:creationId xmlns:a16="http://schemas.microsoft.com/office/drawing/2014/main" id="{A74D84D5-1D5F-4261-AC8E-F836107F1AED}"/>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84">
                <a:extLst>
                  <a:ext uri="{FF2B5EF4-FFF2-40B4-BE49-F238E27FC236}">
                    <a16:creationId xmlns:a16="http://schemas.microsoft.com/office/drawing/2014/main" id="{FAE1892A-CE1C-4062-87F1-490874F36EE9}"/>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1802612C-7EF5-4229-B874-804F63CA5157}"/>
                </a:ext>
              </a:extLst>
            </p:cNvPr>
            <p:cNvGrpSpPr/>
            <p:nvPr/>
          </p:nvGrpSpPr>
          <p:grpSpPr>
            <a:xfrm>
              <a:off x="354110" y="4883475"/>
              <a:ext cx="11480604" cy="109990"/>
              <a:chOff x="354110" y="4888062"/>
              <a:chExt cx="11480604" cy="109990"/>
            </a:xfrm>
            <a:grpFill/>
          </p:grpSpPr>
          <p:sp>
            <p:nvSpPr>
              <p:cNvPr id="97" name="Rectangle 5">
                <a:extLst>
                  <a:ext uri="{FF2B5EF4-FFF2-40B4-BE49-F238E27FC236}">
                    <a16:creationId xmlns:a16="http://schemas.microsoft.com/office/drawing/2014/main" id="{79ECF9B6-3DAB-4C5C-B34E-D0A7F38B761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6">
                <a:extLst>
                  <a:ext uri="{FF2B5EF4-FFF2-40B4-BE49-F238E27FC236}">
                    <a16:creationId xmlns:a16="http://schemas.microsoft.com/office/drawing/2014/main" id="{35C9E271-FB6D-4F58-AC40-C72BEAE8A205}"/>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7">
                <a:extLst>
                  <a:ext uri="{FF2B5EF4-FFF2-40B4-BE49-F238E27FC236}">
                    <a16:creationId xmlns:a16="http://schemas.microsoft.com/office/drawing/2014/main" id="{6C77D497-A891-4E55-B019-C188318C9B94}"/>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8">
                <a:extLst>
                  <a:ext uri="{FF2B5EF4-FFF2-40B4-BE49-F238E27FC236}">
                    <a16:creationId xmlns:a16="http://schemas.microsoft.com/office/drawing/2014/main" id="{789A10D5-86A9-4355-A65E-55E0070B0C22}"/>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9">
                <a:extLst>
                  <a:ext uri="{FF2B5EF4-FFF2-40B4-BE49-F238E27FC236}">
                    <a16:creationId xmlns:a16="http://schemas.microsoft.com/office/drawing/2014/main" id="{190FC9CA-1CD6-4748-9D13-6C41111A17B7}"/>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10">
                <a:extLst>
                  <a:ext uri="{FF2B5EF4-FFF2-40B4-BE49-F238E27FC236}">
                    <a16:creationId xmlns:a16="http://schemas.microsoft.com/office/drawing/2014/main" id="{C8822FE6-6227-48F7-AA73-92699ABEA3A8}"/>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11">
                <a:extLst>
                  <a:ext uri="{FF2B5EF4-FFF2-40B4-BE49-F238E27FC236}">
                    <a16:creationId xmlns:a16="http://schemas.microsoft.com/office/drawing/2014/main" id="{E5E1E87B-24C4-475C-8A8F-5B997B2D073F}"/>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12">
                <a:extLst>
                  <a:ext uri="{FF2B5EF4-FFF2-40B4-BE49-F238E27FC236}">
                    <a16:creationId xmlns:a16="http://schemas.microsoft.com/office/drawing/2014/main" id="{A10C8796-2AC4-44B9-947C-67EA0E966720}"/>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13">
                <a:extLst>
                  <a:ext uri="{FF2B5EF4-FFF2-40B4-BE49-F238E27FC236}">
                    <a16:creationId xmlns:a16="http://schemas.microsoft.com/office/drawing/2014/main" id="{9C3B2967-6FE1-42A9-8AA6-D88F39ED2592}"/>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14">
                <a:extLst>
                  <a:ext uri="{FF2B5EF4-FFF2-40B4-BE49-F238E27FC236}">
                    <a16:creationId xmlns:a16="http://schemas.microsoft.com/office/drawing/2014/main" id="{D65A60F3-B8CA-4A07-BA50-4382410F7DF3}"/>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15">
                <a:extLst>
                  <a:ext uri="{FF2B5EF4-FFF2-40B4-BE49-F238E27FC236}">
                    <a16:creationId xmlns:a16="http://schemas.microsoft.com/office/drawing/2014/main" id="{CE9D0345-78D9-481A-97CD-9F4F5005DCF5}"/>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6">
                <a:extLst>
                  <a:ext uri="{FF2B5EF4-FFF2-40B4-BE49-F238E27FC236}">
                    <a16:creationId xmlns:a16="http://schemas.microsoft.com/office/drawing/2014/main" id="{335FF664-C997-40CD-A253-17AE029463EF}"/>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7">
                <a:extLst>
                  <a:ext uri="{FF2B5EF4-FFF2-40B4-BE49-F238E27FC236}">
                    <a16:creationId xmlns:a16="http://schemas.microsoft.com/office/drawing/2014/main" id="{9CC2681F-B216-40D9-B5A0-F02DCEABDF71}"/>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8">
                <a:extLst>
                  <a:ext uri="{FF2B5EF4-FFF2-40B4-BE49-F238E27FC236}">
                    <a16:creationId xmlns:a16="http://schemas.microsoft.com/office/drawing/2014/main" id="{A3004976-7D17-4D1E-8C1B-307A36D4D3A6}"/>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9">
                <a:extLst>
                  <a:ext uri="{FF2B5EF4-FFF2-40B4-BE49-F238E27FC236}">
                    <a16:creationId xmlns:a16="http://schemas.microsoft.com/office/drawing/2014/main" id="{2441E1C0-EA8F-4829-96F9-79E4F9F9B8A8}"/>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20">
                <a:extLst>
                  <a:ext uri="{FF2B5EF4-FFF2-40B4-BE49-F238E27FC236}">
                    <a16:creationId xmlns:a16="http://schemas.microsoft.com/office/drawing/2014/main" id="{44BC57F8-5DE7-403F-B665-F6F2827DB80C}"/>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21">
                <a:extLst>
                  <a:ext uri="{FF2B5EF4-FFF2-40B4-BE49-F238E27FC236}">
                    <a16:creationId xmlns:a16="http://schemas.microsoft.com/office/drawing/2014/main" id="{B34B239C-EECF-4F26-A48A-B0CC0F65BC73}"/>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22">
                <a:extLst>
                  <a:ext uri="{FF2B5EF4-FFF2-40B4-BE49-F238E27FC236}">
                    <a16:creationId xmlns:a16="http://schemas.microsoft.com/office/drawing/2014/main" id="{9761DB51-CFA3-48D3-A481-6AAF4370D4B5}"/>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23">
                <a:extLst>
                  <a:ext uri="{FF2B5EF4-FFF2-40B4-BE49-F238E27FC236}">
                    <a16:creationId xmlns:a16="http://schemas.microsoft.com/office/drawing/2014/main" id="{8BF8C0DC-CA13-4B3A-9B31-81AD0D5A3B96}"/>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24">
                <a:extLst>
                  <a:ext uri="{FF2B5EF4-FFF2-40B4-BE49-F238E27FC236}">
                    <a16:creationId xmlns:a16="http://schemas.microsoft.com/office/drawing/2014/main" id="{3B5D9432-1B5F-4352-8E2D-A4C9BA278820}"/>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25">
                <a:extLst>
                  <a:ext uri="{FF2B5EF4-FFF2-40B4-BE49-F238E27FC236}">
                    <a16:creationId xmlns:a16="http://schemas.microsoft.com/office/drawing/2014/main" id="{A72578CA-857C-4FF3-99D2-2409F1404F50}"/>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6">
                <a:extLst>
                  <a:ext uri="{FF2B5EF4-FFF2-40B4-BE49-F238E27FC236}">
                    <a16:creationId xmlns:a16="http://schemas.microsoft.com/office/drawing/2014/main" id="{CAD4F8AF-D5EE-4F50-B004-20393F40DD74}"/>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7">
                <a:extLst>
                  <a:ext uri="{FF2B5EF4-FFF2-40B4-BE49-F238E27FC236}">
                    <a16:creationId xmlns:a16="http://schemas.microsoft.com/office/drawing/2014/main" id="{8A57F274-20A6-4680-B7C0-AD8EA5A0BB6B}"/>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8">
                <a:extLst>
                  <a:ext uri="{FF2B5EF4-FFF2-40B4-BE49-F238E27FC236}">
                    <a16:creationId xmlns:a16="http://schemas.microsoft.com/office/drawing/2014/main" id="{0F14F482-588A-4EEB-8243-0F8DF0EBFCDB}"/>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9">
                <a:extLst>
                  <a:ext uri="{FF2B5EF4-FFF2-40B4-BE49-F238E27FC236}">
                    <a16:creationId xmlns:a16="http://schemas.microsoft.com/office/drawing/2014/main" id="{DBE68752-D099-4312-A230-0F3B7131BC49}"/>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30">
                <a:extLst>
                  <a:ext uri="{FF2B5EF4-FFF2-40B4-BE49-F238E27FC236}">
                    <a16:creationId xmlns:a16="http://schemas.microsoft.com/office/drawing/2014/main" id="{405BD9F5-ECE9-4C54-B627-8C58DFD73551}"/>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81BDD497-9AE8-4EFE-A518-EB1944C837FD}"/>
                </a:ext>
              </a:extLst>
            </p:cNvPr>
            <p:cNvGrpSpPr/>
            <p:nvPr/>
          </p:nvGrpSpPr>
          <p:grpSpPr>
            <a:xfrm>
              <a:off x="354110" y="5390187"/>
              <a:ext cx="11480604" cy="108822"/>
              <a:chOff x="354110" y="5396454"/>
              <a:chExt cx="11480604" cy="108822"/>
            </a:xfrm>
            <a:grpFill/>
          </p:grpSpPr>
          <p:sp>
            <p:nvSpPr>
              <p:cNvPr id="71" name="Rectangle 32">
                <a:extLst>
                  <a:ext uri="{FF2B5EF4-FFF2-40B4-BE49-F238E27FC236}">
                    <a16:creationId xmlns:a16="http://schemas.microsoft.com/office/drawing/2014/main" id="{46DE1FDE-4944-42F3-AB62-2DB5477E3F4E}"/>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33">
                <a:extLst>
                  <a:ext uri="{FF2B5EF4-FFF2-40B4-BE49-F238E27FC236}">
                    <a16:creationId xmlns:a16="http://schemas.microsoft.com/office/drawing/2014/main" id="{06FCE84A-9F7C-4DFE-8CA9-5982F096E6E7}"/>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34">
                <a:extLst>
                  <a:ext uri="{FF2B5EF4-FFF2-40B4-BE49-F238E27FC236}">
                    <a16:creationId xmlns:a16="http://schemas.microsoft.com/office/drawing/2014/main" id="{DD56D081-1AAA-49A3-ABDB-5C753E6ABED1}"/>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35">
                <a:extLst>
                  <a:ext uri="{FF2B5EF4-FFF2-40B4-BE49-F238E27FC236}">
                    <a16:creationId xmlns:a16="http://schemas.microsoft.com/office/drawing/2014/main" id="{BD4D92B3-9AE0-48B8-959E-07EA7AB29F39}"/>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36">
                <a:extLst>
                  <a:ext uri="{FF2B5EF4-FFF2-40B4-BE49-F238E27FC236}">
                    <a16:creationId xmlns:a16="http://schemas.microsoft.com/office/drawing/2014/main" id="{3DD3026A-6FE6-4FA7-90F4-6DE1E8898CA9}"/>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37">
                <a:extLst>
                  <a:ext uri="{FF2B5EF4-FFF2-40B4-BE49-F238E27FC236}">
                    <a16:creationId xmlns:a16="http://schemas.microsoft.com/office/drawing/2014/main" id="{AC970942-28D3-4460-85B7-BD20B0D76AC0}"/>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8">
                <a:extLst>
                  <a:ext uri="{FF2B5EF4-FFF2-40B4-BE49-F238E27FC236}">
                    <a16:creationId xmlns:a16="http://schemas.microsoft.com/office/drawing/2014/main" id="{03D96458-7899-4A24-B66B-461086FAA137}"/>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9">
                <a:extLst>
                  <a:ext uri="{FF2B5EF4-FFF2-40B4-BE49-F238E27FC236}">
                    <a16:creationId xmlns:a16="http://schemas.microsoft.com/office/drawing/2014/main" id="{C8A769BE-C8A3-44B6-A98B-9A0CA8C8C1B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40">
                <a:extLst>
                  <a:ext uri="{FF2B5EF4-FFF2-40B4-BE49-F238E27FC236}">
                    <a16:creationId xmlns:a16="http://schemas.microsoft.com/office/drawing/2014/main" id="{42866ABD-1FE3-40D1-8819-FC2FC19BC13E}"/>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41">
                <a:extLst>
                  <a:ext uri="{FF2B5EF4-FFF2-40B4-BE49-F238E27FC236}">
                    <a16:creationId xmlns:a16="http://schemas.microsoft.com/office/drawing/2014/main" id="{0DA7C80D-458F-4BCF-9DF9-4EA5C63B694E}"/>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42">
                <a:extLst>
                  <a:ext uri="{FF2B5EF4-FFF2-40B4-BE49-F238E27FC236}">
                    <a16:creationId xmlns:a16="http://schemas.microsoft.com/office/drawing/2014/main" id="{0BDDAC83-E0E2-46D1-BE39-29D715978A44}"/>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43">
                <a:extLst>
                  <a:ext uri="{FF2B5EF4-FFF2-40B4-BE49-F238E27FC236}">
                    <a16:creationId xmlns:a16="http://schemas.microsoft.com/office/drawing/2014/main" id="{778B5BE3-4E1C-4C31-8E26-1435B98AADE2}"/>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44">
                <a:extLst>
                  <a:ext uri="{FF2B5EF4-FFF2-40B4-BE49-F238E27FC236}">
                    <a16:creationId xmlns:a16="http://schemas.microsoft.com/office/drawing/2014/main" id="{12D1914C-8D7D-4C81-BF2A-CC415E7FEFEA}"/>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45">
                <a:extLst>
                  <a:ext uri="{FF2B5EF4-FFF2-40B4-BE49-F238E27FC236}">
                    <a16:creationId xmlns:a16="http://schemas.microsoft.com/office/drawing/2014/main" id="{3F7280B3-7FC7-46CC-B0AA-9279C8F01F29}"/>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6">
                <a:extLst>
                  <a:ext uri="{FF2B5EF4-FFF2-40B4-BE49-F238E27FC236}">
                    <a16:creationId xmlns:a16="http://schemas.microsoft.com/office/drawing/2014/main" id="{8518DB40-11B0-4C34-8085-E25C7CCE9078}"/>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7">
                <a:extLst>
                  <a:ext uri="{FF2B5EF4-FFF2-40B4-BE49-F238E27FC236}">
                    <a16:creationId xmlns:a16="http://schemas.microsoft.com/office/drawing/2014/main" id="{A0A4571B-8522-4F7C-A623-D22275A4BA72}"/>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8">
                <a:extLst>
                  <a:ext uri="{FF2B5EF4-FFF2-40B4-BE49-F238E27FC236}">
                    <a16:creationId xmlns:a16="http://schemas.microsoft.com/office/drawing/2014/main" id="{0058B0EA-93A6-4250-B9BB-2189D860E5A2}"/>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9">
                <a:extLst>
                  <a:ext uri="{FF2B5EF4-FFF2-40B4-BE49-F238E27FC236}">
                    <a16:creationId xmlns:a16="http://schemas.microsoft.com/office/drawing/2014/main" id="{AD35427D-2F04-45B3-A5EA-4C931023ECE8}"/>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50">
                <a:extLst>
                  <a:ext uri="{FF2B5EF4-FFF2-40B4-BE49-F238E27FC236}">
                    <a16:creationId xmlns:a16="http://schemas.microsoft.com/office/drawing/2014/main" id="{C9AE1296-0B65-425E-B952-6EA87FD817F0}"/>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51">
                <a:extLst>
                  <a:ext uri="{FF2B5EF4-FFF2-40B4-BE49-F238E27FC236}">
                    <a16:creationId xmlns:a16="http://schemas.microsoft.com/office/drawing/2014/main" id="{7A1EA1D6-A2F2-45C1-B37A-53504239CE56}"/>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52">
                <a:extLst>
                  <a:ext uri="{FF2B5EF4-FFF2-40B4-BE49-F238E27FC236}">
                    <a16:creationId xmlns:a16="http://schemas.microsoft.com/office/drawing/2014/main" id="{505AF1AD-40CE-4BC2-AC86-033E06E7B6F6}"/>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53">
                <a:extLst>
                  <a:ext uri="{FF2B5EF4-FFF2-40B4-BE49-F238E27FC236}">
                    <a16:creationId xmlns:a16="http://schemas.microsoft.com/office/drawing/2014/main" id="{4E83FA98-5620-4FBC-83BE-A15F94C83D59}"/>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54">
                <a:extLst>
                  <a:ext uri="{FF2B5EF4-FFF2-40B4-BE49-F238E27FC236}">
                    <a16:creationId xmlns:a16="http://schemas.microsoft.com/office/drawing/2014/main" id="{994A88E7-EC98-4704-B017-A2BEA7AB44CD}"/>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55">
                <a:extLst>
                  <a:ext uri="{FF2B5EF4-FFF2-40B4-BE49-F238E27FC236}">
                    <a16:creationId xmlns:a16="http://schemas.microsoft.com/office/drawing/2014/main" id="{44F8541E-6BEB-4522-8934-CDC85C95B804}"/>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6">
                <a:extLst>
                  <a:ext uri="{FF2B5EF4-FFF2-40B4-BE49-F238E27FC236}">
                    <a16:creationId xmlns:a16="http://schemas.microsoft.com/office/drawing/2014/main" id="{41BE143F-1045-43B6-9112-9CA42EAB94D5}"/>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7">
                <a:extLst>
                  <a:ext uri="{FF2B5EF4-FFF2-40B4-BE49-F238E27FC236}">
                    <a16:creationId xmlns:a16="http://schemas.microsoft.com/office/drawing/2014/main" id="{15B3273B-882C-4741-AFCB-88C00782C05E}"/>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42D156E4-2FEE-41D1-B234-92FA676F4D8E}"/>
                </a:ext>
              </a:extLst>
            </p:cNvPr>
            <p:cNvGrpSpPr/>
            <p:nvPr/>
          </p:nvGrpSpPr>
          <p:grpSpPr>
            <a:xfrm>
              <a:off x="354110" y="5895731"/>
              <a:ext cx="11480604" cy="109990"/>
              <a:chOff x="354110" y="5903678"/>
              <a:chExt cx="11480604" cy="109990"/>
            </a:xfrm>
            <a:grpFill/>
          </p:grpSpPr>
          <p:sp>
            <p:nvSpPr>
              <p:cNvPr id="45" name="Rectangle 59">
                <a:extLst>
                  <a:ext uri="{FF2B5EF4-FFF2-40B4-BE49-F238E27FC236}">
                    <a16:creationId xmlns:a16="http://schemas.microsoft.com/office/drawing/2014/main" id="{1282A854-928F-4C4C-AF50-E805B6E24D60}"/>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60">
                <a:extLst>
                  <a:ext uri="{FF2B5EF4-FFF2-40B4-BE49-F238E27FC236}">
                    <a16:creationId xmlns:a16="http://schemas.microsoft.com/office/drawing/2014/main" id="{BF09B981-640A-4B56-97EF-77A7674F2AB4}"/>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61">
                <a:extLst>
                  <a:ext uri="{FF2B5EF4-FFF2-40B4-BE49-F238E27FC236}">
                    <a16:creationId xmlns:a16="http://schemas.microsoft.com/office/drawing/2014/main" id="{0E3D84C4-7127-44E3-9D80-DD4C9DF86B9B}"/>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62">
                <a:extLst>
                  <a:ext uri="{FF2B5EF4-FFF2-40B4-BE49-F238E27FC236}">
                    <a16:creationId xmlns:a16="http://schemas.microsoft.com/office/drawing/2014/main" id="{3C0ED1F5-7157-4C03-AF23-63AA54E2020F}"/>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63">
                <a:extLst>
                  <a:ext uri="{FF2B5EF4-FFF2-40B4-BE49-F238E27FC236}">
                    <a16:creationId xmlns:a16="http://schemas.microsoft.com/office/drawing/2014/main" id="{DA4CC94A-11EC-484D-93A8-A6BA55C942E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64">
                <a:extLst>
                  <a:ext uri="{FF2B5EF4-FFF2-40B4-BE49-F238E27FC236}">
                    <a16:creationId xmlns:a16="http://schemas.microsoft.com/office/drawing/2014/main" id="{F3F8546E-5077-4146-94A8-9C4CC244E519}"/>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 name="Rectangle 65">
                <a:extLst>
                  <a:ext uri="{FF2B5EF4-FFF2-40B4-BE49-F238E27FC236}">
                    <a16:creationId xmlns:a16="http://schemas.microsoft.com/office/drawing/2014/main" id="{931F67C4-9C1D-4588-A8E6-3E99D64C700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6">
                <a:extLst>
                  <a:ext uri="{FF2B5EF4-FFF2-40B4-BE49-F238E27FC236}">
                    <a16:creationId xmlns:a16="http://schemas.microsoft.com/office/drawing/2014/main" id="{EB21CB79-3CB2-4077-A9B9-C45985197177}"/>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7">
                <a:extLst>
                  <a:ext uri="{FF2B5EF4-FFF2-40B4-BE49-F238E27FC236}">
                    <a16:creationId xmlns:a16="http://schemas.microsoft.com/office/drawing/2014/main" id="{DD611496-16E5-4416-B1A2-02348ABD39A2}"/>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8">
                <a:extLst>
                  <a:ext uri="{FF2B5EF4-FFF2-40B4-BE49-F238E27FC236}">
                    <a16:creationId xmlns:a16="http://schemas.microsoft.com/office/drawing/2014/main" id="{EF4511E4-6AE1-4AD2-9E94-8DFEBF58B10C}"/>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9">
                <a:extLst>
                  <a:ext uri="{FF2B5EF4-FFF2-40B4-BE49-F238E27FC236}">
                    <a16:creationId xmlns:a16="http://schemas.microsoft.com/office/drawing/2014/main" id="{5A9F5148-2BFE-49A2-882C-9C270DAC2D30}"/>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70">
                <a:extLst>
                  <a:ext uri="{FF2B5EF4-FFF2-40B4-BE49-F238E27FC236}">
                    <a16:creationId xmlns:a16="http://schemas.microsoft.com/office/drawing/2014/main" id="{17978533-954B-41FA-ACA1-BB2EAC45FE1D}"/>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71">
                <a:extLst>
                  <a:ext uri="{FF2B5EF4-FFF2-40B4-BE49-F238E27FC236}">
                    <a16:creationId xmlns:a16="http://schemas.microsoft.com/office/drawing/2014/main" id="{9926B974-3B58-43BE-A627-034A472C617C}"/>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72">
                <a:extLst>
                  <a:ext uri="{FF2B5EF4-FFF2-40B4-BE49-F238E27FC236}">
                    <a16:creationId xmlns:a16="http://schemas.microsoft.com/office/drawing/2014/main" id="{E88CA7B8-FC95-4FE1-9B97-D5EF9F942413}"/>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73">
                <a:extLst>
                  <a:ext uri="{FF2B5EF4-FFF2-40B4-BE49-F238E27FC236}">
                    <a16:creationId xmlns:a16="http://schemas.microsoft.com/office/drawing/2014/main" id="{A92934FD-C410-4C84-A5E1-081E7B422AA1}"/>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74">
                <a:extLst>
                  <a:ext uri="{FF2B5EF4-FFF2-40B4-BE49-F238E27FC236}">
                    <a16:creationId xmlns:a16="http://schemas.microsoft.com/office/drawing/2014/main" id="{2DA33973-6FE4-4D86-BBFB-90D4909293C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75">
                <a:extLst>
                  <a:ext uri="{FF2B5EF4-FFF2-40B4-BE49-F238E27FC236}">
                    <a16:creationId xmlns:a16="http://schemas.microsoft.com/office/drawing/2014/main" id="{94818BD6-2B6E-47BE-B503-E9E8E6375D92}"/>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6">
                <a:extLst>
                  <a:ext uri="{FF2B5EF4-FFF2-40B4-BE49-F238E27FC236}">
                    <a16:creationId xmlns:a16="http://schemas.microsoft.com/office/drawing/2014/main" id="{F051DFF7-292C-4CA6-B811-8790171A25A6}"/>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7">
                <a:extLst>
                  <a:ext uri="{FF2B5EF4-FFF2-40B4-BE49-F238E27FC236}">
                    <a16:creationId xmlns:a16="http://schemas.microsoft.com/office/drawing/2014/main" id="{728FA892-539E-4633-A6ED-61FF464A5030}"/>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8">
                <a:extLst>
                  <a:ext uri="{FF2B5EF4-FFF2-40B4-BE49-F238E27FC236}">
                    <a16:creationId xmlns:a16="http://schemas.microsoft.com/office/drawing/2014/main" id="{FE6AF4DA-E293-4A89-BE4C-DD3E6BDBE217}"/>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9">
                <a:extLst>
                  <a:ext uri="{FF2B5EF4-FFF2-40B4-BE49-F238E27FC236}">
                    <a16:creationId xmlns:a16="http://schemas.microsoft.com/office/drawing/2014/main" id="{11BA7696-6E60-4A76-8A02-38F11535F1F3}"/>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80">
                <a:extLst>
                  <a:ext uri="{FF2B5EF4-FFF2-40B4-BE49-F238E27FC236}">
                    <a16:creationId xmlns:a16="http://schemas.microsoft.com/office/drawing/2014/main" id="{EBA43DA8-F00F-4803-9505-8D973D07BA4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81">
                <a:extLst>
                  <a:ext uri="{FF2B5EF4-FFF2-40B4-BE49-F238E27FC236}">
                    <a16:creationId xmlns:a16="http://schemas.microsoft.com/office/drawing/2014/main" id="{5996994C-303B-47AD-B7A1-EB4C4801F26D}"/>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82">
                <a:extLst>
                  <a:ext uri="{FF2B5EF4-FFF2-40B4-BE49-F238E27FC236}">
                    <a16:creationId xmlns:a16="http://schemas.microsoft.com/office/drawing/2014/main" id="{AC9DA622-9D85-4CCD-AC5B-C16EC91FDA83}"/>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83">
                <a:extLst>
                  <a:ext uri="{FF2B5EF4-FFF2-40B4-BE49-F238E27FC236}">
                    <a16:creationId xmlns:a16="http://schemas.microsoft.com/office/drawing/2014/main" id="{74795EEC-C77C-457E-8ED2-A2565D98D6B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84">
                <a:extLst>
                  <a:ext uri="{FF2B5EF4-FFF2-40B4-BE49-F238E27FC236}">
                    <a16:creationId xmlns:a16="http://schemas.microsoft.com/office/drawing/2014/main" id="{E7A6C9D7-E009-43E7-83C2-4012ED6CC081}"/>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56EC6267-892C-414C-9F90-78AE254ABFE9}"/>
                </a:ext>
              </a:extLst>
            </p:cNvPr>
            <p:cNvGrpSpPr/>
            <p:nvPr/>
          </p:nvGrpSpPr>
          <p:grpSpPr>
            <a:xfrm>
              <a:off x="354110" y="6402442"/>
              <a:ext cx="11480604" cy="109990"/>
              <a:chOff x="354110" y="5903678"/>
              <a:chExt cx="11480604" cy="109990"/>
            </a:xfrm>
            <a:grpFill/>
          </p:grpSpPr>
          <p:sp>
            <p:nvSpPr>
              <p:cNvPr id="19" name="Rectangle 59">
                <a:extLst>
                  <a:ext uri="{FF2B5EF4-FFF2-40B4-BE49-F238E27FC236}">
                    <a16:creationId xmlns:a16="http://schemas.microsoft.com/office/drawing/2014/main" id="{3E75128E-3C74-4C95-89B7-CB30EBD0DA91}"/>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 name="Rectangle 60">
                <a:extLst>
                  <a:ext uri="{FF2B5EF4-FFF2-40B4-BE49-F238E27FC236}">
                    <a16:creationId xmlns:a16="http://schemas.microsoft.com/office/drawing/2014/main" id="{5123F894-661A-41E9-A3C4-D65153785919}"/>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 name="Rectangle 61">
                <a:extLst>
                  <a:ext uri="{FF2B5EF4-FFF2-40B4-BE49-F238E27FC236}">
                    <a16:creationId xmlns:a16="http://schemas.microsoft.com/office/drawing/2014/main" id="{6DE83EB5-D56C-4E03-AFAA-ABFCDBF5269C}"/>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 name="Rectangle 62">
                <a:extLst>
                  <a:ext uri="{FF2B5EF4-FFF2-40B4-BE49-F238E27FC236}">
                    <a16:creationId xmlns:a16="http://schemas.microsoft.com/office/drawing/2014/main" id="{A7150839-4B6F-48D6-8DC1-234F92C99691}"/>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 name="Rectangle 63">
                <a:extLst>
                  <a:ext uri="{FF2B5EF4-FFF2-40B4-BE49-F238E27FC236}">
                    <a16:creationId xmlns:a16="http://schemas.microsoft.com/office/drawing/2014/main" id="{F57DE175-BDB3-46EA-A233-0D1C4BC629CE}"/>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 name="Rectangle 64">
                <a:extLst>
                  <a:ext uri="{FF2B5EF4-FFF2-40B4-BE49-F238E27FC236}">
                    <a16:creationId xmlns:a16="http://schemas.microsoft.com/office/drawing/2014/main" id="{E0DC63F5-28E3-423C-884B-60E11C90CCF8}"/>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 name="Rectangle 65">
                <a:extLst>
                  <a:ext uri="{FF2B5EF4-FFF2-40B4-BE49-F238E27FC236}">
                    <a16:creationId xmlns:a16="http://schemas.microsoft.com/office/drawing/2014/main" id="{1B8EDB48-7E1A-4E8D-8DD6-E2E9045E5CC7}"/>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6">
                <a:extLst>
                  <a:ext uri="{FF2B5EF4-FFF2-40B4-BE49-F238E27FC236}">
                    <a16:creationId xmlns:a16="http://schemas.microsoft.com/office/drawing/2014/main" id="{7B2F1A3E-E3C9-4E74-A8BB-5D7489CCC81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7">
                <a:extLst>
                  <a:ext uri="{FF2B5EF4-FFF2-40B4-BE49-F238E27FC236}">
                    <a16:creationId xmlns:a16="http://schemas.microsoft.com/office/drawing/2014/main" id="{986E435A-5565-453A-9521-30F8988F19B7}"/>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8">
                <a:extLst>
                  <a:ext uri="{FF2B5EF4-FFF2-40B4-BE49-F238E27FC236}">
                    <a16:creationId xmlns:a16="http://schemas.microsoft.com/office/drawing/2014/main" id="{1B037B73-2947-4134-8DBF-86815CE18D01}"/>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9">
                <a:extLst>
                  <a:ext uri="{FF2B5EF4-FFF2-40B4-BE49-F238E27FC236}">
                    <a16:creationId xmlns:a16="http://schemas.microsoft.com/office/drawing/2014/main" id="{59E3FCFD-4BC9-4154-9F9A-FEDADE6AF85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70">
                <a:extLst>
                  <a:ext uri="{FF2B5EF4-FFF2-40B4-BE49-F238E27FC236}">
                    <a16:creationId xmlns:a16="http://schemas.microsoft.com/office/drawing/2014/main" id="{75B4E090-E69E-4E1B-9D47-2E7610643E70}"/>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71">
                <a:extLst>
                  <a:ext uri="{FF2B5EF4-FFF2-40B4-BE49-F238E27FC236}">
                    <a16:creationId xmlns:a16="http://schemas.microsoft.com/office/drawing/2014/main" id="{3E8EF4EA-870F-4671-9D93-BBDD11E3A6D3}"/>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72">
                <a:extLst>
                  <a:ext uri="{FF2B5EF4-FFF2-40B4-BE49-F238E27FC236}">
                    <a16:creationId xmlns:a16="http://schemas.microsoft.com/office/drawing/2014/main" id="{381F046F-5BF7-4214-B4FB-EEBE29F7CA15}"/>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73">
                <a:extLst>
                  <a:ext uri="{FF2B5EF4-FFF2-40B4-BE49-F238E27FC236}">
                    <a16:creationId xmlns:a16="http://schemas.microsoft.com/office/drawing/2014/main" id="{836148AC-AF61-43A3-A1B1-BB54CE216AEA}"/>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74">
                <a:extLst>
                  <a:ext uri="{FF2B5EF4-FFF2-40B4-BE49-F238E27FC236}">
                    <a16:creationId xmlns:a16="http://schemas.microsoft.com/office/drawing/2014/main" id="{B1DE9085-D5E0-4B83-BB80-E434D7DDD158}"/>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75">
                <a:extLst>
                  <a:ext uri="{FF2B5EF4-FFF2-40B4-BE49-F238E27FC236}">
                    <a16:creationId xmlns:a16="http://schemas.microsoft.com/office/drawing/2014/main" id="{317373CF-A0A3-4A1C-88A0-683C2A8DF16F}"/>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6">
                <a:extLst>
                  <a:ext uri="{FF2B5EF4-FFF2-40B4-BE49-F238E27FC236}">
                    <a16:creationId xmlns:a16="http://schemas.microsoft.com/office/drawing/2014/main" id="{4347A2CA-AF14-4C9E-BBAB-D90DBAA96501}"/>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7">
                <a:extLst>
                  <a:ext uri="{FF2B5EF4-FFF2-40B4-BE49-F238E27FC236}">
                    <a16:creationId xmlns:a16="http://schemas.microsoft.com/office/drawing/2014/main" id="{B9A6E2C3-57A3-42A9-A83E-18CDCD7C69CF}"/>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8">
                <a:extLst>
                  <a:ext uri="{FF2B5EF4-FFF2-40B4-BE49-F238E27FC236}">
                    <a16:creationId xmlns:a16="http://schemas.microsoft.com/office/drawing/2014/main" id="{66345FAF-D8B3-4589-B236-9592A4B2E67D}"/>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9">
                <a:extLst>
                  <a:ext uri="{FF2B5EF4-FFF2-40B4-BE49-F238E27FC236}">
                    <a16:creationId xmlns:a16="http://schemas.microsoft.com/office/drawing/2014/main" id="{B6D66C40-7B12-4FAE-BA0D-F11071E94A85}"/>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80">
                <a:extLst>
                  <a:ext uri="{FF2B5EF4-FFF2-40B4-BE49-F238E27FC236}">
                    <a16:creationId xmlns:a16="http://schemas.microsoft.com/office/drawing/2014/main" id="{88E16CD4-DE64-472C-92F2-04F69839E843}"/>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81">
                <a:extLst>
                  <a:ext uri="{FF2B5EF4-FFF2-40B4-BE49-F238E27FC236}">
                    <a16:creationId xmlns:a16="http://schemas.microsoft.com/office/drawing/2014/main" id="{D595AF87-0CEC-4595-A702-E82EE7CBEF90}"/>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82">
                <a:extLst>
                  <a:ext uri="{FF2B5EF4-FFF2-40B4-BE49-F238E27FC236}">
                    <a16:creationId xmlns:a16="http://schemas.microsoft.com/office/drawing/2014/main" id="{61ED73B8-7315-4650-922A-B9670ED5FF3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83">
                <a:extLst>
                  <a:ext uri="{FF2B5EF4-FFF2-40B4-BE49-F238E27FC236}">
                    <a16:creationId xmlns:a16="http://schemas.microsoft.com/office/drawing/2014/main" id="{78E5D2BE-A2AA-4686-881A-1AAC20E7698E}"/>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84">
                <a:extLst>
                  <a:ext uri="{FF2B5EF4-FFF2-40B4-BE49-F238E27FC236}">
                    <a16:creationId xmlns:a16="http://schemas.microsoft.com/office/drawing/2014/main" id="{6983C63B-88C2-4A51-9595-E3C3B3B91183}"/>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357" name="Title 1">
            <a:extLst>
              <a:ext uri="{FF2B5EF4-FFF2-40B4-BE49-F238E27FC236}">
                <a16:creationId xmlns:a16="http://schemas.microsoft.com/office/drawing/2014/main" id="{854A438C-BC9A-4A4F-ABD3-80A84279ECBF}"/>
              </a:ext>
            </a:extLst>
          </p:cNvPr>
          <p:cNvSpPr>
            <a:spLocks noGrp="1"/>
          </p:cNvSpPr>
          <p:nvPr>
            <p:ph type="title"/>
          </p:nvPr>
        </p:nvSpPr>
        <p:spPr>
          <a:xfrm>
            <a:off x="189756" y="73844"/>
            <a:ext cx="10969943" cy="711081"/>
          </a:xfrm>
        </p:spPr>
        <p:txBody>
          <a:bodyPr>
            <a:noAutofit/>
          </a:bodyPr>
          <a:lstStyle>
            <a:lvl1pPr algn="l">
              <a:defRPr sz="3600">
                <a:solidFill>
                  <a:schemeClr val="bg1"/>
                </a:solidFill>
                <a:latin typeface="Cooper Black" panose="0208090404030B020404" pitchFamily="18" charset="0"/>
              </a:defRPr>
            </a:lvl1pPr>
          </a:lstStyle>
          <a:p>
            <a:r>
              <a:rPr lang="en-US" dirty="0"/>
              <a:t>Click to edit Master title style</a:t>
            </a:r>
          </a:p>
        </p:txBody>
      </p:sp>
    </p:spTree>
    <p:extLst>
      <p:ext uri="{BB962C8B-B14F-4D97-AF65-F5344CB8AC3E}">
        <p14:creationId xmlns:p14="http://schemas.microsoft.com/office/powerpoint/2010/main" val="245349110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About Us">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lvl1pPr>
              <a:defRPr/>
            </a:lvl1pPr>
          </a:lstStyle>
          <a:p>
            <a:r>
              <a:rPr lang="en-US" dirty="0"/>
              <a:t>www.anubhavtrainings.com</a:t>
            </a:r>
          </a:p>
        </p:txBody>
      </p:sp>
      <p:sp>
        <p:nvSpPr>
          <p:cNvPr id="10" name="Picture Placeholder 9">
            <a:extLst>
              <a:ext uri="{FF2B5EF4-FFF2-40B4-BE49-F238E27FC236}">
                <a16:creationId xmlns:a16="http://schemas.microsoft.com/office/drawing/2014/main" id="{08ACDF83-3992-49FB-93C3-FD7BBB55C915}"/>
              </a:ext>
            </a:extLst>
          </p:cNvPr>
          <p:cNvSpPr>
            <a:spLocks noGrp="1"/>
          </p:cNvSpPr>
          <p:nvPr>
            <p:ph type="pic" sz="quarter" idx="13"/>
          </p:nvPr>
        </p:nvSpPr>
        <p:spPr>
          <a:xfrm>
            <a:off x="4575931" y="607234"/>
            <a:ext cx="693212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a:solidFill>
            <a:schemeClr val="accent3"/>
          </a:solidFill>
          <a:effectLst>
            <a:outerShdw blurRad="635000" dist="825500" dir="9600000" algn="tr" rotWithShape="0">
              <a:prstClr val="black">
                <a:alpha val="20000"/>
              </a:prstClr>
            </a:outerShdw>
          </a:effectLst>
        </p:spPr>
        <p:txBody>
          <a:bodyPr wrap="square" anchor="ctr">
            <a:noAutofit/>
          </a:bodyPr>
          <a:lstStyle>
            <a:lvl1pPr marL="0" indent="0" algn="ctr">
              <a:buFontTx/>
              <a:buNone/>
              <a:defRPr>
                <a:solidFill>
                  <a:schemeClr val="bg1"/>
                </a:solidFill>
                <a:latin typeface="+mn-lt"/>
              </a:defRPr>
            </a:lvl1pPr>
          </a:lstStyle>
          <a:p>
            <a:endParaRPr lang="en-IN" dirty="0"/>
          </a:p>
        </p:txBody>
      </p:sp>
    </p:spTree>
    <p:extLst>
      <p:ext uri="{BB962C8B-B14F-4D97-AF65-F5344CB8AC3E}">
        <p14:creationId xmlns:p14="http://schemas.microsoft.com/office/powerpoint/2010/main" val="2782825699"/>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
        <p:nvSpPr>
          <p:cNvPr id="364" name="Picture Placeholder 2">
            <a:extLst>
              <a:ext uri="{FF2B5EF4-FFF2-40B4-BE49-F238E27FC236}">
                <a16:creationId xmlns:a16="http://schemas.microsoft.com/office/drawing/2014/main" id="{251EF59E-16AF-4781-8288-EC19B9762CAE}"/>
              </a:ext>
            </a:extLst>
          </p:cNvPr>
          <p:cNvSpPr>
            <a:spLocks noGrp="1"/>
          </p:cNvSpPr>
          <p:nvPr>
            <p:ph type="pic" sz="quarter" idx="14"/>
          </p:nvPr>
        </p:nvSpPr>
        <p:spPr>
          <a:xfrm>
            <a:off x="-20540" y="-11151"/>
            <a:ext cx="6784876" cy="5685522"/>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a:solidFill>
            <a:schemeClr val="accent3"/>
          </a:solidFill>
          <a:effectLst>
            <a:outerShdw blurRad="635000" dist="825500" dir="21540000" algn="l" rotWithShape="0">
              <a:prstClr val="black">
                <a:alpha val="20000"/>
              </a:prstClr>
            </a:outerShdw>
          </a:effectLst>
        </p:spPr>
        <p:txBody>
          <a:bodyPr anchor="ctr">
            <a:normAutofit/>
          </a:bodyPr>
          <a:lstStyle>
            <a:lvl1pPr marL="0" indent="0" algn="ctr">
              <a:buFontTx/>
              <a:buNone/>
              <a:defRPr sz="3200">
                <a:solidFill>
                  <a:schemeClr val="bg1"/>
                </a:solidFill>
              </a:defRPr>
            </a:lvl1pPr>
          </a:lstStyle>
          <a:p>
            <a:endParaRPr lang="en-IN"/>
          </a:p>
        </p:txBody>
      </p:sp>
    </p:spTree>
    <p:extLst>
      <p:ext uri="{BB962C8B-B14F-4D97-AF65-F5344CB8AC3E}">
        <p14:creationId xmlns:p14="http://schemas.microsoft.com/office/powerpoint/2010/main" val="324134753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r Team">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a:p>
            <a:endParaRPr lang="en-US" dirty="0"/>
          </a:p>
        </p:txBody>
      </p:sp>
      <p:sp>
        <p:nvSpPr>
          <p:cNvPr id="363" name="Picture Placeholder 13">
            <a:extLst>
              <a:ext uri="{FF2B5EF4-FFF2-40B4-BE49-F238E27FC236}">
                <a16:creationId xmlns:a16="http://schemas.microsoft.com/office/drawing/2014/main" id="{AF7BEAA2-6D2C-4224-A195-391044C69E59}"/>
              </a:ext>
            </a:extLst>
          </p:cNvPr>
          <p:cNvSpPr>
            <a:spLocks noGrp="1"/>
          </p:cNvSpPr>
          <p:nvPr>
            <p:ph type="pic" sz="quarter" idx="13"/>
          </p:nvPr>
        </p:nvSpPr>
        <p:spPr>
          <a:xfrm>
            <a:off x="3286125" y="2297680"/>
            <a:ext cx="1728788" cy="1728787"/>
          </a:xfrm>
          <a:prstGeom prst="ellipse">
            <a:avLst/>
          </a:prstGeom>
          <a:solidFill>
            <a:schemeClr val="bg1">
              <a:lumMod val="95000"/>
            </a:schemeClr>
          </a:solidFill>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5" name="Picture Placeholder 13">
            <a:extLst>
              <a:ext uri="{FF2B5EF4-FFF2-40B4-BE49-F238E27FC236}">
                <a16:creationId xmlns:a16="http://schemas.microsoft.com/office/drawing/2014/main" id="{23BFF80F-B426-466E-B0BF-CF7C190E492D}"/>
              </a:ext>
            </a:extLst>
          </p:cNvPr>
          <p:cNvSpPr>
            <a:spLocks noGrp="1"/>
          </p:cNvSpPr>
          <p:nvPr>
            <p:ph type="pic" sz="quarter" idx="14"/>
          </p:nvPr>
        </p:nvSpPr>
        <p:spPr>
          <a:xfrm>
            <a:off x="6312310" y="1412776"/>
            <a:ext cx="1681778" cy="1681777"/>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6" name="Picture Placeholder 13">
            <a:extLst>
              <a:ext uri="{FF2B5EF4-FFF2-40B4-BE49-F238E27FC236}">
                <a16:creationId xmlns:a16="http://schemas.microsoft.com/office/drawing/2014/main" id="{41BD29D0-2556-4715-91D8-E02770D6F826}"/>
              </a:ext>
            </a:extLst>
          </p:cNvPr>
          <p:cNvSpPr>
            <a:spLocks noGrp="1"/>
          </p:cNvSpPr>
          <p:nvPr>
            <p:ph type="pic" sz="quarter" idx="15"/>
          </p:nvPr>
        </p:nvSpPr>
        <p:spPr>
          <a:xfrm>
            <a:off x="7622663" y="3342563"/>
            <a:ext cx="1302826" cy="1302824"/>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67" name="Picture Placeholder 13">
            <a:extLst>
              <a:ext uri="{FF2B5EF4-FFF2-40B4-BE49-F238E27FC236}">
                <a16:creationId xmlns:a16="http://schemas.microsoft.com/office/drawing/2014/main" id="{4B3928D8-3106-4129-84DA-31AD6A29256F}"/>
              </a:ext>
            </a:extLst>
          </p:cNvPr>
          <p:cNvSpPr>
            <a:spLocks noGrp="1"/>
          </p:cNvSpPr>
          <p:nvPr>
            <p:ph type="pic" sz="quarter" idx="16"/>
          </p:nvPr>
        </p:nvSpPr>
        <p:spPr>
          <a:xfrm>
            <a:off x="5103405" y="3537009"/>
            <a:ext cx="2012950" cy="2012946"/>
          </a:xfrm>
          <a:prstGeom prst="ellipse">
            <a:avLst/>
          </a:prstGeom>
          <a:solidFill>
            <a:schemeClr val="bg1">
              <a:lumMod val="95000"/>
            </a:schemeClr>
          </a:solidFill>
          <a:ln>
            <a:noFill/>
          </a:ln>
        </p:spPr>
        <p:txBody>
          <a:bodyPr anchor="ctr">
            <a:normAutofit/>
          </a:bodyPr>
          <a:lstStyle>
            <a:lvl1pPr marL="0" indent="0" algn="ctr">
              <a:buFontTx/>
              <a:buNone/>
              <a:defRPr sz="2000">
                <a:solidFill>
                  <a:schemeClr val="tx1">
                    <a:lumMod val="75000"/>
                    <a:lumOff val="25000"/>
                  </a:schemeClr>
                </a:solidFill>
              </a:defRPr>
            </a:lvl1pPr>
          </a:lstStyle>
          <a:p>
            <a:endParaRPr lang="en-IN"/>
          </a:p>
        </p:txBody>
      </p:sp>
      <p:sp>
        <p:nvSpPr>
          <p:cNvPr id="380" name="Title 1">
            <a:extLst>
              <a:ext uri="{FF2B5EF4-FFF2-40B4-BE49-F238E27FC236}">
                <a16:creationId xmlns:a16="http://schemas.microsoft.com/office/drawing/2014/main" id="{FEE9D826-2462-4D57-A5DD-57BFA6D51B66}"/>
              </a:ext>
            </a:extLst>
          </p:cNvPr>
          <p:cNvSpPr>
            <a:spLocks noGrp="1"/>
          </p:cNvSpPr>
          <p:nvPr>
            <p:ph type="title"/>
          </p:nvPr>
        </p:nvSpPr>
        <p:spPr>
          <a:xfrm>
            <a:off x="609441" y="274639"/>
            <a:ext cx="10969943" cy="711081"/>
          </a:xfrm>
        </p:spPr>
        <p:txBody>
          <a:bodyPr>
            <a:noAutofit/>
          </a:bodyPr>
          <a:lstStyle>
            <a:lvl1pPr algn="ctr">
              <a:defRPr sz="3600">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92666562"/>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Desktop Mockup">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81" name="Freeform: Shape 380">
            <a:extLst>
              <a:ext uri="{FF2B5EF4-FFF2-40B4-BE49-F238E27FC236}">
                <a16:creationId xmlns:a16="http://schemas.microsoft.com/office/drawing/2014/main" id="{AE984D29-61FE-4C99-9687-A51CC7822CA6}"/>
              </a:ext>
            </a:extLst>
          </p:cNvPr>
          <p:cNvSpPr/>
          <p:nvPr userDrawn="1"/>
        </p:nvSpPr>
        <p:spPr>
          <a:xfrm>
            <a:off x="5662364" y="1569860"/>
            <a:ext cx="6526461" cy="5288141"/>
          </a:xfrm>
          <a:custGeom>
            <a:avLst/>
            <a:gdLst>
              <a:gd name="connsiteX0" fmla="*/ 393743 w 6526461"/>
              <a:gd name="connsiteY0" fmla="*/ 0 h 5288141"/>
              <a:gd name="connsiteX1" fmla="*/ 6526461 w 6526461"/>
              <a:gd name="connsiteY1" fmla="*/ 0 h 5288141"/>
              <a:gd name="connsiteX2" fmla="*/ 6526461 w 6526461"/>
              <a:gd name="connsiteY2" fmla="*/ 5288141 h 5288141"/>
              <a:gd name="connsiteX3" fmla="*/ 0 w 6526461"/>
              <a:gd name="connsiteY3" fmla="*/ 5288141 h 5288141"/>
              <a:gd name="connsiteX4" fmla="*/ 0 w 6526461"/>
              <a:gd name="connsiteY4" fmla="*/ 393743 h 5288141"/>
              <a:gd name="connsiteX5" fmla="*/ 393743 w 6526461"/>
              <a:gd name="connsiteY5" fmla="*/ 0 h 52881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526461" h="5288141">
                <a:moveTo>
                  <a:pt x="393743" y="0"/>
                </a:moveTo>
                <a:lnTo>
                  <a:pt x="6526461" y="0"/>
                </a:lnTo>
                <a:lnTo>
                  <a:pt x="6526461" y="5288141"/>
                </a:lnTo>
                <a:lnTo>
                  <a:pt x="0" y="5288141"/>
                </a:lnTo>
                <a:lnTo>
                  <a:pt x="0" y="393743"/>
                </a:lnTo>
                <a:cubicBezTo>
                  <a:pt x="0" y="176285"/>
                  <a:pt x="176285" y="0"/>
                  <a:pt x="393743" y="0"/>
                </a:cubicBezTo>
                <a:close/>
              </a:path>
            </a:pathLst>
          </a:cu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2" name="Picture Placeholder 381">
            <a:extLst>
              <a:ext uri="{FF2B5EF4-FFF2-40B4-BE49-F238E27FC236}">
                <a16:creationId xmlns:a16="http://schemas.microsoft.com/office/drawing/2014/main" id="{8F59953D-8D34-4876-B098-4D1DAD1918E4}"/>
              </a:ext>
            </a:extLst>
          </p:cNvPr>
          <p:cNvSpPr>
            <a:spLocks noGrp="1"/>
          </p:cNvSpPr>
          <p:nvPr>
            <p:ph type="pic" sz="quarter" idx="13"/>
          </p:nvPr>
        </p:nvSpPr>
        <p:spPr>
          <a:xfrm>
            <a:off x="6266549" y="2111829"/>
            <a:ext cx="5922276" cy="4746172"/>
          </a:xfrm>
          <a:custGeom>
            <a:avLst/>
            <a:gdLst>
              <a:gd name="connsiteX0" fmla="*/ 0 w 5922276"/>
              <a:gd name="connsiteY0" fmla="*/ 0 h 4746172"/>
              <a:gd name="connsiteX1" fmla="*/ 5922276 w 5922276"/>
              <a:gd name="connsiteY1" fmla="*/ 0 h 4746172"/>
              <a:gd name="connsiteX2" fmla="*/ 5922276 w 5922276"/>
              <a:gd name="connsiteY2" fmla="*/ 4746172 h 4746172"/>
              <a:gd name="connsiteX3" fmla="*/ 0 w 5922276"/>
              <a:gd name="connsiteY3" fmla="*/ 4746172 h 4746172"/>
            </a:gdLst>
            <a:ahLst/>
            <a:cxnLst>
              <a:cxn ang="0">
                <a:pos x="connsiteX0" y="connsiteY0"/>
              </a:cxn>
              <a:cxn ang="0">
                <a:pos x="connsiteX1" y="connsiteY1"/>
              </a:cxn>
              <a:cxn ang="0">
                <a:pos x="connsiteX2" y="connsiteY2"/>
              </a:cxn>
              <a:cxn ang="0">
                <a:pos x="connsiteX3" y="connsiteY3"/>
              </a:cxn>
            </a:cxnLst>
            <a:rect l="l" t="t" r="r" b="b"/>
            <a:pathLst>
              <a:path w="5922276" h="4746172">
                <a:moveTo>
                  <a:pt x="0" y="0"/>
                </a:moveTo>
                <a:lnTo>
                  <a:pt x="5922276" y="0"/>
                </a:lnTo>
                <a:lnTo>
                  <a:pt x="5922276" y="4746172"/>
                </a:lnTo>
                <a:lnTo>
                  <a:pt x="0" y="4746172"/>
                </a:lnTo>
                <a:close/>
              </a:path>
            </a:pathLst>
          </a:custGeom>
          <a:solidFill>
            <a:schemeClr val="accent3"/>
          </a:solidFill>
        </p:spPr>
        <p:txBody>
          <a:bodyPr wrap="square" anchor="ctr">
            <a:noAutofit/>
          </a:bodyPr>
          <a:lstStyle>
            <a:lvl1pPr marL="0" indent="0" algn="ctr">
              <a:buNone/>
              <a:defRPr>
                <a:solidFill>
                  <a:schemeClr val="bg1"/>
                </a:solidFill>
              </a:defRPr>
            </a:lvl1pPr>
          </a:lstStyle>
          <a:p>
            <a:endParaRPr lang="en-IN"/>
          </a:p>
        </p:txBody>
      </p:sp>
    </p:spTree>
    <p:extLst>
      <p:ext uri="{BB962C8B-B14F-4D97-AF65-F5344CB8AC3E}">
        <p14:creationId xmlns:p14="http://schemas.microsoft.com/office/powerpoint/2010/main" val="319141609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What we do?">
    <p:bg>
      <p:bgPr>
        <a:solidFill>
          <a:schemeClr val="accent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8C1607FC-4025-4535-B960-C423F1504CE5}"/>
              </a:ext>
            </a:extLst>
          </p:cNvPr>
          <p:cNvGrpSpPr/>
          <p:nvPr userDrawn="1"/>
        </p:nvGrpSpPr>
        <p:grpSpPr>
          <a:xfrm>
            <a:off x="354110" y="326571"/>
            <a:ext cx="11480604" cy="6185861"/>
            <a:chOff x="354110" y="326571"/>
            <a:chExt cx="11480604" cy="6185861"/>
          </a:xfrm>
          <a:solidFill>
            <a:schemeClr val="accent1">
              <a:lumMod val="90000"/>
              <a:lumOff val="10000"/>
              <a:alpha val="20000"/>
            </a:schemeClr>
          </a:solidFill>
        </p:grpSpPr>
        <p:grpSp>
          <p:nvGrpSpPr>
            <p:cNvPr id="12" name="Group 11">
              <a:extLst>
                <a:ext uri="{FF2B5EF4-FFF2-40B4-BE49-F238E27FC236}">
                  <a16:creationId xmlns:a16="http://schemas.microsoft.com/office/drawing/2014/main" id="{5651BEEC-E6AC-4E4B-9B88-D2F823311FDE}"/>
                </a:ext>
              </a:extLst>
            </p:cNvPr>
            <p:cNvGrpSpPr/>
            <p:nvPr/>
          </p:nvGrpSpPr>
          <p:grpSpPr>
            <a:xfrm>
              <a:off x="354110" y="326571"/>
              <a:ext cx="11480604" cy="109990"/>
              <a:chOff x="354110" y="326571"/>
              <a:chExt cx="11480604" cy="109990"/>
            </a:xfrm>
            <a:grpFill/>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3" name="Group 12">
              <a:extLst>
                <a:ext uri="{FF2B5EF4-FFF2-40B4-BE49-F238E27FC236}">
                  <a16:creationId xmlns:a16="http://schemas.microsoft.com/office/drawing/2014/main" id="{6CC022AE-7DA1-4DBC-B4FA-A550170E3244}"/>
                </a:ext>
              </a:extLst>
            </p:cNvPr>
            <p:cNvGrpSpPr/>
            <p:nvPr/>
          </p:nvGrpSpPr>
          <p:grpSpPr>
            <a:xfrm>
              <a:off x="354110" y="833283"/>
              <a:ext cx="11480604" cy="108822"/>
              <a:chOff x="354110" y="834963"/>
              <a:chExt cx="11480604" cy="108822"/>
            </a:xfrm>
            <a:grpFill/>
          </p:grpSpPr>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4963"/>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4963"/>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4" name="Group 13">
              <a:extLst>
                <a:ext uri="{FF2B5EF4-FFF2-40B4-BE49-F238E27FC236}">
                  <a16:creationId xmlns:a16="http://schemas.microsoft.com/office/drawing/2014/main" id="{86937529-B296-43D8-A41E-AB8B81312F52}"/>
                </a:ext>
              </a:extLst>
            </p:cNvPr>
            <p:cNvGrpSpPr/>
            <p:nvPr/>
          </p:nvGrpSpPr>
          <p:grpSpPr>
            <a:xfrm>
              <a:off x="354110" y="1338827"/>
              <a:ext cx="11480604" cy="109990"/>
              <a:chOff x="354110" y="1342187"/>
              <a:chExt cx="11480604" cy="109990"/>
            </a:xfrm>
            <a:grpFill/>
          </p:grpSpPr>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42187"/>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42187"/>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5" name="Group 14">
              <a:extLst>
                <a:ext uri="{FF2B5EF4-FFF2-40B4-BE49-F238E27FC236}">
                  <a16:creationId xmlns:a16="http://schemas.microsoft.com/office/drawing/2014/main" id="{7F2D639A-C347-4082-9643-F89AF7802C05}"/>
                </a:ext>
              </a:extLst>
            </p:cNvPr>
            <p:cNvGrpSpPr/>
            <p:nvPr/>
          </p:nvGrpSpPr>
          <p:grpSpPr>
            <a:xfrm>
              <a:off x="354110" y="1845539"/>
              <a:ext cx="11480604" cy="109990"/>
              <a:chOff x="354110" y="1850572"/>
              <a:chExt cx="11480604" cy="109990"/>
            </a:xfrm>
            <a:grpFill/>
          </p:grpSpPr>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5057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5057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6" name="Group 15">
              <a:extLst>
                <a:ext uri="{FF2B5EF4-FFF2-40B4-BE49-F238E27FC236}">
                  <a16:creationId xmlns:a16="http://schemas.microsoft.com/office/drawing/2014/main" id="{66A8B488-F73F-46BA-AAC6-FAAE1D26CA95}"/>
                </a:ext>
              </a:extLst>
            </p:cNvPr>
            <p:cNvGrpSpPr/>
            <p:nvPr/>
          </p:nvGrpSpPr>
          <p:grpSpPr>
            <a:xfrm>
              <a:off x="354110" y="2352251"/>
              <a:ext cx="11480604" cy="108822"/>
              <a:chOff x="354110" y="2358964"/>
              <a:chExt cx="11480604" cy="108822"/>
            </a:xfrm>
            <a:grpFill/>
          </p:grpSpPr>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896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896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7" name="Group 16">
              <a:extLst>
                <a:ext uri="{FF2B5EF4-FFF2-40B4-BE49-F238E27FC236}">
                  <a16:creationId xmlns:a16="http://schemas.microsoft.com/office/drawing/2014/main" id="{518EF978-EC3B-4512-9384-D9CDBEA6D3B0}"/>
                </a:ext>
              </a:extLst>
            </p:cNvPr>
            <p:cNvGrpSpPr/>
            <p:nvPr/>
          </p:nvGrpSpPr>
          <p:grpSpPr>
            <a:xfrm>
              <a:off x="354110" y="2857795"/>
              <a:ext cx="11480604" cy="109990"/>
              <a:chOff x="354110" y="2866188"/>
              <a:chExt cx="11480604" cy="109990"/>
            </a:xfrm>
            <a:grpFill/>
          </p:grpSpPr>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6618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6618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8" name="Group 17">
              <a:extLst>
                <a:ext uri="{FF2B5EF4-FFF2-40B4-BE49-F238E27FC236}">
                  <a16:creationId xmlns:a16="http://schemas.microsoft.com/office/drawing/2014/main" id="{906BB728-4849-4082-9FF0-0EA3AABEBCF4}"/>
                </a:ext>
              </a:extLst>
            </p:cNvPr>
            <p:cNvGrpSpPr/>
            <p:nvPr/>
          </p:nvGrpSpPr>
          <p:grpSpPr>
            <a:xfrm>
              <a:off x="354110" y="3364507"/>
              <a:ext cx="11480604" cy="109990"/>
              <a:chOff x="354110" y="3364062"/>
              <a:chExt cx="11480604" cy="109990"/>
            </a:xfrm>
            <a:grpFill/>
          </p:grpSpPr>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3" name="Rectangle 7">
                <a:extLst>
                  <a:ext uri="{FF2B5EF4-FFF2-40B4-BE49-F238E27FC236}">
                    <a16:creationId xmlns:a16="http://schemas.microsoft.com/office/drawing/2014/main" id="{BDB3BE91-D24B-44FB-A0BE-35ABBB231390}"/>
                  </a:ext>
                </a:extLst>
              </p:cNvPr>
              <p:cNvSpPr>
                <a:spLocks noChangeArrowheads="1"/>
              </p:cNvSpPr>
              <p:nvPr/>
            </p:nvSpPr>
            <p:spPr bwMode="auto">
              <a:xfrm>
                <a:off x="126380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4" name="Rectangle 8">
                <a:extLst>
                  <a:ext uri="{FF2B5EF4-FFF2-40B4-BE49-F238E27FC236}">
                    <a16:creationId xmlns:a16="http://schemas.microsoft.com/office/drawing/2014/main" id="{02BF76EB-C07C-40D8-ABF9-14A0E81337BD}"/>
                  </a:ext>
                </a:extLst>
              </p:cNvPr>
              <p:cNvSpPr>
                <a:spLocks noChangeArrowheads="1"/>
              </p:cNvSpPr>
              <p:nvPr/>
            </p:nvSpPr>
            <p:spPr bwMode="auto">
              <a:xfrm>
                <a:off x="171923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5" name="Rectangle 9">
                <a:extLst>
                  <a:ext uri="{FF2B5EF4-FFF2-40B4-BE49-F238E27FC236}">
                    <a16:creationId xmlns:a16="http://schemas.microsoft.com/office/drawing/2014/main" id="{FC0AC496-1F3F-4359-904E-5527E0BAD729}"/>
                  </a:ext>
                </a:extLst>
              </p:cNvPr>
              <p:cNvSpPr>
                <a:spLocks noChangeArrowheads="1"/>
              </p:cNvSpPr>
              <p:nvPr/>
            </p:nvSpPr>
            <p:spPr bwMode="auto">
              <a:xfrm>
                <a:off x="217350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6" name="Rectangle 10">
                <a:extLst>
                  <a:ext uri="{FF2B5EF4-FFF2-40B4-BE49-F238E27FC236}">
                    <a16:creationId xmlns:a16="http://schemas.microsoft.com/office/drawing/2014/main" id="{67A5809D-4B79-4E2A-8B9D-C29BBE187DEB}"/>
                  </a:ext>
                </a:extLst>
              </p:cNvPr>
              <p:cNvSpPr>
                <a:spLocks noChangeArrowheads="1"/>
              </p:cNvSpPr>
              <p:nvPr/>
            </p:nvSpPr>
            <p:spPr bwMode="auto">
              <a:xfrm>
                <a:off x="262893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7" name="Rectangle 11">
                <a:extLst>
                  <a:ext uri="{FF2B5EF4-FFF2-40B4-BE49-F238E27FC236}">
                    <a16:creationId xmlns:a16="http://schemas.microsoft.com/office/drawing/2014/main" id="{5FA8A205-5CFE-4939-86AC-E0D585AB2216}"/>
                  </a:ext>
                </a:extLst>
              </p:cNvPr>
              <p:cNvSpPr>
                <a:spLocks noChangeArrowheads="1"/>
              </p:cNvSpPr>
              <p:nvPr/>
            </p:nvSpPr>
            <p:spPr bwMode="auto">
              <a:xfrm>
                <a:off x="3083197"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8" name="Rectangle 12">
                <a:extLst>
                  <a:ext uri="{FF2B5EF4-FFF2-40B4-BE49-F238E27FC236}">
                    <a16:creationId xmlns:a16="http://schemas.microsoft.com/office/drawing/2014/main" id="{553F272B-5533-4FB6-A9F0-875A21EC046E}"/>
                  </a:ext>
                </a:extLst>
              </p:cNvPr>
              <p:cNvSpPr>
                <a:spLocks noChangeArrowheads="1"/>
              </p:cNvSpPr>
              <p:nvPr/>
            </p:nvSpPr>
            <p:spPr bwMode="auto">
              <a:xfrm>
                <a:off x="3538630"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9" name="Rectangle 13">
                <a:extLst>
                  <a:ext uri="{FF2B5EF4-FFF2-40B4-BE49-F238E27FC236}">
                    <a16:creationId xmlns:a16="http://schemas.microsoft.com/office/drawing/2014/main" id="{187F64CB-DEFF-42C8-A80D-BF5D20C7E7BB}"/>
                  </a:ext>
                </a:extLst>
              </p:cNvPr>
              <p:cNvSpPr>
                <a:spLocks noChangeArrowheads="1"/>
              </p:cNvSpPr>
              <p:nvPr/>
            </p:nvSpPr>
            <p:spPr bwMode="auto">
              <a:xfrm>
                <a:off x="399289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0" name="Rectangle 14">
                <a:extLst>
                  <a:ext uri="{FF2B5EF4-FFF2-40B4-BE49-F238E27FC236}">
                    <a16:creationId xmlns:a16="http://schemas.microsoft.com/office/drawing/2014/main" id="{D8A81EE6-EC79-451C-8888-B85838267DFF}"/>
                  </a:ext>
                </a:extLst>
              </p:cNvPr>
              <p:cNvSpPr>
                <a:spLocks noChangeArrowheads="1"/>
              </p:cNvSpPr>
              <p:nvPr/>
            </p:nvSpPr>
            <p:spPr bwMode="auto">
              <a:xfrm>
                <a:off x="4448326"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1" name="Rectangle 15">
                <a:extLst>
                  <a:ext uri="{FF2B5EF4-FFF2-40B4-BE49-F238E27FC236}">
                    <a16:creationId xmlns:a16="http://schemas.microsoft.com/office/drawing/2014/main" id="{2F75E8FE-AE95-4C7F-8BE5-50A035B1B1A2}"/>
                  </a:ext>
                </a:extLst>
              </p:cNvPr>
              <p:cNvSpPr>
                <a:spLocks noChangeArrowheads="1"/>
              </p:cNvSpPr>
              <p:nvPr/>
            </p:nvSpPr>
            <p:spPr bwMode="auto">
              <a:xfrm>
                <a:off x="4902589"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2" name="Rectangle 16">
                <a:extLst>
                  <a:ext uri="{FF2B5EF4-FFF2-40B4-BE49-F238E27FC236}">
                    <a16:creationId xmlns:a16="http://schemas.microsoft.com/office/drawing/2014/main" id="{521C11C5-735B-4510-A6D4-19E284955808}"/>
                  </a:ext>
                </a:extLst>
              </p:cNvPr>
              <p:cNvSpPr>
                <a:spLocks noChangeArrowheads="1"/>
              </p:cNvSpPr>
              <p:nvPr/>
            </p:nvSpPr>
            <p:spPr bwMode="auto">
              <a:xfrm>
                <a:off x="535802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3" name="Rectangle 17">
                <a:extLst>
                  <a:ext uri="{FF2B5EF4-FFF2-40B4-BE49-F238E27FC236}">
                    <a16:creationId xmlns:a16="http://schemas.microsoft.com/office/drawing/2014/main" id="{DE053974-1CFB-4C67-9102-E4BA82742CCB}"/>
                  </a:ext>
                </a:extLst>
              </p:cNvPr>
              <p:cNvSpPr>
                <a:spLocks noChangeArrowheads="1"/>
              </p:cNvSpPr>
              <p:nvPr/>
            </p:nvSpPr>
            <p:spPr bwMode="auto">
              <a:xfrm>
                <a:off x="5812285"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4" name="Rectangle 18">
                <a:extLst>
                  <a:ext uri="{FF2B5EF4-FFF2-40B4-BE49-F238E27FC236}">
                    <a16:creationId xmlns:a16="http://schemas.microsoft.com/office/drawing/2014/main" id="{00A33D5E-F49C-4A86-B377-B3598B7EF79A}"/>
                  </a:ext>
                </a:extLst>
              </p:cNvPr>
              <p:cNvSpPr>
                <a:spLocks noChangeArrowheads="1"/>
              </p:cNvSpPr>
              <p:nvPr/>
            </p:nvSpPr>
            <p:spPr bwMode="auto">
              <a:xfrm>
                <a:off x="626771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5" name="Rectangle 19">
                <a:extLst>
                  <a:ext uri="{FF2B5EF4-FFF2-40B4-BE49-F238E27FC236}">
                    <a16:creationId xmlns:a16="http://schemas.microsoft.com/office/drawing/2014/main" id="{7B19912A-F019-49AD-A23F-B9B6F8E59878}"/>
                  </a:ext>
                </a:extLst>
              </p:cNvPr>
              <p:cNvSpPr>
                <a:spLocks noChangeArrowheads="1"/>
              </p:cNvSpPr>
              <p:nvPr/>
            </p:nvSpPr>
            <p:spPr bwMode="auto">
              <a:xfrm>
                <a:off x="672198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19" name="Group 18">
              <a:extLst>
                <a:ext uri="{FF2B5EF4-FFF2-40B4-BE49-F238E27FC236}">
                  <a16:creationId xmlns:a16="http://schemas.microsoft.com/office/drawing/2014/main" id="{9899924C-8D1C-46B4-9F38-88AD7EA3A211}"/>
                </a:ext>
              </a:extLst>
            </p:cNvPr>
            <p:cNvGrpSpPr/>
            <p:nvPr/>
          </p:nvGrpSpPr>
          <p:grpSpPr>
            <a:xfrm>
              <a:off x="354110" y="3871219"/>
              <a:ext cx="11480604" cy="108822"/>
              <a:chOff x="354110" y="3872454"/>
              <a:chExt cx="11480604" cy="108822"/>
            </a:xfrm>
            <a:grpFill/>
          </p:grpSpPr>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7" name="Rectangle 34">
                <a:extLst>
                  <a:ext uri="{FF2B5EF4-FFF2-40B4-BE49-F238E27FC236}">
                    <a16:creationId xmlns:a16="http://schemas.microsoft.com/office/drawing/2014/main" id="{0081421C-B014-4BA9-9B01-C495814F1439}"/>
                  </a:ext>
                </a:extLst>
              </p:cNvPr>
              <p:cNvSpPr>
                <a:spLocks noChangeArrowheads="1"/>
              </p:cNvSpPr>
              <p:nvPr/>
            </p:nvSpPr>
            <p:spPr bwMode="auto">
              <a:xfrm>
                <a:off x="126380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8" name="Rectangle 35">
                <a:extLst>
                  <a:ext uri="{FF2B5EF4-FFF2-40B4-BE49-F238E27FC236}">
                    <a16:creationId xmlns:a16="http://schemas.microsoft.com/office/drawing/2014/main" id="{F2F01CCA-56ED-486D-8B82-39DC92A848EA}"/>
                  </a:ext>
                </a:extLst>
              </p:cNvPr>
              <p:cNvSpPr>
                <a:spLocks noChangeArrowheads="1"/>
              </p:cNvSpPr>
              <p:nvPr/>
            </p:nvSpPr>
            <p:spPr bwMode="auto">
              <a:xfrm>
                <a:off x="171923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9" name="Rectangle 36">
                <a:extLst>
                  <a:ext uri="{FF2B5EF4-FFF2-40B4-BE49-F238E27FC236}">
                    <a16:creationId xmlns:a16="http://schemas.microsoft.com/office/drawing/2014/main" id="{D80D4491-E5C9-4C50-81FD-6FC11F948875}"/>
                  </a:ext>
                </a:extLst>
              </p:cNvPr>
              <p:cNvSpPr>
                <a:spLocks noChangeArrowheads="1"/>
              </p:cNvSpPr>
              <p:nvPr/>
            </p:nvSpPr>
            <p:spPr bwMode="auto">
              <a:xfrm>
                <a:off x="217350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0" name="Rectangle 37">
                <a:extLst>
                  <a:ext uri="{FF2B5EF4-FFF2-40B4-BE49-F238E27FC236}">
                    <a16:creationId xmlns:a16="http://schemas.microsoft.com/office/drawing/2014/main" id="{FEC9B9BF-B893-41BF-B931-31F1750D8996}"/>
                  </a:ext>
                </a:extLst>
              </p:cNvPr>
              <p:cNvSpPr>
                <a:spLocks noChangeArrowheads="1"/>
              </p:cNvSpPr>
              <p:nvPr/>
            </p:nvSpPr>
            <p:spPr bwMode="auto">
              <a:xfrm>
                <a:off x="262893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1" name="Rectangle 38">
                <a:extLst>
                  <a:ext uri="{FF2B5EF4-FFF2-40B4-BE49-F238E27FC236}">
                    <a16:creationId xmlns:a16="http://schemas.microsoft.com/office/drawing/2014/main" id="{3CAD1EA0-31D2-4388-AC66-BE422B61421C}"/>
                  </a:ext>
                </a:extLst>
              </p:cNvPr>
              <p:cNvSpPr>
                <a:spLocks noChangeArrowheads="1"/>
              </p:cNvSpPr>
              <p:nvPr/>
            </p:nvSpPr>
            <p:spPr bwMode="auto">
              <a:xfrm>
                <a:off x="3083197"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2" name="Rectangle 39">
                <a:extLst>
                  <a:ext uri="{FF2B5EF4-FFF2-40B4-BE49-F238E27FC236}">
                    <a16:creationId xmlns:a16="http://schemas.microsoft.com/office/drawing/2014/main" id="{992B7398-2CE5-4B74-B42B-0E4E9FA210C1}"/>
                  </a:ext>
                </a:extLst>
              </p:cNvPr>
              <p:cNvSpPr>
                <a:spLocks noChangeArrowheads="1"/>
              </p:cNvSpPr>
              <p:nvPr/>
            </p:nvSpPr>
            <p:spPr bwMode="auto">
              <a:xfrm>
                <a:off x="3538630"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3" name="Rectangle 40">
                <a:extLst>
                  <a:ext uri="{FF2B5EF4-FFF2-40B4-BE49-F238E27FC236}">
                    <a16:creationId xmlns:a16="http://schemas.microsoft.com/office/drawing/2014/main" id="{2AC042C8-974E-43A8-B1AB-D62435FE96D7}"/>
                  </a:ext>
                </a:extLst>
              </p:cNvPr>
              <p:cNvSpPr>
                <a:spLocks noChangeArrowheads="1"/>
              </p:cNvSpPr>
              <p:nvPr/>
            </p:nvSpPr>
            <p:spPr bwMode="auto">
              <a:xfrm>
                <a:off x="399289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4" name="Rectangle 41">
                <a:extLst>
                  <a:ext uri="{FF2B5EF4-FFF2-40B4-BE49-F238E27FC236}">
                    <a16:creationId xmlns:a16="http://schemas.microsoft.com/office/drawing/2014/main" id="{2D6F1AB9-6712-4B85-8932-7F5F1BCFDA32}"/>
                  </a:ext>
                </a:extLst>
              </p:cNvPr>
              <p:cNvSpPr>
                <a:spLocks noChangeArrowheads="1"/>
              </p:cNvSpPr>
              <p:nvPr/>
            </p:nvSpPr>
            <p:spPr bwMode="auto">
              <a:xfrm>
                <a:off x="4448326"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5" name="Rectangle 42">
                <a:extLst>
                  <a:ext uri="{FF2B5EF4-FFF2-40B4-BE49-F238E27FC236}">
                    <a16:creationId xmlns:a16="http://schemas.microsoft.com/office/drawing/2014/main" id="{80DC2507-35DC-491B-8CB6-90312B184EDE}"/>
                  </a:ext>
                </a:extLst>
              </p:cNvPr>
              <p:cNvSpPr>
                <a:spLocks noChangeArrowheads="1"/>
              </p:cNvSpPr>
              <p:nvPr/>
            </p:nvSpPr>
            <p:spPr bwMode="auto">
              <a:xfrm>
                <a:off x="4902589"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6" name="Rectangle 43">
                <a:extLst>
                  <a:ext uri="{FF2B5EF4-FFF2-40B4-BE49-F238E27FC236}">
                    <a16:creationId xmlns:a16="http://schemas.microsoft.com/office/drawing/2014/main" id="{778102A0-D658-43A1-846D-9B9E4B9AE14F}"/>
                  </a:ext>
                </a:extLst>
              </p:cNvPr>
              <p:cNvSpPr>
                <a:spLocks noChangeArrowheads="1"/>
              </p:cNvSpPr>
              <p:nvPr/>
            </p:nvSpPr>
            <p:spPr bwMode="auto">
              <a:xfrm>
                <a:off x="535802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7" name="Rectangle 44">
                <a:extLst>
                  <a:ext uri="{FF2B5EF4-FFF2-40B4-BE49-F238E27FC236}">
                    <a16:creationId xmlns:a16="http://schemas.microsoft.com/office/drawing/2014/main" id="{0532E36E-F8F7-4121-80C1-216501C391E8}"/>
                  </a:ext>
                </a:extLst>
              </p:cNvPr>
              <p:cNvSpPr>
                <a:spLocks noChangeArrowheads="1"/>
              </p:cNvSpPr>
              <p:nvPr/>
            </p:nvSpPr>
            <p:spPr bwMode="auto">
              <a:xfrm>
                <a:off x="5812285"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8" name="Rectangle 45">
                <a:extLst>
                  <a:ext uri="{FF2B5EF4-FFF2-40B4-BE49-F238E27FC236}">
                    <a16:creationId xmlns:a16="http://schemas.microsoft.com/office/drawing/2014/main" id="{EBD0C1A7-E07E-492D-A5B7-899D81C35912}"/>
                  </a:ext>
                </a:extLst>
              </p:cNvPr>
              <p:cNvSpPr>
                <a:spLocks noChangeArrowheads="1"/>
              </p:cNvSpPr>
              <p:nvPr/>
            </p:nvSpPr>
            <p:spPr bwMode="auto">
              <a:xfrm>
                <a:off x="626771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69" name="Rectangle 46">
                <a:extLst>
                  <a:ext uri="{FF2B5EF4-FFF2-40B4-BE49-F238E27FC236}">
                    <a16:creationId xmlns:a16="http://schemas.microsoft.com/office/drawing/2014/main" id="{FF89631E-3434-468A-BE5A-16772FE2F3D2}"/>
                  </a:ext>
                </a:extLst>
              </p:cNvPr>
              <p:cNvSpPr>
                <a:spLocks noChangeArrowheads="1"/>
              </p:cNvSpPr>
              <p:nvPr/>
            </p:nvSpPr>
            <p:spPr bwMode="auto">
              <a:xfrm>
                <a:off x="672198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2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2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0" name="Group 19">
              <a:extLst>
                <a:ext uri="{FF2B5EF4-FFF2-40B4-BE49-F238E27FC236}">
                  <a16:creationId xmlns:a16="http://schemas.microsoft.com/office/drawing/2014/main" id="{8F8A1E95-3088-4CA0-BA17-9F2DBDABF9DB}"/>
                </a:ext>
              </a:extLst>
            </p:cNvPr>
            <p:cNvGrpSpPr/>
            <p:nvPr/>
          </p:nvGrpSpPr>
          <p:grpSpPr>
            <a:xfrm>
              <a:off x="354110" y="4376763"/>
              <a:ext cx="11480604" cy="109990"/>
              <a:chOff x="354110" y="4379678"/>
              <a:chExt cx="11480604" cy="109990"/>
            </a:xfrm>
            <a:grpFill/>
          </p:grpSpPr>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1" name="Rectangle 61">
                <a:extLst>
                  <a:ext uri="{FF2B5EF4-FFF2-40B4-BE49-F238E27FC236}">
                    <a16:creationId xmlns:a16="http://schemas.microsoft.com/office/drawing/2014/main" id="{FEA4E4F7-8218-4E7C-9E87-224A643273FF}"/>
                  </a:ext>
                </a:extLst>
              </p:cNvPr>
              <p:cNvSpPr>
                <a:spLocks noChangeArrowheads="1"/>
              </p:cNvSpPr>
              <p:nvPr/>
            </p:nvSpPr>
            <p:spPr bwMode="auto">
              <a:xfrm>
                <a:off x="126380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2" name="Rectangle 62">
                <a:extLst>
                  <a:ext uri="{FF2B5EF4-FFF2-40B4-BE49-F238E27FC236}">
                    <a16:creationId xmlns:a16="http://schemas.microsoft.com/office/drawing/2014/main" id="{A94D8FC5-1EBD-4EE3-98BE-790ADC20DBFF}"/>
                  </a:ext>
                </a:extLst>
              </p:cNvPr>
              <p:cNvSpPr>
                <a:spLocks noChangeArrowheads="1"/>
              </p:cNvSpPr>
              <p:nvPr/>
            </p:nvSpPr>
            <p:spPr bwMode="auto">
              <a:xfrm>
                <a:off x="171923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3" name="Rectangle 63">
                <a:extLst>
                  <a:ext uri="{FF2B5EF4-FFF2-40B4-BE49-F238E27FC236}">
                    <a16:creationId xmlns:a16="http://schemas.microsoft.com/office/drawing/2014/main" id="{30D19DB9-4852-4829-8388-B6807A0BF6DF}"/>
                  </a:ext>
                </a:extLst>
              </p:cNvPr>
              <p:cNvSpPr>
                <a:spLocks noChangeArrowheads="1"/>
              </p:cNvSpPr>
              <p:nvPr/>
            </p:nvSpPr>
            <p:spPr bwMode="auto">
              <a:xfrm>
                <a:off x="217350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4" name="Rectangle 64">
                <a:extLst>
                  <a:ext uri="{FF2B5EF4-FFF2-40B4-BE49-F238E27FC236}">
                    <a16:creationId xmlns:a16="http://schemas.microsoft.com/office/drawing/2014/main" id="{084DC439-7F3A-4989-96B7-B29D496E655F}"/>
                  </a:ext>
                </a:extLst>
              </p:cNvPr>
              <p:cNvSpPr>
                <a:spLocks noChangeArrowheads="1"/>
              </p:cNvSpPr>
              <p:nvPr/>
            </p:nvSpPr>
            <p:spPr bwMode="auto">
              <a:xfrm>
                <a:off x="262893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5" name="Rectangle 65">
                <a:extLst>
                  <a:ext uri="{FF2B5EF4-FFF2-40B4-BE49-F238E27FC236}">
                    <a16:creationId xmlns:a16="http://schemas.microsoft.com/office/drawing/2014/main" id="{35EB4226-F03D-4819-A4CC-D42233D58851}"/>
                  </a:ext>
                </a:extLst>
              </p:cNvPr>
              <p:cNvSpPr>
                <a:spLocks noChangeArrowheads="1"/>
              </p:cNvSpPr>
              <p:nvPr/>
            </p:nvSpPr>
            <p:spPr bwMode="auto">
              <a:xfrm>
                <a:off x="3083197"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6" name="Rectangle 66">
                <a:extLst>
                  <a:ext uri="{FF2B5EF4-FFF2-40B4-BE49-F238E27FC236}">
                    <a16:creationId xmlns:a16="http://schemas.microsoft.com/office/drawing/2014/main" id="{E00FCAAA-AC7E-4B03-AD5E-74ABD976422E}"/>
                  </a:ext>
                </a:extLst>
              </p:cNvPr>
              <p:cNvSpPr>
                <a:spLocks noChangeArrowheads="1"/>
              </p:cNvSpPr>
              <p:nvPr/>
            </p:nvSpPr>
            <p:spPr bwMode="auto">
              <a:xfrm>
                <a:off x="3538630"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7" name="Rectangle 67">
                <a:extLst>
                  <a:ext uri="{FF2B5EF4-FFF2-40B4-BE49-F238E27FC236}">
                    <a16:creationId xmlns:a16="http://schemas.microsoft.com/office/drawing/2014/main" id="{7D3AA8CA-C2E8-4862-8F87-EFAEFBCFF0CD}"/>
                  </a:ext>
                </a:extLst>
              </p:cNvPr>
              <p:cNvSpPr>
                <a:spLocks noChangeArrowheads="1"/>
              </p:cNvSpPr>
              <p:nvPr/>
            </p:nvSpPr>
            <p:spPr bwMode="auto">
              <a:xfrm>
                <a:off x="399289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8" name="Rectangle 68">
                <a:extLst>
                  <a:ext uri="{FF2B5EF4-FFF2-40B4-BE49-F238E27FC236}">
                    <a16:creationId xmlns:a16="http://schemas.microsoft.com/office/drawing/2014/main" id="{217BE0BD-ECA6-4A6D-9864-90AF19AF3022}"/>
                  </a:ext>
                </a:extLst>
              </p:cNvPr>
              <p:cNvSpPr>
                <a:spLocks noChangeArrowheads="1"/>
              </p:cNvSpPr>
              <p:nvPr/>
            </p:nvSpPr>
            <p:spPr bwMode="auto">
              <a:xfrm>
                <a:off x="4448326"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9" name="Rectangle 69">
                <a:extLst>
                  <a:ext uri="{FF2B5EF4-FFF2-40B4-BE49-F238E27FC236}">
                    <a16:creationId xmlns:a16="http://schemas.microsoft.com/office/drawing/2014/main" id="{4367775C-E241-437A-90EC-7A4D13D422E0}"/>
                  </a:ext>
                </a:extLst>
              </p:cNvPr>
              <p:cNvSpPr>
                <a:spLocks noChangeArrowheads="1"/>
              </p:cNvSpPr>
              <p:nvPr/>
            </p:nvSpPr>
            <p:spPr bwMode="auto">
              <a:xfrm>
                <a:off x="4902589"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0" name="Rectangle 70">
                <a:extLst>
                  <a:ext uri="{FF2B5EF4-FFF2-40B4-BE49-F238E27FC236}">
                    <a16:creationId xmlns:a16="http://schemas.microsoft.com/office/drawing/2014/main" id="{45804E6D-FE13-4F7A-A02C-81ED1ACEAFA0}"/>
                  </a:ext>
                </a:extLst>
              </p:cNvPr>
              <p:cNvSpPr>
                <a:spLocks noChangeArrowheads="1"/>
              </p:cNvSpPr>
              <p:nvPr/>
            </p:nvSpPr>
            <p:spPr bwMode="auto">
              <a:xfrm>
                <a:off x="535802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1" name="Rectangle 71">
                <a:extLst>
                  <a:ext uri="{FF2B5EF4-FFF2-40B4-BE49-F238E27FC236}">
                    <a16:creationId xmlns:a16="http://schemas.microsoft.com/office/drawing/2014/main" id="{A09F54AC-51E7-45A0-B639-BFEC5FE67CC8}"/>
                  </a:ext>
                </a:extLst>
              </p:cNvPr>
              <p:cNvSpPr>
                <a:spLocks noChangeArrowheads="1"/>
              </p:cNvSpPr>
              <p:nvPr/>
            </p:nvSpPr>
            <p:spPr bwMode="auto">
              <a:xfrm>
                <a:off x="5812285"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2" name="Rectangle 72">
                <a:extLst>
                  <a:ext uri="{FF2B5EF4-FFF2-40B4-BE49-F238E27FC236}">
                    <a16:creationId xmlns:a16="http://schemas.microsoft.com/office/drawing/2014/main" id="{CA60C1A9-4AD0-4191-96A2-CC1DD32F6F92}"/>
                  </a:ext>
                </a:extLst>
              </p:cNvPr>
              <p:cNvSpPr>
                <a:spLocks noChangeArrowheads="1"/>
              </p:cNvSpPr>
              <p:nvPr/>
            </p:nvSpPr>
            <p:spPr bwMode="auto">
              <a:xfrm>
                <a:off x="626771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3" name="Rectangle 73">
                <a:extLst>
                  <a:ext uri="{FF2B5EF4-FFF2-40B4-BE49-F238E27FC236}">
                    <a16:creationId xmlns:a16="http://schemas.microsoft.com/office/drawing/2014/main" id="{9A28ED63-9408-4F16-A85E-E76BA9F9AD02}"/>
                  </a:ext>
                </a:extLst>
              </p:cNvPr>
              <p:cNvSpPr>
                <a:spLocks noChangeArrowheads="1"/>
              </p:cNvSpPr>
              <p:nvPr/>
            </p:nvSpPr>
            <p:spPr bwMode="auto">
              <a:xfrm>
                <a:off x="672198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9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9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1" name="Group 20">
              <a:extLst>
                <a:ext uri="{FF2B5EF4-FFF2-40B4-BE49-F238E27FC236}">
                  <a16:creationId xmlns:a16="http://schemas.microsoft.com/office/drawing/2014/main" id="{909F6D0B-FF49-4CC2-90DB-BE84FEA93E9F}"/>
                </a:ext>
              </a:extLst>
            </p:cNvPr>
            <p:cNvGrpSpPr/>
            <p:nvPr/>
          </p:nvGrpSpPr>
          <p:grpSpPr>
            <a:xfrm>
              <a:off x="354110" y="4883475"/>
              <a:ext cx="11480604" cy="109990"/>
              <a:chOff x="354110" y="4888062"/>
              <a:chExt cx="11480604" cy="109990"/>
            </a:xfrm>
            <a:grpFill/>
          </p:grpSpPr>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5" name="Rectangle 7">
                <a:extLst>
                  <a:ext uri="{FF2B5EF4-FFF2-40B4-BE49-F238E27FC236}">
                    <a16:creationId xmlns:a16="http://schemas.microsoft.com/office/drawing/2014/main" id="{19A7F840-07E0-4852-B348-40D8EB614858}"/>
                  </a:ext>
                </a:extLst>
              </p:cNvPr>
              <p:cNvSpPr>
                <a:spLocks noChangeArrowheads="1"/>
              </p:cNvSpPr>
              <p:nvPr/>
            </p:nvSpPr>
            <p:spPr bwMode="auto">
              <a:xfrm>
                <a:off x="126380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6" name="Rectangle 8">
                <a:extLst>
                  <a:ext uri="{FF2B5EF4-FFF2-40B4-BE49-F238E27FC236}">
                    <a16:creationId xmlns:a16="http://schemas.microsoft.com/office/drawing/2014/main" id="{F501C6E7-9683-4F5F-ADB4-D120A8CE23AC}"/>
                  </a:ext>
                </a:extLst>
              </p:cNvPr>
              <p:cNvSpPr>
                <a:spLocks noChangeArrowheads="1"/>
              </p:cNvSpPr>
              <p:nvPr/>
            </p:nvSpPr>
            <p:spPr bwMode="auto">
              <a:xfrm>
                <a:off x="171923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7" name="Rectangle 9">
                <a:extLst>
                  <a:ext uri="{FF2B5EF4-FFF2-40B4-BE49-F238E27FC236}">
                    <a16:creationId xmlns:a16="http://schemas.microsoft.com/office/drawing/2014/main" id="{6B0B292A-E263-45E9-8363-AB5BA07DC7ED}"/>
                  </a:ext>
                </a:extLst>
              </p:cNvPr>
              <p:cNvSpPr>
                <a:spLocks noChangeArrowheads="1"/>
              </p:cNvSpPr>
              <p:nvPr/>
            </p:nvSpPr>
            <p:spPr bwMode="auto">
              <a:xfrm>
                <a:off x="217350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8" name="Rectangle 10">
                <a:extLst>
                  <a:ext uri="{FF2B5EF4-FFF2-40B4-BE49-F238E27FC236}">
                    <a16:creationId xmlns:a16="http://schemas.microsoft.com/office/drawing/2014/main" id="{F6D80E9D-A930-4211-B815-FA67CF10A554}"/>
                  </a:ext>
                </a:extLst>
              </p:cNvPr>
              <p:cNvSpPr>
                <a:spLocks noChangeArrowheads="1"/>
              </p:cNvSpPr>
              <p:nvPr/>
            </p:nvSpPr>
            <p:spPr bwMode="auto">
              <a:xfrm>
                <a:off x="262893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9" name="Rectangle 11">
                <a:extLst>
                  <a:ext uri="{FF2B5EF4-FFF2-40B4-BE49-F238E27FC236}">
                    <a16:creationId xmlns:a16="http://schemas.microsoft.com/office/drawing/2014/main" id="{75CB23DF-89C3-4513-88A0-E31FACFB7D19}"/>
                  </a:ext>
                </a:extLst>
              </p:cNvPr>
              <p:cNvSpPr>
                <a:spLocks noChangeArrowheads="1"/>
              </p:cNvSpPr>
              <p:nvPr/>
            </p:nvSpPr>
            <p:spPr bwMode="auto">
              <a:xfrm>
                <a:off x="3083197"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0" name="Rectangle 12">
                <a:extLst>
                  <a:ext uri="{FF2B5EF4-FFF2-40B4-BE49-F238E27FC236}">
                    <a16:creationId xmlns:a16="http://schemas.microsoft.com/office/drawing/2014/main" id="{792B94F3-12D9-42E8-91C9-DE5D158733B4}"/>
                  </a:ext>
                </a:extLst>
              </p:cNvPr>
              <p:cNvSpPr>
                <a:spLocks noChangeArrowheads="1"/>
              </p:cNvSpPr>
              <p:nvPr/>
            </p:nvSpPr>
            <p:spPr bwMode="auto">
              <a:xfrm>
                <a:off x="3538630"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1" name="Rectangle 13">
                <a:extLst>
                  <a:ext uri="{FF2B5EF4-FFF2-40B4-BE49-F238E27FC236}">
                    <a16:creationId xmlns:a16="http://schemas.microsoft.com/office/drawing/2014/main" id="{F5C29CE0-8ED9-4F8F-B865-6A66D95AA6F5}"/>
                  </a:ext>
                </a:extLst>
              </p:cNvPr>
              <p:cNvSpPr>
                <a:spLocks noChangeArrowheads="1"/>
              </p:cNvSpPr>
              <p:nvPr/>
            </p:nvSpPr>
            <p:spPr bwMode="auto">
              <a:xfrm>
                <a:off x="399289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2" name="Rectangle 14">
                <a:extLst>
                  <a:ext uri="{FF2B5EF4-FFF2-40B4-BE49-F238E27FC236}">
                    <a16:creationId xmlns:a16="http://schemas.microsoft.com/office/drawing/2014/main" id="{E1288316-CFF0-4D0C-A6EA-50B406EBF659}"/>
                  </a:ext>
                </a:extLst>
              </p:cNvPr>
              <p:cNvSpPr>
                <a:spLocks noChangeArrowheads="1"/>
              </p:cNvSpPr>
              <p:nvPr/>
            </p:nvSpPr>
            <p:spPr bwMode="auto">
              <a:xfrm>
                <a:off x="4448326"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3" name="Rectangle 15">
                <a:extLst>
                  <a:ext uri="{FF2B5EF4-FFF2-40B4-BE49-F238E27FC236}">
                    <a16:creationId xmlns:a16="http://schemas.microsoft.com/office/drawing/2014/main" id="{4BF70EA3-0A87-40BD-94BF-76AAEC816C87}"/>
                  </a:ext>
                </a:extLst>
              </p:cNvPr>
              <p:cNvSpPr>
                <a:spLocks noChangeArrowheads="1"/>
              </p:cNvSpPr>
              <p:nvPr/>
            </p:nvSpPr>
            <p:spPr bwMode="auto">
              <a:xfrm>
                <a:off x="4902589"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4" name="Rectangle 16">
                <a:extLst>
                  <a:ext uri="{FF2B5EF4-FFF2-40B4-BE49-F238E27FC236}">
                    <a16:creationId xmlns:a16="http://schemas.microsoft.com/office/drawing/2014/main" id="{8AC49DAE-1800-40B4-908D-DACDDBFF2135}"/>
                  </a:ext>
                </a:extLst>
              </p:cNvPr>
              <p:cNvSpPr>
                <a:spLocks noChangeArrowheads="1"/>
              </p:cNvSpPr>
              <p:nvPr/>
            </p:nvSpPr>
            <p:spPr bwMode="auto">
              <a:xfrm>
                <a:off x="535802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5" name="Rectangle 17">
                <a:extLst>
                  <a:ext uri="{FF2B5EF4-FFF2-40B4-BE49-F238E27FC236}">
                    <a16:creationId xmlns:a16="http://schemas.microsoft.com/office/drawing/2014/main" id="{236BF9F5-A935-4DA3-A4A9-52DD30165B37}"/>
                  </a:ext>
                </a:extLst>
              </p:cNvPr>
              <p:cNvSpPr>
                <a:spLocks noChangeArrowheads="1"/>
              </p:cNvSpPr>
              <p:nvPr/>
            </p:nvSpPr>
            <p:spPr bwMode="auto">
              <a:xfrm>
                <a:off x="5812285"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6" name="Rectangle 18">
                <a:extLst>
                  <a:ext uri="{FF2B5EF4-FFF2-40B4-BE49-F238E27FC236}">
                    <a16:creationId xmlns:a16="http://schemas.microsoft.com/office/drawing/2014/main" id="{97FE846A-6C60-49BD-8759-77095BC24777}"/>
                  </a:ext>
                </a:extLst>
              </p:cNvPr>
              <p:cNvSpPr>
                <a:spLocks noChangeArrowheads="1"/>
              </p:cNvSpPr>
              <p:nvPr/>
            </p:nvSpPr>
            <p:spPr bwMode="auto">
              <a:xfrm>
                <a:off x="626771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7" name="Rectangle 19">
                <a:extLst>
                  <a:ext uri="{FF2B5EF4-FFF2-40B4-BE49-F238E27FC236}">
                    <a16:creationId xmlns:a16="http://schemas.microsoft.com/office/drawing/2014/main" id="{FA924FA8-FE97-40A1-852B-77A498A7C449}"/>
                  </a:ext>
                </a:extLst>
              </p:cNvPr>
              <p:cNvSpPr>
                <a:spLocks noChangeArrowheads="1"/>
              </p:cNvSpPr>
              <p:nvPr/>
            </p:nvSpPr>
            <p:spPr bwMode="auto">
              <a:xfrm>
                <a:off x="672198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8062"/>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8062"/>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2" name="Group 21">
              <a:extLst>
                <a:ext uri="{FF2B5EF4-FFF2-40B4-BE49-F238E27FC236}">
                  <a16:creationId xmlns:a16="http://schemas.microsoft.com/office/drawing/2014/main" id="{5E7D7A4E-C314-4987-9657-060E28CAA6A0}"/>
                </a:ext>
              </a:extLst>
            </p:cNvPr>
            <p:cNvGrpSpPr/>
            <p:nvPr/>
          </p:nvGrpSpPr>
          <p:grpSpPr>
            <a:xfrm>
              <a:off x="354110" y="5390187"/>
              <a:ext cx="11480604" cy="108822"/>
              <a:chOff x="354110" y="5396454"/>
              <a:chExt cx="11480604" cy="108822"/>
            </a:xfrm>
            <a:grpFill/>
          </p:grpSpPr>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9" name="Rectangle 34">
                <a:extLst>
                  <a:ext uri="{FF2B5EF4-FFF2-40B4-BE49-F238E27FC236}">
                    <a16:creationId xmlns:a16="http://schemas.microsoft.com/office/drawing/2014/main" id="{088CF2A2-82EB-4956-973F-6A38CD7EA059}"/>
                  </a:ext>
                </a:extLst>
              </p:cNvPr>
              <p:cNvSpPr>
                <a:spLocks noChangeArrowheads="1"/>
              </p:cNvSpPr>
              <p:nvPr/>
            </p:nvSpPr>
            <p:spPr bwMode="auto">
              <a:xfrm>
                <a:off x="126380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0" name="Rectangle 35">
                <a:extLst>
                  <a:ext uri="{FF2B5EF4-FFF2-40B4-BE49-F238E27FC236}">
                    <a16:creationId xmlns:a16="http://schemas.microsoft.com/office/drawing/2014/main" id="{C040EEA9-3095-4F30-8483-23F37448C258}"/>
                  </a:ext>
                </a:extLst>
              </p:cNvPr>
              <p:cNvSpPr>
                <a:spLocks noChangeArrowheads="1"/>
              </p:cNvSpPr>
              <p:nvPr/>
            </p:nvSpPr>
            <p:spPr bwMode="auto">
              <a:xfrm>
                <a:off x="171923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1" name="Rectangle 36">
                <a:extLst>
                  <a:ext uri="{FF2B5EF4-FFF2-40B4-BE49-F238E27FC236}">
                    <a16:creationId xmlns:a16="http://schemas.microsoft.com/office/drawing/2014/main" id="{749693CE-451B-4AFB-88A8-C12ED178EA24}"/>
                  </a:ext>
                </a:extLst>
              </p:cNvPr>
              <p:cNvSpPr>
                <a:spLocks noChangeArrowheads="1"/>
              </p:cNvSpPr>
              <p:nvPr/>
            </p:nvSpPr>
            <p:spPr bwMode="auto">
              <a:xfrm>
                <a:off x="217350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2" name="Rectangle 37">
                <a:extLst>
                  <a:ext uri="{FF2B5EF4-FFF2-40B4-BE49-F238E27FC236}">
                    <a16:creationId xmlns:a16="http://schemas.microsoft.com/office/drawing/2014/main" id="{30280489-C791-44E8-963D-1255607CDB5F}"/>
                  </a:ext>
                </a:extLst>
              </p:cNvPr>
              <p:cNvSpPr>
                <a:spLocks noChangeArrowheads="1"/>
              </p:cNvSpPr>
              <p:nvPr/>
            </p:nvSpPr>
            <p:spPr bwMode="auto">
              <a:xfrm>
                <a:off x="262893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3" name="Rectangle 38">
                <a:extLst>
                  <a:ext uri="{FF2B5EF4-FFF2-40B4-BE49-F238E27FC236}">
                    <a16:creationId xmlns:a16="http://schemas.microsoft.com/office/drawing/2014/main" id="{8CC74FC2-413D-4801-AE6D-107C3B112929}"/>
                  </a:ext>
                </a:extLst>
              </p:cNvPr>
              <p:cNvSpPr>
                <a:spLocks noChangeArrowheads="1"/>
              </p:cNvSpPr>
              <p:nvPr/>
            </p:nvSpPr>
            <p:spPr bwMode="auto">
              <a:xfrm>
                <a:off x="3083197"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4" name="Rectangle 39">
                <a:extLst>
                  <a:ext uri="{FF2B5EF4-FFF2-40B4-BE49-F238E27FC236}">
                    <a16:creationId xmlns:a16="http://schemas.microsoft.com/office/drawing/2014/main" id="{B285A8B1-8801-46CD-91B8-97CE12F31990}"/>
                  </a:ext>
                </a:extLst>
              </p:cNvPr>
              <p:cNvSpPr>
                <a:spLocks noChangeArrowheads="1"/>
              </p:cNvSpPr>
              <p:nvPr/>
            </p:nvSpPr>
            <p:spPr bwMode="auto">
              <a:xfrm>
                <a:off x="3538630"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5" name="Rectangle 40">
                <a:extLst>
                  <a:ext uri="{FF2B5EF4-FFF2-40B4-BE49-F238E27FC236}">
                    <a16:creationId xmlns:a16="http://schemas.microsoft.com/office/drawing/2014/main" id="{2DCB03A8-663D-4DCB-A3A5-59C55ED30496}"/>
                  </a:ext>
                </a:extLst>
              </p:cNvPr>
              <p:cNvSpPr>
                <a:spLocks noChangeArrowheads="1"/>
              </p:cNvSpPr>
              <p:nvPr/>
            </p:nvSpPr>
            <p:spPr bwMode="auto">
              <a:xfrm>
                <a:off x="399289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6" name="Rectangle 41">
                <a:extLst>
                  <a:ext uri="{FF2B5EF4-FFF2-40B4-BE49-F238E27FC236}">
                    <a16:creationId xmlns:a16="http://schemas.microsoft.com/office/drawing/2014/main" id="{5407D7A5-9403-4899-B30F-57F9270DFA23}"/>
                  </a:ext>
                </a:extLst>
              </p:cNvPr>
              <p:cNvSpPr>
                <a:spLocks noChangeArrowheads="1"/>
              </p:cNvSpPr>
              <p:nvPr/>
            </p:nvSpPr>
            <p:spPr bwMode="auto">
              <a:xfrm>
                <a:off x="4448326"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7" name="Rectangle 42">
                <a:extLst>
                  <a:ext uri="{FF2B5EF4-FFF2-40B4-BE49-F238E27FC236}">
                    <a16:creationId xmlns:a16="http://schemas.microsoft.com/office/drawing/2014/main" id="{A5A712A8-2D9C-4566-93D7-A554219464B6}"/>
                  </a:ext>
                </a:extLst>
              </p:cNvPr>
              <p:cNvSpPr>
                <a:spLocks noChangeArrowheads="1"/>
              </p:cNvSpPr>
              <p:nvPr/>
            </p:nvSpPr>
            <p:spPr bwMode="auto">
              <a:xfrm>
                <a:off x="4902589"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8" name="Rectangle 43">
                <a:extLst>
                  <a:ext uri="{FF2B5EF4-FFF2-40B4-BE49-F238E27FC236}">
                    <a16:creationId xmlns:a16="http://schemas.microsoft.com/office/drawing/2014/main" id="{4B61ED17-0B4A-42B3-B859-84E6FBD9F9B9}"/>
                  </a:ext>
                </a:extLst>
              </p:cNvPr>
              <p:cNvSpPr>
                <a:spLocks noChangeArrowheads="1"/>
              </p:cNvSpPr>
              <p:nvPr/>
            </p:nvSpPr>
            <p:spPr bwMode="auto">
              <a:xfrm>
                <a:off x="535802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89" name="Rectangle 44">
                <a:extLst>
                  <a:ext uri="{FF2B5EF4-FFF2-40B4-BE49-F238E27FC236}">
                    <a16:creationId xmlns:a16="http://schemas.microsoft.com/office/drawing/2014/main" id="{7FF71609-E043-4DD4-BBED-210943BF31DB}"/>
                  </a:ext>
                </a:extLst>
              </p:cNvPr>
              <p:cNvSpPr>
                <a:spLocks noChangeArrowheads="1"/>
              </p:cNvSpPr>
              <p:nvPr/>
            </p:nvSpPr>
            <p:spPr bwMode="auto">
              <a:xfrm>
                <a:off x="5812285"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0" name="Rectangle 45">
                <a:extLst>
                  <a:ext uri="{FF2B5EF4-FFF2-40B4-BE49-F238E27FC236}">
                    <a16:creationId xmlns:a16="http://schemas.microsoft.com/office/drawing/2014/main" id="{9107E37E-3623-4410-8CEA-DA33995A6AC6}"/>
                  </a:ext>
                </a:extLst>
              </p:cNvPr>
              <p:cNvSpPr>
                <a:spLocks noChangeArrowheads="1"/>
              </p:cNvSpPr>
              <p:nvPr/>
            </p:nvSpPr>
            <p:spPr bwMode="auto">
              <a:xfrm>
                <a:off x="626771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1" name="Rectangle 46">
                <a:extLst>
                  <a:ext uri="{FF2B5EF4-FFF2-40B4-BE49-F238E27FC236}">
                    <a16:creationId xmlns:a16="http://schemas.microsoft.com/office/drawing/2014/main" id="{B83800E2-BDEE-48AC-9D9F-0B03C123FB62}"/>
                  </a:ext>
                </a:extLst>
              </p:cNvPr>
              <p:cNvSpPr>
                <a:spLocks noChangeArrowheads="1"/>
              </p:cNvSpPr>
              <p:nvPr/>
            </p:nvSpPr>
            <p:spPr bwMode="auto">
              <a:xfrm>
                <a:off x="672198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6454"/>
                <a:ext cx="10999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6454"/>
                <a:ext cx="108822" cy="108822"/>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3" name="Group 22">
              <a:extLst>
                <a:ext uri="{FF2B5EF4-FFF2-40B4-BE49-F238E27FC236}">
                  <a16:creationId xmlns:a16="http://schemas.microsoft.com/office/drawing/2014/main" id="{8F81BE07-E676-45EB-9AFA-7BF1FBB657A2}"/>
                </a:ext>
              </a:extLst>
            </p:cNvPr>
            <p:cNvGrpSpPr/>
            <p:nvPr/>
          </p:nvGrpSpPr>
          <p:grpSpPr>
            <a:xfrm>
              <a:off x="354110" y="5895731"/>
              <a:ext cx="11480604" cy="109990"/>
              <a:chOff x="354110" y="5903678"/>
              <a:chExt cx="11480604" cy="109990"/>
            </a:xfrm>
            <a:grpFill/>
          </p:grpSpPr>
          <p:sp>
            <p:nvSpPr>
              <p:cNvPr id="51" name="Rectangle 59">
                <a:extLst>
                  <a:ext uri="{FF2B5EF4-FFF2-40B4-BE49-F238E27FC236}">
                    <a16:creationId xmlns:a16="http://schemas.microsoft.com/office/drawing/2014/main" id="{90F41A19-F592-419E-BB70-0A26A5A2C993}"/>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 name="Rectangle 60">
                <a:extLst>
                  <a:ext uri="{FF2B5EF4-FFF2-40B4-BE49-F238E27FC236}">
                    <a16:creationId xmlns:a16="http://schemas.microsoft.com/office/drawing/2014/main" id="{1469FDD4-E3FD-413E-AE75-22EE1F631B63}"/>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 name="Rectangle 61">
                <a:extLst>
                  <a:ext uri="{FF2B5EF4-FFF2-40B4-BE49-F238E27FC236}">
                    <a16:creationId xmlns:a16="http://schemas.microsoft.com/office/drawing/2014/main" id="{FE475E5D-8646-4FC9-BFFB-619E2D0E25ED}"/>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 name="Rectangle 62">
                <a:extLst>
                  <a:ext uri="{FF2B5EF4-FFF2-40B4-BE49-F238E27FC236}">
                    <a16:creationId xmlns:a16="http://schemas.microsoft.com/office/drawing/2014/main" id="{3D36A72E-C554-4C3C-9B1B-6CB10E5F62BE}"/>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 name="Rectangle 63">
                <a:extLst>
                  <a:ext uri="{FF2B5EF4-FFF2-40B4-BE49-F238E27FC236}">
                    <a16:creationId xmlns:a16="http://schemas.microsoft.com/office/drawing/2014/main" id="{7A4E6F93-4FD1-43BD-92BD-564F60D0B6DD}"/>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 name="Rectangle 64">
                <a:extLst>
                  <a:ext uri="{FF2B5EF4-FFF2-40B4-BE49-F238E27FC236}">
                    <a16:creationId xmlns:a16="http://schemas.microsoft.com/office/drawing/2014/main" id="{91390BA3-956A-4FEA-961B-6154DE6FB764}"/>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 name="Rectangle 65">
                <a:extLst>
                  <a:ext uri="{FF2B5EF4-FFF2-40B4-BE49-F238E27FC236}">
                    <a16:creationId xmlns:a16="http://schemas.microsoft.com/office/drawing/2014/main" id="{3BDA4482-76BD-4B95-9A99-C9D97E68F675}"/>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 name="Rectangle 66">
                <a:extLst>
                  <a:ext uri="{FF2B5EF4-FFF2-40B4-BE49-F238E27FC236}">
                    <a16:creationId xmlns:a16="http://schemas.microsoft.com/office/drawing/2014/main" id="{7C89DCF1-7783-4715-A5F6-F69C325A84FE}"/>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 name="Rectangle 67">
                <a:extLst>
                  <a:ext uri="{FF2B5EF4-FFF2-40B4-BE49-F238E27FC236}">
                    <a16:creationId xmlns:a16="http://schemas.microsoft.com/office/drawing/2014/main" id="{C358A697-8E33-4B4A-8E88-7C19923AD434}"/>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 name="Rectangle 68">
                <a:extLst>
                  <a:ext uri="{FF2B5EF4-FFF2-40B4-BE49-F238E27FC236}">
                    <a16:creationId xmlns:a16="http://schemas.microsoft.com/office/drawing/2014/main" id="{8716A687-A14A-4B91-AB47-EC1722AF30AA}"/>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 name="Rectangle 69">
                <a:extLst>
                  <a:ext uri="{FF2B5EF4-FFF2-40B4-BE49-F238E27FC236}">
                    <a16:creationId xmlns:a16="http://schemas.microsoft.com/office/drawing/2014/main" id="{3597BC4D-A8AB-476D-A463-DDA92D6194C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 name="Rectangle 70">
                <a:extLst>
                  <a:ext uri="{FF2B5EF4-FFF2-40B4-BE49-F238E27FC236}">
                    <a16:creationId xmlns:a16="http://schemas.microsoft.com/office/drawing/2014/main" id="{3D5FE933-374E-4D22-95B5-F8B154CFC294}"/>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 name="Rectangle 71">
                <a:extLst>
                  <a:ext uri="{FF2B5EF4-FFF2-40B4-BE49-F238E27FC236}">
                    <a16:creationId xmlns:a16="http://schemas.microsoft.com/office/drawing/2014/main" id="{4DA4C424-BC57-46B1-8A19-98F4A1F4BC56}"/>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 name="Rectangle 72">
                <a:extLst>
                  <a:ext uri="{FF2B5EF4-FFF2-40B4-BE49-F238E27FC236}">
                    <a16:creationId xmlns:a16="http://schemas.microsoft.com/office/drawing/2014/main" id="{8072EEA5-91EE-47E9-9C82-96966E37CB87}"/>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 name="Rectangle 73">
                <a:extLst>
                  <a:ext uri="{FF2B5EF4-FFF2-40B4-BE49-F238E27FC236}">
                    <a16:creationId xmlns:a16="http://schemas.microsoft.com/office/drawing/2014/main" id="{D2366CD8-B517-40C0-8E52-217CE8F16474}"/>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 name="Rectangle 74">
                <a:extLst>
                  <a:ext uri="{FF2B5EF4-FFF2-40B4-BE49-F238E27FC236}">
                    <a16:creationId xmlns:a16="http://schemas.microsoft.com/office/drawing/2014/main" id="{2739573F-C01A-4A42-BDB4-F8717CD6555C}"/>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 name="Rectangle 75">
                <a:extLst>
                  <a:ext uri="{FF2B5EF4-FFF2-40B4-BE49-F238E27FC236}">
                    <a16:creationId xmlns:a16="http://schemas.microsoft.com/office/drawing/2014/main" id="{94A56444-668B-41B0-8986-65EB2B4A3200}"/>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 name="Rectangle 76">
                <a:extLst>
                  <a:ext uri="{FF2B5EF4-FFF2-40B4-BE49-F238E27FC236}">
                    <a16:creationId xmlns:a16="http://schemas.microsoft.com/office/drawing/2014/main" id="{B2CFF404-368E-4A76-A2CA-471611869B48}"/>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 name="Rectangle 77">
                <a:extLst>
                  <a:ext uri="{FF2B5EF4-FFF2-40B4-BE49-F238E27FC236}">
                    <a16:creationId xmlns:a16="http://schemas.microsoft.com/office/drawing/2014/main" id="{3B1857CC-9DC7-43E3-98B6-0DCBB2DC18B3}"/>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 name="Rectangle 78">
                <a:extLst>
                  <a:ext uri="{FF2B5EF4-FFF2-40B4-BE49-F238E27FC236}">
                    <a16:creationId xmlns:a16="http://schemas.microsoft.com/office/drawing/2014/main" id="{13C3C468-F3E2-4B75-BB66-184F85DD01B0}"/>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1" name="Rectangle 79">
                <a:extLst>
                  <a:ext uri="{FF2B5EF4-FFF2-40B4-BE49-F238E27FC236}">
                    <a16:creationId xmlns:a16="http://schemas.microsoft.com/office/drawing/2014/main" id="{1A0E9336-6E7F-4174-BB8B-7B675743AA41}"/>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2" name="Rectangle 80">
                <a:extLst>
                  <a:ext uri="{FF2B5EF4-FFF2-40B4-BE49-F238E27FC236}">
                    <a16:creationId xmlns:a16="http://schemas.microsoft.com/office/drawing/2014/main" id="{1AB6293C-8454-4149-8126-EFE23BCE434D}"/>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3" name="Rectangle 81">
                <a:extLst>
                  <a:ext uri="{FF2B5EF4-FFF2-40B4-BE49-F238E27FC236}">
                    <a16:creationId xmlns:a16="http://schemas.microsoft.com/office/drawing/2014/main" id="{BAE4953B-46B2-4552-8D6A-C67D4FCB3D6C}"/>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4" name="Rectangle 82">
                <a:extLst>
                  <a:ext uri="{FF2B5EF4-FFF2-40B4-BE49-F238E27FC236}">
                    <a16:creationId xmlns:a16="http://schemas.microsoft.com/office/drawing/2014/main" id="{40C5CC0E-449E-4E60-822F-5A4AB69E541C}"/>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5" name="Rectangle 83">
                <a:extLst>
                  <a:ext uri="{FF2B5EF4-FFF2-40B4-BE49-F238E27FC236}">
                    <a16:creationId xmlns:a16="http://schemas.microsoft.com/office/drawing/2014/main" id="{B2688373-3DD7-4956-8759-7CB2AF735B51}"/>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6" name="Rectangle 84">
                <a:extLst>
                  <a:ext uri="{FF2B5EF4-FFF2-40B4-BE49-F238E27FC236}">
                    <a16:creationId xmlns:a16="http://schemas.microsoft.com/office/drawing/2014/main" id="{50B8E454-F10F-456B-81ED-301B191CA48D}"/>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nvGrpSpPr>
            <p:cNvPr id="24" name="Group 23">
              <a:extLst>
                <a:ext uri="{FF2B5EF4-FFF2-40B4-BE49-F238E27FC236}">
                  <a16:creationId xmlns:a16="http://schemas.microsoft.com/office/drawing/2014/main" id="{960ABA5C-8D36-4AAD-9494-669B8A3E9E86}"/>
                </a:ext>
              </a:extLst>
            </p:cNvPr>
            <p:cNvGrpSpPr/>
            <p:nvPr/>
          </p:nvGrpSpPr>
          <p:grpSpPr>
            <a:xfrm>
              <a:off x="354110" y="6402442"/>
              <a:ext cx="11480604" cy="109990"/>
              <a:chOff x="354110" y="5903678"/>
              <a:chExt cx="11480604" cy="109990"/>
            </a:xfrm>
            <a:grpFill/>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5903678"/>
                <a:ext cx="10999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5903678"/>
                <a:ext cx="108822" cy="109990"/>
              </a:xfrm>
              <a:prstGeom prst="rect">
                <a:avLst/>
              </a:prstGeom>
              <a:grp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grpSp>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r>
              <a:rPr lang="en-US" dirty="0"/>
              <a:t>www.anubhavtrainings.com</a:t>
            </a:r>
          </a:p>
        </p:txBody>
      </p:sp>
    </p:spTree>
    <p:extLst>
      <p:ext uri="{BB962C8B-B14F-4D97-AF65-F5344CB8AC3E}">
        <p14:creationId xmlns:p14="http://schemas.microsoft.com/office/powerpoint/2010/main" val="22504774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2_What we do?">
    <p:bg>
      <p:bgPr>
        <a:solidFill>
          <a:schemeClr val="accent1"/>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6E69268-9C8B-4EBF-A9EE-DC5DC2D48DC3}" type="slidenum">
              <a:rPr lang="en-US" smtClean="0"/>
              <a:pPr/>
              <a:t>‹#›</a:t>
            </a:fld>
            <a:endParaRPr lang="en-US"/>
          </a:p>
        </p:txBody>
      </p:sp>
      <p:sp>
        <p:nvSpPr>
          <p:cNvPr id="364" name="Rectangle 5">
            <a:extLst>
              <a:ext uri="{FF2B5EF4-FFF2-40B4-BE49-F238E27FC236}">
                <a16:creationId xmlns:a16="http://schemas.microsoft.com/office/drawing/2014/main" id="{1D5D3984-7DC7-4194-AD39-51045112ACA1}"/>
              </a:ext>
            </a:extLst>
          </p:cNvPr>
          <p:cNvSpPr>
            <a:spLocks noChangeArrowheads="1"/>
          </p:cNvSpPr>
          <p:nvPr/>
        </p:nvSpPr>
        <p:spPr bwMode="auto">
          <a:xfrm>
            <a:off x="354110" y="326571"/>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5" name="Rectangle 6">
            <a:extLst>
              <a:ext uri="{FF2B5EF4-FFF2-40B4-BE49-F238E27FC236}">
                <a16:creationId xmlns:a16="http://schemas.microsoft.com/office/drawing/2014/main" id="{C4A1AA13-BC36-4E79-B4E8-CBD99F7B0D87}"/>
              </a:ext>
            </a:extLst>
          </p:cNvPr>
          <p:cNvSpPr>
            <a:spLocks noChangeArrowheads="1"/>
          </p:cNvSpPr>
          <p:nvPr/>
        </p:nvSpPr>
        <p:spPr bwMode="auto">
          <a:xfrm>
            <a:off x="80954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6" name="Rectangle 7">
            <a:extLst>
              <a:ext uri="{FF2B5EF4-FFF2-40B4-BE49-F238E27FC236}">
                <a16:creationId xmlns:a16="http://schemas.microsoft.com/office/drawing/2014/main" id="{064FA383-421A-4408-B960-0EEA4EA6D887}"/>
              </a:ext>
            </a:extLst>
          </p:cNvPr>
          <p:cNvSpPr>
            <a:spLocks noChangeArrowheads="1"/>
          </p:cNvSpPr>
          <p:nvPr/>
        </p:nvSpPr>
        <p:spPr bwMode="auto">
          <a:xfrm>
            <a:off x="126380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7" name="Rectangle 8">
            <a:extLst>
              <a:ext uri="{FF2B5EF4-FFF2-40B4-BE49-F238E27FC236}">
                <a16:creationId xmlns:a16="http://schemas.microsoft.com/office/drawing/2014/main" id="{A749CDFB-EE99-4334-8923-0D518C5B2B12}"/>
              </a:ext>
            </a:extLst>
          </p:cNvPr>
          <p:cNvSpPr>
            <a:spLocks noChangeArrowheads="1"/>
          </p:cNvSpPr>
          <p:nvPr/>
        </p:nvSpPr>
        <p:spPr bwMode="auto">
          <a:xfrm>
            <a:off x="1719239" y="326571"/>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8" name="Rectangle 9">
            <a:extLst>
              <a:ext uri="{FF2B5EF4-FFF2-40B4-BE49-F238E27FC236}">
                <a16:creationId xmlns:a16="http://schemas.microsoft.com/office/drawing/2014/main" id="{6E9A5901-7AB9-4355-8A8C-EDEDF74E0D29}"/>
              </a:ext>
            </a:extLst>
          </p:cNvPr>
          <p:cNvSpPr>
            <a:spLocks noChangeArrowheads="1"/>
          </p:cNvSpPr>
          <p:nvPr/>
        </p:nvSpPr>
        <p:spPr bwMode="auto">
          <a:xfrm>
            <a:off x="217350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9" name="Rectangle 10">
            <a:extLst>
              <a:ext uri="{FF2B5EF4-FFF2-40B4-BE49-F238E27FC236}">
                <a16:creationId xmlns:a16="http://schemas.microsoft.com/office/drawing/2014/main" id="{719A89F7-F1DD-434B-B30D-4B32BEFEBDCF}"/>
              </a:ext>
            </a:extLst>
          </p:cNvPr>
          <p:cNvSpPr>
            <a:spLocks noChangeArrowheads="1"/>
          </p:cNvSpPr>
          <p:nvPr/>
        </p:nvSpPr>
        <p:spPr bwMode="auto">
          <a:xfrm>
            <a:off x="262893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0" name="Rectangle 11">
            <a:extLst>
              <a:ext uri="{FF2B5EF4-FFF2-40B4-BE49-F238E27FC236}">
                <a16:creationId xmlns:a16="http://schemas.microsoft.com/office/drawing/2014/main" id="{E2F34566-8F29-46BF-862B-492CFB9F0B97}"/>
              </a:ext>
            </a:extLst>
          </p:cNvPr>
          <p:cNvSpPr>
            <a:spLocks noChangeArrowheads="1"/>
          </p:cNvSpPr>
          <p:nvPr/>
        </p:nvSpPr>
        <p:spPr bwMode="auto">
          <a:xfrm>
            <a:off x="3083197"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1" name="Rectangle 12">
            <a:extLst>
              <a:ext uri="{FF2B5EF4-FFF2-40B4-BE49-F238E27FC236}">
                <a16:creationId xmlns:a16="http://schemas.microsoft.com/office/drawing/2014/main" id="{13B17D5B-B8E7-479A-9557-1DE1F3355D01}"/>
              </a:ext>
            </a:extLst>
          </p:cNvPr>
          <p:cNvSpPr>
            <a:spLocks noChangeArrowheads="1"/>
          </p:cNvSpPr>
          <p:nvPr/>
        </p:nvSpPr>
        <p:spPr bwMode="auto">
          <a:xfrm>
            <a:off x="3538630"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2" name="Rectangle 13">
            <a:extLst>
              <a:ext uri="{FF2B5EF4-FFF2-40B4-BE49-F238E27FC236}">
                <a16:creationId xmlns:a16="http://schemas.microsoft.com/office/drawing/2014/main" id="{648B9A6E-E46B-4E77-8AFC-175F26F71815}"/>
              </a:ext>
            </a:extLst>
          </p:cNvPr>
          <p:cNvSpPr>
            <a:spLocks noChangeArrowheads="1"/>
          </p:cNvSpPr>
          <p:nvPr/>
        </p:nvSpPr>
        <p:spPr bwMode="auto">
          <a:xfrm>
            <a:off x="399289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3" name="Rectangle 14">
            <a:extLst>
              <a:ext uri="{FF2B5EF4-FFF2-40B4-BE49-F238E27FC236}">
                <a16:creationId xmlns:a16="http://schemas.microsoft.com/office/drawing/2014/main" id="{66ED677A-B450-444C-8C05-6164CEFBB230}"/>
              </a:ext>
            </a:extLst>
          </p:cNvPr>
          <p:cNvSpPr>
            <a:spLocks noChangeArrowheads="1"/>
          </p:cNvSpPr>
          <p:nvPr/>
        </p:nvSpPr>
        <p:spPr bwMode="auto">
          <a:xfrm>
            <a:off x="4448326"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4" name="Rectangle 15">
            <a:extLst>
              <a:ext uri="{FF2B5EF4-FFF2-40B4-BE49-F238E27FC236}">
                <a16:creationId xmlns:a16="http://schemas.microsoft.com/office/drawing/2014/main" id="{6B37F876-20AD-4B0B-B794-D98057E31CD1}"/>
              </a:ext>
            </a:extLst>
          </p:cNvPr>
          <p:cNvSpPr>
            <a:spLocks noChangeArrowheads="1"/>
          </p:cNvSpPr>
          <p:nvPr/>
        </p:nvSpPr>
        <p:spPr bwMode="auto">
          <a:xfrm>
            <a:off x="4902589"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5" name="Rectangle 16">
            <a:extLst>
              <a:ext uri="{FF2B5EF4-FFF2-40B4-BE49-F238E27FC236}">
                <a16:creationId xmlns:a16="http://schemas.microsoft.com/office/drawing/2014/main" id="{9EED317B-A291-4834-AF57-5CB5972CF527}"/>
              </a:ext>
            </a:extLst>
          </p:cNvPr>
          <p:cNvSpPr>
            <a:spLocks noChangeArrowheads="1"/>
          </p:cNvSpPr>
          <p:nvPr/>
        </p:nvSpPr>
        <p:spPr bwMode="auto">
          <a:xfrm>
            <a:off x="535802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6" name="Rectangle 17">
            <a:extLst>
              <a:ext uri="{FF2B5EF4-FFF2-40B4-BE49-F238E27FC236}">
                <a16:creationId xmlns:a16="http://schemas.microsoft.com/office/drawing/2014/main" id="{6F10DAB5-CF53-4900-8A89-3398C2031047}"/>
              </a:ext>
            </a:extLst>
          </p:cNvPr>
          <p:cNvSpPr>
            <a:spLocks noChangeArrowheads="1"/>
          </p:cNvSpPr>
          <p:nvPr/>
        </p:nvSpPr>
        <p:spPr bwMode="auto">
          <a:xfrm>
            <a:off x="5812285"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7" name="Rectangle 18">
            <a:extLst>
              <a:ext uri="{FF2B5EF4-FFF2-40B4-BE49-F238E27FC236}">
                <a16:creationId xmlns:a16="http://schemas.microsoft.com/office/drawing/2014/main" id="{F5888EEF-E323-44C5-9096-B1D8A26B31A0}"/>
              </a:ext>
            </a:extLst>
          </p:cNvPr>
          <p:cNvSpPr>
            <a:spLocks noChangeArrowheads="1"/>
          </p:cNvSpPr>
          <p:nvPr/>
        </p:nvSpPr>
        <p:spPr bwMode="auto">
          <a:xfrm>
            <a:off x="626771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8" name="Rectangle 19">
            <a:extLst>
              <a:ext uri="{FF2B5EF4-FFF2-40B4-BE49-F238E27FC236}">
                <a16:creationId xmlns:a16="http://schemas.microsoft.com/office/drawing/2014/main" id="{9825D3DA-CFCD-4B62-AA3E-6B6A3F6A4D32}"/>
              </a:ext>
            </a:extLst>
          </p:cNvPr>
          <p:cNvSpPr>
            <a:spLocks noChangeArrowheads="1"/>
          </p:cNvSpPr>
          <p:nvPr/>
        </p:nvSpPr>
        <p:spPr bwMode="auto">
          <a:xfrm>
            <a:off x="672198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9" name="Rectangle 20">
            <a:extLst>
              <a:ext uri="{FF2B5EF4-FFF2-40B4-BE49-F238E27FC236}">
                <a16:creationId xmlns:a16="http://schemas.microsoft.com/office/drawing/2014/main" id="{485F1DFD-B6E0-4E81-9E5D-A16F629BFD95}"/>
              </a:ext>
            </a:extLst>
          </p:cNvPr>
          <p:cNvSpPr>
            <a:spLocks noChangeArrowheads="1"/>
          </p:cNvSpPr>
          <p:nvPr/>
        </p:nvSpPr>
        <p:spPr bwMode="auto">
          <a:xfrm>
            <a:off x="7177414"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0" name="Rectangle 21">
            <a:extLst>
              <a:ext uri="{FF2B5EF4-FFF2-40B4-BE49-F238E27FC236}">
                <a16:creationId xmlns:a16="http://schemas.microsoft.com/office/drawing/2014/main" id="{22C892AF-FE66-492B-8360-9F3902E2D27A}"/>
              </a:ext>
            </a:extLst>
          </p:cNvPr>
          <p:cNvSpPr>
            <a:spLocks noChangeArrowheads="1"/>
          </p:cNvSpPr>
          <p:nvPr/>
        </p:nvSpPr>
        <p:spPr bwMode="auto">
          <a:xfrm>
            <a:off x="7631676"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1" name="Rectangle 22">
            <a:extLst>
              <a:ext uri="{FF2B5EF4-FFF2-40B4-BE49-F238E27FC236}">
                <a16:creationId xmlns:a16="http://schemas.microsoft.com/office/drawing/2014/main" id="{BF8787BC-8DED-4E08-BA9C-0F363C018FE6}"/>
              </a:ext>
            </a:extLst>
          </p:cNvPr>
          <p:cNvSpPr>
            <a:spLocks noChangeArrowheads="1"/>
          </p:cNvSpPr>
          <p:nvPr/>
        </p:nvSpPr>
        <p:spPr bwMode="auto">
          <a:xfrm>
            <a:off x="8087109"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2" name="Rectangle 23">
            <a:extLst>
              <a:ext uri="{FF2B5EF4-FFF2-40B4-BE49-F238E27FC236}">
                <a16:creationId xmlns:a16="http://schemas.microsoft.com/office/drawing/2014/main" id="{ECC6E2E7-5D4C-494A-9957-C74873D73B5C}"/>
              </a:ext>
            </a:extLst>
          </p:cNvPr>
          <p:cNvSpPr>
            <a:spLocks noChangeArrowheads="1"/>
          </p:cNvSpPr>
          <p:nvPr/>
        </p:nvSpPr>
        <p:spPr bwMode="auto">
          <a:xfrm>
            <a:off x="8541372"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3" name="Rectangle 24">
            <a:extLst>
              <a:ext uri="{FF2B5EF4-FFF2-40B4-BE49-F238E27FC236}">
                <a16:creationId xmlns:a16="http://schemas.microsoft.com/office/drawing/2014/main" id="{619B2CB8-4BD4-49C4-99C7-1EDC4DE98D0E}"/>
              </a:ext>
            </a:extLst>
          </p:cNvPr>
          <p:cNvSpPr>
            <a:spLocks noChangeArrowheads="1"/>
          </p:cNvSpPr>
          <p:nvPr/>
        </p:nvSpPr>
        <p:spPr bwMode="auto">
          <a:xfrm>
            <a:off x="8996805"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4" name="Rectangle 25">
            <a:extLst>
              <a:ext uri="{FF2B5EF4-FFF2-40B4-BE49-F238E27FC236}">
                <a16:creationId xmlns:a16="http://schemas.microsoft.com/office/drawing/2014/main" id="{2BD052E5-B9B7-4DDC-921A-0BA5DC53AFE7}"/>
              </a:ext>
            </a:extLst>
          </p:cNvPr>
          <p:cNvSpPr>
            <a:spLocks noChangeArrowheads="1"/>
          </p:cNvSpPr>
          <p:nvPr/>
        </p:nvSpPr>
        <p:spPr bwMode="auto">
          <a:xfrm>
            <a:off x="9451068"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5" name="Rectangle 26">
            <a:extLst>
              <a:ext uri="{FF2B5EF4-FFF2-40B4-BE49-F238E27FC236}">
                <a16:creationId xmlns:a16="http://schemas.microsoft.com/office/drawing/2014/main" id="{854CCDB5-6DB3-4877-AAD4-2D60BD9045BA}"/>
              </a:ext>
            </a:extLst>
          </p:cNvPr>
          <p:cNvSpPr>
            <a:spLocks noChangeArrowheads="1"/>
          </p:cNvSpPr>
          <p:nvPr/>
        </p:nvSpPr>
        <p:spPr bwMode="auto">
          <a:xfrm>
            <a:off x="9906501"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6" name="Rectangle 27">
            <a:extLst>
              <a:ext uri="{FF2B5EF4-FFF2-40B4-BE49-F238E27FC236}">
                <a16:creationId xmlns:a16="http://schemas.microsoft.com/office/drawing/2014/main" id="{E3701413-7CE4-4A3C-88EA-C6C0B42E4A34}"/>
              </a:ext>
            </a:extLst>
          </p:cNvPr>
          <p:cNvSpPr>
            <a:spLocks noChangeArrowheads="1"/>
          </p:cNvSpPr>
          <p:nvPr/>
        </p:nvSpPr>
        <p:spPr bwMode="auto">
          <a:xfrm>
            <a:off x="10360763"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7" name="Rectangle 28">
            <a:extLst>
              <a:ext uri="{FF2B5EF4-FFF2-40B4-BE49-F238E27FC236}">
                <a16:creationId xmlns:a16="http://schemas.microsoft.com/office/drawing/2014/main" id="{BA36D018-6320-417B-8F9E-55683DDC96D5}"/>
              </a:ext>
            </a:extLst>
          </p:cNvPr>
          <p:cNvSpPr>
            <a:spLocks noChangeArrowheads="1"/>
          </p:cNvSpPr>
          <p:nvPr/>
        </p:nvSpPr>
        <p:spPr bwMode="auto">
          <a:xfrm>
            <a:off x="10816197"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8" name="Rectangle 29">
            <a:extLst>
              <a:ext uri="{FF2B5EF4-FFF2-40B4-BE49-F238E27FC236}">
                <a16:creationId xmlns:a16="http://schemas.microsoft.com/office/drawing/2014/main" id="{2B1F5663-A83E-4D95-BDF4-EBB44F3CCC3B}"/>
              </a:ext>
            </a:extLst>
          </p:cNvPr>
          <p:cNvSpPr>
            <a:spLocks noChangeArrowheads="1"/>
          </p:cNvSpPr>
          <p:nvPr/>
        </p:nvSpPr>
        <p:spPr bwMode="auto">
          <a:xfrm>
            <a:off x="11270460" y="32657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9" name="Rectangle 30">
            <a:extLst>
              <a:ext uri="{FF2B5EF4-FFF2-40B4-BE49-F238E27FC236}">
                <a16:creationId xmlns:a16="http://schemas.microsoft.com/office/drawing/2014/main" id="{462D901F-2505-492E-B20E-7B4077FF6D3B}"/>
              </a:ext>
            </a:extLst>
          </p:cNvPr>
          <p:cNvSpPr>
            <a:spLocks noChangeArrowheads="1"/>
          </p:cNvSpPr>
          <p:nvPr/>
        </p:nvSpPr>
        <p:spPr bwMode="auto">
          <a:xfrm>
            <a:off x="11725892" y="32657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0" name="Rectangle 32">
            <a:extLst>
              <a:ext uri="{FF2B5EF4-FFF2-40B4-BE49-F238E27FC236}">
                <a16:creationId xmlns:a16="http://schemas.microsoft.com/office/drawing/2014/main" id="{FDEA931C-C5A4-4A39-893A-F9D600DAA120}"/>
              </a:ext>
            </a:extLst>
          </p:cNvPr>
          <p:cNvSpPr>
            <a:spLocks noChangeArrowheads="1"/>
          </p:cNvSpPr>
          <p:nvPr/>
        </p:nvSpPr>
        <p:spPr bwMode="auto">
          <a:xfrm>
            <a:off x="354110" y="834963"/>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1" name="Rectangle 33">
            <a:extLst>
              <a:ext uri="{FF2B5EF4-FFF2-40B4-BE49-F238E27FC236}">
                <a16:creationId xmlns:a16="http://schemas.microsoft.com/office/drawing/2014/main" id="{53FAB04F-C814-4903-887C-6B8749BF4873}"/>
              </a:ext>
            </a:extLst>
          </p:cNvPr>
          <p:cNvSpPr>
            <a:spLocks noChangeArrowheads="1"/>
          </p:cNvSpPr>
          <p:nvPr/>
        </p:nvSpPr>
        <p:spPr bwMode="auto">
          <a:xfrm>
            <a:off x="80954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2" name="Rectangle 34">
            <a:extLst>
              <a:ext uri="{FF2B5EF4-FFF2-40B4-BE49-F238E27FC236}">
                <a16:creationId xmlns:a16="http://schemas.microsoft.com/office/drawing/2014/main" id="{E80BB6CA-5007-43DC-9106-9AC1FD8F5F42}"/>
              </a:ext>
            </a:extLst>
          </p:cNvPr>
          <p:cNvSpPr>
            <a:spLocks noChangeArrowheads="1"/>
          </p:cNvSpPr>
          <p:nvPr/>
        </p:nvSpPr>
        <p:spPr bwMode="auto">
          <a:xfrm>
            <a:off x="1263805"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3" name="Rectangle 35">
            <a:extLst>
              <a:ext uri="{FF2B5EF4-FFF2-40B4-BE49-F238E27FC236}">
                <a16:creationId xmlns:a16="http://schemas.microsoft.com/office/drawing/2014/main" id="{3E18C2F1-101D-4393-9918-DE77B3379868}"/>
              </a:ext>
            </a:extLst>
          </p:cNvPr>
          <p:cNvSpPr>
            <a:spLocks noChangeArrowheads="1"/>
          </p:cNvSpPr>
          <p:nvPr/>
        </p:nvSpPr>
        <p:spPr bwMode="auto">
          <a:xfrm>
            <a:off x="171923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4" name="Rectangle 36">
            <a:extLst>
              <a:ext uri="{FF2B5EF4-FFF2-40B4-BE49-F238E27FC236}">
                <a16:creationId xmlns:a16="http://schemas.microsoft.com/office/drawing/2014/main" id="{2EA02F2D-5F5D-4284-953F-D92F8BA89C8B}"/>
              </a:ext>
            </a:extLst>
          </p:cNvPr>
          <p:cNvSpPr>
            <a:spLocks noChangeArrowheads="1"/>
          </p:cNvSpPr>
          <p:nvPr/>
        </p:nvSpPr>
        <p:spPr bwMode="auto">
          <a:xfrm>
            <a:off x="217350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5" name="Rectangle 37">
            <a:extLst>
              <a:ext uri="{FF2B5EF4-FFF2-40B4-BE49-F238E27FC236}">
                <a16:creationId xmlns:a16="http://schemas.microsoft.com/office/drawing/2014/main" id="{B5280DAC-9E73-48E4-A0C0-043ACF981C6E}"/>
              </a:ext>
            </a:extLst>
          </p:cNvPr>
          <p:cNvSpPr>
            <a:spLocks noChangeArrowheads="1"/>
          </p:cNvSpPr>
          <p:nvPr/>
        </p:nvSpPr>
        <p:spPr bwMode="auto">
          <a:xfrm>
            <a:off x="262893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6" name="Rectangle 38">
            <a:extLst>
              <a:ext uri="{FF2B5EF4-FFF2-40B4-BE49-F238E27FC236}">
                <a16:creationId xmlns:a16="http://schemas.microsoft.com/office/drawing/2014/main" id="{60B1EDB9-9DC9-475A-BEBF-49644F4E1F95}"/>
              </a:ext>
            </a:extLst>
          </p:cNvPr>
          <p:cNvSpPr>
            <a:spLocks noChangeArrowheads="1"/>
          </p:cNvSpPr>
          <p:nvPr/>
        </p:nvSpPr>
        <p:spPr bwMode="auto">
          <a:xfrm>
            <a:off x="3083197" y="834963"/>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7" name="Rectangle 39">
            <a:extLst>
              <a:ext uri="{FF2B5EF4-FFF2-40B4-BE49-F238E27FC236}">
                <a16:creationId xmlns:a16="http://schemas.microsoft.com/office/drawing/2014/main" id="{820A7A5C-FCE4-4A98-ABAF-F0127EC77F14}"/>
              </a:ext>
            </a:extLst>
          </p:cNvPr>
          <p:cNvSpPr>
            <a:spLocks noChangeArrowheads="1"/>
          </p:cNvSpPr>
          <p:nvPr/>
        </p:nvSpPr>
        <p:spPr bwMode="auto">
          <a:xfrm>
            <a:off x="3538630"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8" name="Rectangle 40">
            <a:extLst>
              <a:ext uri="{FF2B5EF4-FFF2-40B4-BE49-F238E27FC236}">
                <a16:creationId xmlns:a16="http://schemas.microsoft.com/office/drawing/2014/main" id="{7A431B81-7C7C-42A1-8E97-0E59A743EAFF}"/>
              </a:ext>
            </a:extLst>
          </p:cNvPr>
          <p:cNvSpPr>
            <a:spLocks noChangeArrowheads="1"/>
          </p:cNvSpPr>
          <p:nvPr/>
        </p:nvSpPr>
        <p:spPr bwMode="auto">
          <a:xfrm>
            <a:off x="399289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9" name="Rectangle 41">
            <a:extLst>
              <a:ext uri="{FF2B5EF4-FFF2-40B4-BE49-F238E27FC236}">
                <a16:creationId xmlns:a16="http://schemas.microsoft.com/office/drawing/2014/main" id="{F7C18536-4714-447C-B2CD-5CCE34FE6304}"/>
              </a:ext>
            </a:extLst>
          </p:cNvPr>
          <p:cNvSpPr>
            <a:spLocks noChangeArrowheads="1"/>
          </p:cNvSpPr>
          <p:nvPr/>
        </p:nvSpPr>
        <p:spPr bwMode="auto">
          <a:xfrm>
            <a:off x="4448326"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0" name="Rectangle 42">
            <a:extLst>
              <a:ext uri="{FF2B5EF4-FFF2-40B4-BE49-F238E27FC236}">
                <a16:creationId xmlns:a16="http://schemas.microsoft.com/office/drawing/2014/main" id="{A5220EB9-CFCA-4E11-B625-CBA6910EDB8D}"/>
              </a:ext>
            </a:extLst>
          </p:cNvPr>
          <p:cNvSpPr>
            <a:spLocks noChangeArrowheads="1"/>
          </p:cNvSpPr>
          <p:nvPr/>
        </p:nvSpPr>
        <p:spPr bwMode="auto">
          <a:xfrm>
            <a:off x="4902589"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1" name="Rectangle 43">
            <a:extLst>
              <a:ext uri="{FF2B5EF4-FFF2-40B4-BE49-F238E27FC236}">
                <a16:creationId xmlns:a16="http://schemas.microsoft.com/office/drawing/2014/main" id="{C9AB4232-42B9-4172-8F6B-0CCF9E84F564}"/>
              </a:ext>
            </a:extLst>
          </p:cNvPr>
          <p:cNvSpPr>
            <a:spLocks noChangeArrowheads="1"/>
          </p:cNvSpPr>
          <p:nvPr/>
        </p:nvSpPr>
        <p:spPr bwMode="auto">
          <a:xfrm>
            <a:off x="535802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2" name="Rectangle 44">
            <a:extLst>
              <a:ext uri="{FF2B5EF4-FFF2-40B4-BE49-F238E27FC236}">
                <a16:creationId xmlns:a16="http://schemas.microsoft.com/office/drawing/2014/main" id="{77D0A2B3-F2AF-45C0-BC1A-629B0AF4C017}"/>
              </a:ext>
            </a:extLst>
          </p:cNvPr>
          <p:cNvSpPr>
            <a:spLocks noChangeArrowheads="1"/>
          </p:cNvSpPr>
          <p:nvPr/>
        </p:nvSpPr>
        <p:spPr bwMode="auto">
          <a:xfrm>
            <a:off x="5812285"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3" name="Rectangle 45">
            <a:extLst>
              <a:ext uri="{FF2B5EF4-FFF2-40B4-BE49-F238E27FC236}">
                <a16:creationId xmlns:a16="http://schemas.microsoft.com/office/drawing/2014/main" id="{C2A2BCF5-ACB6-4194-9DE7-BE45865F0651}"/>
              </a:ext>
            </a:extLst>
          </p:cNvPr>
          <p:cNvSpPr>
            <a:spLocks noChangeArrowheads="1"/>
          </p:cNvSpPr>
          <p:nvPr/>
        </p:nvSpPr>
        <p:spPr bwMode="auto">
          <a:xfrm>
            <a:off x="626771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4" name="Rectangle 46">
            <a:extLst>
              <a:ext uri="{FF2B5EF4-FFF2-40B4-BE49-F238E27FC236}">
                <a16:creationId xmlns:a16="http://schemas.microsoft.com/office/drawing/2014/main" id="{E5AE97FB-206B-4E16-BB3C-161246A67640}"/>
              </a:ext>
            </a:extLst>
          </p:cNvPr>
          <p:cNvSpPr>
            <a:spLocks noChangeArrowheads="1"/>
          </p:cNvSpPr>
          <p:nvPr/>
        </p:nvSpPr>
        <p:spPr bwMode="auto">
          <a:xfrm>
            <a:off x="672198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5" name="Rectangle 47">
            <a:extLst>
              <a:ext uri="{FF2B5EF4-FFF2-40B4-BE49-F238E27FC236}">
                <a16:creationId xmlns:a16="http://schemas.microsoft.com/office/drawing/2014/main" id="{E2148554-6A62-41A8-B70A-3265589BB172}"/>
              </a:ext>
            </a:extLst>
          </p:cNvPr>
          <p:cNvSpPr>
            <a:spLocks noChangeArrowheads="1"/>
          </p:cNvSpPr>
          <p:nvPr/>
        </p:nvSpPr>
        <p:spPr bwMode="auto">
          <a:xfrm>
            <a:off x="7177414"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6" name="Rectangle 48">
            <a:extLst>
              <a:ext uri="{FF2B5EF4-FFF2-40B4-BE49-F238E27FC236}">
                <a16:creationId xmlns:a16="http://schemas.microsoft.com/office/drawing/2014/main" id="{1F2DBB84-56F7-4574-B1C3-59A49824B840}"/>
              </a:ext>
            </a:extLst>
          </p:cNvPr>
          <p:cNvSpPr>
            <a:spLocks noChangeArrowheads="1"/>
          </p:cNvSpPr>
          <p:nvPr/>
        </p:nvSpPr>
        <p:spPr bwMode="auto">
          <a:xfrm>
            <a:off x="7631676"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7" name="Rectangle 49">
            <a:extLst>
              <a:ext uri="{FF2B5EF4-FFF2-40B4-BE49-F238E27FC236}">
                <a16:creationId xmlns:a16="http://schemas.microsoft.com/office/drawing/2014/main" id="{3803743A-8621-4AD5-9BEE-D1FBC8D62207}"/>
              </a:ext>
            </a:extLst>
          </p:cNvPr>
          <p:cNvSpPr>
            <a:spLocks noChangeArrowheads="1"/>
          </p:cNvSpPr>
          <p:nvPr/>
        </p:nvSpPr>
        <p:spPr bwMode="auto">
          <a:xfrm>
            <a:off x="8087109"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8" name="Rectangle 50">
            <a:extLst>
              <a:ext uri="{FF2B5EF4-FFF2-40B4-BE49-F238E27FC236}">
                <a16:creationId xmlns:a16="http://schemas.microsoft.com/office/drawing/2014/main" id="{2940D20D-CE5D-4F7F-87D5-4081213E1F25}"/>
              </a:ext>
            </a:extLst>
          </p:cNvPr>
          <p:cNvSpPr>
            <a:spLocks noChangeArrowheads="1"/>
          </p:cNvSpPr>
          <p:nvPr/>
        </p:nvSpPr>
        <p:spPr bwMode="auto">
          <a:xfrm>
            <a:off x="8541372"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9" name="Rectangle 51">
            <a:extLst>
              <a:ext uri="{FF2B5EF4-FFF2-40B4-BE49-F238E27FC236}">
                <a16:creationId xmlns:a16="http://schemas.microsoft.com/office/drawing/2014/main" id="{F24365F1-8EF6-4443-AB20-203041B14D4A}"/>
              </a:ext>
            </a:extLst>
          </p:cNvPr>
          <p:cNvSpPr>
            <a:spLocks noChangeArrowheads="1"/>
          </p:cNvSpPr>
          <p:nvPr/>
        </p:nvSpPr>
        <p:spPr bwMode="auto">
          <a:xfrm>
            <a:off x="8996805"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0" name="Rectangle 52">
            <a:extLst>
              <a:ext uri="{FF2B5EF4-FFF2-40B4-BE49-F238E27FC236}">
                <a16:creationId xmlns:a16="http://schemas.microsoft.com/office/drawing/2014/main" id="{43BD6223-42F5-4EA4-BED3-40CDDED810F2}"/>
              </a:ext>
            </a:extLst>
          </p:cNvPr>
          <p:cNvSpPr>
            <a:spLocks noChangeArrowheads="1"/>
          </p:cNvSpPr>
          <p:nvPr/>
        </p:nvSpPr>
        <p:spPr bwMode="auto">
          <a:xfrm>
            <a:off x="9451068"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1" name="Rectangle 53">
            <a:extLst>
              <a:ext uri="{FF2B5EF4-FFF2-40B4-BE49-F238E27FC236}">
                <a16:creationId xmlns:a16="http://schemas.microsoft.com/office/drawing/2014/main" id="{C44C46DF-3231-4732-836F-60E5D9F31465}"/>
              </a:ext>
            </a:extLst>
          </p:cNvPr>
          <p:cNvSpPr>
            <a:spLocks noChangeArrowheads="1"/>
          </p:cNvSpPr>
          <p:nvPr/>
        </p:nvSpPr>
        <p:spPr bwMode="auto">
          <a:xfrm>
            <a:off x="9906501"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2" name="Rectangle 54">
            <a:extLst>
              <a:ext uri="{FF2B5EF4-FFF2-40B4-BE49-F238E27FC236}">
                <a16:creationId xmlns:a16="http://schemas.microsoft.com/office/drawing/2014/main" id="{19478349-0B6B-45A3-A8D0-F9FFADAB4607}"/>
              </a:ext>
            </a:extLst>
          </p:cNvPr>
          <p:cNvSpPr>
            <a:spLocks noChangeArrowheads="1"/>
          </p:cNvSpPr>
          <p:nvPr/>
        </p:nvSpPr>
        <p:spPr bwMode="auto">
          <a:xfrm>
            <a:off x="10360763"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3" name="Rectangle 55">
            <a:extLst>
              <a:ext uri="{FF2B5EF4-FFF2-40B4-BE49-F238E27FC236}">
                <a16:creationId xmlns:a16="http://schemas.microsoft.com/office/drawing/2014/main" id="{AECC5927-A5DD-4BD3-91EB-7B58FC036A0F}"/>
              </a:ext>
            </a:extLst>
          </p:cNvPr>
          <p:cNvSpPr>
            <a:spLocks noChangeArrowheads="1"/>
          </p:cNvSpPr>
          <p:nvPr/>
        </p:nvSpPr>
        <p:spPr bwMode="auto">
          <a:xfrm>
            <a:off x="10816197"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4" name="Rectangle 56">
            <a:extLst>
              <a:ext uri="{FF2B5EF4-FFF2-40B4-BE49-F238E27FC236}">
                <a16:creationId xmlns:a16="http://schemas.microsoft.com/office/drawing/2014/main" id="{2592B56B-0EE5-44E3-8D4E-C331547A46D6}"/>
              </a:ext>
            </a:extLst>
          </p:cNvPr>
          <p:cNvSpPr>
            <a:spLocks noChangeArrowheads="1"/>
          </p:cNvSpPr>
          <p:nvPr/>
        </p:nvSpPr>
        <p:spPr bwMode="auto">
          <a:xfrm>
            <a:off x="11270460" y="834963"/>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5" name="Rectangle 57">
            <a:extLst>
              <a:ext uri="{FF2B5EF4-FFF2-40B4-BE49-F238E27FC236}">
                <a16:creationId xmlns:a16="http://schemas.microsoft.com/office/drawing/2014/main" id="{E5B2E8AF-A971-4061-B059-E39A6A85852A}"/>
              </a:ext>
            </a:extLst>
          </p:cNvPr>
          <p:cNvSpPr>
            <a:spLocks noChangeArrowheads="1"/>
          </p:cNvSpPr>
          <p:nvPr/>
        </p:nvSpPr>
        <p:spPr bwMode="auto">
          <a:xfrm>
            <a:off x="11725892" y="834963"/>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6" name="Rectangle 59">
            <a:extLst>
              <a:ext uri="{FF2B5EF4-FFF2-40B4-BE49-F238E27FC236}">
                <a16:creationId xmlns:a16="http://schemas.microsoft.com/office/drawing/2014/main" id="{63258960-6D1D-4D67-AFE7-6C7417FA7977}"/>
              </a:ext>
            </a:extLst>
          </p:cNvPr>
          <p:cNvSpPr>
            <a:spLocks noChangeArrowheads="1"/>
          </p:cNvSpPr>
          <p:nvPr/>
        </p:nvSpPr>
        <p:spPr bwMode="auto">
          <a:xfrm>
            <a:off x="354110" y="1342187"/>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7" name="Rectangle 60">
            <a:extLst>
              <a:ext uri="{FF2B5EF4-FFF2-40B4-BE49-F238E27FC236}">
                <a16:creationId xmlns:a16="http://schemas.microsoft.com/office/drawing/2014/main" id="{CF3B53C2-CA07-4D06-8438-0D7F9828ABAE}"/>
              </a:ext>
            </a:extLst>
          </p:cNvPr>
          <p:cNvSpPr>
            <a:spLocks noChangeArrowheads="1"/>
          </p:cNvSpPr>
          <p:nvPr/>
        </p:nvSpPr>
        <p:spPr bwMode="auto">
          <a:xfrm>
            <a:off x="809542"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8" name="Rectangle 61">
            <a:extLst>
              <a:ext uri="{FF2B5EF4-FFF2-40B4-BE49-F238E27FC236}">
                <a16:creationId xmlns:a16="http://schemas.microsoft.com/office/drawing/2014/main" id="{D0868746-D1A0-47AC-9F34-0192B3B37043}"/>
              </a:ext>
            </a:extLst>
          </p:cNvPr>
          <p:cNvSpPr>
            <a:spLocks noChangeArrowheads="1"/>
          </p:cNvSpPr>
          <p:nvPr/>
        </p:nvSpPr>
        <p:spPr bwMode="auto">
          <a:xfrm>
            <a:off x="126380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9" name="Rectangle 62">
            <a:extLst>
              <a:ext uri="{FF2B5EF4-FFF2-40B4-BE49-F238E27FC236}">
                <a16:creationId xmlns:a16="http://schemas.microsoft.com/office/drawing/2014/main" id="{009DD5A6-ADDF-48C9-BC16-9426AEC40A6B}"/>
              </a:ext>
            </a:extLst>
          </p:cNvPr>
          <p:cNvSpPr>
            <a:spLocks noChangeArrowheads="1"/>
          </p:cNvSpPr>
          <p:nvPr/>
        </p:nvSpPr>
        <p:spPr bwMode="auto">
          <a:xfrm>
            <a:off x="1719239" y="13421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0" name="Rectangle 63">
            <a:extLst>
              <a:ext uri="{FF2B5EF4-FFF2-40B4-BE49-F238E27FC236}">
                <a16:creationId xmlns:a16="http://schemas.microsoft.com/office/drawing/2014/main" id="{2285F7C8-078E-440F-95B4-A367E03BE7E4}"/>
              </a:ext>
            </a:extLst>
          </p:cNvPr>
          <p:cNvSpPr>
            <a:spLocks noChangeArrowheads="1"/>
          </p:cNvSpPr>
          <p:nvPr/>
        </p:nvSpPr>
        <p:spPr bwMode="auto">
          <a:xfrm>
            <a:off x="217350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1" name="Rectangle 64">
            <a:extLst>
              <a:ext uri="{FF2B5EF4-FFF2-40B4-BE49-F238E27FC236}">
                <a16:creationId xmlns:a16="http://schemas.microsoft.com/office/drawing/2014/main" id="{26CCF678-B825-4A9D-AF59-68723A33343A}"/>
              </a:ext>
            </a:extLst>
          </p:cNvPr>
          <p:cNvSpPr>
            <a:spLocks noChangeArrowheads="1"/>
          </p:cNvSpPr>
          <p:nvPr/>
        </p:nvSpPr>
        <p:spPr bwMode="auto">
          <a:xfrm>
            <a:off x="262893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2" name="Rectangle 65">
            <a:extLst>
              <a:ext uri="{FF2B5EF4-FFF2-40B4-BE49-F238E27FC236}">
                <a16:creationId xmlns:a16="http://schemas.microsoft.com/office/drawing/2014/main" id="{ECE3A29D-36C2-447D-BAC8-F721C873D213}"/>
              </a:ext>
            </a:extLst>
          </p:cNvPr>
          <p:cNvSpPr>
            <a:spLocks noChangeArrowheads="1"/>
          </p:cNvSpPr>
          <p:nvPr/>
        </p:nvSpPr>
        <p:spPr bwMode="auto">
          <a:xfrm>
            <a:off x="3083197"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3" name="Rectangle 66">
            <a:extLst>
              <a:ext uri="{FF2B5EF4-FFF2-40B4-BE49-F238E27FC236}">
                <a16:creationId xmlns:a16="http://schemas.microsoft.com/office/drawing/2014/main" id="{3EAFBB34-6EA0-4152-8AD7-5299E7456621}"/>
              </a:ext>
            </a:extLst>
          </p:cNvPr>
          <p:cNvSpPr>
            <a:spLocks noChangeArrowheads="1"/>
          </p:cNvSpPr>
          <p:nvPr/>
        </p:nvSpPr>
        <p:spPr bwMode="auto">
          <a:xfrm>
            <a:off x="3538630"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4" name="Rectangle 67">
            <a:extLst>
              <a:ext uri="{FF2B5EF4-FFF2-40B4-BE49-F238E27FC236}">
                <a16:creationId xmlns:a16="http://schemas.microsoft.com/office/drawing/2014/main" id="{2F86D70C-2640-4E78-9AC8-499F31B082EF}"/>
              </a:ext>
            </a:extLst>
          </p:cNvPr>
          <p:cNvSpPr>
            <a:spLocks noChangeArrowheads="1"/>
          </p:cNvSpPr>
          <p:nvPr/>
        </p:nvSpPr>
        <p:spPr bwMode="auto">
          <a:xfrm>
            <a:off x="399289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5" name="Rectangle 68">
            <a:extLst>
              <a:ext uri="{FF2B5EF4-FFF2-40B4-BE49-F238E27FC236}">
                <a16:creationId xmlns:a16="http://schemas.microsoft.com/office/drawing/2014/main" id="{A275C0EA-73CC-4699-B3C9-4A3708797370}"/>
              </a:ext>
            </a:extLst>
          </p:cNvPr>
          <p:cNvSpPr>
            <a:spLocks noChangeArrowheads="1"/>
          </p:cNvSpPr>
          <p:nvPr/>
        </p:nvSpPr>
        <p:spPr bwMode="auto">
          <a:xfrm>
            <a:off x="4448326"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6" name="Rectangle 69">
            <a:extLst>
              <a:ext uri="{FF2B5EF4-FFF2-40B4-BE49-F238E27FC236}">
                <a16:creationId xmlns:a16="http://schemas.microsoft.com/office/drawing/2014/main" id="{F86BBF02-3C76-4314-A0E0-F7356FA340F1}"/>
              </a:ext>
            </a:extLst>
          </p:cNvPr>
          <p:cNvSpPr>
            <a:spLocks noChangeArrowheads="1"/>
          </p:cNvSpPr>
          <p:nvPr/>
        </p:nvSpPr>
        <p:spPr bwMode="auto">
          <a:xfrm>
            <a:off x="4902589"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7" name="Rectangle 70">
            <a:extLst>
              <a:ext uri="{FF2B5EF4-FFF2-40B4-BE49-F238E27FC236}">
                <a16:creationId xmlns:a16="http://schemas.microsoft.com/office/drawing/2014/main" id="{F2323DB0-CBBB-4827-9FCF-88B352492E24}"/>
              </a:ext>
            </a:extLst>
          </p:cNvPr>
          <p:cNvSpPr>
            <a:spLocks noChangeArrowheads="1"/>
          </p:cNvSpPr>
          <p:nvPr/>
        </p:nvSpPr>
        <p:spPr bwMode="auto">
          <a:xfrm>
            <a:off x="535802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8" name="Rectangle 71">
            <a:extLst>
              <a:ext uri="{FF2B5EF4-FFF2-40B4-BE49-F238E27FC236}">
                <a16:creationId xmlns:a16="http://schemas.microsoft.com/office/drawing/2014/main" id="{6C55D080-856F-44CE-A0EC-C7625E2A2D45}"/>
              </a:ext>
            </a:extLst>
          </p:cNvPr>
          <p:cNvSpPr>
            <a:spLocks noChangeArrowheads="1"/>
          </p:cNvSpPr>
          <p:nvPr/>
        </p:nvSpPr>
        <p:spPr bwMode="auto">
          <a:xfrm>
            <a:off x="5812285"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9" name="Rectangle 72">
            <a:extLst>
              <a:ext uri="{FF2B5EF4-FFF2-40B4-BE49-F238E27FC236}">
                <a16:creationId xmlns:a16="http://schemas.microsoft.com/office/drawing/2014/main" id="{8BF6FDB3-DFE2-48BE-8E96-9C26D4FD9092}"/>
              </a:ext>
            </a:extLst>
          </p:cNvPr>
          <p:cNvSpPr>
            <a:spLocks noChangeArrowheads="1"/>
          </p:cNvSpPr>
          <p:nvPr/>
        </p:nvSpPr>
        <p:spPr bwMode="auto">
          <a:xfrm>
            <a:off x="626771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0" name="Rectangle 73">
            <a:extLst>
              <a:ext uri="{FF2B5EF4-FFF2-40B4-BE49-F238E27FC236}">
                <a16:creationId xmlns:a16="http://schemas.microsoft.com/office/drawing/2014/main" id="{D430B815-9711-421A-B4EE-DC1E51BD09E7}"/>
              </a:ext>
            </a:extLst>
          </p:cNvPr>
          <p:cNvSpPr>
            <a:spLocks noChangeArrowheads="1"/>
          </p:cNvSpPr>
          <p:nvPr/>
        </p:nvSpPr>
        <p:spPr bwMode="auto">
          <a:xfrm>
            <a:off x="672198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1" name="Rectangle 74">
            <a:extLst>
              <a:ext uri="{FF2B5EF4-FFF2-40B4-BE49-F238E27FC236}">
                <a16:creationId xmlns:a16="http://schemas.microsoft.com/office/drawing/2014/main" id="{B8A5CB15-B1A9-4CE5-AD04-579255B67651}"/>
              </a:ext>
            </a:extLst>
          </p:cNvPr>
          <p:cNvSpPr>
            <a:spLocks noChangeArrowheads="1"/>
          </p:cNvSpPr>
          <p:nvPr/>
        </p:nvSpPr>
        <p:spPr bwMode="auto">
          <a:xfrm>
            <a:off x="7177414"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2" name="Rectangle 75">
            <a:extLst>
              <a:ext uri="{FF2B5EF4-FFF2-40B4-BE49-F238E27FC236}">
                <a16:creationId xmlns:a16="http://schemas.microsoft.com/office/drawing/2014/main" id="{6F6AC38A-D3A1-44B2-8398-DA177502859A}"/>
              </a:ext>
            </a:extLst>
          </p:cNvPr>
          <p:cNvSpPr>
            <a:spLocks noChangeArrowheads="1"/>
          </p:cNvSpPr>
          <p:nvPr/>
        </p:nvSpPr>
        <p:spPr bwMode="auto">
          <a:xfrm>
            <a:off x="7631676"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3" name="Rectangle 76">
            <a:extLst>
              <a:ext uri="{FF2B5EF4-FFF2-40B4-BE49-F238E27FC236}">
                <a16:creationId xmlns:a16="http://schemas.microsoft.com/office/drawing/2014/main" id="{6A4C12CD-07BF-46EB-AC44-6B119866CF4B}"/>
              </a:ext>
            </a:extLst>
          </p:cNvPr>
          <p:cNvSpPr>
            <a:spLocks noChangeArrowheads="1"/>
          </p:cNvSpPr>
          <p:nvPr/>
        </p:nvSpPr>
        <p:spPr bwMode="auto">
          <a:xfrm>
            <a:off x="8087109"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4" name="Rectangle 77">
            <a:extLst>
              <a:ext uri="{FF2B5EF4-FFF2-40B4-BE49-F238E27FC236}">
                <a16:creationId xmlns:a16="http://schemas.microsoft.com/office/drawing/2014/main" id="{5C4A1230-B968-451A-B024-8739FD0C1F93}"/>
              </a:ext>
            </a:extLst>
          </p:cNvPr>
          <p:cNvSpPr>
            <a:spLocks noChangeArrowheads="1"/>
          </p:cNvSpPr>
          <p:nvPr/>
        </p:nvSpPr>
        <p:spPr bwMode="auto">
          <a:xfrm>
            <a:off x="8541372"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5" name="Rectangle 78">
            <a:extLst>
              <a:ext uri="{FF2B5EF4-FFF2-40B4-BE49-F238E27FC236}">
                <a16:creationId xmlns:a16="http://schemas.microsoft.com/office/drawing/2014/main" id="{D75AC3CE-9734-481C-9D3F-2AF13116EE55}"/>
              </a:ext>
            </a:extLst>
          </p:cNvPr>
          <p:cNvSpPr>
            <a:spLocks noChangeArrowheads="1"/>
          </p:cNvSpPr>
          <p:nvPr/>
        </p:nvSpPr>
        <p:spPr bwMode="auto">
          <a:xfrm>
            <a:off x="8996805"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6" name="Rectangle 79">
            <a:extLst>
              <a:ext uri="{FF2B5EF4-FFF2-40B4-BE49-F238E27FC236}">
                <a16:creationId xmlns:a16="http://schemas.microsoft.com/office/drawing/2014/main" id="{69A12AE9-4D1E-4F86-ABCC-DC9AA3068AA9}"/>
              </a:ext>
            </a:extLst>
          </p:cNvPr>
          <p:cNvSpPr>
            <a:spLocks noChangeArrowheads="1"/>
          </p:cNvSpPr>
          <p:nvPr/>
        </p:nvSpPr>
        <p:spPr bwMode="auto">
          <a:xfrm>
            <a:off x="9451068"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7" name="Rectangle 80">
            <a:extLst>
              <a:ext uri="{FF2B5EF4-FFF2-40B4-BE49-F238E27FC236}">
                <a16:creationId xmlns:a16="http://schemas.microsoft.com/office/drawing/2014/main" id="{30C6E2D2-A01B-4BF9-9EAF-4F62A9AF7214}"/>
              </a:ext>
            </a:extLst>
          </p:cNvPr>
          <p:cNvSpPr>
            <a:spLocks noChangeArrowheads="1"/>
          </p:cNvSpPr>
          <p:nvPr/>
        </p:nvSpPr>
        <p:spPr bwMode="auto">
          <a:xfrm>
            <a:off x="9906501"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8" name="Rectangle 81">
            <a:extLst>
              <a:ext uri="{FF2B5EF4-FFF2-40B4-BE49-F238E27FC236}">
                <a16:creationId xmlns:a16="http://schemas.microsoft.com/office/drawing/2014/main" id="{C9F10DE1-A75B-4DA6-AACE-23581D8E642C}"/>
              </a:ext>
            </a:extLst>
          </p:cNvPr>
          <p:cNvSpPr>
            <a:spLocks noChangeArrowheads="1"/>
          </p:cNvSpPr>
          <p:nvPr/>
        </p:nvSpPr>
        <p:spPr bwMode="auto">
          <a:xfrm>
            <a:off x="10360763"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9" name="Rectangle 82">
            <a:extLst>
              <a:ext uri="{FF2B5EF4-FFF2-40B4-BE49-F238E27FC236}">
                <a16:creationId xmlns:a16="http://schemas.microsoft.com/office/drawing/2014/main" id="{0A775802-DD96-46A9-9F60-3C0D0736E331}"/>
              </a:ext>
            </a:extLst>
          </p:cNvPr>
          <p:cNvSpPr>
            <a:spLocks noChangeArrowheads="1"/>
          </p:cNvSpPr>
          <p:nvPr/>
        </p:nvSpPr>
        <p:spPr bwMode="auto">
          <a:xfrm>
            <a:off x="10816197"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0" name="Rectangle 83">
            <a:extLst>
              <a:ext uri="{FF2B5EF4-FFF2-40B4-BE49-F238E27FC236}">
                <a16:creationId xmlns:a16="http://schemas.microsoft.com/office/drawing/2014/main" id="{D665EA6F-14AA-4648-AB60-F7117F986461}"/>
              </a:ext>
            </a:extLst>
          </p:cNvPr>
          <p:cNvSpPr>
            <a:spLocks noChangeArrowheads="1"/>
          </p:cNvSpPr>
          <p:nvPr/>
        </p:nvSpPr>
        <p:spPr bwMode="auto">
          <a:xfrm>
            <a:off x="11270460" y="13421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1" name="Rectangle 84">
            <a:extLst>
              <a:ext uri="{FF2B5EF4-FFF2-40B4-BE49-F238E27FC236}">
                <a16:creationId xmlns:a16="http://schemas.microsoft.com/office/drawing/2014/main" id="{ACB843B8-638E-4047-9D91-8223083C0D1C}"/>
              </a:ext>
            </a:extLst>
          </p:cNvPr>
          <p:cNvSpPr>
            <a:spLocks noChangeArrowheads="1"/>
          </p:cNvSpPr>
          <p:nvPr/>
        </p:nvSpPr>
        <p:spPr bwMode="auto">
          <a:xfrm>
            <a:off x="11725892" y="13421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2" name="Rectangle 86">
            <a:extLst>
              <a:ext uri="{FF2B5EF4-FFF2-40B4-BE49-F238E27FC236}">
                <a16:creationId xmlns:a16="http://schemas.microsoft.com/office/drawing/2014/main" id="{B7163B2C-02BA-42E9-BFC1-6A12FD59E5B3}"/>
              </a:ext>
            </a:extLst>
          </p:cNvPr>
          <p:cNvSpPr>
            <a:spLocks noChangeArrowheads="1"/>
          </p:cNvSpPr>
          <p:nvPr/>
        </p:nvSpPr>
        <p:spPr bwMode="auto">
          <a:xfrm>
            <a:off x="354110"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3" name="Rectangle 87">
            <a:extLst>
              <a:ext uri="{FF2B5EF4-FFF2-40B4-BE49-F238E27FC236}">
                <a16:creationId xmlns:a16="http://schemas.microsoft.com/office/drawing/2014/main" id="{0B2288ED-33E4-4DE9-A750-24B68416FDD7}"/>
              </a:ext>
            </a:extLst>
          </p:cNvPr>
          <p:cNvSpPr>
            <a:spLocks noChangeArrowheads="1"/>
          </p:cNvSpPr>
          <p:nvPr/>
        </p:nvSpPr>
        <p:spPr bwMode="auto">
          <a:xfrm>
            <a:off x="80954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4" name="Rectangle 88">
            <a:extLst>
              <a:ext uri="{FF2B5EF4-FFF2-40B4-BE49-F238E27FC236}">
                <a16:creationId xmlns:a16="http://schemas.microsoft.com/office/drawing/2014/main" id="{69096790-3EDA-447C-B893-B58EB23115A1}"/>
              </a:ext>
            </a:extLst>
          </p:cNvPr>
          <p:cNvSpPr>
            <a:spLocks noChangeArrowheads="1"/>
          </p:cNvSpPr>
          <p:nvPr/>
        </p:nvSpPr>
        <p:spPr bwMode="auto">
          <a:xfrm>
            <a:off x="1263805" y="18505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5" name="Rectangle 89">
            <a:extLst>
              <a:ext uri="{FF2B5EF4-FFF2-40B4-BE49-F238E27FC236}">
                <a16:creationId xmlns:a16="http://schemas.microsoft.com/office/drawing/2014/main" id="{CE854A02-0132-4C04-ADC5-9E062CF231BE}"/>
              </a:ext>
            </a:extLst>
          </p:cNvPr>
          <p:cNvSpPr>
            <a:spLocks noChangeArrowheads="1"/>
          </p:cNvSpPr>
          <p:nvPr/>
        </p:nvSpPr>
        <p:spPr bwMode="auto">
          <a:xfrm>
            <a:off x="1719239" y="18505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6" name="Rectangle 90">
            <a:extLst>
              <a:ext uri="{FF2B5EF4-FFF2-40B4-BE49-F238E27FC236}">
                <a16:creationId xmlns:a16="http://schemas.microsoft.com/office/drawing/2014/main" id="{E95D99AF-99D5-475B-AE63-90F7E8CC67AF}"/>
              </a:ext>
            </a:extLst>
          </p:cNvPr>
          <p:cNvSpPr>
            <a:spLocks noChangeArrowheads="1"/>
          </p:cNvSpPr>
          <p:nvPr/>
        </p:nvSpPr>
        <p:spPr bwMode="auto">
          <a:xfrm>
            <a:off x="2173502"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7" name="Rectangle 91">
            <a:extLst>
              <a:ext uri="{FF2B5EF4-FFF2-40B4-BE49-F238E27FC236}">
                <a16:creationId xmlns:a16="http://schemas.microsoft.com/office/drawing/2014/main" id="{A34BE509-D4BA-40A3-A4CD-3DF07B9E19D0}"/>
              </a:ext>
            </a:extLst>
          </p:cNvPr>
          <p:cNvSpPr>
            <a:spLocks noChangeArrowheads="1"/>
          </p:cNvSpPr>
          <p:nvPr/>
        </p:nvSpPr>
        <p:spPr bwMode="auto">
          <a:xfrm>
            <a:off x="2628934"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8" name="Rectangle 92">
            <a:extLst>
              <a:ext uri="{FF2B5EF4-FFF2-40B4-BE49-F238E27FC236}">
                <a16:creationId xmlns:a16="http://schemas.microsoft.com/office/drawing/2014/main" id="{A37FB970-0E25-4676-BC34-1A82728AF1D7}"/>
              </a:ext>
            </a:extLst>
          </p:cNvPr>
          <p:cNvSpPr>
            <a:spLocks noChangeArrowheads="1"/>
          </p:cNvSpPr>
          <p:nvPr/>
        </p:nvSpPr>
        <p:spPr bwMode="auto">
          <a:xfrm>
            <a:off x="3083197"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9" name="Rectangle 105">
            <a:extLst>
              <a:ext uri="{FF2B5EF4-FFF2-40B4-BE49-F238E27FC236}">
                <a16:creationId xmlns:a16="http://schemas.microsoft.com/office/drawing/2014/main" id="{970F9FCF-AA68-4E8F-8EA5-AAC4C5810EAB}"/>
              </a:ext>
            </a:extLst>
          </p:cNvPr>
          <p:cNvSpPr>
            <a:spLocks noChangeArrowheads="1"/>
          </p:cNvSpPr>
          <p:nvPr/>
        </p:nvSpPr>
        <p:spPr bwMode="auto">
          <a:xfrm>
            <a:off x="8996805"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0" name="Rectangle 106">
            <a:extLst>
              <a:ext uri="{FF2B5EF4-FFF2-40B4-BE49-F238E27FC236}">
                <a16:creationId xmlns:a16="http://schemas.microsoft.com/office/drawing/2014/main" id="{9D296959-779A-4776-ABF7-2FF2A73C81D2}"/>
              </a:ext>
            </a:extLst>
          </p:cNvPr>
          <p:cNvSpPr>
            <a:spLocks noChangeArrowheads="1"/>
          </p:cNvSpPr>
          <p:nvPr/>
        </p:nvSpPr>
        <p:spPr bwMode="auto">
          <a:xfrm>
            <a:off x="9451068"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1" name="Rectangle 107">
            <a:extLst>
              <a:ext uri="{FF2B5EF4-FFF2-40B4-BE49-F238E27FC236}">
                <a16:creationId xmlns:a16="http://schemas.microsoft.com/office/drawing/2014/main" id="{59855A4C-2548-423F-B57F-42922BC9B572}"/>
              </a:ext>
            </a:extLst>
          </p:cNvPr>
          <p:cNvSpPr>
            <a:spLocks noChangeArrowheads="1"/>
          </p:cNvSpPr>
          <p:nvPr/>
        </p:nvSpPr>
        <p:spPr bwMode="auto">
          <a:xfrm>
            <a:off x="9906501"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2" name="Rectangle 108">
            <a:extLst>
              <a:ext uri="{FF2B5EF4-FFF2-40B4-BE49-F238E27FC236}">
                <a16:creationId xmlns:a16="http://schemas.microsoft.com/office/drawing/2014/main" id="{54509127-BDD5-48E1-BE65-947CAC6B0439}"/>
              </a:ext>
            </a:extLst>
          </p:cNvPr>
          <p:cNvSpPr>
            <a:spLocks noChangeArrowheads="1"/>
          </p:cNvSpPr>
          <p:nvPr/>
        </p:nvSpPr>
        <p:spPr bwMode="auto">
          <a:xfrm>
            <a:off x="10360763"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3" name="Rectangle 109">
            <a:extLst>
              <a:ext uri="{FF2B5EF4-FFF2-40B4-BE49-F238E27FC236}">
                <a16:creationId xmlns:a16="http://schemas.microsoft.com/office/drawing/2014/main" id="{58C13B87-F971-4720-889B-EE6DE93E6B49}"/>
              </a:ext>
            </a:extLst>
          </p:cNvPr>
          <p:cNvSpPr>
            <a:spLocks noChangeArrowheads="1"/>
          </p:cNvSpPr>
          <p:nvPr/>
        </p:nvSpPr>
        <p:spPr bwMode="auto">
          <a:xfrm>
            <a:off x="10816197"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4" name="Rectangle 110">
            <a:extLst>
              <a:ext uri="{FF2B5EF4-FFF2-40B4-BE49-F238E27FC236}">
                <a16:creationId xmlns:a16="http://schemas.microsoft.com/office/drawing/2014/main" id="{681AD0E1-0BA7-4208-8DF7-EAB9E75AECF0}"/>
              </a:ext>
            </a:extLst>
          </p:cNvPr>
          <p:cNvSpPr>
            <a:spLocks noChangeArrowheads="1"/>
          </p:cNvSpPr>
          <p:nvPr/>
        </p:nvSpPr>
        <p:spPr bwMode="auto">
          <a:xfrm>
            <a:off x="11270460" y="18505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5" name="Rectangle 111">
            <a:extLst>
              <a:ext uri="{FF2B5EF4-FFF2-40B4-BE49-F238E27FC236}">
                <a16:creationId xmlns:a16="http://schemas.microsoft.com/office/drawing/2014/main" id="{FCBB3D30-B78E-44FC-8174-C95F9A1641DF}"/>
              </a:ext>
            </a:extLst>
          </p:cNvPr>
          <p:cNvSpPr>
            <a:spLocks noChangeArrowheads="1"/>
          </p:cNvSpPr>
          <p:nvPr/>
        </p:nvSpPr>
        <p:spPr bwMode="auto">
          <a:xfrm>
            <a:off x="11725892" y="18505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6" name="Rectangle 113">
            <a:extLst>
              <a:ext uri="{FF2B5EF4-FFF2-40B4-BE49-F238E27FC236}">
                <a16:creationId xmlns:a16="http://schemas.microsoft.com/office/drawing/2014/main" id="{699FABD8-D290-42AB-87FC-C9A58ADC7A0F}"/>
              </a:ext>
            </a:extLst>
          </p:cNvPr>
          <p:cNvSpPr>
            <a:spLocks noChangeArrowheads="1"/>
          </p:cNvSpPr>
          <p:nvPr/>
        </p:nvSpPr>
        <p:spPr bwMode="auto">
          <a:xfrm>
            <a:off x="35411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7" name="Rectangle 114">
            <a:extLst>
              <a:ext uri="{FF2B5EF4-FFF2-40B4-BE49-F238E27FC236}">
                <a16:creationId xmlns:a16="http://schemas.microsoft.com/office/drawing/2014/main" id="{0B4D148D-F129-4DB7-88C2-471CB37E2DFF}"/>
              </a:ext>
            </a:extLst>
          </p:cNvPr>
          <p:cNvSpPr>
            <a:spLocks noChangeArrowheads="1"/>
          </p:cNvSpPr>
          <p:nvPr/>
        </p:nvSpPr>
        <p:spPr bwMode="auto">
          <a:xfrm>
            <a:off x="80954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8" name="Rectangle 115">
            <a:extLst>
              <a:ext uri="{FF2B5EF4-FFF2-40B4-BE49-F238E27FC236}">
                <a16:creationId xmlns:a16="http://schemas.microsoft.com/office/drawing/2014/main" id="{6DF2FDEE-C085-4999-B8E9-1B5D1D8FDA58}"/>
              </a:ext>
            </a:extLst>
          </p:cNvPr>
          <p:cNvSpPr>
            <a:spLocks noChangeArrowheads="1"/>
          </p:cNvSpPr>
          <p:nvPr/>
        </p:nvSpPr>
        <p:spPr bwMode="auto">
          <a:xfrm>
            <a:off x="1263805" y="235897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9" name="Rectangle 116">
            <a:extLst>
              <a:ext uri="{FF2B5EF4-FFF2-40B4-BE49-F238E27FC236}">
                <a16:creationId xmlns:a16="http://schemas.microsoft.com/office/drawing/2014/main" id="{2F001154-22EC-4762-9895-75CD714E3181}"/>
              </a:ext>
            </a:extLst>
          </p:cNvPr>
          <p:cNvSpPr>
            <a:spLocks noChangeArrowheads="1"/>
          </p:cNvSpPr>
          <p:nvPr/>
        </p:nvSpPr>
        <p:spPr bwMode="auto">
          <a:xfrm>
            <a:off x="1719239"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0" name="Rectangle 117">
            <a:extLst>
              <a:ext uri="{FF2B5EF4-FFF2-40B4-BE49-F238E27FC236}">
                <a16:creationId xmlns:a16="http://schemas.microsoft.com/office/drawing/2014/main" id="{8CB1148A-8A8E-4217-B7AD-E1D5D2B0D9EB}"/>
              </a:ext>
            </a:extLst>
          </p:cNvPr>
          <p:cNvSpPr>
            <a:spLocks noChangeArrowheads="1"/>
          </p:cNvSpPr>
          <p:nvPr/>
        </p:nvSpPr>
        <p:spPr bwMode="auto">
          <a:xfrm>
            <a:off x="2173502" y="2358971"/>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1" name="Rectangle 118">
            <a:extLst>
              <a:ext uri="{FF2B5EF4-FFF2-40B4-BE49-F238E27FC236}">
                <a16:creationId xmlns:a16="http://schemas.microsoft.com/office/drawing/2014/main" id="{20FE1950-CE5A-4D2F-96A0-94186638CA98}"/>
              </a:ext>
            </a:extLst>
          </p:cNvPr>
          <p:cNvSpPr>
            <a:spLocks noChangeArrowheads="1"/>
          </p:cNvSpPr>
          <p:nvPr/>
        </p:nvSpPr>
        <p:spPr bwMode="auto">
          <a:xfrm>
            <a:off x="2628934"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2" name="Rectangle 119">
            <a:extLst>
              <a:ext uri="{FF2B5EF4-FFF2-40B4-BE49-F238E27FC236}">
                <a16:creationId xmlns:a16="http://schemas.microsoft.com/office/drawing/2014/main" id="{83A14354-B3F5-4073-AA5C-F099A82F6A08}"/>
              </a:ext>
            </a:extLst>
          </p:cNvPr>
          <p:cNvSpPr>
            <a:spLocks noChangeArrowheads="1"/>
          </p:cNvSpPr>
          <p:nvPr/>
        </p:nvSpPr>
        <p:spPr bwMode="auto">
          <a:xfrm>
            <a:off x="3083197"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3" name="Rectangle 132">
            <a:extLst>
              <a:ext uri="{FF2B5EF4-FFF2-40B4-BE49-F238E27FC236}">
                <a16:creationId xmlns:a16="http://schemas.microsoft.com/office/drawing/2014/main" id="{76AA0892-AC62-4F6F-833D-458C99E021BD}"/>
              </a:ext>
            </a:extLst>
          </p:cNvPr>
          <p:cNvSpPr>
            <a:spLocks noChangeArrowheads="1"/>
          </p:cNvSpPr>
          <p:nvPr/>
        </p:nvSpPr>
        <p:spPr bwMode="auto">
          <a:xfrm>
            <a:off x="8996805"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4" name="Rectangle 133">
            <a:extLst>
              <a:ext uri="{FF2B5EF4-FFF2-40B4-BE49-F238E27FC236}">
                <a16:creationId xmlns:a16="http://schemas.microsoft.com/office/drawing/2014/main" id="{A9C2DB91-40AA-4597-9B38-C5864CB8F9BE}"/>
              </a:ext>
            </a:extLst>
          </p:cNvPr>
          <p:cNvSpPr>
            <a:spLocks noChangeArrowheads="1"/>
          </p:cNvSpPr>
          <p:nvPr/>
        </p:nvSpPr>
        <p:spPr bwMode="auto">
          <a:xfrm>
            <a:off x="9451068"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5" name="Rectangle 134">
            <a:extLst>
              <a:ext uri="{FF2B5EF4-FFF2-40B4-BE49-F238E27FC236}">
                <a16:creationId xmlns:a16="http://schemas.microsoft.com/office/drawing/2014/main" id="{4C7BF4BD-0F20-4B33-94A1-72CA3EDF2983}"/>
              </a:ext>
            </a:extLst>
          </p:cNvPr>
          <p:cNvSpPr>
            <a:spLocks noChangeArrowheads="1"/>
          </p:cNvSpPr>
          <p:nvPr/>
        </p:nvSpPr>
        <p:spPr bwMode="auto">
          <a:xfrm>
            <a:off x="9906501"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6" name="Rectangle 135">
            <a:extLst>
              <a:ext uri="{FF2B5EF4-FFF2-40B4-BE49-F238E27FC236}">
                <a16:creationId xmlns:a16="http://schemas.microsoft.com/office/drawing/2014/main" id="{06A886E0-5EF6-4EF7-A054-B2E0B10BC970}"/>
              </a:ext>
            </a:extLst>
          </p:cNvPr>
          <p:cNvSpPr>
            <a:spLocks noChangeArrowheads="1"/>
          </p:cNvSpPr>
          <p:nvPr/>
        </p:nvSpPr>
        <p:spPr bwMode="auto">
          <a:xfrm>
            <a:off x="10360763"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7" name="Rectangle 136">
            <a:extLst>
              <a:ext uri="{FF2B5EF4-FFF2-40B4-BE49-F238E27FC236}">
                <a16:creationId xmlns:a16="http://schemas.microsoft.com/office/drawing/2014/main" id="{15585719-9169-4D98-80F3-2CB8A58F3F5E}"/>
              </a:ext>
            </a:extLst>
          </p:cNvPr>
          <p:cNvSpPr>
            <a:spLocks noChangeArrowheads="1"/>
          </p:cNvSpPr>
          <p:nvPr/>
        </p:nvSpPr>
        <p:spPr bwMode="auto">
          <a:xfrm>
            <a:off x="10816197"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8" name="Rectangle 137">
            <a:extLst>
              <a:ext uri="{FF2B5EF4-FFF2-40B4-BE49-F238E27FC236}">
                <a16:creationId xmlns:a16="http://schemas.microsoft.com/office/drawing/2014/main" id="{1528ECA1-B6B5-4F12-B518-F98298404AD8}"/>
              </a:ext>
            </a:extLst>
          </p:cNvPr>
          <p:cNvSpPr>
            <a:spLocks noChangeArrowheads="1"/>
          </p:cNvSpPr>
          <p:nvPr/>
        </p:nvSpPr>
        <p:spPr bwMode="auto">
          <a:xfrm>
            <a:off x="11270460" y="23589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9" name="Rectangle 138">
            <a:extLst>
              <a:ext uri="{FF2B5EF4-FFF2-40B4-BE49-F238E27FC236}">
                <a16:creationId xmlns:a16="http://schemas.microsoft.com/office/drawing/2014/main" id="{A5E04FCD-9144-4125-B905-01BA90E876FE}"/>
              </a:ext>
            </a:extLst>
          </p:cNvPr>
          <p:cNvSpPr>
            <a:spLocks noChangeArrowheads="1"/>
          </p:cNvSpPr>
          <p:nvPr/>
        </p:nvSpPr>
        <p:spPr bwMode="auto">
          <a:xfrm>
            <a:off x="11725892" y="23589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0" name="Rectangle 140">
            <a:extLst>
              <a:ext uri="{FF2B5EF4-FFF2-40B4-BE49-F238E27FC236}">
                <a16:creationId xmlns:a16="http://schemas.microsoft.com/office/drawing/2014/main" id="{A3A97D31-5EE8-448D-8A5F-2BFCFB9E7036}"/>
              </a:ext>
            </a:extLst>
          </p:cNvPr>
          <p:cNvSpPr>
            <a:spLocks noChangeArrowheads="1"/>
          </p:cNvSpPr>
          <p:nvPr/>
        </p:nvSpPr>
        <p:spPr bwMode="auto">
          <a:xfrm>
            <a:off x="354110" y="28661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1" name="Rectangle 141">
            <a:extLst>
              <a:ext uri="{FF2B5EF4-FFF2-40B4-BE49-F238E27FC236}">
                <a16:creationId xmlns:a16="http://schemas.microsoft.com/office/drawing/2014/main" id="{D5A6A0D9-0DCB-4C02-B821-ECBB42E71769}"/>
              </a:ext>
            </a:extLst>
          </p:cNvPr>
          <p:cNvSpPr>
            <a:spLocks noChangeArrowheads="1"/>
          </p:cNvSpPr>
          <p:nvPr/>
        </p:nvSpPr>
        <p:spPr bwMode="auto">
          <a:xfrm>
            <a:off x="809542" y="28661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2" name="Rectangle 142">
            <a:extLst>
              <a:ext uri="{FF2B5EF4-FFF2-40B4-BE49-F238E27FC236}">
                <a16:creationId xmlns:a16="http://schemas.microsoft.com/office/drawing/2014/main" id="{E4CFE5B5-7797-4C7B-B3D9-787A3D923EFF}"/>
              </a:ext>
            </a:extLst>
          </p:cNvPr>
          <p:cNvSpPr>
            <a:spLocks noChangeArrowheads="1"/>
          </p:cNvSpPr>
          <p:nvPr/>
        </p:nvSpPr>
        <p:spPr bwMode="auto">
          <a:xfrm>
            <a:off x="1263805"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3" name="Rectangle 143">
            <a:extLst>
              <a:ext uri="{FF2B5EF4-FFF2-40B4-BE49-F238E27FC236}">
                <a16:creationId xmlns:a16="http://schemas.microsoft.com/office/drawing/2014/main" id="{16868543-F08E-4EF2-A138-A5D60AD4C433}"/>
              </a:ext>
            </a:extLst>
          </p:cNvPr>
          <p:cNvSpPr>
            <a:spLocks noChangeArrowheads="1"/>
          </p:cNvSpPr>
          <p:nvPr/>
        </p:nvSpPr>
        <p:spPr bwMode="auto">
          <a:xfrm>
            <a:off x="1719239"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4" name="Rectangle 144">
            <a:extLst>
              <a:ext uri="{FF2B5EF4-FFF2-40B4-BE49-F238E27FC236}">
                <a16:creationId xmlns:a16="http://schemas.microsoft.com/office/drawing/2014/main" id="{7AA615AC-F660-426D-A925-78A832B1F87C}"/>
              </a:ext>
            </a:extLst>
          </p:cNvPr>
          <p:cNvSpPr>
            <a:spLocks noChangeArrowheads="1"/>
          </p:cNvSpPr>
          <p:nvPr/>
        </p:nvSpPr>
        <p:spPr bwMode="auto">
          <a:xfrm>
            <a:off x="2173502"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5" name="Rectangle 145">
            <a:extLst>
              <a:ext uri="{FF2B5EF4-FFF2-40B4-BE49-F238E27FC236}">
                <a16:creationId xmlns:a16="http://schemas.microsoft.com/office/drawing/2014/main" id="{DA02DEE7-518D-4550-A98E-419A429F2830}"/>
              </a:ext>
            </a:extLst>
          </p:cNvPr>
          <p:cNvSpPr>
            <a:spLocks noChangeArrowheads="1"/>
          </p:cNvSpPr>
          <p:nvPr/>
        </p:nvSpPr>
        <p:spPr bwMode="auto">
          <a:xfrm>
            <a:off x="2628934"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6" name="Rectangle 146">
            <a:extLst>
              <a:ext uri="{FF2B5EF4-FFF2-40B4-BE49-F238E27FC236}">
                <a16:creationId xmlns:a16="http://schemas.microsoft.com/office/drawing/2014/main" id="{CF13D66E-ABF4-4967-B8B3-F517D9B3C45C}"/>
              </a:ext>
            </a:extLst>
          </p:cNvPr>
          <p:cNvSpPr>
            <a:spLocks noChangeArrowheads="1"/>
          </p:cNvSpPr>
          <p:nvPr/>
        </p:nvSpPr>
        <p:spPr bwMode="auto">
          <a:xfrm>
            <a:off x="3083197"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7" name="Rectangle 159">
            <a:extLst>
              <a:ext uri="{FF2B5EF4-FFF2-40B4-BE49-F238E27FC236}">
                <a16:creationId xmlns:a16="http://schemas.microsoft.com/office/drawing/2014/main" id="{7B7E4AC4-5592-4DE6-AD9F-62E8E5E7C391}"/>
              </a:ext>
            </a:extLst>
          </p:cNvPr>
          <p:cNvSpPr>
            <a:spLocks noChangeArrowheads="1"/>
          </p:cNvSpPr>
          <p:nvPr/>
        </p:nvSpPr>
        <p:spPr bwMode="auto">
          <a:xfrm>
            <a:off x="8996805"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8" name="Rectangle 160">
            <a:extLst>
              <a:ext uri="{FF2B5EF4-FFF2-40B4-BE49-F238E27FC236}">
                <a16:creationId xmlns:a16="http://schemas.microsoft.com/office/drawing/2014/main" id="{64C2F106-22BF-42DB-B523-838D7919E609}"/>
              </a:ext>
            </a:extLst>
          </p:cNvPr>
          <p:cNvSpPr>
            <a:spLocks noChangeArrowheads="1"/>
          </p:cNvSpPr>
          <p:nvPr/>
        </p:nvSpPr>
        <p:spPr bwMode="auto">
          <a:xfrm>
            <a:off x="9451068"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9" name="Rectangle 161">
            <a:extLst>
              <a:ext uri="{FF2B5EF4-FFF2-40B4-BE49-F238E27FC236}">
                <a16:creationId xmlns:a16="http://schemas.microsoft.com/office/drawing/2014/main" id="{476760DC-3414-46D3-8ED3-E57574242DE7}"/>
              </a:ext>
            </a:extLst>
          </p:cNvPr>
          <p:cNvSpPr>
            <a:spLocks noChangeArrowheads="1"/>
          </p:cNvSpPr>
          <p:nvPr/>
        </p:nvSpPr>
        <p:spPr bwMode="auto">
          <a:xfrm>
            <a:off x="9906501"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0" name="Rectangle 162">
            <a:extLst>
              <a:ext uri="{FF2B5EF4-FFF2-40B4-BE49-F238E27FC236}">
                <a16:creationId xmlns:a16="http://schemas.microsoft.com/office/drawing/2014/main" id="{35BC5B5E-6559-46F0-8351-DB26B20688E7}"/>
              </a:ext>
            </a:extLst>
          </p:cNvPr>
          <p:cNvSpPr>
            <a:spLocks noChangeArrowheads="1"/>
          </p:cNvSpPr>
          <p:nvPr/>
        </p:nvSpPr>
        <p:spPr bwMode="auto">
          <a:xfrm>
            <a:off x="10360763"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1" name="Rectangle 163">
            <a:extLst>
              <a:ext uri="{FF2B5EF4-FFF2-40B4-BE49-F238E27FC236}">
                <a16:creationId xmlns:a16="http://schemas.microsoft.com/office/drawing/2014/main" id="{524E5712-0FF8-47E1-B2AE-812F34F65ED9}"/>
              </a:ext>
            </a:extLst>
          </p:cNvPr>
          <p:cNvSpPr>
            <a:spLocks noChangeArrowheads="1"/>
          </p:cNvSpPr>
          <p:nvPr/>
        </p:nvSpPr>
        <p:spPr bwMode="auto">
          <a:xfrm>
            <a:off x="10816197"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2" name="Rectangle 164">
            <a:extLst>
              <a:ext uri="{FF2B5EF4-FFF2-40B4-BE49-F238E27FC236}">
                <a16:creationId xmlns:a16="http://schemas.microsoft.com/office/drawing/2014/main" id="{617C8CE6-515E-494D-A867-E140F467B681}"/>
              </a:ext>
            </a:extLst>
          </p:cNvPr>
          <p:cNvSpPr>
            <a:spLocks noChangeArrowheads="1"/>
          </p:cNvSpPr>
          <p:nvPr/>
        </p:nvSpPr>
        <p:spPr bwMode="auto">
          <a:xfrm>
            <a:off x="11270460" y="28661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3" name="Rectangle 165">
            <a:extLst>
              <a:ext uri="{FF2B5EF4-FFF2-40B4-BE49-F238E27FC236}">
                <a16:creationId xmlns:a16="http://schemas.microsoft.com/office/drawing/2014/main" id="{D8599EDD-A959-45FB-8FD2-64277464E977}"/>
              </a:ext>
            </a:extLst>
          </p:cNvPr>
          <p:cNvSpPr>
            <a:spLocks noChangeArrowheads="1"/>
          </p:cNvSpPr>
          <p:nvPr/>
        </p:nvSpPr>
        <p:spPr bwMode="auto">
          <a:xfrm>
            <a:off x="11725892" y="28661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4" name="Rectangle 167">
            <a:extLst>
              <a:ext uri="{FF2B5EF4-FFF2-40B4-BE49-F238E27FC236}">
                <a16:creationId xmlns:a16="http://schemas.microsoft.com/office/drawing/2014/main" id="{0603D8C1-859C-43D4-B068-9EB9FBCE206C}"/>
              </a:ext>
            </a:extLst>
          </p:cNvPr>
          <p:cNvSpPr>
            <a:spLocks noChangeArrowheads="1"/>
          </p:cNvSpPr>
          <p:nvPr/>
        </p:nvSpPr>
        <p:spPr bwMode="auto">
          <a:xfrm>
            <a:off x="35411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5" name="Rectangle 168">
            <a:extLst>
              <a:ext uri="{FF2B5EF4-FFF2-40B4-BE49-F238E27FC236}">
                <a16:creationId xmlns:a16="http://schemas.microsoft.com/office/drawing/2014/main" id="{B93977AF-46E4-45C2-8A01-209FA245E2C2}"/>
              </a:ext>
            </a:extLst>
          </p:cNvPr>
          <p:cNvSpPr>
            <a:spLocks noChangeArrowheads="1"/>
          </p:cNvSpPr>
          <p:nvPr/>
        </p:nvSpPr>
        <p:spPr bwMode="auto">
          <a:xfrm>
            <a:off x="809542"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6" name="Rectangle 169">
            <a:extLst>
              <a:ext uri="{FF2B5EF4-FFF2-40B4-BE49-F238E27FC236}">
                <a16:creationId xmlns:a16="http://schemas.microsoft.com/office/drawing/2014/main" id="{50A4256E-5C7A-4A2F-AB2B-C8EFA85293EA}"/>
              </a:ext>
            </a:extLst>
          </p:cNvPr>
          <p:cNvSpPr>
            <a:spLocks noChangeArrowheads="1"/>
          </p:cNvSpPr>
          <p:nvPr/>
        </p:nvSpPr>
        <p:spPr bwMode="auto">
          <a:xfrm>
            <a:off x="1263805"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7" name="Rectangle 170">
            <a:extLst>
              <a:ext uri="{FF2B5EF4-FFF2-40B4-BE49-F238E27FC236}">
                <a16:creationId xmlns:a16="http://schemas.microsoft.com/office/drawing/2014/main" id="{59DD1AC1-2925-4164-9326-E23F394AFACB}"/>
              </a:ext>
            </a:extLst>
          </p:cNvPr>
          <p:cNvSpPr>
            <a:spLocks noChangeArrowheads="1"/>
          </p:cNvSpPr>
          <p:nvPr/>
        </p:nvSpPr>
        <p:spPr bwMode="auto">
          <a:xfrm>
            <a:off x="1719239"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8" name="Rectangle 171">
            <a:extLst>
              <a:ext uri="{FF2B5EF4-FFF2-40B4-BE49-F238E27FC236}">
                <a16:creationId xmlns:a16="http://schemas.microsoft.com/office/drawing/2014/main" id="{D9BD2BBC-9899-4590-8E1D-9C58972E57A8}"/>
              </a:ext>
            </a:extLst>
          </p:cNvPr>
          <p:cNvSpPr>
            <a:spLocks noChangeArrowheads="1"/>
          </p:cNvSpPr>
          <p:nvPr/>
        </p:nvSpPr>
        <p:spPr bwMode="auto">
          <a:xfrm>
            <a:off x="2173502"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9" name="Rectangle 172">
            <a:extLst>
              <a:ext uri="{FF2B5EF4-FFF2-40B4-BE49-F238E27FC236}">
                <a16:creationId xmlns:a16="http://schemas.microsoft.com/office/drawing/2014/main" id="{A93CAC56-6630-4410-BA23-589CFEF93313}"/>
              </a:ext>
            </a:extLst>
          </p:cNvPr>
          <p:cNvSpPr>
            <a:spLocks noChangeArrowheads="1"/>
          </p:cNvSpPr>
          <p:nvPr/>
        </p:nvSpPr>
        <p:spPr bwMode="auto">
          <a:xfrm>
            <a:off x="2628934"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0" name="Rectangle 173">
            <a:extLst>
              <a:ext uri="{FF2B5EF4-FFF2-40B4-BE49-F238E27FC236}">
                <a16:creationId xmlns:a16="http://schemas.microsoft.com/office/drawing/2014/main" id="{721D7B09-2669-42D7-A71A-2581A0113F13}"/>
              </a:ext>
            </a:extLst>
          </p:cNvPr>
          <p:cNvSpPr>
            <a:spLocks noChangeArrowheads="1"/>
          </p:cNvSpPr>
          <p:nvPr/>
        </p:nvSpPr>
        <p:spPr bwMode="auto">
          <a:xfrm>
            <a:off x="3083197"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1" name="Rectangle 186">
            <a:extLst>
              <a:ext uri="{FF2B5EF4-FFF2-40B4-BE49-F238E27FC236}">
                <a16:creationId xmlns:a16="http://schemas.microsoft.com/office/drawing/2014/main" id="{A024ED31-769A-4A0C-A18B-E09709B473F7}"/>
              </a:ext>
            </a:extLst>
          </p:cNvPr>
          <p:cNvSpPr>
            <a:spLocks noChangeArrowheads="1"/>
          </p:cNvSpPr>
          <p:nvPr/>
        </p:nvSpPr>
        <p:spPr bwMode="auto">
          <a:xfrm>
            <a:off x="8996805"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2" name="Rectangle 187">
            <a:extLst>
              <a:ext uri="{FF2B5EF4-FFF2-40B4-BE49-F238E27FC236}">
                <a16:creationId xmlns:a16="http://schemas.microsoft.com/office/drawing/2014/main" id="{5D25C9B2-51EB-439E-B42C-8439DBE38630}"/>
              </a:ext>
            </a:extLst>
          </p:cNvPr>
          <p:cNvSpPr>
            <a:spLocks noChangeArrowheads="1"/>
          </p:cNvSpPr>
          <p:nvPr/>
        </p:nvSpPr>
        <p:spPr bwMode="auto">
          <a:xfrm>
            <a:off x="9451068"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3" name="Rectangle 188">
            <a:extLst>
              <a:ext uri="{FF2B5EF4-FFF2-40B4-BE49-F238E27FC236}">
                <a16:creationId xmlns:a16="http://schemas.microsoft.com/office/drawing/2014/main" id="{CB51A720-AF45-41F9-BAA4-2D2D9B1A8F06}"/>
              </a:ext>
            </a:extLst>
          </p:cNvPr>
          <p:cNvSpPr>
            <a:spLocks noChangeArrowheads="1"/>
          </p:cNvSpPr>
          <p:nvPr/>
        </p:nvSpPr>
        <p:spPr bwMode="auto">
          <a:xfrm>
            <a:off x="9906501"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4" name="Rectangle 189">
            <a:extLst>
              <a:ext uri="{FF2B5EF4-FFF2-40B4-BE49-F238E27FC236}">
                <a16:creationId xmlns:a16="http://schemas.microsoft.com/office/drawing/2014/main" id="{C79495A3-835C-4974-A319-4B7063E8D511}"/>
              </a:ext>
            </a:extLst>
          </p:cNvPr>
          <p:cNvSpPr>
            <a:spLocks noChangeArrowheads="1"/>
          </p:cNvSpPr>
          <p:nvPr/>
        </p:nvSpPr>
        <p:spPr bwMode="auto">
          <a:xfrm>
            <a:off x="10360763"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5" name="Rectangle 190">
            <a:extLst>
              <a:ext uri="{FF2B5EF4-FFF2-40B4-BE49-F238E27FC236}">
                <a16:creationId xmlns:a16="http://schemas.microsoft.com/office/drawing/2014/main" id="{A635A506-51C2-4991-9EE9-6D4F58B2A78B}"/>
              </a:ext>
            </a:extLst>
          </p:cNvPr>
          <p:cNvSpPr>
            <a:spLocks noChangeArrowheads="1"/>
          </p:cNvSpPr>
          <p:nvPr/>
        </p:nvSpPr>
        <p:spPr bwMode="auto">
          <a:xfrm>
            <a:off x="10816197" y="33745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6" name="Rectangle 191">
            <a:extLst>
              <a:ext uri="{FF2B5EF4-FFF2-40B4-BE49-F238E27FC236}">
                <a16:creationId xmlns:a16="http://schemas.microsoft.com/office/drawing/2014/main" id="{08D7A92B-AB5F-4B0A-887C-7D9EBE4B1B93}"/>
              </a:ext>
            </a:extLst>
          </p:cNvPr>
          <p:cNvSpPr>
            <a:spLocks noChangeArrowheads="1"/>
          </p:cNvSpPr>
          <p:nvPr/>
        </p:nvSpPr>
        <p:spPr bwMode="auto">
          <a:xfrm>
            <a:off x="11270460" y="33745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7" name="Rectangle 192">
            <a:extLst>
              <a:ext uri="{FF2B5EF4-FFF2-40B4-BE49-F238E27FC236}">
                <a16:creationId xmlns:a16="http://schemas.microsoft.com/office/drawing/2014/main" id="{35958760-CFAF-4281-9A3D-2676F1188443}"/>
              </a:ext>
            </a:extLst>
          </p:cNvPr>
          <p:cNvSpPr>
            <a:spLocks noChangeArrowheads="1"/>
          </p:cNvSpPr>
          <p:nvPr/>
        </p:nvSpPr>
        <p:spPr bwMode="auto">
          <a:xfrm>
            <a:off x="11725892" y="33745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8" name="Rectangle 194">
            <a:extLst>
              <a:ext uri="{FF2B5EF4-FFF2-40B4-BE49-F238E27FC236}">
                <a16:creationId xmlns:a16="http://schemas.microsoft.com/office/drawing/2014/main" id="{92029F51-881A-43F7-9AA5-93A2ED11CBE1}"/>
              </a:ext>
            </a:extLst>
          </p:cNvPr>
          <p:cNvSpPr>
            <a:spLocks noChangeArrowheads="1"/>
          </p:cNvSpPr>
          <p:nvPr/>
        </p:nvSpPr>
        <p:spPr bwMode="auto">
          <a:xfrm>
            <a:off x="354110"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9" name="Rectangle 195">
            <a:extLst>
              <a:ext uri="{FF2B5EF4-FFF2-40B4-BE49-F238E27FC236}">
                <a16:creationId xmlns:a16="http://schemas.microsoft.com/office/drawing/2014/main" id="{42A3ED3D-6F9D-4F03-B4CA-936ED0F204F2}"/>
              </a:ext>
            </a:extLst>
          </p:cNvPr>
          <p:cNvSpPr>
            <a:spLocks noChangeArrowheads="1"/>
          </p:cNvSpPr>
          <p:nvPr/>
        </p:nvSpPr>
        <p:spPr bwMode="auto">
          <a:xfrm>
            <a:off x="809542" y="388297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0" name="Rectangle 196">
            <a:extLst>
              <a:ext uri="{FF2B5EF4-FFF2-40B4-BE49-F238E27FC236}">
                <a16:creationId xmlns:a16="http://schemas.microsoft.com/office/drawing/2014/main" id="{AC2A2B9C-988E-4A8C-8FAE-5034533F2906}"/>
              </a:ext>
            </a:extLst>
          </p:cNvPr>
          <p:cNvSpPr>
            <a:spLocks noChangeArrowheads="1"/>
          </p:cNvSpPr>
          <p:nvPr/>
        </p:nvSpPr>
        <p:spPr bwMode="auto">
          <a:xfrm>
            <a:off x="1263805"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1" name="Rectangle 197">
            <a:extLst>
              <a:ext uri="{FF2B5EF4-FFF2-40B4-BE49-F238E27FC236}">
                <a16:creationId xmlns:a16="http://schemas.microsoft.com/office/drawing/2014/main" id="{E2C4B438-1F77-4FA1-8C82-F295DAA97AAD}"/>
              </a:ext>
            </a:extLst>
          </p:cNvPr>
          <p:cNvSpPr>
            <a:spLocks noChangeArrowheads="1"/>
          </p:cNvSpPr>
          <p:nvPr/>
        </p:nvSpPr>
        <p:spPr bwMode="auto">
          <a:xfrm>
            <a:off x="1719239"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2" name="Rectangle 198">
            <a:extLst>
              <a:ext uri="{FF2B5EF4-FFF2-40B4-BE49-F238E27FC236}">
                <a16:creationId xmlns:a16="http://schemas.microsoft.com/office/drawing/2014/main" id="{79DC185F-3902-41A7-806F-A84ACBB11EA3}"/>
              </a:ext>
            </a:extLst>
          </p:cNvPr>
          <p:cNvSpPr>
            <a:spLocks noChangeArrowheads="1"/>
          </p:cNvSpPr>
          <p:nvPr/>
        </p:nvSpPr>
        <p:spPr bwMode="auto">
          <a:xfrm>
            <a:off x="2173502"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3" name="Rectangle 199">
            <a:extLst>
              <a:ext uri="{FF2B5EF4-FFF2-40B4-BE49-F238E27FC236}">
                <a16:creationId xmlns:a16="http://schemas.microsoft.com/office/drawing/2014/main" id="{C6E21298-E9AA-4E0A-BD16-901A320D5070}"/>
              </a:ext>
            </a:extLst>
          </p:cNvPr>
          <p:cNvSpPr>
            <a:spLocks noChangeArrowheads="1"/>
          </p:cNvSpPr>
          <p:nvPr/>
        </p:nvSpPr>
        <p:spPr bwMode="auto">
          <a:xfrm>
            <a:off x="2628934"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4" name="Rectangle 200">
            <a:extLst>
              <a:ext uri="{FF2B5EF4-FFF2-40B4-BE49-F238E27FC236}">
                <a16:creationId xmlns:a16="http://schemas.microsoft.com/office/drawing/2014/main" id="{71546F84-807D-4F8E-A64C-9BFECFED6303}"/>
              </a:ext>
            </a:extLst>
          </p:cNvPr>
          <p:cNvSpPr>
            <a:spLocks noChangeArrowheads="1"/>
          </p:cNvSpPr>
          <p:nvPr/>
        </p:nvSpPr>
        <p:spPr bwMode="auto">
          <a:xfrm>
            <a:off x="3083197"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5" name="Rectangle 214">
            <a:extLst>
              <a:ext uri="{FF2B5EF4-FFF2-40B4-BE49-F238E27FC236}">
                <a16:creationId xmlns:a16="http://schemas.microsoft.com/office/drawing/2014/main" id="{CFB4EA3C-FFA6-432E-9174-8C7700EBF454}"/>
              </a:ext>
            </a:extLst>
          </p:cNvPr>
          <p:cNvSpPr>
            <a:spLocks noChangeArrowheads="1"/>
          </p:cNvSpPr>
          <p:nvPr/>
        </p:nvSpPr>
        <p:spPr bwMode="auto">
          <a:xfrm>
            <a:off x="8996805"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6" name="Rectangle 215">
            <a:extLst>
              <a:ext uri="{FF2B5EF4-FFF2-40B4-BE49-F238E27FC236}">
                <a16:creationId xmlns:a16="http://schemas.microsoft.com/office/drawing/2014/main" id="{F8864E38-6F87-4A94-998C-DA1B4D050F30}"/>
              </a:ext>
            </a:extLst>
          </p:cNvPr>
          <p:cNvSpPr>
            <a:spLocks noChangeArrowheads="1"/>
          </p:cNvSpPr>
          <p:nvPr/>
        </p:nvSpPr>
        <p:spPr bwMode="auto">
          <a:xfrm>
            <a:off x="9451068"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7" name="Rectangle 216">
            <a:extLst>
              <a:ext uri="{FF2B5EF4-FFF2-40B4-BE49-F238E27FC236}">
                <a16:creationId xmlns:a16="http://schemas.microsoft.com/office/drawing/2014/main" id="{CE27A9F8-9958-4033-AB44-66F20B12EB24}"/>
              </a:ext>
            </a:extLst>
          </p:cNvPr>
          <p:cNvSpPr>
            <a:spLocks noChangeArrowheads="1"/>
          </p:cNvSpPr>
          <p:nvPr/>
        </p:nvSpPr>
        <p:spPr bwMode="auto">
          <a:xfrm>
            <a:off x="9906502"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8" name="Rectangle 217">
            <a:extLst>
              <a:ext uri="{FF2B5EF4-FFF2-40B4-BE49-F238E27FC236}">
                <a16:creationId xmlns:a16="http://schemas.microsoft.com/office/drawing/2014/main" id="{4B9DD88C-AAF5-42E9-B1D0-E407BBE2562D}"/>
              </a:ext>
            </a:extLst>
          </p:cNvPr>
          <p:cNvSpPr>
            <a:spLocks noChangeArrowheads="1"/>
          </p:cNvSpPr>
          <p:nvPr/>
        </p:nvSpPr>
        <p:spPr bwMode="auto">
          <a:xfrm>
            <a:off x="10360764" y="388297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9" name="Rectangle 218">
            <a:extLst>
              <a:ext uri="{FF2B5EF4-FFF2-40B4-BE49-F238E27FC236}">
                <a16:creationId xmlns:a16="http://schemas.microsoft.com/office/drawing/2014/main" id="{19811468-3F50-46A5-9FCC-E142EB047E28}"/>
              </a:ext>
            </a:extLst>
          </p:cNvPr>
          <p:cNvSpPr>
            <a:spLocks noChangeArrowheads="1"/>
          </p:cNvSpPr>
          <p:nvPr/>
        </p:nvSpPr>
        <p:spPr bwMode="auto">
          <a:xfrm>
            <a:off x="10816197"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0" name="Rectangle 219">
            <a:extLst>
              <a:ext uri="{FF2B5EF4-FFF2-40B4-BE49-F238E27FC236}">
                <a16:creationId xmlns:a16="http://schemas.microsoft.com/office/drawing/2014/main" id="{8B7D78B3-2097-4A23-9C3F-1125A291261D}"/>
              </a:ext>
            </a:extLst>
          </p:cNvPr>
          <p:cNvSpPr>
            <a:spLocks noChangeArrowheads="1"/>
          </p:cNvSpPr>
          <p:nvPr/>
        </p:nvSpPr>
        <p:spPr bwMode="auto">
          <a:xfrm>
            <a:off x="11270460" y="3882979"/>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1" name="Rectangle 220">
            <a:extLst>
              <a:ext uri="{FF2B5EF4-FFF2-40B4-BE49-F238E27FC236}">
                <a16:creationId xmlns:a16="http://schemas.microsoft.com/office/drawing/2014/main" id="{DBB4AA29-F514-41F3-B6B4-9610813E1395}"/>
              </a:ext>
            </a:extLst>
          </p:cNvPr>
          <p:cNvSpPr>
            <a:spLocks noChangeArrowheads="1"/>
          </p:cNvSpPr>
          <p:nvPr/>
        </p:nvSpPr>
        <p:spPr bwMode="auto">
          <a:xfrm>
            <a:off x="11725893" y="388297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2" name="Rectangle 222">
            <a:extLst>
              <a:ext uri="{FF2B5EF4-FFF2-40B4-BE49-F238E27FC236}">
                <a16:creationId xmlns:a16="http://schemas.microsoft.com/office/drawing/2014/main" id="{287D0D65-4B00-4631-B5FC-94D7E43E842D}"/>
              </a:ext>
            </a:extLst>
          </p:cNvPr>
          <p:cNvSpPr>
            <a:spLocks noChangeArrowheads="1"/>
          </p:cNvSpPr>
          <p:nvPr/>
        </p:nvSpPr>
        <p:spPr bwMode="auto">
          <a:xfrm>
            <a:off x="35411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3" name="Rectangle 223">
            <a:extLst>
              <a:ext uri="{FF2B5EF4-FFF2-40B4-BE49-F238E27FC236}">
                <a16:creationId xmlns:a16="http://schemas.microsoft.com/office/drawing/2014/main" id="{FBB8768D-6FD5-4CB0-A06E-CF3727089158}"/>
              </a:ext>
            </a:extLst>
          </p:cNvPr>
          <p:cNvSpPr>
            <a:spLocks noChangeArrowheads="1"/>
          </p:cNvSpPr>
          <p:nvPr/>
        </p:nvSpPr>
        <p:spPr bwMode="auto">
          <a:xfrm>
            <a:off x="80954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4" name="Rectangle 224">
            <a:extLst>
              <a:ext uri="{FF2B5EF4-FFF2-40B4-BE49-F238E27FC236}">
                <a16:creationId xmlns:a16="http://schemas.microsoft.com/office/drawing/2014/main" id="{281CA9FD-C68E-46EE-A725-A9F8AA1B82A2}"/>
              </a:ext>
            </a:extLst>
          </p:cNvPr>
          <p:cNvSpPr>
            <a:spLocks noChangeArrowheads="1"/>
          </p:cNvSpPr>
          <p:nvPr/>
        </p:nvSpPr>
        <p:spPr bwMode="auto">
          <a:xfrm>
            <a:off x="1263806"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5" name="Rectangle 225">
            <a:extLst>
              <a:ext uri="{FF2B5EF4-FFF2-40B4-BE49-F238E27FC236}">
                <a16:creationId xmlns:a16="http://schemas.microsoft.com/office/drawing/2014/main" id="{2C929F36-95D0-44EF-A29A-4917FCAA9DC8}"/>
              </a:ext>
            </a:extLst>
          </p:cNvPr>
          <p:cNvSpPr>
            <a:spLocks noChangeArrowheads="1"/>
          </p:cNvSpPr>
          <p:nvPr/>
        </p:nvSpPr>
        <p:spPr bwMode="auto">
          <a:xfrm>
            <a:off x="1719239"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6" name="Rectangle 226">
            <a:extLst>
              <a:ext uri="{FF2B5EF4-FFF2-40B4-BE49-F238E27FC236}">
                <a16:creationId xmlns:a16="http://schemas.microsoft.com/office/drawing/2014/main" id="{358BC528-6DA1-42F6-96D0-4B4BA226AB53}"/>
              </a:ext>
            </a:extLst>
          </p:cNvPr>
          <p:cNvSpPr>
            <a:spLocks noChangeArrowheads="1"/>
          </p:cNvSpPr>
          <p:nvPr/>
        </p:nvSpPr>
        <p:spPr bwMode="auto">
          <a:xfrm>
            <a:off x="2173502"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7" name="Rectangle 227">
            <a:extLst>
              <a:ext uri="{FF2B5EF4-FFF2-40B4-BE49-F238E27FC236}">
                <a16:creationId xmlns:a16="http://schemas.microsoft.com/office/drawing/2014/main" id="{70AA7180-339A-4FFD-AF13-4DDD53BCB65F}"/>
              </a:ext>
            </a:extLst>
          </p:cNvPr>
          <p:cNvSpPr>
            <a:spLocks noChangeArrowheads="1"/>
          </p:cNvSpPr>
          <p:nvPr/>
        </p:nvSpPr>
        <p:spPr bwMode="auto">
          <a:xfrm>
            <a:off x="262893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8" name="Rectangle 228">
            <a:extLst>
              <a:ext uri="{FF2B5EF4-FFF2-40B4-BE49-F238E27FC236}">
                <a16:creationId xmlns:a16="http://schemas.microsoft.com/office/drawing/2014/main" id="{29F2CEBB-46BC-4448-9E54-C7750D8C8F54}"/>
              </a:ext>
            </a:extLst>
          </p:cNvPr>
          <p:cNvSpPr>
            <a:spLocks noChangeArrowheads="1"/>
          </p:cNvSpPr>
          <p:nvPr/>
        </p:nvSpPr>
        <p:spPr bwMode="auto">
          <a:xfrm>
            <a:off x="308319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19" name="Rectangle 241">
            <a:extLst>
              <a:ext uri="{FF2B5EF4-FFF2-40B4-BE49-F238E27FC236}">
                <a16:creationId xmlns:a16="http://schemas.microsoft.com/office/drawing/2014/main" id="{728033F9-6F38-4655-93DC-83583534C14D}"/>
              </a:ext>
            </a:extLst>
          </p:cNvPr>
          <p:cNvSpPr>
            <a:spLocks noChangeArrowheads="1"/>
          </p:cNvSpPr>
          <p:nvPr/>
        </p:nvSpPr>
        <p:spPr bwMode="auto">
          <a:xfrm>
            <a:off x="8996805"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0" name="Rectangle 242">
            <a:extLst>
              <a:ext uri="{FF2B5EF4-FFF2-40B4-BE49-F238E27FC236}">
                <a16:creationId xmlns:a16="http://schemas.microsoft.com/office/drawing/2014/main" id="{31C757BD-CB68-4FDF-94B8-7CD58F1FB71C}"/>
              </a:ext>
            </a:extLst>
          </p:cNvPr>
          <p:cNvSpPr>
            <a:spLocks noChangeArrowheads="1"/>
          </p:cNvSpPr>
          <p:nvPr/>
        </p:nvSpPr>
        <p:spPr bwMode="auto">
          <a:xfrm>
            <a:off x="9451068"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1" name="Rectangle 243">
            <a:extLst>
              <a:ext uri="{FF2B5EF4-FFF2-40B4-BE49-F238E27FC236}">
                <a16:creationId xmlns:a16="http://schemas.microsoft.com/office/drawing/2014/main" id="{9B0E4C87-6738-405B-883B-AAE740C4C799}"/>
              </a:ext>
            </a:extLst>
          </p:cNvPr>
          <p:cNvSpPr>
            <a:spLocks noChangeArrowheads="1"/>
          </p:cNvSpPr>
          <p:nvPr/>
        </p:nvSpPr>
        <p:spPr bwMode="auto">
          <a:xfrm>
            <a:off x="9906502"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2" name="Rectangle 244">
            <a:extLst>
              <a:ext uri="{FF2B5EF4-FFF2-40B4-BE49-F238E27FC236}">
                <a16:creationId xmlns:a16="http://schemas.microsoft.com/office/drawing/2014/main" id="{DA32B563-8524-4670-AB69-252BDC266634}"/>
              </a:ext>
            </a:extLst>
          </p:cNvPr>
          <p:cNvSpPr>
            <a:spLocks noChangeArrowheads="1"/>
          </p:cNvSpPr>
          <p:nvPr/>
        </p:nvSpPr>
        <p:spPr bwMode="auto">
          <a:xfrm>
            <a:off x="10360764"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3" name="Rectangle 245">
            <a:extLst>
              <a:ext uri="{FF2B5EF4-FFF2-40B4-BE49-F238E27FC236}">
                <a16:creationId xmlns:a16="http://schemas.microsoft.com/office/drawing/2014/main" id="{6EC4888D-ACC8-4037-B218-9E9421F8C155}"/>
              </a:ext>
            </a:extLst>
          </p:cNvPr>
          <p:cNvSpPr>
            <a:spLocks noChangeArrowheads="1"/>
          </p:cNvSpPr>
          <p:nvPr/>
        </p:nvSpPr>
        <p:spPr bwMode="auto">
          <a:xfrm>
            <a:off x="10816197"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4" name="Rectangle 246">
            <a:extLst>
              <a:ext uri="{FF2B5EF4-FFF2-40B4-BE49-F238E27FC236}">
                <a16:creationId xmlns:a16="http://schemas.microsoft.com/office/drawing/2014/main" id="{E79B4470-BBFB-4BE1-89AB-C7574F8C4983}"/>
              </a:ext>
            </a:extLst>
          </p:cNvPr>
          <p:cNvSpPr>
            <a:spLocks noChangeArrowheads="1"/>
          </p:cNvSpPr>
          <p:nvPr/>
        </p:nvSpPr>
        <p:spPr bwMode="auto">
          <a:xfrm>
            <a:off x="11270460" y="4391371"/>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5" name="Rectangle 247">
            <a:extLst>
              <a:ext uri="{FF2B5EF4-FFF2-40B4-BE49-F238E27FC236}">
                <a16:creationId xmlns:a16="http://schemas.microsoft.com/office/drawing/2014/main" id="{2E2BFF5D-548A-437A-838D-19C1F071EED0}"/>
              </a:ext>
            </a:extLst>
          </p:cNvPr>
          <p:cNvSpPr>
            <a:spLocks noChangeArrowheads="1"/>
          </p:cNvSpPr>
          <p:nvPr/>
        </p:nvSpPr>
        <p:spPr bwMode="auto">
          <a:xfrm>
            <a:off x="11725893" y="4391371"/>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6" name="Rectangle 249">
            <a:extLst>
              <a:ext uri="{FF2B5EF4-FFF2-40B4-BE49-F238E27FC236}">
                <a16:creationId xmlns:a16="http://schemas.microsoft.com/office/drawing/2014/main" id="{FFCA5316-A321-453C-8CE2-53AF9364363F}"/>
              </a:ext>
            </a:extLst>
          </p:cNvPr>
          <p:cNvSpPr>
            <a:spLocks noChangeArrowheads="1"/>
          </p:cNvSpPr>
          <p:nvPr/>
        </p:nvSpPr>
        <p:spPr bwMode="auto">
          <a:xfrm>
            <a:off x="354110"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7" name="Rectangle 250">
            <a:extLst>
              <a:ext uri="{FF2B5EF4-FFF2-40B4-BE49-F238E27FC236}">
                <a16:creationId xmlns:a16="http://schemas.microsoft.com/office/drawing/2014/main" id="{AA681E6A-C814-482F-A76C-24B20AD9D03F}"/>
              </a:ext>
            </a:extLst>
          </p:cNvPr>
          <p:cNvSpPr>
            <a:spLocks noChangeArrowheads="1"/>
          </p:cNvSpPr>
          <p:nvPr/>
        </p:nvSpPr>
        <p:spPr bwMode="auto">
          <a:xfrm>
            <a:off x="809543"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8" name="Rectangle 251">
            <a:extLst>
              <a:ext uri="{FF2B5EF4-FFF2-40B4-BE49-F238E27FC236}">
                <a16:creationId xmlns:a16="http://schemas.microsoft.com/office/drawing/2014/main" id="{301C7270-7CAD-49F2-B66B-B28D94E0EF77}"/>
              </a:ext>
            </a:extLst>
          </p:cNvPr>
          <p:cNvSpPr>
            <a:spLocks noChangeArrowheads="1"/>
          </p:cNvSpPr>
          <p:nvPr/>
        </p:nvSpPr>
        <p:spPr bwMode="auto">
          <a:xfrm>
            <a:off x="1263806"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29" name="Rectangle 252">
            <a:extLst>
              <a:ext uri="{FF2B5EF4-FFF2-40B4-BE49-F238E27FC236}">
                <a16:creationId xmlns:a16="http://schemas.microsoft.com/office/drawing/2014/main" id="{979CEB10-3E83-4407-BEDC-D49144AA153C}"/>
              </a:ext>
            </a:extLst>
          </p:cNvPr>
          <p:cNvSpPr>
            <a:spLocks noChangeArrowheads="1"/>
          </p:cNvSpPr>
          <p:nvPr/>
        </p:nvSpPr>
        <p:spPr bwMode="auto">
          <a:xfrm>
            <a:off x="1719239"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0" name="Rectangle 253">
            <a:extLst>
              <a:ext uri="{FF2B5EF4-FFF2-40B4-BE49-F238E27FC236}">
                <a16:creationId xmlns:a16="http://schemas.microsoft.com/office/drawing/2014/main" id="{2F6B505E-6719-4385-8C9E-80108E1D7F7B}"/>
              </a:ext>
            </a:extLst>
          </p:cNvPr>
          <p:cNvSpPr>
            <a:spLocks noChangeArrowheads="1"/>
          </p:cNvSpPr>
          <p:nvPr/>
        </p:nvSpPr>
        <p:spPr bwMode="auto">
          <a:xfrm>
            <a:off x="2173502"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1" name="Rectangle 254">
            <a:extLst>
              <a:ext uri="{FF2B5EF4-FFF2-40B4-BE49-F238E27FC236}">
                <a16:creationId xmlns:a16="http://schemas.microsoft.com/office/drawing/2014/main" id="{032E3D58-EF2F-47C1-84FC-FFC2C3C663F7}"/>
              </a:ext>
            </a:extLst>
          </p:cNvPr>
          <p:cNvSpPr>
            <a:spLocks noChangeArrowheads="1"/>
          </p:cNvSpPr>
          <p:nvPr/>
        </p:nvSpPr>
        <p:spPr bwMode="auto">
          <a:xfrm>
            <a:off x="262893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2" name="Rectangle 255">
            <a:extLst>
              <a:ext uri="{FF2B5EF4-FFF2-40B4-BE49-F238E27FC236}">
                <a16:creationId xmlns:a16="http://schemas.microsoft.com/office/drawing/2014/main" id="{AE4B524B-159B-4639-80B1-B1298E934946}"/>
              </a:ext>
            </a:extLst>
          </p:cNvPr>
          <p:cNvSpPr>
            <a:spLocks noChangeArrowheads="1"/>
          </p:cNvSpPr>
          <p:nvPr/>
        </p:nvSpPr>
        <p:spPr bwMode="auto">
          <a:xfrm>
            <a:off x="308319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3" name="Rectangle 268">
            <a:extLst>
              <a:ext uri="{FF2B5EF4-FFF2-40B4-BE49-F238E27FC236}">
                <a16:creationId xmlns:a16="http://schemas.microsoft.com/office/drawing/2014/main" id="{F44A1C49-7120-46FC-ADFE-3126D15DCC8B}"/>
              </a:ext>
            </a:extLst>
          </p:cNvPr>
          <p:cNvSpPr>
            <a:spLocks noChangeArrowheads="1"/>
          </p:cNvSpPr>
          <p:nvPr/>
        </p:nvSpPr>
        <p:spPr bwMode="auto">
          <a:xfrm>
            <a:off x="8996805"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4" name="Rectangle 269">
            <a:extLst>
              <a:ext uri="{FF2B5EF4-FFF2-40B4-BE49-F238E27FC236}">
                <a16:creationId xmlns:a16="http://schemas.microsoft.com/office/drawing/2014/main" id="{E81048C2-AD36-49EE-9F83-DE219A886273}"/>
              </a:ext>
            </a:extLst>
          </p:cNvPr>
          <p:cNvSpPr>
            <a:spLocks noChangeArrowheads="1"/>
          </p:cNvSpPr>
          <p:nvPr/>
        </p:nvSpPr>
        <p:spPr bwMode="auto">
          <a:xfrm>
            <a:off x="9451068"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5" name="Rectangle 270">
            <a:extLst>
              <a:ext uri="{FF2B5EF4-FFF2-40B4-BE49-F238E27FC236}">
                <a16:creationId xmlns:a16="http://schemas.microsoft.com/office/drawing/2014/main" id="{1C51B872-4D89-44AD-BEC3-889DD85942BD}"/>
              </a:ext>
            </a:extLst>
          </p:cNvPr>
          <p:cNvSpPr>
            <a:spLocks noChangeArrowheads="1"/>
          </p:cNvSpPr>
          <p:nvPr/>
        </p:nvSpPr>
        <p:spPr bwMode="auto">
          <a:xfrm>
            <a:off x="9906502" y="489859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6" name="Rectangle 271">
            <a:extLst>
              <a:ext uri="{FF2B5EF4-FFF2-40B4-BE49-F238E27FC236}">
                <a16:creationId xmlns:a16="http://schemas.microsoft.com/office/drawing/2014/main" id="{9DA5806A-0222-4504-B311-47FFFE9AE4A6}"/>
              </a:ext>
            </a:extLst>
          </p:cNvPr>
          <p:cNvSpPr>
            <a:spLocks noChangeArrowheads="1"/>
          </p:cNvSpPr>
          <p:nvPr/>
        </p:nvSpPr>
        <p:spPr bwMode="auto">
          <a:xfrm>
            <a:off x="10360764" y="489859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7" name="Rectangle 272">
            <a:extLst>
              <a:ext uri="{FF2B5EF4-FFF2-40B4-BE49-F238E27FC236}">
                <a16:creationId xmlns:a16="http://schemas.microsoft.com/office/drawing/2014/main" id="{6B98E2B9-61AD-4E8B-8BCB-EB7830DF08DC}"/>
              </a:ext>
            </a:extLst>
          </p:cNvPr>
          <p:cNvSpPr>
            <a:spLocks noChangeArrowheads="1"/>
          </p:cNvSpPr>
          <p:nvPr/>
        </p:nvSpPr>
        <p:spPr bwMode="auto">
          <a:xfrm>
            <a:off x="10816197" y="4898595"/>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8" name="Rectangle 273">
            <a:extLst>
              <a:ext uri="{FF2B5EF4-FFF2-40B4-BE49-F238E27FC236}">
                <a16:creationId xmlns:a16="http://schemas.microsoft.com/office/drawing/2014/main" id="{4B0DA759-2C7B-4700-8A97-72281E91C804}"/>
              </a:ext>
            </a:extLst>
          </p:cNvPr>
          <p:cNvSpPr>
            <a:spLocks noChangeArrowheads="1"/>
          </p:cNvSpPr>
          <p:nvPr/>
        </p:nvSpPr>
        <p:spPr bwMode="auto">
          <a:xfrm>
            <a:off x="11270460" y="4898595"/>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39" name="Rectangle 274">
            <a:extLst>
              <a:ext uri="{FF2B5EF4-FFF2-40B4-BE49-F238E27FC236}">
                <a16:creationId xmlns:a16="http://schemas.microsoft.com/office/drawing/2014/main" id="{908809DC-2628-4896-B87F-004226030EBC}"/>
              </a:ext>
            </a:extLst>
          </p:cNvPr>
          <p:cNvSpPr>
            <a:spLocks noChangeArrowheads="1"/>
          </p:cNvSpPr>
          <p:nvPr/>
        </p:nvSpPr>
        <p:spPr bwMode="auto">
          <a:xfrm>
            <a:off x="11725893" y="48985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0" name="Rectangle 276">
            <a:extLst>
              <a:ext uri="{FF2B5EF4-FFF2-40B4-BE49-F238E27FC236}">
                <a16:creationId xmlns:a16="http://schemas.microsoft.com/office/drawing/2014/main" id="{623F1777-4E55-4093-B250-548D46D62488}"/>
              </a:ext>
            </a:extLst>
          </p:cNvPr>
          <p:cNvSpPr>
            <a:spLocks noChangeArrowheads="1"/>
          </p:cNvSpPr>
          <p:nvPr/>
        </p:nvSpPr>
        <p:spPr bwMode="auto">
          <a:xfrm>
            <a:off x="35411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1" name="Rectangle 277">
            <a:extLst>
              <a:ext uri="{FF2B5EF4-FFF2-40B4-BE49-F238E27FC236}">
                <a16:creationId xmlns:a16="http://schemas.microsoft.com/office/drawing/2014/main" id="{2515C3B5-603D-401D-A531-447BA1E7FDD7}"/>
              </a:ext>
            </a:extLst>
          </p:cNvPr>
          <p:cNvSpPr>
            <a:spLocks noChangeArrowheads="1"/>
          </p:cNvSpPr>
          <p:nvPr/>
        </p:nvSpPr>
        <p:spPr bwMode="auto">
          <a:xfrm>
            <a:off x="80954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2" name="Rectangle 278">
            <a:extLst>
              <a:ext uri="{FF2B5EF4-FFF2-40B4-BE49-F238E27FC236}">
                <a16:creationId xmlns:a16="http://schemas.microsoft.com/office/drawing/2014/main" id="{DE5E7D55-A437-437C-A5CD-CE16F8BDC721}"/>
              </a:ext>
            </a:extLst>
          </p:cNvPr>
          <p:cNvSpPr>
            <a:spLocks noChangeArrowheads="1"/>
          </p:cNvSpPr>
          <p:nvPr/>
        </p:nvSpPr>
        <p:spPr bwMode="auto">
          <a:xfrm>
            <a:off x="126380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3" name="Rectangle 279">
            <a:extLst>
              <a:ext uri="{FF2B5EF4-FFF2-40B4-BE49-F238E27FC236}">
                <a16:creationId xmlns:a16="http://schemas.microsoft.com/office/drawing/2014/main" id="{6867695A-35E0-4E03-955E-5542EBF0247E}"/>
              </a:ext>
            </a:extLst>
          </p:cNvPr>
          <p:cNvSpPr>
            <a:spLocks noChangeArrowheads="1"/>
          </p:cNvSpPr>
          <p:nvPr/>
        </p:nvSpPr>
        <p:spPr bwMode="auto">
          <a:xfrm>
            <a:off x="1719239"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4" name="Rectangle 280">
            <a:extLst>
              <a:ext uri="{FF2B5EF4-FFF2-40B4-BE49-F238E27FC236}">
                <a16:creationId xmlns:a16="http://schemas.microsoft.com/office/drawing/2014/main" id="{4E871617-5158-41C5-BB14-EBADA1396FA2}"/>
              </a:ext>
            </a:extLst>
          </p:cNvPr>
          <p:cNvSpPr>
            <a:spLocks noChangeArrowheads="1"/>
          </p:cNvSpPr>
          <p:nvPr/>
        </p:nvSpPr>
        <p:spPr bwMode="auto">
          <a:xfrm>
            <a:off x="2173502"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5" name="Rectangle 281">
            <a:extLst>
              <a:ext uri="{FF2B5EF4-FFF2-40B4-BE49-F238E27FC236}">
                <a16:creationId xmlns:a16="http://schemas.microsoft.com/office/drawing/2014/main" id="{4E2D5191-ECDB-4D1B-A3F5-436A79475BF7}"/>
              </a:ext>
            </a:extLst>
          </p:cNvPr>
          <p:cNvSpPr>
            <a:spLocks noChangeArrowheads="1"/>
          </p:cNvSpPr>
          <p:nvPr/>
        </p:nvSpPr>
        <p:spPr bwMode="auto">
          <a:xfrm>
            <a:off x="262893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6" name="Rectangle 282">
            <a:extLst>
              <a:ext uri="{FF2B5EF4-FFF2-40B4-BE49-F238E27FC236}">
                <a16:creationId xmlns:a16="http://schemas.microsoft.com/office/drawing/2014/main" id="{71BE142B-C02B-4FD1-A332-6902B7131A16}"/>
              </a:ext>
            </a:extLst>
          </p:cNvPr>
          <p:cNvSpPr>
            <a:spLocks noChangeArrowheads="1"/>
          </p:cNvSpPr>
          <p:nvPr/>
        </p:nvSpPr>
        <p:spPr bwMode="auto">
          <a:xfrm>
            <a:off x="308319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7" name="Rectangle 283">
            <a:extLst>
              <a:ext uri="{FF2B5EF4-FFF2-40B4-BE49-F238E27FC236}">
                <a16:creationId xmlns:a16="http://schemas.microsoft.com/office/drawing/2014/main" id="{1C1A90F5-08ED-4AB6-9F35-63A8866025D0}"/>
              </a:ext>
            </a:extLst>
          </p:cNvPr>
          <p:cNvSpPr>
            <a:spLocks noChangeArrowheads="1"/>
          </p:cNvSpPr>
          <p:nvPr/>
        </p:nvSpPr>
        <p:spPr bwMode="auto">
          <a:xfrm>
            <a:off x="353863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8" name="Rectangle 284">
            <a:extLst>
              <a:ext uri="{FF2B5EF4-FFF2-40B4-BE49-F238E27FC236}">
                <a16:creationId xmlns:a16="http://schemas.microsoft.com/office/drawing/2014/main" id="{163D79BB-8C1C-4D0D-AFDD-A8EEE07F4DC4}"/>
              </a:ext>
            </a:extLst>
          </p:cNvPr>
          <p:cNvSpPr>
            <a:spLocks noChangeArrowheads="1"/>
          </p:cNvSpPr>
          <p:nvPr/>
        </p:nvSpPr>
        <p:spPr bwMode="auto">
          <a:xfrm>
            <a:off x="399289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49" name="Rectangle 285">
            <a:extLst>
              <a:ext uri="{FF2B5EF4-FFF2-40B4-BE49-F238E27FC236}">
                <a16:creationId xmlns:a16="http://schemas.microsoft.com/office/drawing/2014/main" id="{1B2DF357-EFD3-403D-A136-E53ACA518239}"/>
              </a:ext>
            </a:extLst>
          </p:cNvPr>
          <p:cNvSpPr>
            <a:spLocks noChangeArrowheads="1"/>
          </p:cNvSpPr>
          <p:nvPr/>
        </p:nvSpPr>
        <p:spPr bwMode="auto">
          <a:xfrm>
            <a:off x="4448327"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0" name="Rectangle 286">
            <a:extLst>
              <a:ext uri="{FF2B5EF4-FFF2-40B4-BE49-F238E27FC236}">
                <a16:creationId xmlns:a16="http://schemas.microsoft.com/office/drawing/2014/main" id="{99BE0D0E-EECE-441B-9B0B-10138A8DC6DD}"/>
              </a:ext>
            </a:extLst>
          </p:cNvPr>
          <p:cNvSpPr>
            <a:spLocks noChangeArrowheads="1"/>
          </p:cNvSpPr>
          <p:nvPr/>
        </p:nvSpPr>
        <p:spPr bwMode="auto">
          <a:xfrm>
            <a:off x="490259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1" name="Rectangle 287">
            <a:extLst>
              <a:ext uri="{FF2B5EF4-FFF2-40B4-BE49-F238E27FC236}">
                <a16:creationId xmlns:a16="http://schemas.microsoft.com/office/drawing/2014/main" id="{5F8922A9-01DD-4E8E-A435-E9368C30AC56}"/>
              </a:ext>
            </a:extLst>
          </p:cNvPr>
          <p:cNvSpPr>
            <a:spLocks noChangeArrowheads="1"/>
          </p:cNvSpPr>
          <p:nvPr/>
        </p:nvSpPr>
        <p:spPr bwMode="auto">
          <a:xfrm>
            <a:off x="5358022"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2" name="Rectangle 288">
            <a:extLst>
              <a:ext uri="{FF2B5EF4-FFF2-40B4-BE49-F238E27FC236}">
                <a16:creationId xmlns:a16="http://schemas.microsoft.com/office/drawing/2014/main" id="{BE148054-6735-4808-92F8-53F3E0FF27FD}"/>
              </a:ext>
            </a:extLst>
          </p:cNvPr>
          <p:cNvSpPr>
            <a:spLocks noChangeArrowheads="1"/>
          </p:cNvSpPr>
          <p:nvPr/>
        </p:nvSpPr>
        <p:spPr bwMode="auto">
          <a:xfrm>
            <a:off x="5812285"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3" name="Rectangle 289">
            <a:extLst>
              <a:ext uri="{FF2B5EF4-FFF2-40B4-BE49-F238E27FC236}">
                <a16:creationId xmlns:a16="http://schemas.microsoft.com/office/drawing/2014/main" id="{83EF7D19-EE81-4C8B-BB74-1EBFE79A10D4}"/>
              </a:ext>
            </a:extLst>
          </p:cNvPr>
          <p:cNvSpPr>
            <a:spLocks noChangeArrowheads="1"/>
          </p:cNvSpPr>
          <p:nvPr/>
        </p:nvSpPr>
        <p:spPr bwMode="auto">
          <a:xfrm>
            <a:off x="6267718"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4" name="Rectangle 290">
            <a:extLst>
              <a:ext uri="{FF2B5EF4-FFF2-40B4-BE49-F238E27FC236}">
                <a16:creationId xmlns:a16="http://schemas.microsoft.com/office/drawing/2014/main" id="{4F511F31-AAA8-4436-8486-592CB8944FC3}"/>
              </a:ext>
            </a:extLst>
          </p:cNvPr>
          <p:cNvSpPr>
            <a:spLocks noChangeArrowheads="1"/>
          </p:cNvSpPr>
          <p:nvPr/>
        </p:nvSpPr>
        <p:spPr bwMode="auto">
          <a:xfrm>
            <a:off x="6721981"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5" name="Rectangle 291">
            <a:extLst>
              <a:ext uri="{FF2B5EF4-FFF2-40B4-BE49-F238E27FC236}">
                <a16:creationId xmlns:a16="http://schemas.microsoft.com/office/drawing/2014/main" id="{369EBF34-9826-4B91-A306-5839D20C49EC}"/>
              </a:ext>
            </a:extLst>
          </p:cNvPr>
          <p:cNvSpPr>
            <a:spLocks noChangeArrowheads="1"/>
          </p:cNvSpPr>
          <p:nvPr/>
        </p:nvSpPr>
        <p:spPr bwMode="auto">
          <a:xfrm>
            <a:off x="7177414"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6" name="Rectangle 292">
            <a:extLst>
              <a:ext uri="{FF2B5EF4-FFF2-40B4-BE49-F238E27FC236}">
                <a16:creationId xmlns:a16="http://schemas.microsoft.com/office/drawing/2014/main" id="{859A171A-D946-4682-BEB2-E7822CAF95FD}"/>
              </a:ext>
            </a:extLst>
          </p:cNvPr>
          <p:cNvSpPr>
            <a:spLocks noChangeArrowheads="1"/>
          </p:cNvSpPr>
          <p:nvPr/>
        </p:nvSpPr>
        <p:spPr bwMode="auto">
          <a:xfrm>
            <a:off x="7631676"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7" name="Rectangle 293">
            <a:extLst>
              <a:ext uri="{FF2B5EF4-FFF2-40B4-BE49-F238E27FC236}">
                <a16:creationId xmlns:a16="http://schemas.microsoft.com/office/drawing/2014/main" id="{AF93A40B-14CA-4CA7-9133-C7B48DAC4152}"/>
              </a:ext>
            </a:extLst>
          </p:cNvPr>
          <p:cNvSpPr>
            <a:spLocks noChangeArrowheads="1"/>
          </p:cNvSpPr>
          <p:nvPr/>
        </p:nvSpPr>
        <p:spPr bwMode="auto">
          <a:xfrm>
            <a:off x="8087110"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8" name="Rectangle 294">
            <a:extLst>
              <a:ext uri="{FF2B5EF4-FFF2-40B4-BE49-F238E27FC236}">
                <a16:creationId xmlns:a16="http://schemas.microsoft.com/office/drawing/2014/main" id="{30BB7367-2D64-40A9-8FC2-6664A0872F69}"/>
              </a:ext>
            </a:extLst>
          </p:cNvPr>
          <p:cNvSpPr>
            <a:spLocks noChangeArrowheads="1"/>
          </p:cNvSpPr>
          <p:nvPr/>
        </p:nvSpPr>
        <p:spPr bwMode="auto">
          <a:xfrm>
            <a:off x="8541373"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59" name="Rectangle 295">
            <a:extLst>
              <a:ext uri="{FF2B5EF4-FFF2-40B4-BE49-F238E27FC236}">
                <a16:creationId xmlns:a16="http://schemas.microsoft.com/office/drawing/2014/main" id="{14A42AB5-CCB0-416F-85D7-152BACA427FC}"/>
              </a:ext>
            </a:extLst>
          </p:cNvPr>
          <p:cNvSpPr>
            <a:spLocks noChangeArrowheads="1"/>
          </p:cNvSpPr>
          <p:nvPr/>
        </p:nvSpPr>
        <p:spPr bwMode="auto">
          <a:xfrm>
            <a:off x="8996805"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0" name="Rectangle 296">
            <a:extLst>
              <a:ext uri="{FF2B5EF4-FFF2-40B4-BE49-F238E27FC236}">
                <a16:creationId xmlns:a16="http://schemas.microsoft.com/office/drawing/2014/main" id="{31700671-BD7D-40A1-81C9-CF9CE4C2A725}"/>
              </a:ext>
            </a:extLst>
          </p:cNvPr>
          <p:cNvSpPr>
            <a:spLocks noChangeArrowheads="1"/>
          </p:cNvSpPr>
          <p:nvPr/>
        </p:nvSpPr>
        <p:spPr bwMode="auto">
          <a:xfrm>
            <a:off x="9451068"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1" name="Rectangle 297">
            <a:extLst>
              <a:ext uri="{FF2B5EF4-FFF2-40B4-BE49-F238E27FC236}">
                <a16:creationId xmlns:a16="http://schemas.microsoft.com/office/drawing/2014/main" id="{1C490051-C4F6-4F21-9CBD-DFB84514AD2B}"/>
              </a:ext>
            </a:extLst>
          </p:cNvPr>
          <p:cNvSpPr>
            <a:spLocks noChangeArrowheads="1"/>
          </p:cNvSpPr>
          <p:nvPr/>
        </p:nvSpPr>
        <p:spPr bwMode="auto">
          <a:xfrm>
            <a:off x="9906502" y="540698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2" name="Rectangle 298">
            <a:extLst>
              <a:ext uri="{FF2B5EF4-FFF2-40B4-BE49-F238E27FC236}">
                <a16:creationId xmlns:a16="http://schemas.microsoft.com/office/drawing/2014/main" id="{14B47FB0-304B-408C-AA3F-0F5BB6A5AA3F}"/>
              </a:ext>
            </a:extLst>
          </p:cNvPr>
          <p:cNvSpPr>
            <a:spLocks noChangeArrowheads="1"/>
          </p:cNvSpPr>
          <p:nvPr/>
        </p:nvSpPr>
        <p:spPr bwMode="auto">
          <a:xfrm>
            <a:off x="10360764"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3" name="Rectangle 299">
            <a:extLst>
              <a:ext uri="{FF2B5EF4-FFF2-40B4-BE49-F238E27FC236}">
                <a16:creationId xmlns:a16="http://schemas.microsoft.com/office/drawing/2014/main" id="{9AE02871-B6BC-490F-A388-280843B2B1F3}"/>
              </a:ext>
            </a:extLst>
          </p:cNvPr>
          <p:cNvSpPr>
            <a:spLocks noChangeArrowheads="1"/>
          </p:cNvSpPr>
          <p:nvPr/>
        </p:nvSpPr>
        <p:spPr bwMode="auto">
          <a:xfrm>
            <a:off x="10816197" y="5406987"/>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4" name="Rectangle 300">
            <a:extLst>
              <a:ext uri="{FF2B5EF4-FFF2-40B4-BE49-F238E27FC236}">
                <a16:creationId xmlns:a16="http://schemas.microsoft.com/office/drawing/2014/main" id="{BCA5BD2F-9032-4907-8901-2774F8E56D47}"/>
              </a:ext>
            </a:extLst>
          </p:cNvPr>
          <p:cNvSpPr>
            <a:spLocks noChangeArrowheads="1"/>
          </p:cNvSpPr>
          <p:nvPr/>
        </p:nvSpPr>
        <p:spPr bwMode="auto">
          <a:xfrm>
            <a:off x="11270460" y="540698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5" name="Rectangle 301">
            <a:extLst>
              <a:ext uri="{FF2B5EF4-FFF2-40B4-BE49-F238E27FC236}">
                <a16:creationId xmlns:a16="http://schemas.microsoft.com/office/drawing/2014/main" id="{36189607-33CC-47D6-88FA-F4CD1D7D1954}"/>
              </a:ext>
            </a:extLst>
          </p:cNvPr>
          <p:cNvSpPr>
            <a:spLocks noChangeArrowheads="1"/>
          </p:cNvSpPr>
          <p:nvPr/>
        </p:nvSpPr>
        <p:spPr bwMode="auto">
          <a:xfrm>
            <a:off x="11725893" y="540698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6" name="Rectangle 303">
            <a:extLst>
              <a:ext uri="{FF2B5EF4-FFF2-40B4-BE49-F238E27FC236}">
                <a16:creationId xmlns:a16="http://schemas.microsoft.com/office/drawing/2014/main" id="{7926FB0B-1EC7-42B6-A9AF-4F352A02DE93}"/>
              </a:ext>
            </a:extLst>
          </p:cNvPr>
          <p:cNvSpPr>
            <a:spLocks noChangeArrowheads="1"/>
          </p:cNvSpPr>
          <p:nvPr/>
        </p:nvSpPr>
        <p:spPr bwMode="auto">
          <a:xfrm>
            <a:off x="35411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7" name="Rectangle 304">
            <a:extLst>
              <a:ext uri="{FF2B5EF4-FFF2-40B4-BE49-F238E27FC236}">
                <a16:creationId xmlns:a16="http://schemas.microsoft.com/office/drawing/2014/main" id="{C6CE7582-1C15-40D6-A04B-3AB4A11174B4}"/>
              </a:ext>
            </a:extLst>
          </p:cNvPr>
          <p:cNvSpPr>
            <a:spLocks noChangeArrowheads="1"/>
          </p:cNvSpPr>
          <p:nvPr/>
        </p:nvSpPr>
        <p:spPr bwMode="auto">
          <a:xfrm>
            <a:off x="809543"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8" name="Rectangle 305">
            <a:extLst>
              <a:ext uri="{FF2B5EF4-FFF2-40B4-BE49-F238E27FC236}">
                <a16:creationId xmlns:a16="http://schemas.microsoft.com/office/drawing/2014/main" id="{1A4C7EDE-CAE5-4A0E-A085-D115521EE112}"/>
              </a:ext>
            </a:extLst>
          </p:cNvPr>
          <p:cNvSpPr>
            <a:spLocks noChangeArrowheads="1"/>
          </p:cNvSpPr>
          <p:nvPr/>
        </p:nvSpPr>
        <p:spPr bwMode="auto">
          <a:xfrm>
            <a:off x="126380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69" name="Rectangle 306">
            <a:extLst>
              <a:ext uri="{FF2B5EF4-FFF2-40B4-BE49-F238E27FC236}">
                <a16:creationId xmlns:a16="http://schemas.microsoft.com/office/drawing/2014/main" id="{A45537C6-B529-4B21-AD2D-EF53D7A3A687}"/>
              </a:ext>
            </a:extLst>
          </p:cNvPr>
          <p:cNvSpPr>
            <a:spLocks noChangeArrowheads="1"/>
          </p:cNvSpPr>
          <p:nvPr/>
        </p:nvSpPr>
        <p:spPr bwMode="auto">
          <a:xfrm>
            <a:off x="1719239"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0" name="Rectangle 307">
            <a:extLst>
              <a:ext uri="{FF2B5EF4-FFF2-40B4-BE49-F238E27FC236}">
                <a16:creationId xmlns:a16="http://schemas.microsoft.com/office/drawing/2014/main" id="{BD7156AF-407F-4067-A722-2F7D5A6CBD41}"/>
              </a:ext>
            </a:extLst>
          </p:cNvPr>
          <p:cNvSpPr>
            <a:spLocks noChangeArrowheads="1"/>
          </p:cNvSpPr>
          <p:nvPr/>
        </p:nvSpPr>
        <p:spPr bwMode="auto">
          <a:xfrm>
            <a:off x="2173502"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1" name="Rectangle 308">
            <a:extLst>
              <a:ext uri="{FF2B5EF4-FFF2-40B4-BE49-F238E27FC236}">
                <a16:creationId xmlns:a16="http://schemas.microsoft.com/office/drawing/2014/main" id="{DB5E4949-C1A1-462A-A907-81360D68C1D5}"/>
              </a:ext>
            </a:extLst>
          </p:cNvPr>
          <p:cNvSpPr>
            <a:spLocks noChangeArrowheads="1"/>
          </p:cNvSpPr>
          <p:nvPr/>
        </p:nvSpPr>
        <p:spPr bwMode="auto">
          <a:xfrm>
            <a:off x="262893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2" name="Rectangle 309">
            <a:extLst>
              <a:ext uri="{FF2B5EF4-FFF2-40B4-BE49-F238E27FC236}">
                <a16:creationId xmlns:a16="http://schemas.microsoft.com/office/drawing/2014/main" id="{FAD5200A-AC76-4A0D-9277-A1C8E4D69729}"/>
              </a:ext>
            </a:extLst>
          </p:cNvPr>
          <p:cNvSpPr>
            <a:spLocks noChangeArrowheads="1"/>
          </p:cNvSpPr>
          <p:nvPr/>
        </p:nvSpPr>
        <p:spPr bwMode="auto">
          <a:xfrm>
            <a:off x="308319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3" name="Rectangle 310">
            <a:extLst>
              <a:ext uri="{FF2B5EF4-FFF2-40B4-BE49-F238E27FC236}">
                <a16:creationId xmlns:a16="http://schemas.microsoft.com/office/drawing/2014/main" id="{B10E8F52-7FCD-4B17-964A-1A97E2CB0669}"/>
              </a:ext>
            </a:extLst>
          </p:cNvPr>
          <p:cNvSpPr>
            <a:spLocks noChangeArrowheads="1"/>
          </p:cNvSpPr>
          <p:nvPr/>
        </p:nvSpPr>
        <p:spPr bwMode="auto">
          <a:xfrm>
            <a:off x="353863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4" name="Rectangle 311">
            <a:extLst>
              <a:ext uri="{FF2B5EF4-FFF2-40B4-BE49-F238E27FC236}">
                <a16:creationId xmlns:a16="http://schemas.microsoft.com/office/drawing/2014/main" id="{199F53BC-5327-4C34-A560-B7D93F5F951E}"/>
              </a:ext>
            </a:extLst>
          </p:cNvPr>
          <p:cNvSpPr>
            <a:spLocks noChangeArrowheads="1"/>
          </p:cNvSpPr>
          <p:nvPr/>
        </p:nvSpPr>
        <p:spPr bwMode="auto">
          <a:xfrm>
            <a:off x="399289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5" name="Rectangle 312">
            <a:extLst>
              <a:ext uri="{FF2B5EF4-FFF2-40B4-BE49-F238E27FC236}">
                <a16:creationId xmlns:a16="http://schemas.microsoft.com/office/drawing/2014/main" id="{2FC7F96E-2AA5-4430-8933-303E0E254435}"/>
              </a:ext>
            </a:extLst>
          </p:cNvPr>
          <p:cNvSpPr>
            <a:spLocks noChangeArrowheads="1"/>
          </p:cNvSpPr>
          <p:nvPr/>
        </p:nvSpPr>
        <p:spPr bwMode="auto">
          <a:xfrm>
            <a:off x="444832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6" name="Rectangle 313">
            <a:extLst>
              <a:ext uri="{FF2B5EF4-FFF2-40B4-BE49-F238E27FC236}">
                <a16:creationId xmlns:a16="http://schemas.microsoft.com/office/drawing/2014/main" id="{6F48430D-4266-4379-B0B9-939C11A824B5}"/>
              </a:ext>
            </a:extLst>
          </p:cNvPr>
          <p:cNvSpPr>
            <a:spLocks noChangeArrowheads="1"/>
          </p:cNvSpPr>
          <p:nvPr/>
        </p:nvSpPr>
        <p:spPr bwMode="auto">
          <a:xfrm>
            <a:off x="4902590"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7" name="Rectangle 314">
            <a:extLst>
              <a:ext uri="{FF2B5EF4-FFF2-40B4-BE49-F238E27FC236}">
                <a16:creationId xmlns:a16="http://schemas.microsoft.com/office/drawing/2014/main" id="{E96290E6-15F2-4B8D-BD72-D47344F70D55}"/>
              </a:ext>
            </a:extLst>
          </p:cNvPr>
          <p:cNvSpPr>
            <a:spLocks noChangeArrowheads="1"/>
          </p:cNvSpPr>
          <p:nvPr/>
        </p:nvSpPr>
        <p:spPr bwMode="auto">
          <a:xfrm>
            <a:off x="535802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8" name="Rectangle 315">
            <a:extLst>
              <a:ext uri="{FF2B5EF4-FFF2-40B4-BE49-F238E27FC236}">
                <a16:creationId xmlns:a16="http://schemas.microsoft.com/office/drawing/2014/main" id="{FBC8EBAB-9D6C-48D6-BE00-C2F53C03F66A}"/>
              </a:ext>
            </a:extLst>
          </p:cNvPr>
          <p:cNvSpPr>
            <a:spLocks noChangeArrowheads="1"/>
          </p:cNvSpPr>
          <p:nvPr/>
        </p:nvSpPr>
        <p:spPr bwMode="auto">
          <a:xfrm>
            <a:off x="5812285"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79" name="Rectangle 316">
            <a:extLst>
              <a:ext uri="{FF2B5EF4-FFF2-40B4-BE49-F238E27FC236}">
                <a16:creationId xmlns:a16="http://schemas.microsoft.com/office/drawing/2014/main" id="{2E89C0F2-BC8E-4CA4-A11F-96B5B0E77AA2}"/>
              </a:ext>
            </a:extLst>
          </p:cNvPr>
          <p:cNvSpPr>
            <a:spLocks noChangeArrowheads="1"/>
          </p:cNvSpPr>
          <p:nvPr/>
        </p:nvSpPr>
        <p:spPr bwMode="auto">
          <a:xfrm>
            <a:off x="6267718"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0" name="Rectangle 317">
            <a:extLst>
              <a:ext uri="{FF2B5EF4-FFF2-40B4-BE49-F238E27FC236}">
                <a16:creationId xmlns:a16="http://schemas.microsoft.com/office/drawing/2014/main" id="{ABB2F2E5-0B78-4924-8C02-91133456E04E}"/>
              </a:ext>
            </a:extLst>
          </p:cNvPr>
          <p:cNvSpPr>
            <a:spLocks noChangeArrowheads="1"/>
          </p:cNvSpPr>
          <p:nvPr/>
        </p:nvSpPr>
        <p:spPr bwMode="auto">
          <a:xfrm>
            <a:off x="6721981"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1" name="Rectangle 318">
            <a:extLst>
              <a:ext uri="{FF2B5EF4-FFF2-40B4-BE49-F238E27FC236}">
                <a16:creationId xmlns:a16="http://schemas.microsoft.com/office/drawing/2014/main" id="{8A77E39A-3439-42E5-864E-07050A9B949A}"/>
              </a:ext>
            </a:extLst>
          </p:cNvPr>
          <p:cNvSpPr>
            <a:spLocks noChangeArrowheads="1"/>
          </p:cNvSpPr>
          <p:nvPr/>
        </p:nvSpPr>
        <p:spPr bwMode="auto">
          <a:xfrm>
            <a:off x="7177414"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2" name="Rectangle 319">
            <a:extLst>
              <a:ext uri="{FF2B5EF4-FFF2-40B4-BE49-F238E27FC236}">
                <a16:creationId xmlns:a16="http://schemas.microsoft.com/office/drawing/2014/main" id="{25EAA1C5-3174-4F4B-BFF3-90C5CCB903EC}"/>
              </a:ext>
            </a:extLst>
          </p:cNvPr>
          <p:cNvSpPr>
            <a:spLocks noChangeArrowheads="1"/>
          </p:cNvSpPr>
          <p:nvPr/>
        </p:nvSpPr>
        <p:spPr bwMode="auto">
          <a:xfrm>
            <a:off x="7631676"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3" name="Rectangle 320">
            <a:extLst>
              <a:ext uri="{FF2B5EF4-FFF2-40B4-BE49-F238E27FC236}">
                <a16:creationId xmlns:a16="http://schemas.microsoft.com/office/drawing/2014/main" id="{1F2DB9F1-C65F-4052-A053-3F8F3AF0F08F}"/>
              </a:ext>
            </a:extLst>
          </p:cNvPr>
          <p:cNvSpPr>
            <a:spLocks noChangeArrowheads="1"/>
          </p:cNvSpPr>
          <p:nvPr/>
        </p:nvSpPr>
        <p:spPr bwMode="auto">
          <a:xfrm>
            <a:off x="8087110"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4" name="Rectangle 321">
            <a:extLst>
              <a:ext uri="{FF2B5EF4-FFF2-40B4-BE49-F238E27FC236}">
                <a16:creationId xmlns:a16="http://schemas.microsoft.com/office/drawing/2014/main" id="{AFFB727D-B40C-4F86-915F-7329F028339A}"/>
              </a:ext>
            </a:extLst>
          </p:cNvPr>
          <p:cNvSpPr>
            <a:spLocks noChangeArrowheads="1"/>
          </p:cNvSpPr>
          <p:nvPr/>
        </p:nvSpPr>
        <p:spPr bwMode="auto">
          <a:xfrm>
            <a:off x="8541373"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5" name="Rectangle 322">
            <a:extLst>
              <a:ext uri="{FF2B5EF4-FFF2-40B4-BE49-F238E27FC236}">
                <a16:creationId xmlns:a16="http://schemas.microsoft.com/office/drawing/2014/main" id="{584872F2-AD23-451B-B00B-D48843FDC2F0}"/>
              </a:ext>
            </a:extLst>
          </p:cNvPr>
          <p:cNvSpPr>
            <a:spLocks noChangeArrowheads="1"/>
          </p:cNvSpPr>
          <p:nvPr/>
        </p:nvSpPr>
        <p:spPr bwMode="auto">
          <a:xfrm>
            <a:off x="8996805"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6" name="Rectangle 323">
            <a:extLst>
              <a:ext uri="{FF2B5EF4-FFF2-40B4-BE49-F238E27FC236}">
                <a16:creationId xmlns:a16="http://schemas.microsoft.com/office/drawing/2014/main" id="{59E7ABF1-EA01-439C-89DC-4066F7684B5B}"/>
              </a:ext>
            </a:extLst>
          </p:cNvPr>
          <p:cNvSpPr>
            <a:spLocks noChangeArrowheads="1"/>
          </p:cNvSpPr>
          <p:nvPr/>
        </p:nvSpPr>
        <p:spPr bwMode="auto">
          <a:xfrm>
            <a:off x="9451068" y="591537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7" name="Rectangle 324">
            <a:extLst>
              <a:ext uri="{FF2B5EF4-FFF2-40B4-BE49-F238E27FC236}">
                <a16:creationId xmlns:a16="http://schemas.microsoft.com/office/drawing/2014/main" id="{F5673CC4-BA29-4135-9BA9-AED7EAA77A45}"/>
              </a:ext>
            </a:extLst>
          </p:cNvPr>
          <p:cNvSpPr>
            <a:spLocks noChangeArrowheads="1"/>
          </p:cNvSpPr>
          <p:nvPr/>
        </p:nvSpPr>
        <p:spPr bwMode="auto">
          <a:xfrm>
            <a:off x="9906502"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8" name="Rectangle 325">
            <a:extLst>
              <a:ext uri="{FF2B5EF4-FFF2-40B4-BE49-F238E27FC236}">
                <a16:creationId xmlns:a16="http://schemas.microsoft.com/office/drawing/2014/main" id="{06B3D335-F1DF-4E26-A5A1-31E9CD919EA6}"/>
              </a:ext>
            </a:extLst>
          </p:cNvPr>
          <p:cNvSpPr>
            <a:spLocks noChangeArrowheads="1"/>
          </p:cNvSpPr>
          <p:nvPr/>
        </p:nvSpPr>
        <p:spPr bwMode="auto">
          <a:xfrm>
            <a:off x="10360764"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89" name="Rectangle 326">
            <a:extLst>
              <a:ext uri="{FF2B5EF4-FFF2-40B4-BE49-F238E27FC236}">
                <a16:creationId xmlns:a16="http://schemas.microsoft.com/office/drawing/2014/main" id="{834239CB-0B66-488B-B963-CD4BC4A66C7E}"/>
              </a:ext>
            </a:extLst>
          </p:cNvPr>
          <p:cNvSpPr>
            <a:spLocks noChangeArrowheads="1"/>
          </p:cNvSpPr>
          <p:nvPr/>
        </p:nvSpPr>
        <p:spPr bwMode="auto">
          <a:xfrm>
            <a:off x="10816197" y="591537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0" name="Rectangle 327">
            <a:extLst>
              <a:ext uri="{FF2B5EF4-FFF2-40B4-BE49-F238E27FC236}">
                <a16:creationId xmlns:a16="http://schemas.microsoft.com/office/drawing/2014/main" id="{5DF8D3AD-C701-45DA-A09C-0B72B8B4D062}"/>
              </a:ext>
            </a:extLst>
          </p:cNvPr>
          <p:cNvSpPr>
            <a:spLocks noChangeArrowheads="1"/>
          </p:cNvSpPr>
          <p:nvPr/>
        </p:nvSpPr>
        <p:spPr bwMode="auto">
          <a:xfrm>
            <a:off x="11270460" y="5915379"/>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1" name="Rectangle 328">
            <a:extLst>
              <a:ext uri="{FF2B5EF4-FFF2-40B4-BE49-F238E27FC236}">
                <a16:creationId xmlns:a16="http://schemas.microsoft.com/office/drawing/2014/main" id="{4A5BD061-AFE7-47F7-A037-4635A1719163}"/>
              </a:ext>
            </a:extLst>
          </p:cNvPr>
          <p:cNvSpPr>
            <a:spLocks noChangeArrowheads="1"/>
          </p:cNvSpPr>
          <p:nvPr/>
        </p:nvSpPr>
        <p:spPr bwMode="auto">
          <a:xfrm>
            <a:off x="11725893" y="5915379"/>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2" name="Rectangle 303">
            <a:extLst>
              <a:ext uri="{FF2B5EF4-FFF2-40B4-BE49-F238E27FC236}">
                <a16:creationId xmlns:a16="http://schemas.microsoft.com/office/drawing/2014/main" id="{72E47367-DB80-4AEF-B453-F2874E290804}"/>
              </a:ext>
            </a:extLst>
          </p:cNvPr>
          <p:cNvSpPr>
            <a:spLocks noChangeArrowheads="1"/>
          </p:cNvSpPr>
          <p:nvPr/>
        </p:nvSpPr>
        <p:spPr bwMode="auto">
          <a:xfrm>
            <a:off x="35411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3" name="Rectangle 304">
            <a:extLst>
              <a:ext uri="{FF2B5EF4-FFF2-40B4-BE49-F238E27FC236}">
                <a16:creationId xmlns:a16="http://schemas.microsoft.com/office/drawing/2014/main" id="{A5D11ACD-18C7-4BD8-97B9-7564D82EECED}"/>
              </a:ext>
            </a:extLst>
          </p:cNvPr>
          <p:cNvSpPr>
            <a:spLocks noChangeArrowheads="1"/>
          </p:cNvSpPr>
          <p:nvPr/>
        </p:nvSpPr>
        <p:spPr bwMode="auto">
          <a:xfrm>
            <a:off x="80954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4" name="Rectangle 305">
            <a:extLst>
              <a:ext uri="{FF2B5EF4-FFF2-40B4-BE49-F238E27FC236}">
                <a16:creationId xmlns:a16="http://schemas.microsoft.com/office/drawing/2014/main" id="{7304767C-0411-429C-B5FC-DE14E770D4E3}"/>
              </a:ext>
            </a:extLst>
          </p:cNvPr>
          <p:cNvSpPr>
            <a:spLocks noChangeArrowheads="1"/>
          </p:cNvSpPr>
          <p:nvPr/>
        </p:nvSpPr>
        <p:spPr bwMode="auto">
          <a:xfrm>
            <a:off x="126380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5" name="Rectangle 306">
            <a:extLst>
              <a:ext uri="{FF2B5EF4-FFF2-40B4-BE49-F238E27FC236}">
                <a16:creationId xmlns:a16="http://schemas.microsoft.com/office/drawing/2014/main" id="{D74BCE79-1C15-40ED-A6B2-30D89DC13305}"/>
              </a:ext>
            </a:extLst>
          </p:cNvPr>
          <p:cNvSpPr>
            <a:spLocks noChangeArrowheads="1"/>
          </p:cNvSpPr>
          <p:nvPr/>
        </p:nvSpPr>
        <p:spPr bwMode="auto">
          <a:xfrm>
            <a:off x="1719239"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6" name="Rectangle 307">
            <a:extLst>
              <a:ext uri="{FF2B5EF4-FFF2-40B4-BE49-F238E27FC236}">
                <a16:creationId xmlns:a16="http://schemas.microsoft.com/office/drawing/2014/main" id="{4966B602-0BC1-433A-A6DC-60644E5D1576}"/>
              </a:ext>
            </a:extLst>
          </p:cNvPr>
          <p:cNvSpPr>
            <a:spLocks noChangeArrowheads="1"/>
          </p:cNvSpPr>
          <p:nvPr/>
        </p:nvSpPr>
        <p:spPr bwMode="auto">
          <a:xfrm>
            <a:off x="2173502"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7" name="Rectangle 308">
            <a:extLst>
              <a:ext uri="{FF2B5EF4-FFF2-40B4-BE49-F238E27FC236}">
                <a16:creationId xmlns:a16="http://schemas.microsoft.com/office/drawing/2014/main" id="{5FA73E87-F9E1-4922-AB56-257040A0C260}"/>
              </a:ext>
            </a:extLst>
          </p:cNvPr>
          <p:cNvSpPr>
            <a:spLocks noChangeArrowheads="1"/>
          </p:cNvSpPr>
          <p:nvPr/>
        </p:nvSpPr>
        <p:spPr bwMode="auto">
          <a:xfrm>
            <a:off x="262893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8" name="Rectangle 309">
            <a:extLst>
              <a:ext uri="{FF2B5EF4-FFF2-40B4-BE49-F238E27FC236}">
                <a16:creationId xmlns:a16="http://schemas.microsoft.com/office/drawing/2014/main" id="{3523D0D6-BF5C-4992-89BC-D80F4B65DDA7}"/>
              </a:ext>
            </a:extLst>
          </p:cNvPr>
          <p:cNvSpPr>
            <a:spLocks noChangeArrowheads="1"/>
          </p:cNvSpPr>
          <p:nvPr/>
        </p:nvSpPr>
        <p:spPr bwMode="auto">
          <a:xfrm>
            <a:off x="3083198"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99" name="Rectangle 310">
            <a:extLst>
              <a:ext uri="{FF2B5EF4-FFF2-40B4-BE49-F238E27FC236}">
                <a16:creationId xmlns:a16="http://schemas.microsoft.com/office/drawing/2014/main" id="{5D76C7BC-28B0-4D32-B952-79C61B9622E0}"/>
              </a:ext>
            </a:extLst>
          </p:cNvPr>
          <p:cNvSpPr>
            <a:spLocks noChangeArrowheads="1"/>
          </p:cNvSpPr>
          <p:nvPr/>
        </p:nvSpPr>
        <p:spPr bwMode="auto">
          <a:xfrm>
            <a:off x="353863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0" name="Rectangle 311">
            <a:extLst>
              <a:ext uri="{FF2B5EF4-FFF2-40B4-BE49-F238E27FC236}">
                <a16:creationId xmlns:a16="http://schemas.microsoft.com/office/drawing/2014/main" id="{02B04400-D266-4DBE-913D-B08E3CF680B4}"/>
              </a:ext>
            </a:extLst>
          </p:cNvPr>
          <p:cNvSpPr>
            <a:spLocks noChangeArrowheads="1"/>
          </p:cNvSpPr>
          <p:nvPr/>
        </p:nvSpPr>
        <p:spPr bwMode="auto">
          <a:xfrm>
            <a:off x="399289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1" name="Rectangle 312">
            <a:extLst>
              <a:ext uri="{FF2B5EF4-FFF2-40B4-BE49-F238E27FC236}">
                <a16:creationId xmlns:a16="http://schemas.microsoft.com/office/drawing/2014/main" id="{7B93B4CC-C4D7-437E-A267-7391A7627D42}"/>
              </a:ext>
            </a:extLst>
          </p:cNvPr>
          <p:cNvSpPr>
            <a:spLocks noChangeArrowheads="1"/>
          </p:cNvSpPr>
          <p:nvPr/>
        </p:nvSpPr>
        <p:spPr bwMode="auto">
          <a:xfrm>
            <a:off x="4448327"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2" name="Rectangle 313">
            <a:extLst>
              <a:ext uri="{FF2B5EF4-FFF2-40B4-BE49-F238E27FC236}">
                <a16:creationId xmlns:a16="http://schemas.microsoft.com/office/drawing/2014/main" id="{4B2581D9-C04D-4A48-A51B-2934BA88C105}"/>
              </a:ext>
            </a:extLst>
          </p:cNvPr>
          <p:cNvSpPr>
            <a:spLocks noChangeArrowheads="1"/>
          </p:cNvSpPr>
          <p:nvPr/>
        </p:nvSpPr>
        <p:spPr bwMode="auto">
          <a:xfrm>
            <a:off x="490259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3" name="Rectangle 314">
            <a:extLst>
              <a:ext uri="{FF2B5EF4-FFF2-40B4-BE49-F238E27FC236}">
                <a16:creationId xmlns:a16="http://schemas.microsoft.com/office/drawing/2014/main" id="{6F9A094D-9E36-418E-BD81-0BED0CA37542}"/>
              </a:ext>
            </a:extLst>
          </p:cNvPr>
          <p:cNvSpPr>
            <a:spLocks noChangeArrowheads="1"/>
          </p:cNvSpPr>
          <p:nvPr/>
        </p:nvSpPr>
        <p:spPr bwMode="auto">
          <a:xfrm>
            <a:off x="535802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4" name="Rectangle 315">
            <a:extLst>
              <a:ext uri="{FF2B5EF4-FFF2-40B4-BE49-F238E27FC236}">
                <a16:creationId xmlns:a16="http://schemas.microsoft.com/office/drawing/2014/main" id="{99CE1A4E-E309-4173-B637-E7FA8780A5B0}"/>
              </a:ext>
            </a:extLst>
          </p:cNvPr>
          <p:cNvSpPr>
            <a:spLocks noChangeArrowheads="1"/>
          </p:cNvSpPr>
          <p:nvPr/>
        </p:nvSpPr>
        <p:spPr bwMode="auto">
          <a:xfrm>
            <a:off x="5812285"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5" name="Rectangle 316">
            <a:extLst>
              <a:ext uri="{FF2B5EF4-FFF2-40B4-BE49-F238E27FC236}">
                <a16:creationId xmlns:a16="http://schemas.microsoft.com/office/drawing/2014/main" id="{35908A89-8ABE-4EA6-AB07-7C6C075084C7}"/>
              </a:ext>
            </a:extLst>
          </p:cNvPr>
          <p:cNvSpPr>
            <a:spLocks noChangeArrowheads="1"/>
          </p:cNvSpPr>
          <p:nvPr/>
        </p:nvSpPr>
        <p:spPr bwMode="auto">
          <a:xfrm>
            <a:off x="6267718"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6" name="Rectangle 317">
            <a:extLst>
              <a:ext uri="{FF2B5EF4-FFF2-40B4-BE49-F238E27FC236}">
                <a16:creationId xmlns:a16="http://schemas.microsoft.com/office/drawing/2014/main" id="{52D7FC56-1108-4D22-9631-D0A08F954F2D}"/>
              </a:ext>
            </a:extLst>
          </p:cNvPr>
          <p:cNvSpPr>
            <a:spLocks noChangeArrowheads="1"/>
          </p:cNvSpPr>
          <p:nvPr/>
        </p:nvSpPr>
        <p:spPr bwMode="auto">
          <a:xfrm>
            <a:off x="6721981"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7" name="Rectangle 318">
            <a:extLst>
              <a:ext uri="{FF2B5EF4-FFF2-40B4-BE49-F238E27FC236}">
                <a16:creationId xmlns:a16="http://schemas.microsoft.com/office/drawing/2014/main" id="{E6B3457F-C39E-40F4-B8B4-741981759F9C}"/>
              </a:ext>
            </a:extLst>
          </p:cNvPr>
          <p:cNvSpPr>
            <a:spLocks noChangeArrowheads="1"/>
          </p:cNvSpPr>
          <p:nvPr/>
        </p:nvSpPr>
        <p:spPr bwMode="auto">
          <a:xfrm>
            <a:off x="7177414"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8" name="Rectangle 319">
            <a:extLst>
              <a:ext uri="{FF2B5EF4-FFF2-40B4-BE49-F238E27FC236}">
                <a16:creationId xmlns:a16="http://schemas.microsoft.com/office/drawing/2014/main" id="{08E774A7-E1DE-46A1-A6F9-D13721437291}"/>
              </a:ext>
            </a:extLst>
          </p:cNvPr>
          <p:cNvSpPr>
            <a:spLocks noChangeArrowheads="1"/>
          </p:cNvSpPr>
          <p:nvPr/>
        </p:nvSpPr>
        <p:spPr bwMode="auto">
          <a:xfrm>
            <a:off x="7631676"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09" name="Rectangle 320">
            <a:extLst>
              <a:ext uri="{FF2B5EF4-FFF2-40B4-BE49-F238E27FC236}">
                <a16:creationId xmlns:a16="http://schemas.microsoft.com/office/drawing/2014/main" id="{7B8BB479-CE5F-4C3D-9C65-414F6B72D38F}"/>
              </a:ext>
            </a:extLst>
          </p:cNvPr>
          <p:cNvSpPr>
            <a:spLocks noChangeArrowheads="1"/>
          </p:cNvSpPr>
          <p:nvPr/>
        </p:nvSpPr>
        <p:spPr bwMode="auto">
          <a:xfrm>
            <a:off x="8087110"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0" name="Rectangle 321">
            <a:extLst>
              <a:ext uri="{FF2B5EF4-FFF2-40B4-BE49-F238E27FC236}">
                <a16:creationId xmlns:a16="http://schemas.microsoft.com/office/drawing/2014/main" id="{2E97BD59-5139-4C10-8550-C855D2D1FEC1}"/>
              </a:ext>
            </a:extLst>
          </p:cNvPr>
          <p:cNvSpPr>
            <a:spLocks noChangeArrowheads="1"/>
          </p:cNvSpPr>
          <p:nvPr/>
        </p:nvSpPr>
        <p:spPr bwMode="auto">
          <a:xfrm>
            <a:off x="8541373"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1" name="Rectangle 322">
            <a:extLst>
              <a:ext uri="{FF2B5EF4-FFF2-40B4-BE49-F238E27FC236}">
                <a16:creationId xmlns:a16="http://schemas.microsoft.com/office/drawing/2014/main" id="{3AA2DF57-9830-4A49-9748-4ADE27F46F6D}"/>
              </a:ext>
            </a:extLst>
          </p:cNvPr>
          <p:cNvSpPr>
            <a:spLocks noChangeArrowheads="1"/>
          </p:cNvSpPr>
          <p:nvPr/>
        </p:nvSpPr>
        <p:spPr bwMode="auto">
          <a:xfrm>
            <a:off x="8996805"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2" name="Rectangle 323">
            <a:extLst>
              <a:ext uri="{FF2B5EF4-FFF2-40B4-BE49-F238E27FC236}">
                <a16:creationId xmlns:a16="http://schemas.microsoft.com/office/drawing/2014/main" id="{01A36D7F-15E1-44B8-9B0F-4F2DAABB6669}"/>
              </a:ext>
            </a:extLst>
          </p:cNvPr>
          <p:cNvSpPr>
            <a:spLocks noChangeArrowheads="1"/>
          </p:cNvSpPr>
          <p:nvPr/>
        </p:nvSpPr>
        <p:spPr bwMode="auto">
          <a:xfrm>
            <a:off x="9451068" y="6422607"/>
            <a:ext cx="10999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3" name="Rectangle 324">
            <a:extLst>
              <a:ext uri="{FF2B5EF4-FFF2-40B4-BE49-F238E27FC236}">
                <a16:creationId xmlns:a16="http://schemas.microsoft.com/office/drawing/2014/main" id="{716C32D4-81F1-4B63-9A1A-24136249381B}"/>
              </a:ext>
            </a:extLst>
          </p:cNvPr>
          <p:cNvSpPr>
            <a:spLocks noChangeArrowheads="1"/>
          </p:cNvSpPr>
          <p:nvPr/>
        </p:nvSpPr>
        <p:spPr bwMode="auto">
          <a:xfrm>
            <a:off x="9906502"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4" name="Rectangle 325">
            <a:extLst>
              <a:ext uri="{FF2B5EF4-FFF2-40B4-BE49-F238E27FC236}">
                <a16:creationId xmlns:a16="http://schemas.microsoft.com/office/drawing/2014/main" id="{6341F2A0-638B-4AEC-A1C2-759E1F2E1FE8}"/>
              </a:ext>
            </a:extLst>
          </p:cNvPr>
          <p:cNvSpPr>
            <a:spLocks noChangeArrowheads="1"/>
          </p:cNvSpPr>
          <p:nvPr/>
        </p:nvSpPr>
        <p:spPr bwMode="auto">
          <a:xfrm>
            <a:off x="10360764"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5" name="Rectangle 326">
            <a:extLst>
              <a:ext uri="{FF2B5EF4-FFF2-40B4-BE49-F238E27FC236}">
                <a16:creationId xmlns:a16="http://schemas.microsoft.com/office/drawing/2014/main" id="{AC3BBC0F-0B8D-458F-94A7-D77F591B6038}"/>
              </a:ext>
            </a:extLst>
          </p:cNvPr>
          <p:cNvSpPr>
            <a:spLocks noChangeArrowheads="1"/>
          </p:cNvSpPr>
          <p:nvPr/>
        </p:nvSpPr>
        <p:spPr bwMode="auto">
          <a:xfrm>
            <a:off x="10816197" y="6422607"/>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6" name="Rectangle 327">
            <a:extLst>
              <a:ext uri="{FF2B5EF4-FFF2-40B4-BE49-F238E27FC236}">
                <a16:creationId xmlns:a16="http://schemas.microsoft.com/office/drawing/2014/main" id="{2BCB09AE-15F7-4D67-9547-C60DDCB0CEA6}"/>
              </a:ext>
            </a:extLst>
          </p:cNvPr>
          <p:cNvSpPr>
            <a:spLocks noChangeArrowheads="1"/>
          </p:cNvSpPr>
          <p:nvPr/>
        </p:nvSpPr>
        <p:spPr bwMode="auto">
          <a:xfrm>
            <a:off x="11270460" y="6422607"/>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7" name="Rectangle 328">
            <a:extLst>
              <a:ext uri="{FF2B5EF4-FFF2-40B4-BE49-F238E27FC236}">
                <a16:creationId xmlns:a16="http://schemas.microsoft.com/office/drawing/2014/main" id="{19811182-AAD5-444A-AEBF-DA4474795936}"/>
              </a:ext>
            </a:extLst>
          </p:cNvPr>
          <p:cNvSpPr>
            <a:spLocks noChangeArrowheads="1"/>
          </p:cNvSpPr>
          <p:nvPr/>
        </p:nvSpPr>
        <p:spPr bwMode="auto">
          <a:xfrm>
            <a:off x="11725893" y="6422607"/>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8" name="Rectangle 91">
            <a:extLst>
              <a:ext uri="{FF2B5EF4-FFF2-40B4-BE49-F238E27FC236}">
                <a16:creationId xmlns:a16="http://schemas.microsoft.com/office/drawing/2014/main" id="{F5F1C36C-3F5F-453A-8021-577AF8102B7D}"/>
              </a:ext>
            </a:extLst>
          </p:cNvPr>
          <p:cNvSpPr>
            <a:spLocks noChangeArrowheads="1"/>
          </p:cNvSpPr>
          <p:nvPr userDrawn="1"/>
        </p:nvSpPr>
        <p:spPr bwMode="auto">
          <a:xfrm>
            <a:off x="3538630" y="18627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19" name="Rectangle 92">
            <a:extLst>
              <a:ext uri="{FF2B5EF4-FFF2-40B4-BE49-F238E27FC236}">
                <a16:creationId xmlns:a16="http://schemas.microsoft.com/office/drawing/2014/main" id="{B68E0835-F6A9-4C24-80BC-2C4982644A6B}"/>
              </a:ext>
            </a:extLst>
          </p:cNvPr>
          <p:cNvSpPr>
            <a:spLocks noChangeArrowheads="1"/>
          </p:cNvSpPr>
          <p:nvPr userDrawn="1"/>
        </p:nvSpPr>
        <p:spPr bwMode="auto">
          <a:xfrm>
            <a:off x="3992893" y="18627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118">
            <a:extLst>
              <a:ext uri="{FF2B5EF4-FFF2-40B4-BE49-F238E27FC236}">
                <a16:creationId xmlns:a16="http://schemas.microsoft.com/office/drawing/2014/main" id="{C7E8024E-9FFB-4AFF-946C-F32504357775}"/>
              </a:ext>
            </a:extLst>
          </p:cNvPr>
          <p:cNvSpPr>
            <a:spLocks noChangeArrowheads="1"/>
          </p:cNvSpPr>
          <p:nvPr userDrawn="1"/>
        </p:nvSpPr>
        <p:spPr bwMode="auto">
          <a:xfrm>
            <a:off x="3538630" y="23711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119">
            <a:extLst>
              <a:ext uri="{FF2B5EF4-FFF2-40B4-BE49-F238E27FC236}">
                <a16:creationId xmlns:a16="http://schemas.microsoft.com/office/drawing/2014/main" id="{542FA810-66E0-4E5C-A29B-2F35550C8B07}"/>
              </a:ext>
            </a:extLst>
          </p:cNvPr>
          <p:cNvSpPr>
            <a:spLocks noChangeArrowheads="1"/>
          </p:cNvSpPr>
          <p:nvPr userDrawn="1"/>
        </p:nvSpPr>
        <p:spPr bwMode="auto">
          <a:xfrm>
            <a:off x="3992893" y="23711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145">
            <a:extLst>
              <a:ext uri="{FF2B5EF4-FFF2-40B4-BE49-F238E27FC236}">
                <a16:creationId xmlns:a16="http://schemas.microsoft.com/office/drawing/2014/main" id="{E3ADD3A0-60F3-4CCF-A787-C83FEFD7452B}"/>
              </a:ext>
            </a:extLst>
          </p:cNvPr>
          <p:cNvSpPr>
            <a:spLocks noChangeArrowheads="1"/>
          </p:cNvSpPr>
          <p:nvPr userDrawn="1"/>
        </p:nvSpPr>
        <p:spPr bwMode="auto">
          <a:xfrm>
            <a:off x="3538630" y="28783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146">
            <a:extLst>
              <a:ext uri="{FF2B5EF4-FFF2-40B4-BE49-F238E27FC236}">
                <a16:creationId xmlns:a16="http://schemas.microsoft.com/office/drawing/2014/main" id="{03B5D2C0-D46F-4CA6-BB0C-7E966C3AB9DB}"/>
              </a:ext>
            </a:extLst>
          </p:cNvPr>
          <p:cNvSpPr>
            <a:spLocks noChangeArrowheads="1"/>
          </p:cNvSpPr>
          <p:nvPr userDrawn="1"/>
        </p:nvSpPr>
        <p:spPr bwMode="auto">
          <a:xfrm>
            <a:off x="3992893" y="28783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172">
            <a:extLst>
              <a:ext uri="{FF2B5EF4-FFF2-40B4-BE49-F238E27FC236}">
                <a16:creationId xmlns:a16="http://schemas.microsoft.com/office/drawing/2014/main" id="{A5A79340-EBE4-4E04-AF35-EAB781F1CA7F}"/>
              </a:ext>
            </a:extLst>
          </p:cNvPr>
          <p:cNvSpPr>
            <a:spLocks noChangeArrowheads="1"/>
          </p:cNvSpPr>
          <p:nvPr userDrawn="1"/>
        </p:nvSpPr>
        <p:spPr bwMode="auto">
          <a:xfrm>
            <a:off x="3538630" y="3386791"/>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173">
            <a:extLst>
              <a:ext uri="{FF2B5EF4-FFF2-40B4-BE49-F238E27FC236}">
                <a16:creationId xmlns:a16="http://schemas.microsoft.com/office/drawing/2014/main" id="{A3D2A4FF-3DD1-4D92-A192-6C0C4D36720E}"/>
              </a:ext>
            </a:extLst>
          </p:cNvPr>
          <p:cNvSpPr>
            <a:spLocks noChangeArrowheads="1"/>
          </p:cNvSpPr>
          <p:nvPr userDrawn="1"/>
        </p:nvSpPr>
        <p:spPr bwMode="auto">
          <a:xfrm>
            <a:off x="3992893" y="3386791"/>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199">
            <a:extLst>
              <a:ext uri="{FF2B5EF4-FFF2-40B4-BE49-F238E27FC236}">
                <a16:creationId xmlns:a16="http://schemas.microsoft.com/office/drawing/2014/main" id="{F8123DF8-9385-4180-994E-0FB3C83AB056}"/>
              </a:ext>
            </a:extLst>
          </p:cNvPr>
          <p:cNvSpPr>
            <a:spLocks noChangeArrowheads="1"/>
          </p:cNvSpPr>
          <p:nvPr userDrawn="1"/>
        </p:nvSpPr>
        <p:spPr bwMode="auto">
          <a:xfrm>
            <a:off x="3538630" y="389518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200">
            <a:extLst>
              <a:ext uri="{FF2B5EF4-FFF2-40B4-BE49-F238E27FC236}">
                <a16:creationId xmlns:a16="http://schemas.microsoft.com/office/drawing/2014/main" id="{35B83622-CCF4-4468-AC64-CB149002826E}"/>
              </a:ext>
            </a:extLst>
          </p:cNvPr>
          <p:cNvSpPr>
            <a:spLocks noChangeArrowheads="1"/>
          </p:cNvSpPr>
          <p:nvPr userDrawn="1"/>
        </p:nvSpPr>
        <p:spPr bwMode="auto">
          <a:xfrm>
            <a:off x="3992893" y="389518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227">
            <a:extLst>
              <a:ext uri="{FF2B5EF4-FFF2-40B4-BE49-F238E27FC236}">
                <a16:creationId xmlns:a16="http://schemas.microsoft.com/office/drawing/2014/main" id="{BFBE24A8-7F94-482E-85C3-410179531E60}"/>
              </a:ext>
            </a:extLst>
          </p:cNvPr>
          <p:cNvSpPr>
            <a:spLocks noChangeArrowheads="1"/>
          </p:cNvSpPr>
          <p:nvPr userDrawn="1"/>
        </p:nvSpPr>
        <p:spPr bwMode="auto">
          <a:xfrm>
            <a:off x="3538631" y="4403575"/>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228">
            <a:extLst>
              <a:ext uri="{FF2B5EF4-FFF2-40B4-BE49-F238E27FC236}">
                <a16:creationId xmlns:a16="http://schemas.microsoft.com/office/drawing/2014/main" id="{7BB41F2F-EDE1-4BB3-B582-2B31560A4BBC}"/>
              </a:ext>
            </a:extLst>
          </p:cNvPr>
          <p:cNvSpPr>
            <a:spLocks noChangeArrowheads="1"/>
          </p:cNvSpPr>
          <p:nvPr userDrawn="1"/>
        </p:nvSpPr>
        <p:spPr bwMode="auto">
          <a:xfrm>
            <a:off x="3992894" y="4403575"/>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254">
            <a:extLst>
              <a:ext uri="{FF2B5EF4-FFF2-40B4-BE49-F238E27FC236}">
                <a16:creationId xmlns:a16="http://schemas.microsoft.com/office/drawing/2014/main" id="{B7B10579-D69C-4FCC-AF11-0E5789DC7BAB}"/>
              </a:ext>
            </a:extLst>
          </p:cNvPr>
          <p:cNvSpPr>
            <a:spLocks noChangeArrowheads="1"/>
          </p:cNvSpPr>
          <p:nvPr userDrawn="1"/>
        </p:nvSpPr>
        <p:spPr bwMode="auto">
          <a:xfrm>
            <a:off x="3538631" y="4910799"/>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255">
            <a:extLst>
              <a:ext uri="{FF2B5EF4-FFF2-40B4-BE49-F238E27FC236}">
                <a16:creationId xmlns:a16="http://schemas.microsoft.com/office/drawing/2014/main" id="{A4A3592F-5BAF-4960-8617-39A5A4418C41}"/>
              </a:ext>
            </a:extLst>
          </p:cNvPr>
          <p:cNvSpPr>
            <a:spLocks noChangeArrowheads="1"/>
          </p:cNvSpPr>
          <p:nvPr userDrawn="1"/>
        </p:nvSpPr>
        <p:spPr bwMode="auto">
          <a:xfrm>
            <a:off x="3992894" y="4910799"/>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91">
            <a:extLst>
              <a:ext uri="{FF2B5EF4-FFF2-40B4-BE49-F238E27FC236}">
                <a16:creationId xmlns:a16="http://schemas.microsoft.com/office/drawing/2014/main" id="{D185731F-D098-4E64-B7BB-077680516CB5}"/>
              </a:ext>
            </a:extLst>
          </p:cNvPr>
          <p:cNvSpPr>
            <a:spLocks noChangeArrowheads="1"/>
          </p:cNvSpPr>
          <p:nvPr userDrawn="1"/>
        </p:nvSpPr>
        <p:spPr bwMode="auto">
          <a:xfrm>
            <a:off x="4448326" y="18548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92">
            <a:extLst>
              <a:ext uri="{FF2B5EF4-FFF2-40B4-BE49-F238E27FC236}">
                <a16:creationId xmlns:a16="http://schemas.microsoft.com/office/drawing/2014/main" id="{C9CCA8BE-3357-4F70-B832-4B61283439F8}"/>
              </a:ext>
            </a:extLst>
          </p:cNvPr>
          <p:cNvSpPr>
            <a:spLocks noChangeArrowheads="1"/>
          </p:cNvSpPr>
          <p:nvPr userDrawn="1"/>
        </p:nvSpPr>
        <p:spPr bwMode="auto">
          <a:xfrm>
            <a:off x="4902589" y="18548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118">
            <a:extLst>
              <a:ext uri="{FF2B5EF4-FFF2-40B4-BE49-F238E27FC236}">
                <a16:creationId xmlns:a16="http://schemas.microsoft.com/office/drawing/2014/main" id="{E455E6B1-820F-4874-9998-3F33FDF6762A}"/>
              </a:ext>
            </a:extLst>
          </p:cNvPr>
          <p:cNvSpPr>
            <a:spLocks noChangeArrowheads="1"/>
          </p:cNvSpPr>
          <p:nvPr userDrawn="1"/>
        </p:nvSpPr>
        <p:spPr bwMode="auto">
          <a:xfrm>
            <a:off x="4448326" y="23632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119">
            <a:extLst>
              <a:ext uri="{FF2B5EF4-FFF2-40B4-BE49-F238E27FC236}">
                <a16:creationId xmlns:a16="http://schemas.microsoft.com/office/drawing/2014/main" id="{A5878F30-11F9-4620-BB7C-A20308D54D2A}"/>
              </a:ext>
            </a:extLst>
          </p:cNvPr>
          <p:cNvSpPr>
            <a:spLocks noChangeArrowheads="1"/>
          </p:cNvSpPr>
          <p:nvPr userDrawn="1"/>
        </p:nvSpPr>
        <p:spPr bwMode="auto">
          <a:xfrm>
            <a:off x="4902589" y="23632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145">
            <a:extLst>
              <a:ext uri="{FF2B5EF4-FFF2-40B4-BE49-F238E27FC236}">
                <a16:creationId xmlns:a16="http://schemas.microsoft.com/office/drawing/2014/main" id="{282B328E-96DE-404A-8A33-DD08463AA16C}"/>
              </a:ext>
            </a:extLst>
          </p:cNvPr>
          <p:cNvSpPr>
            <a:spLocks noChangeArrowheads="1"/>
          </p:cNvSpPr>
          <p:nvPr userDrawn="1"/>
        </p:nvSpPr>
        <p:spPr bwMode="auto">
          <a:xfrm>
            <a:off x="4448326" y="28704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146">
            <a:extLst>
              <a:ext uri="{FF2B5EF4-FFF2-40B4-BE49-F238E27FC236}">
                <a16:creationId xmlns:a16="http://schemas.microsoft.com/office/drawing/2014/main" id="{6B4AC90D-580B-4B11-8435-170433BF37CE}"/>
              </a:ext>
            </a:extLst>
          </p:cNvPr>
          <p:cNvSpPr>
            <a:spLocks noChangeArrowheads="1"/>
          </p:cNvSpPr>
          <p:nvPr userDrawn="1"/>
        </p:nvSpPr>
        <p:spPr bwMode="auto">
          <a:xfrm>
            <a:off x="4902589" y="28704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172">
            <a:extLst>
              <a:ext uri="{FF2B5EF4-FFF2-40B4-BE49-F238E27FC236}">
                <a16:creationId xmlns:a16="http://schemas.microsoft.com/office/drawing/2014/main" id="{9FF1A1F4-2E5F-4786-B499-D60DC75B214B}"/>
              </a:ext>
            </a:extLst>
          </p:cNvPr>
          <p:cNvSpPr>
            <a:spLocks noChangeArrowheads="1"/>
          </p:cNvSpPr>
          <p:nvPr userDrawn="1"/>
        </p:nvSpPr>
        <p:spPr bwMode="auto">
          <a:xfrm>
            <a:off x="4448326" y="337886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173">
            <a:extLst>
              <a:ext uri="{FF2B5EF4-FFF2-40B4-BE49-F238E27FC236}">
                <a16:creationId xmlns:a16="http://schemas.microsoft.com/office/drawing/2014/main" id="{0F1C8560-0B43-4D98-ADB6-195504D71D3D}"/>
              </a:ext>
            </a:extLst>
          </p:cNvPr>
          <p:cNvSpPr>
            <a:spLocks noChangeArrowheads="1"/>
          </p:cNvSpPr>
          <p:nvPr userDrawn="1"/>
        </p:nvSpPr>
        <p:spPr bwMode="auto">
          <a:xfrm>
            <a:off x="4902589" y="337886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199">
            <a:extLst>
              <a:ext uri="{FF2B5EF4-FFF2-40B4-BE49-F238E27FC236}">
                <a16:creationId xmlns:a16="http://schemas.microsoft.com/office/drawing/2014/main" id="{A4D091FA-192E-4111-9D0A-1154813D182B}"/>
              </a:ext>
            </a:extLst>
          </p:cNvPr>
          <p:cNvSpPr>
            <a:spLocks noChangeArrowheads="1"/>
          </p:cNvSpPr>
          <p:nvPr userDrawn="1"/>
        </p:nvSpPr>
        <p:spPr bwMode="auto">
          <a:xfrm>
            <a:off x="4448326" y="388725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200">
            <a:extLst>
              <a:ext uri="{FF2B5EF4-FFF2-40B4-BE49-F238E27FC236}">
                <a16:creationId xmlns:a16="http://schemas.microsoft.com/office/drawing/2014/main" id="{2456DB9E-FD91-4F1E-8D75-71C5A435799A}"/>
              </a:ext>
            </a:extLst>
          </p:cNvPr>
          <p:cNvSpPr>
            <a:spLocks noChangeArrowheads="1"/>
          </p:cNvSpPr>
          <p:nvPr userDrawn="1"/>
        </p:nvSpPr>
        <p:spPr bwMode="auto">
          <a:xfrm>
            <a:off x="4902589" y="388725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227">
            <a:extLst>
              <a:ext uri="{FF2B5EF4-FFF2-40B4-BE49-F238E27FC236}">
                <a16:creationId xmlns:a16="http://schemas.microsoft.com/office/drawing/2014/main" id="{82ADDEB8-4944-41EC-9927-6FCED6B44E0F}"/>
              </a:ext>
            </a:extLst>
          </p:cNvPr>
          <p:cNvSpPr>
            <a:spLocks noChangeArrowheads="1"/>
          </p:cNvSpPr>
          <p:nvPr userDrawn="1"/>
        </p:nvSpPr>
        <p:spPr bwMode="auto">
          <a:xfrm>
            <a:off x="4448327" y="4395644"/>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228">
            <a:extLst>
              <a:ext uri="{FF2B5EF4-FFF2-40B4-BE49-F238E27FC236}">
                <a16:creationId xmlns:a16="http://schemas.microsoft.com/office/drawing/2014/main" id="{3E7F6ABB-32D8-4D9F-8019-5A6F21704275}"/>
              </a:ext>
            </a:extLst>
          </p:cNvPr>
          <p:cNvSpPr>
            <a:spLocks noChangeArrowheads="1"/>
          </p:cNvSpPr>
          <p:nvPr userDrawn="1"/>
        </p:nvSpPr>
        <p:spPr bwMode="auto">
          <a:xfrm>
            <a:off x="4902590" y="4395644"/>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254">
            <a:extLst>
              <a:ext uri="{FF2B5EF4-FFF2-40B4-BE49-F238E27FC236}">
                <a16:creationId xmlns:a16="http://schemas.microsoft.com/office/drawing/2014/main" id="{FF3C13CA-9CE5-4787-9D9F-6F33F6D7219E}"/>
              </a:ext>
            </a:extLst>
          </p:cNvPr>
          <p:cNvSpPr>
            <a:spLocks noChangeArrowheads="1"/>
          </p:cNvSpPr>
          <p:nvPr userDrawn="1"/>
        </p:nvSpPr>
        <p:spPr bwMode="auto">
          <a:xfrm>
            <a:off x="4448327" y="490286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5" name="Rectangle 255">
            <a:extLst>
              <a:ext uri="{FF2B5EF4-FFF2-40B4-BE49-F238E27FC236}">
                <a16:creationId xmlns:a16="http://schemas.microsoft.com/office/drawing/2014/main" id="{F45F3084-D5DF-4E2A-9FD2-8FADA756F908}"/>
              </a:ext>
            </a:extLst>
          </p:cNvPr>
          <p:cNvSpPr>
            <a:spLocks noChangeArrowheads="1"/>
          </p:cNvSpPr>
          <p:nvPr userDrawn="1"/>
        </p:nvSpPr>
        <p:spPr bwMode="auto">
          <a:xfrm>
            <a:off x="4902590" y="490286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6" name="Rectangle 91">
            <a:extLst>
              <a:ext uri="{FF2B5EF4-FFF2-40B4-BE49-F238E27FC236}">
                <a16:creationId xmlns:a16="http://schemas.microsoft.com/office/drawing/2014/main" id="{C8C188D8-825C-491C-B927-12A86B68F9C8}"/>
              </a:ext>
            </a:extLst>
          </p:cNvPr>
          <p:cNvSpPr>
            <a:spLocks noChangeArrowheads="1"/>
          </p:cNvSpPr>
          <p:nvPr userDrawn="1"/>
        </p:nvSpPr>
        <p:spPr bwMode="auto">
          <a:xfrm>
            <a:off x="5358022" y="18304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7" name="Rectangle 92">
            <a:extLst>
              <a:ext uri="{FF2B5EF4-FFF2-40B4-BE49-F238E27FC236}">
                <a16:creationId xmlns:a16="http://schemas.microsoft.com/office/drawing/2014/main" id="{F1A1CAD1-7E2F-491A-A2F7-752577008BAE}"/>
              </a:ext>
            </a:extLst>
          </p:cNvPr>
          <p:cNvSpPr>
            <a:spLocks noChangeArrowheads="1"/>
          </p:cNvSpPr>
          <p:nvPr userDrawn="1"/>
        </p:nvSpPr>
        <p:spPr bwMode="auto">
          <a:xfrm>
            <a:off x="5812285" y="18304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8" name="Rectangle 118">
            <a:extLst>
              <a:ext uri="{FF2B5EF4-FFF2-40B4-BE49-F238E27FC236}">
                <a16:creationId xmlns:a16="http://schemas.microsoft.com/office/drawing/2014/main" id="{C9F7170B-09CB-4F23-B86C-E3C5A5A9526F}"/>
              </a:ext>
            </a:extLst>
          </p:cNvPr>
          <p:cNvSpPr>
            <a:spLocks noChangeArrowheads="1"/>
          </p:cNvSpPr>
          <p:nvPr userDrawn="1"/>
        </p:nvSpPr>
        <p:spPr bwMode="auto">
          <a:xfrm>
            <a:off x="5358022" y="23388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9" name="Rectangle 119">
            <a:extLst>
              <a:ext uri="{FF2B5EF4-FFF2-40B4-BE49-F238E27FC236}">
                <a16:creationId xmlns:a16="http://schemas.microsoft.com/office/drawing/2014/main" id="{91FF46E2-A356-45DF-9FE0-6D68E8BBB82B}"/>
              </a:ext>
            </a:extLst>
          </p:cNvPr>
          <p:cNvSpPr>
            <a:spLocks noChangeArrowheads="1"/>
          </p:cNvSpPr>
          <p:nvPr userDrawn="1"/>
        </p:nvSpPr>
        <p:spPr bwMode="auto">
          <a:xfrm>
            <a:off x="5812285" y="23388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0" name="Rectangle 145">
            <a:extLst>
              <a:ext uri="{FF2B5EF4-FFF2-40B4-BE49-F238E27FC236}">
                <a16:creationId xmlns:a16="http://schemas.microsoft.com/office/drawing/2014/main" id="{233DF4C6-7DB2-4DEC-965E-4E0FD1AE2F7E}"/>
              </a:ext>
            </a:extLst>
          </p:cNvPr>
          <p:cNvSpPr>
            <a:spLocks noChangeArrowheads="1"/>
          </p:cNvSpPr>
          <p:nvPr userDrawn="1"/>
        </p:nvSpPr>
        <p:spPr bwMode="auto">
          <a:xfrm>
            <a:off x="5358022" y="28460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1" name="Rectangle 146">
            <a:extLst>
              <a:ext uri="{FF2B5EF4-FFF2-40B4-BE49-F238E27FC236}">
                <a16:creationId xmlns:a16="http://schemas.microsoft.com/office/drawing/2014/main" id="{BA0EBE02-0FF5-4E5F-B07E-C74F70CB3BB6}"/>
              </a:ext>
            </a:extLst>
          </p:cNvPr>
          <p:cNvSpPr>
            <a:spLocks noChangeArrowheads="1"/>
          </p:cNvSpPr>
          <p:nvPr userDrawn="1"/>
        </p:nvSpPr>
        <p:spPr bwMode="auto">
          <a:xfrm>
            <a:off x="5812285" y="28460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2" name="Rectangle 172">
            <a:extLst>
              <a:ext uri="{FF2B5EF4-FFF2-40B4-BE49-F238E27FC236}">
                <a16:creationId xmlns:a16="http://schemas.microsoft.com/office/drawing/2014/main" id="{C1FFCEB5-7D01-4DF1-AE5C-13AA614FBB24}"/>
              </a:ext>
            </a:extLst>
          </p:cNvPr>
          <p:cNvSpPr>
            <a:spLocks noChangeArrowheads="1"/>
          </p:cNvSpPr>
          <p:nvPr userDrawn="1"/>
        </p:nvSpPr>
        <p:spPr bwMode="auto">
          <a:xfrm>
            <a:off x="5358022" y="3354445"/>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3" name="Rectangle 173">
            <a:extLst>
              <a:ext uri="{FF2B5EF4-FFF2-40B4-BE49-F238E27FC236}">
                <a16:creationId xmlns:a16="http://schemas.microsoft.com/office/drawing/2014/main" id="{4E743A8D-CDF1-43FE-9A64-273018A788F5}"/>
              </a:ext>
            </a:extLst>
          </p:cNvPr>
          <p:cNvSpPr>
            <a:spLocks noChangeArrowheads="1"/>
          </p:cNvSpPr>
          <p:nvPr userDrawn="1"/>
        </p:nvSpPr>
        <p:spPr bwMode="auto">
          <a:xfrm>
            <a:off x="5812285" y="3354445"/>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4" name="Rectangle 199">
            <a:extLst>
              <a:ext uri="{FF2B5EF4-FFF2-40B4-BE49-F238E27FC236}">
                <a16:creationId xmlns:a16="http://schemas.microsoft.com/office/drawing/2014/main" id="{5816494B-7CF7-4661-9520-ECF2157C306A}"/>
              </a:ext>
            </a:extLst>
          </p:cNvPr>
          <p:cNvSpPr>
            <a:spLocks noChangeArrowheads="1"/>
          </p:cNvSpPr>
          <p:nvPr userDrawn="1"/>
        </p:nvSpPr>
        <p:spPr bwMode="auto">
          <a:xfrm>
            <a:off x="5358022" y="3862837"/>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5" name="Rectangle 200">
            <a:extLst>
              <a:ext uri="{FF2B5EF4-FFF2-40B4-BE49-F238E27FC236}">
                <a16:creationId xmlns:a16="http://schemas.microsoft.com/office/drawing/2014/main" id="{D5F4C1D4-E8FC-483F-82E0-C314B4887C06}"/>
              </a:ext>
            </a:extLst>
          </p:cNvPr>
          <p:cNvSpPr>
            <a:spLocks noChangeArrowheads="1"/>
          </p:cNvSpPr>
          <p:nvPr userDrawn="1"/>
        </p:nvSpPr>
        <p:spPr bwMode="auto">
          <a:xfrm>
            <a:off x="5812285" y="3862837"/>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6" name="Rectangle 227">
            <a:extLst>
              <a:ext uri="{FF2B5EF4-FFF2-40B4-BE49-F238E27FC236}">
                <a16:creationId xmlns:a16="http://schemas.microsoft.com/office/drawing/2014/main" id="{1DE23893-72CE-44E4-9514-E4A35927AD0D}"/>
              </a:ext>
            </a:extLst>
          </p:cNvPr>
          <p:cNvSpPr>
            <a:spLocks noChangeArrowheads="1"/>
          </p:cNvSpPr>
          <p:nvPr userDrawn="1"/>
        </p:nvSpPr>
        <p:spPr bwMode="auto">
          <a:xfrm>
            <a:off x="5358023" y="4371229"/>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7" name="Rectangle 228">
            <a:extLst>
              <a:ext uri="{FF2B5EF4-FFF2-40B4-BE49-F238E27FC236}">
                <a16:creationId xmlns:a16="http://schemas.microsoft.com/office/drawing/2014/main" id="{FDAE80AB-A18F-4777-8A7E-3AF3817C0054}"/>
              </a:ext>
            </a:extLst>
          </p:cNvPr>
          <p:cNvSpPr>
            <a:spLocks noChangeArrowheads="1"/>
          </p:cNvSpPr>
          <p:nvPr userDrawn="1"/>
        </p:nvSpPr>
        <p:spPr bwMode="auto">
          <a:xfrm>
            <a:off x="5812286" y="4371229"/>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8" name="Rectangle 254">
            <a:extLst>
              <a:ext uri="{FF2B5EF4-FFF2-40B4-BE49-F238E27FC236}">
                <a16:creationId xmlns:a16="http://schemas.microsoft.com/office/drawing/2014/main" id="{057CEA97-FB2D-4753-85A3-0C33E822D3CE}"/>
              </a:ext>
            </a:extLst>
          </p:cNvPr>
          <p:cNvSpPr>
            <a:spLocks noChangeArrowheads="1"/>
          </p:cNvSpPr>
          <p:nvPr userDrawn="1"/>
        </p:nvSpPr>
        <p:spPr bwMode="auto">
          <a:xfrm>
            <a:off x="5358023" y="4878453"/>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59" name="Rectangle 255">
            <a:extLst>
              <a:ext uri="{FF2B5EF4-FFF2-40B4-BE49-F238E27FC236}">
                <a16:creationId xmlns:a16="http://schemas.microsoft.com/office/drawing/2014/main" id="{79420A4A-5528-4EC0-987F-DF7C0EEB41F6}"/>
              </a:ext>
            </a:extLst>
          </p:cNvPr>
          <p:cNvSpPr>
            <a:spLocks noChangeArrowheads="1"/>
          </p:cNvSpPr>
          <p:nvPr userDrawn="1"/>
        </p:nvSpPr>
        <p:spPr bwMode="auto">
          <a:xfrm>
            <a:off x="5812286" y="4878453"/>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0" name="Rectangle 91">
            <a:extLst>
              <a:ext uri="{FF2B5EF4-FFF2-40B4-BE49-F238E27FC236}">
                <a16:creationId xmlns:a16="http://schemas.microsoft.com/office/drawing/2014/main" id="{DBC80B5A-0476-410E-B60C-6450F79B3E0B}"/>
              </a:ext>
            </a:extLst>
          </p:cNvPr>
          <p:cNvSpPr>
            <a:spLocks noChangeArrowheads="1"/>
          </p:cNvSpPr>
          <p:nvPr userDrawn="1"/>
        </p:nvSpPr>
        <p:spPr bwMode="auto">
          <a:xfrm>
            <a:off x="6267716" y="18429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1" name="Rectangle 92">
            <a:extLst>
              <a:ext uri="{FF2B5EF4-FFF2-40B4-BE49-F238E27FC236}">
                <a16:creationId xmlns:a16="http://schemas.microsoft.com/office/drawing/2014/main" id="{65FABB81-DBF4-42B4-8D90-A98EC802144F}"/>
              </a:ext>
            </a:extLst>
          </p:cNvPr>
          <p:cNvSpPr>
            <a:spLocks noChangeArrowheads="1"/>
          </p:cNvSpPr>
          <p:nvPr userDrawn="1"/>
        </p:nvSpPr>
        <p:spPr bwMode="auto">
          <a:xfrm>
            <a:off x="6721979" y="18429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2" name="Rectangle 118">
            <a:extLst>
              <a:ext uri="{FF2B5EF4-FFF2-40B4-BE49-F238E27FC236}">
                <a16:creationId xmlns:a16="http://schemas.microsoft.com/office/drawing/2014/main" id="{A6202184-9808-4043-9640-D0544AB5D404}"/>
              </a:ext>
            </a:extLst>
          </p:cNvPr>
          <p:cNvSpPr>
            <a:spLocks noChangeArrowheads="1"/>
          </p:cNvSpPr>
          <p:nvPr userDrawn="1"/>
        </p:nvSpPr>
        <p:spPr bwMode="auto">
          <a:xfrm>
            <a:off x="6267716" y="23513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3" name="Rectangle 119">
            <a:extLst>
              <a:ext uri="{FF2B5EF4-FFF2-40B4-BE49-F238E27FC236}">
                <a16:creationId xmlns:a16="http://schemas.microsoft.com/office/drawing/2014/main" id="{FEED1DE3-7FCB-412B-AD9F-396C8AFC0B44}"/>
              </a:ext>
            </a:extLst>
          </p:cNvPr>
          <p:cNvSpPr>
            <a:spLocks noChangeArrowheads="1"/>
          </p:cNvSpPr>
          <p:nvPr userDrawn="1"/>
        </p:nvSpPr>
        <p:spPr bwMode="auto">
          <a:xfrm>
            <a:off x="6721979" y="23513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4" name="Rectangle 145">
            <a:extLst>
              <a:ext uri="{FF2B5EF4-FFF2-40B4-BE49-F238E27FC236}">
                <a16:creationId xmlns:a16="http://schemas.microsoft.com/office/drawing/2014/main" id="{E3D106F5-B3BA-48C7-BB89-5F7A7B3FD30F}"/>
              </a:ext>
            </a:extLst>
          </p:cNvPr>
          <p:cNvSpPr>
            <a:spLocks noChangeArrowheads="1"/>
          </p:cNvSpPr>
          <p:nvPr userDrawn="1"/>
        </p:nvSpPr>
        <p:spPr bwMode="auto">
          <a:xfrm>
            <a:off x="6267716" y="28585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5" name="Rectangle 146">
            <a:extLst>
              <a:ext uri="{FF2B5EF4-FFF2-40B4-BE49-F238E27FC236}">
                <a16:creationId xmlns:a16="http://schemas.microsoft.com/office/drawing/2014/main" id="{98A5D359-1B62-4D55-856B-6A4D9015C636}"/>
              </a:ext>
            </a:extLst>
          </p:cNvPr>
          <p:cNvSpPr>
            <a:spLocks noChangeArrowheads="1"/>
          </p:cNvSpPr>
          <p:nvPr userDrawn="1"/>
        </p:nvSpPr>
        <p:spPr bwMode="auto">
          <a:xfrm>
            <a:off x="6721979" y="28585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6" name="Rectangle 172">
            <a:extLst>
              <a:ext uri="{FF2B5EF4-FFF2-40B4-BE49-F238E27FC236}">
                <a16:creationId xmlns:a16="http://schemas.microsoft.com/office/drawing/2014/main" id="{8AEB6855-7DCA-4BAB-B081-5EAFB1014586}"/>
              </a:ext>
            </a:extLst>
          </p:cNvPr>
          <p:cNvSpPr>
            <a:spLocks noChangeArrowheads="1"/>
          </p:cNvSpPr>
          <p:nvPr userDrawn="1"/>
        </p:nvSpPr>
        <p:spPr bwMode="auto">
          <a:xfrm>
            <a:off x="6267716" y="3366974"/>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7" name="Rectangle 173">
            <a:extLst>
              <a:ext uri="{FF2B5EF4-FFF2-40B4-BE49-F238E27FC236}">
                <a16:creationId xmlns:a16="http://schemas.microsoft.com/office/drawing/2014/main" id="{18A0DCB0-4E9E-42D7-ABF1-2CB0A069240A}"/>
              </a:ext>
            </a:extLst>
          </p:cNvPr>
          <p:cNvSpPr>
            <a:spLocks noChangeArrowheads="1"/>
          </p:cNvSpPr>
          <p:nvPr userDrawn="1"/>
        </p:nvSpPr>
        <p:spPr bwMode="auto">
          <a:xfrm>
            <a:off x="6721979" y="3366974"/>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8" name="Rectangle 199">
            <a:extLst>
              <a:ext uri="{FF2B5EF4-FFF2-40B4-BE49-F238E27FC236}">
                <a16:creationId xmlns:a16="http://schemas.microsoft.com/office/drawing/2014/main" id="{C94A534B-EDB6-41CC-BFD6-C8E5C64E30CF}"/>
              </a:ext>
            </a:extLst>
          </p:cNvPr>
          <p:cNvSpPr>
            <a:spLocks noChangeArrowheads="1"/>
          </p:cNvSpPr>
          <p:nvPr userDrawn="1"/>
        </p:nvSpPr>
        <p:spPr bwMode="auto">
          <a:xfrm>
            <a:off x="6267716" y="387536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69" name="Rectangle 200">
            <a:extLst>
              <a:ext uri="{FF2B5EF4-FFF2-40B4-BE49-F238E27FC236}">
                <a16:creationId xmlns:a16="http://schemas.microsoft.com/office/drawing/2014/main" id="{D3305D9B-7E5D-4A06-B20C-705E7AADA0EE}"/>
              </a:ext>
            </a:extLst>
          </p:cNvPr>
          <p:cNvSpPr>
            <a:spLocks noChangeArrowheads="1"/>
          </p:cNvSpPr>
          <p:nvPr userDrawn="1"/>
        </p:nvSpPr>
        <p:spPr bwMode="auto">
          <a:xfrm>
            <a:off x="6721979" y="387536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0" name="Rectangle 227">
            <a:extLst>
              <a:ext uri="{FF2B5EF4-FFF2-40B4-BE49-F238E27FC236}">
                <a16:creationId xmlns:a16="http://schemas.microsoft.com/office/drawing/2014/main" id="{10DC9989-B0C3-40E8-9A23-4DD46B61F186}"/>
              </a:ext>
            </a:extLst>
          </p:cNvPr>
          <p:cNvSpPr>
            <a:spLocks noChangeArrowheads="1"/>
          </p:cNvSpPr>
          <p:nvPr userDrawn="1"/>
        </p:nvSpPr>
        <p:spPr bwMode="auto">
          <a:xfrm>
            <a:off x="6267717" y="4383758"/>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1" name="Rectangle 228">
            <a:extLst>
              <a:ext uri="{FF2B5EF4-FFF2-40B4-BE49-F238E27FC236}">
                <a16:creationId xmlns:a16="http://schemas.microsoft.com/office/drawing/2014/main" id="{802DD19F-ACAF-462C-9EF0-03BED7E8C2A2}"/>
              </a:ext>
            </a:extLst>
          </p:cNvPr>
          <p:cNvSpPr>
            <a:spLocks noChangeArrowheads="1"/>
          </p:cNvSpPr>
          <p:nvPr userDrawn="1"/>
        </p:nvSpPr>
        <p:spPr bwMode="auto">
          <a:xfrm>
            <a:off x="6721980" y="4383758"/>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2" name="Rectangle 254">
            <a:extLst>
              <a:ext uri="{FF2B5EF4-FFF2-40B4-BE49-F238E27FC236}">
                <a16:creationId xmlns:a16="http://schemas.microsoft.com/office/drawing/2014/main" id="{B675BA60-6E6B-4897-B172-3FEB85B0A6BE}"/>
              </a:ext>
            </a:extLst>
          </p:cNvPr>
          <p:cNvSpPr>
            <a:spLocks noChangeArrowheads="1"/>
          </p:cNvSpPr>
          <p:nvPr userDrawn="1"/>
        </p:nvSpPr>
        <p:spPr bwMode="auto">
          <a:xfrm>
            <a:off x="6267717" y="4890982"/>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3" name="Rectangle 255">
            <a:extLst>
              <a:ext uri="{FF2B5EF4-FFF2-40B4-BE49-F238E27FC236}">
                <a16:creationId xmlns:a16="http://schemas.microsoft.com/office/drawing/2014/main" id="{90EC0740-4B58-4786-864F-D6202316E36B}"/>
              </a:ext>
            </a:extLst>
          </p:cNvPr>
          <p:cNvSpPr>
            <a:spLocks noChangeArrowheads="1"/>
          </p:cNvSpPr>
          <p:nvPr userDrawn="1"/>
        </p:nvSpPr>
        <p:spPr bwMode="auto">
          <a:xfrm>
            <a:off x="6721980" y="4890982"/>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4" name="Rectangle 91">
            <a:extLst>
              <a:ext uri="{FF2B5EF4-FFF2-40B4-BE49-F238E27FC236}">
                <a16:creationId xmlns:a16="http://schemas.microsoft.com/office/drawing/2014/main" id="{6F4C6DA5-9C32-43AB-9B2B-D5F64DCD5B48}"/>
              </a:ext>
            </a:extLst>
          </p:cNvPr>
          <p:cNvSpPr>
            <a:spLocks noChangeArrowheads="1"/>
          </p:cNvSpPr>
          <p:nvPr userDrawn="1"/>
        </p:nvSpPr>
        <p:spPr bwMode="auto">
          <a:xfrm>
            <a:off x="7177412"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5" name="Rectangle 92">
            <a:extLst>
              <a:ext uri="{FF2B5EF4-FFF2-40B4-BE49-F238E27FC236}">
                <a16:creationId xmlns:a16="http://schemas.microsoft.com/office/drawing/2014/main" id="{2E98FFFB-1367-4885-A347-2B10A92AF779}"/>
              </a:ext>
            </a:extLst>
          </p:cNvPr>
          <p:cNvSpPr>
            <a:spLocks noChangeArrowheads="1"/>
          </p:cNvSpPr>
          <p:nvPr userDrawn="1"/>
        </p:nvSpPr>
        <p:spPr bwMode="auto">
          <a:xfrm>
            <a:off x="7631675"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6" name="Rectangle 118">
            <a:extLst>
              <a:ext uri="{FF2B5EF4-FFF2-40B4-BE49-F238E27FC236}">
                <a16:creationId xmlns:a16="http://schemas.microsoft.com/office/drawing/2014/main" id="{B0EE3A07-2F28-4D28-AD64-4E71640B185F}"/>
              </a:ext>
            </a:extLst>
          </p:cNvPr>
          <p:cNvSpPr>
            <a:spLocks noChangeArrowheads="1"/>
          </p:cNvSpPr>
          <p:nvPr userDrawn="1"/>
        </p:nvSpPr>
        <p:spPr bwMode="auto">
          <a:xfrm>
            <a:off x="7177412"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7" name="Rectangle 119">
            <a:extLst>
              <a:ext uri="{FF2B5EF4-FFF2-40B4-BE49-F238E27FC236}">
                <a16:creationId xmlns:a16="http://schemas.microsoft.com/office/drawing/2014/main" id="{CCE2A03B-C80B-42F1-9230-C10251D1238C}"/>
              </a:ext>
            </a:extLst>
          </p:cNvPr>
          <p:cNvSpPr>
            <a:spLocks noChangeArrowheads="1"/>
          </p:cNvSpPr>
          <p:nvPr userDrawn="1"/>
        </p:nvSpPr>
        <p:spPr bwMode="auto">
          <a:xfrm>
            <a:off x="7631675"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8" name="Rectangle 145">
            <a:extLst>
              <a:ext uri="{FF2B5EF4-FFF2-40B4-BE49-F238E27FC236}">
                <a16:creationId xmlns:a16="http://schemas.microsoft.com/office/drawing/2014/main" id="{87375277-0EF5-4601-B688-CC287F3E6A48}"/>
              </a:ext>
            </a:extLst>
          </p:cNvPr>
          <p:cNvSpPr>
            <a:spLocks noChangeArrowheads="1"/>
          </p:cNvSpPr>
          <p:nvPr userDrawn="1"/>
        </p:nvSpPr>
        <p:spPr bwMode="auto">
          <a:xfrm>
            <a:off x="7177412"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79" name="Rectangle 146">
            <a:extLst>
              <a:ext uri="{FF2B5EF4-FFF2-40B4-BE49-F238E27FC236}">
                <a16:creationId xmlns:a16="http://schemas.microsoft.com/office/drawing/2014/main" id="{19099545-7878-4215-9ADA-69237497B88B}"/>
              </a:ext>
            </a:extLst>
          </p:cNvPr>
          <p:cNvSpPr>
            <a:spLocks noChangeArrowheads="1"/>
          </p:cNvSpPr>
          <p:nvPr userDrawn="1"/>
        </p:nvSpPr>
        <p:spPr bwMode="auto">
          <a:xfrm>
            <a:off x="7631675"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0" name="Rectangle 172">
            <a:extLst>
              <a:ext uri="{FF2B5EF4-FFF2-40B4-BE49-F238E27FC236}">
                <a16:creationId xmlns:a16="http://schemas.microsoft.com/office/drawing/2014/main" id="{13AB64CA-71E8-4F3D-8A8F-48ADB8EE76DD}"/>
              </a:ext>
            </a:extLst>
          </p:cNvPr>
          <p:cNvSpPr>
            <a:spLocks noChangeArrowheads="1"/>
          </p:cNvSpPr>
          <p:nvPr userDrawn="1"/>
        </p:nvSpPr>
        <p:spPr bwMode="auto">
          <a:xfrm>
            <a:off x="7177412"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1" name="Rectangle 173">
            <a:extLst>
              <a:ext uri="{FF2B5EF4-FFF2-40B4-BE49-F238E27FC236}">
                <a16:creationId xmlns:a16="http://schemas.microsoft.com/office/drawing/2014/main" id="{E6E68EB4-8B4F-4659-85F0-F33EB0681EAB}"/>
              </a:ext>
            </a:extLst>
          </p:cNvPr>
          <p:cNvSpPr>
            <a:spLocks noChangeArrowheads="1"/>
          </p:cNvSpPr>
          <p:nvPr userDrawn="1"/>
        </p:nvSpPr>
        <p:spPr bwMode="auto">
          <a:xfrm>
            <a:off x="7631675"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2" name="Rectangle 199">
            <a:extLst>
              <a:ext uri="{FF2B5EF4-FFF2-40B4-BE49-F238E27FC236}">
                <a16:creationId xmlns:a16="http://schemas.microsoft.com/office/drawing/2014/main" id="{FD5D2EFE-78D7-47A0-B41B-A6D123F33258}"/>
              </a:ext>
            </a:extLst>
          </p:cNvPr>
          <p:cNvSpPr>
            <a:spLocks noChangeArrowheads="1"/>
          </p:cNvSpPr>
          <p:nvPr userDrawn="1"/>
        </p:nvSpPr>
        <p:spPr bwMode="auto">
          <a:xfrm>
            <a:off x="7177412"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3" name="Rectangle 200">
            <a:extLst>
              <a:ext uri="{FF2B5EF4-FFF2-40B4-BE49-F238E27FC236}">
                <a16:creationId xmlns:a16="http://schemas.microsoft.com/office/drawing/2014/main" id="{43DD1F99-EF92-4FA7-A688-DFB8CA0428A2}"/>
              </a:ext>
            </a:extLst>
          </p:cNvPr>
          <p:cNvSpPr>
            <a:spLocks noChangeArrowheads="1"/>
          </p:cNvSpPr>
          <p:nvPr userDrawn="1"/>
        </p:nvSpPr>
        <p:spPr bwMode="auto">
          <a:xfrm>
            <a:off x="7631675"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4" name="Rectangle 227">
            <a:extLst>
              <a:ext uri="{FF2B5EF4-FFF2-40B4-BE49-F238E27FC236}">
                <a16:creationId xmlns:a16="http://schemas.microsoft.com/office/drawing/2014/main" id="{61B66908-9A89-4CAA-82BB-1B0CBBA7121D}"/>
              </a:ext>
            </a:extLst>
          </p:cNvPr>
          <p:cNvSpPr>
            <a:spLocks noChangeArrowheads="1"/>
          </p:cNvSpPr>
          <p:nvPr userDrawn="1"/>
        </p:nvSpPr>
        <p:spPr bwMode="auto">
          <a:xfrm>
            <a:off x="7177413"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5" name="Rectangle 228">
            <a:extLst>
              <a:ext uri="{FF2B5EF4-FFF2-40B4-BE49-F238E27FC236}">
                <a16:creationId xmlns:a16="http://schemas.microsoft.com/office/drawing/2014/main" id="{A25ADF27-53D5-47C3-A679-6359C6A587B3}"/>
              </a:ext>
            </a:extLst>
          </p:cNvPr>
          <p:cNvSpPr>
            <a:spLocks noChangeArrowheads="1"/>
          </p:cNvSpPr>
          <p:nvPr userDrawn="1"/>
        </p:nvSpPr>
        <p:spPr bwMode="auto">
          <a:xfrm>
            <a:off x="7631676"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6" name="Rectangle 254">
            <a:extLst>
              <a:ext uri="{FF2B5EF4-FFF2-40B4-BE49-F238E27FC236}">
                <a16:creationId xmlns:a16="http://schemas.microsoft.com/office/drawing/2014/main" id="{3571E780-2740-4415-A8FC-0A7B70032679}"/>
              </a:ext>
            </a:extLst>
          </p:cNvPr>
          <p:cNvSpPr>
            <a:spLocks noChangeArrowheads="1"/>
          </p:cNvSpPr>
          <p:nvPr userDrawn="1"/>
        </p:nvSpPr>
        <p:spPr bwMode="auto">
          <a:xfrm>
            <a:off x="7177413"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87" name="Rectangle 255">
            <a:extLst>
              <a:ext uri="{FF2B5EF4-FFF2-40B4-BE49-F238E27FC236}">
                <a16:creationId xmlns:a16="http://schemas.microsoft.com/office/drawing/2014/main" id="{D4DFF327-57BB-4D9E-A2B7-F0DD5B949776}"/>
              </a:ext>
            </a:extLst>
          </p:cNvPr>
          <p:cNvSpPr>
            <a:spLocks noChangeArrowheads="1"/>
          </p:cNvSpPr>
          <p:nvPr userDrawn="1"/>
        </p:nvSpPr>
        <p:spPr bwMode="auto">
          <a:xfrm>
            <a:off x="7631676"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5" name="Rectangle 91">
            <a:extLst>
              <a:ext uri="{FF2B5EF4-FFF2-40B4-BE49-F238E27FC236}">
                <a16:creationId xmlns:a16="http://schemas.microsoft.com/office/drawing/2014/main" id="{8A3B7425-E369-4F53-BA6F-5242DA61BF30}"/>
              </a:ext>
            </a:extLst>
          </p:cNvPr>
          <p:cNvSpPr>
            <a:spLocks noChangeArrowheads="1"/>
          </p:cNvSpPr>
          <p:nvPr userDrawn="1"/>
        </p:nvSpPr>
        <p:spPr bwMode="auto">
          <a:xfrm>
            <a:off x="8087107" y="18551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6" name="Rectangle 92">
            <a:extLst>
              <a:ext uri="{FF2B5EF4-FFF2-40B4-BE49-F238E27FC236}">
                <a16:creationId xmlns:a16="http://schemas.microsoft.com/office/drawing/2014/main" id="{4E6A839F-6FCF-4E31-8BD0-E16864EEE062}"/>
              </a:ext>
            </a:extLst>
          </p:cNvPr>
          <p:cNvSpPr>
            <a:spLocks noChangeArrowheads="1"/>
          </p:cNvSpPr>
          <p:nvPr userDrawn="1"/>
        </p:nvSpPr>
        <p:spPr bwMode="auto">
          <a:xfrm>
            <a:off x="8541370" y="18551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7" name="Rectangle 118">
            <a:extLst>
              <a:ext uri="{FF2B5EF4-FFF2-40B4-BE49-F238E27FC236}">
                <a16:creationId xmlns:a16="http://schemas.microsoft.com/office/drawing/2014/main" id="{E30405E0-3BAF-415C-962D-57EEE5D59061}"/>
              </a:ext>
            </a:extLst>
          </p:cNvPr>
          <p:cNvSpPr>
            <a:spLocks noChangeArrowheads="1"/>
          </p:cNvSpPr>
          <p:nvPr userDrawn="1"/>
        </p:nvSpPr>
        <p:spPr bwMode="auto">
          <a:xfrm>
            <a:off x="8087107" y="23635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8" name="Rectangle 119">
            <a:extLst>
              <a:ext uri="{FF2B5EF4-FFF2-40B4-BE49-F238E27FC236}">
                <a16:creationId xmlns:a16="http://schemas.microsoft.com/office/drawing/2014/main" id="{2F0D6E87-BA13-4616-837F-44E6418D2BE9}"/>
              </a:ext>
            </a:extLst>
          </p:cNvPr>
          <p:cNvSpPr>
            <a:spLocks noChangeArrowheads="1"/>
          </p:cNvSpPr>
          <p:nvPr userDrawn="1"/>
        </p:nvSpPr>
        <p:spPr bwMode="auto">
          <a:xfrm>
            <a:off x="8541370" y="23635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99" name="Rectangle 145">
            <a:extLst>
              <a:ext uri="{FF2B5EF4-FFF2-40B4-BE49-F238E27FC236}">
                <a16:creationId xmlns:a16="http://schemas.microsoft.com/office/drawing/2014/main" id="{6E4DC2C7-60E2-4E39-A040-33E1148C84D5}"/>
              </a:ext>
            </a:extLst>
          </p:cNvPr>
          <p:cNvSpPr>
            <a:spLocks noChangeArrowheads="1"/>
          </p:cNvSpPr>
          <p:nvPr userDrawn="1"/>
        </p:nvSpPr>
        <p:spPr bwMode="auto">
          <a:xfrm>
            <a:off x="8087107" y="28707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0" name="Rectangle 146">
            <a:extLst>
              <a:ext uri="{FF2B5EF4-FFF2-40B4-BE49-F238E27FC236}">
                <a16:creationId xmlns:a16="http://schemas.microsoft.com/office/drawing/2014/main" id="{966097DC-FD1B-4AB8-9270-D63BF4F1A3CB}"/>
              </a:ext>
            </a:extLst>
          </p:cNvPr>
          <p:cNvSpPr>
            <a:spLocks noChangeArrowheads="1"/>
          </p:cNvSpPr>
          <p:nvPr userDrawn="1"/>
        </p:nvSpPr>
        <p:spPr bwMode="auto">
          <a:xfrm>
            <a:off x="8541370" y="28707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1" name="Rectangle 172">
            <a:extLst>
              <a:ext uri="{FF2B5EF4-FFF2-40B4-BE49-F238E27FC236}">
                <a16:creationId xmlns:a16="http://schemas.microsoft.com/office/drawing/2014/main" id="{F9963C2C-FE13-4B53-9E0A-33833EBFF4BC}"/>
              </a:ext>
            </a:extLst>
          </p:cNvPr>
          <p:cNvSpPr>
            <a:spLocks noChangeArrowheads="1"/>
          </p:cNvSpPr>
          <p:nvPr userDrawn="1"/>
        </p:nvSpPr>
        <p:spPr bwMode="auto">
          <a:xfrm>
            <a:off x="8087107" y="3379178"/>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2" name="Rectangle 173">
            <a:extLst>
              <a:ext uri="{FF2B5EF4-FFF2-40B4-BE49-F238E27FC236}">
                <a16:creationId xmlns:a16="http://schemas.microsoft.com/office/drawing/2014/main" id="{E25FDE01-0116-404D-AED3-856484360C6A}"/>
              </a:ext>
            </a:extLst>
          </p:cNvPr>
          <p:cNvSpPr>
            <a:spLocks noChangeArrowheads="1"/>
          </p:cNvSpPr>
          <p:nvPr userDrawn="1"/>
        </p:nvSpPr>
        <p:spPr bwMode="auto">
          <a:xfrm>
            <a:off x="8541370" y="3379178"/>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3" name="Rectangle 199">
            <a:extLst>
              <a:ext uri="{FF2B5EF4-FFF2-40B4-BE49-F238E27FC236}">
                <a16:creationId xmlns:a16="http://schemas.microsoft.com/office/drawing/2014/main" id="{6301786C-8F5C-45F8-9EBB-5C24E924F8FB}"/>
              </a:ext>
            </a:extLst>
          </p:cNvPr>
          <p:cNvSpPr>
            <a:spLocks noChangeArrowheads="1"/>
          </p:cNvSpPr>
          <p:nvPr userDrawn="1"/>
        </p:nvSpPr>
        <p:spPr bwMode="auto">
          <a:xfrm>
            <a:off x="8087107" y="3887570"/>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4" name="Rectangle 200">
            <a:extLst>
              <a:ext uri="{FF2B5EF4-FFF2-40B4-BE49-F238E27FC236}">
                <a16:creationId xmlns:a16="http://schemas.microsoft.com/office/drawing/2014/main" id="{5F732FBA-FE3A-4BD8-BBC1-9C523E6253B3}"/>
              </a:ext>
            </a:extLst>
          </p:cNvPr>
          <p:cNvSpPr>
            <a:spLocks noChangeArrowheads="1"/>
          </p:cNvSpPr>
          <p:nvPr userDrawn="1"/>
        </p:nvSpPr>
        <p:spPr bwMode="auto">
          <a:xfrm>
            <a:off x="8541370" y="3887570"/>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5" name="Rectangle 227">
            <a:extLst>
              <a:ext uri="{FF2B5EF4-FFF2-40B4-BE49-F238E27FC236}">
                <a16:creationId xmlns:a16="http://schemas.microsoft.com/office/drawing/2014/main" id="{C637BBAC-97AA-4D18-AA59-2A7536613F5A}"/>
              </a:ext>
            </a:extLst>
          </p:cNvPr>
          <p:cNvSpPr>
            <a:spLocks noChangeArrowheads="1"/>
          </p:cNvSpPr>
          <p:nvPr userDrawn="1"/>
        </p:nvSpPr>
        <p:spPr bwMode="auto">
          <a:xfrm>
            <a:off x="8087108" y="4395962"/>
            <a:ext cx="10882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6" name="Rectangle 228">
            <a:extLst>
              <a:ext uri="{FF2B5EF4-FFF2-40B4-BE49-F238E27FC236}">
                <a16:creationId xmlns:a16="http://schemas.microsoft.com/office/drawing/2014/main" id="{6065E043-00A0-4681-9A2D-6DCA1E6EF993}"/>
              </a:ext>
            </a:extLst>
          </p:cNvPr>
          <p:cNvSpPr>
            <a:spLocks noChangeArrowheads="1"/>
          </p:cNvSpPr>
          <p:nvPr userDrawn="1"/>
        </p:nvSpPr>
        <p:spPr bwMode="auto">
          <a:xfrm>
            <a:off x="8541371" y="4395962"/>
            <a:ext cx="109992" cy="108822"/>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7" name="Rectangle 254">
            <a:extLst>
              <a:ext uri="{FF2B5EF4-FFF2-40B4-BE49-F238E27FC236}">
                <a16:creationId xmlns:a16="http://schemas.microsoft.com/office/drawing/2014/main" id="{CE169FB0-5491-4F5D-BC9E-C9846ADDC0B8}"/>
              </a:ext>
            </a:extLst>
          </p:cNvPr>
          <p:cNvSpPr>
            <a:spLocks noChangeArrowheads="1"/>
          </p:cNvSpPr>
          <p:nvPr userDrawn="1"/>
        </p:nvSpPr>
        <p:spPr bwMode="auto">
          <a:xfrm>
            <a:off x="8087108" y="4903186"/>
            <a:ext cx="10882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08" name="Rectangle 255">
            <a:extLst>
              <a:ext uri="{FF2B5EF4-FFF2-40B4-BE49-F238E27FC236}">
                <a16:creationId xmlns:a16="http://schemas.microsoft.com/office/drawing/2014/main" id="{2057D317-5E06-487E-8C29-ACF2FBFDAD7B}"/>
              </a:ext>
            </a:extLst>
          </p:cNvPr>
          <p:cNvSpPr>
            <a:spLocks noChangeArrowheads="1"/>
          </p:cNvSpPr>
          <p:nvPr userDrawn="1"/>
        </p:nvSpPr>
        <p:spPr bwMode="auto">
          <a:xfrm>
            <a:off x="8541371" y="4903186"/>
            <a:ext cx="109992" cy="109990"/>
          </a:xfrm>
          <a:prstGeom prst="rect">
            <a:avLst/>
          </a:prstGeom>
          <a:solidFill>
            <a:schemeClr val="accent1">
              <a:lumMod val="90000"/>
              <a:lumOff val="1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Tree>
    <p:extLst>
      <p:ext uri="{BB962C8B-B14F-4D97-AF65-F5344CB8AC3E}">
        <p14:creationId xmlns:p14="http://schemas.microsoft.com/office/powerpoint/2010/main" val="145230934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1"/>
        </a:solidFill>
        <a:effectLst/>
      </p:bgPr>
    </p:bg>
    <p:spTree>
      <p:nvGrpSpPr>
        <p:cNvPr id="1" name=""/>
        <p:cNvGrpSpPr/>
        <p:nvPr/>
      </p:nvGrpSpPr>
      <p:grpSpPr>
        <a:xfrm>
          <a:off x="0" y="0"/>
          <a:ext cx="0" cy="0"/>
          <a:chOff x="0" y="0"/>
          <a:chExt cx="0" cy="0"/>
        </a:xfrm>
      </p:grpSpPr>
      <p:sp>
        <p:nvSpPr>
          <p:cNvPr id="337" name="Rectangle 5">
            <a:extLst>
              <a:ext uri="{FF2B5EF4-FFF2-40B4-BE49-F238E27FC236}">
                <a16:creationId xmlns:a16="http://schemas.microsoft.com/office/drawing/2014/main" id="{85C298FF-97F9-4147-B827-D8E5136C2635}"/>
              </a:ext>
            </a:extLst>
          </p:cNvPr>
          <p:cNvSpPr>
            <a:spLocks noChangeArrowheads="1"/>
          </p:cNvSpPr>
          <p:nvPr/>
        </p:nvSpPr>
        <p:spPr bwMode="auto">
          <a:xfrm>
            <a:off x="35411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8" name="Rectangle 6">
            <a:extLst>
              <a:ext uri="{FF2B5EF4-FFF2-40B4-BE49-F238E27FC236}">
                <a16:creationId xmlns:a16="http://schemas.microsoft.com/office/drawing/2014/main" id="{9408EFDD-1492-4223-8E65-A093D2F1BB8A}"/>
              </a:ext>
            </a:extLst>
          </p:cNvPr>
          <p:cNvSpPr>
            <a:spLocks noChangeArrowheads="1"/>
          </p:cNvSpPr>
          <p:nvPr/>
        </p:nvSpPr>
        <p:spPr bwMode="auto">
          <a:xfrm>
            <a:off x="80954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9" name="Rectangle 7">
            <a:extLst>
              <a:ext uri="{FF2B5EF4-FFF2-40B4-BE49-F238E27FC236}">
                <a16:creationId xmlns:a16="http://schemas.microsoft.com/office/drawing/2014/main" id="{F894E7F8-7101-42ED-9EE3-85F58C6EF313}"/>
              </a:ext>
            </a:extLst>
          </p:cNvPr>
          <p:cNvSpPr>
            <a:spLocks noChangeArrowheads="1"/>
          </p:cNvSpPr>
          <p:nvPr/>
        </p:nvSpPr>
        <p:spPr bwMode="auto">
          <a:xfrm>
            <a:off x="126380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0" name="Rectangle 8">
            <a:extLst>
              <a:ext uri="{FF2B5EF4-FFF2-40B4-BE49-F238E27FC236}">
                <a16:creationId xmlns:a16="http://schemas.microsoft.com/office/drawing/2014/main" id="{877C8C7E-1793-4536-97A4-63A3591EF955}"/>
              </a:ext>
            </a:extLst>
          </p:cNvPr>
          <p:cNvSpPr>
            <a:spLocks noChangeArrowheads="1"/>
          </p:cNvSpPr>
          <p:nvPr/>
        </p:nvSpPr>
        <p:spPr bwMode="auto">
          <a:xfrm>
            <a:off x="171923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1" name="Rectangle 9">
            <a:extLst>
              <a:ext uri="{FF2B5EF4-FFF2-40B4-BE49-F238E27FC236}">
                <a16:creationId xmlns:a16="http://schemas.microsoft.com/office/drawing/2014/main" id="{077D2BC4-41B3-4D98-84CA-A2503EF131C0}"/>
              </a:ext>
            </a:extLst>
          </p:cNvPr>
          <p:cNvSpPr>
            <a:spLocks noChangeArrowheads="1"/>
          </p:cNvSpPr>
          <p:nvPr/>
        </p:nvSpPr>
        <p:spPr bwMode="auto">
          <a:xfrm>
            <a:off x="2173502"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2" name="Rectangle 10">
            <a:extLst>
              <a:ext uri="{FF2B5EF4-FFF2-40B4-BE49-F238E27FC236}">
                <a16:creationId xmlns:a16="http://schemas.microsoft.com/office/drawing/2014/main" id="{DE4270DF-458E-4975-B86F-E605B966C64F}"/>
              </a:ext>
            </a:extLst>
          </p:cNvPr>
          <p:cNvSpPr>
            <a:spLocks noChangeArrowheads="1"/>
          </p:cNvSpPr>
          <p:nvPr/>
        </p:nvSpPr>
        <p:spPr bwMode="auto">
          <a:xfrm>
            <a:off x="262893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3" name="Rectangle 11">
            <a:extLst>
              <a:ext uri="{FF2B5EF4-FFF2-40B4-BE49-F238E27FC236}">
                <a16:creationId xmlns:a16="http://schemas.microsoft.com/office/drawing/2014/main" id="{5334B1DA-DE9D-46A4-B1CC-07D8B5B37F04}"/>
              </a:ext>
            </a:extLst>
          </p:cNvPr>
          <p:cNvSpPr>
            <a:spLocks noChangeArrowheads="1"/>
          </p:cNvSpPr>
          <p:nvPr/>
        </p:nvSpPr>
        <p:spPr bwMode="auto">
          <a:xfrm>
            <a:off x="3083197"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4" name="Rectangle 12">
            <a:extLst>
              <a:ext uri="{FF2B5EF4-FFF2-40B4-BE49-F238E27FC236}">
                <a16:creationId xmlns:a16="http://schemas.microsoft.com/office/drawing/2014/main" id="{1CF1EF4A-5FEC-4B62-A622-2DEE7B72C0B5}"/>
              </a:ext>
            </a:extLst>
          </p:cNvPr>
          <p:cNvSpPr>
            <a:spLocks noChangeArrowheads="1"/>
          </p:cNvSpPr>
          <p:nvPr/>
        </p:nvSpPr>
        <p:spPr bwMode="auto">
          <a:xfrm>
            <a:off x="3538630"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5" name="Rectangle 13">
            <a:extLst>
              <a:ext uri="{FF2B5EF4-FFF2-40B4-BE49-F238E27FC236}">
                <a16:creationId xmlns:a16="http://schemas.microsoft.com/office/drawing/2014/main" id="{322BDF90-AD9B-4F68-8F1B-8AE6FD1E4711}"/>
              </a:ext>
            </a:extLst>
          </p:cNvPr>
          <p:cNvSpPr>
            <a:spLocks noChangeArrowheads="1"/>
          </p:cNvSpPr>
          <p:nvPr/>
        </p:nvSpPr>
        <p:spPr bwMode="auto">
          <a:xfrm>
            <a:off x="399289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6" name="Rectangle 14">
            <a:extLst>
              <a:ext uri="{FF2B5EF4-FFF2-40B4-BE49-F238E27FC236}">
                <a16:creationId xmlns:a16="http://schemas.microsoft.com/office/drawing/2014/main" id="{93F9BC3E-2349-4557-A942-FF58D3497577}"/>
              </a:ext>
            </a:extLst>
          </p:cNvPr>
          <p:cNvSpPr>
            <a:spLocks noChangeArrowheads="1"/>
          </p:cNvSpPr>
          <p:nvPr/>
        </p:nvSpPr>
        <p:spPr bwMode="auto">
          <a:xfrm>
            <a:off x="4448326"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7" name="Rectangle 15">
            <a:extLst>
              <a:ext uri="{FF2B5EF4-FFF2-40B4-BE49-F238E27FC236}">
                <a16:creationId xmlns:a16="http://schemas.microsoft.com/office/drawing/2014/main" id="{D4E479F8-DBB7-4E24-82DB-9187E1DA1579}"/>
              </a:ext>
            </a:extLst>
          </p:cNvPr>
          <p:cNvSpPr>
            <a:spLocks noChangeArrowheads="1"/>
          </p:cNvSpPr>
          <p:nvPr/>
        </p:nvSpPr>
        <p:spPr bwMode="auto">
          <a:xfrm>
            <a:off x="4902589"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8" name="Rectangle 16">
            <a:extLst>
              <a:ext uri="{FF2B5EF4-FFF2-40B4-BE49-F238E27FC236}">
                <a16:creationId xmlns:a16="http://schemas.microsoft.com/office/drawing/2014/main" id="{88729413-47AC-4DEA-A613-0B6158FCB8A0}"/>
              </a:ext>
            </a:extLst>
          </p:cNvPr>
          <p:cNvSpPr>
            <a:spLocks noChangeArrowheads="1"/>
          </p:cNvSpPr>
          <p:nvPr/>
        </p:nvSpPr>
        <p:spPr bwMode="auto">
          <a:xfrm>
            <a:off x="5358022"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9" name="Rectangle 17">
            <a:extLst>
              <a:ext uri="{FF2B5EF4-FFF2-40B4-BE49-F238E27FC236}">
                <a16:creationId xmlns:a16="http://schemas.microsoft.com/office/drawing/2014/main" id="{20F824DD-152A-4F6D-952E-24ADD1A8C073}"/>
              </a:ext>
            </a:extLst>
          </p:cNvPr>
          <p:cNvSpPr>
            <a:spLocks noChangeArrowheads="1"/>
          </p:cNvSpPr>
          <p:nvPr/>
        </p:nvSpPr>
        <p:spPr bwMode="auto">
          <a:xfrm>
            <a:off x="5812285"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0" name="Rectangle 18">
            <a:extLst>
              <a:ext uri="{FF2B5EF4-FFF2-40B4-BE49-F238E27FC236}">
                <a16:creationId xmlns:a16="http://schemas.microsoft.com/office/drawing/2014/main" id="{951C09E8-C755-4AEB-9C27-AE9621753A01}"/>
              </a:ext>
            </a:extLst>
          </p:cNvPr>
          <p:cNvSpPr>
            <a:spLocks noChangeArrowheads="1"/>
          </p:cNvSpPr>
          <p:nvPr/>
        </p:nvSpPr>
        <p:spPr bwMode="auto">
          <a:xfrm>
            <a:off x="626771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1" name="Rectangle 19">
            <a:extLst>
              <a:ext uri="{FF2B5EF4-FFF2-40B4-BE49-F238E27FC236}">
                <a16:creationId xmlns:a16="http://schemas.microsoft.com/office/drawing/2014/main" id="{32F64432-EE66-40C8-A67A-FA722F75D59C}"/>
              </a:ext>
            </a:extLst>
          </p:cNvPr>
          <p:cNvSpPr>
            <a:spLocks noChangeArrowheads="1"/>
          </p:cNvSpPr>
          <p:nvPr/>
        </p:nvSpPr>
        <p:spPr bwMode="auto">
          <a:xfrm>
            <a:off x="6721980"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2" name="Rectangle 20">
            <a:extLst>
              <a:ext uri="{FF2B5EF4-FFF2-40B4-BE49-F238E27FC236}">
                <a16:creationId xmlns:a16="http://schemas.microsoft.com/office/drawing/2014/main" id="{29005991-F871-4DFB-9517-DCB334B68BCC}"/>
              </a:ext>
            </a:extLst>
          </p:cNvPr>
          <p:cNvSpPr>
            <a:spLocks noChangeArrowheads="1"/>
          </p:cNvSpPr>
          <p:nvPr/>
        </p:nvSpPr>
        <p:spPr bwMode="auto">
          <a:xfrm>
            <a:off x="7177414"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3" name="Rectangle 21">
            <a:extLst>
              <a:ext uri="{FF2B5EF4-FFF2-40B4-BE49-F238E27FC236}">
                <a16:creationId xmlns:a16="http://schemas.microsoft.com/office/drawing/2014/main" id="{1C601034-B07F-4FCA-B65F-4BA94F1FEF56}"/>
              </a:ext>
            </a:extLst>
          </p:cNvPr>
          <p:cNvSpPr>
            <a:spLocks noChangeArrowheads="1"/>
          </p:cNvSpPr>
          <p:nvPr/>
        </p:nvSpPr>
        <p:spPr bwMode="auto">
          <a:xfrm>
            <a:off x="7631676"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4" name="Rectangle 22">
            <a:extLst>
              <a:ext uri="{FF2B5EF4-FFF2-40B4-BE49-F238E27FC236}">
                <a16:creationId xmlns:a16="http://schemas.microsoft.com/office/drawing/2014/main" id="{A3C10F51-A92E-4F5D-841E-2495E85BD8B7}"/>
              </a:ext>
            </a:extLst>
          </p:cNvPr>
          <p:cNvSpPr>
            <a:spLocks noChangeArrowheads="1"/>
          </p:cNvSpPr>
          <p:nvPr/>
        </p:nvSpPr>
        <p:spPr bwMode="auto">
          <a:xfrm>
            <a:off x="8087109"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5" name="Rectangle 23">
            <a:extLst>
              <a:ext uri="{FF2B5EF4-FFF2-40B4-BE49-F238E27FC236}">
                <a16:creationId xmlns:a16="http://schemas.microsoft.com/office/drawing/2014/main" id="{8656C742-4C71-41EC-9EED-8A0FF35A8BC7}"/>
              </a:ext>
            </a:extLst>
          </p:cNvPr>
          <p:cNvSpPr>
            <a:spLocks noChangeArrowheads="1"/>
          </p:cNvSpPr>
          <p:nvPr/>
        </p:nvSpPr>
        <p:spPr bwMode="auto">
          <a:xfrm>
            <a:off x="8541372"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6" name="Rectangle 24">
            <a:extLst>
              <a:ext uri="{FF2B5EF4-FFF2-40B4-BE49-F238E27FC236}">
                <a16:creationId xmlns:a16="http://schemas.microsoft.com/office/drawing/2014/main" id="{DD7837C0-45DC-47B0-8EB6-E1AFA3DF28F9}"/>
              </a:ext>
            </a:extLst>
          </p:cNvPr>
          <p:cNvSpPr>
            <a:spLocks noChangeArrowheads="1"/>
          </p:cNvSpPr>
          <p:nvPr/>
        </p:nvSpPr>
        <p:spPr bwMode="auto">
          <a:xfrm>
            <a:off x="8996805"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7" name="Rectangle 25">
            <a:extLst>
              <a:ext uri="{FF2B5EF4-FFF2-40B4-BE49-F238E27FC236}">
                <a16:creationId xmlns:a16="http://schemas.microsoft.com/office/drawing/2014/main" id="{C6C4A808-47AA-4933-B20F-A80BEEFBDEA0}"/>
              </a:ext>
            </a:extLst>
          </p:cNvPr>
          <p:cNvSpPr>
            <a:spLocks noChangeArrowheads="1"/>
          </p:cNvSpPr>
          <p:nvPr/>
        </p:nvSpPr>
        <p:spPr bwMode="auto">
          <a:xfrm>
            <a:off x="9451068"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8" name="Rectangle 26">
            <a:extLst>
              <a:ext uri="{FF2B5EF4-FFF2-40B4-BE49-F238E27FC236}">
                <a16:creationId xmlns:a16="http://schemas.microsoft.com/office/drawing/2014/main" id="{1916F620-2E67-4716-A335-AA9D0F9A9B74}"/>
              </a:ext>
            </a:extLst>
          </p:cNvPr>
          <p:cNvSpPr>
            <a:spLocks noChangeArrowheads="1"/>
          </p:cNvSpPr>
          <p:nvPr/>
        </p:nvSpPr>
        <p:spPr bwMode="auto">
          <a:xfrm>
            <a:off x="9906501"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9" name="Rectangle 27">
            <a:extLst>
              <a:ext uri="{FF2B5EF4-FFF2-40B4-BE49-F238E27FC236}">
                <a16:creationId xmlns:a16="http://schemas.microsoft.com/office/drawing/2014/main" id="{54529738-34CA-43C1-9448-C6D7594E392A}"/>
              </a:ext>
            </a:extLst>
          </p:cNvPr>
          <p:cNvSpPr>
            <a:spLocks noChangeArrowheads="1"/>
          </p:cNvSpPr>
          <p:nvPr/>
        </p:nvSpPr>
        <p:spPr bwMode="auto">
          <a:xfrm>
            <a:off x="10360763" y="326571"/>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0" name="Rectangle 28">
            <a:extLst>
              <a:ext uri="{FF2B5EF4-FFF2-40B4-BE49-F238E27FC236}">
                <a16:creationId xmlns:a16="http://schemas.microsoft.com/office/drawing/2014/main" id="{AB2B254B-6166-4F70-A263-5F5630C8AF54}"/>
              </a:ext>
            </a:extLst>
          </p:cNvPr>
          <p:cNvSpPr>
            <a:spLocks noChangeArrowheads="1"/>
          </p:cNvSpPr>
          <p:nvPr/>
        </p:nvSpPr>
        <p:spPr bwMode="auto">
          <a:xfrm>
            <a:off x="10816197" y="326571"/>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1" name="Rectangle 29">
            <a:extLst>
              <a:ext uri="{FF2B5EF4-FFF2-40B4-BE49-F238E27FC236}">
                <a16:creationId xmlns:a16="http://schemas.microsoft.com/office/drawing/2014/main" id="{CC179163-7F45-4275-B900-184CA908E769}"/>
              </a:ext>
            </a:extLst>
          </p:cNvPr>
          <p:cNvSpPr>
            <a:spLocks noChangeArrowheads="1"/>
          </p:cNvSpPr>
          <p:nvPr/>
        </p:nvSpPr>
        <p:spPr bwMode="auto">
          <a:xfrm>
            <a:off x="11270460" y="326571"/>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2" name="Rectangle 30">
            <a:extLst>
              <a:ext uri="{FF2B5EF4-FFF2-40B4-BE49-F238E27FC236}">
                <a16:creationId xmlns:a16="http://schemas.microsoft.com/office/drawing/2014/main" id="{A16179B1-495E-40B6-BA3E-4FE45BD06F96}"/>
              </a:ext>
            </a:extLst>
          </p:cNvPr>
          <p:cNvSpPr>
            <a:spLocks noChangeArrowheads="1"/>
          </p:cNvSpPr>
          <p:nvPr/>
        </p:nvSpPr>
        <p:spPr bwMode="auto">
          <a:xfrm>
            <a:off x="11725892" y="326571"/>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1" name="Rectangle 32">
            <a:extLst>
              <a:ext uri="{FF2B5EF4-FFF2-40B4-BE49-F238E27FC236}">
                <a16:creationId xmlns:a16="http://schemas.microsoft.com/office/drawing/2014/main" id="{E6CEC545-E6D9-4264-BEA6-119B54AE4C09}"/>
              </a:ext>
            </a:extLst>
          </p:cNvPr>
          <p:cNvSpPr>
            <a:spLocks noChangeArrowheads="1"/>
          </p:cNvSpPr>
          <p:nvPr/>
        </p:nvSpPr>
        <p:spPr bwMode="auto">
          <a:xfrm>
            <a:off x="35411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2" name="Rectangle 33">
            <a:extLst>
              <a:ext uri="{FF2B5EF4-FFF2-40B4-BE49-F238E27FC236}">
                <a16:creationId xmlns:a16="http://schemas.microsoft.com/office/drawing/2014/main" id="{60C7E7B9-97E8-4AE1-A9F0-162381B38DA4}"/>
              </a:ext>
            </a:extLst>
          </p:cNvPr>
          <p:cNvSpPr>
            <a:spLocks noChangeArrowheads="1"/>
          </p:cNvSpPr>
          <p:nvPr/>
        </p:nvSpPr>
        <p:spPr bwMode="auto">
          <a:xfrm>
            <a:off x="80954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3" name="Rectangle 34">
            <a:extLst>
              <a:ext uri="{FF2B5EF4-FFF2-40B4-BE49-F238E27FC236}">
                <a16:creationId xmlns:a16="http://schemas.microsoft.com/office/drawing/2014/main" id="{BC9E105B-3AD3-4AC9-8C4E-3DABA3F82142}"/>
              </a:ext>
            </a:extLst>
          </p:cNvPr>
          <p:cNvSpPr>
            <a:spLocks noChangeArrowheads="1"/>
          </p:cNvSpPr>
          <p:nvPr/>
        </p:nvSpPr>
        <p:spPr bwMode="auto">
          <a:xfrm>
            <a:off x="126380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4" name="Rectangle 35">
            <a:extLst>
              <a:ext uri="{FF2B5EF4-FFF2-40B4-BE49-F238E27FC236}">
                <a16:creationId xmlns:a16="http://schemas.microsoft.com/office/drawing/2014/main" id="{B10232F8-CE74-495F-B906-B4B223707999}"/>
              </a:ext>
            </a:extLst>
          </p:cNvPr>
          <p:cNvSpPr>
            <a:spLocks noChangeArrowheads="1"/>
          </p:cNvSpPr>
          <p:nvPr/>
        </p:nvSpPr>
        <p:spPr bwMode="auto">
          <a:xfrm>
            <a:off x="1719239"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5" name="Rectangle 36">
            <a:extLst>
              <a:ext uri="{FF2B5EF4-FFF2-40B4-BE49-F238E27FC236}">
                <a16:creationId xmlns:a16="http://schemas.microsoft.com/office/drawing/2014/main" id="{377EBFB6-EE61-435B-A0EA-67D67D892FEE}"/>
              </a:ext>
            </a:extLst>
          </p:cNvPr>
          <p:cNvSpPr>
            <a:spLocks noChangeArrowheads="1"/>
          </p:cNvSpPr>
          <p:nvPr/>
        </p:nvSpPr>
        <p:spPr bwMode="auto">
          <a:xfrm>
            <a:off x="217350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6" name="Rectangle 37">
            <a:extLst>
              <a:ext uri="{FF2B5EF4-FFF2-40B4-BE49-F238E27FC236}">
                <a16:creationId xmlns:a16="http://schemas.microsoft.com/office/drawing/2014/main" id="{7837C467-758B-463F-B551-93C783E1292B}"/>
              </a:ext>
            </a:extLst>
          </p:cNvPr>
          <p:cNvSpPr>
            <a:spLocks noChangeArrowheads="1"/>
          </p:cNvSpPr>
          <p:nvPr/>
        </p:nvSpPr>
        <p:spPr bwMode="auto">
          <a:xfrm>
            <a:off x="262893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7" name="Rectangle 38">
            <a:extLst>
              <a:ext uri="{FF2B5EF4-FFF2-40B4-BE49-F238E27FC236}">
                <a16:creationId xmlns:a16="http://schemas.microsoft.com/office/drawing/2014/main" id="{C77A01F7-C261-4381-86C3-4C89EE66C709}"/>
              </a:ext>
            </a:extLst>
          </p:cNvPr>
          <p:cNvSpPr>
            <a:spLocks noChangeArrowheads="1"/>
          </p:cNvSpPr>
          <p:nvPr/>
        </p:nvSpPr>
        <p:spPr bwMode="auto">
          <a:xfrm>
            <a:off x="3083197"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8" name="Rectangle 39">
            <a:extLst>
              <a:ext uri="{FF2B5EF4-FFF2-40B4-BE49-F238E27FC236}">
                <a16:creationId xmlns:a16="http://schemas.microsoft.com/office/drawing/2014/main" id="{7477D541-DCD7-4A47-BAD6-421CE795D868}"/>
              </a:ext>
            </a:extLst>
          </p:cNvPr>
          <p:cNvSpPr>
            <a:spLocks noChangeArrowheads="1"/>
          </p:cNvSpPr>
          <p:nvPr/>
        </p:nvSpPr>
        <p:spPr bwMode="auto">
          <a:xfrm>
            <a:off x="3538630"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9" name="Rectangle 40">
            <a:extLst>
              <a:ext uri="{FF2B5EF4-FFF2-40B4-BE49-F238E27FC236}">
                <a16:creationId xmlns:a16="http://schemas.microsoft.com/office/drawing/2014/main" id="{4E64ADB5-6C15-4DFA-A1D8-CCB52869EB2D}"/>
              </a:ext>
            </a:extLst>
          </p:cNvPr>
          <p:cNvSpPr>
            <a:spLocks noChangeArrowheads="1"/>
          </p:cNvSpPr>
          <p:nvPr/>
        </p:nvSpPr>
        <p:spPr bwMode="auto">
          <a:xfrm>
            <a:off x="399289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0" name="Rectangle 41">
            <a:extLst>
              <a:ext uri="{FF2B5EF4-FFF2-40B4-BE49-F238E27FC236}">
                <a16:creationId xmlns:a16="http://schemas.microsoft.com/office/drawing/2014/main" id="{AC57F5E1-8997-4B18-B946-EC6DFA386D59}"/>
              </a:ext>
            </a:extLst>
          </p:cNvPr>
          <p:cNvSpPr>
            <a:spLocks noChangeArrowheads="1"/>
          </p:cNvSpPr>
          <p:nvPr/>
        </p:nvSpPr>
        <p:spPr bwMode="auto">
          <a:xfrm>
            <a:off x="4448326"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1" name="Rectangle 42">
            <a:extLst>
              <a:ext uri="{FF2B5EF4-FFF2-40B4-BE49-F238E27FC236}">
                <a16:creationId xmlns:a16="http://schemas.microsoft.com/office/drawing/2014/main" id="{AC1B45CA-8F96-41DA-A93A-FD14080BEB84}"/>
              </a:ext>
            </a:extLst>
          </p:cNvPr>
          <p:cNvSpPr>
            <a:spLocks noChangeArrowheads="1"/>
          </p:cNvSpPr>
          <p:nvPr/>
        </p:nvSpPr>
        <p:spPr bwMode="auto">
          <a:xfrm>
            <a:off x="4902589"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2" name="Rectangle 43">
            <a:extLst>
              <a:ext uri="{FF2B5EF4-FFF2-40B4-BE49-F238E27FC236}">
                <a16:creationId xmlns:a16="http://schemas.microsoft.com/office/drawing/2014/main" id="{703118E8-5E3B-4DFA-9921-369E22CA03E5}"/>
              </a:ext>
            </a:extLst>
          </p:cNvPr>
          <p:cNvSpPr>
            <a:spLocks noChangeArrowheads="1"/>
          </p:cNvSpPr>
          <p:nvPr/>
        </p:nvSpPr>
        <p:spPr bwMode="auto">
          <a:xfrm>
            <a:off x="535802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3" name="Rectangle 44">
            <a:extLst>
              <a:ext uri="{FF2B5EF4-FFF2-40B4-BE49-F238E27FC236}">
                <a16:creationId xmlns:a16="http://schemas.microsoft.com/office/drawing/2014/main" id="{ED301010-E5DC-4676-A476-7C14D84A537E}"/>
              </a:ext>
            </a:extLst>
          </p:cNvPr>
          <p:cNvSpPr>
            <a:spLocks noChangeArrowheads="1"/>
          </p:cNvSpPr>
          <p:nvPr/>
        </p:nvSpPr>
        <p:spPr bwMode="auto">
          <a:xfrm>
            <a:off x="5812285"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4" name="Rectangle 45">
            <a:extLst>
              <a:ext uri="{FF2B5EF4-FFF2-40B4-BE49-F238E27FC236}">
                <a16:creationId xmlns:a16="http://schemas.microsoft.com/office/drawing/2014/main" id="{37F85CBA-9F8F-490A-A6C5-555D548FDAD9}"/>
              </a:ext>
            </a:extLst>
          </p:cNvPr>
          <p:cNvSpPr>
            <a:spLocks noChangeArrowheads="1"/>
          </p:cNvSpPr>
          <p:nvPr/>
        </p:nvSpPr>
        <p:spPr bwMode="auto">
          <a:xfrm>
            <a:off x="6267717"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5" name="Rectangle 46">
            <a:extLst>
              <a:ext uri="{FF2B5EF4-FFF2-40B4-BE49-F238E27FC236}">
                <a16:creationId xmlns:a16="http://schemas.microsoft.com/office/drawing/2014/main" id="{4CDDB648-0406-4415-9B3A-F56F9D7B2EC7}"/>
              </a:ext>
            </a:extLst>
          </p:cNvPr>
          <p:cNvSpPr>
            <a:spLocks noChangeArrowheads="1"/>
          </p:cNvSpPr>
          <p:nvPr/>
        </p:nvSpPr>
        <p:spPr bwMode="auto">
          <a:xfrm>
            <a:off x="672198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6" name="Rectangle 47">
            <a:extLst>
              <a:ext uri="{FF2B5EF4-FFF2-40B4-BE49-F238E27FC236}">
                <a16:creationId xmlns:a16="http://schemas.microsoft.com/office/drawing/2014/main" id="{9656844F-AFE3-4957-A69F-F4A848FEF63A}"/>
              </a:ext>
            </a:extLst>
          </p:cNvPr>
          <p:cNvSpPr>
            <a:spLocks noChangeArrowheads="1"/>
          </p:cNvSpPr>
          <p:nvPr/>
        </p:nvSpPr>
        <p:spPr bwMode="auto">
          <a:xfrm>
            <a:off x="7177414"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7" name="Rectangle 48">
            <a:extLst>
              <a:ext uri="{FF2B5EF4-FFF2-40B4-BE49-F238E27FC236}">
                <a16:creationId xmlns:a16="http://schemas.microsoft.com/office/drawing/2014/main" id="{5A3A99BA-4854-4231-B6BB-888D83A01003}"/>
              </a:ext>
            </a:extLst>
          </p:cNvPr>
          <p:cNvSpPr>
            <a:spLocks noChangeArrowheads="1"/>
          </p:cNvSpPr>
          <p:nvPr/>
        </p:nvSpPr>
        <p:spPr bwMode="auto">
          <a:xfrm>
            <a:off x="7631676"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8" name="Rectangle 49">
            <a:extLst>
              <a:ext uri="{FF2B5EF4-FFF2-40B4-BE49-F238E27FC236}">
                <a16:creationId xmlns:a16="http://schemas.microsoft.com/office/drawing/2014/main" id="{22B51AD2-0C6E-467F-A47F-34DAB5BB7EBC}"/>
              </a:ext>
            </a:extLst>
          </p:cNvPr>
          <p:cNvSpPr>
            <a:spLocks noChangeArrowheads="1"/>
          </p:cNvSpPr>
          <p:nvPr/>
        </p:nvSpPr>
        <p:spPr bwMode="auto">
          <a:xfrm>
            <a:off x="8087109"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9" name="Rectangle 50">
            <a:extLst>
              <a:ext uri="{FF2B5EF4-FFF2-40B4-BE49-F238E27FC236}">
                <a16:creationId xmlns:a16="http://schemas.microsoft.com/office/drawing/2014/main" id="{EDE14BA8-EBD0-4206-8FB2-6B9E4AB28FEF}"/>
              </a:ext>
            </a:extLst>
          </p:cNvPr>
          <p:cNvSpPr>
            <a:spLocks noChangeArrowheads="1"/>
          </p:cNvSpPr>
          <p:nvPr/>
        </p:nvSpPr>
        <p:spPr bwMode="auto">
          <a:xfrm>
            <a:off x="8541372"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0" name="Rectangle 51">
            <a:extLst>
              <a:ext uri="{FF2B5EF4-FFF2-40B4-BE49-F238E27FC236}">
                <a16:creationId xmlns:a16="http://schemas.microsoft.com/office/drawing/2014/main" id="{F2846FEF-2688-4964-A02B-231009108D65}"/>
              </a:ext>
            </a:extLst>
          </p:cNvPr>
          <p:cNvSpPr>
            <a:spLocks noChangeArrowheads="1"/>
          </p:cNvSpPr>
          <p:nvPr/>
        </p:nvSpPr>
        <p:spPr bwMode="auto">
          <a:xfrm>
            <a:off x="8996805"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1" name="Rectangle 52">
            <a:extLst>
              <a:ext uri="{FF2B5EF4-FFF2-40B4-BE49-F238E27FC236}">
                <a16:creationId xmlns:a16="http://schemas.microsoft.com/office/drawing/2014/main" id="{93E03F91-49D8-43EE-B637-0558AECB0EDE}"/>
              </a:ext>
            </a:extLst>
          </p:cNvPr>
          <p:cNvSpPr>
            <a:spLocks noChangeArrowheads="1"/>
          </p:cNvSpPr>
          <p:nvPr/>
        </p:nvSpPr>
        <p:spPr bwMode="auto">
          <a:xfrm>
            <a:off x="9451068"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2" name="Rectangle 53">
            <a:extLst>
              <a:ext uri="{FF2B5EF4-FFF2-40B4-BE49-F238E27FC236}">
                <a16:creationId xmlns:a16="http://schemas.microsoft.com/office/drawing/2014/main" id="{25EB1B6D-371C-4129-8792-C87711A4DC1E}"/>
              </a:ext>
            </a:extLst>
          </p:cNvPr>
          <p:cNvSpPr>
            <a:spLocks noChangeArrowheads="1"/>
          </p:cNvSpPr>
          <p:nvPr/>
        </p:nvSpPr>
        <p:spPr bwMode="auto">
          <a:xfrm>
            <a:off x="9906501" y="833283"/>
            <a:ext cx="10882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3" name="Rectangle 54">
            <a:extLst>
              <a:ext uri="{FF2B5EF4-FFF2-40B4-BE49-F238E27FC236}">
                <a16:creationId xmlns:a16="http://schemas.microsoft.com/office/drawing/2014/main" id="{F0762AD7-4B47-41B5-90EC-26D5248FC187}"/>
              </a:ext>
            </a:extLst>
          </p:cNvPr>
          <p:cNvSpPr>
            <a:spLocks noChangeArrowheads="1"/>
          </p:cNvSpPr>
          <p:nvPr/>
        </p:nvSpPr>
        <p:spPr bwMode="auto">
          <a:xfrm>
            <a:off x="10360763"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4" name="Rectangle 55">
            <a:extLst>
              <a:ext uri="{FF2B5EF4-FFF2-40B4-BE49-F238E27FC236}">
                <a16:creationId xmlns:a16="http://schemas.microsoft.com/office/drawing/2014/main" id="{77F5372A-DF0C-4EB4-8383-88ACAFBC34E4}"/>
              </a:ext>
            </a:extLst>
          </p:cNvPr>
          <p:cNvSpPr>
            <a:spLocks noChangeArrowheads="1"/>
          </p:cNvSpPr>
          <p:nvPr/>
        </p:nvSpPr>
        <p:spPr bwMode="auto">
          <a:xfrm>
            <a:off x="10816197" y="833283"/>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5" name="Rectangle 56">
            <a:extLst>
              <a:ext uri="{FF2B5EF4-FFF2-40B4-BE49-F238E27FC236}">
                <a16:creationId xmlns:a16="http://schemas.microsoft.com/office/drawing/2014/main" id="{E1647C36-4FD2-4648-B99F-D1A25055E7FA}"/>
              </a:ext>
            </a:extLst>
          </p:cNvPr>
          <p:cNvSpPr>
            <a:spLocks noChangeArrowheads="1"/>
          </p:cNvSpPr>
          <p:nvPr/>
        </p:nvSpPr>
        <p:spPr bwMode="auto">
          <a:xfrm>
            <a:off x="11270460" y="833283"/>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6" name="Rectangle 57">
            <a:extLst>
              <a:ext uri="{FF2B5EF4-FFF2-40B4-BE49-F238E27FC236}">
                <a16:creationId xmlns:a16="http://schemas.microsoft.com/office/drawing/2014/main" id="{ACEC7B34-ADAF-47D3-BF11-ED91BA7A1A56}"/>
              </a:ext>
            </a:extLst>
          </p:cNvPr>
          <p:cNvSpPr>
            <a:spLocks noChangeArrowheads="1"/>
          </p:cNvSpPr>
          <p:nvPr/>
        </p:nvSpPr>
        <p:spPr bwMode="auto">
          <a:xfrm>
            <a:off x="11725892" y="833283"/>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5" name="Rectangle 59">
            <a:extLst>
              <a:ext uri="{FF2B5EF4-FFF2-40B4-BE49-F238E27FC236}">
                <a16:creationId xmlns:a16="http://schemas.microsoft.com/office/drawing/2014/main" id="{D5764D4B-1D40-4C27-A916-0AC8D9299408}"/>
              </a:ext>
            </a:extLst>
          </p:cNvPr>
          <p:cNvSpPr>
            <a:spLocks noChangeArrowheads="1"/>
          </p:cNvSpPr>
          <p:nvPr/>
        </p:nvSpPr>
        <p:spPr bwMode="auto">
          <a:xfrm>
            <a:off x="35411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6" name="Rectangle 60">
            <a:extLst>
              <a:ext uri="{FF2B5EF4-FFF2-40B4-BE49-F238E27FC236}">
                <a16:creationId xmlns:a16="http://schemas.microsoft.com/office/drawing/2014/main" id="{8D6FB00B-87D1-4116-9000-867A2BDD9921}"/>
              </a:ext>
            </a:extLst>
          </p:cNvPr>
          <p:cNvSpPr>
            <a:spLocks noChangeArrowheads="1"/>
          </p:cNvSpPr>
          <p:nvPr/>
        </p:nvSpPr>
        <p:spPr bwMode="auto">
          <a:xfrm>
            <a:off x="80954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7" name="Rectangle 61">
            <a:extLst>
              <a:ext uri="{FF2B5EF4-FFF2-40B4-BE49-F238E27FC236}">
                <a16:creationId xmlns:a16="http://schemas.microsoft.com/office/drawing/2014/main" id="{13141309-AB43-4A97-A80F-35655D9BF20E}"/>
              </a:ext>
            </a:extLst>
          </p:cNvPr>
          <p:cNvSpPr>
            <a:spLocks noChangeArrowheads="1"/>
          </p:cNvSpPr>
          <p:nvPr/>
        </p:nvSpPr>
        <p:spPr bwMode="auto">
          <a:xfrm>
            <a:off x="126380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8" name="Rectangle 62">
            <a:extLst>
              <a:ext uri="{FF2B5EF4-FFF2-40B4-BE49-F238E27FC236}">
                <a16:creationId xmlns:a16="http://schemas.microsoft.com/office/drawing/2014/main" id="{C9A0F710-6D9F-43AD-AC28-FF4E52165501}"/>
              </a:ext>
            </a:extLst>
          </p:cNvPr>
          <p:cNvSpPr>
            <a:spLocks noChangeArrowheads="1"/>
          </p:cNvSpPr>
          <p:nvPr/>
        </p:nvSpPr>
        <p:spPr bwMode="auto">
          <a:xfrm>
            <a:off x="171923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9" name="Rectangle 63">
            <a:extLst>
              <a:ext uri="{FF2B5EF4-FFF2-40B4-BE49-F238E27FC236}">
                <a16:creationId xmlns:a16="http://schemas.microsoft.com/office/drawing/2014/main" id="{22D043F3-2F25-42E6-A0CC-C1417E89D190}"/>
              </a:ext>
            </a:extLst>
          </p:cNvPr>
          <p:cNvSpPr>
            <a:spLocks noChangeArrowheads="1"/>
          </p:cNvSpPr>
          <p:nvPr/>
        </p:nvSpPr>
        <p:spPr bwMode="auto">
          <a:xfrm>
            <a:off x="217350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0" name="Rectangle 64">
            <a:extLst>
              <a:ext uri="{FF2B5EF4-FFF2-40B4-BE49-F238E27FC236}">
                <a16:creationId xmlns:a16="http://schemas.microsoft.com/office/drawing/2014/main" id="{128AE702-54D4-4937-85C0-321F9B6D1728}"/>
              </a:ext>
            </a:extLst>
          </p:cNvPr>
          <p:cNvSpPr>
            <a:spLocks noChangeArrowheads="1"/>
          </p:cNvSpPr>
          <p:nvPr/>
        </p:nvSpPr>
        <p:spPr bwMode="auto">
          <a:xfrm>
            <a:off x="262893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1" name="Rectangle 65">
            <a:extLst>
              <a:ext uri="{FF2B5EF4-FFF2-40B4-BE49-F238E27FC236}">
                <a16:creationId xmlns:a16="http://schemas.microsoft.com/office/drawing/2014/main" id="{495CD95D-8E09-4DE3-AD35-D07AE4DACF52}"/>
              </a:ext>
            </a:extLst>
          </p:cNvPr>
          <p:cNvSpPr>
            <a:spLocks noChangeArrowheads="1"/>
          </p:cNvSpPr>
          <p:nvPr/>
        </p:nvSpPr>
        <p:spPr bwMode="auto">
          <a:xfrm>
            <a:off x="3083197"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2" name="Rectangle 66">
            <a:extLst>
              <a:ext uri="{FF2B5EF4-FFF2-40B4-BE49-F238E27FC236}">
                <a16:creationId xmlns:a16="http://schemas.microsoft.com/office/drawing/2014/main" id="{F9E349F8-478A-454D-B3EF-507AC5975821}"/>
              </a:ext>
            </a:extLst>
          </p:cNvPr>
          <p:cNvSpPr>
            <a:spLocks noChangeArrowheads="1"/>
          </p:cNvSpPr>
          <p:nvPr/>
        </p:nvSpPr>
        <p:spPr bwMode="auto">
          <a:xfrm>
            <a:off x="3538630"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3" name="Rectangle 67">
            <a:extLst>
              <a:ext uri="{FF2B5EF4-FFF2-40B4-BE49-F238E27FC236}">
                <a16:creationId xmlns:a16="http://schemas.microsoft.com/office/drawing/2014/main" id="{038DA8FC-06DE-457C-A8EE-5A7FEC447F1A}"/>
              </a:ext>
            </a:extLst>
          </p:cNvPr>
          <p:cNvSpPr>
            <a:spLocks noChangeArrowheads="1"/>
          </p:cNvSpPr>
          <p:nvPr/>
        </p:nvSpPr>
        <p:spPr bwMode="auto">
          <a:xfrm>
            <a:off x="399289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4" name="Rectangle 68">
            <a:extLst>
              <a:ext uri="{FF2B5EF4-FFF2-40B4-BE49-F238E27FC236}">
                <a16:creationId xmlns:a16="http://schemas.microsoft.com/office/drawing/2014/main" id="{37F3C727-E73B-4515-BA7B-40F081102511}"/>
              </a:ext>
            </a:extLst>
          </p:cNvPr>
          <p:cNvSpPr>
            <a:spLocks noChangeArrowheads="1"/>
          </p:cNvSpPr>
          <p:nvPr/>
        </p:nvSpPr>
        <p:spPr bwMode="auto">
          <a:xfrm>
            <a:off x="4448326"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5" name="Rectangle 69">
            <a:extLst>
              <a:ext uri="{FF2B5EF4-FFF2-40B4-BE49-F238E27FC236}">
                <a16:creationId xmlns:a16="http://schemas.microsoft.com/office/drawing/2014/main" id="{7ACA813C-C067-4264-85A3-D6CC63AFF948}"/>
              </a:ext>
            </a:extLst>
          </p:cNvPr>
          <p:cNvSpPr>
            <a:spLocks noChangeArrowheads="1"/>
          </p:cNvSpPr>
          <p:nvPr/>
        </p:nvSpPr>
        <p:spPr bwMode="auto">
          <a:xfrm>
            <a:off x="4902589"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6" name="Rectangle 70">
            <a:extLst>
              <a:ext uri="{FF2B5EF4-FFF2-40B4-BE49-F238E27FC236}">
                <a16:creationId xmlns:a16="http://schemas.microsoft.com/office/drawing/2014/main" id="{7F1EFEF0-7477-4565-8B37-7950FACA6799}"/>
              </a:ext>
            </a:extLst>
          </p:cNvPr>
          <p:cNvSpPr>
            <a:spLocks noChangeArrowheads="1"/>
          </p:cNvSpPr>
          <p:nvPr/>
        </p:nvSpPr>
        <p:spPr bwMode="auto">
          <a:xfrm>
            <a:off x="5358022"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7" name="Rectangle 71">
            <a:extLst>
              <a:ext uri="{FF2B5EF4-FFF2-40B4-BE49-F238E27FC236}">
                <a16:creationId xmlns:a16="http://schemas.microsoft.com/office/drawing/2014/main" id="{F425C54F-BDFC-4555-881A-B6F267624F2B}"/>
              </a:ext>
            </a:extLst>
          </p:cNvPr>
          <p:cNvSpPr>
            <a:spLocks noChangeArrowheads="1"/>
          </p:cNvSpPr>
          <p:nvPr/>
        </p:nvSpPr>
        <p:spPr bwMode="auto">
          <a:xfrm>
            <a:off x="5812285"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8" name="Rectangle 72">
            <a:extLst>
              <a:ext uri="{FF2B5EF4-FFF2-40B4-BE49-F238E27FC236}">
                <a16:creationId xmlns:a16="http://schemas.microsoft.com/office/drawing/2014/main" id="{213AFED9-7175-4A0D-92DC-B39BAE0FD3D9}"/>
              </a:ext>
            </a:extLst>
          </p:cNvPr>
          <p:cNvSpPr>
            <a:spLocks noChangeArrowheads="1"/>
          </p:cNvSpPr>
          <p:nvPr/>
        </p:nvSpPr>
        <p:spPr bwMode="auto">
          <a:xfrm>
            <a:off x="626771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9" name="Rectangle 73">
            <a:extLst>
              <a:ext uri="{FF2B5EF4-FFF2-40B4-BE49-F238E27FC236}">
                <a16:creationId xmlns:a16="http://schemas.microsoft.com/office/drawing/2014/main" id="{9E4FCFC2-A1ED-453A-B612-E5E0B39C2A9F}"/>
              </a:ext>
            </a:extLst>
          </p:cNvPr>
          <p:cNvSpPr>
            <a:spLocks noChangeArrowheads="1"/>
          </p:cNvSpPr>
          <p:nvPr/>
        </p:nvSpPr>
        <p:spPr bwMode="auto">
          <a:xfrm>
            <a:off x="6721980"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0" name="Rectangle 74">
            <a:extLst>
              <a:ext uri="{FF2B5EF4-FFF2-40B4-BE49-F238E27FC236}">
                <a16:creationId xmlns:a16="http://schemas.microsoft.com/office/drawing/2014/main" id="{1C9D742B-9152-4EF7-A612-B519BF62C6C9}"/>
              </a:ext>
            </a:extLst>
          </p:cNvPr>
          <p:cNvSpPr>
            <a:spLocks noChangeArrowheads="1"/>
          </p:cNvSpPr>
          <p:nvPr/>
        </p:nvSpPr>
        <p:spPr bwMode="auto">
          <a:xfrm>
            <a:off x="7177414"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1" name="Rectangle 75">
            <a:extLst>
              <a:ext uri="{FF2B5EF4-FFF2-40B4-BE49-F238E27FC236}">
                <a16:creationId xmlns:a16="http://schemas.microsoft.com/office/drawing/2014/main" id="{2149792F-282E-44D6-84AE-7D31FA24B25F}"/>
              </a:ext>
            </a:extLst>
          </p:cNvPr>
          <p:cNvSpPr>
            <a:spLocks noChangeArrowheads="1"/>
          </p:cNvSpPr>
          <p:nvPr/>
        </p:nvSpPr>
        <p:spPr bwMode="auto">
          <a:xfrm>
            <a:off x="7631676"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2" name="Rectangle 76">
            <a:extLst>
              <a:ext uri="{FF2B5EF4-FFF2-40B4-BE49-F238E27FC236}">
                <a16:creationId xmlns:a16="http://schemas.microsoft.com/office/drawing/2014/main" id="{BEAFEECA-B893-49C1-9039-812C4AF541DE}"/>
              </a:ext>
            </a:extLst>
          </p:cNvPr>
          <p:cNvSpPr>
            <a:spLocks noChangeArrowheads="1"/>
          </p:cNvSpPr>
          <p:nvPr/>
        </p:nvSpPr>
        <p:spPr bwMode="auto">
          <a:xfrm>
            <a:off x="8087109"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3" name="Rectangle 77">
            <a:extLst>
              <a:ext uri="{FF2B5EF4-FFF2-40B4-BE49-F238E27FC236}">
                <a16:creationId xmlns:a16="http://schemas.microsoft.com/office/drawing/2014/main" id="{122E4F71-6D60-47F1-8100-1C8190AADAFA}"/>
              </a:ext>
            </a:extLst>
          </p:cNvPr>
          <p:cNvSpPr>
            <a:spLocks noChangeArrowheads="1"/>
          </p:cNvSpPr>
          <p:nvPr/>
        </p:nvSpPr>
        <p:spPr bwMode="auto">
          <a:xfrm>
            <a:off x="8541372"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4" name="Rectangle 78">
            <a:extLst>
              <a:ext uri="{FF2B5EF4-FFF2-40B4-BE49-F238E27FC236}">
                <a16:creationId xmlns:a16="http://schemas.microsoft.com/office/drawing/2014/main" id="{E9A54785-45A1-4BC8-A85E-CA3EB19FF384}"/>
              </a:ext>
            </a:extLst>
          </p:cNvPr>
          <p:cNvSpPr>
            <a:spLocks noChangeArrowheads="1"/>
          </p:cNvSpPr>
          <p:nvPr/>
        </p:nvSpPr>
        <p:spPr bwMode="auto">
          <a:xfrm>
            <a:off x="8996805"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5" name="Rectangle 79">
            <a:extLst>
              <a:ext uri="{FF2B5EF4-FFF2-40B4-BE49-F238E27FC236}">
                <a16:creationId xmlns:a16="http://schemas.microsoft.com/office/drawing/2014/main" id="{D765DC5F-87A3-4E46-88C5-F2101A2941F1}"/>
              </a:ext>
            </a:extLst>
          </p:cNvPr>
          <p:cNvSpPr>
            <a:spLocks noChangeArrowheads="1"/>
          </p:cNvSpPr>
          <p:nvPr/>
        </p:nvSpPr>
        <p:spPr bwMode="auto">
          <a:xfrm>
            <a:off x="9451068"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6" name="Rectangle 80">
            <a:extLst>
              <a:ext uri="{FF2B5EF4-FFF2-40B4-BE49-F238E27FC236}">
                <a16:creationId xmlns:a16="http://schemas.microsoft.com/office/drawing/2014/main" id="{644B6B17-5BBC-4A03-8899-52E7DF7FE658}"/>
              </a:ext>
            </a:extLst>
          </p:cNvPr>
          <p:cNvSpPr>
            <a:spLocks noChangeArrowheads="1"/>
          </p:cNvSpPr>
          <p:nvPr/>
        </p:nvSpPr>
        <p:spPr bwMode="auto">
          <a:xfrm>
            <a:off x="9906501"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7" name="Rectangle 81">
            <a:extLst>
              <a:ext uri="{FF2B5EF4-FFF2-40B4-BE49-F238E27FC236}">
                <a16:creationId xmlns:a16="http://schemas.microsoft.com/office/drawing/2014/main" id="{987BE756-32EA-455B-8130-C8E83B1B3B0D}"/>
              </a:ext>
            </a:extLst>
          </p:cNvPr>
          <p:cNvSpPr>
            <a:spLocks noChangeArrowheads="1"/>
          </p:cNvSpPr>
          <p:nvPr/>
        </p:nvSpPr>
        <p:spPr bwMode="auto">
          <a:xfrm>
            <a:off x="10360763" y="133882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8" name="Rectangle 82">
            <a:extLst>
              <a:ext uri="{FF2B5EF4-FFF2-40B4-BE49-F238E27FC236}">
                <a16:creationId xmlns:a16="http://schemas.microsoft.com/office/drawing/2014/main" id="{5C7821F2-B5EF-4833-B9B9-5AE62E01175B}"/>
              </a:ext>
            </a:extLst>
          </p:cNvPr>
          <p:cNvSpPr>
            <a:spLocks noChangeArrowheads="1"/>
          </p:cNvSpPr>
          <p:nvPr/>
        </p:nvSpPr>
        <p:spPr bwMode="auto">
          <a:xfrm>
            <a:off x="10816197" y="133882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9" name="Rectangle 83">
            <a:extLst>
              <a:ext uri="{FF2B5EF4-FFF2-40B4-BE49-F238E27FC236}">
                <a16:creationId xmlns:a16="http://schemas.microsoft.com/office/drawing/2014/main" id="{EDF1C499-3F66-4B42-92C0-855DDB14CD0D}"/>
              </a:ext>
            </a:extLst>
          </p:cNvPr>
          <p:cNvSpPr>
            <a:spLocks noChangeArrowheads="1"/>
          </p:cNvSpPr>
          <p:nvPr/>
        </p:nvSpPr>
        <p:spPr bwMode="auto">
          <a:xfrm>
            <a:off x="11270460" y="1338827"/>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0" name="Rectangle 84">
            <a:extLst>
              <a:ext uri="{FF2B5EF4-FFF2-40B4-BE49-F238E27FC236}">
                <a16:creationId xmlns:a16="http://schemas.microsoft.com/office/drawing/2014/main" id="{3A95874A-F523-4169-A3FB-782B25C88E1A}"/>
              </a:ext>
            </a:extLst>
          </p:cNvPr>
          <p:cNvSpPr>
            <a:spLocks noChangeArrowheads="1"/>
          </p:cNvSpPr>
          <p:nvPr/>
        </p:nvSpPr>
        <p:spPr bwMode="auto">
          <a:xfrm>
            <a:off x="11725892" y="133882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9" name="Rectangle 5">
            <a:extLst>
              <a:ext uri="{FF2B5EF4-FFF2-40B4-BE49-F238E27FC236}">
                <a16:creationId xmlns:a16="http://schemas.microsoft.com/office/drawing/2014/main" id="{6291B61F-460B-41F6-82CC-088066FD85C2}"/>
              </a:ext>
            </a:extLst>
          </p:cNvPr>
          <p:cNvSpPr>
            <a:spLocks noChangeArrowheads="1"/>
          </p:cNvSpPr>
          <p:nvPr/>
        </p:nvSpPr>
        <p:spPr bwMode="auto">
          <a:xfrm>
            <a:off x="35411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0" name="Rectangle 6">
            <a:extLst>
              <a:ext uri="{FF2B5EF4-FFF2-40B4-BE49-F238E27FC236}">
                <a16:creationId xmlns:a16="http://schemas.microsoft.com/office/drawing/2014/main" id="{C588270F-A3F7-4DD2-8B81-C30BA6412569}"/>
              </a:ext>
            </a:extLst>
          </p:cNvPr>
          <p:cNvSpPr>
            <a:spLocks noChangeArrowheads="1"/>
          </p:cNvSpPr>
          <p:nvPr/>
        </p:nvSpPr>
        <p:spPr bwMode="auto">
          <a:xfrm>
            <a:off x="80954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1" name="Rectangle 7">
            <a:extLst>
              <a:ext uri="{FF2B5EF4-FFF2-40B4-BE49-F238E27FC236}">
                <a16:creationId xmlns:a16="http://schemas.microsoft.com/office/drawing/2014/main" id="{050F8909-1A69-4BF3-BC80-ECD1B486FAE2}"/>
              </a:ext>
            </a:extLst>
          </p:cNvPr>
          <p:cNvSpPr>
            <a:spLocks noChangeArrowheads="1"/>
          </p:cNvSpPr>
          <p:nvPr/>
        </p:nvSpPr>
        <p:spPr bwMode="auto">
          <a:xfrm>
            <a:off x="126380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2" name="Rectangle 8">
            <a:extLst>
              <a:ext uri="{FF2B5EF4-FFF2-40B4-BE49-F238E27FC236}">
                <a16:creationId xmlns:a16="http://schemas.microsoft.com/office/drawing/2014/main" id="{995EC835-8CAE-48D8-ADF0-22B6D986B1EF}"/>
              </a:ext>
            </a:extLst>
          </p:cNvPr>
          <p:cNvSpPr>
            <a:spLocks noChangeArrowheads="1"/>
          </p:cNvSpPr>
          <p:nvPr/>
        </p:nvSpPr>
        <p:spPr bwMode="auto">
          <a:xfrm>
            <a:off x="171923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3" name="Rectangle 9">
            <a:extLst>
              <a:ext uri="{FF2B5EF4-FFF2-40B4-BE49-F238E27FC236}">
                <a16:creationId xmlns:a16="http://schemas.microsoft.com/office/drawing/2014/main" id="{5076577D-01F8-484C-8AEB-1091039A662E}"/>
              </a:ext>
            </a:extLst>
          </p:cNvPr>
          <p:cNvSpPr>
            <a:spLocks noChangeArrowheads="1"/>
          </p:cNvSpPr>
          <p:nvPr/>
        </p:nvSpPr>
        <p:spPr bwMode="auto">
          <a:xfrm>
            <a:off x="217350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4" name="Rectangle 10">
            <a:extLst>
              <a:ext uri="{FF2B5EF4-FFF2-40B4-BE49-F238E27FC236}">
                <a16:creationId xmlns:a16="http://schemas.microsoft.com/office/drawing/2014/main" id="{5FAA1557-63ED-4C2E-89BE-E827B69C47DE}"/>
              </a:ext>
            </a:extLst>
          </p:cNvPr>
          <p:cNvSpPr>
            <a:spLocks noChangeArrowheads="1"/>
          </p:cNvSpPr>
          <p:nvPr/>
        </p:nvSpPr>
        <p:spPr bwMode="auto">
          <a:xfrm>
            <a:off x="262893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5" name="Rectangle 11">
            <a:extLst>
              <a:ext uri="{FF2B5EF4-FFF2-40B4-BE49-F238E27FC236}">
                <a16:creationId xmlns:a16="http://schemas.microsoft.com/office/drawing/2014/main" id="{63D8B1EF-AF76-4A72-B4E3-FC4D1B4E7A80}"/>
              </a:ext>
            </a:extLst>
          </p:cNvPr>
          <p:cNvSpPr>
            <a:spLocks noChangeArrowheads="1"/>
          </p:cNvSpPr>
          <p:nvPr/>
        </p:nvSpPr>
        <p:spPr bwMode="auto">
          <a:xfrm>
            <a:off x="3083197"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6" name="Rectangle 12">
            <a:extLst>
              <a:ext uri="{FF2B5EF4-FFF2-40B4-BE49-F238E27FC236}">
                <a16:creationId xmlns:a16="http://schemas.microsoft.com/office/drawing/2014/main" id="{4DF3DA51-2B69-42BD-A6DE-6F85AA116149}"/>
              </a:ext>
            </a:extLst>
          </p:cNvPr>
          <p:cNvSpPr>
            <a:spLocks noChangeArrowheads="1"/>
          </p:cNvSpPr>
          <p:nvPr/>
        </p:nvSpPr>
        <p:spPr bwMode="auto">
          <a:xfrm>
            <a:off x="3538630"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7" name="Rectangle 13">
            <a:extLst>
              <a:ext uri="{FF2B5EF4-FFF2-40B4-BE49-F238E27FC236}">
                <a16:creationId xmlns:a16="http://schemas.microsoft.com/office/drawing/2014/main" id="{464ECA3E-44D7-43DE-A35E-EADB2D8D7243}"/>
              </a:ext>
            </a:extLst>
          </p:cNvPr>
          <p:cNvSpPr>
            <a:spLocks noChangeArrowheads="1"/>
          </p:cNvSpPr>
          <p:nvPr/>
        </p:nvSpPr>
        <p:spPr bwMode="auto">
          <a:xfrm>
            <a:off x="399289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8" name="Rectangle 14">
            <a:extLst>
              <a:ext uri="{FF2B5EF4-FFF2-40B4-BE49-F238E27FC236}">
                <a16:creationId xmlns:a16="http://schemas.microsoft.com/office/drawing/2014/main" id="{36E4F914-DFE7-4297-8E42-A27710155F63}"/>
              </a:ext>
            </a:extLst>
          </p:cNvPr>
          <p:cNvSpPr>
            <a:spLocks noChangeArrowheads="1"/>
          </p:cNvSpPr>
          <p:nvPr/>
        </p:nvSpPr>
        <p:spPr bwMode="auto">
          <a:xfrm>
            <a:off x="4448326"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9" name="Rectangle 15">
            <a:extLst>
              <a:ext uri="{FF2B5EF4-FFF2-40B4-BE49-F238E27FC236}">
                <a16:creationId xmlns:a16="http://schemas.microsoft.com/office/drawing/2014/main" id="{164AA26B-0915-4E61-AFF2-BDA8ED551BFE}"/>
              </a:ext>
            </a:extLst>
          </p:cNvPr>
          <p:cNvSpPr>
            <a:spLocks noChangeArrowheads="1"/>
          </p:cNvSpPr>
          <p:nvPr/>
        </p:nvSpPr>
        <p:spPr bwMode="auto">
          <a:xfrm>
            <a:off x="4902589"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0" name="Rectangle 16">
            <a:extLst>
              <a:ext uri="{FF2B5EF4-FFF2-40B4-BE49-F238E27FC236}">
                <a16:creationId xmlns:a16="http://schemas.microsoft.com/office/drawing/2014/main" id="{D5AB2E4B-626F-4072-87E5-595D35EFADAD}"/>
              </a:ext>
            </a:extLst>
          </p:cNvPr>
          <p:cNvSpPr>
            <a:spLocks noChangeArrowheads="1"/>
          </p:cNvSpPr>
          <p:nvPr/>
        </p:nvSpPr>
        <p:spPr bwMode="auto">
          <a:xfrm>
            <a:off x="535802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1" name="Rectangle 17">
            <a:extLst>
              <a:ext uri="{FF2B5EF4-FFF2-40B4-BE49-F238E27FC236}">
                <a16:creationId xmlns:a16="http://schemas.microsoft.com/office/drawing/2014/main" id="{65DAB362-330B-46D1-BCA8-58DF84B02A0B}"/>
              </a:ext>
            </a:extLst>
          </p:cNvPr>
          <p:cNvSpPr>
            <a:spLocks noChangeArrowheads="1"/>
          </p:cNvSpPr>
          <p:nvPr/>
        </p:nvSpPr>
        <p:spPr bwMode="auto">
          <a:xfrm>
            <a:off x="5812285"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2" name="Rectangle 18">
            <a:extLst>
              <a:ext uri="{FF2B5EF4-FFF2-40B4-BE49-F238E27FC236}">
                <a16:creationId xmlns:a16="http://schemas.microsoft.com/office/drawing/2014/main" id="{354D240F-C2AD-45B8-AC36-32AD2EAD65C6}"/>
              </a:ext>
            </a:extLst>
          </p:cNvPr>
          <p:cNvSpPr>
            <a:spLocks noChangeArrowheads="1"/>
          </p:cNvSpPr>
          <p:nvPr/>
        </p:nvSpPr>
        <p:spPr bwMode="auto">
          <a:xfrm>
            <a:off x="6267717"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3" name="Rectangle 19">
            <a:extLst>
              <a:ext uri="{FF2B5EF4-FFF2-40B4-BE49-F238E27FC236}">
                <a16:creationId xmlns:a16="http://schemas.microsoft.com/office/drawing/2014/main" id="{90E2C084-FE42-498D-9DD1-54C9F1833304}"/>
              </a:ext>
            </a:extLst>
          </p:cNvPr>
          <p:cNvSpPr>
            <a:spLocks noChangeArrowheads="1"/>
          </p:cNvSpPr>
          <p:nvPr/>
        </p:nvSpPr>
        <p:spPr bwMode="auto">
          <a:xfrm>
            <a:off x="672198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4" name="Rectangle 20">
            <a:extLst>
              <a:ext uri="{FF2B5EF4-FFF2-40B4-BE49-F238E27FC236}">
                <a16:creationId xmlns:a16="http://schemas.microsoft.com/office/drawing/2014/main" id="{C350DA86-5C2C-4CB7-B1CC-4409FC68993E}"/>
              </a:ext>
            </a:extLst>
          </p:cNvPr>
          <p:cNvSpPr>
            <a:spLocks noChangeArrowheads="1"/>
          </p:cNvSpPr>
          <p:nvPr/>
        </p:nvSpPr>
        <p:spPr bwMode="auto">
          <a:xfrm>
            <a:off x="7177414"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5" name="Rectangle 21">
            <a:extLst>
              <a:ext uri="{FF2B5EF4-FFF2-40B4-BE49-F238E27FC236}">
                <a16:creationId xmlns:a16="http://schemas.microsoft.com/office/drawing/2014/main" id="{3476D016-BE0E-40FB-AE03-36C7206310DC}"/>
              </a:ext>
            </a:extLst>
          </p:cNvPr>
          <p:cNvSpPr>
            <a:spLocks noChangeArrowheads="1"/>
          </p:cNvSpPr>
          <p:nvPr/>
        </p:nvSpPr>
        <p:spPr bwMode="auto">
          <a:xfrm>
            <a:off x="7631676"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6" name="Rectangle 22">
            <a:extLst>
              <a:ext uri="{FF2B5EF4-FFF2-40B4-BE49-F238E27FC236}">
                <a16:creationId xmlns:a16="http://schemas.microsoft.com/office/drawing/2014/main" id="{4207A264-69D9-418A-8329-92D261B9B62C}"/>
              </a:ext>
            </a:extLst>
          </p:cNvPr>
          <p:cNvSpPr>
            <a:spLocks noChangeArrowheads="1"/>
          </p:cNvSpPr>
          <p:nvPr/>
        </p:nvSpPr>
        <p:spPr bwMode="auto">
          <a:xfrm>
            <a:off x="8087109"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7" name="Rectangle 23">
            <a:extLst>
              <a:ext uri="{FF2B5EF4-FFF2-40B4-BE49-F238E27FC236}">
                <a16:creationId xmlns:a16="http://schemas.microsoft.com/office/drawing/2014/main" id="{A6B0A29B-A2CB-436D-9F5A-97AC9E9B35A6}"/>
              </a:ext>
            </a:extLst>
          </p:cNvPr>
          <p:cNvSpPr>
            <a:spLocks noChangeArrowheads="1"/>
          </p:cNvSpPr>
          <p:nvPr/>
        </p:nvSpPr>
        <p:spPr bwMode="auto">
          <a:xfrm>
            <a:off x="8541372"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8" name="Rectangle 24">
            <a:extLst>
              <a:ext uri="{FF2B5EF4-FFF2-40B4-BE49-F238E27FC236}">
                <a16:creationId xmlns:a16="http://schemas.microsoft.com/office/drawing/2014/main" id="{E9855E46-BFAF-42D9-AC3D-C449C9315DD0}"/>
              </a:ext>
            </a:extLst>
          </p:cNvPr>
          <p:cNvSpPr>
            <a:spLocks noChangeArrowheads="1"/>
          </p:cNvSpPr>
          <p:nvPr/>
        </p:nvSpPr>
        <p:spPr bwMode="auto">
          <a:xfrm>
            <a:off x="8996805"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9" name="Rectangle 25">
            <a:extLst>
              <a:ext uri="{FF2B5EF4-FFF2-40B4-BE49-F238E27FC236}">
                <a16:creationId xmlns:a16="http://schemas.microsoft.com/office/drawing/2014/main" id="{8A0832E2-B419-44F2-AA90-20EF152828FB}"/>
              </a:ext>
            </a:extLst>
          </p:cNvPr>
          <p:cNvSpPr>
            <a:spLocks noChangeArrowheads="1"/>
          </p:cNvSpPr>
          <p:nvPr/>
        </p:nvSpPr>
        <p:spPr bwMode="auto">
          <a:xfrm>
            <a:off x="9451068"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0" name="Rectangle 26">
            <a:extLst>
              <a:ext uri="{FF2B5EF4-FFF2-40B4-BE49-F238E27FC236}">
                <a16:creationId xmlns:a16="http://schemas.microsoft.com/office/drawing/2014/main" id="{19E36BF2-3D4E-4C2B-8D4A-DCF9E92FAEDD}"/>
              </a:ext>
            </a:extLst>
          </p:cNvPr>
          <p:cNvSpPr>
            <a:spLocks noChangeArrowheads="1"/>
          </p:cNvSpPr>
          <p:nvPr/>
        </p:nvSpPr>
        <p:spPr bwMode="auto">
          <a:xfrm>
            <a:off x="9906501" y="1845539"/>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1" name="Rectangle 27">
            <a:extLst>
              <a:ext uri="{FF2B5EF4-FFF2-40B4-BE49-F238E27FC236}">
                <a16:creationId xmlns:a16="http://schemas.microsoft.com/office/drawing/2014/main" id="{038C7A5F-FE20-45D2-9A21-6F27B6DEE723}"/>
              </a:ext>
            </a:extLst>
          </p:cNvPr>
          <p:cNvSpPr>
            <a:spLocks noChangeArrowheads="1"/>
          </p:cNvSpPr>
          <p:nvPr/>
        </p:nvSpPr>
        <p:spPr bwMode="auto">
          <a:xfrm>
            <a:off x="10360763"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2" name="Rectangle 28">
            <a:extLst>
              <a:ext uri="{FF2B5EF4-FFF2-40B4-BE49-F238E27FC236}">
                <a16:creationId xmlns:a16="http://schemas.microsoft.com/office/drawing/2014/main" id="{E6296672-5055-43EF-8C50-F99741CCADCF}"/>
              </a:ext>
            </a:extLst>
          </p:cNvPr>
          <p:cNvSpPr>
            <a:spLocks noChangeArrowheads="1"/>
          </p:cNvSpPr>
          <p:nvPr/>
        </p:nvSpPr>
        <p:spPr bwMode="auto">
          <a:xfrm>
            <a:off x="10816197" y="1845539"/>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3" name="Rectangle 29">
            <a:extLst>
              <a:ext uri="{FF2B5EF4-FFF2-40B4-BE49-F238E27FC236}">
                <a16:creationId xmlns:a16="http://schemas.microsoft.com/office/drawing/2014/main" id="{9F789C90-FBCD-48B5-800E-4829555286BD}"/>
              </a:ext>
            </a:extLst>
          </p:cNvPr>
          <p:cNvSpPr>
            <a:spLocks noChangeArrowheads="1"/>
          </p:cNvSpPr>
          <p:nvPr/>
        </p:nvSpPr>
        <p:spPr bwMode="auto">
          <a:xfrm>
            <a:off x="11270460" y="1845539"/>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4" name="Rectangle 30">
            <a:extLst>
              <a:ext uri="{FF2B5EF4-FFF2-40B4-BE49-F238E27FC236}">
                <a16:creationId xmlns:a16="http://schemas.microsoft.com/office/drawing/2014/main" id="{DDF49BA7-3A02-4020-A1E4-11270C686243}"/>
              </a:ext>
            </a:extLst>
          </p:cNvPr>
          <p:cNvSpPr>
            <a:spLocks noChangeArrowheads="1"/>
          </p:cNvSpPr>
          <p:nvPr/>
        </p:nvSpPr>
        <p:spPr bwMode="auto">
          <a:xfrm>
            <a:off x="11725892" y="1845539"/>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3" name="Rectangle 32">
            <a:extLst>
              <a:ext uri="{FF2B5EF4-FFF2-40B4-BE49-F238E27FC236}">
                <a16:creationId xmlns:a16="http://schemas.microsoft.com/office/drawing/2014/main" id="{B4B13D94-DCE1-468B-AF50-848FB46E4948}"/>
              </a:ext>
            </a:extLst>
          </p:cNvPr>
          <p:cNvSpPr>
            <a:spLocks noChangeArrowheads="1"/>
          </p:cNvSpPr>
          <p:nvPr/>
        </p:nvSpPr>
        <p:spPr bwMode="auto">
          <a:xfrm>
            <a:off x="35411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4" name="Rectangle 33">
            <a:extLst>
              <a:ext uri="{FF2B5EF4-FFF2-40B4-BE49-F238E27FC236}">
                <a16:creationId xmlns:a16="http://schemas.microsoft.com/office/drawing/2014/main" id="{D42897BB-EFBB-4C3E-B7D8-39558C9973F8}"/>
              </a:ext>
            </a:extLst>
          </p:cNvPr>
          <p:cNvSpPr>
            <a:spLocks noChangeArrowheads="1"/>
          </p:cNvSpPr>
          <p:nvPr/>
        </p:nvSpPr>
        <p:spPr bwMode="auto">
          <a:xfrm>
            <a:off x="80954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5" name="Rectangle 34">
            <a:extLst>
              <a:ext uri="{FF2B5EF4-FFF2-40B4-BE49-F238E27FC236}">
                <a16:creationId xmlns:a16="http://schemas.microsoft.com/office/drawing/2014/main" id="{4FAE9ED1-B75E-4074-8A29-538EBAC75111}"/>
              </a:ext>
            </a:extLst>
          </p:cNvPr>
          <p:cNvSpPr>
            <a:spLocks noChangeArrowheads="1"/>
          </p:cNvSpPr>
          <p:nvPr/>
        </p:nvSpPr>
        <p:spPr bwMode="auto">
          <a:xfrm>
            <a:off x="126380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6" name="Rectangle 35">
            <a:extLst>
              <a:ext uri="{FF2B5EF4-FFF2-40B4-BE49-F238E27FC236}">
                <a16:creationId xmlns:a16="http://schemas.microsoft.com/office/drawing/2014/main" id="{04AF33C2-82DD-4449-B5ED-C6E11A9176B9}"/>
              </a:ext>
            </a:extLst>
          </p:cNvPr>
          <p:cNvSpPr>
            <a:spLocks noChangeArrowheads="1"/>
          </p:cNvSpPr>
          <p:nvPr/>
        </p:nvSpPr>
        <p:spPr bwMode="auto">
          <a:xfrm>
            <a:off x="171923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7" name="Rectangle 36">
            <a:extLst>
              <a:ext uri="{FF2B5EF4-FFF2-40B4-BE49-F238E27FC236}">
                <a16:creationId xmlns:a16="http://schemas.microsoft.com/office/drawing/2014/main" id="{A402AA2F-3566-4F90-A3D7-2F6ACC0596DC}"/>
              </a:ext>
            </a:extLst>
          </p:cNvPr>
          <p:cNvSpPr>
            <a:spLocks noChangeArrowheads="1"/>
          </p:cNvSpPr>
          <p:nvPr/>
        </p:nvSpPr>
        <p:spPr bwMode="auto">
          <a:xfrm>
            <a:off x="217350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8" name="Rectangle 37">
            <a:extLst>
              <a:ext uri="{FF2B5EF4-FFF2-40B4-BE49-F238E27FC236}">
                <a16:creationId xmlns:a16="http://schemas.microsoft.com/office/drawing/2014/main" id="{12257C74-8FE2-4A5A-AE7D-4253FD48B2A6}"/>
              </a:ext>
            </a:extLst>
          </p:cNvPr>
          <p:cNvSpPr>
            <a:spLocks noChangeArrowheads="1"/>
          </p:cNvSpPr>
          <p:nvPr/>
        </p:nvSpPr>
        <p:spPr bwMode="auto">
          <a:xfrm>
            <a:off x="262893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9" name="Rectangle 38">
            <a:extLst>
              <a:ext uri="{FF2B5EF4-FFF2-40B4-BE49-F238E27FC236}">
                <a16:creationId xmlns:a16="http://schemas.microsoft.com/office/drawing/2014/main" id="{EDCCE78B-73E1-4347-A0AB-893F31DE0D72}"/>
              </a:ext>
            </a:extLst>
          </p:cNvPr>
          <p:cNvSpPr>
            <a:spLocks noChangeArrowheads="1"/>
          </p:cNvSpPr>
          <p:nvPr/>
        </p:nvSpPr>
        <p:spPr bwMode="auto">
          <a:xfrm>
            <a:off x="3083197"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0" name="Rectangle 39">
            <a:extLst>
              <a:ext uri="{FF2B5EF4-FFF2-40B4-BE49-F238E27FC236}">
                <a16:creationId xmlns:a16="http://schemas.microsoft.com/office/drawing/2014/main" id="{71A20C81-1914-4715-86F6-FC2A3887F217}"/>
              </a:ext>
            </a:extLst>
          </p:cNvPr>
          <p:cNvSpPr>
            <a:spLocks noChangeArrowheads="1"/>
          </p:cNvSpPr>
          <p:nvPr/>
        </p:nvSpPr>
        <p:spPr bwMode="auto">
          <a:xfrm>
            <a:off x="3538630"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1" name="Rectangle 40">
            <a:extLst>
              <a:ext uri="{FF2B5EF4-FFF2-40B4-BE49-F238E27FC236}">
                <a16:creationId xmlns:a16="http://schemas.microsoft.com/office/drawing/2014/main" id="{30EB0F8B-2241-4BB6-B10C-10150726F1C8}"/>
              </a:ext>
            </a:extLst>
          </p:cNvPr>
          <p:cNvSpPr>
            <a:spLocks noChangeArrowheads="1"/>
          </p:cNvSpPr>
          <p:nvPr/>
        </p:nvSpPr>
        <p:spPr bwMode="auto">
          <a:xfrm>
            <a:off x="399289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2" name="Rectangle 41">
            <a:extLst>
              <a:ext uri="{FF2B5EF4-FFF2-40B4-BE49-F238E27FC236}">
                <a16:creationId xmlns:a16="http://schemas.microsoft.com/office/drawing/2014/main" id="{93DC7C70-8C17-43A4-9F9B-0C24A1A8816F}"/>
              </a:ext>
            </a:extLst>
          </p:cNvPr>
          <p:cNvSpPr>
            <a:spLocks noChangeArrowheads="1"/>
          </p:cNvSpPr>
          <p:nvPr/>
        </p:nvSpPr>
        <p:spPr bwMode="auto">
          <a:xfrm>
            <a:off x="4448326"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3" name="Rectangle 42">
            <a:extLst>
              <a:ext uri="{FF2B5EF4-FFF2-40B4-BE49-F238E27FC236}">
                <a16:creationId xmlns:a16="http://schemas.microsoft.com/office/drawing/2014/main" id="{700DA9A2-C7ED-46FB-B7ED-912E60E91053}"/>
              </a:ext>
            </a:extLst>
          </p:cNvPr>
          <p:cNvSpPr>
            <a:spLocks noChangeArrowheads="1"/>
          </p:cNvSpPr>
          <p:nvPr/>
        </p:nvSpPr>
        <p:spPr bwMode="auto">
          <a:xfrm>
            <a:off x="4902589"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4" name="Rectangle 43">
            <a:extLst>
              <a:ext uri="{FF2B5EF4-FFF2-40B4-BE49-F238E27FC236}">
                <a16:creationId xmlns:a16="http://schemas.microsoft.com/office/drawing/2014/main" id="{23993B3F-B1E2-4626-915E-30EA0C27114C}"/>
              </a:ext>
            </a:extLst>
          </p:cNvPr>
          <p:cNvSpPr>
            <a:spLocks noChangeArrowheads="1"/>
          </p:cNvSpPr>
          <p:nvPr/>
        </p:nvSpPr>
        <p:spPr bwMode="auto">
          <a:xfrm>
            <a:off x="5358022"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5" name="Rectangle 44">
            <a:extLst>
              <a:ext uri="{FF2B5EF4-FFF2-40B4-BE49-F238E27FC236}">
                <a16:creationId xmlns:a16="http://schemas.microsoft.com/office/drawing/2014/main" id="{70A847F2-326C-4A11-90C5-5A5E3BC0062F}"/>
              </a:ext>
            </a:extLst>
          </p:cNvPr>
          <p:cNvSpPr>
            <a:spLocks noChangeArrowheads="1"/>
          </p:cNvSpPr>
          <p:nvPr/>
        </p:nvSpPr>
        <p:spPr bwMode="auto">
          <a:xfrm>
            <a:off x="5812285"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6" name="Rectangle 45">
            <a:extLst>
              <a:ext uri="{FF2B5EF4-FFF2-40B4-BE49-F238E27FC236}">
                <a16:creationId xmlns:a16="http://schemas.microsoft.com/office/drawing/2014/main" id="{D050CF34-CB80-475B-86F9-30114A7E6141}"/>
              </a:ext>
            </a:extLst>
          </p:cNvPr>
          <p:cNvSpPr>
            <a:spLocks noChangeArrowheads="1"/>
          </p:cNvSpPr>
          <p:nvPr/>
        </p:nvSpPr>
        <p:spPr bwMode="auto">
          <a:xfrm>
            <a:off x="626771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7" name="Rectangle 46">
            <a:extLst>
              <a:ext uri="{FF2B5EF4-FFF2-40B4-BE49-F238E27FC236}">
                <a16:creationId xmlns:a16="http://schemas.microsoft.com/office/drawing/2014/main" id="{72F7682D-8B8B-4827-9F84-5A883F25751E}"/>
              </a:ext>
            </a:extLst>
          </p:cNvPr>
          <p:cNvSpPr>
            <a:spLocks noChangeArrowheads="1"/>
          </p:cNvSpPr>
          <p:nvPr/>
        </p:nvSpPr>
        <p:spPr bwMode="auto">
          <a:xfrm>
            <a:off x="6721980"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8" name="Rectangle 47">
            <a:extLst>
              <a:ext uri="{FF2B5EF4-FFF2-40B4-BE49-F238E27FC236}">
                <a16:creationId xmlns:a16="http://schemas.microsoft.com/office/drawing/2014/main" id="{096B96DB-AD07-4F59-8D81-878896D609D6}"/>
              </a:ext>
            </a:extLst>
          </p:cNvPr>
          <p:cNvSpPr>
            <a:spLocks noChangeArrowheads="1"/>
          </p:cNvSpPr>
          <p:nvPr/>
        </p:nvSpPr>
        <p:spPr bwMode="auto">
          <a:xfrm>
            <a:off x="7177414"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49" name="Rectangle 48">
            <a:extLst>
              <a:ext uri="{FF2B5EF4-FFF2-40B4-BE49-F238E27FC236}">
                <a16:creationId xmlns:a16="http://schemas.microsoft.com/office/drawing/2014/main" id="{8B2388B0-7437-4F3C-B5AF-A99838656D00}"/>
              </a:ext>
            </a:extLst>
          </p:cNvPr>
          <p:cNvSpPr>
            <a:spLocks noChangeArrowheads="1"/>
          </p:cNvSpPr>
          <p:nvPr/>
        </p:nvSpPr>
        <p:spPr bwMode="auto">
          <a:xfrm>
            <a:off x="7631676"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0" name="Rectangle 49">
            <a:extLst>
              <a:ext uri="{FF2B5EF4-FFF2-40B4-BE49-F238E27FC236}">
                <a16:creationId xmlns:a16="http://schemas.microsoft.com/office/drawing/2014/main" id="{FBE62A09-5F6A-4BC0-9413-4B7222385A07}"/>
              </a:ext>
            </a:extLst>
          </p:cNvPr>
          <p:cNvSpPr>
            <a:spLocks noChangeArrowheads="1"/>
          </p:cNvSpPr>
          <p:nvPr/>
        </p:nvSpPr>
        <p:spPr bwMode="auto">
          <a:xfrm>
            <a:off x="8087109"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1" name="Rectangle 50">
            <a:extLst>
              <a:ext uri="{FF2B5EF4-FFF2-40B4-BE49-F238E27FC236}">
                <a16:creationId xmlns:a16="http://schemas.microsoft.com/office/drawing/2014/main" id="{FD4120A0-F176-4CF5-BD30-0A467CCD63B4}"/>
              </a:ext>
            </a:extLst>
          </p:cNvPr>
          <p:cNvSpPr>
            <a:spLocks noChangeArrowheads="1"/>
          </p:cNvSpPr>
          <p:nvPr/>
        </p:nvSpPr>
        <p:spPr bwMode="auto">
          <a:xfrm>
            <a:off x="8541372"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2" name="Rectangle 51">
            <a:extLst>
              <a:ext uri="{FF2B5EF4-FFF2-40B4-BE49-F238E27FC236}">
                <a16:creationId xmlns:a16="http://schemas.microsoft.com/office/drawing/2014/main" id="{8075DBF6-9812-49E0-8973-F29DF4621992}"/>
              </a:ext>
            </a:extLst>
          </p:cNvPr>
          <p:cNvSpPr>
            <a:spLocks noChangeArrowheads="1"/>
          </p:cNvSpPr>
          <p:nvPr/>
        </p:nvSpPr>
        <p:spPr bwMode="auto">
          <a:xfrm>
            <a:off x="8996805"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3" name="Rectangle 52">
            <a:extLst>
              <a:ext uri="{FF2B5EF4-FFF2-40B4-BE49-F238E27FC236}">
                <a16:creationId xmlns:a16="http://schemas.microsoft.com/office/drawing/2014/main" id="{55CA37AD-A3E1-4489-9138-C3852B352A18}"/>
              </a:ext>
            </a:extLst>
          </p:cNvPr>
          <p:cNvSpPr>
            <a:spLocks noChangeArrowheads="1"/>
          </p:cNvSpPr>
          <p:nvPr/>
        </p:nvSpPr>
        <p:spPr bwMode="auto">
          <a:xfrm>
            <a:off x="9451068"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4" name="Rectangle 53">
            <a:extLst>
              <a:ext uri="{FF2B5EF4-FFF2-40B4-BE49-F238E27FC236}">
                <a16:creationId xmlns:a16="http://schemas.microsoft.com/office/drawing/2014/main" id="{C88268CA-A454-432A-BBC6-F3C2F2736E0C}"/>
              </a:ext>
            </a:extLst>
          </p:cNvPr>
          <p:cNvSpPr>
            <a:spLocks noChangeArrowheads="1"/>
          </p:cNvSpPr>
          <p:nvPr/>
        </p:nvSpPr>
        <p:spPr bwMode="auto">
          <a:xfrm>
            <a:off x="9906501"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5" name="Rectangle 54">
            <a:extLst>
              <a:ext uri="{FF2B5EF4-FFF2-40B4-BE49-F238E27FC236}">
                <a16:creationId xmlns:a16="http://schemas.microsoft.com/office/drawing/2014/main" id="{3EA71045-4C26-49CD-944A-9D37A7B68674}"/>
              </a:ext>
            </a:extLst>
          </p:cNvPr>
          <p:cNvSpPr>
            <a:spLocks noChangeArrowheads="1"/>
          </p:cNvSpPr>
          <p:nvPr/>
        </p:nvSpPr>
        <p:spPr bwMode="auto">
          <a:xfrm>
            <a:off x="10360763" y="2352251"/>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6" name="Rectangle 55">
            <a:extLst>
              <a:ext uri="{FF2B5EF4-FFF2-40B4-BE49-F238E27FC236}">
                <a16:creationId xmlns:a16="http://schemas.microsoft.com/office/drawing/2014/main" id="{4CA66C44-3E69-4CC0-BE3E-5099678F39E7}"/>
              </a:ext>
            </a:extLst>
          </p:cNvPr>
          <p:cNvSpPr>
            <a:spLocks noChangeArrowheads="1"/>
          </p:cNvSpPr>
          <p:nvPr/>
        </p:nvSpPr>
        <p:spPr bwMode="auto">
          <a:xfrm>
            <a:off x="10816197" y="2352251"/>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7" name="Rectangle 56">
            <a:extLst>
              <a:ext uri="{FF2B5EF4-FFF2-40B4-BE49-F238E27FC236}">
                <a16:creationId xmlns:a16="http://schemas.microsoft.com/office/drawing/2014/main" id="{DBCD939E-7346-4FE8-9A9E-3196A1634058}"/>
              </a:ext>
            </a:extLst>
          </p:cNvPr>
          <p:cNvSpPr>
            <a:spLocks noChangeArrowheads="1"/>
          </p:cNvSpPr>
          <p:nvPr/>
        </p:nvSpPr>
        <p:spPr bwMode="auto">
          <a:xfrm>
            <a:off x="11270460" y="2352251"/>
            <a:ext cx="109992" cy="108822"/>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58" name="Rectangle 57">
            <a:extLst>
              <a:ext uri="{FF2B5EF4-FFF2-40B4-BE49-F238E27FC236}">
                <a16:creationId xmlns:a16="http://schemas.microsoft.com/office/drawing/2014/main" id="{2048A8D9-1609-4979-9E04-CE3C74005214}"/>
              </a:ext>
            </a:extLst>
          </p:cNvPr>
          <p:cNvSpPr>
            <a:spLocks noChangeArrowheads="1"/>
          </p:cNvSpPr>
          <p:nvPr/>
        </p:nvSpPr>
        <p:spPr bwMode="auto">
          <a:xfrm>
            <a:off x="11725892" y="2352251"/>
            <a:ext cx="108822" cy="108822"/>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7" name="Rectangle 59">
            <a:extLst>
              <a:ext uri="{FF2B5EF4-FFF2-40B4-BE49-F238E27FC236}">
                <a16:creationId xmlns:a16="http://schemas.microsoft.com/office/drawing/2014/main" id="{1CDD4CCD-B616-436B-A3FD-F9E6416D6160}"/>
              </a:ext>
            </a:extLst>
          </p:cNvPr>
          <p:cNvSpPr>
            <a:spLocks noChangeArrowheads="1"/>
          </p:cNvSpPr>
          <p:nvPr/>
        </p:nvSpPr>
        <p:spPr bwMode="auto">
          <a:xfrm>
            <a:off x="35411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8" name="Rectangle 60">
            <a:extLst>
              <a:ext uri="{FF2B5EF4-FFF2-40B4-BE49-F238E27FC236}">
                <a16:creationId xmlns:a16="http://schemas.microsoft.com/office/drawing/2014/main" id="{C714A79D-593F-4D51-9527-0F7D44670155}"/>
              </a:ext>
            </a:extLst>
          </p:cNvPr>
          <p:cNvSpPr>
            <a:spLocks noChangeArrowheads="1"/>
          </p:cNvSpPr>
          <p:nvPr/>
        </p:nvSpPr>
        <p:spPr bwMode="auto">
          <a:xfrm>
            <a:off x="80954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9" name="Rectangle 61">
            <a:extLst>
              <a:ext uri="{FF2B5EF4-FFF2-40B4-BE49-F238E27FC236}">
                <a16:creationId xmlns:a16="http://schemas.microsoft.com/office/drawing/2014/main" id="{E7C7988F-856E-46FD-8950-CCDDDA38CF67}"/>
              </a:ext>
            </a:extLst>
          </p:cNvPr>
          <p:cNvSpPr>
            <a:spLocks noChangeArrowheads="1"/>
          </p:cNvSpPr>
          <p:nvPr/>
        </p:nvSpPr>
        <p:spPr bwMode="auto">
          <a:xfrm>
            <a:off x="126380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0" name="Rectangle 62">
            <a:extLst>
              <a:ext uri="{FF2B5EF4-FFF2-40B4-BE49-F238E27FC236}">
                <a16:creationId xmlns:a16="http://schemas.microsoft.com/office/drawing/2014/main" id="{6A604DC1-6DD7-4A5F-939D-B7E3D6B44599}"/>
              </a:ext>
            </a:extLst>
          </p:cNvPr>
          <p:cNvSpPr>
            <a:spLocks noChangeArrowheads="1"/>
          </p:cNvSpPr>
          <p:nvPr/>
        </p:nvSpPr>
        <p:spPr bwMode="auto">
          <a:xfrm>
            <a:off x="171923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1" name="Rectangle 63">
            <a:extLst>
              <a:ext uri="{FF2B5EF4-FFF2-40B4-BE49-F238E27FC236}">
                <a16:creationId xmlns:a16="http://schemas.microsoft.com/office/drawing/2014/main" id="{5E841B6F-400E-43A2-BA9E-713E1210E2FC}"/>
              </a:ext>
            </a:extLst>
          </p:cNvPr>
          <p:cNvSpPr>
            <a:spLocks noChangeArrowheads="1"/>
          </p:cNvSpPr>
          <p:nvPr/>
        </p:nvSpPr>
        <p:spPr bwMode="auto">
          <a:xfrm>
            <a:off x="217350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2" name="Rectangle 64">
            <a:extLst>
              <a:ext uri="{FF2B5EF4-FFF2-40B4-BE49-F238E27FC236}">
                <a16:creationId xmlns:a16="http://schemas.microsoft.com/office/drawing/2014/main" id="{EB3556E4-BBFF-4497-86CB-E08210DD43A4}"/>
              </a:ext>
            </a:extLst>
          </p:cNvPr>
          <p:cNvSpPr>
            <a:spLocks noChangeArrowheads="1"/>
          </p:cNvSpPr>
          <p:nvPr/>
        </p:nvSpPr>
        <p:spPr bwMode="auto">
          <a:xfrm>
            <a:off x="262893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3" name="Rectangle 65">
            <a:extLst>
              <a:ext uri="{FF2B5EF4-FFF2-40B4-BE49-F238E27FC236}">
                <a16:creationId xmlns:a16="http://schemas.microsoft.com/office/drawing/2014/main" id="{4ED49176-4A95-47F2-9609-F517D91CE550}"/>
              </a:ext>
            </a:extLst>
          </p:cNvPr>
          <p:cNvSpPr>
            <a:spLocks noChangeArrowheads="1"/>
          </p:cNvSpPr>
          <p:nvPr/>
        </p:nvSpPr>
        <p:spPr bwMode="auto">
          <a:xfrm>
            <a:off x="3083197"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4" name="Rectangle 66">
            <a:extLst>
              <a:ext uri="{FF2B5EF4-FFF2-40B4-BE49-F238E27FC236}">
                <a16:creationId xmlns:a16="http://schemas.microsoft.com/office/drawing/2014/main" id="{C285A21A-D02C-4E2C-9129-0E4FD1439834}"/>
              </a:ext>
            </a:extLst>
          </p:cNvPr>
          <p:cNvSpPr>
            <a:spLocks noChangeArrowheads="1"/>
          </p:cNvSpPr>
          <p:nvPr/>
        </p:nvSpPr>
        <p:spPr bwMode="auto">
          <a:xfrm>
            <a:off x="3538630"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5" name="Rectangle 67">
            <a:extLst>
              <a:ext uri="{FF2B5EF4-FFF2-40B4-BE49-F238E27FC236}">
                <a16:creationId xmlns:a16="http://schemas.microsoft.com/office/drawing/2014/main" id="{0FAC70C0-5E77-440D-AA2C-C5F3A3CEC69B}"/>
              </a:ext>
            </a:extLst>
          </p:cNvPr>
          <p:cNvSpPr>
            <a:spLocks noChangeArrowheads="1"/>
          </p:cNvSpPr>
          <p:nvPr/>
        </p:nvSpPr>
        <p:spPr bwMode="auto">
          <a:xfrm>
            <a:off x="399289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6" name="Rectangle 68">
            <a:extLst>
              <a:ext uri="{FF2B5EF4-FFF2-40B4-BE49-F238E27FC236}">
                <a16:creationId xmlns:a16="http://schemas.microsoft.com/office/drawing/2014/main" id="{5463B017-838F-413D-8764-821503622A96}"/>
              </a:ext>
            </a:extLst>
          </p:cNvPr>
          <p:cNvSpPr>
            <a:spLocks noChangeArrowheads="1"/>
          </p:cNvSpPr>
          <p:nvPr/>
        </p:nvSpPr>
        <p:spPr bwMode="auto">
          <a:xfrm>
            <a:off x="4448326"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7" name="Rectangle 69">
            <a:extLst>
              <a:ext uri="{FF2B5EF4-FFF2-40B4-BE49-F238E27FC236}">
                <a16:creationId xmlns:a16="http://schemas.microsoft.com/office/drawing/2014/main" id="{D1A17899-795E-470F-B52B-0EE1A5143D8A}"/>
              </a:ext>
            </a:extLst>
          </p:cNvPr>
          <p:cNvSpPr>
            <a:spLocks noChangeArrowheads="1"/>
          </p:cNvSpPr>
          <p:nvPr/>
        </p:nvSpPr>
        <p:spPr bwMode="auto">
          <a:xfrm>
            <a:off x="4902589"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8" name="Rectangle 70">
            <a:extLst>
              <a:ext uri="{FF2B5EF4-FFF2-40B4-BE49-F238E27FC236}">
                <a16:creationId xmlns:a16="http://schemas.microsoft.com/office/drawing/2014/main" id="{BFA98CD7-C296-4FF8-AEA4-137B730DF3A7}"/>
              </a:ext>
            </a:extLst>
          </p:cNvPr>
          <p:cNvSpPr>
            <a:spLocks noChangeArrowheads="1"/>
          </p:cNvSpPr>
          <p:nvPr/>
        </p:nvSpPr>
        <p:spPr bwMode="auto">
          <a:xfrm>
            <a:off x="535802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19" name="Rectangle 71">
            <a:extLst>
              <a:ext uri="{FF2B5EF4-FFF2-40B4-BE49-F238E27FC236}">
                <a16:creationId xmlns:a16="http://schemas.microsoft.com/office/drawing/2014/main" id="{9F11BA7F-A440-4A5A-9145-C2CBF5DAF0D4}"/>
              </a:ext>
            </a:extLst>
          </p:cNvPr>
          <p:cNvSpPr>
            <a:spLocks noChangeArrowheads="1"/>
          </p:cNvSpPr>
          <p:nvPr/>
        </p:nvSpPr>
        <p:spPr bwMode="auto">
          <a:xfrm>
            <a:off x="5812285"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0" name="Rectangle 72">
            <a:extLst>
              <a:ext uri="{FF2B5EF4-FFF2-40B4-BE49-F238E27FC236}">
                <a16:creationId xmlns:a16="http://schemas.microsoft.com/office/drawing/2014/main" id="{D21FFF55-7EAD-40FA-9864-F5B8971D1414}"/>
              </a:ext>
            </a:extLst>
          </p:cNvPr>
          <p:cNvSpPr>
            <a:spLocks noChangeArrowheads="1"/>
          </p:cNvSpPr>
          <p:nvPr/>
        </p:nvSpPr>
        <p:spPr bwMode="auto">
          <a:xfrm>
            <a:off x="6267717"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1" name="Rectangle 73">
            <a:extLst>
              <a:ext uri="{FF2B5EF4-FFF2-40B4-BE49-F238E27FC236}">
                <a16:creationId xmlns:a16="http://schemas.microsoft.com/office/drawing/2014/main" id="{30F55C85-4BDF-4A1A-A90A-C676A9117308}"/>
              </a:ext>
            </a:extLst>
          </p:cNvPr>
          <p:cNvSpPr>
            <a:spLocks noChangeArrowheads="1"/>
          </p:cNvSpPr>
          <p:nvPr/>
        </p:nvSpPr>
        <p:spPr bwMode="auto">
          <a:xfrm>
            <a:off x="672198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2" name="Rectangle 74">
            <a:extLst>
              <a:ext uri="{FF2B5EF4-FFF2-40B4-BE49-F238E27FC236}">
                <a16:creationId xmlns:a16="http://schemas.microsoft.com/office/drawing/2014/main" id="{CD376222-CE2E-460E-A86D-CEEFFC77F8CE}"/>
              </a:ext>
            </a:extLst>
          </p:cNvPr>
          <p:cNvSpPr>
            <a:spLocks noChangeArrowheads="1"/>
          </p:cNvSpPr>
          <p:nvPr/>
        </p:nvSpPr>
        <p:spPr bwMode="auto">
          <a:xfrm>
            <a:off x="7177414"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3" name="Rectangle 75">
            <a:extLst>
              <a:ext uri="{FF2B5EF4-FFF2-40B4-BE49-F238E27FC236}">
                <a16:creationId xmlns:a16="http://schemas.microsoft.com/office/drawing/2014/main" id="{D9F6E244-E70D-4E98-BE65-616D29AD4DB0}"/>
              </a:ext>
            </a:extLst>
          </p:cNvPr>
          <p:cNvSpPr>
            <a:spLocks noChangeArrowheads="1"/>
          </p:cNvSpPr>
          <p:nvPr/>
        </p:nvSpPr>
        <p:spPr bwMode="auto">
          <a:xfrm>
            <a:off x="7631676"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4" name="Rectangle 76">
            <a:extLst>
              <a:ext uri="{FF2B5EF4-FFF2-40B4-BE49-F238E27FC236}">
                <a16:creationId xmlns:a16="http://schemas.microsoft.com/office/drawing/2014/main" id="{E3B75F8F-57C0-4AD6-92A4-826B4281F4A1}"/>
              </a:ext>
            </a:extLst>
          </p:cNvPr>
          <p:cNvSpPr>
            <a:spLocks noChangeArrowheads="1"/>
          </p:cNvSpPr>
          <p:nvPr/>
        </p:nvSpPr>
        <p:spPr bwMode="auto">
          <a:xfrm>
            <a:off x="8087109"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5" name="Rectangle 77">
            <a:extLst>
              <a:ext uri="{FF2B5EF4-FFF2-40B4-BE49-F238E27FC236}">
                <a16:creationId xmlns:a16="http://schemas.microsoft.com/office/drawing/2014/main" id="{A535E84C-3ECC-4B95-9FA9-A4AD23F2F270}"/>
              </a:ext>
            </a:extLst>
          </p:cNvPr>
          <p:cNvSpPr>
            <a:spLocks noChangeArrowheads="1"/>
          </p:cNvSpPr>
          <p:nvPr/>
        </p:nvSpPr>
        <p:spPr bwMode="auto">
          <a:xfrm>
            <a:off x="8541372"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6" name="Rectangle 78">
            <a:extLst>
              <a:ext uri="{FF2B5EF4-FFF2-40B4-BE49-F238E27FC236}">
                <a16:creationId xmlns:a16="http://schemas.microsoft.com/office/drawing/2014/main" id="{B36D8AB3-727A-44D7-B945-11021E7E565E}"/>
              </a:ext>
            </a:extLst>
          </p:cNvPr>
          <p:cNvSpPr>
            <a:spLocks noChangeArrowheads="1"/>
          </p:cNvSpPr>
          <p:nvPr/>
        </p:nvSpPr>
        <p:spPr bwMode="auto">
          <a:xfrm>
            <a:off x="8996805"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7" name="Rectangle 79">
            <a:extLst>
              <a:ext uri="{FF2B5EF4-FFF2-40B4-BE49-F238E27FC236}">
                <a16:creationId xmlns:a16="http://schemas.microsoft.com/office/drawing/2014/main" id="{D97F58A0-5D6C-414B-81E1-932E36D87F81}"/>
              </a:ext>
            </a:extLst>
          </p:cNvPr>
          <p:cNvSpPr>
            <a:spLocks noChangeArrowheads="1"/>
          </p:cNvSpPr>
          <p:nvPr/>
        </p:nvSpPr>
        <p:spPr bwMode="auto">
          <a:xfrm>
            <a:off x="9451068"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8" name="Rectangle 80">
            <a:extLst>
              <a:ext uri="{FF2B5EF4-FFF2-40B4-BE49-F238E27FC236}">
                <a16:creationId xmlns:a16="http://schemas.microsoft.com/office/drawing/2014/main" id="{34645A3A-2DF2-467B-ADEC-66C2680074AA}"/>
              </a:ext>
            </a:extLst>
          </p:cNvPr>
          <p:cNvSpPr>
            <a:spLocks noChangeArrowheads="1"/>
          </p:cNvSpPr>
          <p:nvPr/>
        </p:nvSpPr>
        <p:spPr bwMode="auto">
          <a:xfrm>
            <a:off x="9906501"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29" name="Rectangle 81">
            <a:extLst>
              <a:ext uri="{FF2B5EF4-FFF2-40B4-BE49-F238E27FC236}">
                <a16:creationId xmlns:a16="http://schemas.microsoft.com/office/drawing/2014/main" id="{2991A0D8-2D5D-4B08-9704-9BFB93B162FC}"/>
              </a:ext>
            </a:extLst>
          </p:cNvPr>
          <p:cNvSpPr>
            <a:spLocks noChangeArrowheads="1"/>
          </p:cNvSpPr>
          <p:nvPr/>
        </p:nvSpPr>
        <p:spPr bwMode="auto">
          <a:xfrm>
            <a:off x="10360763"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0" name="Rectangle 82">
            <a:extLst>
              <a:ext uri="{FF2B5EF4-FFF2-40B4-BE49-F238E27FC236}">
                <a16:creationId xmlns:a16="http://schemas.microsoft.com/office/drawing/2014/main" id="{7128A5D3-8A8E-4A5B-ACA1-5A01DEAE2F4F}"/>
              </a:ext>
            </a:extLst>
          </p:cNvPr>
          <p:cNvSpPr>
            <a:spLocks noChangeArrowheads="1"/>
          </p:cNvSpPr>
          <p:nvPr/>
        </p:nvSpPr>
        <p:spPr bwMode="auto">
          <a:xfrm>
            <a:off x="10816197" y="2857795"/>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1" name="Rectangle 83">
            <a:extLst>
              <a:ext uri="{FF2B5EF4-FFF2-40B4-BE49-F238E27FC236}">
                <a16:creationId xmlns:a16="http://schemas.microsoft.com/office/drawing/2014/main" id="{D017036E-3A97-4D6A-AA9F-AA9B8E3E0E34}"/>
              </a:ext>
            </a:extLst>
          </p:cNvPr>
          <p:cNvSpPr>
            <a:spLocks noChangeArrowheads="1"/>
          </p:cNvSpPr>
          <p:nvPr/>
        </p:nvSpPr>
        <p:spPr bwMode="auto">
          <a:xfrm>
            <a:off x="11270460" y="285779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32" name="Rectangle 84">
            <a:extLst>
              <a:ext uri="{FF2B5EF4-FFF2-40B4-BE49-F238E27FC236}">
                <a16:creationId xmlns:a16="http://schemas.microsoft.com/office/drawing/2014/main" id="{5BCCE486-20E6-47E4-96AF-5AFB021736FA}"/>
              </a:ext>
            </a:extLst>
          </p:cNvPr>
          <p:cNvSpPr>
            <a:spLocks noChangeArrowheads="1"/>
          </p:cNvSpPr>
          <p:nvPr/>
        </p:nvSpPr>
        <p:spPr bwMode="auto">
          <a:xfrm>
            <a:off x="11725892" y="285779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1" name="Rectangle 5">
            <a:extLst>
              <a:ext uri="{FF2B5EF4-FFF2-40B4-BE49-F238E27FC236}">
                <a16:creationId xmlns:a16="http://schemas.microsoft.com/office/drawing/2014/main" id="{AC28E286-CB3B-41B8-9829-2A09FD0F1C45}"/>
              </a:ext>
            </a:extLst>
          </p:cNvPr>
          <p:cNvSpPr>
            <a:spLocks noChangeArrowheads="1"/>
          </p:cNvSpPr>
          <p:nvPr/>
        </p:nvSpPr>
        <p:spPr bwMode="auto">
          <a:xfrm>
            <a:off x="35411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2" name="Rectangle 6">
            <a:extLst>
              <a:ext uri="{FF2B5EF4-FFF2-40B4-BE49-F238E27FC236}">
                <a16:creationId xmlns:a16="http://schemas.microsoft.com/office/drawing/2014/main" id="{A6CBC9BD-AE25-437A-9246-679B5C4DB89C}"/>
              </a:ext>
            </a:extLst>
          </p:cNvPr>
          <p:cNvSpPr>
            <a:spLocks noChangeArrowheads="1"/>
          </p:cNvSpPr>
          <p:nvPr/>
        </p:nvSpPr>
        <p:spPr bwMode="auto">
          <a:xfrm>
            <a:off x="809542"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6" name="Rectangle 20">
            <a:extLst>
              <a:ext uri="{FF2B5EF4-FFF2-40B4-BE49-F238E27FC236}">
                <a16:creationId xmlns:a16="http://schemas.microsoft.com/office/drawing/2014/main" id="{0EDE0526-CBA2-4A01-9D59-24F0B138B629}"/>
              </a:ext>
            </a:extLst>
          </p:cNvPr>
          <p:cNvSpPr>
            <a:spLocks noChangeArrowheads="1"/>
          </p:cNvSpPr>
          <p:nvPr/>
        </p:nvSpPr>
        <p:spPr bwMode="auto">
          <a:xfrm>
            <a:off x="7177414"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7" name="Rectangle 21">
            <a:extLst>
              <a:ext uri="{FF2B5EF4-FFF2-40B4-BE49-F238E27FC236}">
                <a16:creationId xmlns:a16="http://schemas.microsoft.com/office/drawing/2014/main" id="{5E66E413-A492-40ED-BCC5-F23480C017DC}"/>
              </a:ext>
            </a:extLst>
          </p:cNvPr>
          <p:cNvSpPr>
            <a:spLocks noChangeArrowheads="1"/>
          </p:cNvSpPr>
          <p:nvPr/>
        </p:nvSpPr>
        <p:spPr bwMode="auto">
          <a:xfrm>
            <a:off x="7631676"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8" name="Rectangle 22">
            <a:extLst>
              <a:ext uri="{FF2B5EF4-FFF2-40B4-BE49-F238E27FC236}">
                <a16:creationId xmlns:a16="http://schemas.microsoft.com/office/drawing/2014/main" id="{6FCFA5F2-AFE6-49D8-BE15-40E90D43FF67}"/>
              </a:ext>
            </a:extLst>
          </p:cNvPr>
          <p:cNvSpPr>
            <a:spLocks noChangeArrowheads="1"/>
          </p:cNvSpPr>
          <p:nvPr/>
        </p:nvSpPr>
        <p:spPr bwMode="auto">
          <a:xfrm>
            <a:off x="8087109"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99" name="Rectangle 23">
            <a:extLst>
              <a:ext uri="{FF2B5EF4-FFF2-40B4-BE49-F238E27FC236}">
                <a16:creationId xmlns:a16="http://schemas.microsoft.com/office/drawing/2014/main" id="{AD7A4E43-F44A-43CF-A9D7-BA4D8B2B2F47}"/>
              </a:ext>
            </a:extLst>
          </p:cNvPr>
          <p:cNvSpPr>
            <a:spLocks noChangeArrowheads="1"/>
          </p:cNvSpPr>
          <p:nvPr/>
        </p:nvSpPr>
        <p:spPr bwMode="auto">
          <a:xfrm>
            <a:off x="8541372"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0" name="Rectangle 24">
            <a:extLst>
              <a:ext uri="{FF2B5EF4-FFF2-40B4-BE49-F238E27FC236}">
                <a16:creationId xmlns:a16="http://schemas.microsoft.com/office/drawing/2014/main" id="{FC2E67AB-58DA-4BCF-81D2-0040BBD96216}"/>
              </a:ext>
            </a:extLst>
          </p:cNvPr>
          <p:cNvSpPr>
            <a:spLocks noChangeArrowheads="1"/>
          </p:cNvSpPr>
          <p:nvPr/>
        </p:nvSpPr>
        <p:spPr bwMode="auto">
          <a:xfrm>
            <a:off x="8996805"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1" name="Rectangle 25">
            <a:extLst>
              <a:ext uri="{FF2B5EF4-FFF2-40B4-BE49-F238E27FC236}">
                <a16:creationId xmlns:a16="http://schemas.microsoft.com/office/drawing/2014/main" id="{C99A6A98-815A-4877-8FE9-06C0CB7E1453}"/>
              </a:ext>
            </a:extLst>
          </p:cNvPr>
          <p:cNvSpPr>
            <a:spLocks noChangeArrowheads="1"/>
          </p:cNvSpPr>
          <p:nvPr/>
        </p:nvSpPr>
        <p:spPr bwMode="auto">
          <a:xfrm>
            <a:off x="9451068"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2" name="Rectangle 26">
            <a:extLst>
              <a:ext uri="{FF2B5EF4-FFF2-40B4-BE49-F238E27FC236}">
                <a16:creationId xmlns:a16="http://schemas.microsoft.com/office/drawing/2014/main" id="{C64F5A0E-D9C8-4999-8349-EA4D5F6ACFA4}"/>
              </a:ext>
            </a:extLst>
          </p:cNvPr>
          <p:cNvSpPr>
            <a:spLocks noChangeArrowheads="1"/>
          </p:cNvSpPr>
          <p:nvPr/>
        </p:nvSpPr>
        <p:spPr bwMode="auto">
          <a:xfrm>
            <a:off x="9906501"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3" name="Rectangle 27">
            <a:extLst>
              <a:ext uri="{FF2B5EF4-FFF2-40B4-BE49-F238E27FC236}">
                <a16:creationId xmlns:a16="http://schemas.microsoft.com/office/drawing/2014/main" id="{6935F975-0CC7-414B-9F9C-44875EF3FCA2}"/>
              </a:ext>
            </a:extLst>
          </p:cNvPr>
          <p:cNvSpPr>
            <a:spLocks noChangeArrowheads="1"/>
          </p:cNvSpPr>
          <p:nvPr/>
        </p:nvSpPr>
        <p:spPr bwMode="auto">
          <a:xfrm>
            <a:off x="10360763"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4" name="Rectangle 28">
            <a:extLst>
              <a:ext uri="{FF2B5EF4-FFF2-40B4-BE49-F238E27FC236}">
                <a16:creationId xmlns:a16="http://schemas.microsoft.com/office/drawing/2014/main" id="{21DEE8DA-7AB4-4341-BEF7-E8343A7BDFC6}"/>
              </a:ext>
            </a:extLst>
          </p:cNvPr>
          <p:cNvSpPr>
            <a:spLocks noChangeArrowheads="1"/>
          </p:cNvSpPr>
          <p:nvPr/>
        </p:nvSpPr>
        <p:spPr bwMode="auto">
          <a:xfrm>
            <a:off x="10816197" y="3364507"/>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5" name="Rectangle 29">
            <a:extLst>
              <a:ext uri="{FF2B5EF4-FFF2-40B4-BE49-F238E27FC236}">
                <a16:creationId xmlns:a16="http://schemas.microsoft.com/office/drawing/2014/main" id="{AF4FCF43-3009-4229-89F8-D62F91C9267A}"/>
              </a:ext>
            </a:extLst>
          </p:cNvPr>
          <p:cNvSpPr>
            <a:spLocks noChangeArrowheads="1"/>
          </p:cNvSpPr>
          <p:nvPr/>
        </p:nvSpPr>
        <p:spPr bwMode="auto">
          <a:xfrm>
            <a:off x="11270460" y="3364507"/>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06" name="Rectangle 30">
            <a:extLst>
              <a:ext uri="{FF2B5EF4-FFF2-40B4-BE49-F238E27FC236}">
                <a16:creationId xmlns:a16="http://schemas.microsoft.com/office/drawing/2014/main" id="{21EAAE8A-F99B-4A0B-8E7D-566273D5E904}"/>
              </a:ext>
            </a:extLst>
          </p:cNvPr>
          <p:cNvSpPr>
            <a:spLocks noChangeArrowheads="1"/>
          </p:cNvSpPr>
          <p:nvPr/>
        </p:nvSpPr>
        <p:spPr bwMode="auto">
          <a:xfrm>
            <a:off x="11725892" y="3364507"/>
            <a:ext cx="10882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5" name="Rectangle 32">
            <a:extLst>
              <a:ext uri="{FF2B5EF4-FFF2-40B4-BE49-F238E27FC236}">
                <a16:creationId xmlns:a16="http://schemas.microsoft.com/office/drawing/2014/main" id="{FD0840A3-FF5F-4E9F-AAB6-948A5E4EC0B0}"/>
              </a:ext>
            </a:extLst>
          </p:cNvPr>
          <p:cNvSpPr>
            <a:spLocks noChangeArrowheads="1"/>
          </p:cNvSpPr>
          <p:nvPr/>
        </p:nvSpPr>
        <p:spPr bwMode="auto">
          <a:xfrm>
            <a:off x="35411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6" name="Rectangle 33">
            <a:extLst>
              <a:ext uri="{FF2B5EF4-FFF2-40B4-BE49-F238E27FC236}">
                <a16:creationId xmlns:a16="http://schemas.microsoft.com/office/drawing/2014/main" id="{F50A1B14-0F67-4FC2-88F7-3BE9E0EB2DEB}"/>
              </a:ext>
            </a:extLst>
          </p:cNvPr>
          <p:cNvSpPr>
            <a:spLocks noChangeArrowheads="1"/>
          </p:cNvSpPr>
          <p:nvPr/>
        </p:nvSpPr>
        <p:spPr bwMode="auto">
          <a:xfrm>
            <a:off x="80954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0" name="Rectangle 47">
            <a:extLst>
              <a:ext uri="{FF2B5EF4-FFF2-40B4-BE49-F238E27FC236}">
                <a16:creationId xmlns:a16="http://schemas.microsoft.com/office/drawing/2014/main" id="{C379EE06-9745-42DA-BBC1-A082CA50FB21}"/>
              </a:ext>
            </a:extLst>
          </p:cNvPr>
          <p:cNvSpPr>
            <a:spLocks noChangeArrowheads="1"/>
          </p:cNvSpPr>
          <p:nvPr/>
        </p:nvSpPr>
        <p:spPr bwMode="auto">
          <a:xfrm>
            <a:off x="7177414"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1" name="Rectangle 48">
            <a:extLst>
              <a:ext uri="{FF2B5EF4-FFF2-40B4-BE49-F238E27FC236}">
                <a16:creationId xmlns:a16="http://schemas.microsoft.com/office/drawing/2014/main" id="{06184212-6301-4320-A25C-8350DB2579F9}"/>
              </a:ext>
            </a:extLst>
          </p:cNvPr>
          <p:cNvSpPr>
            <a:spLocks noChangeArrowheads="1"/>
          </p:cNvSpPr>
          <p:nvPr/>
        </p:nvSpPr>
        <p:spPr bwMode="auto">
          <a:xfrm>
            <a:off x="7631676"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2" name="Rectangle 49">
            <a:extLst>
              <a:ext uri="{FF2B5EF4-FFF2-40B4-BE49-F238E27FC236}">
                <a16:creationId xmlns:a16="http://schemas.microsoft.com/office/drawing/2014/main" id="{D81215A9-8DA9-436E-BFD3-672FD476BE6C}"/>
              </a:ext>
            </a:extLst>
          </p:cNvPr>
          <p:cNvSpPr>
            <a:spLocks noChangeArrowheads="1"/>
          </p:cNvSpPr>
          <p:nvPr/>
        </p:nvSpPr>
        <p:spPr bwMode="auto">
          <a:xfrm>
            <a:off x="8087109"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3" name="Rectangle 50">
            <a:extLst>
              <a:ext uri="{FF2B5EF4-FFF2-40B4-BE49-F238E27FC236}">
                <a16:creationId xmlns:a16="http://schemas.microsoft.com/office/drawing/2014/main" id="{7F4705F9-3317-4397-B01E-644775B19C65}"/>
              </a:ext>
            </a:extLst>
          </p:cNvPr>
          <p:cNvSpPr>
            <a:spLocks noChangeArrowheads="1"/>
          </p:cNvSpPr>
          <p:nvPr/>
        </p:nvSpPr>
        <p:spPr bwMode="auto">
          <a:xfrm>
            <a:off x="8541372"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4" name="Rectangle 51">
            <a:extLst>
              <a:ext uri="{FF2B5EF4-FFF2-40B4-BE49-F238E27FC236}">
                <a16:creationId xmlns:a16="http://schemas.microsoft.com/office/drawing/2014/main" id="{2857C00E-FADC-42AA-AA16-38A83D5AF738}"/>
              </a:ext>
            </a:extLst>
          </p:cNvPr>
          <p:cNvSpPr>
            <a:spLocks noChangeArrowheads="1"/>
          </p:cNvSpPr>
          <p:nvPr/>
        </p:nvSpPr>
        <p:spPr bwMode="auto">
          <a:xfrm>
            <a:off x="8996805"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5" name="Rectangle 52">
            <a:extLst>
              <a:ext uri="{FF2B5EF4-FFF2-40B4-BE49-F238E27FC236}">
                <a16:creationId xmlns:a16="http://schemas.microsoft.com/office/drawing/2014/main" id="{74EAC93D-EF3C-4092-B15E-15494A23FEB0}"/>
              </a:ext>
            </a:extLst>
          </p:cNvPr>
          <p:cNvSpPr>
            <a:spLocks noChangeArrowheads="1"/>
          </p:cNvSpPr>
          <p:nvPr/>
        </p:nvSpPr>
        <p:spPr bwMode="auto">
          <a:xfrm>
            <a:off x="9451068"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6" name="Rectangle 53">
            <a:extLst>
              <a:ext uri="{FF2B5EF4-FFF2-40B4-BE49-F238E27FC236}">
                <a16:creationId xmlns:a16="http://schemas.microsoft.com/office/drawing/2014/main" id="{5D3EEE91-37CE-4F2F-905E-D7AFCC6E4567}"/>
              </a:ext>
            </a:extLst>
          </p:cNvPr>
          <p:cNvSpPr>
            <a:spLocks noChangeArrowheads="1"/>
          </p:cNvSpPr>
          <p:nvPr/>
        </p:nvSpPr>
        <p:spPr bwMode="auto">
          <a:xfrm>
            <a:off x="9906501"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7" name="Rectangle 54">
            <a:extLst>
              <a:ext uri="{FF2B5EF4-FFF2-40B4-BE49-F238E27FC236}">
                <a16:creationId xmlns:a16="http://schemas.microsoft.com/office/drawing/2014/main" id="{368F77C6-C453-499B-8B47-39BE1A310EAA}"/>
              </a:ext>
            </a:extLst>
          </p:cNvPr>
          <p:cNvSpPr>
            <a:spLocks noChangeArrowheads="1"/>
          </p:cNvSpPr>
          <p:nvPr/>
        </p:nvSpPr>
        <p:spPr bwMode="auto">
          <a:xfrm>
            <a:off x="10360763"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8" name="Rectangle 55">
            <a:extLst>
              <a:ext uri="{FF2B5EF4-FFF2-40B4-BE49-F238E27FC236}">
                <a16:creationId xmlns:a16="http://schemas.microsoft.com/office/drawing/2014/main" id="{4EB7C421-E508-4232-A011-40643DB79DC5}"/>
              </a:ext>
            </a:extLst>
          </p:cNvPr>
          <p:cNvSpPr>
            <a:spLocks noChangeArrowheads="1"/>
          </p:cNvSpPr>
          <p:nvPr/>
        </p:nvSpPr>
        <p:spPr bwMode="auto">
          <a:xfrm>
            <a:off x="10816197"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79" name="Rectangle 56">
            <a:extLst>
              <a:ext uri="{FF2B5EF4-FFF2-40B4-BE49-F238E27FC236}">
                <a16:creationId xmlns:a16="http://schemas.microsoft.com/office/drawing/2014/main" id="{B7A7C2F9-930E-4B50-9AA3-47FE15F43A0D}"/>
              </a:ext>
            </a:extLst>
          </p:cNvPr>
          <p:cNvSpPr>
            <a:spLocks noChangeArrowheads="1"/>
          </p:cNvSpPr>
          <p:nvPr/>
        </p:nvSpPr>
        <p:spPr bwMode="auto">
          <a:xfrm>
            <a:off x="11270460" y="3871219"/>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80" name="Rectangle 57">
            <a:extLst>
              <a:ext uri="{FF2B5EF4-FFF2-40B4-BE49-F238E27FC236}">
                <a16:creationId xmlns:a16="http://schemas.microsoft.com/office/drawing/2014/main" id="{4ADCC0C0-6310-4ED1-A69B-CF3133EB5565}"/>
              </a:ext>
            </a:extLst>
          </p:cNvPr>
          <p:cNvSpPr>
            <a:spLocks noChangeArrowheads="1"/>
          </p:cNvSpPr>
          <p:nvPr/>
        </p:nvSpPr>
        <p:spPr bwMode="auto">
          <a:xfrm>
            <a:off x="11725892" y="3871219"/>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9" name="Rectangle 59">
            <a:extLst>
              <a:ext uri="{FF2B5EF4-FFF2-40B4-BE49-F238E27FC236}">
                <a16:creationId xmlns:a16="http://schemas.microsoft.com/office/drawing/2014/main" id="{EFCB7559-FD17-472B-B7A1-3FFC63C8BCC3}"/>
              </a:ext>
            </a:extLst>
          </p:cNvPr>
          <p:cNvSpPr>
            <a:spLocks noChangeArrowheads="1"/>
          </p:cNvSpPr>
          <p:nvPr/>
        </p:nvSpPr>
        <p:spPr bwMode="auto">
          <a:xfrm>
            <a:off x="35411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0" name="Rectangle 60">
            <a:extLst>
              <a:ext uri="{FF2B5EF4-FFF2-40B4-BE49-F238E27FC236}">
                <a16:creationId xmlns:a16="http://schemas.microsoft.com/office/drawing/2014/main" id="{2DA5B014-05A6-4DC4-A1AF-6B4B382336CC}"/>
              </a:ext>
            </a:extLst>
          </p:cNvPr>
          <p:cNvSpPr>
            <a:spLocks noChangeArrowheads="1"/>
          </p:cNvSpPr>
          <p:nvPr/>
        </p:nvSpPr>
        <p:spPr bwMode="auto">
          <a:xfrm>
            <a:off x="809542"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4" name="Rectangle 74">
            <a:extLst>
              <a:ext uri="{FF2B5EF4-FFF2-40B4-BE49-F238E27FC236}">
                <a16:creationId xmlns:a16="http://schemas.microsoft.com/office/drawing/2014/main" id="{8E63D1D1-CF92-468A-B012-24216CA08E04}"/>
              </a:ext>
            </a:extLst>
          </p:cNvPr>
          <p:cNvSpPr>
            <a:spLocks noChangeArrowheads="1"/>
          </p:cNvSpPr>
          <p:nvPr/>
        </p:nvSpPr>
        <p:spPr bwMode="auto">
          <a:xfrm>
            <a:off x="7177414"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5" name="Rectangle 75">
            <a:extLst>
              <a:ext uri="{FF2B5EF4-FFF2-40B4-BE49-F238E27FC236}">
                <a16:creationId xmlns:a16="http://schemas.microsoft.com/office/drawing/2014/main" id="{8FC2CD59-128D-4D06-937E-4505D57D1983}"/>
              </a:ext>
            </a:extLst>
          </p:cNvPr>
          <p:cNvSpPr>
            <a:spLocks noChangeArrowheads="1"/>
          </p:cNvSpPr>
          <p:nvPr/>
        </p:nvSpPr>
        <p:spPr bwMode="auto">
          <a:xfrm>
            <a:off x="7631676"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6" name="Rectangle 76">
            <a:extLst>
              <a:ext uri="{FF2B5EF4-FFF2-40B4-BE49-F238E27FC236}">
                <a16:creationId xmlns:a16="http://schemas.microsoft.com/office/drawing/2014/main" id="{B9A7B9E1-4CEE-41C8-A799-EE4B9AFCD04E}"/>
              </a:ext>
            </a:extLst>
          </p:cNvPr>
          <p:cNvSpPr>
            <a:spLocks noChangeArrowheads="1"/>
          </p:cNvSpPr>
          <p:nvPr/>
        </p:nvSpPr>
        <p:spPr bwMode="auto">
          <a:xfrm>
            <a:off x="8087109"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7" name="Rectangle 77">
            <a:extLst>
              <a:ext uri="{FF2B5EF4-FFF2-40B4-BE49-F238E27FC236}">
                <a16:creationId xmlns:a16="http://schemas.microsoft.com/office/drawing/2014/main" id="{3C824F84-B682-4EA2-AFC1-D56DF71A0CD9}"/>
              </a:ext>
            </a:extLst>
          </p:cNvPr>
          <p:cNvSpPr>
            <a:spLocks noChangeArrowheads="1"/>
          </p:cNvSpPr>
          <p:nvPr/>
        </p:nvSpPr>
        <p:spPr bwMode="auto">
          <a:xfrm>
            <a:off x="8541372"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8" name="Rectangle 78">
            <a:extLst>
              <a:ext uri="{FF2B5EF4-FFF2-40B4-BE49-F238E27FC236}">
                <a16:creationId xmlns:a16="http://schemas.microsoft.com/office/drawing/2014/main" id="{154DDE76-05F9-405C-86DB-477B87DBB847}"/>
              </a:ext>
            </a:extLst>
          </p:cNvPr>
          <p:cNvSpPr>
            <a:spLocks noChangeArrowheads="1"/>
          </p:cNvSpPr>
          <p:nvPr/>
        </p:nvSpPr>
        <p:spPr bwMode="auto">
          <a:xfrm>
            <a:off x="8996805"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49" name="Rectangle 79">
            <a:extLst>
              <a:ext uri="{FF2B5EF4-FFF2-40B4-BE49-F238E27FC236}">
                <a16:creationId xmlns:a16="http://schemas.microsoft.com/office/drawing/2014/main" id="{28217A81-8951-475F-9F90-88B99F13D6E5}"/>
              </a:ext>
            </a:extLst>
          </p:cNvPr>
          <p:cNvSpPr>
            <a:spLocks noChangeArrowheads="1"/>
          </p:cNvSpPr>
          <p:nvPr/>
        </p:nvSpPr>
        <p:spPr bwMode="auto">
          <a:xfrm>
            <a:off x="9451068"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0" name="Rectangle 80">
            <a:extLst>
              <a:ext uri="{FF2B5EF4-FFF2-40B4-BE49-F238E27FC236}">
                <a16:creationId xmlns:a16="http://schemas.microsoft.com/office/drawing/2014/main" id="{DD226742-8914-401E-8D78-93F56B2E4813}"/>
              </a:ext>
            </a:extLst>
          </p:cNvPr>
          <p:cNvSpPr>
            <a:spLocks noChangeArrowheads="1"/>
          </p:cNvSpPr>
          <p:nvPr/>
        </p:nvSpPr>
        <p:spPr bwMode="auto">
          <a:xfrm>
            <a:off x="9906501"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1" name="Rectangle 81">
            <a:extLst>
              <a:ext uri="{FF2B5EF4-FFF2-40B4-BE49-F238E27FC236}">
                <a16:creationId xmlns:a16="http://schemas.microsoft.com/office/drawing/2014/main" id="{B0E1AE86-33D6-4D1D-BC23-EA8A4AF1CFD2}"/>
              </a:ext>
            </a:extLst>
          </p:cNvPr>
          <p:cNvSpPr>
            <a:spLocks noChangeArrowheads="1"/>
          </p:cNvSpPr>
          <p:nvPr/>
        </p:nvSpPr>
        <p:spPr bwMode="auto">
          <a:xfrm>
            <a:off x="10360763"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2" name="Rectangle 82">
            <a:extLst>
              <a:ext uri="{FF2B5EF4-FFF2-40B4-BE49-F238E27FC236}">
                <a16:creationId xmlns:a16="http://schemas.microsoft.com/office/drawing/2014/main" id="{CCA69695-3790-4A9F-9CC1-5EBCB1C96DF5}"/>
              </a:ext>
            </a:extLst>
          </p:cNvPr>
          <p:cNvSpPr>
            <a:spLocks noChangeArrowheads="1"/>
          </p:cNvSpPr>
          <p:nvPr/>
        </p:nvSpPr>
        <p:spPr bwMode="auto">
          <a:xfrm>
            <a:off x="10816197" y="4376763"/>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3" name="Rectangle 83">
            <a:extLst>
              <a:ext uri="{FF2B5EF4-FFF2-40B4-BE49-F238E27FC236}">
                <a16:creationId xmlns:a16="http://schemas.microsoft.com/office/drawing/2014/main" id="{E75DD56F-C446-4037-8A60-A6C1A44E8CF2}"/>
              </a:ext>
            </a:extLst>
          </p:cNvPr>
          <p:cNvSpPr>
            <a:spLocks noChangeArrowheads="1"/>
          </p:cNvSpPr>
          <p:nvPr/>
        </p:nvSpPr>
        <p:spPr bwMode="auto">
          <a:xfrm>
            <a:off x="11270460" y="4376763"/>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54" name="Rectangle 84">
            <a:extLst>
              <a:ext uri="{FF2B5EF4-FFF2-40B4-BE49-F238E27FC236}">
                <a16:creationId xmlns:a16="http://schemas.microsoft.com/office/drawing/2014/main" id="{3658AAE9-4C55-47F2-9C83-497627EC28DA}"/>
              </a:ext>
            </a:extLst>
          </p:cNvPr>
          <p:cNvSpPr>
            <a:spLocks noChangeArrowheads="1"/>
          </p:cNvSpPr>
          <p:nvPr/>
        </p:nvSpPr>
        <p:spPr bwMode="auto">
          <a:xfrm>
            <a:off x="11725892" y="4376763"/>
            <a:ext cx="10882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3" name="Rectangle 5">
            <a:extLst>
              <a:ext uri="{FF2B5EF4-FFF2-40B4-BE49-F238E27FC236}">
                <a16:creationId xmlns:a16="http://schemas.microsoft.com/office/drawing/2014/main" id="{5B16BA60-1923-4CB8-AC58-3FA97E97824E}"/>
              </a:ext>
            </a:extLst>
          </p:cNvPr>
          <p:cNvSpPr>
            <a:spLocks noChangeArrowheads="1"/>
          </p:cNvSpPr>
          <p:nvPr/>
        </p:nvSpPr>
        <p:spPr bwMode="auto">
          <a:xfrm>
            <a:off x="35411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4" name="Rectangle 6">
            <a:extLst>
              <a:ext uri="{FF2B5EF4-FFF2-40B4-BE49-F238E27FC236}">
                <a16:creationId xmlns:a16="http://schemas.microsoft.com/office/drawing/2014/main" id="{5472B612-6D9A-49B7-A1A5-EF7EBDCE08E2}"/>
              </a:ext>
            </a:extLst>
          </p:cNvPr>
          <p:cNvSpPr>
            <a:spLocks noChangeArrowheads="1"/>
          </p:cNvSpPr>
          <p:nvPr/>
        </p:nvSpPr>
        <p:spPr bwMode="auto">
          <a:xfrm>
            <a:off x="80954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8" name="Rectangle 20">
            <a:extLst>
              <a:ext uri="{FF2B5EF4-FFF2-40B4-BE49-F238E27FC236}">
                <a16:creationId xmlns:a16="http://schemas.microsoft.com/office/drawing/2014/main" id="{3C593FAE-CE47-48A5-AC85-6174EAC0A21E}"/>
              </a:ext>
            </a:extLst>
          </p:cNvPr>
          <p:cNvSpPr>
            <a:spLocks noChangeArrowheads="1"/>
          </p:cNvSpPr>
          <p:nvPr/>
        </p:nvSpPr>
        <p:spPr bwMode="auto">
          <a:xfrm>
            <a:off x="7177414"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19" name="Rectangle 21">
            <a:extLst>
              <a:ext uri="{FF2B5EF4-FFF2-40B4-BE49-F238E27FC236}">
                <a16:creationId xmlns:a16="http://schemas.microsoft.com/office/drawing/2014/main" id="{E2228A57-948E-4482-9E06-D9E725176DF9}"/>
              </a:ext>
            </a:extLst>
          </p:cNvPr>
          <p:cNvSpPr>
            <a:spLocks noChangeArrowheads="1"/>
          </p:cNvSpPr>
          <p:nvPr/>
        </p:nvSpPr>
        <p:spPr bwMode="auto">
          <a:xfrm>
            <a:off x="7631676"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0" name="Rectangle 22">
            <a:extLst>
              <a:ext uri="{FF2B5EF4-FFF2-40B4-BE49-F238E27FC236}">
                <a16:creationId xmlns:a16="http://schemas.microsoft.com/office/drawing/2014/main" id="{1EF13CFA-22CA-4C10-BE90-D5CC115A891A}"/>
              </a:ext>
            </a:extLst>
          </p:cNvPr>
          <p:cNvSpPr>
            <a:spLocks noChangeArrowheads="1"/>
          </p:cNvSpPr>
          <p:nvPr/>
        </p:nvSpPr>
        <p:spPr bwMode="auto">
          <a:xfrm>
            <a:off x="8087109"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1" name="Rectangle 23">
            <a:extLst>
              <a:ext uri="{FF2B5EF4-FFF2-40B4-BE49-F238E27FC236}">
                <a16:creationId xmlns:a16="http://schemas.microsoft.com/office/drawing/2014/main" id="{0E8E90A3-1641-4E9B-A194-D5F117F9AEF4}"/>
              </a:ext>
            </a:extLst>
          </p:cNvPr>
          <p:cNvSpPr>
            <a:spLocks noChangeArrowheads="1"/>
          </p:cNvSpPr>
          <p:nvPr/>
        </p:nvSpPr>
        <p:spPr bwMode="auto">
          <a:xfrm>
            <a:off x="8541372"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2" name="Rectangle 24">
            <a:extLst>
              <a:ext uri="{FF2B5EF4-FFF2-40B4-BE49-F238E27FC236}">
                <a16:creationId xmlns:a16="http://schemas.microsoft.com/office/drawing/2014/main" id="{A68EDFEF-E0D3-402A-9521-3DF38E4B8F5F}"/>
              </a:ext>
            </a:extLst>
          </p:cNvPr>
          <p:cNvSpPr>
            <a:spLocks noChangeArrowheads="1"/>
          </p:cNvSpPr>
          <p:nvPr/>
        </p:nvSpPr>
        <p:spPr bwMode="auto">
          <a:xfrm>
            <a:off x="8996805"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3" name="Rectangle 25">
            <a:extLst>
              <a:ext uri="{FF2B5EF4-FFF2-40B4-BE49-F238E27FC236}">
                <a16:creationId xmlns:a16="http://schemas.microsoft.com/office/drawing/2014/main" id="{CCF9D944-04E9-47A8-9177-AFC8A6780FC7}"/>
              </a:ext>
            </a:extLst>
          </p:cNvPr>
          <p:cNvSpPr>
            <a:spLocks noChangeArrowheads="1"/>
          </p:cNvSpPr>
          <p:nvPr/>
        </p:nvSpPr>
        <p:spPr bwMode="auto">
          <a:xfrm>
            <a:off x="9451068"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4" name="Rectangle 26">
            <a:extLst>
              <a:ext uri="{FF2B5EF4-FFF2-40B4-BE49-F238E27FC236}">
                <a16:creationId xmlns:a16="http://schemas.microsoft.com/office/drawing/2014/main" id="{ABDECE26-FC06-416E-A783-A77B3FFA3AF7}"/>
              </a:ext>
            </a:extLst>
          </p:cNvPr>
          <p:cNvSpPr>
            <a:spLocks noChangeArrowheads="1"/>
          </p:cNvSpPr>
          <p:nvPr/>
        </p:nvSpPr>
        <p:spPr bwMode="auto">
          <a:xfrm>
            <a:off x="9906501"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5" name="Rectangle 27">
            <a:extLst>
              <a:ext uri="{FF2B5EF4-FFF2-40B4-BE49-F238E27FC236}">
                <a16:creationId xmlns:a16="http://schemas.microsoft.com/office/drawing/2014/main" id="{1F81018F-D062-471E-8E4D-BF55555F50D6}"/>
              </a:ext>
            </a:extLst>
          </p:cNvPr>
          <p:cNvSpPr>
            <a:spLocks noChangeArrowheads="1"/>
          </p:cNvSpPr>
          <p:nvPr/>
        </p:nvSpPr>
        <p:spPr bwMode="auto">
          <a:xfrm>
            <a:off x="10360763"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6" name="Rectangle 28">
            <a:extLst>
              <a:ext uri="{FF2B5EF4-FFF2-40B4-BE49-F238E27FC236}">
                <a16:creationId xmlns:a16="http://schemas.microsoft.com/office/drawing/2014/main" id="{75BC1DFB-E2E0-44A2-8449-1511B5F4C286}"/>
              </a:ext>
            </a:extLst>
          </p:cNvPr>
          <p:cNvSpPr>
            <a:spLocks noChangeArrowheads="1"/>
          </p:cNvSpPr>
          <p:nvPr/>
        </p:nvSpPr>
        <p:spPr bwMode="auto">
          <a:xfrm>
            <a:off x="10816197"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7" name="Rectangle 29">
            <a:extLst>
              <a:ext uri="{FF2B5EF4-FFF2-40B4-BE49-F238E27FC236}">
                <a16:creationId xmlns:a16="http://schemas.microsoft.com/office/drawing/2014/main" id="{FE671700-5C5E-4E82-8FDC-49E44FF73998}"/>
              </a:ext>
            </a:extLst>
          </p:cNvPr>
          <p:cNvSpPr>
            <a:spLocks noChangeArrowheads="1"/>
          </p:cNvSpPr>
          <p:nvPr/>
        </p:nvSpPr>
        <p:spPr bwMode="auto">
          <a:xfrm>
            <a:off x="11270460" y="4883475"/>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8" name="Rectangle 30">
            <a:extLst>
              <a:ext uri="{FF2B5EF4-FFF2-40B4-BE49-F238E27FC236}">
                <a16:creationId xmlns:a16="http://schemas.microsoft.com/office/drawing/2014/main" id="{367003AF-BC87-4F81-81EB-3D09A24C9934}"/>
              </a:ext>
            </a:extLst>
          </p:cNvPr>
          <p:cNvSpPr>
            <a:spLocks noChangeArrowheads="1"/>
          </p:cNvSpPr>
          <p:nvPr/>
        </p:nvSpPr>
        <p:spPr bwMode="auto">
          <a:xfrm>
            <a:off x="11725892" y="4883475"/>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7" name="Rectangle 32">
            <a:extLst>
              <a:ext uri="{FF2B5EF4-FFF2-40B4-BE49-F238E27FC236}">
                <a16:creationId xmlns:a16="http://schemas.microsoft.com/office/drawing/2014/main" id="{8E8A1AC8-CA63-4F37-A8CF-FF832D8BE474}"/>
              </a:ext>
            </a:extLst>
          </p:cNvPr>
          <p:cNvSpPr>
            <a:spLocks noChangeArrowheads="1"/>
          </p:cNvSpPr>
          <p:nvPr/>
        </p:nvSpPr>
        <p:spPr bwMode="auto">
          <a:xfrm>
            <a:off x="35411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78" name="Rectangle 33">
            <a:extLst>
              <a:ext uri="{FF2B5EF4-FFF2-40B4-BE49-F238E27FC236}">
                <a16:creationId xmlns:a16="http://schemas.microsoft.com/office/drawing/2014/main" id="{628E2734-FDDB-44A3-9AF2-03978429626B}"/>
              </a:ext>
            </a:extLst>
          </p:cNvPr>
          <p:cNvSpPr>
            <a:spLocks noChangeArrowheads="1"/>
          </p:cNvSpPr>
          <p:nvPr/>
        </p:nvSpPr>
        <p:spPr bwMode="auto">
          <a:xfrm>
            <a:off x="80954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2" name="Rectangle 47">
            <a:extLst>
              <a:ext uri="{FF2B5EF4-FFF2-40B4-BE49-F238E27FC236}">
                <a16:creationId xmlns:a16="http://schemas.microsoft.com/office/drawing/2014/main" id="{924E8ED7-0B54-488C-86FD-838BEC6C72BA}"/>
              </a:ext>
            </a:extLst>
          </p:cNvPr>
          <p:cNvSpPr>
            <a:spLocks noChangeArrowheads="1"/>
          </p:cNvSpPr>
          <p:nvPr/>
        </p:nvSpPr>
        <p:spPr bwMode="auto">
          <a:xfrm>
            <a:off x="7177414"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3" name="Rectangle 48">
            <a:extLst>
              <a:ext uri="{FF2B5EF4-FFF2-40B4-BE49-F238E27FC236}">
                <a16:creationId xmlns:a16="http://schemas.microsoft.com/office/drawing/2014/main" id="{5E731C89-5DF4-4419-9A67-52BAEC37335F}"/>
              </a:ext>
            </a:extLst>
          </p:cNvPr>
          <p:cNvSpPr>
            <a:spLocks noChangeArrowheads="1"/>
          </p:cNvSpPr>
          <p:nvPr/>
        </p:nvSpPr>
        <p:spPr bwMode="auto">
          <a:xfrm>
            <a:off x="7631676"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4" name="Rectangle 49">
            <a:extLst>
              <a:ext uri="{FF2B5EF4-FFF2-40B4-BE49-F238E27FC236}">
                <a16:creationId xmlns:a16="http://schemas.microsoft.com/office/drawing/2014/main" id="{D7B0E779-6D3D-4414-91BB-C1BBE6380DF5}"/>
              </a:ext>
            </a:extLst>
          </p:cNvPr>
          <p:cNvSpPr>
            <a:spLocks noChangeArrowheads="1"/>
          </p:cNvSpPr>
          <p:nvPr/>
        </p:nvSpPr>
        <p:spPr bwMode="auto">
          <a:xfrm>
            <a:off x="8087109"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5" name="Rectangle 50">
            <a:extLst>
              <a:ext uri="{FF2B5EF4-FFF2-40B4-BE49-F238E27FC236}">
                <a16:creationId xmlns:a16="http://schemas.microsoft.com/office/drawing/2014/main" id="{E846AB63-6AAB-4E86-B4BA-7853BD602178}"/>
              </a:ext>
            </a:extLst>
          </p:cNvPr>
          <p:cNvSpPr>
            <a:spLocks noChangeArrowheads="1"/>
          </p:cNvSpPr>
          <p:nvPr/>
        </p:nvSpPr>
        <p:spPr bwMode="auto">
          <a:xfrm>
            <a:off x="8541372"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6" name="Rectangle 51">
            <a:extLst>
              <a:ext uri="{FF2B5EF4-FFF2-40B4-BE49-F238E27FC236}">
                <a16:creationId xmlns:a16="http://schemas.microsoft.com/office/drawing/2014/main" id="{D05AC798-949B-4443-ADBB-917EF526FE1B}"/>
              </a:ext>
            </a:extLst>
          </p:cNvPr>
          <p:cNvSpPr>
            <a:spLocks noChangeArrowheads="1"/>
          </p:cNvSpPr>
          <p:nvPr/>
        </p:nvSpPr>
        <p:spPr bwMode="auto">
          <a:xfrm>
            <a:off x="8996805"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7" name="Rectangle 52">
            <a:extLst>
              <a:ext uri="{FF2B5EF4-FFF2-40B4-BE49-F238E27FC236}">
                <a16:creationId xmlns:a16="http://schemas.microsoft.com/office/drawing/2014/main" id="{8B3E2107-60AF-4064-A551-A333E6249CE7}"/>
              </a:ext>
            </a:extLst>
          </p:cNvPr>
          <p:cNvSpPr>
            <a:spLocks noChangeArrowheads="1"/>
          </p:cNvSpPr>
          <p:nvPr/>
        </p:nvSpPr>
        <p:spPr bwMode="auto">
          <a:xfrm>
            <a:off x="9451068"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8" name="Rectangle 53">
            <a:extLst>
              <a:ext uri="{FF2B5EF4-FFF2-40B4-BE49-F238E27FC236}">
                <a16:creationId xmlns:a16="http://schemas.microsoft.com/office/drawing/2014/main" id="{055FD3E8-A340-4393-92E1-4FD68288FDBC}"/>
              </a:ext>
            </a:extLst>
          </p:cNvPr>
          <p:cNvSpPr>
            <a:spLocks noChangeArrowheads="1"/>
          </p:cNvSpPr>
          <p:nvPr/>
        </p:nvSpPr>
        <p:spPr bwMode="auto">
          <a:xfrm>
            <a:off x="9906501"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99" name="Rectangle 54">
            <a:extLst>
              <a:ext uri="{FF2B5EF4-FFF2-40B4-BE49-F238E27FC236}">
                <a16:creationId xmlns:a16="http://schemas.microsoft.com/office/drawing/2014/main" id="{C18C5E0E-D82C-4F82-A0E3-6BE9AAF75E27}"/>
              </a:ext>
            </a:extLst>
          </p:cNvPr>
          <p:cNvSpPr>
            <a:spLocks noChangeArrowheads="1"/>
          </p:cNvSpPr>
          <p:nvPr/>
        </p:nvSpPr>
        <p:spPr bwMode="auto">
          <a:xfrm>
            <a:off x="10360763"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0" name="Rectangle 55">
            <a:extLst>
              <a:ext uri="{FF2B5EF4-FFF2-40B4-BE49-F238E27FC236}">
                <a16:creationId xmlns:a16="http://schemas.microsoft.com/office/drawing/2014/main" id="{677F5FC4-34F3-400A-9970-A7EA63DB4B53}"/>
              </a:ext>
            </a:extLst>
          </p:cNvPr>
          <p:cNvSpPr>
            <a:spLocks noChangeArrowheads="1"/>
          </p:cNvSpPr>
          <p:nvPr/>
        </p:nvSpPr>
        <p:spPr bwMode="auto">
          <a:xfrm>
            <a:off x="10816197"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1" name="Rectangle 56">
            <a:extLst>
              <a:ext uri="{FF2B5EF4-FFF2-40B4-BE49-F238E27FC236}">
                <a16:creationId xmlns:a16="http://schemas.microsoft.com/office/drawing/2014/main" id="{2A4794CF-928E-4F8E-A532-7800E5996BB3}"/>
              </a:ext>
            </a:extLst>
          </p:cNvPr>
          <p:cNvSpPr>
            <a:spLocks noChangeArrowheads="1"/>
          </p:cNvSpPr>
          <p:nvPr/>
        </p:nvSpPr>
        <p:spPr bwMode="auto">
          <a:xfrm>
            <a:off x="11270460" y="5390187"/>
            <a:ext cx="10999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02" name="Rectangle 57">
            <a:extLst>
              <a:ext uri="{FF2B5EF4-FFF2-40B4-BE49-F238E27FC236}">
                <a16:creationId xmlns:a16="http://schemas.microsoft.com/office/drawing/2014/main" id="{E4F63079-D99A-4ECA-AE8B-8E93D4295604}"/>
              </a:ext>
            </a:extLst>
          </p:cNvPr>
          <p:cNvSpPr>
            <a:spLocks noChangeArrowheads="1"/>
          </p:cNvSpPr>
          <p:nvPr/>
        </p:nvSpPr>
        <p:spPr bwMode="auto">
          <a:xfrm>
            <a:off x="11725892" y="5390187"/>
            <a:ext cx="108822" cy="108822"/>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nvGrpSpPr>
          <p:cNvPr id="7" name="Group 6">
            <a:extLst>
              <a:ext uri="{FF2B5EF4-FFF2-40B4-BE49-F238E27FC236}">
                <a16:creationId xmlns:a16="http://schemas.microsoft.com/office/drawing/2014/main" id="{27DA42D9-3528-406D-A6F9-46DF735F0B1B}"/>
              </a:ext>
            </a:extLst>
          </p:cNvPr>
          <p:cNvGrpSpPr/>
          <p:nvPr userDrawn="1"/>
        </p:nvGrpSpPr>
        <p:grpSpPr>
          <a:xfrm>
            <a:off x="354110" y="6402442"/>
            <a:ext cx="11480604" cy="109990"/>
            <a:chOff x="354110" y="6402442"/>
            <a:chExt cx="11480604" cy="109990"/>
          </a:xfrm>
        </p:grpSpPr>
        <p:sp>
          <p:nvSpPr>
            <p:cNvPr id="25" name="Rectangle 59">
              <a:extLst>
                <a:ext uri="{FF2B5EF4-FFF2-40B4-BE49-F238E27FC236}">
                  <a16:creationId xmlns:a16="http://schemas.microsoft.com/office/drawing/2014/main" id="{9006E5F9-87EA-4BFF-AC26-08D7B4E65589}"/>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6" name="Rectangle 60">
              <a:extLst>
                <a:ext uri="{FF2B5EF4-FFF2-40B4-BE49-F238E27FC236}">
                  <a16:creationId xmlns:a16="http://schemas.microsoft.com/office/drawing/2014/main" id="{40F26277-619B-41A3-9D5F-A02E6914E16A}"/>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7" name="Rectangle 61">
              <a:extLst>
                <a:ext uri="{FF2B5EF4-FFF2-40B4-BE49-F238E27FC236}">
                  <a16:creationId xmlns:a16="http://schemas.microsoft.com/office/drawing/2014/main" id="{23DB5C85-827B-49AF-BC96-24E7ABDAD9B3}"/>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8" name="Rectangle 62">
              <a:extLst>
                <a:ext uri="{FF2B5EF4-FFF2-40B4-BE49-F238E27FC236}">
                  <a16:creationId xmlns:a16="http://schemas.microsoft.com/office/drawing/2014/main" id="{847A0A99-2056-4E0E-8A5A-2CBCA33AFFD3}"/>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29" name="Rectangle 63">
              <a:extLst>
                <a:ext uri="{FF2B5EF4-FFF2-40B4-BE49-F238E27FC236}">
                  <a16:creationId xmlns:a16="http://schemas.microsoft.com/office/drawing/2014/main" id="{5474EE8D-D88A-47FF-9107-09082030E050}"/>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0" name="Rectangle 64">
              <a:extLst>
                <a:ext uri="{FF2B5EF4-FFF2-40B4-BE49-F238E27FC236}">
                  <a16:creationId xmlns:a16="http://schemas.microsoft.com/office/drawing/2014/main" id="{0EC4B1DB-FB22-4303-B2D7-5E60C557A837}"/>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1" name="Rectangle 65">
              <a:extLst>
                <a:ext uri="{FF2B5EF4-FFF2-40B4-BE49-F238E27FC236}">
                  <a16:creationId xmlns:a16="http://schemas.microsoft.com/office/drawing/2014/main" id="{B5127279-9249-47F2-8A42-1F7F68517E9D}"/>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2" name="Rectangle 66">
              <a:extLst>
                <a:ext uri="{FF2B5EF4-FFF2-40B4-BE49-F238E27FC236}">
                  <a16:creationId xmlns:a16="http://schemas.microsoft.com/office/drawing/2014/main" id="{4BE3E747-CD2D-4EA9-8A1C-AFC94F640398}"/>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3" name="Rectangle 67">
              <a:extLst>
                <a:ext uri="{FF2B5EF4-FFF2-40B4-BE49-F238E27FC236}">
                  <a16:creationId xmlns:a16="http://schemas.microsoft.com/office/drawing/2014/main" id="{844450CC-44D2-4CFB-9D82-BA80F0CA0E8F}"/>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4" name="Rectangle 68">
              <a:extLst>
                <a:ext uri="{FF2B5EF4-FFF2-40B4-BE49-F238E27FC236}">
                  <a16:creationId xmlns:a16="http://schemas.microsoft.com/office/drawing/2014/main" id="{56C9C6B8-074B-4807-A953-D5D69AEE2FA6}"/>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5" name="Rectangle 69">
              <a:extLst>
                <a:ext uri="{FF2B5EF4-FFF2-40B4-BE49-F238E27FC236}">
                  <a16:creationId xmlns:a16="http://schemas.microsoft.com/office/drawing/2014/main" id="{55A940DF-BE4B-4046-BF7D-7BBB8316FF8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6" name="Rectangle 70">
              <a:extLst>
                <a:ext uri="{FF2B5EF4-FFF2-40B4-BE49-F238E27FC236}">
                  <a16:creationId xmlns:a16="http://schemas.microsoft.com/office/drawing/2014/main" id="{79FECFE2-55AB-4195-B4F2-F1831B090139}"/>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7" name="Rectangle 71">
              <a:extLst>
                <a:ext uri="{FF2B5EF4-FFF2-40B4-BE49-F238E27FC236}">
                  <a16:creationId xmlns:a16="http://schemas.microsoft.com/office/drawing/2014/main" id="{F78BF45E-3F1B-4CCF-AB55-6AACA1D79688}"/>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8" name="Rectangle 72">
              <a:extLst>
                <a:ext uri="{FF2B5EF4-FFF2-40B4-BE49-F238E27FC236}">
                  <a16:creationId xmlns:a16="http://schemas.microsoft.com/office/drawing/2014/main" id="{CEAEA0D2-DAF5-42AD-824D-BF0A0786ACDB}"/>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39" name="Rectangle 73">
              <a:extLst>
                <a:ext uri="{FF2B5EF4-FFF2-40B4-BE49-F238E27FC236}">
                  <a16:creationId xmlns:a16="http://schemas.microsoft.com/office/drawing/2014/main" id="{2616B93B-15A3-4A25-B322-A4A334791D4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0" name="Rectangle 74">
              <a:extLst>
                <a:ext uri="{FF2B5EF4-FFF2-40B4-BE49-F238E27FC236}">
                  <a16:creationId xmlns:a16="http://schemas.microsoft.com/office/drawing/2014/main" id="{26C24972-CC21-4F79-908A-8F7EEF3C3BF9}"/>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1" name="Rectangle 75">
              <a:extLst>
                <a:ext uri="{FF2B5EF4-FFF2-40B4-BE49-F238E27FC236}">
                  <a16:creationId xmlns:a16="http://schemas.microsoft.com/office/drawing/2014/main" id="{FD7C3FD5-0F89-4B6D-AC87-8001A0810CFA}"/>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2" name="Rectangle 76">
              <a:extLst>
                <a:ext uri="{FF2B5EF4-FFF2-40B4-BE49-F238E27FC236}">
                  <a16:creationId xmlns:a16="http://schemas.microsoft.com/office/drawing/2014/main" id="{B03C108E-68F6-4221-BC40-C5E3C190447E}"/>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3" name="Rectangle 77">
              <a:extLst>
                <a:ext uri="{FF2B5EF4-FFF2-40B4-BE49-F238E27FC236}">
                  <a16:creationId xmlns:a16="http://schemas.microsoft.com/office/drawing/2014/main" id="{AEE8C851-520C-4A98-839F-17DEECB4C1ED}"/>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4" name="Rectangle 78">
              <a:extLst>
                <a:ext uri="{FF2B5EF4-FFF2-40B4-BE49-F238E27FC236}">
                  <a16:creationId xmlns:a16="http://schemas.microsoft.com/office/drawing/2014/main" id="{64CDD37E-8761-499B-B591-D1B68A0C6023}"/>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5" name="Rectangle 79">
              <a:extLst>
                <a:ext uri="{FF2B5EF4-FFF2-40B4-BE49-F238E27FC236}">
                  <a16:creationId xmlns:a16="http://schemas.microsoft.com/office/drawing/2014/main" id="{CF1D9CFA-A92A-4012-8DBE-A1AFE416C0D8}"/>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6" name="Rectangle 80">
              <a:extLst>
                <a:ext uri="{FF2B5EF4-FFF2-40B4-BE49-F238E27FC236}">
                  <a16:creationId xmlns:a16="http://schemas.microsoft.com/office/drawing/2014/main" id="{5B28FF0B-0B00-4C89-9B32-5FCEE8CF723B}"/>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7" name="Rectangle 81">
              <a:extLst>
                <a:ext uri="{FF2B5EF4-FFF2-40B4-BE49-F238E27FC236}">
                  <a16:creationId xmlns:a16="http://schemas.microsoft.com/office/drawing/2014/main" id="{3F39461F-D7C3-4741-A3BF-B2B81AC1BD42}"/>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8" name="Rectangle 82">
              <a:extLst>
                <a:ext uri="{FF2B5EF4-FFF2-40B4-BE49-F238E27FC236}">
                  <a16:creationId xmlns:a16="http://schemas.microsoft.com/office/drawing/2014/main" id="{B209DBFB-FB6A-41D4-B8FD-371C1627C2D7}"/>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49" name="Rectangle 83">
              <a:extLst>
                <a:ext uri="{FF2B5EF4-FFF2-40B4-BE49-F238E27FC236}">
                  <a16:creationId xmlns:a16="http://schemas.microsoft.com/office/drawing/2014/main" id="{9851ABD3-4B24-43E9-8246-B439DE289025}"/>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50" name="Rectangle 84">
              <a:extLst>
                <a:ext uri="{FF2B5EF4-FFF2-40B4-BE49-F238E27FC236}">
                  <a16:creationId xmlns:a16="http://schemas.microsoft.com/office/drawing/2014/main" id="{C66181AB-B727-41A6-A789-CF6AAB6890A6}"/>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2" name="Date Placeholder 1"/>
          <p:cNvSpPr>
            <a:spLocks noGrp="1"/>
          </p:cNvSpPr>
          <p:nvPr userDrawn="1">
            <p:ph type="dt" sz="half" idx="10"/>
          </p:nvPr>
        </p:nvSpPr>
        <p:spPr/>
        <p:txBody>
          <a:bodyPr/>
          <a:lstStyle/>
          <a:p>
            <a:fld id="{425404F2-BE9A-4460-8815-8F645183555F}" type="datetimeFigureOut">
              <a:rPr lang="en-US" smtClean="0"/>
              <a:pPr/>
              <a:t>7/22/2025</a:t>
            </a:fld>
            <a:endParaRPr lang="en-US"/>
          </a:p>
        </p:txBody>
      </p:sp>
      <p:sp>
        <p:nvSpPr>
          <p:cNvPr id="3" name="Footer Placeholder 2"/>
          <p:cNvSpPr>
            <a:spLocks noGrp="1"/>
          </p:cNvSpPr>
          <p:nvPr userDrawn="1">
            <p:ph type="ftr" sz="quarter" idx="11"/>
          </p:nvPr>
        </p:nvSpPr>
        <p:spPr/>
        <p:txBody>
          <a:bodyPr/>
          <a:lstStyle/>
          <a:p>
            <a:endParaRPr lang="en-US"/>
          </a:p>
        </p:txBody>
      </p:sp>
      <p:sp>
        <p:nvSpPr>
          <p:cNvPr id="4" name="Slide Number Placeholder 3"/>
          <p:cNvSpPr>
            <a:spLocks noGrp="1"/>
          </p:cNvSpPr>
          <p:nvPr userDrawn="1">
            <p:ph type="sldNum" sz="quarter" idx="12"/>
          </p:nvPr>
        </p:nvSpPr>
        <p:spPr/>
        <p:txBody>
          <a:bodyPr/>
          <a:lstStyle/>
          <a:p>
            <a:r>
              <a:rPr lang="en-US" dirty="0"/>
              <a:t>www.anubhavtrainings.com</a:t>
            </a:r>
          </a:p>
        </p:txBody>
      </p:sp>
      <p:grpSp>
        <p:nvGrpSpPr>
          <p:cNvPr id="618" name="Group 617">
            <a:extLst>
              <a:ext uri="{FF2B5EF4-FFF2-40B4-BE49-F238E27FC236}">
                <a16:creationId xmlns:a16="http://schemas.microsoft.com/office/drawing/2014/main" id="{B5B99429-15CB-4646-807F-6B01F4253B13}"/>
              </a:ext>
            </a:extLst>
          </p:cNvPr>
          <p:cNvGrpSpPr/>
          <p:nvPr userDrawn="1"/>
        </p:nvGrpSpPr>
        <p:grpSpPr>
          <a:xfrm>
            <a:off x="354110" y="5904602"/>
            <a:ext cx="11480604" cy="109990"/>
            <a:chOff x="354110" y="6402442"/>
            <a:chExt cx="11480604" cy="109990"/>
          </a:xfrm>
        </p:grpSpPr>
        <p:sp>
          <p:nvSpPr>
            <p:cNvPr id="619" name="Rectangle 59">
              <a:extLst>
                <a:ext uri="{FF2B5EF4-FFF2-40B4-BE49-F238E27FC236}">
                  <a16:creationId xmlns:a16="http://schemas.microsoft.com/office/drawing/2014/main" id="{624494D0-607C-4971-A357-ED99F45D7C21}"/>
                </a:ext>
              </a:extLst>
            </p:cNvPr>
            <p:cNvSpPr>
              <a:spLocks noChangeArrowheads="1"/>
            </p:cNvSpPr>
            <p:nvPr/>
          </p:nvSpPr>
          <p:spPr bwMode="auto">
            <a:xfrm>
              <a:off x="35411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0" name="Rectangle 60">
              <a:extLst>
                <a:ext uri="{FF2B5EF4-FFF2-40B4-BE49-F238E27FC236}">
                  <a16:creationId xmlns:a16="http://schemas.microsoft.com/office/drawing/2014/main" id="{22FD15BA-8E62-417D-8392-658E5E86C2FF}"/>
                </a:ext>
              </a:extLst>
            </p:cNvPr>
            <p:cNvSpPr>
              <a:spLocks noChangeArrowheads="1"/>
            </p:cNvSpPr>
            <p:nvPr/>
          </p:nvSpPr>
          <p:spPr bwMode="auto">
            <a:xfrm>
              <a:off x="80954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1" name="Rectangle 61">
              <a:extLst>
                <a:ext uri="{FF2B5EF4-FFF2-40B4-BE49-F238E27FC236}">
                  <a16:creationId xmlns:a16="http://schemas.microsoft.com/office/drawing/2014/main" id="{C665A07F-2AFB-49CF-8EE0-C81377FC2A54}"/>
                </a:ext>
              </a:extLst>
            </p:cNvPr>
            <p:cNvSpPr>
              <a:spLocks noChangeArrowheads="1"/>
            </p:cNvSpPr>
            <p:nvPr/>
          </p:nvSpPr>
          <p:spPr bwMode="auto">
            <a:xfrm>
              <a:off x="126380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2" name="Rectangle 62">
              <a:extLst>
                <a:ext uri="{FF2B5EF4-FFF2-40B4-BE49-F238E27FC236}">
                  <a16:creationId xmlns:a16="http://schemas.microsoft.com/office/drawing/2014/main" id="{74997C49-7ACC-4BCC-BC8D-58EBD77EE72A}"/>
                </a:ext>
              </a:extLst>
            </p:cNvPr>
            <p:cNvSpPr>
              <a:spLocks noChangeArrowheads="1"/>
            </p:cNvSpPr>
            <p:nvPr/>
          </p:nvSpPr>
          <p:spPr bwMode="auto">
            <a:xfrm>
              <a:off x="171923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3" name="Rectangle 63">
              <a:extLst>
                <a:ext uri="{FF2B5EF4-FFF2-40B4-BE49-F238E27FC236}">
                  <a16:creationId xmlns:a16="http://schemas.microsoft.com/office/drawing/2014/main" id="{E3CDD2FB-079B-43EA-89D5-5FD9D7644AC4}"/>
                </a:ext>
              </a:extLst>
            </p:cNvPr>
            <p:cNvSpPr>
              <a:spLocks noChangeArrowheads="1"/>
            </p:cNvSpPr>
            <p:nvPr/>
          </p:nvSpPr>
          <p:spPr bwMode="auto">
            <a:xfrm>
              <a:off x="217350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4" name="Rectangle 64">
              <a:extLst>
                <a:ext uri="{FF2B5EF4-FFF2-40B4-BE49-F238E27FC236}">
                  <a16:creationId xmlns:a16="http://schemas.microsoft.com/office/drawing/2014/main" id="{9C1479D9-3647-44C4-99E1-C660E2C8E306}"/>
                </a:ext>
              </a:extLst>
            </p:cNvPr>
            <p:cNvSpPr>
              <a:spLocks noChangeArrowheads="1"/>
            </p:cNvSpPr>
            <p:nvPr/>
          </p:nvSpPr>
          <p:spPr bwMode="auto">
            <a:xfrm>
              <a:off x="262893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5" name="Rectangle 65">
              <a:extLst>
                <a:ext uri="{FF2B5EF4-FFF2-40B4-BE49-F238E27FC236}">
                  <a16:creationId xmlns:a16="http://schemas.microsoft.com/office/drawing/2014/main" id="{AA8F3E10-CD9D-49C0-B0AE-24ABBF3BDC07}"/>
                </a:ext>
              </a:extLst>
            </p:cNvPr>
            <p:cNvSpPr>
              <a:spLocks noChangeArrowheads="1"/>
            </p:cNvSpPr>
            <p:nvPr/>
          </p:nvSpPr>
          <p:spPr bwMode="auto">
            <a:xfrm>
              <a:off x="3083197"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6" name="Rectangle 66">
              <a:extLst>
                <a:ext uri="{FF2B5EF4-FFF2-40B4-BE49-F238E27FC236}">
                  <a16:creationId xmlns:a16="http://schemas.microsoft.com/office/drawing/2014/main" id="{9C3B6F09-A4DD-4A26-B213-51E23205497E}"/>
                </a:ext>
              </a:extLst>
            </p:cNvPr>
            <p:cNvSpPr>
              <a:spLocks noChangeArrowheads="1"/>
            </p:cNvSpPr>
            <p:nvPr/>
          </p:nvSpPr>
          <p:spPr bwMode="auto">
            <a:xfrm>
              <a:off x="3538630"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7" name="Rectangle 67">
              <a:extLst>
                <a:ext uri="{FF2B5EF4-FFF2-40B4-BE49-F238E27FC236}">
                  <a16:creationId xmlns:a16="http://schemas.microsoft.com/office/drawing/2014/main" id="{2BA14941-5A2D-4CDB-9C2E-79C930D22256}"/>
                </a:ext>
              </a:extLst>
            </p:cNvPr>
            <p:cNvSpPr>
              <a:spLocks noChangeArrowheads="1"/>
            </p:cNvSpPr>
            <p:nvPr/>
          </p:nvSpPr>
          <p:spPr bwMode="auto">
            <a:xfrm>
              <a:off x="399289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8" name="Rectangle 68">
              <a:extLst>
                <a:ext uri="{FF2B5EF4-FFF2-40B4-BE49-F238E27FC236}">
                  <a16:creationId xmlns:a16="http://schemas.microsoft.com/office/drawing/2014/main" id="{6C5B2E84-85D6-4DD5-88FE-F8495F5E3CA2}"/>
                </a:ext>
              </a:extLst>
            </p:cNvPr>
            <p:cNvSpPr>
              <a:spLocks noChangeArrowheads="1"/>
            </p:cNvSpPr>
            <p:nvPr/>
          </p:nvSpPr>
          <p:spPr bwMode="auto">
            <a:xfrm>
              <a:off x="4448326"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29" name="Rectangle 69">
              <a:extLst>
                <a:ext uri="{FF2B5EF4-FFF2-40B4-BE49-F238E27FC236}">
                  <a16:creationId xmlns:a16="http://schemas.microsoft.com/office/drawing/2014/main" id="{1987B595-96EB-427F-8E00-533CBBEB5E66}"/>
                </a:ext>
              </a:extLst>
            </p:cNvPr>
            <p:cNvSpPr>
              <a:spLocks noChangeArrowheads="1"/>
            </p:cNvSpPr>
            <p:nvPr/>
          </p:nvSpPr>
          <p:spPr bwMode="auto">
            <a:xfrm>
              <a:off x="4902589"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0" name="Rectangle 70">
              <a:extLst>
                <a:ext uri="{FF2B5EF4-FFF2-40B4-BE49-F238E27FC236}">
                  <a16:creationId xmlns:a16="http://schemas.microsoft.com/office/drawing/2014/main" id="{99D33392-C824-498D-AF8A-7AF58A9F3321}"/>
                </a:ext>
              </a:extLst>
            </p:cNvPr>
            <p:cNvSpPr>
              <a:spLocks noChangeArrowheads="1"/>
            </p:cNvSpPr>
            <p:nvPr/>
          </p:nvSpPr>
          <p:spPr bwMode="auto">
            <a:xfrm>
              <a:off x="535802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1" name="Rectangle 71">
              <a:extLst>
                <a:ext uri="{FF2B5EF4-FFF2-40B4-BE49-F238E27FC236}">
                  <a16:creationId xmlns:a16="http://schemas.microsoft.com/office/drawing/2014/main" id="{6D1CAD59-FE6E-48A2-AE71-1BB80553F20C}"/>
                </a:ext>
              </a:extLst>
            </p:cNvPr>
            <p:cNvSpPr>
              <a:spLocks noChangeArrowheads="1"/>
            </p:cNvSpPr>
            <p:nvPr/>
          </p:nvSpPr>
          <p:spPr bwMode="auto">
            <a:xfrm>
              <a:off x="5812285"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2" name="Rectangle 72">
              <a:extLst>
                <a:ext uri="{FF2B5EF4-FFF2-40B4-BE49-F238E27FC236}">
                  <a16:creationId xmlns:a16="http://schemas.microsoft.com/office/drawing/2014/main" id="{BD936CE6-00F6-4CAF-A200-A693710C89B3}"/>
                </a:ext>
              </a:extLst>
            </p:cNvPr>
            <p:cNvSpPr>
              <a:spLocks noChangeArrowheads="1"/>
            </p:cNvSpPr>
            <p:nvPr/>
          </p:nvSpPr>
          <p:spPr bwMode="auto">
            <a:xfrm>
              <a:off x="626771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3" name="Rectangle 73">
              <a:extLst>
                <a:ext uri="{FF2B5EF4-FFF2-40B4-BE49-F238E27FC236}">
                  <a16:creationId xmlns:a16="http://schemas.microsoft.com/office/drawing/2014/main" id="{10329E52-6B3F-4897-BFBC-A6C4F2D26958}"/>
                </a:ext>
              </a:extLst>
            </p:cNvPr>
            <p:cNvSpPr>
              <a:spLocks noChangeArrowheads="1"/>
            </p:cNvSpPr>
            <p:nvPr/>
          </p:nvSpPr>
          <p:spPr bwMode="auto">
            <a:xfrm>
              <a:off x="672198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4" name="Rectangle 74">
              <a:extLst>
                <a:ext uri="{FF2B5EF4-FFF2-40B4-BE49-F238E27FC236}">
                  <a16:creationId xmlns:a16="http://schemas.microsoft.com/office/drawing/2014/main" id="{B9A5FD8E-2005-457D-B36F-5BD162CB6407}"/>
                </a:ext>
              </a:extLst>
            </p:cNvPr>
            <p:cNvSpPr>
              <a:spLocks noChangeArrowheads="1"/>
            </p:cNvSpPr>
            <p:nvPr/>
          </p:nvSpPr>
          <p:spPr bwMode="auto">
            <a:xfrm>
              <a:off x="7177414"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5" name="Rectangle 75">
              <a:extLst>
                <a:ext uri="{FF2B5EF4-FFF2-40B4-BE49-F238E27FC236}">
                  <a16:creationId xmlns:a16="http://schemas.microsoft.com/office/drawing/2014/main" id="{2C1FBF6B-A7C3-4F83-AD53-33D9E848D4A4}"/>
                </a:ext>
              </a:extLst>
            </p:cNvPr>
            <p:cNvSpPr>
              <a:spLocks noChangeArrowheads="1"/>
            </p:cNvSpPr>
            <p:nvPr/>
          </p:nvSpPr>
          <p:spPr bwMode="auto">
            <a:xfrm>
              <a:off x="7631676"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6" name="Rectangle 76">
              <a:extLst>
                <a:ext uri="{FF2B5EF4-FFF2-40B4-BE49-F238E27FC236}">
                  <a16:creationId xmlns:a16="http://schemas.microsoft.com/office/drawing/2014/main" id="{964A4B57-1B27-4010-9A9F-F2BCD2530127}"/>
                </a:ext>
              </a:extLst>
            </p:cNvPr>
            <p:cNvSpPr>
              <a:spLocks noChangeArrowheads="1"/>
            </p:cNvSpPr>
            <p:nvPr/>
          </p:nvSpPr>
          <p:spPr bwMode="auto">
            <a:xfrm>
              <a:off x="8087109"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7" name="Rectangle 77">
              <a:extLst>
                <a:ext uri="{FF2B5EF4-FFF2-40B4-BE49-F238E27FC236}">
                  <a16:creationId xmlns:a16="http://schemas.microsoft.com/office/drawing/2014/main" id="{D961087D-A1D8-48DD-8BD9-550D63557439}"/>
                </a:ext>
              </a:extLst>
            </p:cNvPr>
            <p:cNvSpPr>
              <a:spLocks noChangeArrowheads="1"/>
            </p:cNvSpPr>
            <p:nvPr/>
          </p:nvSpPr>
          <p:spPr bwMode="auto">
            <a:xfrm>
              <a:off x="8541372"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8" name="Rectangle 78">
              <a:extLst>
                <a:ext uri="{FF2B5EF4-FFF2-40B4-BE49-F238E27FC236}">
                  <a16:creationId xmlns:a16="http://schemas.microsoft.com/office/drawing/2014/main" id="{64FADA1C-663B-4FF6-8D80-B311B8ABCD02}"/>
                </a:ext>
              </a:extLst>
            </p:cNvPr>
            <p:cNvSpPr>
              <a:spLocks noChangeArrowheads="1"/>
            </p:cNvSpPr>
            <p:nvPr/>
          </p:nvSpPr>
          <p:spPr bwMode="auto">
            <a:xfrm>
              <a:off x="8996805"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39" name="Rectangle 79">
              <a:extLst>
                <a:ext uri="{FF2B5EF4-FFF2-40B4-BE49-F238E27FC236}">
                  <a16:creationId xmlns:a16="http://schemas.microsoft.com/office/drawing/2014/main" id="{E96330D1-4BBF-4D0A-B45F-77999C5C74D6}"/>
                </a:ext>
              </a:extLst>
            </p:cNvPr>
            <p:cNvSpPr>
              <a:spLocks noChangeArrowheads="1"/>
            </p:cNvSpPr>
            <p:nvPr/>
          </p:nvSpPr>
          <p:spPr bwMode="auto">
            <a:xfrm>
              <a:off x="9451068"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0" name="Rectangle 80">
              <a:extLst>
                <a:ext uri="{FF2B5EF4-FFF2-40B4-BE49-F238E27FC236}">
                  <a16:creationId xmlns:a16="http://schemas.microsoft.com/office/drawing/2014/main" id="{78AFE672-0739-4A26-8B51-D71BAD6A4326}"/>
                </a:ext>
              </a:extLst>
            </p:cNvPr>
            <p:cNvSpPr>
              <a:spLocks noChangeArrowheads="1"/>
            </p:cNvSpPr>
            <p:nvPr/>
          </p:nvSpPr>
          <p:spPr bwMode="auto">
            <a:xfrm>
              <a:off x="9906501"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1" name="Rectangle 81">
              <a:extLst>
                <a:ext uri="{FF2B5EF4-FFF2-40B4-BE49-F238E27FC236}">
                  <a16:creationId xmlns:a16="http://schemas.microsoft.com/office/drawing/2014/main" id="{AA3E4254-137D-4797-BF52-FAB6866F0F05}"/>
                </a:ext>
              </a:extLst>
            </p:cNvPr>
            <p:cNvSpPr>
              <a:spLocks noChangeArrowheads="1"/>
            </p:cNvSpPr>
            <p:nvPr/>
          </p:nvSpPr>
          <p:spPr bwMode="auto">
            <a:xfrm>
              <a:off x="10360763"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2" name="Rectangle 82">
              <a:extLst>
                <a:ext uri="{FF2B5EF4-FFF2-40B4-BE49-F238E27FC236}">
                  <a16:creationId xmlns:a16="http://schemas.microsoft.com/office/drawing/2014/main" id="{81844ED9-0C33-41B9-8D6C-0C959F9E0F48}"/>
                </a:ext>
              </a:extLst>
            </p:cNvPr>
            <p:cNvSpPr>
              <a:spLocks noChangeArrowheads="1"/>
            </p:cNvSpPr>
            <p:nvPr/>
          </p:nvSpPr>
          <p:spPr bwMode="auto">
            <a:xfrm>
              <a:off x="10816197"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3" name="Rectangle 83">
              <a:extLst>
                <a:ext uri="{FF2B5EF4-FFF2-40B4-BE49-F238E27FC236}">
                  <a16:creationId xmlns:a16="http://schemas.microsoft.com/office/drawing/2014/main" id="{69541354-1FEF-4A05-8852-E0866C02411F}"/>
                </a:ext>
              </a:extLst>
            </p:cNvPr>
            <p:cNvSpPr>
              <a:spLocks noChangeArrowheads="1"/>
            </p:cNvSpPr>
            <p:nvPr/>
          </p:nvSpPr>
          <p:spPr bwMode="auto">
            <a:xfrm>
              <a:off x="11270460" y="6402442"/>
              <a:ext cx="10999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644" name="Rectangle 84">
              <a:extLst>
                <a:ext uri="{FF2B5EF4-FFF2-40B4-BE49-F238E27FC236}">
                  <a16:creationId xmlns:a16="http://schemas.microsoft.com/office/drawing/2014/main" id="{22323587-A6E2-4D2C-9D71-B6D0B4DAF0A2}"/>
                </a:ext>
              </a:extLst>
            </p:cNvPr>
            <p:cNvSpPr>
              <a:spLocks noChangeArrowheads="1"/>
            </p:cNvSpPr>
            <p:nvPr/>
          </p:nvSpPr>
          <p:spPr bwMode="auto">
            <a:xfrm>
              <a:off x="11725892" y="6402442"/>
              <a:ext cx="108822" cy="109990"/>
            </a:xfrm>
            <a:prstGeom prst="rect">
              <a:avLst/>
            </a:prstGeom>
            <a:solidFill>
              <a:schemeClr val="accent1">
                <a:lumMod val="90000"/>
                <a:lumOff val="10000"/>
                <a:alpha val="20000"/>
              </a:schemeClr>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Tree>
    <p:extLst>
      <p:ext uri="{BB962C8B-B14F-4D97-AF65-F5344CB8AC3E}">
        <p14:creationId xmlns:p14="http://schemas.microsoft.com/office/powerpoint/2010/main" val="66395774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3599468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2_Title Slide">
  <p:cSld name="2_Title Slide">
    <p:spTree>
      <p:nvGrpSpPr>
        <p:cNvPr id="1" name="Shape 79"/>
        <p:cNvGrpSpPr/>
        <p:nvPr/>
      </p:nvGrpSpPr>
      <p:grpSpPr>
        <a:xfrm>
          <a:off x="0" y="0"/>
          <a:ext cx="0" cy="0"/>
          <a:chOff x="0" y="0"/>
          <a:chExt cx="0" cy="0"/>
        </a:xfrm>
      </p:grpSpPr>
      <p:sp>
        <p:nvSpPr>
          <p:cNvPr id="80" name="Google Shape;80;p170"/>
          <p:cNvSpPr txBox="1">
            <a:spLocks noGrp="1"/>
          </p:cNvSpPr>
          <p:nvPr>
            <p:ph type="ctrTitle"/>
          </p:nvPr>
        </p:nvSpPr>
        <p:spPr>
          <a:xfrm>
            <a:off x="914162" y="1226215"/>
            <a:ext cx="6548402" cy="1470025"/>
          </a:xfrm>
          <a:prstGeom prst="rect">
            <a:avLst/>
          </a:prstGeom>
          <a:noFill/>
          <a:ln>
            <a:noFill/>
          </a:ln>
        </p:spPr>
        <p:txBody>
          <a:bodyPr spcFirstLastPara="1" wrap="square" lIns="0" tIns="60925" rIns="0" bIns="60925" anchor="ctr" anchorCtr="0">
            <a:noAutofit/>
          </a:bodyPr>
          <a:lstStyle>
            <a:lvl1pPr lvl="0" algn="l">
              <a:lnSpc>
                <a:spcPct val="90000"/>
              </a:lnSpc>
              <a:spcBef>
                <a:spcPts val="0"/>
              </a:spcBef>
              <a:spcAft>
                <a:spcPts val="0"/>
              </a:spcAft>
              <a:buClr>
                <a:schemeClr val="lt1"/>
              </a:buClr>
              <a:buSzPts val="4800"/>
              <a:buFont typeface="Quattrocento Sans"/>
              <a:buNone/>
              <a:defRPr sz="4800" cap="none">
                <a:solidFill>
                  <a:schemeClr val="lt1"/>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1" name="Google Shape;81;p170"/>
          <p:cNvSpPr txBox="1">
            <a:spLocks noGrp="1"/>
          </p:cNvSpPr>
          <p:nvPr>
            <p:ph type="subTitle" idx="1"/>
          </p:nvPr>
        </p:nvSpPr>
        <p:spPr>
          <a:xfrm>
            <a:off x="914163" y="2734341"/>
            <a:ext cx="5396273" cy="1080120"/>
          </a:xfrm>
          <a:prstGeom prst="rect">
            <a:avLst/>
          </a:prstGeom>
          <a:noFill/>
          <a:ln>
            <a:noFill/>
          </a:ln>
        </p:spPr>
        <p:txBody>
          <a:bodyPr spcFirstLastPara="1" wrap="square" lIns="0" tIns="60925" rIns="0" bIns="60925" anchor="t" anchorCtr="0">
            <a:normAutofit/>
          </a:bodyPr>
          <a:lstStyle>
            <a:lvl1pPr lvl="0" algn="l">
              <a:spcBef>
                <a:spcPts val="720"/>
              </a:spcBef>
              <a:spcAft>
                <a:spcPts val="0"/>
              </a:spcAft>
              <a:buClr>
                <a:schemeClr val="lt1"/>
              </a:buClr>
              <a:buSzPts val="3600"/>
              <a:buNone/>
              <a:defRPr>
                <a:solidFill>
                  <a:schemeClr val="lt1"/>
                </a:solidFill>
              </a:defRPr>
            </a:lvl1pPr>
            <a:lvl2pPr lvl="1" algn="ctr">
              <a:spcBef>
                <a:spcPts val="640"/>
              </a:spcBef>
              <a:spcAft>
                <a:spcPts val="0"/>
              </a:spcAft>
              <a:buClr>
                <a:srgbClr val="918E8D"/>
              </a:buClr>
              <a:buSzPts val="3200"/>
              <a:buNone/>
              <a:defRPr>
                <a:solidFill>
                  <a:srgbClr val="918E8D"/>
                </a:solidFill>
              </a:defRPr>
            </a:lvl2pPr>
            <a:lvl3pPr lvl="2" algn="ctr">
              <a:spcBef>
                <a:spcPts val="480"/>
              </a:spcBef>
              <a:spcAft>
                <a:spcPts val="0"/>
              </a:spcAft>
              <a:buClr>
                <a:srgbClr val="918E8D"/>
              </a:buClr>
              <a:buSzPts val="2400"/>
              <a:buNone/>
              <a:defRPr>
                <a:solidFill>
                  <a:srgbClr val="918E8D"/>
                </a:solidFill>
              </a:defRPr>
            </a:lvl3pPr>
            <a:lvl4pPr lvl="3" algn="ctr">
              <a:spcBef>
                <a:spcPts val="400"/>
              </a:spcBef>
              <a:spcAft>
                <a:spcPts val="0"/>
              </a:spcAft>
              <a:buClr>
                <a:srgbClr val="918E8D"/>
              </a:buClr>
              <a:buSzPts val="2000"/>
              <a:buNone/>
              <a:defRPr>
                <a:solidFill>
                  <a:srgbClr val="918E8D"/>
                </a:solidFill>
              </a:defRPr>
            </a:lvl4pPr>
            <a:lvl5pPr lvl="4" algn="ctr">
              <a:spcBef>
                <a:spcPts val="400"/>
              </a:spcBef>
              <a:spcAft>
                <a:spcPts val="0"/>
              </a:spcAft>
              <a:buClr>
                <a:srgbClr val="918E8D"/>
              </a:buClr>
              <a:buSzPts val="2000"/>
              <a:buNone/>
              <a:defRPr>
                <a:solidFill>
                  <a:srgbClr val="918E8D"/>
                </a:solidFill>
              </a:defRPr>
            </a:lvl5pPr>
            <a:lvl6pPr lvl="5" algn="ctr">
              <a:spcBef>
                <a:spcPts val="540"/>
              </a:spcBef>
              <a:spcAft>
                <a:spcPts val="0"/>
              </a:spcAft>
              <a:buClr>
                <a:srgbClr val="918E8D"/>
              </a:buClr>
              <a:buSzPts val="2700"/>
              <a:buNone/>
              <a:defRPr>
                <a:solidFill>
                  <a:srgbClr val="918E8D"/>
                </a:solidFill>
              </a:defRPr>
            </a:lvl6pPr>
            <a:lvl7pPr lvl="6" algn="ctr">
              <a:spcBef>
                <a:spcPts val="540"/>
              </a:spcBef>
              <a:spcAft>
                <a:spcPts val="0"/>
              </a:spcAft>
              <a:buClr>
                <a:srgbClr val="918E8D"/>
              </a:buClr>
              <a:buSzPts val="2700"/>
              <a:buNone/>
              <a:defRPr>
                <a:solidFill>
                  <a:srgbClr val="918E8D"/>
                </a:solidFill>
              </a:defRPr>
            </a:lvl7pPr>
            <a:lvl8pPr lvl="7" algn="ctr">
              <a:spcBef>
                <a:spcPts val="540"/>
              </a:spcBef>
              <a:spcAft>
                <a:spcPts val="0"/>
              </a:spcAft>
              <a:buClr>
                <a:srgbClr val="918E8D"/>
              </a:buClr>
              <a:buSzPts val="2700"/>
              <a:buNone/>
              <a:defRPr>
                <a:solidFill>
                  <a:srgbClr val="918E8D"/>
                </a:solidFill>
              </a:defRPr>
            </a:lvl8pPr>
            <a:lvl9pPr lvl="8" algn="ctr">
              <a:spcBef>
                <a:spcPts val="540"/>
              </a:spcBef>
              <a:spcAft>
                <a:spcPts val="0"/>
              </a:spcAft>
              <a:buClr>
                <a:srgbClr val="918E8D"/>
              </a:buClr>
              <a:buSzPts val="2700"/>
              <a:buNone/>
              <a:defRPr>
                <a:solidFill>
                  <a:srgbClr val="918E8D"/>
                </a:solidFill>
              </a:defRPr>
            </a:lvl9pPr>
          </a:lstStyle>
          <a:p>
            <a:endParaRPr/>
          </a:p>
        </p:txBody>
      </p:sp>
      <p:sp>
        <p:nvSpPr>
          <p:cNvPr id="82" name="Google Shape;82;p170"/>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70"/>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170"/>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85" name="Google Shape;85;p170"/>
          <p:cNvSpPr txBox="1">
            <a:spLocks noGrp="1"/>
          </p:cNvSpPr>
          <p:nvPr>
            <p:ph type="body" idx="2"/>
          </p:nvPr>
        </p:nvSpPr>
        <p:spPr>
          <a:xfrm>
            <a:off x="914400" y="3933825"/>
            <a:ext cx="5827713" cy="612775"/>
          </a:xfrm>
          <a:prstGeom prst="rect">
            <a:avLst/>
          </a:prstGeom>
          <a:noFill/>
          <a:ln>
            <a:noFill/>
          </a:ln>
        </p:spPr>
        <p:txBody>
          <a:bodyPr spcFirstLastPara="1" wrap="square" lIns="0" tIns="60925" rIns="0" bIns="60925" anchor="ctr" anchorCtr="0">
            <a:noAutofit/>
          </a:bodyPr>
          <a:lstStyle>
            <a:lvl1pPr marL="457200" lvl="0" indent="-228600" algn="l">
              <a:spcBef>
                <a:spcPts val="400"/>
              </a:spcBef>
              <a:spcAft>
                <a:spcPts val="0"/>
              </a:spcAft>
              <a:buClr>
                <a:schemeClr val="lt1"/>
              </a:buClr>
              <a:buSzPts val="2000"/>
              <a:buNone/>
              <a:defRPr sz="2000">
                <a:solidFill>
                  <a:schemeClr val="lt1"/>
                </a:solidFill>
              </a:defRPr>
            </a:lvl1pPr>
            <a:lvl2pPr marL="914400" lvl="1" indent="-228600" algn="l">
              <a:spcBef>
                <a:spcPts val="320"/>
              </a:spcBef>
              <a:spcAft>
                <a:spcPts val="0"/>
              </a:spcAft>
              <a:buClr>
                <a:schemeClr val="dk1"/>
              </a:buClr>
              <a:buSzPts val="1600"/>
              <a:buNone/>
              <a:defRPr sz="1600"/>
            </a:lvl2pPr>
            <a:lvl3pPr marL="1371600" lvl="2" indent="-228600" algn="l">
              <a:spcBef>
                <a:spcPts val="320"/>
              </a:spcBef>
              <a:spcAft>
                <a:spcPts val="0"/>
              </a:spcAft>
              <a:buClr>
                <a:schemeClr val="dk1"/>
              </a:buClr>
              <a:buSzPts val="1600"/>
              <a:buNone/>
              <a:defRPr sz="16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6" name="Google Shape;86;p170"/>
          <p:cNvSpPr>
            <a:spLocks noGrp="1"/>
          </p:cNvSpPr>
          <p:nvPr>
            <p:ph type="pic" idx="3"/>
          </p:nvPr>
        </p:nvSpPr>
        <p:spPr>
          <a:xfrm>
            <a:off x="5208376" y="0"/>
            <a:ext cx="6980449" cy="6858000"/>
          </a:xfrm>
          <a:prstGeom prst="rect">
            <a:avLst/>
          </a:prstGeom>
          <a:noFill/>
          <a:ln>
            <a:noFill/>
          </a:ln>
        </p:spPr>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2_Full Image">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E11C3564-CF67-FE45-A9E2-4B3C230C88D2}"/>
              </a:ext>
            </a:extLst>
          </p:cNvPr>
          <p:cNvSpPr>
            <a:spLocks noGrp="1"/>
          </p:cNvSpPr>
          <p:nvPr>
            <p:ph type="pic" sz="quarter" idx="14"/>
          </p:nvPr>
        </p:nvSpPr>
        <p:spPr>
          <a:xfrm>
            <a:off x="0" y="-1"/>
            <a:ext cx="12188825" cy="3429001"/>
          </a:xfrm>
          <a:prstGeom prst="rect">
            <a:avLst/>
          </a:prstGeom>
          <a:solidFill>
            <a:schemeClr val="bg1">
              <a:lumMod val="95000"/>
            </a:schemeClr>
          </a:solidFill>
        </p:spPr>
        <p:txBody>
          <a:bodyPr>
            <a:normAutofit/>
          </a:bodyPr>
          <a:lstStyle>
            <a:lvl1pPr>
              <a:defRPr sz="1051"/>
            </a:lvl1pPr>
          </a:lstStyle>
          <a:p>
            <a:endParaRPr lang="en-US" dirty="0"/>
          </a:p>
        </p:txBody>
      </p:sp>
    </p:spTree>
    <p:extLst>
      <p:ext uri="{BB962C8B-B14F-4D97-AF65-F5344CB8AC3E}">
        <p14:creationId xmlns:p14="http://schemas.microsoft.com/office/powerpoint/2010/main" val="230967579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Slide" type="title">
  <p:cSld name="Title Slide">
    <p:spTree>
      <p:nvGrpSpPr>
        <p:cNvPr id="1" name="Shape 369"/>
        <p:cNvGrpSpPr/>
        <p:nvPr/>
      </p:nvGrpSpPr>
      <p:grpSpPr>
        <a:xfrm>
          <a:off x="0" y="0"/>
          <a:ext cx="0" cy="0"/>
          <a:chOff x="0" y="0"/>
          <a:chExt cx="0" cy="0"/>
        </a:xfrm>
      </p:grpSpPr>
      <p:sp>
        <p:nvSpPr>
          <p:cNvPr id="370" name="Google Shape;370;p158"/>
          <p:cNvSpPr txBox="1">
            <a:spLocks noGrp="1"/>
          </p:cNvSpPr>
          <p:nvPr>
            <p:ph type="ctrTitle"/>
          </p:nvPr>
        </p:nvSpPr>
        <p:spPr>
          <a:xfrm>
            <a:off x="1523603" y="1122363"/>
            <a:ext cx="9141619"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71" name="Google Shape;371;p158"/>
          <p:cNvSpPr txBox="1">
            <a:spLocks noGrp="1"/>
          </p:cNvSpPr>
          <p:nvPr>
            <p:ph type="subTitle" idx="1"/>
          </p:nvPr>
        </p:nvSpPr>
        <p:spPr>
          <a:xfrm>
            <a:off x="1523603" y="3602037"/>
            <a:ext cx="9141619" cy="1655763"/>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399"/>
              <a:buNone/>
              <a:defRPr sz="2399"/>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72" name="Google Shape;372;p15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3" name="Google Shape;373;p15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4" name="Google Shape;374;p15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32439346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Section Header" type="secHead">
  <p:cSld name="Section Header">
    <p:spTree>
      <p:nvGrpSpPr>
        <p:cNvPr id="1" name="Shape 430"/>
        <p:cNvGrpSpPr/>
        <p:nvPr/>
      </p:nvGrpSpPr>
      <p:grpSpPr>
        <a:xfrm>
          <a:off x="0" y="0"/>
          <a:ext cx="0" cy="0"/>
          <a:chOff x="0" y="0"/>
          <a:chExt cx="0" cy="0"/>
        </a:xfrm>
      </p:grpSpPr>
      <p:sp>
        <p:nvSpPr>
          <p:cNvPr id="431" name="Google Shape;431;p174"/>
          <p:cNvSpPr txBox="1">
            <a:spLocks noGrp="1"/>
          </p:cNvSpPr>
          <p:nvPr>
            <p:ph type="title"/>
          </p:nvPr>
        </p:nvSpPr>
        <p:spPr>
          <a:xfrm>
            <a:off x="831634" y="1709740"/>
            <a:ext cx="10512862"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5999"/>
              <a:buFont typeface="Calibri"/>
              <a:buNone/>
              <a:defRPr sz="59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2" name="Google Shape;432;p174"/>
          <p:cNvSpPr txBox="1">
            <a:spLocks noGrp="1"/>
          </p:cNvSpPr>
          <p:nvPr>
            <p:ph type="body" idx="1"/>
          </p:nvPr>
        </p:nvSpPr>
        <p:spPr>
          <a:xfrm>
            <a:off x="831634" y="4589464"/>
            <a:ext cx="10512862"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399"/>
              <a:buNone/>
              <a:defRPr sz="2399">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3" name="Google Shape;433;p174"/>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4" name="Google Shape;434;p174"/>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5" name="Google Shape;435;p174"/>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9283151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Two Content" type="twoObj">
  <p:cSld name="Two Content">
    <p:spTree>
      <p:nvGrpSpPr>
        <p:cNvPr id="1" name="Shape 436"/>
        <p:cNvGrpSpPr/>
        <p:nvPr/>
      </p:nvGrpSpPr>
      <p:grpSpPr>
        <a:xfrm>
          <a:off x="0" y="0"/>
          <a:ext cx="0" cy="0"/>
          <a:chOff x="0" y="0"/>
          <a:chExt cx="0" cy="0"/>
        </a:xfrm>
      </p:grpSpPr>
      <p:sp>
        <p:nvSpPr>
          <p:cNvPr id="437" name="Google Shape;437;p175"/>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8" name="Google Shape;438;p175"/>
          <p:cNvSpPr txBox="1">
            <a:spLocks noGrp="1"/>
          </p:cNvSpPr>
          <p:nvPr>
            <p:ph type="body" idx="1"/>
          </p:nvPr>
        </p:nvSpPr>
        <p:spPr>
          <a:xfrm>
            <a:off x="83798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39" name="Google Shape;439;p175"/>
          <p:cNvSpPr txBox="1">
            <a:spLocks noGrp="1"/>
          </p:cNvSpPr>
          <p:nvPr>
            <p:ph type="body" idx="2"/>
          </p:nvPr>
        </p:nvSpPr>
        <p:spPr>
          <a:xfrm>
            <a:off x="6170592" y="1825625"/>
            <a:ext cx="5180251" cy="4351339"/>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0" name="Google Shape;440;p175"/>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1" name="Google Shape;441;p175"/>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2" name="Google Shape;442;p175"/>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00140581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Comparison" type="twoTxTwoObj">
  <p:cSld name="Comparison">
    <p:spTree>
      <p:nvGrpSpPr>
        <p:cNvPr id="1" name="Shape 443"/>
        <p:cNvGrpSpPr/>
        <p:nvPr/>
      </p:nvGrpSpPr>
      <p:grpSpPr>
        <a:xfrm>
          <a:off x="0" y="0"/>
          <a:ext cx="0" cy="0"/>
          <a:chOff x="0" y="0"/>
          <a:chExt cx="0" cy="0"/>
        </a:xfrm>
      </p:grpSpPr>
      <p:sp>
        <p:nvSpPr>
          <p:cNvPr id="444" name="Google Shape;444;p176"/>
          <p:cNvSpPr txBox="1">
            <a:spLocks noGrp="1"/>
          </p:cNvSpPr>
          <p:nvPr>
            <p:ph type="title"/>
          </p:nvPr>
        </p:nvSpPr>
        <p:spPr>
          <a:xfrm>
            <a:off x="839569"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45" name="Google Shape;445;p176"/>
          <p:cNvSpPr txBox="1">
            <a:spLocks noGrp="1"/>
          </p:cNvSpPr>
          <p:nvPr>
            <p:ph type="body" idx="1"/>
          </p:nvPr>
        </p:nvSpPr>
        <p:spPr>
          <a:xfrm>
            <a:off x="839571" y="1681163"/>
            <a:ext cx="5156443"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6" name="Google Shape;446;p176"/>
          <p:cNvSpPr txBox="1">
            <a:spLocks noGrp="1"/>
          </p:cNvSpPr>
          <p:nvPr>
            <p:ph type="body" idx="2"/>
          </p:nvPr>
        </p:nvSpPr>
        <p:spPr>
          <a:xfrm>
            <a:off x="839571" y="2505075"/>
            <a:ext cx="5156443"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7" name="Google Shape;447;p176"/>
          <p:cNvSpPr txBox="1">
            <a:spLocks noGrp="1"/>
          </p:cNvSpPr>
          <p:nvPr>
            <p:ph type="body" idx="3"/>
          </p:nvPr>
        </p:nvSpPr>
        <p:spPr>
          <a:xfrm>
            <a:off x="6170593" y="1681163"/>
            <a:ext cx="518183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399"/>
              <a:buNone/>
              <a:defRPr sz="2399"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48" name="Google Shape;448;p176"/>
          <p:cNvSpPr txBox="1">
            <a:spLocks noGrp="1"/>
          </p:cNvSpPr>
          <p:nvPr>
            <p:ph type="body" idx="4"/>
          </p:nvPr>
        </p:nvSpPr>
        <p:spPr>
          <a:xfrm>
            <a:off x="6170593" y="2505075"/>
            <a:ext cx="518183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9" name="Google Shape;449;p176"/>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0" name="Google Shape;450;p176"/>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1" name="Google Shape;451;p176"/>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03217721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Content with Caption" type="objTx">
  <p:cSld name="Content with Caption">
    <p:spTree>
      <p:nvGrpSpPr>
        <p:cNvPr id="1" name="Shape 456"/>
        <p:cNvGrpSpPr/>
        <p:nvPr/>
      </p:nvGrpSpPr>
      <p:grpSpPr>
        <a:xfrm>
          <a:off x="0" y="0"/>
          <a:ext cx="0" cy="0"/>
          <a:chOff x="0" y="0"/>
          <a:chExt cx="0" cy="0"/>
        </a:xfrm>
      </p:grpSpPr>
      <p:sp>
        <p:nvSpPr>
          <p:cNvPr id="457" name="Google Shape;457;p178"/>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8" name="Google Shape;458;p178"/>
          <p:cNvSpPr txBox="1">
            <a:spLocks noGrp="1"/>
          </p:cNvSpPr>
          <p:nvPr>
            <p:ph type="body" idx="1"/>
          </p:nvPr>
        </p:nvSpPr>
        <p:spPr>
          <a:xfrm>
            <a:off x="5181838" y="987426"/>
            <a:ext cx="6170593" cy="4873625"/>
          </a:xfrm>
          <a:prstGeom prst="rect">
            <a:avLst/>
          </a:prstGeom>
          <a:noFill/>
          <a:ln>
            <a:noFill/>
          </a:ln>
        </p:spPr>
        <p:txBody>
          <a:bodyPr spcFirstLastPara="1" wrap="square" lIns="91425" tIns="45700" rIns="91425" bIns="45700" anchor="t" anchorCtr="0">
            <a:normAutofit/>
          </a:bodyPr>
          <a:lstStyle>
            <a:lvl1pPr marL="457200" lvl="0" indent="-431736" algn="l">
              <a:lnSpc>
                <a:spcPct val="90000"/>
              </a:lnSpc>
              <a:spcBef>
                <a:spcPts val="1000"/>
              </a:spcBef>
              <a:spcAft>
                <a:spcPts val="0"/>
              </a:spcAft>
              <a:buClr>
                <a:schemeClr val="dk1"/>
              </a:buClr>
              <a:buSzPts val="3199"/>
              <a:buChar char="•"/>
              <a:defRPr sz="3199"/>
            </a:lvl1pPr>
            <a:lvl2pPr marL="914400" lvl="1" indent="-406336" algn="l">
              <a:lnSpc>
                <a:spcPct val="90000"/>
              </a:lnSpc>
              <a:spcBef>
                <a:spcPts val="500"/>
              </a:spcBef>
              <a:spcAft>
                <a:spcPts val="0"/>
              </a:spcAft>
              <a:buClr>
                <a:schemeClr val="dk1"/>
              </a:buClr>
              <a:buSzPts val="2799"/>
              <a:buChar char="•"/>
              <a:defRPr sz="2799"/>
            </a:lvl2pPr>
            <a:lvl3pPr marL="1371600" lvl="2" indent="-380936" algn="l">
              <a:lnSpc>
                <a:spcPct val="90000"/>
              </a:lnSpc>
              <a:spcBef>
                <a:spcPts val="500"/>
              </a:spcBef>
              <a:spcAft>
                <a:spcPts val="0"/>
              </a:spcAft>
              <a:buClr>
                <a:schemeClr val="dk1"/>
              </a:buClr>
              <a:buSzPts val="2399"/>
              <a:buChar char="•"/>
              <a:defRPr sz="2399"/>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59" name="Google Shape;459;p178"/>
          <p:cNvSpPr txBox="1">
            <a:spLocks noGrp="1"/>
          </p:cNvSpPr>
          <p:nvPr>
            <p:ph type="body" idx="2"/>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0" name="Google Shape;460;p178"/>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1" name="Google Shape;461;p178"/>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2" name="Google Shape;462;p178"/>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3800231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Picture with Caption" type="picTx">
  <p:cSld name="Picture with Caption">
    <p:spTree>
      <p:nvGrpSpPr>
        <p:cNvPr id="1" name="Shape 463"/>
        <p:cNvGrpSpPr/>
        <p:nvPr/>
      </p:nvGrpSpPr>
      <p:grpSpPr>
        <a:xfrm>
          <a:off x="0" y="0"/>
          <a:ext cx="0" cy="0"/>
          <a:chOff x="0" y="0"/>
          <a:chExt cx="0" cy="0"/>
        </a:xfrm>
      </p:grpSpPr>
      <p:sp>
        <p:nvSpPr>
          <p:cNvPr id="464" name="Google Shape;464;p179"/>
          <p:cNvSpPr txBox="1">
            <a:spLocks noGrp="1"/>
          </p:cNvSpPr>
          <p:nvPr>
            <p:ph type="title"/>
          </p:nvPr>
        </p:nvSpPr>
        <p:spPr>
          <a:xfrm>
            <a:off x="839569" y="457200"/>
            <a:ext cx="3931213"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199"/>
              <a:buFont typeface="Calibri"/>
              <a:buNone/>
              <a:defRPr sz="3199"/>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5" name="Google Shape;465;p179"/>
          <p:cNvSpPr>
            <a:spLocks noGrp="1"/>
          </p:cNvSpPr>
          <p:nvPr>
            <p:ph type="pic" idx="2"/>
          </p:nvPr>
        </p:nvSpPr>
        <p:spPr>
          <a:xfrm>
            <a:off x="5181838" y="987426"/>
            <a:ext cx="6170593" cy="4873625"/>
          </a:xfrm>
          <a:prstGeom prst="rect">
            <a:avLst/>
          </a:prstGeom>
          <a:noFill/>
          <a:ln>
            <a:noFill/>
          </a:ln>
        </p:spPr>
      </p:sp>
      <p:sp>
        <p:nvSpPr>
          <p:cNvPr id="466" name="Google Shape;466;p179"/>
          <p:cNvSpPr txBox="1">
            <a:spLocks noGrp="1"/>
          </p:cNvSpPr>
          <p:nvPr>
            <p:ph type="body" idx="1"/>
          </p:nvPr>
        </p:nvSpPr>
        <p:spPr>
          <a:xfrm>
            <a:off x="839569" y="2057401"/>
            <a:ext cx="3931213"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467" name="Google Shape;467;p179"/>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8" name="Google Shape;468;p179"/>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69" name="Google Shape;469;p179"/>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563625835"/>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Title and Vertical Text" type="vertTx">
  <p:cSld name="Title and Vertical Text">
    <p:spTree>
      <p:nvGrpSpPr>
        <p:cNvPr id="1" name="Shape 470"/>
        <p:cNvGrpSpPr/>
        <p:nvPr/>
      </p:nvGrpSpPr>
      <p:grpSpPr>
        <a:xfrm>
          <a:off x="0" y="0"/>
          <a:ext cx="0" cy="0"/>
          <a:chOff x="0" y="0"/>
          <a:chExt cx="0" cy="0"/>
        </a:xfrm>
      </p:grpSpPr>
      <p:sp>
        <p:nvSpPr>
          <p:cNvPr id="471" name="Google Shape;471;p180"/>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2" name="Google Shape;472;p180"/>
          <p:cNvSpPr txBox="1">
            <a:spLocks noGrp="1"/>
          </p:cNvSpPr>
          <p:nvPr>
            <p:ph type="body" idx="1"/>
          </p:nvPr>
        </p:nvSpPr>
        <p:spPr>
          <a:xfrm rot="5400000">
            <a:off x="3918744" y="-1255136"/>
            <a:ext cx="4351339" cy="10512862"/>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3" name="Google Shape;473;p180"/>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4" name="Google Shape;474;p180"/>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5" name="Google Shape;475;p180"/>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54039460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 Title and Text">
    <p:spTree>
      <p:nvGrpSpPr>
        <p:cNvPr id="1" name="Shape 476"/>
        <p:cNvGrpSpPr/>
        <p:nvPr/>
      </p:nvGrpSpPr>
      <p:grpSpPr>
        <a:xfrm>
          <a:off x="0" y="0"/>
          <a:ext cx="0" cy="0"/>
          <a:chOff x="0" y="0"/>
          <a:chExt cx="0" cy="0"/>
        </a:xfrm>
      </p:grpSpPr>
      <p:sp>
        <p:nvSpPr>
          <p:cNvPr id="477" name="Google Shape;477;p181"/>
          <p:cNvSpPr txBox="1">
            <a:spLocks noGrp="1"/>
          </p:cNvSpPr>
          <p:nvPr>
            <p:ph type="title"/>
          </p:nvPr>
        </p:nvSpPr>
        <p:spPr>
          <a:xfrm rot="5400000">
            <a:off x="7130817" y="1956938"/>
            <a:ext cx="5811839" cy="2628215"/>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8" name="Google Shape;478;p181"/>
          <p:cNvSpPr txBox="1">
            <a:spLocks noGrp="1"/>
          </p:cNvSpPr>
          <p:nvPr>
            <p:ph type="body" idx="1"/>
          </p:nvPr>
        </p:nvSpPr>
        <p:spPr>
          <a:xfrm rot="5400000">
            <a:off x="1798205" y="-595097"/>
            <a:ext cx="5811839" cy="773228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79" name="Google Shape;479;p181"/>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0" name="Google Shape;480;p181"/>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1" name="Google Shape;481;p181"/>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384407260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Title">
  <p:cSld name="Title">
    <p:bg>
      <p:bgPr>
        <a:gradFill>
          <a:gsLst>
            <a:gs pos="0">
              <a:schemeClr val="accent2"/>
            </a:gs>
            <a:gs pos="100000">
              <a:schemeClr val="dk1"/>
            </a:gs>
          </a:gsLst>
          <a:lin ang="8100019" scaled="0"/>
        </a:gradFill>
        <a:effectLst/>
      </p:bgPr>
    </p:bg>
    <p:spTree>
      <p:nvGrpSpPr>
        <p:cNvPr id="1" name="Shape 482"/>
        <p:cNvGrpSpPr/>
        <p:nvPr/>
      </p:nvGrpSpPr>
      <p:grpSpPr>
        <a:xfrm>
          <a:off x="0" y="0"/>
          <a:ext cx="0" cy="0"/>
          <a:chOff x="0" y="0"/>
          <a:chExt cx="0" cy="0"/>
        </a:xfrm>
      </p:grpSpPr>
      <p:sp>
        <p:nvSpPr>
          <p:cNvPr id="483" name="Google Shape;483;p182"/>
          <p:cNvSpPr txBox="1">
            <a:spLocks noGrp="1"/>
          </p:cNvSpPr>
          <p:nvPr>
            <p:ph type="ctrTitle"/>
          </p:nvPr>
        </p:nvSpPr>
        <p:spPr>
          <a:xfrm>
            <a:off x="1383473" y="2216600"/>
            <a:ext cx="9421946" cy="2424800"/>
          </a:xfrm>
          <a:prstGeom prst="rect">
            <a:avLst/>
          </a:prstGeom>
          <a:noFill/>
          <a:ln>
            <a:noFill/>
          </a:ln>
        </p:spPr>
        <p:txBody>
          <a:bodyPr spcFirstLastPara="1" wrap="square" lIns="0" tIns="0" rIns="0" bIns="0" anchor="ctr" anchorCtr="0">
            <a:noAutofit/>
          </a:bodyPr>
          <a:lstStyle>
            <a:lvl1pPr lvl="0" algn="l">
              <a:lnSpc>
                <a:spcPct val="100000"/>
              </a:lnSpc>
              <a:spcBef>
                <a:spcPts val="0"/>
              </a:spcBef>
              <a:spcAft>
                <a:spcPts val="0"/>
              </a:spcAft>
              <a:buClr>
                <a:schemeClr val="lt1"/>
              </a:buClr>
              <a:buSzPts val="6800"/>
              <a:buFont typeface="Calibri"/>
              <a:buNone/>
              <a:defRPr sz="9064">
                <a:solidFill>
                  <a:schemeClr val="lt1"/>
                </a:solidFill>
              </a:defRPr>
            </a:lvl1pPr>
            <a:lvl2pPr lvl="1">
              <a:lnSpc>
                <a:spcPct val="100000"/>
              </a:lnSpc>
              <a:spcBef>
                <a:spcPts val="0"/>
              </a:spcBef>
              <a:spcAft>
                <a:spcPts val="0"/>
              </a:spcAft>
              <a:buClr>
                <a:schemeClr val="lt1"/>
              </a:buClr>
              <a:buSzPts val="6800"/>
              <a:buNone/>
              <a:defRPr sz="9064">
                <a:solidFill>
                  <a:schemeClr val="lt1"/>
                </a:solidFill>
              </a:defRPr>
            </a:lvl2pPr>
            <a:lvl3pPr lvl="2">
              <a:lnSpc>
                <a:spcPct val="100000"/>
              </a:lnSpc>
              <a:spcBef>
                <a:spcPts val="0"/>
              </a:spcBef>
              <a:spcAft>
                <a:spcPts val="0"/>
              </a:spcAft>
              <a:buClr>
                <a:schemeClr val="lt1"/>
              </a:buClr>
              <a:buSzPts val="6800"/>
              <a:buNone/>
              <a:defRPr sz="9064">
                <a:solidFill>
                  <a:schemeClr val="lt1"/>
                </a:solidFill>
              </a:defRPr>
            </a:lvl3pPr>
            <a:lvl4pPr lvl="3">
              <a:lnSpc>
                <a:spcPct val="100000"/>
              </a:lnSpc>
              <a:spcBef>
                <a:spcPts val="0"/>
              </a:spcBef>
              <a:spcAft>
                <a:spcPts val="0"/>
              </a:spcAft>
              <a:buClr>
                <a:schemeClr val="lt1"/>
              </a:buClr>
              <a:buSzPts val="6800"/>
              <a:buNone/>
              <a:defRPr sz="9064">
                <a:solidFill>
                  <a:schemeClr val="lt1"/>
                </a:solidFill>
              </a:defRPr>
            </a:lvl4pPr>
            <a:lvl5pPr lvl="4">
              <a:lnSpc>
                <a:spcPct val="100000"/>
              </a:lnSpc>
              <a:spcBef>
                <a:spcPts val="0"/>
              </a:spcBef>
              <a:spcAft>
                <a:spcPts val="0"/>
              </a:spcAft>
              <a:buClr>
                <a:schemeClr val="lt1"/>
              </a:buClr>
              <a:buSzPts val="6800"/>
              <a:buNone/>
              <a:defRPr sz="9064">
                <a:solidFill>
                  <a:schemeClr val="lt1"/>
                </a:solidFill>
              </a:defRPr>
            </a:lvl5pPr>
            <a:lvl6pPr lvl="5">
              <a:lnSpc>
                <a:spcPct val="100000"/>
              </a:lnSpc>
              <a:spcBef>
                <a:spcPts val="0"/>
              </a:spcBef>
              <a:spcAft>
                <a:spcPts val="0"/>
              </a:spcAft>
              <a:buClr>
                <a:schemeClr val="lt1"/>
              </a:buClr>
              <a:buSzPts val="6800"/>
              <a:buNone/>
              <a:defRPr sz="9064">
                <a:solidFill>
                  <a:schemeClr val="lt1"/>
                </a:solidFill>
              </a:defRPr>
            </a:lvl6pPr>
            <a:lvl7pPr lvl="6">
              <a:lnSpc>
                <a:spcPct val="100000"/>
              </a:lnSpc>
              <a:spcBef>
                <a:spcPts val="0"/>
              </a:spcBef>
              <a:spcAft>
                <a:spcPts val="0"/>
              </a:spcAft>
              <a:buClr>
                <a:schemeClr val="lt1"/>
              </a:buClr>
              <a:buSzPts val="6800"/>
              <a:buNone/>
              <a:defRPr sz="9064">
                <a:solidFill>
                  <a:schemeClr val="lt1"/>
                </a:solidFill>
              </a:defRPr>
            </a:lvl7pPr>
            <a:lvl8pPr lvl="7">
              <a:lnSpc>
                <a:spcPct val="100000"/>
              </a:lnSpc>
              <a:spcBef>
                <a:spcPts val="0"/>
              </a:spcBef>
              <a:spcAft>
                <a:spcPts val="0"/>
              </a:spcAft>
              <a:buClr>
                <a:schemeClr val="lt1"/>
              </a:buClr>
              <a:buSzPts val="6800"/>
              <a:buNone/>
              <a:defRPr sz="9064">
                <a:solidFill>
                  <a:schemeClr val="lt1"/>
                </a:solidFill>
              </a:defRPr>
            </a:lvl8pPr>
            <a:lvl9pPr lvl="8">
              <a:lnSpc>
                <a:spcPct val="100000"/>
              </a:lnSpc>
              <a:spcBef>
                <a:spcPts val="0"/>
              </a:spcBef>
              <a:spcAft>
                <a:spcPts val="0"/>
              </a:spcAft>
              <a:buClr>
                <a:schemeClr val="lt1"/>
              </a:buClr>
              <a:buSzPts val="6800"/>
              <a:buNone/>
              <a:defRPr sz="9064">
                <a:solidFill>
                  <a:schemeClr val="lt1"/>
                </a:solidFill>
              </a:defRPr>
            </a:lvl9pPr>
          </a:lstStyle>
          <a:p>
            <a:endParaRPr/>
          </a:p>
        </p:txBody>
      </p:sp>
    </p:spTree>
    <p:extLst>
      <p:ext uri="{BB962C8B-B14F-4D97-AF65-F5344CB8AC3E}">
        <p14:creationId xmlns:p14="http://schemas.microsoft.com/office/powerpoint/2010/main" val="40305806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87"/>
        <p:cNvGrpSpPr/>
        <p:nvPr/>
      </p:nvGrpSpPr>
      <p:grpSpPr>
        <a:xfrm>
          <a:off x="0" y="0"/>
          <a:ext cx="0" cy="0"/>
          <a:chOff x="0" y="0"/>
          <a:chExt cx="0" cy="0"/>
        </a:xfrm>
      </p:grpSpPr>
      <p:sp>
        <p:nvSpPr>
          <p:cNvPr id="88" name="Google Shape;88;p171"/>
          <p:cNvSpPr txBox="1">
            <a:spLocks noGrp="1"/>
          </p:cNvSpPr>
          <p:nvPr>
            <p:ph type="title"/>
          </p:nvPr>
        </p:nvSpPr>
        <p:spPr>
          <a:xfrm>
            <a:off x="962833" y="4406901"/>
            <a:ext cx="10360501" cy="1362075"/>
          </a:xfrm>
          <a:prstGeom prst="rect">
            <a:avLst/>
          </a:prstGeom>
          <a:noFill/>
          <a:ln>
            <a:noFill/>
          </a:ln>
        </p:spPr>
        <p:txBody>
          <a:bodyPr spcFirstLastPara="1" wrap="square" lIns="0" tIns="60925" rIns="0" bIns="60925" anchor="t" anchorCtr="0">
            <a:normAutofit/>
          </a:bodyPr>
          <a:lstStyle>
            <a:lvl1pPr lvl="0" algn="l">
              <a:spcBef>
                <a:spcPts val="0"/>
              </a:spcBef>
              <a:spcAft>
                <a:spcPts val="0"/>
              </a:spcAft>
              <a:buClr>
                <a:schemeClr val="accent1"/>
              </a:buClr>
              <a:buSzPts val="5300"/>
              <a:buFont typeface="Quattrocento Sans"/>
              <a:buNone/>
              <a:defRPr sz="53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9" name="Google Shape;89;p171"/>
          <p:cNvSpPr txBox="1">
            <a:spLocks noGrp="1"/>
          </p:cNvSpPr>
          <p:nvPr>
            <p:ph type="body" idx="1"/>
          </p:nvPr>
        </p:nvSpPr>
        <p:spPr>
          <a:xfrm>
            <a:off x="962833" y="2906713"/>
            <a:ext cx="10360501" cy="1500187"/>
          </a:xfrm>
          <a:prstGeom prst="rect">
            <a:avLst/>
          </a:prstGeom>
          <a:noFill/>
          <a:ln>
            <a:noFill/>
          </a:ln>
        </p:spPr>
        <p:txBody>
          <a:bodyPr spcFirstLastPara="1" wrap="square" lIns="0" tIns="60925" rIns="0" bIns="60925" anchor="b" anchorCtr="0">
            <a:normAutofit/>
          </a:bodyPr>
          <a:lstStyle>
            <a:lvl1pPr marL="457200" lvl="0" indent="-228600" algn="l">
              <a:spcBef>
                <a:spcPts val="540"/>
              </a:spcBef>
              <a:spcAft>
                <a:spcPts val="0"/>
              </a:spcAft>
              <a:buClr>
                <a:srgbClr val="918E8D"/>
              </a:buClr>
              <a:buSzPts val="2700"/>
              <a:buNone/>
              <a:defRPr sz="2700">
                <a:solidFill>
                  <a:srgbClr val="918E8D"/>
                </a:solidFill>
              </a:defRPr>
            </a:lvl1pPr>
            <a:lvl2pPr marL="914400" lvl="1" indent="-228600" algn="l">
              <a:spcBef>
                <a:spcPts val="480"/>
              </a:spcBef>
              <a:spcAft>
                <a:spcPts val="0"/>
              </a:spcAft>
              <a:buClr>
                <a:srgbClr val="918E8D"/>
              </a:buClr>
              <a:buSzPts val="2400"/>
              <a:buNone/>
              <a:defRPr sz="2400">
                <a:solidFill>
                  <a:srgbClr val="918E8D"/>
                </a:solidFill>
              </a:defRPr>
            </a:lvl2pPr>
            <a:lvl3pPr marL="1371600" lvl="2" indent="-228600" algn="l">
              <a:spcBef>
                <a:spcPts val="420"/>
              </a:spcBef>
              <a:spcAft>
                <a:spcPts val="0"/>
              </a:spcAft>
              <a:buClr>
                <a:srgbClr val="918E8D"/>
              </a:buClr>
              <a:buSzPts val="2100"/>
              <a:buNone/>
              <a:defRPr sz="2100">
                <a:solidFill>
                  <a:srgbClr val="918E8D"/>
                </a:solidFill>
              </a:defRPr>
            </a:lvl3pPr>
            <a:lvl4pPr marL="1828800" lvl="3" indent="-228600" algn="l">
              <a:spcBef>
                <a:spcPts val="380"/>
              </a:spcBef>
              <a:spcAft>
                <a:spcPts val="0"/>
              </a:spcAft>
              <a:buClr>
                <a:srgbClr val="918E8D"/>
              </a:buClr>
              <a:buSzPts val="1900"/>
              <a:buNone/>
              <a:defRPr sz="1900">
                <a:solidFill>
                  <a:srgbClr val="918E8D"/>
                </a:solidFill>
              </a:defRPr>
            </a:lvl4pPr>
            <a:lvl5pPr marL="2286000" lvl="4" indent="-228600" algn="l">
              <a:spcBef>
                <a:spcPts val="380"/>
              </a:spcBef>
              <a:spcAft>
                <a:spcPts val="0"/>
              </a:spcAft>
              <a:buClr>
                <a:srgbClr val="918E8D"/>
              </a:buClr>
              <a:buSzPts val="1900"/>
              <a:buNone/>
              <a:defRPr sz="1900">
                <a:solidFill>
                  <a:srgbClr val="918E8D"/>
                </a:solidFill>
              </a:defRPr>
            </a:lvl5pPr>
            <a:lvl6pPr marL="2743200" lvl="5" indent="-228600" algn="l">
              <a:spcBef>
                <a:spcPts val="380"/>
              </a:spcBef>
              <a:spcAft>
                <a:spcPts val="0"/>
              </a:spcAft>
              <a:buClr>
                <a:srgbClr val="918E8D"/>
              </a:buClr>
              <a:buSzPts val="1900"/>
              <a:buNone/>
              <a:defRPr sz="1900">
                <a:solidFill>
                  <a:srgbClr val="918E8D"/>
                </a:solidFill>
              </a:defRPr>
            </a:lvl6pPr>
            <a:lvl7pPr marL="3200400" lvl="6" indent="-228600" algn="l">
              <a:spcBef>
                <a:spcPts val="380"/>
              </a:spcBef>
              <a:spcAft>
                <a:spcPts val="0"/>
              </a:spcAft>
              <a:buClr>
                <a:srgbClr val="918E8D"/>
              </a:buClr>
              <a:buSzPts val="1900"/>
              <a:buNone/>
              <a:defRPr sz="1900">
                <a:solidFill>
                  <a:srgbClr val="918E8D"/>
                </a:solidFill>
              </a:defRPr>
            </a:lvl7pPr>
            <a:lvl8pPr marL="3657600" lvl="7" indent="-228600" algn="l">
              <a:spcBef>
                <a:spcPts val="380"/>
              </a:spcBef>
              <a:spcAft>
                <a:spcPts val="0"/>
              </a:spcAft>
              <a:buClr>
                <a:srgbClr val="918E8D"/>
              </a:buClr>
              <a:buSzPts val="1900"/>
              <a:buNone/>
              <a:defRPr sz="1900">
                <a:solidFill>
                  <a:srgbClr val="918E8D"/>
                </a:solidFill>
              </a:defRPr>
            </a:lvl8pPr>
            <a:lvl9pPr marL="4114800" lvl="8" indent="-228600" algn="l">
              <a:spcBef>
                <a:spcPts val="380"/>
              </a:spcBef>
              <a:spcAft>
                <a:spcPts val="0"/>
              </a:spcAft>
              <a:buClr>
                <a:srgbClr val="918E8D"/>
              </a:buClr>
              <a:buSzPts val="1900"/>
              <a:buNone/>
              <a:defRPr sz="1900">
                <a:solidFill>
                  <a:srgbClr val="918E8D"/>
                </a:solidFill>
              </a:defRPr>
            </a:lvl9pPr>
          </a:lstStyle>
          <a:p>
            <a:endParaRPr/>
          </a:p>
        </p:txBody>
      </p:sp>
      <p:sp>
        <p:nvSpPr>
          <p:cNvPr id="90" name="Google Shape;90;p171"/>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1" name="Google Shape;91;p171"/>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1"/>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Blank - Dark">
  <p:cSld name="Blank - Dark">
    <p:bg>
      <p:bgPr>
        <a:gradFill>
          <a:gsLst>
            <a:gs pos="0">
              <a:schemeClr val="accent1"/>
            </a:gs>
            <a:gs pos="100000">
              <a:schemeClr val="accent2"/>
            </a:gs>
          </a:gsLst>
          <a:lin ang="8099331" scaled="0"/>
        </a:gradFill>
        <a:effectLst/>
      </p:bgPr>
    </p:bg>
    <p:spTree>
      <p:nvGrpSpPr>
        <p:cNvPr id="1" name="Shape 484"/>
        <p:cNvGrpSpPr/>
        <p:nvPr/>
      </p:nvGrpSpPr>
      <p:grpSpPr>
        <a:xfrm>
          <a:off x="0" y="0"/>
          <a:ext cx="0" cy="0"/>
          <a:chOff x="0" y="0"/>
          <a:chExt cx="0" cy="0"/>
        </a:xfrm>
      </p:grpSpPr>
      <p:sp>
        <p:nvSpPr>
          <p:cNvPr id="485" name="Google Shape;485;p183"/>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chemeClr val="lt1"/>
              </a:buClr>
              <a:buSzPts val="1200"/>
              <a:buFont typeface="Calibri"/>
              <a:buNone/>
              <a:defRPr sz="1200">
                <a:solidFill>
                  <a:schemeClr val="lt1"/>
                </a:solidFill>
                <a:latin typeface="Calibri"/>
                <a:ea typeface="Calibri"/>
                <a:cs typeface="Calibri"/>
                <a:sym typeface="Calibri"/>
              </a:defRPr>
            </a:lvl1pPr>
            <a:lvl2pPr marL="0" lvl="1" indent="0" algn="r">
              <a:buClr>
                <a:schemeClr val="lt1"/>
              </a:buClr>
              <a:buSzPts val="1200"/>
              <a:buFont typeface="Calibri"/>
              <a:buNone/>
              <a:defRPr sz="1200">
                <a:solidFill>
                  <a:schemeClr val="lt1"/>
                </a:solidFill>
                <a:latin typeface="Calibri"/>
                <a:ea typeface="Calibri"/>
                <a:cs typeface="Calibri"/>
                <a:sym typeface="Calibri"/>
              </a:defRPr>
            </a:lvl2pPr>
            <a:lvl3pPr marL="0" lvl="2" indent="0" algn="r">
              <a:buClr>
                <a:schemeClr val="lt1"/>
              </a:buClr>
              <a:buSzPts val="1200"/>
              <a:buFont typeface="Calibri"/>
              <a:buNone/>
              <a:defRPr sz="1200">
                <a:solidFill>
                  <a:schemeClr val="lt1"/>
                </a:solidFill>
                <a:latin typeface="Calibri"/>
                <a:ea typeface="Calibri"/>
                <a:cs typeface="Calibri"/>
                <a:sym typeface="Calibri"/>
              </a:defRPr>
            </a:lvl3pPr>
            <a:lvl4pPr marL="0" lvl="3" indent="0" algn="r">
              <a:buClr>
                <a:schemeClr val="lt1"/>
              </a:buClr>
              <a:buSzPts val="1200"/>
              <a:buFont typeface="Calibri"/>
              <a:buNone/>
              <a:defRPr sz="1200">
                <a:solidFill>
                  <a:schemeClr val="lt1"/>
                </a:solidFill>
                <a:latin typeface="Calibri"/>
                <a:ea typeface="Calibri"/>
                <a:cs typeface="Calibri"/>
                <a:sym typeface="Calibri"/>
              </a:defRPr>
            </a:lvl4pPr>
            <a:lvl5pPr marL="0" lvl="4" indent="0" algn="r">
              <a:buClr>
                <a:schemeClr val="lt1"/>
              </a:buClr>
              <a:buSzPts val="1200"/>
              <a:buFont typeface="Calibri"/>
              <a:buNone/>
              <a:defRPr sz="1200">
                <a:solidFill>
                  <a:schemeClr val="lt1"/>
                </a:solidFill>
                <a:latin typeface="Calibri"/>
                <a:ea typeface="Calibri"/>
                <a:cs typeface="Calibri"/>
                <a:sym typeface="Calibri"/>
              </a:defRPr>
            </a:lvl5pPr>
            <a:lvl6pPr marL="0" lvl="5" indent="0" algn="r">
              <a:buClr>
                <a:schemeClr val="lt1"/>
              </a:buClr>
              <a:buSzPts val="1200"/>
              <a:buFont typeface="Calibri"/>
              <a:buNone/>
              <a:defRPr sz="1200">
                <a:solidFill>
                  <a:schemeClr val="lt1"/>
                </a:solidFill>
                <a:latin typeface="Calibri"/>
                <a:ea typeface="Calibri"/>
                <a:cs typeface="Calibri"/>
                <a:sym typeface="Calibri"/>
              </a:defRPr>
            </a:lvl6pPr>
            <a:lvl7pPr marL="0" lvl="6" indent="0" algn="r">
              <a:buClr>
                <a:schemeClr val="lt1"/>
              </a:buClr>
              <a:buSzPts val="1200"/>
              <a:buFont typeface="Calibri"/>
              <a:buNone/>
              <a:defRPr sz="1200">
                <a:solidFill>
                  <a:schemeClr val="lt1"/>
                </a:solidFill>
                <a:latin typeface="Calibri"/>
                <a:ea typeface="Calibri"/>
                <a:cs typeface="Calibri"/>
                <a:sym typeface="Calibri"/>
              </a:defRPr>
            </a:lvl7pPr>
            <a:lvl8pPr marL="0" lvl="7" indent="0" algn="r">
              <a:buClr>
                <a:schemeClr val="lt1"/>
              </a:buClr>
              <a:buSzPts val="1200"/>
              <a:buFont typeface="Calibri"/>
              <a:buNone/>
              <a:defRPr sz="1200">
                <a:solidFill>
                  <a:schemeClr val="lt1"/>
                </a:solidFill>
                <a:latin typeface="Calibri"/>
                <a:ea typeface="Calibri"/>
                <a:cs typeface="Calibri"/>
                <a:sym typeface="Calibri"/>
              </a:defRPr>
            </a:lvl8pPr>
            <a:lvl9pPr marL="0" lvl="8" indent="0" algn="r">
              <a:buClr>
                <a:schemeClr val="lt1"/>
              </a:buClr>
              <a:buSzPts val="1200"/>
              <a:buFont typeface="Calibri"/>
              <a:buNone/>
              <a:defRPr sz="1200">
                <a:solidFill>
                  <a:schemeClr val="lt1"/>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27675277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2 columns" type="twoColTx">
  <p:cSld name="Title + 2 columns">
    <p:spTree>
      <p:nvGrpSpPr>
        <p:cNvPr id="1" name="Shape 486"/>
        <p:cNvGrpSpPr/>
        <p:nvPr/>
      </p:nvGrpSpPr>
      <p:grpSpPr>
        <a:xfrm>
          <a:off x="0" y="0"/>
          <a:ext cx="0" cy="0"/>
          <a:chOff x="0" y="0"/>
          <a:chExt cx="0" cy="0"/>
        </a:xfrm>
      </p:grpSpPr>
      <p:sp>
        <p:nvSpPr>
          <p:cNvPr id="487" name="Google Shape;487;p184"/>
          <p:cNvSpPr txBox="1">
            <a:spLocks noGrp="1"/>
          </p:cNvSpPr>
          <p:nvPr>
            <p:ph type="title"/>
          </p:nvPr>
        </p:nvSpPr>
        <p:spPr>
          <a:xfrm>
            <a:off x="1383473" y="1114667"/>
            <a:ext cx="9421946" cy="528400"/>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3200"/>
              <a:buFont typeface="Calibri"/>
              <a:buNone/>
              <a:defRPr/>
            </a:lvl1pPr>
            <a:lvl2pPr lvl="1">
              <a:spcBef>
                <a:spcPts val="0"/>
              </a:spcBef>
              <a:spcAft>
                <a:spcPts val="0"/>
              </a:spcAft>
              <a:buSzPts val="3200"/>
              <a:buNone/>
              <a:defRPr/>
            </a:lvl2pPr>
            <a:lvl3pPr lvl="2">
              <a:spcBef>
                <a:spcPts val="0"/>
              </a:spcBef>
              <a:spcAft>
                <a:spcPts val="0"/>
              </a:spcAft>
              <a:buSzPts val="3200"/>
              <a:buNone/>
              <a:defRPr/>
            </a:lvl3pPr>
            <a:lvl4pPr lvl="3">
              <a:spcBef>
                <a:spcPts val="0"/>
              </a:spcBef>
              <a:spcAft>
                <a:spcPts val="0"/>
              </a:spcAft>
              <a:buSzPts val="3200"/>
              <a:buNone/>
              <a:defRPr/>
            </a:lvl4pPr>
            <a:lvl5pPr lvl="4">
              <a:spcBef>
                <a:spcPts val="0"/>
              </a:spcBef>
              <a:spcAft>
                <a:spcPts val="0"/>
              </a:spcAft>
              <a:buSzPts val="3200"/>
              <a:buNone/>
              <a:defRPr/>
            </a:lvl5pPr>
            <a:lvl6pPr lvl="5">
              <a:spcBef>
                <a:spcPts val="0"/>
              </a:spcBef>
              <a:spcAft>
                <a:spcPts val="0"/>
              </a:spcAft>
              <a:buSzPts val="3200"/>
              <a:buNone/>
              <a:defRPr/>
            </a:lvl6pPr>
            <a:lvl7pPr lvl="6">
              <a:spcBef>
                <a:spcPts val="0"/>
              </a:spcBef>
              <a:spcAft>
                <a:spcPts val="0"/>
              </a:spcAft>
              <a:buSzPts val="3200"/>
              <a:buNone/>
              <a:defRPr/>
            </a:lvl7pPr>
            <a:lvl8pPr lvl="7">
              <a:spcBef>
                <a:spcPts val="0"/>
              </a:spcBef>
              <a:spcAft>
                <a:spcPts val="0"/>
              </a:spcAft>
              <a:buSzPts val="3200"/>
              <a:buNone/>
              <a:defRPr/>
            </a:lvl8pPr>
            <a:lvl9pPr lvl="8">
              <a:spcBef>
                <a:spcPts val="0"/>
              </a:spcBef>
              <a:spcAft>
                <a:spcPts val="0"/>
              </a:spcAft>
              <a:buSzPts val="3200"/>
              <a:buNone/>
              <a:defRPr/>
            </a:lvl9pPr>
          </a:lstStyle>
          <a:p>
            <a:endParaRPr/>
          </a:p>
        </p:txBody>
      </p:sp>
      <p:sp>
        <p:nvSpPr>
          <p:cNvPr id="488" name="Google Shape;488;p184"/>
          <p:cNvSpPr txBox="1">
            <a:spLocks noGrp="1"/>
          </p:cNvSpPr>
          <p:nvPr>
            <p:ph type="body" idx="1"/>
          </p:nvPr>
        </p:nvSpPr>
        <p:spPr>
          <a:xfrm>
            <a:off x="1383406"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89" name="Google Shape;489;p184"/>
          <p:cNvSpPr txBox="1">
            <a:spLocks noGrp="1"/>
          </p:cNvSpPr>
          <p:nvPr>
            <p:ph type="body" idx="2"/>
          </p:nvPr>
        </p:nvSpPr>
        <p:spPr>
          <a:xfrm>
            <a:off x="6403163" y="1805267"/>
            <a:ext cx="4402053" cy="4207200"/>
          </a:xfrm>
          <a:prstGeom prst="rect">
            <a:avLst/>
          </a:prstGeom>
          <a:noFill/>
          <a:ln>
            <a:noFill/>
          </a:ln>
        </p:spPr>
        <p:txBody>
          <a:bodyPr spcFirstLastPara="1" wrap="square" lIns="0" tIns="0" rIns="0" bIns="0" anchor="t" anchorCtr="0">
            <a:noAutofit/>
          </a:bodyPr>
          <a:lstStyle>
            <a:lvl1pPr marL="457200" lvl="0" indent="-355600" algn="l">
              <a:lnSpc>
                <a:spcPct val="90000"/>
              </a:lnSpc>
              <a:spcBef>
                <a:spcPts val="800"/>
              </a:spcBef>
              <a:spcAft>
                <a:spcPts val="0"/>
              </a:spcAft>
              <a:buClr>
                <a:schemeClr val="dk1"/>
              </a:buClr>
              <a:buSzPts val="2000"/>
              <a:buChar char="●"/>
              <a:defRPr sz="2666"/>
            </a:lvl1pPr>
            <a:lvl2pPr marL="914400" lvl="1" indent="-355600" algn="l">
              <a:lnSpc>
                <a:spcPct val="90000"/>
              </a:lnSpc>
              <a:spcBef>
                <a:spcPts val="0"/>
              </a:spcBef>
              <a:spcAft>
                <a:spcPts val="0"/>
              </a:spcAft>
              <a:buClr>
                <a:schemeClr val="dk1"/>
              </a:buClr>
              <a:buSzPts val="2000"/>
              <a:buChar char="○"/>
              <a:defRPr sz="2666"/>
            </a:lvl2pPr>
            <a:lvl3pPr marL="1371600" lvl="2" indent="-355600" algn="l">
              <a:lnSpc>
                <a:spcPct val="90000"/>
              </a:lnSpc>
              <a:spcBef>
                <a:spcPts val="0"/>
              </a:spcBef>
              <a:spcAft>
                <a:spcPts val="0"/>
              </a:spcAft>
              <a:buClr>
                <a:schemeClr val="dk1"/>
              </a:buClr>
              <a:buSzPts val="2000"/>
              <a:buChar char="■"/>
              <a:defRPr sz="2666"/>
            </a:lvl3pPr>
            <a:lvl4pPr marL="1828800" lvl="3" indent="-355600" algn="l">
              <a:lnSpc>
                <a:spcPct val="90000"/>
              </a:lnSpc>
              <a:spcBef>
                <a:spcPts val="0"/>
              </a:spcBef>
              <a:spcAft>
                <a:spcPts val="0"/>
              </a:spcAft>
              <a:buClr>
                <a:schemeClr val="dk1"/>
              </a:buClr>
              <a:buSzPts val="2000"/>
              <a:buChar char="●"/>
              <a:defRPr sz="2666"/>
            </a:lvl4pPr>
            <a:lvl5pPr marL="2286000" lvl="4" indent="-355600" algn="l">
              <a:lnSpc>
                <a:spcPct val="90000"/>
              </a:lnSpc>
              <a:spcBef>
                <a:spcPts val="0"/>
              </a:spcBef>
              <a:spcAft>
                <a:spcPts val="0"/>
              </a:spcAft>
              <a:buClr>
                <a:schemeClr val="dk1"/>
              </a:buClr>
              <a:buSzPts val="2000"/>
              <a:buChar char="○"/>
              <a:defRPr sz="2666"/>
            </a:lvl5pPr>
            <a:lvl6pPr marL="2743200" lvl="5" indent="-355600" algn="l">
              <a:lnSpc>
                <a:spcPct val="90000"/>
              </a:lnSpc>
              <a:spcBef>
                <a:spcPts val="0"/>
              </a:spcBef>
              <a:spcAft>
                <a:spcPts val="0"/>
              </a:spcAft>
              <a:buClr>
                <a:schemeClr val="dk1"/>
              </a:buClr>
              <a:buSzPts val="2000"/>
              <a:buChar char="■"/>
              <a:defRPr sz="2666"/>
            </a:lvl6pPr>
            <a:lvl7pPr marL="3200400" lvl="6" indent="-355600" algn="l">
              <a:lnSpc>
                <a:spcPct val="90000"/>
              </a:lnSpc>
              <a:spcBef>
                <a:spcPts val="0"/>
              </a:spcBef>
              <a:spcAft>
                <a:spcPts val="0"/>
              </a:spcAft>
              <a:buClr>
                <a:schemeClr val="dk1"/>
              </a:buClr>
              <a:buSzPts val="2000"/>
              <a:buChar char="●"/>
              <a:defRPr sz="2666"/>
            </a:lvl7pPr>
            <a:lvl8pPr marL="3657600" lvl="7" indent="-355600" algn="l">
              <a:lnSpc>
                <a:spcPct val="90000"/>
              </a:lnSpc>
              <a:spcBef>
                <a:spcPts val="0"/>
              </a:spcBef>
              <a:spcAft>
                <a:spcPts val="0"/>
              </a:spcAft>
              <a:buClr>
                <a:schemeClr val="dk1"/>
              </a:buClr>
              <a:buSzPts val="2000"/>
              <a:buChar char="○"/>
              <a:defRPr sz="2666"/>
            </a:lvl8pPr>
            <a:lvl9pPr marL="4114800" lvl="8" indent="-355600" algn="l">
              <a:lnSpc>
                <a:spcPct val="90000"/>
              </a:lnSpc>
              <a:spcBef>
                <a:spcPts val="0"/>
              </a:spcBef>
              <a:spcAft>
                <a:spcPts val="0"/>
              </a:spcAft>
              <a:buClr>
                <a:schemeClr val="dk1"/>
              </a:buClr>
              <a:buSzPts val="2000"/>
              <a:buChar char="■"/>
              <a:defRPr sz="2666"/>
            </a:lvl9pPr>
          </a:lstStyle>
          <a:p>
            <a:endParaRPr/>
          </a:p>
        </p:txBody>
      </p:sp>
      <p:sp>
        <p:nvSpPr>
          <p:cNvPr id="490" name="Google Shape;490;p184"/>
          <p:cNvSpPr txBox="1">
            <a:spLocks noGrp="1"/>
          </p:cNvSpPr>
          <p:nvPr>
            <p:ph type="sldNum" idx="12"/>
          </p:nvPr>
        </p:nvSpPr>
        <p:spPr>
          <a:xfrm>
            <a:off x="11101354" y="6129935"/>
            <a:ext cx="731409" cy="524800"/>
          </a:xfrm>
          <a:prstGeom prst="rect">
            <a:avLst/>
          </a:prstGeom>
          <a:noFill/>
          <a:ln>
            <a:noFill/>
          </a:ln>
        </p:spPr>
        <p:txBody>
          <a:bodyPr spcFirstLastPara="1" wrap="square" lIns="0" tIns="0" rIns="0" bIns="0" anchor="ctr" anchorCtr="0">
            <a:noAutofit/>
          </a:bodyPr>
          <a:lstStyle>
            <a:lvl1pPr marL="0" lvl="0" indent="0" algn="r">
              <a:buClr>
                <a:srgbClr val="888888"/>
              </a:buClr>
              <a:buSzPts val="1200"/>
              <a:buFont typeface="Calibri"/>
              <a:buNone/>
              <a:defRPr sz="1200">
                <a:solidFill>
                  <a:srgbClr val="888888"/>
                </a:solidFill>
                <a:latin typeface="Calibri"/>
                <a:ea typeface="Calibri"/>
                <a:cs typeface="Calibri"/>
                <a:sym typeface="Calibri"/>
              </a:defRPr>
            </a:lvl1pPr>
            <a:lvl2pPr marL="0" lvl="1" indent="0" algn="r">
              <a:buClr>
                <a:srgbClr val="888888"/>
              </a:buClr>
              <a:buSzPts val="1200"/>
              <a:buFont typeface="Calibri"/>
              <a:buNone/>
              <a:defRPr sz="1200">
                <a:solidFill>
                  <a:srgbClr val="888888"/>
                </a:solidFill>
                <a:latin typeface="Calibri"/>
                <a:ea typeface="Calibri"/>
                <a:cs typeface="Calibri"/>
                <a:sym typeface="Calibri"/>
              </a:defRPr>
            </a:lvl2pPr>
            <a:lvl3pPr marL="0" lvl="2" indent="0" algn="r">
              <a:buClr>
                <a:srgbClr val="888888"/>
              </a:buClr>
              <a:buSzPts val="1200"/>
              <a:buFont typeface="Calibri"/>
              <a:buNone/>
              <a:defRPr sz="1200">
                <a:solidFill>
                  <a:srgbClr val="888888"/>
                </a:solidFill>
                <a:latin typeface="Calibri"/>
                <a:ea typeface="Calibri"/>
                <a:cs typeface="Calibri"/>
                <a:sym typeface="Calibri"/>
              </a:defRPr>
            </a:lvl3pPr>
            <a:lvl4pPr marL="0" lvl="3" indent="0" algn="r">
              <a:buClr>
                <a:srgbClr val="888888"/>
              </a:buClr>
              <a:buSzPts val="1200"/>
              <a:buFont typeface="Calibri"/>
              <a:buNone/>
              <a:defRPr sz="1200">
                <a:solidFill>
                  <a:srgbClr val="888888"/>
                </a:solidFill>
                <a:latin typeface="Calibri"/>
                <a:ea typeface="Calibri"/>
                <a:cs typeface="Calibri"/>
                <a:sym typeface="Calibri"/>
              </a:defRPr>
            </a:lvl4pPr>
            <a:lvl5pPr marL="0" lvl="4" indent="0" algn="r">
              <a:buClr>
                <a:srgbClr val="888888"/>
              </a:buClr>
              <a:buSzPts val="1200"/>
              <a:buFont typeface="Calibri"/>
              <a:buNone/>
              <a:defRPr sz="1200">
                <a:solidFill>
                  <a:srgbClr val="888888"/>
                </a:solidFill>
                <a:latin typeface="Calibri"/>
                <a:ea typeface="Calibri"/>
                <a:cs typeface="Calibri"/>
                <a:sym typeface="Calibri"/>
              </a:defRPr>
            </a:lvl5pPr>
            <a:lvl6pPr marL="0" lvl="5" indent="0" algn="r">
              <a:buClr>
                <a:srgbClr val="888888"/>
              </a:buClr>
              <a:buSzPts val="1200"/>
              <a:buFont typeface="Calibri"/>
              <a:buNone/>
              <a:defRPr sz="1200">
                <a:solidFill>
                  <a:srgbClr val="888888"/>
                </a:solidFill>
                <a:latin typeface="Calibri"/>
                <a:ea typeface="Calibri"/>
                <a:cs typeface="Calibri"/>
                <a:sym typeface="Calibri"/>
              </a:defRPr>
            </a:lvl6pPr>
            <a:lvl7pPr marL="0" lvl="6" indent="0" algn="r">
              <a:buClr>
                <a:srgbClr val="888888"/>
              </a:buClr>
              <a:buSzPts val="1200"/>
              <a:buFont typeface="Calibri"/>
              <a:buNone/>
              <a:defRPr sz="1200">
                <a:solidFill>
                  <a:srgbClr val="888888"/>
                </a:solidFill>
                <a:latin typeface="Calibri"/>
                <a:ea typeface="Calibri"/>
                <a:cs typeface="Calibri"/>
                <a:sym typeface="Calibri"/>
              </a:defRPr>
            </a:lvl7pPr>
            <a:lvl8pPr marL="0" lvl="7" indent="0" algn="r">
              <a:buClr>
                <a:srgbClr val="888888"/>
              </a:buClr>
              <a:buSzPts val="1200"/>
              <a:buFont typeface="Calibri"/>
              <a:buNone/>
              <a:defRPr sz="1200">
                <a:solidFill>
                  <a:srgbClr val="888888"/>
                </a:solidFill>
                <a:latin typeface="Calibri"/>
                <a:ea typeface="Calibri"/>
                <a:cs typeface="Calibri"/>
                <a:sym typeface="Calibri"/>
              </a:defRPr>
            </a:lvl8pPr>
            <a:lvl9pPr marL="0" lvl="8" indent="0" algn="r">
              <a:buClr>
                <a:srgbClr val="888888"/>
              </a:buClr>
              <a:buSzPts val="1200"/>
              <a:buFont typeface="Calibri"/>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27463977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93"/>
        <p:cNvGrpSpPr/>
        <p:nvPr/>
      </p:nvGrpSpPr>
      <p:grpSpPr>
        <a:xfrm>
          <a:off x="0" y="0"/>
          <a:ext cx="0" cy="0"/>
          <a:chOff x="0" y="0"/>
          <a:chExt cx="0" cy="0"/>
        </a:xfrm>
      </p:grpSpPr>
      <p:sp>
        <p:nvSpPr>
          <p:cNvPr id="94" name="Google Shape;94;p172"/>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5" name="Google Shape;95;p172"/>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6" name="Google Shape;96;p172"/>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97" name="Google Shape;97;p172"/>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3_Title Only">
  <p:cSld name="3_Title Only">
    <p:spTree>
      <p:nvGrpSpPr>
        <p:cNvPr id="1" name="Shape 98"/>
        <p:cNvGrpSpPr/>
        <p:nvPr/>
      </p:nvGrpSpPr>
      <p:grpSpPr>
        <a:xfrm>
          <a:off x="0" y="0"/>
          <a:ext cx="0" cy="0"/>
          <a:chOff x="0" y="0"/>
          <a:chExt cx="0" cy="0"/>
        </a:xfrm>
      </p:grpSpPr>
      <p:sp>
        <p:nvSpPr>
          <p:cNvPr id="99" name="Google Shape;99;p173"/>
          <p:cNvSpPr/>
          <p:nvPr/>
        </p:nvSpPr>
        <p:spPr>
          <a:xfrm>
            <a:off x="0" y="4581128"/>
            <a:ext cx="5163566" cy="2276872"/>
          </a:xfrm>
          <a:custGeom>
            <a:avLst/>
            <a:gdLst/>
            <a:ahLst/>
            <a:cxnLst/>
            <a:rect l="l" t="t" r="r" b="b"/>
            <a:pathLst>
              <a:path w="5163566" h="2276872" extrusionOk="0">
                <a:moveTo>
                  <a:pt x="2035697" y="0"/>
                </a:moveTo>
                <a:cubicBezTo>
                  <a:pt x="3397576" y="0"/>
                  <a:pt x="4566062" y="828016"/>
                  <a:pt x="5065187" y="2008081"/>
                </a:cubicBezTo>
                <a:lnTo>
                  <a:pt x="5163566" y="2276872"/>
                </a:lnTo>
                <a:lnTo>
                  <a:pt x="0" y="2276872"/>
                </a:lnTo>
                <a:lnTo>
                  <a:pt x="0" y="706170"/>
                </a:lnTo>
                <a:lnTo>
                  <a:pt x="5811" y="701257"/>
                </a:lnTo>
                <a:cubicBezTo>
                  <a:pt x="564774" y="261990"/>
                  <a:pt x="1269640" y="0"/>
                  <a:pt x="2035697" y="0"/>
                </a:cubicBezTo>
                <a:close/>
              </a:path>
            </a:pathLst>
          </a:custGeom>
          <a:gradFill>
            <a:gsLst>
              <a:gs pos="0">
                <a:schemeClr val="accent1"/>
              </a:gs>
              <a:gs pos="100000">
                <a:srgbClr val="ACD98C"/>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0" name="Google Shape;100;p173"/>
          <p:cNvSpPr/>
          <p:nvPr/>
        </p:nvSpPr>
        <p:spPr>
          <a:xfrm rot="5400000">
            <a:off x="-662523" y="1957214"/>
            <a:ext cx="5179585" cy="3854541"/>
          </a:xfrm>
          <a:prstGeom prst="round2SameRect">
            <a:avLst>
              <a:gd name="adj1" fmla="val 10983"/>
              <a:gd name="adj2" fmla="val 0"/>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1" name="Google Shape;101;p173"/>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Clr>
                <a:schemeClr val="accent1"/>
              </a:buClr>
              <a:buSzPts val="3600"/>
              <a:buFont typeface="Quattrocento Sans"/>
              <a:buNone/>
              <a:defRPr sz="3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2" name="Google Shape;102;p173"/>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173"/>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173"/>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
        <p:nvSpPr>
          <p:cNvPr id="105" name="Google Shape;105;p173"/>
          <p:cNvSpPr/>
          <p:nvPr/>
        </p:nvSpPr>
        <p:spPr>
          <a:xfrm rot="5400000">
            <a:off x="-766723" y="1858237"/>
            <a:ext cx="5179585" cy="3646140"/>
          </a:xfrm>
          <a:prstGeom prst="round2SameRect">
            <a:avLst>
              <a:gd name="adj1" fmla="val 10983"/>
              <a:gd name="adj2" fmla="val 0"/>
            </a:avLst>
          </a:prstGeom>
          <a:gradFill>
            <a:gsLst>
              <a:gs pos="0">
                <a:schemeClr val="accent1"/>
              </a:gs>
              <a:gs pos="100000">
                <a:schemeClr val="accent3"/>
              </a:gs>
            </a:gsLst>
            <a:lin ang="27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106" name="Google Shape;106;p173"/>
          <p:cNvSpPr txBox="1">
            <a:spLocks noGrp="1"/>
          </p:cNvSpPr>
          <p:nvPr>
            <p:ph type="body" idx="1"/>
          </p:nvPr>
        </p:nvSpPr>
        <p:spPr>
          <a:xfrm>
            <a:off x="609600" y="1508576"/>
            <a:ext cx="2676525" cy="1152153"/>
          </a:xfrm>
          <a:prstGeom prst="rect">
            <a:avLst/>
          </a:prstGeom>
          <a:noFill/>
          <a:ln>
            <a:noFill/>
          </a:ln>
        </p:spPr>
        <p:txBody>
          <a:bodyPr spcFirstLastPara="1" wrap="square" lIns="61200" tIns="60925" rIns="61200" bIns="60925" anchor="ctr" anchorCtr="0">
            <a:noAutofit/>
          </a:bodyPr>
          <a:lstStyle>
            <a:lvl1pPr marL="457200" lvl="0" indent="-228600" algn="l">
              <a:lnSpc>
                <a:spcPct val="80000"/>
              </a:lnSpc>
              <a:spcBef>
                <a:spcPts val="0"/>
              </a:spcBef>
              <a:spcAft>
                <a:spcPts val="0"/>
              </a:spcAft>
              <a:buClr>
                <a:schemeClr val="lt1"/>
              </a:buClr>
              <a:buSzPts val="2800"/>
              <a:buNone/>
              <a:defRPr sz="2800" b="1">
                <a:solidFill>
                  <a:schemeClr val="lt1"/>
                </a:solidFill>
              </a:defRPr>
            </a:lvl1pPr>
            <a:lvl2pPr marL="914400" lvl="1" indent="-228600" algn="l">
              <a:spcBef>
                <a:spcPts val="480"/>
              </a:spcBef>
              <a:spcAft>
                <a:spcPts val="0"/>
              </a:spcAft>
              <a:buClr>
                <a:schemeClr val="dk1"/>
              </a:buClr>
              <a:buSzPts val="2400"/>
              <a:buNone/>
              <a:defRPr sz="2400"/>
            </a:lvl2pPr>
            <a:lvl3pPr marL="1371600" lvl="2" indent="-228600" algn="l">
              <a:spcBef>
                <a:spcPts val="480"/>
              </a:spcBef>
              <a:spcAft>
                <a:spcPts val="0"/>
              </a:spcAft>
              <a:buClr>
                <a:schemeClr val="dk1"/>
              </a:buClr>
              <a:buSzPts val="2400"/>
              <a:buNone/>
              <a:defRPr sz="2400"/>
            </a:lvl3pPr>
            <a:lvl4pPr marL="1828800" lvl="3" indent="-228600" algn="l">
              <a:spcBef>
                <a:spcPts val="480"/>
              </a:spcBef>
              <a:spcAft>
                <a:spcPts val="0"/>
              </a:spcAft>
              <a:buClr>
                <a:schemeClr val="dk1"/>
              </a:buClr>
              <a:buSzPts val="2400"/>
              <a:buNone/>
              <a:defRPr sz="2400"/>
            </a:lvl4pPr>
            <a:lvl5pPr marL="2286000" lvl="4" indent="-228600" algn="l">
              <a:spcBef>
                <a:spcPts val="480"/>
              </a:spcBef>
              <a:spcAft>
                <a:spcPts val="0"/>
              </a:spcAft>
              <a:buClr>
                <a:schemeClr val="dk1"/>
              </a:buClr>
              <a:buSzPts val="2400"/>
              <a:buNone/>
              <a:defRPr sz="2400"/>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Images and Contents Layout">
    <p:spTree>
      <p:nvGrpSpPr>
        <p:cNvPr id="1" name=""/>
        <p:cNvGrpSpPr/>
        <p:nvPr/>
      </p:nvGrpSpPr>
      <p:grpSpPr>
        <a:xfrm>
          <a:off x="0" y="0"/>
          <a:ext cx="0" cy="0"/>
          <a:chOff x="0" y="0"/>
          <a:chExt cx="0" cy="0"/>
        </a:xfrm>
      </p:grpSpPr>
      <p:sp>
        <p:nvSpPr>
          <p:cNvPr id="4" name="Picture Placeholder 2"/>
          <p:cNvSpPr>
            <a:spLocks noGrp="1"/>
          </p:cNvSpPr>
          <p:nvPr>
            <p:ph type="pic" idx="1" hasCustomPrompt="1"/>
          </p:nvPr>
        </p:nvSpPr>
        <p:spPr>
          <a:xfrm>
            <a:off x="0" y="-1"/>
            <a:ext cx="12188825" cy="6857999"/>
          </a:xfrm>
          <a:prstGeom prst="rect">
            <a:avLst/>
          </a:prstGeom>
          <a:solidFill>
            <a:schemeClr val="bg1">
              <a:lumMod val="95000"/>
            </a:schemeClr>
          </a:solidFill>
        </p:spPr>
        <p:txBody>
          <a:bodyPr anchor="ctr"/>
          <a:lstStyle>
            <a:lvl1pPr marL="0" indent="0" algn="ctr">
              <a:buNone/>
              <a:defRPr sz="1600" baseline="0">
                <a:solidFill>
                  <a:schemeClr val="tx1">
                    <a:lumMod val="75000"/>
                    <a:lumOff val="25000"/>
                  </a:schemeClr>
                </a:solidFill>
                <a:latin typeface="+mn-lt"/>
                <a:cs typeface="Arial" pitchFamily="34" charset="0"/>
              </a:defRPr>
            </a:lvl1pPr>
            <a:lvl2pPr marL="609265" indent="0">
              <a:buNone/>
              <a:defRPr sz="3732"/>
            </a:lvl2pPr>
            <a:lvl3pPr marL="1218529" indent="0">
              <a:buNone/>
              <a:defRPr sz="3198"/>
            </a:lvl3pPr>
            <a:lvl4pPr marL="1827794" indent="0">
              <a:buNone/>
              <a:defRPr sz="2665"/>
            </a:lvl4pPr>
            <a:lvl5pPr marL="2437060" indent="0">
              <a:buNone/>
              <a:defRPr sz="2665"/>
            </a:lvl5pPr>
            <a:lvl6pPr marL="3046324" indent="0">
              <a:buNone/>
              <a:defRPr sz="2665"/>
            </a:lvl6pPr>
            <a:lvl7pPr marL="3655589" indent="0">
              <a:buNone/>
              <a:defRPr sz="2665"/>
            </a:lvl7pPr>
            <a:lvl8pPr marL="4264853" indent="0">
              <a:buNone/>
              <a:defRPr sz="2665"/>
            </a:lvl8pPr>
            <a:lvl9pPr marL="4874118" indent="0">
              <a:buNone/>
              <a:defRPr sz="2665"/>
            </a:lvl9pPr>
          </a:lstStyle>
          <a:p>
            <a:r>
              <a:rPr lang="en-US" altLang="ko-KR" dirty="0"/>
              <a:t>Insert Your Image</a:t>
            </a:r>
            <a:endParaRPr lang="ko-KR" altLang="en-US" dirty="0"/>
          </a:p>
        </p:txBody>
      </p:sp>
    </p:spTree>
    <p:extLst>
      <p:ext uri="{BB962C8B-B14F-4D97-AF65-F5344CB8AC3E}">
        <p14:creationId xmlns:p14="http://schemas.microsoft.com/office/powerpoint/2010/main" val="13243911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cSld name="1_Blank">
    <p:spTree>
      <p:nvGrpSpPr>
        <p:cNvPr id="1" name=""/>
        <p:cNvGrpSpPr/>
        <p:nvPr/>
      </p:nvGrpSpPr>
      <p:grpSpPr>
        <a:xfrm>
          <a:off x="0" y="0"/>
          <a:ext cx="0" cy="0"/>
          <a:chOff x="0" y="0"/>
          <a:chExt cx="0" cy="0"/>
        </a:xfrm>
      </p:grpSpPr>
      <p:sp>
        <p:nvSpPr>
          <p:cNvPr id="5" name="Footer Placeholder 2">
            <a:extLst>
              <a:ext uri="{FF2B5EF4-FFF2-40B4-BE49-F238E27FC236}">
                <a16:creationId xmlns:a16="http://schemas.microsoft.com/office/drawing/2014/main" id="{BDD2387F-07C0-50A0-1236-172A215EC0A7}"/>
              </a:ext>
            </a:extLst>
          </p:cNvPr>
          <p:cNvSpPr>
            <a:spLocks noGrp="1"/>
          </p:cNvSpPr>
          <p:nvPr>
            <p:ph type="ftr" sz="quarter" idx="11"/>
          </p:nvPr>
        </p:nvSpPr>
        <p:spPr>
          <a:xfrm rot="16200000">
            <a:off x="9940012" y="4373097"/>
            <a:ext cx="3859795" cy="268498"/>
          </a:xfrm>
        </p:spPr>
        <p:txBody>
          <a:bodyPr/>
          <a:lstStyle>
            <a:lvl1pPr algn="l">
              <a:defRPr sz="1400">
                <a:solidFill>
                  <a:schemeClr val="accent4"/>
                </a:solidFill>
              </a:defRPr>
            </a:lvl1pPr>
          </a:lstStyle>
          <a:p>
            <a:endParaRPr lang="en-US"/>
          </a:p>
        </p:txBody>
      </p:sp>
      <p:sp>
        <p:nvSpPr>
          <p:cNvPr id="6" name="Slide Number Placeholder 3">
            <a:extLst>
              <a:ext uri="{FF2B5EF4-FFF2-40B4-BE49-F238E27FC236}">
                <a16:creationId xmlns:a16="http://schemas.microsoft.com/office/drawing/2014/main" id="{C3190560-6C59-E5EE-893F-1A3B6762F3C1}"/>
              </a:ext>
            </a:extLst>
          </p:cNvPr>
          <p:cNvSpPr>
            <a:spLocks noGrp="1"/>
          </p:cNvSpPr>
          <p:nvPr>
            <p:ph type="sldNum" sz="quarter" idx="12"/>
          </p:nvPr>
        </p:nvSpPr>
        <p:spPr>
          <a:xfrm>
            <a:off x="11641451" y="444773"/>
            <a:ext cx="467795" cy="365125"/>
          </a:xfrm>
        </p:spPr>
        <p:txBody>
          <a:bodyPr tIns="0" bIns="0"/>
          <a:lstStyle>
            <a:lvl1pPr algn="ctr">
              <a:defRPr sz="2800" b="1">
                <a:solidFill>
                  <a:schemeClr val="accent4"/>
                </a:solidFill>
              </a:defRPr>
            </a:lvl1pPr>
          </a:lstStyle>
          <a:p>
            <a:fld id="{96E69268-9C8B-4EBF-A9EE-DC5DC2D48DC3}" type="slidenum">
              <a:rPr lang="en-US" smtClean="0"/>
              <a:pPr/>
              <a:t>‹#›</a:t>
            </a:fld>
            <a:endParaRPr lang="en-US" dirty="0"/>
          </a:p>
        </p:txBody>
      </p:sp>
      <p:cxnSp>
        <p:nvCxnSpPr>
          <p:cNvPr id="7" name="Straight Connector 6">
            <a:extLst>
              <a:ext uri="{FF2B5EF4-FFF2-40B4-BE49-F238E27FC236}">
                <a16:creationId xmlns:a16="http://schemas.microsoft.com/office/drawing/2014/main" id="{D2453592-BC86-9EF6-F7BE-44C301E3B5AD}"/>
              </a:ext>
            </a:extLst>
          </p:cNvPr>
          <p:cNvCxnSpPr>
            <a:cxnSpLocks/>
          </p:cNvCxnSpPr>
          <p:nvPr userDrawn="1"/>
        </p:nvCxnSpPr>
        <p:spPr>
          <a:xfrm>
            <a:off x="11567020" y="420757"/>
            <a:ext cx="0" cy="6016487"/>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94424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slideLayout" Target="../slideLayouts/slideLayout2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theme" Target="../theme/theme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7.xml"/><Relationship Id="rId13" Type="http://schemas.openxmlformats.org/officeDocument/2006/relationships/image" Target="../media/image1.png"/><Relationship Id="rId3" Type="http://schemas.openxmlformats.org/officeDocument/2006/relationships/slideLayout" Target="../slideLayouts/slideLayout32.xml"/><Relationship Id="rId7" Type="http://schemas.openxmlformats.org/officeDocument/2006/relationships/slideLayout" Target="../slideLayouts/slideLayout36.xml"/><Relationship Id="rId12" Type="http://schemas.openxmlformats.org/officeDocument/2006/relationships/theme" Target="../theme/theme3.xml"/><Relationship Id="rId2" Type="http://schemas.openxmlformats.org/officeDocument/2006/relationships/slideLayout" Target="../slideLayouts/slideLayout31.xml"/><Relationship Id="rId1" Type="http://schemas.openxmlformats.org/officeDocument/2006/relationships/slideLayout" Target="../slideLayouts/slideLayout30.xml"/><Relationship Id="rId6" Type="http://schemas.openxmlformats.org/officeDocument/2006/relationships/slideLayout" Target="../slideLayouts/slideLayout35.xml"/><Relationship Id="rId11" Type="http://schemas.openxmlformats.org/officeDocument/2006/relationships/slideLayout" Target="../slideLayouts/slideLayout40.xml"/><Relationship Id="rId5" Type="http://schemas.openxmlformats.org/officeDocument/2006/relationships/slideLayout" Target="../slideLayouts/slideLayout34.xml"/><Relationship Id="rId10" Type="http://schemas.openxmlformats.org/officeDocument/2006/relationships/slideLayout" Target="../slideLayouts/slideLayout39.xml"/><Relationship Id="rId4" Type="http://schemas.openxmlformats.org/officeDocument/2006/relationships/slideLayout" Target="../slideLayouts/slideLayout33.xml"/><Relationship Id="rId9" Type="http://schemas.openxmlformats.org/officeDocument/2006/relationships/slideLayout" Target="../slideLayouts/slideLayout38.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8.xml"/><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theme" Target="../theme/theme4.xml"/><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slideLayout" Target="../slideLayouts/slideLayout51.xml"/><Relationship Id="rId5" Type="http://schemas.openxmlformats.org/officeDocument/2006/relationships/slideLayout" Target="../slideLayouts/slideLayout45.xml"/><Relationship Id="rId10" Type="http://schemas.openxmlformats.org/officeDocument/2006/relationships/slideLayout" Target="../slideLayouts/slideLayout50.xml"/><Relationship Id="rId4" Type="http://schemas.openxmlformats.org/officeDocument/2006/relationships/slideLayout" Target="../slideLayouts/slideLayout44.xml"/><Relationship Id="rId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45"/>
          <p:cNvSpPr txBox="1">
            <a:spLocks noGrp="1"/>
          </p:cNvSpPr>
          <p:nvPr>
            <p:ph type="title"/>
          </p:nvPr>
        </p:nvSpPr>
        <p:spPr>
          <a:xfrm>
            <a:off x="609441" y="274639"/>
            <a:ext cx="10969943" cy="711081"/>
          </a:xfrm>
          <a:prstGeom prst="rect">
            <a:avLst/>
          </a:prstGeom>
          <a:noFill/>
          <a:ln>
            <a:noFill/>
          </a:ln>
        </p:spPr>
        <p:txBody>
          <a:bodyPr spcFirstLastPara="1" wrap="square" lIns="0" tIns="60925" rIns="0" bIns="60925" anchor="ctr" anchorCtr="0">
            <a:normAutofit/>
          </a:bodyPr>
          <a:lstStyle>
            <a:lvl1pPr marR="0" lvl="0" algn="l" rtl="0">
              <a:spcBef>
                <a:spcPts val="0"/>
              </a:spcBef>
              <a:spcAft>
                <a:spcPts val="0"/>
              </a:spcAft>
              <a:buClr>
                <a:schemeClr val="accent1"/>
              </a:buClr>
              <a:buSzPts val="3600"/>
              <a:buFont typeface="Quattrocento Sans"/>
              <a:buNone/>
              <a:defRPr sz="3600" b="1" i="0" u="none" strike="noStrike" cap="none">
                <a:solidFill>
                  <a:schemeClr val="accent1"/>
                </a:solidFill>
                <a:latin typeface="Quattrocento Sans"/>
                <a:ea typeface="Quattrocento Sans"/>
                <a:cs typeface="Quattrocento Sans"/>
                <a:sym typeface="Quattrocento San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45"/>
          <p:cNvSpPr txBox="1">
            <a:spLocks noGrp="1"/>
          </p:cNvSpPr>
          <p:nvPr>
            <p:ph type="body" idx="1"/>
          </p:nvPr>
        </p:nvSpPr>
        <p:spPr>
          <a:xfrm>
            <a:off x="609441" y="1138425"/>
            <a:ext cx="10969943" cy="4987739"/>
          </a:xfrm>
          <a:prstGeom prst="rect">
            <a:avLst/>
          </a:prstGeom>
          <a:noFill/>
          <a:ln>
            <a:noFill/>
          </a:ln>
        </p:spPr>
        <p:txBody>
          <a:bodyPr spcFirstLastPara="1" wrap="square" lIns="0" tIns="60925" rIns="0"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Quattrocento Sans"/>
                <a:ea typeface="Quattrocento Sans"/>
                <a:cs typeface="Quattrocento Sans"/>
                <a:sym typeface="Quattrocento Sans"/>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Quattrocento Sans"/>
                <a:ea typeface="Quattrocento Sans"/>
                <a:cs typeface="Quattrocento Sans"/>
                <a:sym typeface="Quattrocento Sans"/>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Quattrocento Sans"/>
                <a:ea typeface="Quattrocento Sans"/>
                <a:cs typeface="Quattrocento Sans"/>
                <a:sym typeface="Quattrocento Sans"/>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Quattrocento Sans"/>
                <a:ea typeface="Quattrocento Sans"/>
                <a:cs typeface="Quattrocento Sans"/>
                <a:sym typeface="Quattrocento Sans"/>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2" name="Google Shape;12;p145"/>
          <p:cNvSpPr txBox="1">
            <a:spLocks noGrp="1"/>
          </p:cNvSpPr>
          <p:nvPr>
            <p:ph type="dt" idx="10"/>
          </p:nvPr>
        </p:nvSpPr>
        <p:spPr>
          <a:xfrm>
            <a:off x="609441" y="6356351"/>
            <a:ext cx="2844059" cy="365125"/>
          </a:xfrm>
          <a:prstGeom prst="rect">
            <a:avLst/>
          </a:prstGeom>
          <a:noFill/>
          <a:ln>
            <a:noFill/>
          </a:ln>
        </p:spPr>
        <p:txBody>
          <a:bodyPr spcFirstLastPara="1" wrap="square" lIns="0" tIns="60925" rIns="0" bIns="60925" anchor="ctr" anchorCtr="0">
            <a:noAutofit/>
          </a:bodyPr>
          <a:lstStyle>
            <a:lvl1pPr marR="0" lvl="0" algn="l"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3" name="Google Shape;13;p145"/>
          <p:cNvSpPr txBox="1">
            <a:spLocks noGrp="1"/>
          </p:cNvSpPr>
          <p:nvPr>
            <p:ph type="ftr" idx="11"/>
          </p:nvPr>
        </p:nvSpPr>
        <p:spPr>
          <a:xfrm>
            <a:off x="4164515" y="6356351"/>
            <a:ext cx="3859795" cy="365125"/>
          </a:xfrm>
          <a:prstGeom prst="rect">
            <a:avLst/>
          </a:prstGeom>
          <a:noFill/>
          <a:ln>
            <a:noFill/>
          </a:ln>
        </p:spPr>
        <p:txBody>
          <a:bodyPr spcFirstLastPara="1" wrap="square" lIns="0" tIns="60925" rIns="0" bIns="60925" anchor="ctr" anchorCtr="0">
            <a:noAutofit/>
          </a:bodyPr>
          <a:lstStyle>
            <a:lvl1pPr marR="0" lvl="0" algn="ctr" rtl="0">
              <a:spcBef>
                <a:spcPts val="0"/>
              </a:spcBef>
              <a:spcAft>
                <a:spcPts val="0"/>
              </a:spcAft>
              <a:buSzPts val="1400"/>
              <a:buNone/>
              <a:defRPr sz="1600" b="0" i="0" u="none" strike="noStrike" cap="none">
                <a:solidFill>
                  <a:srgbClr val="918E8D"/>
                </a:solidFill>
                <a:latin typeface="Quattrocento Sans"/>
                <a:ea typeface="Quattrocento Sans"/>
                <a:cs typeface="Quattrocento Sans"/>
                <a:sym typeface="Quattrocento Sans"/>
              </a:defRPr>
            </a:lvl1pPr>
            <a:lvl2pPr marR="0" lvl="1"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2pPr>
            <a:lvl3pPr marR="0" lvl="2"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3pPr>
            <a:lvl4pPr marR="0" lvl="3"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4pPr>
            <a:lvl5pPr marR="0" lvl="4"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5pPr>
            <a:lvl6pPr marR="0" lvl="5"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6pPr>
            <a:lvl7pPr marR="0" lvl="6"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7pPr>
            <a:lvl8pPr marR="0" lvl="7"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8pPr>
            <a:lvl9pPr marR="0" lvl="8" algn="l" rtl="0">
              <a:spcBef>
                <a:spcPts val="0"/>
              </a:spcBef>
              <a:spcAft>
                <a:spcPts val="0"/>
              </a:spcAft>
              <a:buSzPts val="1400"/>
              <a:buNone/>
              <a:defRPr sz="2400" b="0" i="0" u="none" strike="noStrike" cap="none">
                <a:solidFill>
                  <a:schemeClr val="dk1"/>
                </a:solidFill>
                <a:latin typeface="Quattrocento Sans"/>
                <a:ea typeface="Quattrocento Sans"/>
                <a:cs typeface="Quattrocento Sans"/>
                <a:sym typeface="Quattrocento Sans"/>
              </a:defRPr>
            </a:lvl9pPr>
          </a:lstStyle>
          <a:p>
            <a:endParaRPr/>
          </a:p>
        </p:txBody>
      </p:sp>
      <p:sp>
        <p:nvSpPr>
          <p:cNvPr id="14" name="Google Shape;14;p145"/>
          <p:cNvSpPr txBox="1">
            <a:spLocks noGrp="1"/>
          </p:cNvSpPr>
          <p:nvPr>
            <p:ph type="sldNum" idx="12"/>
          </p:nvPr>
        </p:nvSpPr>
        <p:spPr>
          <a:xfrm>
            <a:off x="8735325" y="6356351"/>
            <a:ext cx="2844059" cy="365125"/>
          </a:xfrm>
          <a:prstGeom prst="rect">
            <a:avLst/>
          </a:prstGeom>
          <a:noFill/>
          <a:ln>
            <a:noFill/>
          </a:ln>
        </p:spPr>
        <p:txBody>
          <a:bodyPr spcFirstLastPara="1" wrap="square" lIns="0" tIns="60925" rIns="0" bIns="60925" anchor="ctr" anchorCtr="0">
            <a:noAutofit/>
          </a:bodyPr>
          <a:lstStyle>
            <a:lvl1pPr marL="0" marR="0" lvl="0"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1pPr>
            <a:lvl2pPr marL="0" marR="0" lvl="1"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2pPr>
            <a:lvl3pPr marL="0" marR="0" lvl="2"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3pPr>
            <a:lvl4pPr marL="0" marR="0" lvl="3"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4pPr>
            <a:lvl5pPr marL="0" marR="0" lvl="4"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5pPr>
            <a:lvl6pPr marL="0" marR="0" lvl="5"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6pPr>
            <a:lvl7pPr marL="0" marR="0" lvl="6"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7pPr>
            <a:lvl8pPr marL="0" marR="0" lvl="7"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8pPr>
            <a:lvl9pPr marL="0" marR="0" lvl="8" indent="0" algn="r" rtl="0">
              <a:spcBef>
                <a:spcPts val="0"/>
              </a:spcBef>
              <a:buNone/>
              <a:defRPr sz="1600" b="0" i="0" u="none" strike="noStrike" cap="none">
                <a:solidFill>
                  <a:srgbClr val="918E8D"/>
                </a:solidFill>
                <a:latin typeface="Quattrocento Sans"/>
                <a:ea typeface="Quattrocento Sans"/>
                <a:cs typeface="Quattrocento Sans"/>
                <a:sym typeface="Quattrocento Sans"/>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2" r:id="rId2"/>
    <p:sldLayoutId id="2147483654" r:id="rId3"/>
    <p:sldLayoutId id="2147483657" r:id="rId4"/>
    <p:sldLayoutId id="2147483658" r:id="rId5"/>
    <p:sldLayoutId id="2147483659" r:id="rId6"/>
    <p:sldLayoutId id="2147483660" r:id="rId7"/>
    <p:sldLayoutId id="2147483707" r:id="rId8"/>
    <p:sldLayoutId id="2147483741" r:id="rId9"/>
    <p:sldLayoutId id="2147483742"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1F1F1"/>
        </a:solidFill>
        <a:effectLst/>
      </p:bgPr>
    </p:bg>
    <p:spTree>
      <p:nvGrpSpPr>
        <p:cNvPr id="1" name="Shape 107"/>
        <p:cNvGrpSpPr/>
        <p:nvPr/>
      </p:nvGrpSpPr>
      <p:grpSpPr>
        <a:xfrm>
          <a:off x="0" y="0"/>
          <a:ext cx="0" cy="0"/>
          <a:chOff x="0" y="0"/>
          <a:chExt cx="0" cy="0"/>
        </a:xfrm>
      </p:grpSpPr>
      <p:sp>
        <p:nvSpPr>
          <p:cNvPr id="108" name="Google Shape;108;p153"/>
          <p:cNvSpPr txBox="1">
            <a:spLocks noGrp="1"/>
          </p:cNvSpPr>
          <p:nvPr>
            <p:ph type="title"/>
          </p:nvPr>
        </p:nvSpPr>
        <p:spPr>
          <a:xfrm>
            <a:off x="609441" y="274639"/>
            <a:ext cx="10969943" cy="711081"/>
          </a:xfrm>
          <a:prstGeom prst="rect">
            <a:avLst/>
          </a:prstGeom>
          <a:noFill/>
          <a:ln>
            <a:noFill/>
          </a:ln>
        </p:spPr>
        <p:txBody>
          <a:bodyPr spcFirstLastPara="1" wrap="square" lIns="121875" tIns="60925" rIns="121875" bIns="60925" anchor="ctr" anchorCtr="0">
            <a:normAutofit/>
          </a:bodyPr>
          <a:lstStyle>
            <a:lvl1pPr marR="0" lvl="0" algn="l" rtl="0">
              <a:spcBef>
                <a:spcPts val="0"/>
              </a:spcBef>
              <a:spcAft>
                <a:spcPts val="0"/>
              </a:spcAft>
              <a:buClr>
                <a:schemeClr val="dk1"/>
              </a:buClr>
              <a:buSzPts val="3600"/>
              <a:buFont typeface="Calibri"/>
              <a:buNone/>
              <a:defRPr sz="36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09" name="Google Shape;109;p153"/>
          <p:cNvSpPr txBox="1">
            <a:spLocks noGrp="1"/>
          </p:cNvSpPr>
          <p:nvPr>
            <p:ph type="body" idx="1"/>
          </p:nvPr>
        </p:nvSpPr>
        <p:spPr>
          <a:xfrm>
            <a:off x="609441" y="1138425"/>
            <a:ext cx="10969943" cy="4987739"/>
          </a:xfrm>
          <a:prstGeom prst="rect">
            <a:avLst/>
          </a:prstGeom>
          <a:noFill/>
          <a:ln>
            <a:noFill/>
          </a:ln>
        </p:spPr>
        <p:txBody>
          <a:bodyPr spcFirstLastPara="1" wrap="square" lIns="121875" tIns="60925" rIns="121875" bIns="60925" anchor="t" anchorCtr="0">
            <a:normAutofit/>
          </a:bodyPr>
          <a:lstStyle>
            <a:lvl1pPr marL="457200" marR="0" lvl="0" indent="-457200" algn="l" rtl="0">
              <a:spcBef>
                <a:spcPts val="720"/>
              </a:spcBef>
              <a:spcAft>
                <a:spcPts val="0"/>
              </a:spcAft>
              <a:buClr>
                <a:schemeClr val="dk1"/>
              </a:buClr>
              <a:buSzPts val="3600"/>
              <a:buFont typeface="Arial"/>
              <a:buChar char="•"/>
              <a:defRPr sz="3600" b="0" i="0" u="none" strike="noStrike" cap="none">
                <a:solidFill>
                  <a:schemeClr val="dk1"/>
                </a:solidFill>
                <a:latin typeface="Calibri"/>
                <a:ea typeface="Calibri"/>
                <a:cs typeface="Calibri"/>
                <a:sym typeface="Calibri"/>
              </a:defRPr>
            </a:lvl1pPr>
            <a:lvl2pPr marL="914400" marR="0" lvl="1"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6pPr>
            <a:lvl7pPr marL="3200400" marR="0" lvl="6"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7pPr>
            <a:lvl8pPr marL="3657600" marR="0" lvl="7"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8pPr>
            <a:lvl9pPr marL="4114800" marR="0" lvl="8" indent="-400050" algn="l" rtl="0">
              <a:spcBef>
                <a:spcPts val="540"/>
              </a:spcBef>
              <a:spcAft>
                <a:spcPts val="0"/>
              </a:spcAft>
              <a:buClr>
                <a:schemeClr val="dk1"/>
              </a:buClr>
              <a:buSzPts val="2700"/>
              <a:buFont typeface="Arial"/>
              <a:buChar char="•"/>
              <a:defRPr sz="2700" b="0" i="0" u="none" strike="noStrike" cap="none">
                <a:solidFill>
                  <a:schemeClr val="dk1"/>
                </a:solidFill>
                <a:latin typeface="Calibri"/>
                <a:ea typeface="Calibri"/>
                <a:cs typeface="Calibri"/>
                <a:sym typeface="Calibri"/>
              </a:defRPr>
            </a:lvl9pPr>
          </a:lstStyle>
          <a:p>
            <a:endParaRPr/>
          </a:p>
        </p:txBody>
      </p:sp>
      <p:sp>
        <p:nvSpPr>
          <p:cNvPr id="110" name="Google Shape;110;p153"/>
          <p:cNvSpPr txBox="1">
            <a:spLocks noGrp="1"/>
          </p:cNvSpPr>
          <p:nvPr>
            <p:ph type="dt" idx="10"/>
          </p:nvPr>
        </p:nvSpPr>
        <p:spPr>
          <a:xfrm>
            <a:off x="609441" y="6356351"/>
            <a:ext cx="2844059" cy="365125"/>
          </a:xfrm>
          <a:prstGeom prst="rect">
            <a:avLst/>
          </a:prstGeom>
          <a:noFill/>
          <a:ln>
            <a:noFill/>
          </a:ln>
        </p:spPr>
        <p:txBody>
          <a:bodyPr spcFirstLastPara="1" wrap="square" lIns="121875" tIns="60925" rIns="121875" bIns="60925" anchor="ctr" anchorCtr="0">
            <a:noAutofit/>
          </a:bodyPr>
          <a:lstStyle>
            <a:lvl1pPr marR="0" lvl="0" algn="l"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1" name="Google Shape;111;p153"/>
          <p:cNvSpPr txBox="1">
            <a:spLocks noGrp="1"/>
          </p:cNvSpPr>
          <p:nvPr>
            <p:ph type="ftr" idx="11"/>
          </p:nvPr>
        </p:nvSpPr>
        <p:spPr>
          <a:xfrm>
            <a:off x="4164515" y="6356351"/>
            <a:ext cx="3859795" cy="365125"/>
          </a:xfrm>
          <a:prstGeom prst="rect">
            <a:avLst/>
          </a:prstGeom>
          <a:noFill/>
          <a:ln>
            <a:noFill/>
          </a:ln>
        </p:spPr>
        <p:txBody>
          <a:bodyPr spcFirstLastPara="1" wrap="square" lIns="121875" tIns="60925" rIns="121875" bIns="60925" anchor="ctr" anchorCtr="0">
            <a:noAutofit/>
          </a:bodyPr>
          <a:lstStyle>
            <a:lvl1pPr marR="0" lvl="0" algn="ctr" rtl="0">
              <a:spcBef>
                <a:spcPts val="0"/>
              </a:spcBef>
              <a:spcAft>
                <a:spcPts val="0"/>
              </a:spcAft>
              <a:buSzPts val="1400"/>
              <a:buNone/>
              <a:defRPr sz="16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112" name="Google Shape;112;p153"/>
          <p:cNvSpPr txBox="1">
            <a:spLocks noGrp="1"/>
          </p:cNvSpPr>
          <p:nvPr>
            <p:ph type="sldNum" idx="12"/>
          </p:nvPr>
        </p:nvSpPr>
        <p:spPr>
          <a:xfrm>
            <a:off x="8735325" y="6356351"/>
            <a:ext cx="2844059" cy="365125"/>
          </a:xfrm>
          <a:prstGeom prst="rect">
            <a:avLst/>
          </a:prstGeom>
          <a:noFill/>
          <a:ln>
            <a:noFill/>
          </a:ln>
        </p:spPr>
        <p:txBody>
          <a:bodyPr spcFirstLastPara="1" wrap="square" lIns="121875" tIns="60925" rIns="121875" bIns="60925" anchor="ctr" anchorCtr="0">
            <a:noAutofit/>
          </a:bodyPr>
          <a:lstStyle>
            <a:lvl1pPr marL="0" marR="0" lvl="0" indent="0" algn="r" rtl="0">
              <a:spcBef>
                <a:spcPts val="0"/>
              </a:spcBef>
              <a:buNone/>
              <a:defRPr sz="1600">
                <a:solidFill>
                  <a:srgbClr val="888888"/>
                </a:solidFill>
                <a:latin typeface="Calibri"/>
                <a:ea typeface="Calibri"/>
                <a:cs typeface="Calibri"/>
                <a:sym typeface="Calibri"/>
              </a:defRPr>
            </a:lvl1pPr>
            <a:lvl2pPr marL="0" marR="0" lvl="1" indent="0" algn="r" rtl="0">
              <a:spcBef>
                <a:spcPts val="0"/>
              </a:spcBef>
              <a:buNone/>
              <a:defRPr sz="1600">
                <a:solidFill>
                  <a:srgbClr val="888888"/>
                </a:solidFill>
                <a:latin typeface="Calibri"/>
                <a:ea typeface="Calibri"/>
                <a:cs typeface="Calibri"/>
                <a:sym typeface="Calibri"/>
              </a:defRPr>
            </a:lvl2pPr>
            <a:lvl3pPr marL="0" marR="0" lvl="2" indent="0" algn="r" rtl="0">
              <a:spcBef>
                <a:spcPts val="0"/>
              </a:spcBef>
              <a:buNone/>
              <a:defRPr sz="1600">
                <a:solidFill>
                  <a:srgbClr val="888888"/>
                </a:solidFill>
                <a:latin typeface="Calibri"/>
                <a:ea typeface="Calibri"/>
                <a:cs typeface="Calibri"/>
                <a:sym typeface="Calibri"/>
              </a:defRPr>
            </a:lvl3pPr>
            <a:lvl4pPr marL="0" marR="0" lvl="3" indent="0" algn="r" rtl="0">
              <a:spcBef>
                <a:spcPts val="0"/>
              </a:spcBef>
              <a:buNone/>
              <a:defRPr sz="1600">
                <a:solidFill>
                  <a:srgbClr val="888888"/>
                </a:solidFill>
                <a:latin typeface="Calibri"/>
                <a:ea typeface="Calibri"/>
                <a:cs typeface="Calibri"/>
                <a:sym typeface="Calibri"/>
              </a:defRPr>
            </a:lvl4pPr>
            <a:lvl5pPr marL="0" marR="0" lvl="4" indent="0" algn="r" rtl="0">
              <a:spcBef>
                <a:spcPts val="0"/>
              </a:spcBef>
              <a:buNone/>
              <a:defRPr sz="1600">
                <a:solidFill>
                  <a:srgbClr val="888888"/>
                </a:solidFill>
                <a:latin typeface="Calibri"/>
                <a:ea typeface="Calibri"/>
                <a:cs typeface="Calibri"/>
                <a:sym typeface="Calibri"/>
              </a:defRPr>
            </a:lvl5pPr>
            <a:lvl6pPr marL="0" marR="0" lvl="5" indent="0" algn="r" rtl="0">
              <a:spcBef>
                <a:spcPts val="0"/>
              </a:spcBef>
              <a:buNone/>
              <a:defRPr sz="1600">
                <a:solidFill>
                  <a:srgbClr val="888888"/>
                </a:solidFill>
                <a:latin typeface="Calibri"/>
                <a:ea typeface="Calibri"/>
                <a:cs typeface="Calibri"/>
                <a:sym typeface="Calibri"/>
              </a:defRPr>
            </a:lvl6pPr>
            <a:lvl7pPr marL="0" marR="0" lvl="6" indent="0" algn="r" rtl="0">
              <a:spcBef>
                <a:spcPts val="0"/>
              </a:spcBef>
              <a:buNone/>
              <a:defRPr sz="1600">
                <a:solidFill>
                  <a:srgbClr val="888888"/>
                </a:solidFill>
                <a:latin typeface="Calibri"/>
                <a:ea typeface="Calibri"/>
                <a:cs typeface="Calibri"/>
                <a:sym typeface="Calibri"/>
              </a:defRPr>
            </a:lvl7pPr>
            <a:lvl8pPr marL="0" marR="0" lvl="7" indent="0" algn="r" rtl="0">
              <a:spcBef>
                <a:spcPts val="0"/>
              </a:spcBef>
              <a:buNone/>
              <a:defRPr sz="1600">
                <a:solidFill>
                  <a:srgbClr val="888888"/>
                </a:solidFill>
                <a:latin typeface="Calibri"/>
                <a:ea typeface="Calibri"/>
                <a:cs typeface="Calibri"/>
                <a:sym typeface="Calibri"/>
              </a:defRPr>
            </a:lvl8pPr>
            <a:lvl9pPr marL="0" marR="0" lvl="8" indent="0" algn="r" rtl="0">
              <a:spcBef>
                <a:spcPts val="0"/>
              </a:spcBef>
              <a:buNone/>
              <a:defRPr sz="16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65" r:id="rId1"/>
    <p:sldLayoutId id="2147483666" r:id="rId2"/>
    <p:sldLayoutId id="2147483667" r:id="rId3"/>
    <p:sldLayoutId id="2147483668" r:id="rId4"/>
    <p:sldLayoutId id="2147483669" r:id="rId5"/>
    <p:sldLayoutId id="2147483670" r:id="rId6"/>
    <p:sldLayoutId id="2147483671" r:id="rId7"/>
    <p:sldLayoutId id="2147483672" r:id="rId8"/>
    <p:sldLayoutId id="2147483673" r:id="rId9"/>
    <p:sldLayoutId id="2147483674" r:id="rId10"/>
    <p:sldLayoutId id="2147483675" r:id="rId11"/>
    <p:sldLayoutId id="2147483676" r:id="rId12"/>
    <p:sldLayoutId id="2147483677" r:id="rId13"/>
    <p:sldLayoutId id="2147483678" r:id="rId14"/>
    <p:sldLayoutId id="2147483679" r:id="rId15"/>
    <p:sldLayoutId id="2147483680" r:id="rId16"/>
    <p:sldLayoutId id="2147483681" r:id="rId17"/>
    <p:sldLayoutId id="2147483682" r:id="rId18"/>
    <p:sldLayoutId id="2147483683"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74639"/>
            <a:ext cx="10969943" cy="711081"/>
          </a:xfrm>
          <a:prstGeom prst="rect">
            <a:avLst/>
          </a:prstGeom>
        </p:spPr>
        <p:txBody>
          <a:bodyPr vert="horz" lIns="0" tIns="60949" rIns="0" bIns="60949" rtlCol="0" anchor="ctr">
            <a:normAutofit/>
          </a:bodyPr>
          <a:lstStyle/>
          <a:p>
            <a:r>
              <a:rPr lang="en-US" dirty="0"/>
              <a:t>Click to edit Master title style</a:t>
            </a:r>
          </a:p>
        </p:txBody>
      </p:sp>
      <p:sp>
        <p:nvSpPr>
          <p:cNvPr id="3" name="Text Placeholder 2"/>
          <p:cNvSpPr>
            <a:spLocks noGrp="1"/>
          </p:cNvSpPr>
          <p:nvPr>
            <p:ph type="body" idx="1"/>
          </p:nvPr>
        </p:nvSpPr>
        <p:spPr>
          <a:xfrm>
            <a:off x="609441" y="1138425"/>
            <a:ext cx="10969943" cy="4987739"/>
          </a:xfrm>
          <a:prstGeom prst="rect">
            <a:avLst/>
          </a:prstGeom>
        </p:spPr>
        <p:txBody>
          <a:bodyPr vert="horz" lIns="0" tIns="60949" rIns="0" bIns="6094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441" y="6356351"/>
            <a:ext cx="2844059" cy="365125"/>
          </a:xfrm>
          <a:prstGeom prst="rect">
            <a:avLst/>
          </a:prstGeom>
        </p:spPr>
        <p:txBody>
          <a:bodyPr vert="horz" lIns="0" tIns="60949" rIns="0" bIns="60949" rtlCol="0" anchor="ctr"/>
          <a:lstStyle>
            <a:lvl1pPr algn="l">
              <a:defRPr sz="1600">
                <a:solidFill>
                  <a:schemeClr val="tx1">
                    <a:tint val="75000"/>
                  </a:schemeClr>
                </a:solidFill>
              </a:defRPr>
            </a:lvl1pPr>
          </a:lstStyle>
          <a:p>
            <a:fld id="{425404F2-BE9A-4460-8815-8F645183555F}" type="datetimeFigureOut">
              <a:rPr lang="en-US" smtClean="0"/>
              <a:pPr/>
              <a:t>7/22/2025</a:t>
            </a:fld>
            <a:endParaRPr lang="en-US"/>
          </a:p>
        </p:txBody>
      </p:sp>
      <p:sp>
        <p:nvSpPr>
          <p:cNvPr id="5" name="Footer Placeholder 4"/>
          <p:cNvSpPr>
            <a:spLocks noGrp="1"/>
          </p:cNvSpPr>
          <p:nvPr>
            <p:ph type="ftr" sz="quarter" idx="3"/>
          </p:nvPr>
        </p:nvSpPr>
        <p:spPr>
          <a:xfrm>
            <a:off x="4164515" y="6356351"/>
            <a:ext cx="3859795" cy="365125"/>
          </a:xfrm>
          <a:prstGeom prst="rect">
            <a:avLst/>
          </a:prstGeom>
        </p:spPr>
        <p:txBody>
          <a:bodyPr vert="horz" lIns="0" tIns="60949" rIns="0" bIns="60949" rtlCol="0" anchor="ctr"/>
          <a:lstStyle>
            <a:lvl1pPr algn="ctr">
              <a:defRPr sz="16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5325" y="6356351"/>
            <a:ext cx="2844059" cy="365125"/>
          </a:xfrm>
          <a:prstGeom prst="rect">
            <a:avLst/>
          </a:prstGeom>
        </p:spPr>
        <p:txBody>
          <a:bodyPr vert="horz" lIns="0" tIns="60949" rIns="0" bIns="60949" rtlCol="0" anchor="ctr"/>
          <a:lstStyle>
            <a:lvl1pPr algn="r">
              <a:defRPr sz="1600">
                <a:solidFill>
                  <a:schemeClr val="tx1">
                    <a:tint val="75000"/>
                  </a:schemeClr>
                </a:solidFill>
              </a:defRPr>
            </a:lvl1pPr>
          </a:lstStyle>
          <a:p>
            <a:r>
              <a:rPr lang="en-US" dirty="0"/>
              <a:t>www.anubhavtrainings.com</a:t>
            </a:r>
          </a:p>
        </p:txBody>
      </p:sp>
      <p:pic>
        <p:nvPicPr>
          <p:cNvPr id="7" name="Picture 4">
            <a:extLst>
              <a:ext uri="{FF2B5EF4-FFF2-40B4-BE49-F238E27FC236}">
                <a16:creationId xmlns:a16="http://schemas.microsoft.com/office/drawing/2014/main" id="{3DEB2B14-6477-2927-E581-527B2BB61E12}"/>
              </a:ext>
            </a:extLst>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11350996" y="78420"/>
            <a:ext cx="652887" cy="64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0113064"/>
      </p:ext>
    </p:extLst>
  </p:cSld>
  <p:clrMap bg1="lt1" tx1="dk1" bg2="lt2" tx2="dk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Lst>
  <p:txStyles>
    <p:titleStyle>
      <a:lvl1pPr algn="l" defTabSz="1218987" rtl="0" eaLnBrk="1" latinLnBrk="0" hangingPunct="1">
        <a:spcBef>
          <a:spcPct val="0"/>
        </a:spcBef>
        <a:buNone/>
        <a:defRPr sz="3600" b="1" kern="1200">
          <a:solidFill>
            <a:schemeClr val="tx1"/>
          </a:solidFill>
          <a:latin typeface="+mn-lt"/>
          <a:ea typeface="+mj-ea"/>
          <a:cs typeface="+mj-cs"/>
        </a:defRPr>
      </a:lvl1pPr>
    </p:titleStyle>
    <p:bodyStyle>
      <a:lvl1pPr marL="457120" indent="-457120" algn="l" defTabSz="1218987" rtl="0" eaLnBrk="1" latinLnBrk="0" hangingPunct="1">
        <a:spcBef>
          <a:spcPct val="20000"/>
        </a:spcBef>
        <a:buFont typeface="Arial" pitchFamily="34" charset="0"/>
        <a:buChar char="•"/>
        <a:defRPr sz="3600" kern="1200">
          <a:solidFill>
            <a:schemeClr val="tx1"/>
          </a:solidFill>
          <a:latin typeface="+mj-lt"/>
          <a:ea typeface="+mn-ea"/>
          <a:cs typeface="+mn-cs"/>
        </a:defRPr>
      </a:lvl1pPr>
      <a:lvl2pPr marL="990427" indent="-380933" algn="l" defTabSz="1218987" rtl="0" eaLnBrk="1" latinLnBrk="0" hangingPunct="1">
        <a:spcBef>
          <a:spcPct val="20000"/>
        </a:spcBef>
        <a:buFont typeface="Arial" pitchFamily="34" charset="0"/>
        <a:buChar char="–"/>
        <a:defRPr sz="3200" kern="1200">
          <a:solidFill>
            <a:schemeClr val="tx1"/>
          </a:solidFill>
          <a:latin typeface="+mj-lt"/>
          <a:ea typeface="+mn-ea"/>
          <a:cs typeface="+mn-cs"/>
        </a:defRPr>
      </a:lvl2pPr>
      <a:lvl3pPr marL="1523733" indent="-304747" algn="l" defTabSz="1218987" rtl="0" eaLnBrk="1" latinLnBrk="0" hangingPunct="1">
        <a:spcBef>
          <a:spcPct val="20000"/>
        </a:spcBef>
        <a:buFont typeface="Arial" pitchFamily="34" charset="0"/>
        <a:buChar char="•"/>
        <a:defRPr sz="2400" kern="1200">
          <a:solidFill>
            <a:schemeClr val="tx1"/>
          </a:solidFill>
          <a:latin typeface="+mj-lt"/>
          <a:ea typeface="+mn-ea"/>
          <a:cs typeface="+mn-cs"/>
        </a:defRPr>
      </a:lvl3pPr>
      <a:lvl4pPr marL="2133227"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4pPr>
      <a:lvl5pPr marL="2742720" indent="-304747" algn="l" defTabSz="1218987" rtl="0" eaLnBrk="1" latinLnBrk="0" hangingPunct="1">
        <a:spcBef>
          <a:spcPct val="20000"/>
        </a:spcBef>
        <a:buFont typeface="Arial" pitchFamily="34" charset="0"/>
        <a:buChar char="»"/>
        <a:defRPr sz="2000" kern="1200">
          <a:solidFill>
            <a:schemeClr val="tx1"/>
          </a:solidFill>
          <a:latin typeface="+mj-lt"/>
          <a:ea typeface="+mn-ea"/>
          <a:cs typeface="+mn-cs"/>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363"/>
        <p:cNvGrpSpPr/>
        <p:nvPr/>
      </p:nvGrpSpPr>
      <p:grpSpPr>
        <a:xfrm>
          <a:off x="0" y="0"/>
          <a:ext cx="0" cy="0"/>
          <a:chOff x="0" y="0"/>
          <a:chExt cx="0" cy="0"/>
        </a:xfrm>
      </p:grpSpPr>
      <p:sp>
        <p:nvSpPr>
          <p:cNvPr id="364" name="Google Shape;364;p157"/>
          <p:cNvSpPr txBox="1">
            <a:spLocks noGrp="1"/>
          </p:cNvSpPr>
          <p:nvPr>
            <p:ph type="title"/>
          </p:nvPr>
        </p:nvSpPr>
        <p:spPr>
          <a:xfrm>
            <a:off x="837982" y="365125"/>
            <a:ext cx="10512862"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399"/>
              <a:buFont typeface="Calibri"/>
              <a:buNone/>
              <a:defRPr sz="4399"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65" name="Google Shape;365;p157"/>
          <p:cNvSpPr txBox="1">
            <a:spLocks noGrp="1"/>
          </p:cNvSpPr>
          <p:nvPr>
            <p:ph type="body" idx="1"/>
          </p:nvPr>
        </p:nvSpPr>
        <p:spPr>
          <a:xfrm>
            <a:off x="837982" y="1825625"/>
            <a:ext cx="10512862" cy="4351339"/>
          </a:xfrm>
          <a:prstGeom prst="rect">
            <a:avLst/>
          </a:prstGeom>
          <a:noFill/>
          <a:ln>
            <a:noFill/>
          </a:ln>
        </p:spPr>
        <p:txBody>
          <a:bodyPr spcFirstLastPara="1" wrap="square" lIns="91425" tIns="45700" rIns="91425" bIns="45700" anchor="t" anchorCtr="0">
            <a:normAutofit/>
          </a:bodyPr>
          <a:lstStyle>
            <a:lvl1pPr marL="457200" marR="0" lvl="0" indent="-406336" algn="l" rtl="0">
              <a:lnSpc>
                <a:spcPct val="90000"/>
              </a:lnSpc>
              <a:spcBef>
                <a:spcPts val="1000"/>
              </a:spcBef>
              <a:spcAft>
                <a:spcPts val="0"/>
              </a:spcAft>
              <a:buClr>
                <a:schemeClr val="dk1"/>
              </a:buClr>
              <a:buSzPts val="2799"/>
              <a:buFont typeface="Arial"/>
              <a:buChar char="•"/>
              <a:defRPr sz="2799" b="0" i="0" u="none" strike="noStrike" cap="none">
                <a:solidFill>
                  <a:schemeClr val="dk1"/>
                </a:solidFill>
                <a:latin typeface="Calibri"/>
                <a:ea typeface="Calibri"/>
                <a:cs typeface="Calibri"/>
                <a:sym typeface="Calibri"/>
              </a:defRPr>
            </a:lvl1pPr>
            <a:lvl2pPr marL="914400" marR="0" lvl="1" indent="-380936" algn="l" rtl="0">
              <a:lnSpc>
                <a:spcPct val="90000"/>
              </a:lnSpc>
              <a:spcBef>
                <a:spcPts val="500"/>
              </a:spcBef>
              <a:spcAft>
                <a:spcPts val="0"/>
              </a:spcAft>
              <a:buClr>
                <a:schemeClr val="dk1"/>
              </a:buClr>
              <a:buSzPts val="2399"/>
              <a:buFont typeface="Arial"/>
              <a:buChar char="•"/>
              <a:defRPr sz="2399"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366" name="Google Shape;366;p157"/>
          <p:cNvSpPr txBox="1">
            <a:spLocks noGrp="1"/>
          </p:cNvSpPr>
          <p:nvPr>
            <p:ph type="dt" idx="10"/>
          </p:nvPr>
        </p:nvSpPr>
        <p:spPr>
          <a:xfrm>
            <a:off x="837982" y="6356351"/>
            <a:ext cx="2742486"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7" name="Google Shape;367;p157"/>
          <p:cNvSpPr txBox="1">
            <a:spLocks noGrp="1"/>
          </p:cNvSpPr>
          <p:nvPr>
            <p:ph type="ftr" idx="11"/>
          </p:nvPr>
        </p:nvSpPr>
        <p:spPr>
          <a:xfrm>
            <a:off x="4037549" y="6356351"/>
            <a:ext cx="4113728"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a:solidFill>
                  <a:srgbClr val="888888"/>
                </a:solidFill>
                <a:latin typeface="Calibri"/>
                <a:ea typeface="Calibri"/>
                <a:cs typeface="Calibri"/>
                <a:sym typeface="Calibri"/>
              </a:defRPr>
            </a:lvl1pPr>
            <a:lvl2pPr marR="0" lvl="1"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2400" b="0" i="0" u="none" strike="noStrike" cap="none">
                <a:solidFill>
                  <a:schemeClr val="dk1"/>
                </a:solidFill>
                <a:latin typeface="Calibri"/>
                <a:ea typeface="Calibri"/>
                <a:cs typeface="Calibri"/>
                <a:sym typeface="Calibri"/>
              </a:defRPr>
            </a:lvl9pPr>
          </a:lstStyle>
          <a:p>
            <a:endParaRPr/>
          </a:p>
        </p:txBody>
      </p:sp>
      <p:sp>
        <p:nvSpPr>
          <p:cNvPr id="368" name="Google Shape;368;p157"/>
          <p:cNvSpPr txBox="1">
            <a:spLocks noGrp="1"/>
          </p:cNvSpPr>
          <p:nvPr>
            <p:ph type="sldNum" idx="12"/>
          </p:nvPr>
        </p:nvSpPr>
        <p:spPr>
          <a:xfrm>
            <a:off x="8608357" y="6356351"/>
            <a:ext cx="2742486"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a:solidFill>
                  <a:srgbClr val="888888"/>
                </a:solidFill>
                <a:latin typeface="Calibri"/>
                <a:ea typeface="Calibri"/>
                <a:cs typeface="Calibri"/>
                <a:sym typeface="Calibri"/>
              </a:defRPr>
            </a:lvl1pPr>
            <a:lvl2pPr marL="0" marR="0" lvl="1" indent="0" algn="r" rtl="0">
              <a:spcBef>
                <a:spcPts val="0"/>
              </a:spcBef>
              <a:buNone/>
              <a:defRPr sz="1200">
                <a:solidFill>
                  <a:srgbClr val="888888"/>
                </a:solidFill>
                <a:latin typeface="Calibri"/>
                <a:ea typeface="Calibri"/>
                <a:cs typeface="Calibri"/>
                <a:sym typeface="Calibri"/>
              </a:defRPr>
            </a:lvl2pPr>
            <a:lvl3pPr marL="0" marR="0" lvl="2" indent="0" algn="r" rtl="0">
              <a:spcBef>
                <a:spcPts val="0"/>
              </a:spcBef>
              <a:buNone/>
              <a:defRPr sz="1200">
                <a:solidFill>
                  <a:srgbClr val="888888"/>
                </a:solidFill>
                <a:latin typeface="Calibri"/>
                <a:ea typeface="Calibri"/>
                <a:cs typeface="Calibri"/>
                <a:sym typeface="Calibri"/>
              </a:defRPr>
            </a:lvl3pPr>
            <a:lvl4pPr marL="0" marR="0" lvl="3" indent="0" algn="r" rtl="0">
              <a:spcBef>
                <a:spcPts val="0"/>
              </a:spcBef>
              <a:buNone/>
              <a:defRPr sz="1200">
                <a:solidFill>
                  <a:srgbClr val="888888"/>
                </a:solidFill>
                <a:latin typeface="Calibri"/>
                <a:ea typeface="Calibri"/>
                <a:cs typeface="Calibri"/>
                <a:sym typeface="Calibri"/>
              </a:defRPr>
            </a:lvl4pPr>
            <a:lvl5pPr marL="0" marR="0" lvl="4" indent="0" algn="r" rtl="0">
              <a:spcBef>
                <a:spcPts val="0"/>
              </a:spcBef>
              <a:buNone/>
              <a:defRPr sz="1200">
                <a:solidFill>
                  <a:srgbClr val="888888"/>
                </a:solidFill>
                <a:latin typeface="Calibri"/>
                <a:ea typeface="Calibri"/>
                <a:cs typeface="Calibri"/>
                <a:sym typeface="Calibri"/>
              </a:defRPr>
            </a:lvl5pPr>
            <a:lvl6pPr marL="0" marR="0" lvl="5" indent="0" algn="r" rtl="0">
              <a:spcBef>
                <a:spcPts val="0"/>
              </a:spcBef>
              <a:buNone/>
              <a:defRPr sz="1200">
                <a:solidFill>
                  <a:srgbClr val="888888"/>
                </a:solidFill>
                <a:latin typeface="Calibri"/>
                <a:ea typeface="Calibri"/>
                <a:cs typeface="Calibri"/>
                <a:sym typeface="Calibri"/>
              </a:defRPr>
            </a:lvl6pPr>
            <a:lvl7pPr marL="0" marR="0" lvl="6" indent="0" algn="r" rtl="0">
              <a:spcBef>
                <a:spcPts val="0"/>
              </a:spcBef>
              <a:buNone/>
              <a:defRPr sz="1200">
                <a:solidFill>
                  <a:srgbClr val="888888"/>
                </a:solidFill>
                <a:latin typeface="Calibri"/>
                <a:ea typeface="Calibri"/>
                <a:cs typeface="Calibri"/>
                <a:sym typeface="Calibri"/>
              </a:defRPr>
            </a:lvl7pPr>
            <a:lvl8pPr marL="0" marR="0" lvl="7" indent="0" algn="r" rtl="0">
              <a:spcBef>
                <a:spcPts val="0"/>
              </a:spcBef>
              <a:buNone/>
              <a:defRPr sz="1200">
                <a:solidFill>
                  <a:srgbClr val="888888"/>
                </a:solidFill>
                <a:latin typeface="Calibri"/>
                <a:ea typeface="Calibri"/>
                <a:cs typeface="Calibri"/>
                <a:sym typeface="Calibri"/>
              </a:defRPr>
            </a:lvl8pPr>
            <a:lvl9pPr marL="0" marR="0" lvl="8" indent="0" algn="r" rtl="0">
              <a:spcBef>
                <a:spcPts val="0"/>
              </a:spcBef>
              <a:buNone/>
              <a:defRPr sz="1200">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4276916488"/>
      </p:ext>
    </p:extLst>
  </p:cSld>
  <p:clrMap bg1="lt1" tx1="dk1" bg2="dk2" tx2="lt2" accent1="accent1" accent2="accent2" accent3="accent3" accent4="accent4" accent5="accent5" accent6="accent6" hlink="hlink" folHlink="folHlink"/>
  <p:sldLayoutIdLst>
    <p:sldLayoutId id="2147483730" r:id="rId1"/>
    <p:sldLayoutId id="2147483731" r:id="rId2"/>
    <p:sldLayoutId id="2147483732" r:id="rId3"/>
    <p:sldLayoutId id="2147483733" r:id="rId4"/>
    <p:sldLayoutId id="2147483734" r:id="rId5"/>
    <p:sldLayoutId id="2147483735" r:id="rId6"/>
    <p:sldLayoutId id="2147483736" r:id="rId7"/>
    <p:sldLayoutId id="2147483737" r:id="rId8"/>
    <p:sldLayoutId id="2147483738" r:id="rId9"/>
    <p:sldLayoutId id="2147483739" r:id="rId10"/>
    <p:sldLayoutId id="2147483740" r:id="rId11"/>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hyperlink" Target="http://eclipse.abapgit.org/updatesite/" TargetMode="External"/><Relationship Id="rId2" Type="http://schemas.openxmlformats.org/officeDocument/2006/relationships/notesSlide" Target="../notesSlides/notesSlide4.xml"/><Relationship Id="rId1" Type="http://schemas.openxmlformats.org/officeDocument/2006/relationships/slideLayout" Target="../slideLayouts/slideLayout10.xml"/><Relationship Id="rId5" Type="http://schemas.openxmlformats.org/officeDocument/2006/relationships/image" Target="../media/image9.png"/><Relationship Id="rId4" Type="http://schemas.openxmlformats.org/officeDocument/2006/relationships/hyperlink" Target="https://github.com/SAP-samples/abap-file-uploader"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41.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0.jpg"/><Relationship Id="rId1" Type="http://schemas.openxmlformats.org/officeDocument/2006/relationships/slideLayout" Target="../slideLayouts/slideLayout23.xml"/></Relationships>
</file>

<file path=ppt/slides/_rels/slide15.xml.rels><?xml version="1.0" encoding="UTF-8" standalone="yes"?>
<Relationships xmlns="http://schemas.openxmlformats.org/package/2006/relationships"><Relationship Id="rId3" Type="http://schemas.openxmlformats.org/officeDocument/2006/relationships/hyperlink" Target="http://www.twitter.com/" TargetMode="External"/><Relationship Id="rId2" Type="http://schemas.openxmlformats.org/officeDocument/2006/relationships/hyperlink" Target="http://www.facebook.com/" TargetMode="External"/><Relationship Id="rId1" Type="http://schemas.openxmlformats.org/officeDocument/2006/relationships/slideLayout" Target="../slideLayouts/slideLayout23.xml"/><Relationship Id="rId5" Type="http://schemas.openxmlformats.org/officeDocument/2006/relationships/image" Target="../media/image4.png"/><Relationship Id="rId4" Type="http://schemas.openxmlformats.org/officeDocument/2006/relationships/hyperlink" Target="http://www.dribbble.com/" TargetMode="External"/></Relationships>
</file>

<file path=ppt/slides/_rels/slide16.xml.rels><?xml version="1.0" encoding="UTF-8" standalone="yes"?>
<Relationships xmlns="http://schemas.openxmlformats.org/package/2006/relationships"><Relationship Id="rId8" Type="http://schemas.openxmlformats.org/officeDocument/2006/relationships/image" Target="../media/image16.jpeg"/><Relationship Id="rId3" Type="http://schemas.openxmlformats.org/officeDocument/2006/relationships/image" Target="../media/image11.jpeg"/><Relationship Id="rId7" Type="http://schemas.openxmlformats.org/officeDocument/2006/relationships/image" Target="../media/image15.tiff"/><Relationship Id="rId2" Type="http://schemas.openxmlformats.org/officeDocument/2006/relationships/notesSlide" Target="../notesSlides/notesSlide6.xml"/><Relationship Id="rId1" Type="http://schemas.openxmlformats.org/officeDocument/2006/relationships/slideLayout" Target="../slideLayouts/slideLayout40.xml"/><Relationship Id="rId6" Type="http://schemas.openxmlformats.org/officeDocument/2006/relationships/image" Target="../media/image14.tiff"/><Relationship Id="rId5" Type="http://schemas.openxmlformats.org/officeDocument/2006/relationships/image" Target="../media/image13.tiff"/><Relationship Id="rId4" Type="http://schemas.openxmlformats.org/officeDocument/2006/relationships/image" Target="../media/image12.tiff"/><Relationship Id="rId9"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89" Type="http://schemas.openxmlformats.org/officeDocument/2006/relationships/customXml" Target="../ink/ink3.xml"/><Relationship Id="rId192" Type="http://schemas.openxmlformats.org/officeDocument/2006/relationships/image" Target="../media/image105.png"/><Relationship Id="rId3" Type="http://schemas.openxmlformats.org/officeDocument/2006/relationships/customXml" Target="../ink/ink1.xml"/><Relationship Id="rId188" Type="http://schemas.openxmlformats.org/officeDocument/2006/relationships/image" Target="../media/image103.png"/><Relationship Id="rId191" Type="http://schemas.openxmlformats.org/officeDocument/2006/relationships/customXml" Target="../ink/ink4.xml"/><Relationship Id="rId2" Type="http://schemas.openxmlformats.org/officeDocument/2006/relationships/image" Target="../media/image4.png"/><Relationship Id="rId195" Type="http://schemas.openxmlformats.org/officeDocument/2006/relationships/customXml" Target="../ink/ink6.xml"/><Relationship Id="rId1" Type="http://schemas.openxmlformats.org/officeDocument/2006/relationships/slideLayout" Target="../slideLayouts/slideLayout9.xml"/><Relationship Id="rId190" Type="http://schemas.openxmlformats.org/officeDocument/2006/relationships/image" Target="../media/image104.png"/><Relationship Id="rId246" Type="http://schemas.openxmlformats.org/officeDocument/2006/relationships/image" Target="../media/image132.png"/><Relationship Id="rId5" Type="http://schemas.openxmlformats.org/officeDocument/2006/relationships/customXml" Target="../ink/ink2.xml"/><Relationship Id="rId194" Type="http://schemas.openxmlformats.org/officeDocument/2006/relationships/image" Target="../media/image106.png"/><Relationship Id="rId4" Type="http://schemas.openxmlformats.org/officeDocument/2006/relationships/image" Target="../media/image11.png"/><Relationship Id="rId193" Type="http://schemas.openxmlformats.org/officeDocument/2006/relationships/customXml" Target="../ink/ink5.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4.png"/><Relationship Id="rId1" Type="http://schemas.openxmlformats.org/officeDocument/2006/relationships/slideLayout" Target="../slideLayouts/slideLayout9.xml"/><Relationship Id="rId4" Type="http://schemas.openxmlformats.org/officeDocument/2006/relationships/image" Target="../media/image8.jpeg"/></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5"/>
        <p:cNvGrpSpPr/>
        <p:nvPr/>
      </p:nvGrpSpPr>
      <p:grpSpPr>
        <a:xfrm>
          <a:off x="0" y="0"/>
          <a:ext cx="0" cy="0"/>
          <a:chOff x="0" y="0"/>
          <a:chExt cx="0" cy="0"/>
        </a:xfrm>
      </p:grpSpPr>
      <p:sp>
        <p:nvSpPr>
          <p:cNvPr id="496" name="Google Shape;496;p1"/>
          <p:cNvSpPr txBox="1">
            <a:spLocks noGrp="1"/>
          </p:cNvSpPr>
          <p:nvPr>
            <p:ph type="ctrTitle"/>
          </p:nvPr>
        </p:nvSpPr>
        <p:spPr>
          <a:xfrm>
            <a:off x="910460" y="1569141"/>
            <a:ext cx="9194620" cy="1979512"/>
          </a:xfrm>
          <a:prstGeom prst="rect">
            <a:avLst/>
          </a:prstGeom>
          <a:noFill/>
          <a:ln>
            <a:noFill/>
          </a:ln>
        </p:spPr>
        <p:txBody>
          <a:bodyPr spcFirstLastPara="1" wrap="square" lIns="0" tIns="60925" rIns="0" bIns="60925" anchor="ctr" anchorCtr="0">
            <a:noAutofit/>
          </a:bodyPr>
          <a:lstStyle/>
          <a:p>
            <a:pPr lvl="0" algn="ctr">
              <a:buClr>
                <a:srgbClr val="194060"/>
              </a:buClr>
            </a:pPr>
            <a:r>
              <a:rPr lang="en-US" dirty="0">
                <a:solidFill>
                  <a:srgbClr val="00B050"/>
                </a:solidFill>
                <a:latin typeface="Arial Black" panose="020B0A04020102020204" pitchFamily="34" charset="0"/>
              </a:rPr>
              <a:t>SAP BTP ABAP</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 on Cloud / RAP </a:t>
            </a:r>
            <a:br>
              <a:rPr lang="en-US" dirty="0">
                <a:solidFill>
                  <a:srgbClr val="00B050"/>
                </a:solidFill>
                <a:latin typeface="Arial Black" panose="020B0A04020102020204" pitchFamily="34" charset="0"/>
              </a:rPr>
            </a:br>
            <a:r>
              <a:rPr lang="en-US" dirty="0">
                <a:solidFill>
                  <a:srgbClr val="00B050"/>
                </a:solidFill>
                <a:latin typeface="Arial Black" panose="020B0A04020102020204" pitchFamily="34" charset="0"/>
              </a:rPr>
              <a:t>Training</a:t>
            </a:r>
            <a:endParaRPr dirty="0">
              <a:solidFill>
                <a:srgbClr val="00B050"/>
              </a:solidFill>
            </a:endParaRPr>
          </a:p>
        </p:txBody>
      </p:sp>
      <p:pic>
        <p:nvPicPr>
          <p:cNvPr id="497" name="Google Shape;497;p1"/>
          <p:cNvPicPr preferRelativeResize="0"/>
          <p:nvPr/>
        </p:nvPicPr>
        <p:blipFill rotWithShape="1">
          <a:blip r:embed="rId3">
            <a:alphaModFix/>
          </a:blip>
          <a:srcRect/>
          <a:stretch/>
        </p:blipFill>
        <p:spPr>
          <a:xfrm>
            <a:off x="9262764" y="1268760"/>
            <a:ext cx="1733995" cy="1656184"/>
          </a:xfrm>
          <a:prstGeom prst="rect">
            <a:avLst/>
          </a:prstGeom>
          <a:noFill/>
          <a:ln>
            <a:noFill/>
          </a:ln>
        </p:spPr>
      </p:pic>
      <p:pic>
        <p:nvPicPr>
          <p:cNvPr id="498" name="Google Shape;498;p1"/>
          <p:cNvPicPr preferRelativeResize="0"/>
          <p:nvPr/>
        </p:nvPicPr>
        <p:blipFill rotWithShape="1">
          <a:blip r:embed="rId3">
            <a:alphaModFix/>
          </a:blip>
          <a:srcRect/>
          <a:stretch/>
        </p:blipFill>
        <p:spPr>
          <a:xfrm>
            <a:off x="133977" y="5551900"/>
            <a:ext cx="776483" cy="741639"/>
          </a:xfrm>
          <a:prstGeom prst="rect">
            <a:avLst/>
          </a:prstGeom>
          <a:noFill/>
          <a:ln>
            <a:noFill/>
          </a:ln>
        </p:spPr>
      </p:pic>
      <p:sp>
        <p:nvSpPr>
          <p:cNvPr id="500" name="Google Shape;500;p1"/>
          <p:cNvSpPr txBox="1"/>
          <p:nvPr/>
        </p:nvSpPr>
        <p:spPr>
          <a:xfrm>
            <a:off x="2698834" y="599964"/>
            <a:ext cx="6048672" cy="584775"/>
          </a:xfrm>
          <a:prstGeom prst="rect">
            <a:avLst/>
          </a:prstGeom>
          <a:gradFill>
            <a:gsLst>
              <a:gs pos="0">
                <a:srgbClr val="F3FCFF"/>
              </a:gs>
              <a:gs pos="35000">
                <a:srgbClr val="F6FCFF"/>
              </a:gs>
              <a:gs pos="100000">
                <a:srgbClr val="FBFFFF"/>
              </a:gs>
            </a:gsLst>
            <a:lin ang="16200000" scaled="0"/>
          </a:gradFill>
          <a:ln w="9525" cap="flat" cmpd="sng">
            <a:solidFill>
              <a:srgbClr val="000000"/>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t" anchorCtr="0">
            <a:spAutoFit/>
          </a:bodyPr>
          <a:lstStyle/>
          <a:p>
            <a:pPr marL="0" marR="0" lvl="0" indent="0" algn="l" rtl="0">
              <a:spcBef>
                <a:spcPts val="0"/>
              </a:spcBef>
              <a:spcAft>
                <a:spcPts val="0"/>
              </a:spcAft>
              <a:buNone/>
            </a:pPr>
            <a:r>
              <a:rPr lang="en-US" sz="3200" b="0" i="0" u="none" strike="noStrike" cap="none" dirty="0">
                <a:solidFill>
                  <a:srgbClr val="579130"/>
                </a:solidFill>
                <a:latin typeface="Corben"/>
                <a:ea typeface="Corben"/>
                <a:cs typeface="Corben"/>
                <a:sym typeface="Corben"/>
              </a:rPr>
              <a:t>DAY-1 	</a:t>
            </a:r>
            <a:endParaRPr sz="3200" dirty="0">
              <a:solidFill>
                <a:srgbClr val="579130"/>
              </a:solidFill>
              <a:latin typeface="Corben"/>
              <a:ea typeface="Corben"/>
              <a:cs typeface="Corben"/>
              <a:sym typeface="Corben"/>
            </a:endParaRPr>
          </a:p>
        </p:txBody>
      </p:sp>
      <p:sp>
        <p:nvSpPr>
          <p:cNvPr id="2" name="TextBox 1"/>
          <p:cNvSpPr txBox="1"/>
          <p:nvPr/>
        </p:nvSpPr>
        <p:spPr>
          <a:xfrm>
            <a:off x="4589890" y="3524363"/>
            <a:ext cx="1835759" cy="338554"/>
          </a:xfrm>
          <a:prstGeom prst="rect">
            <a:avLst/>
          </a:prstGeom>
          <a:noFill/>
        </p:spPr>
        <p:txBody>
          <a:bodyPr wrap="none" rtlCol="0">
            <a:spAutoFit/>
          </a:bodyPr>
          <a:lstStyle/>
          <a:p>
            <a:r>
              <a:rPr lang="en-US" sz="1600" b="1" dirty="0">
                <a:solidFill>
                  <a:srgbClr val="283E69"/>
                </a:solidFill>
              </a:rPr>
              <a:t>Anubhav Oberoy</a:t>
            </a:r>
          </a:p>
        </p:txBody>
      </p:sp>
      <p:sp>
        <p:nvSpPr>
          <p:cNvPr id="9" name="Subtitle 736">
            <a:extLst>
              <a:ext uri="{FF2B5EF4-FFF2-40B4-BE49-F238E27FC236}">
                <a16:creationId xmlns:a16="http://schemas.microsoft.com/office/drawing/2014/main" id="{700EA347-9CC8-4879-9255-16687B0BED48}"/>
              </a:ext>
            </a:extLst>
          </p:cNvPr>
          <p:cNvSpPr txBox="1">
            <a:spLocks/>
          </p:cNvSpPr>
          <p:nvPr/>
        </p:nvSpPr>
        <p:spPr>
          <a:xfrm>
            <a:off x="2698834" y="4484357"/>
            <a:ext cx="5086633" cy="531269"/>
          </a:xfrm>
          <a:prstGeom prst="rect">
            <a:avLst/>
          </a:prstGeom>
        </p:spPr>
        <p:txBody>
          <a:bodyPr vert="horz" lIns="0" tIns="60949" rIns="0" bIns="60949" rtlCol="0">
            <a:normAutofit/>
          </a:bodyPr>
          <a:lstStyle>
            <a:lvl1pPr marL="0" indent="0" algn="ctr" defTabSz="1218987" rtl="0" eaLnBrk="1" latinLnBrk="0" hangingPunct="1">
              <a:spcBef>
                <a:spcPct val="20000"/>
              </a:spcBef>
              <a:buFont typeface="Arial" pitchFamily="34" charset="0"/>
              <a:buNone/>
              <a:defRPr lang="en-US" sz="2400" kern="1200" smtClean="0">
                <a:solidFill>
                  <a:schemeClr val="accent2"/>
                </a:solidFill>
                <a:latin typeface="+mn-lt"/>
                <a:ea typeface="+mj-ea"/>
                <a:cs typeface="+mj-cs"/>
              </a:defRPr>
            </a:lvl1pPr>
            <a:lvl2pPr marL="609468" indent="0" algn="ctr" defTabSz="1218987" rtl="0" eaLnBrk="1" latinLnBrk="0" hangingPunct="1">
              <a:spcBef>
                <a:spcPct val="20000"/>
              </a:spcBef>
              <a:buFont typeface="Arial" pitchFamily="34" charset="0"/>
              <a:buNone/>
              <a:defRPr sz="3200" kern="1200">
                <a:solidFill>
                  <a:schemeClr val="tx1">
                    <a:tint val="75000"/>
                  </a:schemeClr>
                </a:solidFill>
                <a:latin typeface="+mj-lt"/>
                <a:ea typeface="+mn-ea"/>
                <a:cs typeface="+mn-cs"/>
              </a:defRPr>
            </a:lvl2pPr>
            <a:lvl3pPr marL="1218936" indent="0" algn="ctr" defTabSz="1218987" rtl="0" eaLnBrk="1" latinLnBrk="0" hangingPunct="1">
              <a:spcBef>
                <a:spcPct val="20000"/>
              </a:spcBef>
              <a:buFont typeface="Arial" pitchFamily="34" charset="0"/>
              <a:buNone/>
              <a:defRPr sz="2400" kern="1200">
                <a:solidFill>
                  <a:schemeClr val="tx1">
                    <a:tint val="75000"/>
                  </a:schemeClr>
                </a:solidFill>
                <a:latin typeface="+mj-lt"/>
                <a:ea typeface="+mn-ea"/>
                <a:cs typeface="+mn-cs"/>
              </a:defRPr>
            </a:lvl3pPr>
            <a:lvl4pPr marL="1828404"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4pPr>
            <a:lvl5pPr marL="2437872" indent="0" algn="ctr" defTabSz="1218987" rtl="0" eaLnBrk="1" latinLnBrk="0" hangingPunct="1">
              <a:spcBef>
                <a:spcPct val="20000"/>
              </a:spcBef>
              <a:buFont typeface="Arial" pitchFamily="34" charset="0"/>
              <a:buNone/>
              <a:defRPr sz="2000" kern="1200">
                <a:solidFill>
                  <a:schemeClr val="tx1">
                    <a:tint val="75000"/>
                  </a:schemeClr>
                </a:solidFill>
                <a:latin typeface="+mj-lt"/>
                <a:ea typeface="+mn-ea"/>
                <a:cs typeface="+mn-cs"/>
              </a:defRPr>
            </a:lvl5pPr>
            <a:lvl6pPr marL="3047340"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6pPr>
            <a:lvl7pPr marL="3656808"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7pPr>
            <a:lvl8pPr marL="4266275"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8pPr>
            <a:lvl9pPr marL="4875744" indent="0" algn="ctr" defTabSz="1218987" rtl="0" eaLnBrk="1" latinLnBrk="0" hangingPunct="1">
              <a:spcBef>
                <a:spcPct val="20000"/>
              </a:spcBef>
              <a:buFont typeface="Arial" pitchFamily="34" charset="0"/>
              <a:buNone/>
              <a:defRPr sz="2700" kern="1200">
                <a:solidFill>
                  <a:schemeClr val="tx1">
                    <a:tint val="75000"/>
                  </a:schemeClr>
                </a:solidFill>
                <a:latin typeface="+mn-lt"/>
                <a:ea typeface="+mn-ea"/>
                <a:cs typeface="+mn-cs"/>
              </a:defRPr>
            </a:lvl9pPr>
          </a:lstStyle>
          <a:p>
            <a:pPr>
              <a:buClrTx/>
            </a:pPr>
            <a:r>
              <a:rPr lang="en-IN" spc="100" dirty="0">
                <a:solidFill>
                  <a:srgbClr val="283E69"/>
                </a:solidFill>
                <a:latin typeface="Cooper Black" panose="0208090404030B020404" pitchFamily="18" charset="0"/>
              </a:rPr>
              <a:t>www.AnubhavTrainings.com</a:t>
            </a:r>
          </a:p>
        </p:txBody>
      </p:sp>
      <p:sp>
        <p:nvSpPr>
          <p:cNvPr id="11" name="TextBox 10">
            <a:extLst>
              <a:ext uri="{FF2B5EF4-FFF2-40B4-BE49-F238E27FC236}">
                <a16:creationId xmlns:a16="http://schemas.microsoft.com/office/drawing/2014/main" id="{66565992-7E12-89E4-D7DB-B3B44A1FB17D}"/>
              </a:ext>
            </a:extLst>
          </p:cNvPr>
          <p:cNvSpPr txBox="1"/>
          <p:nvPr/>
        </p:nvSpPr>
        <p:spPr>
          <a:xfrm>
            <a:off x="3388935" y="4846349"/>
            <a:ext cx="3963274" cy="338554"/>
          </a:xfrm>
          <a:prstGeom prst="rect">
            <a:avLst/>
          </a:prstGeom>
          <a:noFill/>
        </p:spPr>
        <p:txBody>
          <a:bodyPr wrap="square" rtlCol="0">
            <a:spAutoFit/>
          </a:bodyPr>
          <a:lstStyle/>
          <a:p>
            <a:pPr defTabSz="1218987">
              <a:buClrTx/>
              <a:buFontTx/>
              <a:buNone/>
            </a:pPr>
            <a:r>
              <a:rPr lang="en-US" sz="1600" b="1" kern="1200" dirty="0">
                <a:solidFill>
                  <a:srgbClr val="FFC000"/>
                </a:solidFill>
                <a:latin typeface="Segoe UI"/>
                <a:ea typeface="+mn-ea"/>
                <a:cs typeface="+mn-cs"/>
              </a:rPr>
              <a:t>Follow excellence with sheer passion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arn(inVertical)">
                                      <p:cBhvr>
                                        <p:cTn id="7" dur="500"/>
                                        <p:tgtEl>
                                          <p:spTgt spid="9"/>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500"/>
                                        </p:tgtEl>
                                        <p:attrNameLst>
                                          <p:attrName>style.visibility</p:attrName>
                                        </p:attrNameLst>
                                      </p:cBhvr>
                                      <p:to>
                                        <p:strVal val="visible"/>
                                      </p:to>
                                    </p:set>
                                    <p:animEffect transition="in" filter="barn(inVertical)">
                                      <p:cBhvr>
                                        <p:cTn id="15" dur="500"/>
                                        <p:tgtEl>
                                          <p:spTgt spid="500"/>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496"/>
                                        </p:tgtEl>
                                        <p:attrNameLst>
                                          <p:attrName>style.visibility</p:attrName>
                                        </p:attrNameLst>
                                      </p:cBhvr>
                                      <p:to>
                                        <p:strVal val="visible"/>
                                      </p:to>
                                    </p:set>
                                    <p:animEffect transition="in" filter="barn(inVertical)">
                                      <p:cBhvr>
                                        <p:cTn id="20" dur="500"/>
                                        <p:tgtEl>
                                          <p:spTgt spid="496"/>
                                        </p:tgtEl>
                                      </p:cBhvr>
                                    </p:animEffect>
                                  </p:childTnLst>
                                </p:cTn>
                              </p:par>
                              <p:par>
                                <p:cTn id="21" presetID="16" presetClass="entr" presetSubtype="21" fill="hold" grpId="0" nodeType="withEffect">
                                  <p:stCondLst>
                                    <p:cond delay="0"/>
                                  </p:stCondLst>
                                  <p:childTnLst>
                                    <p:set>
                                      <p:cBhvr>
                                        <p:cTn id="22" dur="1" fill="hold">
                                          <p:stCondLst>
                                            <p:cond delay="0"/>
                                          </p:stCondLst>
                                        </p:cTn>
                                        <p:tgtEl>
                                          <p:spTgt spid="2"/>
                                        </p:tgtEl>
                                        <p:attrNameLst>
                                          <p:attrName>style.visibility</p:attrName>
                                        </p:attrNameLst>
                                      </p:cBhvr>
                                      <p:to>
                                        <p:strVal val="visible"/>
                                      </p:to>
                                    </p:set>
                                    <p:animEffect transition="in" filter="barn(inVertical)">
                                      <p:cBhvr>
                                        <p:cTn id="23"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6" grpId="0"/>
      <p:bldP spid="500" grpId="0" animBg="1"/>
      <p:bldP spid="2" grpId="0"/>
      <p:bldP spid="9" grpId="0"/>
      <p:bldP spid="11"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EPM Data Model – Enterprise Procurement Model</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462714"/>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6D523125-6C3D-D1D8-3EA0-F62A2BE82FFE}"/>
              </a:ext>
            </a:extLst>
          </p:cNvPr>
          <p:cNvSpPr/>
          <p:nvPr/>
        </p:nvSpPr>
        <p:spPr>
          <a:xfrm>
            <a:off x="4438228" y="1911604"/>
            <a:ext cx="2592288" cy="3312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err="1">
                <a:ln>
                  <a:noFill/>
                </a:ln>
                <a:solidFill>
                  <a:prstClr val="white"/>
                </a:solidFill>
                <a:effectLst/>
                <a:uLnTx/>
                <a:uFillTx/>
                <a:latin typeface="Segoe UI"/>
                <a:ea typeface="+mn-ea"/>
                <a:cs typeface="+mn-cs"/>
              </a:rPr>
              <a:t>ITeIO</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(amazon)</a:t>
            </a: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8" name="Rectangle: Rounded Corners 7">
            <a:extLst>
              <a:ext uri="{FF2B5EF4-FFF2-40B4-BE49-F238E27FC236}">
                <a16:creationId xmlns:a16="http://schemas.microsoft.com/office/drawing/2014/main" id="{BF8AA1C4-4DA9-BBCC-3B78-2FD7CCD9120C}"/>
              </a:ext>
            </a:extLst>
          </p:cNvPr>
          <p:cNvSpPr/>
          <p:nvPr/>
        </p:nvSpPr>
        <p:spPr>
          <a:xfrm>
            <a:off x="9262764" y="3063732"/>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Suppliers</a:t>
            </a:r>
          </a:p>
        </p:txBody>
      </p:sp>
      <p:sp>
        <p:nvSpPr>
          <p:cNvPr id="9" name="Rectangle: Rounded Corners 8">
            <a:extLst>
              <a:ext uri="{FF2B5EF4-FFF2-40B4-BE49-F238E27FC236}">
                <a16:creationId xmlns:a16="http://schemas.microsoft.com/office/drawing/2014/main" id="{61CEAF4E-1F2A-3BCC-C991-E7320DE11FF5}"/>
              </a:ext>
            </a:extLst>
          </p:cNvPr>
          <p:cNvSpPr/>
          <p:nvPr/>
        </p:nvSpPr>
        <p:spPr>
          <a:xfrm>
            <a:off x="116701" y="2991724"/>
            <a:ext cx="2376264" cy="100811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Customers</a:t>
            </a:r>
          </a:p>
        </p:txBody>
      </p:sp>
      <p:sp>
        <p:nvSpPr>
          <p:cNvPr id="10" name="Arrow: Right 9">
            <a:extLst>
              <a:ext uri="{FF2B5EF4-FFF2-40B4-BE49-F238E27FC236}">
                <a16:creationId xmlns:a16="http://schemas.microsoft.com/office/drawing/2014/main" id="{8A5293B3-0D6A-7310-AA19-384247C482AB}"/>
              </a:ext>
            </a:extLst>
          </p:cNvPr>
          <p:cNvSpPr/>
          <p:nvPr/>
        </p:nvSpPr>
        <p:spPr>
          <a:xfrm>
            <a:off x="2492965" y="3135740"/>
            <a:ext cx="1945263"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TextBox 10">
            <a:extLst>
              <a:ext uri="{FF2B5EF4-FFF2-40B4-BE49-F238E27FC236}">
                <a16:creationId xmlns:a16="http://schemas.microsoft.com/office/drawing/2014/main" id="{51BD9115-D5ED-D840-1481-B10B165FEB6E}"/>
              </a:ext>
            </a:extLst>
          </p:cNvPr>
          <p:cNvSpPr txBox="1"/>
          <p:nvPr/>
        </p:nvSpPr>
        <p:spPr>
          <a:xfrm>
            <a:off x="2504476" y="1825947"/>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Sales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2" name="Arrow: Right 11">
            <a:extLst>
              <a:ext uri="{FF2B5EF4-FFF2-40B4-BE49-F238E27FC236}">
                <a16:creationId xmlns:a16="http://schemas.microsoft.com/office/drawing/2014/main" id="{E5562DD9-D359-0F24-C5B3-6911F3E4FF93}"/>
              </a:ext>
            </a:extLst>
          </p:cNvPr>
          <p:cNvSpPr/>
          <p:nvPr/>
        </p:nvSpPr>
        <p:spPr>
          <a:xfrm>
            <a:off x="7030516" y="3207748"/>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Flowchart: Magnetic Disk 12">
            <a:extLst>
              <a:ext uri="{FF2B5EF4-FFF2-40B4-BE49-F238E27FC236}">
                <a16:creationId xmlns:a16="http://schemas.microsoft.com/office/drawing/2014/main" id="{F15698BD-9E08-2163-7CE3-A272A8BF6ED3}"/>
              </a:ext>
            </a:extLst>
          </p:cNvPr>
          <p:cNvSpPr/>
          <p:nvPr/>
        </p:nvSpPr>
        <p:spPr>
          <a:xfrm>
            <a:off x="6742484" y="4575900"/>
            <a:ext cx="1224136" cy="79208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stock</a:t>
            </a:r>
          </a:p>
        </p:txBody>
      </p:sp>
      <p:sp>
        <p:nvSpPr>
          <p:cNvPr id="14" name="Arrow: Right 13">
            <a:extLst>
              <a:ext uri="{FF2B5EF4-FFF2-40B4-BE49-F238E27FC236}">
                <a16:creationId xmlns:a16="http://schemas.microsoft.com/office/drawing/2014/main" id="{87F78CC4-173B-46AC-C1D3-7E6E660574E6}"/>
              </a:ext>
            </a:extLst>
          </p:cNvPr>
          <p:cNvSpPr/>
          <p:nvPr/>
        </p:nvSpPr>
        <p:spPr>
          <a:xfrm rot="10800000">
            <a:off x="7066520" y="3696406"/>
            <a:ext cx="2160240"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68E0BCE-CFA8-CCB0-8CAD-BD0ADDF6DB8E}"/>
              </a:ext>
            </a:extLst>
          </p:cNvPr>
          <p:cNvSpPr txBox="1"/>
          <p:nvPr/>
        </p:nvSpPr>
        <p:spPr>
          <a:xfrm>
            <a:off x="7227361" y="1825948"/>
            <a:ext cx="2971507"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Purchase Order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30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200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1000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6" name="Arrow: Right 15">
            <a:extLst>
              <a:ext uri="{FF2B5EF4-FFF2-40B4-BE49-F238E27FC236}">
                <a16:creationId xmlns:a16="http://schemas.microsoft.com/office/drawing/2014/main" id="{57DA79EC-7995-5321-DA7D-ADB21EDE7EF1}"/>
              </a:ext>
            </a:extLst>
          </p:cNvPr>
          <p:cNvSpPr/>
          <p:nvPr/>
        </p:nvSpPr>
        <p:spPr>
          <a:xfrm rot="10800000">
            <a:off x="2492963" y="3624398"/>
            <a:ext cx="1945262" cy="14401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7" name="TextBox 16">
            <a:extLst>
              <a:ext uri="{FF2B5EF4-FFF2-40B4-BE49-F238E27FC236}">
                <a16:creationId xmlns:a16="http://schemas.microsoft.com/office/drawing/2014/main" id="{51249E5E-292F-F6CE-987C-D9D78B59B9C7}"/>
              </a:ext>
            </a:extLst>
          </p:cNvPr>
          <p:cNvSpPr txBox="1"/>
          <p:nvPr/>
        </p:nvSpPr>
        <p:spPr>
          <a:xfrm>
            <a:off x="2460087" y="3898566"/>
            <a:ext cx="1873255" cy="132343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Segoe UI"/>
                <a:ea typeface="+mn-ea"/>
                <a:cs typeface="+mn-cs"/>
              </a:rPr>
              <a:t>Invoice Items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Laptops</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HDD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rPr>
              <a:t>1 iPhone</a:t>
            </a:r>
            <a:endParaRPr kumimoji="0" lang="en-IN" sz="1400" b="1" i="0" u="none" strike="noStrike" kern="1200" cap="none" spc="0" normalizeH="0" baseline="0" noProof="0" dirty="0">
              <a:ln>
                <a:noFill/>
              </a:ln>
              <a:solidFill>
                <a:prstClr val="black"/>
              </a:solidFill>
              <a:effectLst/>
              <a:uLnTx/>
              <a:uFillTx/>
              <a:latin typeface="72 Condensed" panose="020B0506030000000003" pitchFamily="34" charset="0"/>
              <a:ea typeface="+mn-ea"/>
              <a:cs typeface="72 Condensed" panose="020B0506030000000003" pitchFamily="34" charset="0"/>
            </a:endParaRPr>
          </a:p>
        </p:txBody>
      </p:sp>
      <p:sp>
        <p:nvSpPr>
          <p:cNvPr id="18" name="Oval 17">
            <a:extLst>
              <a:ext uri="{FF2B5EF4-FFF2-40B4-BE49-F238E27FC236}">
                <a16:creationId xmlns:a16="http://schemas.microsoft.com/office/drawing/2014/main" id="{1A49D34D-B3E0-AAA6-191C-21C6D77B6B24}"/>
              </a:ext>
            </a:extLst>
          </p:cNvPr>
          <p:cNvSpPr/>
          <p:nvPr/>
        </p:nvSpPr>
        <p:spPr>
          <a:xfrm>
            <a:off x="3214089" y="5423718"/>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Business partners</a:t>
            </a:r>
          </a:p>
        </p:txBody>
      </p:sp>
      <p:sp>
        <p:nvSpPr>
          <p:cNvPr id="19" name="Oval 18">
            <a:extLst>
              <a:ext uri="{FF2B5EF4-FFF2-40B4-BE49-F238E27FC236}">
                <a16:creationId xmlns:a16="http://schemas.microsoft.com/office/drawing/2014/main" id="{D62E73FD-DA34-448D-79E2-72DCBC11D069}"/>
              </a:ext>
            </a:extLst>
          </p:cNvPr>
          <p:cNvSpPr/>
          <p:nvPr/>
        </p:nvSpPr>
        <p:spPr>
          <a:xfrm>
            <a:off x="5842384" y="5417636"/>
            <a:ext cx="2448272" cy="79209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Products</a:t>
            </a:r>
          </a:p>
        </p:txBody>
      </p:sp>
      <p:sp>
        <p:nvSpPr>
          <p:cNvPr id="20" name="TextBox 19">
            <a:extLst>
              <a:ext uri="{FF2B5EF4-FFF2-40B4-BE49-F238E27FC236}">
                <a16:creationId xmlns:a16="http://schemas.microsoft.com/office/drawing/2014/main" id="{CEA351E4-0C1E-A273-870B-2370F4658F24}"/>
              </a:ext>
            </a:extLst>
          </p:cNvPr>
          <p:cNvSpPr txBox="1"/>
          <p:nvPr/>
        </p:nvSpPr>
        <p:spPr>
          <a:xfrm>
            <a:off x="228540" y="655067"/>
            <a:ext cx="11698520" cy="58477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It’s a demo data model for the purpose of learning, training, testing, scenarios, and demos. It contains over 72 tables and 100+ Function modules for development.</a:t>
            </a:r>
          </a:p>
        </p:txBody>
      </p:sp>
    </p:spTree>
    <p:extLst>
      <p:ext uri="{BB962C8B-B14F-4D97-AF65-F5344CB8AC3E}">
        <p14:creationId xmlns:p14="http://schemas.microsoft.com/office/powerpoint/2010/main" val="5272205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New ABAP Syntax</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203132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SAP ABAP is improving over the time so that we as a developer can write optimized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code which take less effort to do more. For example avoid looks, merge multiple lines in one code line, make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abap</a:t>
            </a:r>
            <a:r>
              <a:rPr kumimoji="0" lang="en-IN" sz="1800" b="0" i="0" u="none" strike="noStrike" kern="1200" cap="none" spc="0" normalizeH="0" baseline="0" noProof="0" dirty="0">
                <a:ln>
                  <a:noFill/>
                </a:ln>
                <a:solidFill>
                  <a:prstClr val="black"/>
                </a:solidFill>
                <a:effectLst/>
                <a:uLnTx/>
                <a:uFillTx/>
                <a:latin typeface="Segoe UI"/>
                <a:ea typeface="+mn-ea"/>
                <a:cs typeface="+mn-cs"/>
              </a:rPr>
              <a:t> easy to read and understand, improve performance and code look similar to other programming language. </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Disclaimer: New ABAP syntax does not mean that you have to change all the old code written in past, you always have backward compatibility. All the new code which you plan to develop in future, use new syntax and keep all the OLD code as it is. </a:t>
            </a:r>
            <a:r>
              <a:rPr kumimoji="0" lang="en-IN" sz="1800" b="1" i="0" u="none" strike="noStrike" kern="1200" cap="none" spc="0" normalizeH="0" baseline="0" noProof="0" dirty="0">
                <a:ln>
                  <a:noFill/>
                </a:ln>
                <a:solidFill>
                  <a:prstClr val="black"/>
                </a:solidFill>
                <a:effectLst/>
                <a:uLnTx/>
                <a:uFillTx/>
                <a:latin typeface="Segoe UI"/>
                <a:ea typeface="+mn-ea"/>
                <a:cs typeface="+mn-cs"/>
              </a:rPr>
              <a:t>NW&gt;=740</a:t>
            </a:r>
          </a:p>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8A007A5B-6B13-298C-F93D-42443F213E70}"/>
              </a:ext>
            </a:extLst>
          </p:cNvPr>
          <p:cNvSpPr/>
          <p:nvPr/>
        </p:nvSpPr>
        <p:spPr>
          <a:xfrm>
            <a:off x="1197868" y="2492896"/>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language feature</a:t>
            </a:r>
          </a:p>
        </p:txBody>
      </p:sp>
      <p:sp>
        <p:nvSpPr>
          <p:cNvPr id="8" name="Rectangle 7">
            <a:extLst>
              <a:ext uri="{FF2B5EF4-FFF2-40B4-BE49-F238E27FC236}">
                <a16:creationId xmlns:a16="http://schemas.microsoft.com/office/drawing/2014/main" id="{42411E9D-A455-5C4F-4D5F-8BEA6F3F59AF}"/>
              </a:ext>
            </a:extLst>
          </p:cNvPr>
          <p:cNvSpPr/>
          <p:nvPr/>
        </p:nvSpPr>
        <p:spPr>
          <a:xfrm>
            <a:off x="7102524" y="2487788"/>
            <a:ext cx="3960440" cy="7071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New SQL syntax</a:t>
            </a:r>
          </a:p>
        </p:txBody>
      </p:sp>
      <p:sp>
        <p:nvSpPr>
          <p:cNvPr id="9" name="TextBox 8">
            <a:extLst>
              <a:ext uri="{FF2B5EF4-FFF2-40B4-BE49-F238E27FC236}">
                <a16:creationId xmlns:a16="http://schemas.microsoft.com/office/drawing/2014/main" id="{EB8D730C-7841-7CAE-5C37-7486F8CE2272}"/>
              </a:ext>
            </a:extLst>
          </p:cNvPr>
          <p:cNvSpPr txBox="1"/>
          <p:nvPr/>
        </p:nvSpPr>
        <p:spPr>
          <a:xfrm>
            <a:off x="210708" y="3284984"/>
            <a:ext cx="5700742" cy="2862322"/>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data declaration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Inline field symbol declaration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operator</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Value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Corresponding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Constructor expression</a:t>
            </a:r>
          </a:p>
          <a:p>
            <a:pPr marL="342900" marR="0" lvl="0" indent="-34290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Table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Smart loops over a table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Condition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Loop </a:t>
            </a:r>
            <a:r>
              <a:rPr kumimoji="0" lang="en-IN" sz="1800" b="0" i="0" u="none" strike="noStrike" kern="1200" cap="none" spc="0" normalizeH="0" baseline="0" noProof="0" dirty="0" err="1">
                <a:ln>
                  <a:noFill/>
                </a:ln>
                <a:solidFill>
                  <a:prstClr val="black"/>
                </a:solidFill>
                <a:effectLst/>
                <a:uLnTx/>
                <a:uFillTx/>
                <a:latin typeface="Segoe UI"/>
                <a:ea typeface="+mn-ea"/>
                <a:cs typeface="+mn-cs"/>
              </a:rPr>
              <a:t>itab</a:t>
            </a:r>
            <a:r>
              <a:rPr kumimoji="0" lang="en-IN" sz="1800" b="0" i="0" u="none" strike="noStrike" kern="1200" cap="none" spc="0" normalizeH="0" baseline="0" noProof="0" dirty="0">
                <a:ln>
                  <a:noFill/>
                </a:ln>
                <a:solidFill>
                  <a:prstClr val="black"/>
                </a:solidFill>
                <a:effectLst/>
                <a:uLnTx/>
                <a:uFillTx/>
                <a:latin typeface="Segoe UI"/>
                <a:ea typeface="+mn-ea"/>
                <a:cs typeface="+mn-cs"/>
              </a:rPr>
              <a:t> row as a object</a:t>
            </a:r>
          </a:p>
        </p:txBody>
      </p:sp>
      <p:sp>
        <p:nvSpPr>
          <p:cNvPr id="10" name="TextBox 9">
            <a:extLst>
              <a:ext uri="{FF2B5EF4-FFF2-40B4-BE49-F238E27FC236}">
                <a16:creationId xmlns:a16="http://schemas.microsoft.com/office/drawing/2014/main" id="{AE8447A2-D36C-BA9E-7E40-5C3A915532A4}"/>
              </a:ext>
            </a:extLst>
          </p:cNvPr>
          <p:cNvSpPr txBox="1"/>
          <p:nvPr/>
        </p:nvSpPr>
        <p:spPr>
          <a:xfrm>
            <a:off x="6808181" y="3361947"/>
            <a:ext cx="5112568" cy="2031325"/>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columns with comma</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ü"/>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Escaping of host variables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String literals in queries</a:t>
            </a:r>
          </a:p>
          <a:p>
            <a:pPr marL="285750" marR="0" lvl="0" indent="-285750" algn="l" defTabSz="1218987"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New SQL functions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Case expression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Aggregate functions in having clause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Select on internal table</a:t>
            </a:r>
          </a:p>
        </p:txBody>
      </p:sp>
    </p:spTree>
    <p:extLst>
      <p:ext uri="{BB962C8B-B14F-4D97-AF65-F5344CB8AC3E}">
        <p14:creationId xmlns:p14="http://schemas.microsoft.com/office/powerpoint/2010/main" val="18077094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64"/>
        <p:cNvGrpSpPr/>
        <p:nvPr/>
      </p:nvGrpSpPr>
      <p:grpSpPr>
        <a:xfrm>
          <a:off x="0" y="0"/>
          <a:ext cx="0" cy="0"/>
          <a:chOff x="0" y="0"/>
          <a:chExt cx="0" cy="0"/>
        </a:xfrm>
      </p:grpSpPr>
      <p:sp>
        <p:nvSpPr>
          <p:cNvPr id="966" name="Google Shape;966;p28"/>
          <p:cNvSpPr txBox="1"/>
          <p:nvPr/>
        </p:nvSpPr>
        <p:spPr>
          <a:xfrm>
            <a:off x="224979" y="788088"/>
            <a:ext cx="11806237" cy="48013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CDS is the new approach of building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rPr>
              <a:t>semantically rich data models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It is an extension of SQL in ABAP world.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What has been extended?</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DDL – Data definition language – design new data models – new tables, structures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DQL – Data Query Language (CDS Views and CDS Entities) – new views to extract data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agg</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join, load,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calculate,formulas</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DEL – Data Expression language (expressions like path expression, case expressions)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DCL – Data Control Language (security)</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Since in ABAP on Cloud Environment we do not have GUI access (no access to SE11) – we will use CDS</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Naming convention – is a best practice to follow in a project. ZCOMPANY_PROJ_OBJTTP_NAME</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ZDXC_XX_*</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We will use an uploader utility provided by SAP, get this in our ABAP on Cloud System to test it</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Install the abap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plugin so we can interact with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github</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from our </a:t>
            </a:r>
            <a:r>
              <a:rPr kumimoji="0" lang="en-US" sz="1800" b="0" i="0" u="none" strike="noStrike" kern="0" cap="none" spc="0" normalizeH="0" baseline="0" noProof="0" dirty="0" err="1">
                <a:ln>
                  <a:noFill/>
                </a:ln>
                <a:solidFill>
                  <a:srgbClr val="000000"/>
                </a:solidFill>
                <a:effectLst/>
                <a:uLnTx/>
                <a:uFillTx/>
                <a:latin typeface="Calibri"/>
                <a:ea typeface="Calibri"/>
                <a:cs typeface="Calibri"/>
                <a:sym typeface="Calibri"/>
              </a:rPr>
              <a:t>adt</a:t>
            </a: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 tool - </a:t>
            </a:r>
            <a:r>
              <a:rPr kumimoji="0" lang="en-US" sz="1400" b="0" i="0" u="sng" strike="noStrike" kern="0" cap="none" spc="0" normalizeH="0" baseline="0" noProof="0" dirty="0">
                <a:ln>
                  <a:noFill/>
                </a:ln>
                <a:solidFill>
                  <a:srgbClr val="E6EDF3"/>
                </a:solidFill>
                <a:effectLst/>
                <a:uLnTx/>
                <a:uFillTx/>
                <a:latin typeface="Arial"/>
                <a:ea typeface="Arial"/>
                <a:cs typeface="Arial"/>
                <a:sym typeface="Arial"/>
                <a:hlinkClick r:id="rId3">
                  <a:extLst>
                    <a:ext uri="{A12FA001-AC4F-418D-AE19-62706E023703}">
                      <ahyp:hlinkClr xmlns:ahyp="http://schemas.microsoft.com/office/drawing/2018/hyperlinkcolor" val="tx"/>
                    </a:ext>
                  </a:extLst>
                </a:hlinkClick>
              </a:rPr>
              <a:t>http://eclipse.abapgit.org/updatesite/</a:t>
            </a:r>
            <a:endParaRPr kumimoji="0" sz="1400" b="0" i="0" u="none" strike="noStrike" kern="0" cap="none" spc="0" normalizeH="0" baseline="0" noProof="0" dirty="0">
              <a:ln>
                <a:noFill/>
              </a:ln>
              <a:solidFill>
                <a:srgbClr val="E6EDF3"/>
              </a:solidFill>
              <a:effectLst/>
              <a:uLnTx/>
              <a:uFillTx/>
              <a:latin typeface="Arial"/>
              <a:ea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Download the code from SAP standard repository - </a:t>
            </a:r>
            <a:r>
              <a:rPr kumimoji="0" lang="en-US" sz="1800" b="0" i="0" u="sng" strike="noStrike" kern="0" cap="none" spc="0" normalizeH="0" baseline="0" noProof="0" dirty="0">
                <a:ln>
                  <a:noFill/>
                </a:ln>
                <a:solidFill>
                  <a:srgbClr val="000000"/>
                </a:solidFill>
                <a:effectLst/>
                <a:uLnTx/>
                <a:uFillTx/>
                <a:latin typeface="Calibri"/>
                <a:ea typeface="Calibri"/>
                <a:cs typeface="Calibri"/>
                <a:sym typeface="Calibri"/>
                <a:hlinkClick r:id="rId4">
                  <a:extLst>
                    <a:ext uri="{A12FA001-AC4F-418D-AE19-62706E023703}">
                      <ahyp:hlinkClr xmlns:ahyp="http://schemas.microsoft.com/office/drawing/2018/hyperlinkcolor" val="tx"/>
                    </a:ext>
                  </a:extLst>
                </a:hlinkClick>
              </a:rPr>
              <a:t>https://github.com/SAP-samples/abap-file-uploader</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Register a service </a:t>
            </a:r>
            <a:endParaRPr kumimoji="0" sz="1400" b="0" i="0" u="none" strike="noStrike" kern="0" cap="none" spc="0" normalizeH="0" baseline="0" noProof="0" dirty="0">
              <a:ln>
                <a:noFill/>
              </a:ln>
              <a:solidFill>
                <a:srgbClr val="000000"/>
              </a:solidFill>
              <a:effectLst/>
              <a:uLnTx/>
              <a:uFillTx/>
              <a:latin typeface="Arial"/>
              <a:cs typeface="Arial"/>
              <a:sym typeface="Arial"/>
            </a:endParaRPr>
          </a:p>
          <a:p>
            <a:pPr marL="285750" marR="0" lvl="0" indent="-285750" algn="l" defTabSz="914400" rtl="0" eaLnBrk="1" fontAlgn="auto" latinLnBrk="0" hangingPunct="1">
              <a:lnSpc>
                <a:spcPct val="100000"/>
              </a:lnSpc>
              <a:spcBef>
                <a:spcPts val="0"/>
              </a:spcBef>
              <a:spcAft>
                <a:spcPts val="0"/>
              </a:spcAft>
              <a:buClr>
                <a:srgbClr val="000000"/>
              </a:buClr>
              <a:buSzPts val="1800"/>
              <a:buFont typeface="Noto Sans Symbols"/>
              <a:buChar char="🡪"/>
              <a:tabLst/>
              <a:defRPr/>
            </a:pPr>
            <a:r>
              <a:rPr kumimoji="0" lang="en-US" sz="1800" b="0" i="0" u="none" strike="noStrike" kern="0" cap="none" spc="0" normalizeH="0" baseline="0" noProof="0" dirty="0">
                <a:ln>
                  <a:noFill/>
                </a:ln>
                <a:solidFill>
                  <a:srgbClr val="000000"/>
                </a:solidFill>
                <a:effectLst/>
                <a:uLnTx/>
                <a:uFillTx/>
                <a:latin typeface="Calibri"/>
                <a:ea typeface="Calibri"/>
                <a:cs typeface="Calibri"/>
                <a:sym typeface="Calibri"/>
              </a:rPr>
              <a:t>Run the utility</a:t>
            </a:r>
            <a:endParaRPr kumimoji="0" sz="18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
        <p:nvSpPr>
          <p:cNvPr id="967" name="Google Shape;967;p28"/>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CDS – Core Data &amp; Services</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pic>
        <p:nvPicPr>
          <p:cNvPr id="969" name="Google Shape;969;p28"/>
          <p:cNvPicPr preferRelativeResize="0"/>
          <p:nvPr/>
        </p:nvPicPr>
        <p:blipFill rotWithShape="1">
          <a:blip r:embed="rId5">
            <a:alphaModFix/>
          </a:blip>
          <a:srcRect/>
          <a:stretch/>
        </p:blipFill>
        <p:spPr>
          <a:xfrm>
            <a:off x="11688213" y="45412"/>
            <a:ext cx="436629" cy="431260"/>
          </a:xfrm>
          <a:prstGeom prst="rect">
            <a:avLst/>
          </a:prstGeom>
          <a:noFill/>
          <a:ln>
            <a:noFill/>
          </a:ln>
          <a:effectLst>
            <a:outerShdw blurRad="50800" dist="38100" dir="2700000" algn="tl" rotWithShape="0">
              <a:srgbClr val="000000">
                <a:alpha val="40000"/>
              </a:srgbClr>
            </a:outerShdw>
          </a:effectLst>
        </p:spPr>
      </p:pic>
      <p:sp>
        <p:nvSpPr>
          <p:cNvPr id="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87"/>
        <p:cNvGrpSpPr/>
        <p:nvPr/>
      </p:nvGrpSpPr>
      <p:grpSpPr>
        <a:xfrm>
          <a:off x="0" y="0"/>
          <a:ext cx="0" cy="0"/>
          <a:chOff x="0" y="0"/>
          <a:chExt cx="0" cy="0"/>
        </a:xfrm>
      </p:grpSpPr>
      <p:sp>
        <p:nvSpPr>
          <p:cNvPr id="989" name="Google Shape;989;p30"/>
          <p:cNvSpPr txBox="1"/>
          <p:nvPr/>
        </p:nvSpPr>
        <p:spPr>
          <a:xfrm>
            <a:off x="224979" y="788088"/>
            <a:ext cx="11806237" cy="923330"/>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800" b="0" i="0" u="none" strike="noStrike" kern="0" cap="none" spc="0" normalizeH="0" baseline="0" noProof="0">
                <a:ln>
                  <a:noFill/>
                </a:ln>
                <a:solidFill>
                  <a:srgbClr val="000000"/>
                </a:solidFill>
                <a:effectLst/>
                <a:uLnTx/>
                <a:uFillTx/>
                <a:latin typeface="Calibri"/>
                <a:ea typeface="Calibri"/>
                <a:cs typeface="Calibri"/>
                <a:sym typeface="Calibri"/>
              </a:rPr>
              <a:t>Suppose you are working on a company which has recently opt for Rise with SAP and bought a subscription of BTP with ABAP on cloud environment. You do not have an on-premise system, and you have many SAP ABAP consultants in the team. You want to build end to end software in cloud for your customer. We always starts with DB Tables.</a:t>
            </a:r>
            <a:endParaRPr kumimoji="0" sz="1800" b="0" i="0" u="none" strike="noStrike" kern="0" cap="none" spc="0" normalizeH="0" baseline="0" noProof="0">
              <a:ln>
                <a:noFill/>
              </a:ln>
              <a:solidFill>
                <a:srgbClr val="000000"/>
              </a:solidFill>
              <a:effectLst/>
              <a:uLnTx/>
              <a:uFillTx/>
              <a:latin typeface="Calibri"/>
              <a:ea typeface="Calibri"/>
              <a:cs typeface="Calibri"/>
              <a:sym typeface="Calibri"/>
            </a:endParaRPr>
          </a:p>
        </p:txBody>
      </p:sp>
      <p:sp>
        <p:nvSpPr>
          <p:cNvPr id="990" name="Google Shape;990;p30"/>
          <p:cNvSpPr txBox="1"/>
          <p:nvPr/>
        </p:nvSpPr>
        <p:spPr>
          <a:xfrm>
            <a:off x="191294" y="895"/>
            <a:ext cx="11231710" cy="646203"/>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rPr>
              <a:t>DB Design</a:t>
            </a:r>
            <a:endParaRPr kumimoji="0" sz="3599" b="0" i="0" u="none" strike="noStrike" kern="0" cap="none" spc="0" normalizeH="0" baseline="0" noProof="0" dirty="0">
              <a:ln>
                <a:noFill/>
              </a:ln>
              <a:solidFill>
                <a:srgbClr val="FFC000"/>
              </a:solidFill>
              <a:effectLst/>
              <a:uLnTx/>
              <a:uFillTx/>
              <a:latin typeface="Cooper Black" panose="0208090404030B020404" pitchFamily="18" charset="0"/>
              <a:ea typeface="Corben"/>
              <a:cs typeface="Corben"/>
              <a:sym typeface="Corben"/>
            </a:endParaRPr>
          </a:p>
        </p:txBody>
      </p:sp>
      <p:sp>
        <p:nvSpPr>
          <p:cNvPr id="5"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600" b="0" i="0" u="none" strike="noStrike" kern="0" cap="none" spc="0" normalizeH="0" baseline="0" noProof="0" dirty="0">
              <a:ln>
                <a:noFill/>
              </a:ln>
              <a:solidFill>
                <a:srgbClr val="75C042"/>
              </a:solidFill>
              <a:effectLst/>
              <a:uLnTx/>
              <a:uFillTx/>
              <a:latin typeface="Cambria" panose="02040503050406030204" pitchFamily="18" charset="0"/>
              <a:ea typeface="Cambria" panose="02040503050406030204" pitchFamily="18" charset="0"/>
              <a:cs typeface="Corben"/>
              <a:sym typeface="Corben"/>
            </a:endParaRPr>
          </a:p>
        </p:txBody>
      </p:sp>
      <p:pic>
        <p:nvPicPr>
          <p:cNvPr id="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lowchart: Connector 4"/>
          <p:cNvSpPr/>
          <p:nvPr/>
        </p:nvSpPr>
        <p:spPr>
          <a:xfrm>
            <a:off x="5806380" y="28829"/>
            <a:ext cx="5557368" cy="5468483"/>
          </a:xfrm>
          <a:prstGeom prst="flowChartConnector">
            <a:avLst/>
          </a:prstGeom>
          <a:gradFill flip="none" rotWithShape="1">
            <a:gsLst>
              <a:gs pos="0">
                <a:srgbClr val="55E96E"/>
              </a:gs>
              <a:gs pos="46000">
                <a:srgbClr val="0AEC25"/>
              </a:gs>
              <a:gs pos="100000">
                <a:srgbClr val="00B050"/>
              </a:gs>
            </a:gsLst>
            <a:path path="circle">
              <a:fillToRect l="50000" t="130000" r="50000" b="-3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Placeholder 11">
            <a:extLst>
              <a:ext uri="{FF2B5EF4-FFF2-40B4-BE49-F238E27FC236}">
                <a16:creationId xmlns:a16="http://schemas.microsoft.com/office/drawing/2014/main" id="{420F5850-2D59-4C25-ADFF-E9013C5A6AA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611" y="14067"/>
            <a:ext cx="6784876" cy="6254347"/>
          </a:xfrm>
          <a:custGeom>
            <a:avLst/>
            <a:gdLst>
              <a:gd name="connsiteX0" fmla="*/ 0 w 7654699"/>
              <a:gd name="connsiteY0" fmla="*/ 0 h 5678805"/>
              <a:gd name="connsiteX1" fmla="*/ 7654699 w 7654699"/>
              <a:gd name="connsiteY1" fmla="*/ 0 h 5678805"/>
              <a:gd name="connsiteX2" fmla="*/ 7654699 w 7654699"/>
              <a:gd name="connsiteY2" fmla="*/ 0 h 5678805"/>
              <a:gd name="connsiteX3" fmla="*/ 7654699 w 7654699"/>
              <a:gd name="connsiteY3" fmla="*/ 4808982 h 5678805"/>
              <a:gd name="connsiteX4" fmla="*/ 6784876 w 7654699"/>
              <a:gd name="connsiteY4" fmla="*/ 5678805 h 5678805"/>
              <a:gd name="connsiteX5" fmla="*/ 869823 w 7654699"/>
              <a:gd name="connsiteY5" fmla="*/ 5678805 h 5678805"/>
              <a:gd name="connsiteX6" fmla="*/ 0 w 7654699"/>
              <a:gd name="connsiteY6" fmla="*/ 4808982 h 5678805"/>
              <a:gd name="connsiteX7" fmla="*/ 0 w 7654699"/>
              <a:gd name="connsiteY7" fmla="*/ 0 h 5678805"/>
              <a:gd name="connsiteX8" fmla="*/ 0 w 7654699"/>
              <a:gd name="connsiteY8" fmla="*/ 0 h 5678805"/>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9" fmla="*/ 0 w 7654699"/>
              <a:gd name="connsiteY9" fmla="*/ 6717 h 5685522"/>
              <a:gd name="connsiteX0" fmla="*/ 0 w 7654699"/>
              <a:gd name="connsiteY0" fmla="*/ 6717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8" fmla="*/ 0 w 7654699"/>
              <a:gd name="connsiteY8" fmla="*/ 6717 h 5685522"/>
              <a:gd name="connsiteX0" fmla="*/ 0 w 7654699"/>
              <a:gd name="connsiteY0" fmla="*/ 4815699 h 5685522"/>
              <a:gd name="connsiteX1" fmla="*/ 901515 w 7654699"/>
              <a:gd name="connsiteY1" fmla="*/ 0 h 5685522"/>
              <a:gd name="connsiteX2" fmla="*/ 7654699 w 7654699"/>
              <a:gd name="connsiteY2" fmla="*/ 6717 h 5685522"/>
              <a:gd name="connsiteX3" fmla="*/ 7654699 w 7654699"/>
              <a:gd name="connsiteY3" fmla="*/ 6717 h 5685522"/>
              <a:gd name="connsiteX4" fmla="*/ 7654699 w 7654699"/>
              <a:gd name="connsiteY4" fmla="*/ 4815699 h 5685522"/>
              <a:gd name="connsiteX5" fmla="*/ 6784876 w 7654699"/>
              <a:gd name="connsiteY5" fmla="*/ 5685522 h 5685522"/>
              <a:gd name="connsiteX6" fmla="*/ 869823 w 7654699"/>
              <a:gd name="connsiteY6" fmla="*/ 5685522 h 5685522"/>
              <a:gd name="connsiteX7" fmla="*/ 0 w 7654699"/>
              <a:gd name="connsiteY7" fmla="*/ 4815699 h 5685522"/>
              <a:gd name="connsiteX0" fmla="*/ 776254 w 7561130"/>
              <a:gd name="connsiteY0" fmla="*/ 5685522 h 5685522"/>
              <a:gd name="connsiteX1" fmla="*/ 807946 w 7561130"/>
              <a:gd name="connsiteY1" fmla="*/ 0 h 5685522"/>
              <a:gd name="connsiteX2" fmla="*/ 7561130 w 7561130"/>
              <a:gd name="connsiteY2" fmla="*/ 6717 h 5685522"/>
              <a:gd name="connsiteX3" fmla="*/ 7561130 w 7561130"/>
              <a:gd name="connsiteY3" fmla="*/ 6717 h 5685522"/>
              <a:gd name="connsiteX4" fmla="*/ 7561130 w 7561130"/>
              <a:gd name="connsiteY4" fmla="*/ 4815699 h 5685522"/>
              <a:gd name="connsiteX5" fmla="*/ 6691307 w 7561130"/>
              <a:gd name="connsiteY5" fmla="*/ 5685522 h 5685522"/>
              <a:gd name="connsiteX6" fmla="*/ 776254 w 7561130"/>
              <a:gd name="connsiteY6" fmla="*/ 5685522 h 5685522"/>
              <a:gd name="connsiteX0" fmla="*/ 0 w 6784876"/>
              <a:gd name="connsiteY0" fmla="*/ 5685522 h 5685522"/>
              <a:gd name="connsiteX1" fmla="*/ 31692 w 6784876"/>
              <a:gd name="connsiteY1" fmla="*/ 0 h 5685522"/>
              <a:gd name="connsiteX2" fmla="*/ 6784876 w 6784876"/>
              <a:gd name="connsiteY2" fmla="*/ 6717 h 5685522"/>
              <a:gd name="connsiteX3" fmla="*/ 6784876 w 6784876"/>
              <a:gd name="connsiteY3" fmla="*/ 6717 h 5685522"/>
              <a:gd name="connsiteX4" fmla="*/ 6784876 w 6784876"/>
              <a:gd name="connsiteY4" fmla="*/ 4815699 h 5685522"/>
              <a:gd name="connsiteX5" fmla="*/ 5915053 w 6784876"/>
              <a:gd name="connsiteY5" fmla="*/ 5685522 h 5685522"/>
              <a:gd name="connsiteX6" fmla="*/ 0 w 6784876"/>
              <a:gd name="connsiteY6" fmla="*/ 5685522 h 56855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6784876" h="5685522">
                <a:moveTo>
                  <a:pt x="0" y="5685522"/>
                </a:moveTo>
                <a:lnTo>
                  <a:pt x="31692" y="0"/>
                </a:lnTo>
                <a:lnTo>
                  <a:pt x="6784876" y="6717"/>
                </a:lnTo>
                <a:lnTo>
                  <a:pt x="6784876" y="6717"/>
                </a:lnTo>
                <a:lnTo>
                  <a:pt x="6784876" y="4815699"/>
                </a:lnTo>
                <a:cubicBezTo>
                  <a:pt x="6784876" y="5296089"/>
                  <a:pt x="6395443" y="5685522"/>
                  <a:pt x="5915053" y="5685522"/>
                </a:cubicBezTo>
                <a:lnTo>
                  <a:pt x="0" y="5685522"/>
                </a:lnTo>
                <a:close/>
              </a:path>
            </a:pathLst>
          </a:custGeom>
        </p:spPr>
      </p:pic>
      <p:sp>
        <p:nvSpPr>
          <p:cNvPr id="7" name="Rectangle: Rounded Corners 3">
            <a:extLst>
              <a:ext uri="{FF2B5EF4-FFF2-40B4-BE49-F238E27FC236}">
                <a16:creationId xmlns:a16="http://schemas.microsoft.com/office/drawing/2014/main" id="{4DCA9A03-C201-42B6-AF8D-AB31333C8852}"/>
              </a:ext>
            </a:extLst>
          </p:cNvPr>
          <p:cNvSpPr/>
          <p:nvPr/>
        </p:nvSpPr>
        <p:spPr>
          <a:xfrm>
            <a:off x="6065406" y="980728"/>
            <a:ext cx="5298342" cy="2776268"/>
          </a:xfrm>
          <a:prstGeom prst="roundRect">
            <a:avLst>
              <a:gd name="adj" fmla="val 8835"/>
            </a:avLst>
          </a:prstGeom>
          <a:solidFill>
            <a:schemeClr val="bg1"/>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8" name="TextBox 7">
            <a:extLst>
              <a:ext uri="{FF2B5EF4-FFF2-40B4-BE49-F238E27FC236}">
                <a16:creationId xmlns:a16="http://schemas.microsoft.com/office/drawing/2014/main" id="{4B09D3EC-7881-4341-8189-469046CA259E}"/>
              </a:ext>
            </a:extLst>
          </p:cNvPr>
          <p:cNvSpPr txBox="1"/>
          <p:nvPr/>
        </p:nvSpPr>
        <p:spPr>
          <a:xfrm>
            <a:off x="6641014" y="1389517"/>
            <a:ext cx="4239950" cy="615553"/>
          </a:xfrm>
          <a:prstGeom prst="rect">
            <a:avLst/>
          </a:prstGeom>
          <a:noFill/>
        </p:spPr>
        <p:txBody>
          <a:bodyPr wrap="square" lIns="0" tIns="0" rIns="0" bIns="0" rtlCol="0">
            <a:spAutoFit/>
          </a:bodyPr>
          <a:lstStyle/>
          <a:p>
            <a:r>
              <a:rPr lang="en-IN" sz="4000" b="1" i="0" dirty="0">
                <a:solidFill>
                  <a:srgbClr val="75C042"/>
                </a:solidFill>
                <a:effectLst/>
              </a:rPr>
              <a:t>What We </a:t>
            </a:r>
            <a:r>
              <a:rPr lang="en-IN" sz="4000" b="1" i="0" dirty="0">
                <a:solidFill>
                  <a:srgbClr val="55E96E"/>
                </a:solidFill>
                <a:effectLst/>
                <a:latin typeface="Segoe UI Light" panose="020B0502040204020203" pitchFamily="34" charset="0"/>
                <a:cs typeface="Segoe UI Light" panose="020B0502040204020203" pitchFamily="34" charset="0"/>
              </a:rPr>
              <a:t>Did</a:t>
            </a:r>
            <a:endParaRPr lang="en-IN" sz="4000" b="1" dirty="0">
              <a:solidFill>
                <a:srgbClr val="55E96E"/>
              </a:solidFill>
              <a:latin typeface="Segoe UI Light" panose="020B0502040204020203" pitchFamily="34" charset="0"/>
              <a:cs typeface="Segoe UI Light" panose="020B0502040204020203" pitchFamily="34" charset="0"/>
            </a:endParaRPr>
          </a:p>
        </p:txBody>
      </p:sp>
      <p:sp>
        <p:nvSpPr>
          <p:cNvPr id="9" name="TextBox 8">
            <a:extLst>
              <a:ext uri="{FF2B5EF4-FFF2-40B4-BE49-F238E27FC236}">
                <a16:creationId xmlns:a16="http://schemas.microsoft.com/office/drawing/2014/main" id="{A0CBE2D0-9475-4BE8-AC62-B9A03DC275C3}"/>
              </a:ext>
            </a:extLst>
          </p:cNvPr>
          <p:cNvSpPr txBox="1"/>
          <p:nvPr/>
        </p:nvSpPr>
        <p:spPr>
          <a:xfrm>
            <a:off x="6641014" y="2147518"/>
            <a:ext cx="4239950" cy="615553"/>
          </a:xfrm>
          <a:prstGeom prst="rect">
            <a:avLst/>
          </a:prstGeom>
          <a:noFill/>
        </p:spPr>
        <p:txBody>
          <a:bodyPr wrap="square" lIns="0" tIns="0" rIns="0" bIns="0" rtlCol="0" anchor="t">
            <a:spAutoFit/>
          </a:bodyPr>
          <a:lstStyle/>
          <a:p>
            <a:r>
              <a:rPr lang="en-US" sz="4000" kern="0" dirty="0">
                <a:solidFill>
                  <a:schemeClr val="tx1">
                    <a:lumMod val="75000"/>
                    <a:lumOff val="25000"/>
                  </a:schemeClr>
                </a:solidFill>
                <a:latin typeface="Segoe UI" panose="020B0502040204020203" pitchFamily="34" charset="0"/>
                <a:ea typeface="Calibri Light" charset="0"/>
                <a:cs typeface="Segoe UI" panose="020B0502040204020203" pitchFamily="34" charset="0"/>
              </a:rPr>
              <a:t>Let’s Summarize</a:t>
            </a:r>
            <a:endParaRPr lang="en-US" sz="4000" dirty="0">
              <a:solidFill>
                <a:schemeClr val="tx1">
                  <a:lumMod val="75000"/>
                  <a:lumOff val="25000"/>
                </a:schemeClr>
              </a:solidFill>
              <a:latin typeface="Segoe UI" panose="020B0502040204020203" pitchFamily="34" charset="0"/>
              <a:ea typeface="Calibri Light" charset="0"/>
              <a:cs typeface="Segoe UI" panose="020B0502040204020203" pitchFamily="34" charset="0"/>
            </a:endParaRPr>
          </a:p>
        </p:txBody>
      </p:sp>
      <p:grpSp>
        <p:nvGrpSpPr>
          <p:cNvPr id="10" name="Group 9">
            <a:extLst>
              <a:ext uri="{FF2B5EF4-FFF2-40B4-BE49-F238E27FC236}">
                <a16:creationId xmlns:a16="http://schemas.microsoft.com/office/drawing/2014/main" id="{CBADDFA3-0336-41F5-81AE-B9456B828C2C}"/>
              </a:ext>
            </a:extLst>
          </p:cNvPr>
          <p:cNvGrpSpPr/>
          <p:nvPr/>
        </p:nvGrpSpPr>
        <p:grpSpPr>
          <a:xfrm>
            <a:off x="6664269" y="3161139"/>
            <a:ext cx="617354" cy="109990"/>
            <a:chOff x="6006451" y="5603130"/>
            <a:chExt cx="617354" cy="109990"/>
          </a:xfrm>
        </p:grpSpPr>
        <p:sp>
          <p:nvSpPr>
            <p:cNvPr id="11" name="Rectangle 5">
              <a:extLst>
                <a:ext uri="{FF2B5EF4-FFF2-40B4-BE49-F238E27FC236}">
                  <a16:creationId xmlns:a16="http://schemas.microsoft.com/office/drawing/2014/main" id="{EF42471A-33F9-4E04-8306-66A59FCEE04D}"/>
                </a:ext>
              </a:extLst>
            </p:cNvPr>
            <p:cNvSpPr>
              <a:spLocks noChangeArrowheads="1"/>
            </p:cNvSpPr>
            <p:nvPr/>
          </p:nvSpPr>
          <p:spPr bwMode="auto">
            <a:xfrm>
              <a:off x="6006451" y="5603130"/>
              <a:ext cx="109992" cy="109990"/>
            </a:xfrm>
            <a:prstGeom prst="rect">
              <a:avLst/>
            </a:prstGeom>
            <a:solidFill>
              <a:srgbClr val="00B050"/>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2" name="Rectangle 5">
              <a:extLst>
                <a:ext uri="{FF2B5EF4-FFF2-40B4-BE49-F238E27FC236}">
                  <a16:creationId xmlns:a16="http://schemas.microsoft.com/office/drawing/2014/main" id="{C99CB4F6-0149-49F4-8A24-BEB708A29F1A}"/>
                </a:ext>
              </a:extLst>
            </p:cNvPr>
            <p:cNvSpPr>
              <a:spLocks noChangeArrowheads="1"/>
            </p:cNvSpPr>
            <p:nvPr/>
          </p:nvSpPr>
          <p:spPr bwMode="auto">
            <a:xfrm>
              <a:off x="6260132" y="5603130"/>
              <a:ext cx="109992" cy="109990"/>
            </a:xfrm>
            <a:prstGeom prst="rect">
              <a:avLst/>
            </a:prstGeom>
            <a:solidFill>
              <a:srgbClr val="75C042"/>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sp>
          <p:nvSpPr>
            <p:cNvPr id="13" name="Rectangle 5">
              <a:extLst>
                <a:ext uri="{FF2B5EF4-FFF2-40B4-BE49-F238E27FC236}">
                  <a16:creationId xmlns:a16="http://schemas.microsoft.com/office/drawing/2014/main" id="{8BED369E-8B8A-45FD-8B5A-703CE09C2946}"/>
                </a:ext>
              </a:extLst>
            </p:cNvPr>
            <p:cNvSpPr>
              <a:spLocks noChangeArrowheads="1"/>
            </p:cNvSpPr>
            <p:nvPr/>
          </p:nvSpPr>
          <p:spPr bwMode="auto">
            <a:xfrm>
              <a:off x="6513813" y="5603130"/>
              <a:ext cx="109992" cy="109990"/>
            </a:xfrm>
            <a:prstGeom prst="rect">
              <a:avLst/>
            </a:prstGeom>
            <a:solidFill>
              <a:srgbClr val="0AEC25"/>
            </a:solidFill>
            <a:ln w="9525">
              <a:noFill/>
              <a:miter lim="800000"/>
              <a:headEnd/>
              <a:tailEnd/>
            </a:ln>
          </p:spPr>
          <p:txBody>
            <a:bodyPr vert="horz" wrap="square" lIns="91440" tIns="45720" rIns="91440" bIns="45720" numCol="1" anchor="t" anchorCtr="0" compatLnSpc="1">
              <a:prstTxWarp prst="textNoShape">
                <a:avLst/>
              </a:prstTxWarp>
            </a:bodyPr>
            <a:lstStyle/>
            <a:p>
              <a:endParaRPr lang="en-IN"/>
            </a:p>
          </p:txBody>
        </p:sp>
      </p:grpSp>
      <p:sp>
        <p:nvSpPr>
          <p:cNvPr id="14" name="Google Shape;845;p16"/>
          <p:cNvSpPr/>
          <p:nvPr/>
        </p:nvSpPr>
        <p:spPr>
          <a:xfrm>
            <a:off x="-1" y="0"/>
            <a:ext cx="1993020"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6"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rgbClr val="75C042"/>
                </a:solidFill>
                <a:latin typeface="Cambria" panose="02040503050406030204" pitchFamily="18" charset="0"/>
                <a:ea typeface="Cambria" panose="02040503050406030204" pitchFamily="18" charset="0"/>
                <a:cs typeface="Corben"/>
                <a:sym typeface="Corben"/>
              </a:rPr>
              <a:t>www.anubhavtrainings.com</a:t>
            </a:r>
            <a:endParaRPr sz="1600" dirty="0">
              <a:solidFill>
                <a:srgbClr val="75C042"/>
              </a:solidFill>
              <a:latin typeface="Cambria" panose="02040503050406030204" pitchFamily="18" charset="0"/>
              <a:ea typeface="Cambria" panose="02040503050406030204" pitchFamily="18" charset="0"/>
              <a:cs typeface="Corben"/>
              <a:sym typeface="Corben"/>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99729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arn(inVertical)">
                                      <p:cBhvr>
                                        <p:cTn id="10" dur="500"/>
                                        <p:tgtEl>
                                          <p:spTgt spid="9"/>
                                        </p:tgtEl>
                                      </p:cBhvr>
                                    </p:animEffect>
                                  </p:childTnLst>
                                </p:cTn>
                              </p:par>
                              <p:par>
                                <p:cTn id="11" presetID="16" presetClass="entr" presetSubtype="21" fill="hold"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arn(inVertical)">
                                      <p:cBhvr>
                                        <p:cTn id="13" dur="500"/>
                                        <p:tgtEl>
                                          <p:spTgt spid="10"/>
                                        </p:tgtEl>
                                      </p:cBhvr>
                                    </p:animEffect>
                                  </p:childTnLst>
                                </p:cTn>
                              </p:par>
                              <p:par>
                                <p:cTn id="14" presetID="16" presetClass="entr" presetSubtype="21"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barn(inVertical)">
                                      <p:cBhvr>
                                        <p:cTn id="1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p:bldP spid="9"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BBB0BAE-F023-4B67-BE79-3E1A8ACA9361}"/>
              </a:ext>
            </a:extLst>
          </p:cNvPr>
          <p:cNvSpPr txBox="1"/>
          <p:nvPr/>
        </p:nvSpPr>
        <p:spPr>
          <a:xfrm>
            <a:off x="1260763" y="3440863"/>
            <a:ext cx="5583381" cy="923330"/>
          </a:xfrm>
          <a:prstGeom prst="rect">
            <a:avLst/>
          </a:prstGeom>
          <a:noFill/>
        </p:spPr>
        <p:txBody>
          <a:bodyPr wrap="square" lIns="0" tIns="0" rIns="0" bIns="0" rtlCol="0">
            <a:spAutoFit/>
          </a:bodyPr>
          <a:lstStyle/>
          <a:p>
            <a:r>
              <a:rPr lang="en-IN" sz="6000" b="1" i="0" dirty="0">
                <a:solidFill>
                  <a:srgbClr val="75C042"/>
                </a:solidFill>
                <a:effectLst/>
              </a:rPr>
              <a:t>Thank</a:t>
            </a:r>
            <a:r>
              <a:rPr lang="en-IN" sz="6000" b="1" i="0" dirty="0">
                <a:solidFill>
                  <a:schemeClr val="accent1"/>
                </a:solidFill>
                <a:effectLst/>
              </a:rPr>
              <a:t> </a:t>
            </a:r>
            <a:r>
              <a:rPr lang="en-IN" sz="6000" b="1" dirty="0">
                <a:solidFill>
                  <a:schemeClr val="accent2"/>
                </a:solidFill>
                <a:latin typeface="Segoe UI Light" panose="020B0502040204020203" pitchFamily="34" charset="0"/>
                <a:cs typeface="Segoe UI Light" panose="020B0502040204020203" pitchFamily="34" charset="0"/>
              </a:rPr>
              <a:t>You</a:t>
            </a:r>
            <a:endParaRPr lang="en-IN" sz="6000" dirty="0">
              <a:solidFill>
                <a:schemeClr val="accent2"/>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CCD57203-1FF5-432E-8E3E-4DFC442AA54C}"/>
              </a:ext>
            </a:extLst>
          </p:cNvPr>
          <p:cNvSpPr txBox="1"/>
          <p:nvPr/>
        </p:nvSpPr>
        <p:spPr>
          <a:xfrm>
            <a:off x="1260763" y="4581128"/>
            <a:ext cx="5583381" cy="830997"/>
          </a:xfrm>
          <a:prstGeom prst="rect">
            <a:avLst/>
          </a:prstGeom>
          <a:noFill/>
        </p:spPr>
        <p:txBody>
          <a:bodyPr wrap="square" lIns="0" tIns="0" rIns="0" bIns="0" rtlCol="0" anchor="t">
            <a:spAutoFit/>
          </a:bodyPr>
          <a:lstStyle/>
          <a:p>
            <a:r>
              <a:rPr lang="en-US" sz="5400" b="1" kern="0" dirty="0">
                <a:solidFill>
                  <a:schemeClr val="accent2"/>
                </a:solidFill>
                <a:latin typeface="Segoe UI" panose="020B0502040204020203" pitchFamily="34" charset="0"/>
                <a:ea typeface="Calibri Light" charset="0"/>
                <a:cs typeface="Segoe UI" panose="020B0502040204020203" pitchFamily="34" charset="0"/>
              </a:rPr>
              <a:t>End of </a:t>
            </a:r>
            <a:r>
              <a:rPr lang="en-US" sz="5400" b="1" kern="0" dirty="0">
                <a:solidFill>
                  <a:srgbClr val="75C042"/>
                </a:solidFill>
                <a:latin typeface="Segoe UI" panose="020B0502040204020203" pitchFamily="34" charset="0"/>
                <a:ea typeface="Calibri Light" charset="0"/>
                <a:cs typeface="Segoe UI" panose="020B0502040204020203" pitchFamily="34" charset="0"/>
              </a:rPr>
              <a:t>Day 1</a:t>
            </a:r>
            <a:endParaRPr lang="en-US" sz="5400" b="1" dirty="0">
              <a:solidFill>
                <a:srgbClr val="75C042"/>
              </a:solidFill>
              <a:latin typeface="Segoe UI" panose="020B0502040204020203" pitchFamily="34" charset="0"/>
              <a:ea typeface="Calibri Light" charset="0"/>
              <a:cs typeface="Segoe UI" panose="020B0502040204020203" pitchFamily="34" charset="0"/>
            </a:endParaRPr>
          </a:p>
        </p:txBody>
      </p:sp>
      <p:grpSp>
        <p:nvGrpSpPr>
          <p:cNvPr id="4" name="Group 3">
            <a:extLst>
              <a:ext uri="{FF2B5EF4-FFF2-40B4-BE49-F238E27FC236}">
                <a16:creationId xmlns:a16="http://schemas.microsoft.com/office/drawing/2014/main" id="{E98CF33A-90E6-4EA2-B3D7-0B26F42FF079}"/>
              </a:ext>
            </a:extLst>
          </p:cNvPr>
          <p:cNvGrpSpPr/>
          <p:nvPr/>
        </p:nvGrpSpPr>
        <p:grpSpPr>
          <a:xfrm>
            <a:off x="1260763" y="5662865"/>
            <a:ext cx="1311594" cy="371301"/>
            <a:chOff x="1162522" y="5662865"/>
            <a:chExt cx="1311594" cy="371301"/>
          </a:xfrm>
        </p:grpSpPr>
        <p:sp>
          <p:nvSpPr>
            <p:cNvPr id="5" name="Oval 4">
              <a:extLst>
                <a:ext uri="{FF2B5EF4-FFF2-40B4-BE49-F238E27FC236}">
                  <a16:creationId xmlns:a16="http://schemas.microsoft.com/office/drawing/2014/main" id="{C21818D1-4413-4BFC-80DF-9BAF80F237AF}"/>
                </a:ext>
              </a:extLst>
            </p:cNvPr>
            <p:cNvSpPr/>
            <p:nvPr/>
          </p:nvSpPr>
          <p:spPr>
            <a:xfrm>
              <a:off x="1162522"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hape">
              <a:hlinkClick r:id="rId2"/>
              <a:extLst>
                <a:ext uri="{FF2B5EF4-FFF2-40B4-BE49-F238E27FC236}">
                  <a16:creationId xmlns:a16="http://schemas.microsoft.com/office/drawing/2014/main" id="{EDFC2025-1ECF-4924-AE38-C781400903DF}"/>
                </a:ext>
              </a:extLst>
            </p:cNvPr>
            <p:cNvSpPr/>
            <p:nvPr/>
          </p:nvSpPr>
          <p:spPr>
            <a:xfrm>
              <a:off x="1296648" y="5763560"/>
              <a:ext cx="85868" cy="184254"/>
            </a:xfrm>
            <a:custGeom>
              <a:avLst/>
              <a:gdLst/>
              <a:ahLst/>
              <a:cxnLst>
                <a:cxn ang="0">
                  <a:pos x="wd2" y="hd2"/>
                </a:cxn>
                <a:cxn ang="5400000">
                  <a:pos x="wd2" y="hd2"/>
                </a:cxn>
                <a:cxn ang="10800000">
                  <a:pos x="wd2" y="hd2"/>
                </a:cxn>
                <a:cxn ang="16200000">
                  <a:pos x="wd2" y="hd2"/>
                </a:cxn>
              </a:cxnLst>
              <a:rect l="0" t="0" r="r" b="b"/>
              <a:pathLst>
                <a:path w="21600" h="21600" extrusionOk="0">
                  <a:moveTo>
                    <a:pt x="14372" y="7078"/>
                  </a:moveTo>
                  <a:lnTo>
                    <a:pt x="14372" y="5216"/>
                  </a:lnTo>
                  <a:cubicBezTo>
                    <a:pt x="14372" y="4937"/>
                    <a:pt x="14400" y="4721"/>
                    <a:pt x="14456" y="4568"/>
                  </a:cubicBezTo>
                  <a:cubicBezTo>
                    <a:pt x="14512" y="4415"/>
                    <a:pt x="14639" y="4264"/>
                    <a:pt x="14836" y="4115"/>
                  </a:cubicBezTo>
                  <a:cubicBezTo>
                    <a:pt x="15033" y="3967"/>
                    <a:pt x="15352" y="3864"/>
                    <a:pt x="15793" y="3808"/>
                  </a:cubicBezTo>
                  <a:cubicBezTo>
                    <a:pt x="16233" y="3751"/>
                    <a:pt x="16819" y="3722"/>
                    <a:pt x="17551" y="3722"/>
                  </a:cubicBezTo>
                  <a:lnTo>
                    <a:pt x="21544" y="3722"/>
                  </a:lnTo>
                  <a:lnTo>
                    <a:pt x="21544" y="0"/>
                  </a:lnTo>
                  <a:lnTo>
                    <a:pt x="15160" y="0"/>
                  </a:lnTo>
                  <a:cubicBezTo>
                    <a:pt x="11466" y="0"/>
                    <a:pt x="8813" y="409"/>
                    <a:pt x="7200" y="1225"/>
                  </a:cubicBezTo>
                  <a:cubicBezTo>
                    <a:pt x="5588" y="2042"/>
                    <a:pt x="4782" y="3246"/>
                    <a:pt x="4782" y="4836"/>
                  </a:cubicBezTo>
                  <a:lnTo>
                    <a:pt x="4782" y="7077"/>
                  </a:lnTo>
                  <a:lnTo>
                    <a:pt x="0" y="7077"/>
                  </a:lnTo>
                  <a:lnTo>
                    <a:pt x="0" y="10800"/>
                  </a:lnTo>
                  <a:lnTo>
                    <a:pt x="4781" y="10800"/>
                  </a:lnTo>
                  <a:lnTo>
                    <a:pt x="4781" y="21600"/>
                  </a:lnTo>
                  <a:lnTo>
                    <a:pt x="14372" y="21600"/>
                  </a:lnTo>
                  <a:lnTo>
                    <a:pt x="14372" y="10800"/>
                  </a:lnTo>
                  <a:lnTo>
                    <a:pt x="20756" y="10800"/>
                  </a:lnTo>
                  <a:lnTo>
                    <a:pt x="21600" y="7078"/>
                  </a:lnTo>
                  <a:cubicBezTo>
                    <a:pt x="21600" y="7078"/>
                    <a:pt x="14372" y="7078"/>
                    <a:pt x="14372" y="7078"/>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7" name="Oval 6">
              <a:extLst>
                <a:ext uri="{FF2B5EF4-FFF2-40B4-BE49-F238E27FC236}">
                  <a16:creationId xmlns:a16="http://schemas.microsoft.com/office/drawing/2014/main" id="{5C594A17-950B-4231-AA93-6E8DB90F8098}"/>
                </a:ext>
              </a:extLst>
            </p:cNvPr>
            <p:cNvSpPr/>
            <p:nvPr/>
          </p:nvSpPr>
          <p:spPr>
            <a:xfrm>
              <a:off x="1632668"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Shape">
              <a:hlinkClick r:id="rId3"/>
              <a:extLst>
                <a:ext uri="{FF2B5EF4-FFF2-40B4-BE49-F238E27FC236}">
                  <a16:creationId xmlns:a16="http://schemas.microsoft.com/office/drawing/2014/main" id="{C70A3C55-CE25-4C0F-9537-824AEA080D1D}"/>
                </a:ext>
              </a:extLst>
            </p:cNvPr>
            <p:cNvSpPr/>
            <p:nvPr/>
          </p:nvSpPr>
          <p:spPr>
            <a:xfrm>
              <a:off x="1716213" y="5774232"/>
              <a:ext cx="200503" cy="162908"/>
            </a:xfrm>
            <a:custGeom>
              <a:avLst/>
              <a:gdLst/>
              <a:ahLst/>
              <a:cxnLst>
                <a:cxn ang="0">
                  <a:pos x="wd2" y="hd2"/>
                </a:cxn>
                <a:cxn ang="5400000">
                  <a:pos x="wd2" y="hd2"/>
                </a:cxn>
                <a:cxn ang="10800000">
                  <a:pos x="wd2" y="hd2"/>
                </a:cxn>
                <a:cxn ang="16200000">
                  <a:pos x="wd2" y="hd2"/>
                </a:cxn>
              </a:cxnLst>
              <a:rect l="0" t="0" r="r" b="b"/>
              <a:pathLst>
                <a:path w="21600" h="21600" extrusionOk="0">
                  <a:moveTo>
                    <a:pt x="21600" y="2557"/>
                  </a:moveTo>
                  <a:cubicBezTo>
                    <a:pt x="20797" y="2991"/>
                    <a:pt x="19941" y="3278"/>
                    <a:pt x="19048" y="3418"/>
                  </a:cubicBezTo>
                  <a:cubicBezTo>
                    <a:pt x="19966" y="2743"/>
                    <a:pt x="20667" y="1683"/>
                    <a:pt x="20997" y="405"/>
                  </a:cubicBezTo>
                  <a:cubicBezTo>
                    <a:pt x="20141" y="1034"/>
                    <a:pt x="19196" y="1477"/>
                    <a:pt x="18188" y="1725"/>
                  </a:cubicBezTo>
                  <a:cubicBezTo>
                    <a:pt x="17376" y="660"/>
                    <a:pt x="16217" y="0"/>
                    <a:pt x="14954" y="0"/>
                  </a:cubicBezTo>
                  <a:cubicBezTo>
                    <a:pt x="12502" y="0"/>
                    <a:pt x="10529" y="2449"/>
                    <a:pt x="10529" y="5451"/>
                  </a:cubicBezTo>
                  <a:cubicBezTo>
                    <a:pt x="10529" y="5883"/>
                    <a:pt x="10558" y="6299"/>
                    <a:pt x="10631" y="6694"/>
                  </a:cubicBezTo>
                  <a:cubicBezTo>
                    <a:pt x="6950" y="6473"/>
                    <a:pt x="3692" y="4302"/>
                    <a:pt x="1504" y="994"/>
                  </a:cubicBezTo>
                  <a:cubicBezTo>
                    <a:pt x="1122" y="1809"/>
                    <a:pt x="898" y="2743"/>
                    <a:pt x="898" y="3748"/>
                  </a:cubicBezTo>
                  <a:cubicBezTo>
                    <a:pt x="898" y="5636"/>
                    <a:pt x="1687" y="7309"/>
                    <a:pt x="2865" y="8278"/>
                  </a:cubicBezTo>
                  <a:cubicBezTo>
                    <a:pt x="2153" y="8261"/>
                    <a:pt x="1455" y="8007"/>
                    <a:pt x="864" y="7606"/>
                  </a:cubicBezTo>
                  <a:cubicBezTo>
                    <a:pt x="864" y="7623"/>
                    <a:pt x="864" y="7645"/>
                    <a:pt x="864" y="7666"/>
                  </a:cubicBezTo>
                  <a:cubicBezTo>
                    <a:pt x="864" y="10315"/>
                    <a:pt x="2399" y="12515"/>
                    <a:pt x="4412" y="13022"/>
                  </a:cubicBezTo>
                  <a:cubicBezTo>
                    <a:pt x="4051" y="13143"/>
                    <a:pt x="3658" y="13201"/>
                    <a:pt x="3251" y="13201"/>
                  </a:cubicBezTo>
                  <a:cubicBezTo>
                    <a:pt x="2967" y="13201"/>
                    <a:pt x="2681" y="13181"/>
                    <a:pt x="2412" y="13108"/>
                  </a:cubicBezTo>
                  <a:cubicBezTo>
                    <a:pt x="2986" y="15266"/>
                    <a:pt x="4614" y="16853"/>
                    <a:pt x="6550" y="16905"/>
                  </a:cubicBezTo>
                  <a:cubicBezTo>
                    <a:pt x="5044" y="18355"/>
                    <a:pt x="3131" y="19229"/>
                    <a:pt x="1060" y="19229"/>
                  </a:cubicBezTo>
                  <a:cubicBezTo>
                    <a:pt x="697" y="19229"/>
                    <a:pt x="348" y="19209"/>
                    <a:pt x="0" y="19154"/>
                  </a:cubicBezTo>
                  <a:cubicBezTo>
                    <a:pt x="1962" y="20711"/>
                    <a:pt x="4286" y="21600"/>
                    <a:pt x="6793" y="21600"/>
                  </a:cubicBezTo>
                  <a:cubicBezTo>
                    <a:pt x="14942" y="21600"/>
                    <a:pt x="19397" y="13292"/>
                    <a:pt x="19397" y="6091"/>
                  </a:cubicBezTo>
                  <a:cubicBezTo>
                    <a:pt x="19397" y="5850"/>
                    <a:pt x="19390" y="5618"/>
                    <a:pt x="19380" y="5387"/>
                  </a:cubicBezTo>
                  <a:cubicBezTo>
                    <a:pt x="20259" y="4619"/>
                    <a:pt x="20998" y="3660"/>
                    <a:pt x="21600" y="2557"/>
                  </a:cubicBezTo>
                  <a:cubicBezTo>
                    <a:pt x="21600" y="2557"/>
                    <a:pt x="21600" y="2557"/>
                    <a:pt x="21600" y="2557"/>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sp>
          <p:nvSpPr>
            <p:cNvPr id="9" name="Oval 8">
              <a:extLst>
                <a:ext uri="{FF2B5EF4-FFF2-40B4-BE49-F238E27FC236}">
                  <a16:creationId xmlns:a16="http://schemas.microsoft.com/office/drawing/2014/main" id="{AF389CA4-9215-4DA8-BFFA-FA4329B49979}"/>
                </a:ext>
              </a:extLst>
            </p:cNvPr>
            <p:cNvSpPr/>
            <p:nvPr/>
          </p:nvSpPr>
          <p:spPr>
            <a:xfrm>
              <a:off x="2102815" y="5662865"/>
              <a:ext cx="371301" cy="371301"/>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Shape">
              <a:hlinkClick r:id="rId4"/>
              <a:extLst>
                <a:ext uri="{FF2B5EF4-FFF2-40B4-BE49-F238E27FC236}">
                  <a16:creationId xmlns:a16="http://schemas.microsoft.com/office/drawing/2014/main" id="{F0CB12D6-F0DA-4BB6-B2C7-4BE43A29C51F}"/>
                </a:ext>
              </a:extLst>
            </p:cNvPr>
            <p:cNvSpPr/>
            <p:nvPr/>
          </p:nvSpPr>
          <p:spPr>
            <a:xfrm>
              <a:off x="2189003" y="5751342"/>
              <a:ext cx="202748" cy="202749"/>
            </a:xfrm>
            <a:custGeom>
              <a:avLst/>
              <a:gdLst/>
              <a:ahLst/>
              <a:cxnLst>
                <a:cxn ang="0">
                  <a:pos x="wd2" y="hd2"/>
                </a:cxn>
                <a:cxn ang="5400000">
                  <a:pos x="wd2" y="hd2"/>
                </a:cxn>
                <a:cxn ang="10800000">
                  <a:pos x="wd2" y="hd2"/>
                </a:cxn>
                <a:cxn ang="16200000">
                  <a:pos x="wd2" y="hd2"/>
                </a:cxn>
              </a:cxnLst>
              <a:rect l="0" t="0" r="r" b="b"/>
              <a:pathLst>
                <a:path w="21600" h="21600" extrusionOk="0">
                  <a:moveTo>
                    <a:pt x="19427" y="11280"/>
                  </a:moveTo>
                  <a:cubicBezTo>
                    <a:pt x="17712" y="10975"/>
                    <a:pt x="15821" y="11022"/>
                    <a:pt x="13768" y="11419"/>
                  </a:cubicBezTo>
                  <a:cubicBezTo>
                    <a:pt x="13571" y="10725"/>
                    <a:pt x="13362" y="10071"/>
                    <a:pt x="13146" y="9456"/>
                  </a:cubicBezTo>
                  <a:cubicBezTo>
                    <a:pt x="15173" y="8681"/>
                    <a:pt x="16814" y="7539"/>
                    <a:pt x="18018" y="6057"/>
                  </a:cubicBezTo>
                  <a:cubicBezTo>
                    <a:pt x="18916" y="7419"/>
                    <a:pt x="19440" y="9050"/>
                    <a:pt x="19440" y="10800"/>
                  </a:cubicBezTo>
                  <a:cubicBezTo>
                    <a:pt x="19440" y="10961"/>
                    <a:pt x="19435" y="11121"/>
                    <a:pt x="19427" y="11280"/>
                  </a:cubicBezTo>
                  <a:cubicBezTo>
                    <a:pt x="19427" y="11280"/>
                    <a:pt x="19427" y="11280"/>
                    <a:pt x="19427" y="11280"/>
                  </a:cubicBezTo>
                  <a:close/>
                  <a:moveTo>
                    <a:pt x="15025" y="18334"/>
                  </a:moveTo>
                  <a:cubicBezTo>
                    <a:pt x="14873" y="16593"/>
                    <a:pt x="14617" y="14987"/>
                    <a:pt x="14296" y="13522"/>
                  </a:cubicBezTo>
                  <a:cubicBezTo>
                    <a:pt x="15886" y="13225"/>
                    <a:pt x="17507" y="13137"/>
                    <a:pt x="19038" y="13406"/>
                  </a:cubicBezTo>
                  <a:cubicBezTo>
                    <a:pt x="18371" y="15511"/>
                    <a:pt x="16918" y="17268"/>
                    <a:pt x="15025" y="18334"/>
                  </a:cubicBezTo>
                  <a:cubicBezTo>
                    <a:pt x="15025" y="18334"/>
                    <a:pt x="15025" y="18334"/>
                    <a:pt x="15025" y="18334"/>
                  </a:cubicBezTo>
                  <a:close/>
                  <a:moveTo>
                    <a:pt x="10800" y="19440"/>
                  </a:moveTo>
                  <a:cubicBezTo>
                    <a:pt x="8577" y="19440"/>
                    <a:pt x="6548" y="18596"/>
                    <a:pt x="5015" y="17212"/>
                  </a:cubicBezTo>
                  <a:cubicBezTo>
                    <a:pt x="6456" y="16365"/>
                    <a:pt x="9162" y="14922"/>
                    <a:pt x="12199" y="14029"/>
                  </a:cubicBezTo>
                  <a:cubicBezTo>
                    <a:pt x="12538" y="15587"/>
                    <a:pt x="12795" y="17303"/>
                    <a:pt x="12924" y="19176"/>
                  </a:cubicBezTo>
                  <a:cubicBezTo>
                    <a:pt x="12244" y="19348"/>
                    <a:pt x="11533" y="19440"/>
                    <a:pt x="10800" y="19440"/>
                  </a:cubicBezTo>
                  <a:cubicBezTo>
                    <a:pt x="10800" y="19440"/>
                    <a:pt x="10800" y="19440"/>
                    <a:pt x="10800" y="19440"/>
                  </a:cubicBezTo>
                  <a:close/>
                  <a:moveTo>
                    <a:pt x="2160" y="10800"/>
                  </a:moveTo>
                  <a:cubicBezTo>
                    <a:pt x="2160" y="10677"/>
                    <a:pt x="2163" y="10555"/>
                    <a:pt x="2168" y="10434"/>
                  </a:cubicBezTo>
                  <a:cubicBezTo>
                    <a:pt x="3029" y="10541"/>
                    <a:pt x="4305" y="10658"/>
                    <a:pt x="5793" y="10658"/>
                  </a:cubicBezTo>
                  <a:cubicBezTo>
                    <a:pt x="6514" y="10658"/>
                    <a:pt x="7284" y="10631"/>
                    <a:pt x="8081" y="10562"/>
                  </a:cubicBezTo>
                  <a:cubicBezTo>
                    <a:pt x="9142" y="10470"/>
                    <a:pt x="10142" y="10310"/>
                    <a:pt x="11081" y="10088"/>
                  </a:cubicBezTo>
                  <a:cubicBezTo>
                    <a:pt x="11287" y="10669"/>
                    <a:pt x="11485" y="11281"/>
                    <a:pt x="11671" y="11928"/>
                  </a:cubicBezTo>
                  <a:cubicBezTo>
                    <a:pt x="10698" y="12211"/>
                    <a:pt x="9693" y="12565"/>
                    <a:pt x="8656" y="12990"/>
                  </a:cubicBezTo>
                  <a:cubicBezTo>
                    <a:pt x="6423" y="13906"/>
                    <a:pt x="4601" y="14931"/>
                    <a:pt x="3585" y="15547"/>
                  </a:cubicBezTo>
                  <a:cubicBezTo>
                    <a:pt x="2685" y="14184"/>
                    <a:pt x="2160" y="12552"/>
                    <a:pt x="2160" y="10800"/>
                  </a:cubicBezTo>
                  <a:cubicBezTo>
                    <a:pt x="2160" y="10800"/>
                    <a:pt x="2160" y="10800"/>
                    <a:pt x="2160" y="10800"/>
                  </a:cubicBezTo>
                  <a:close/>
                  <a:moveTo>
                    <a:pt x="7253" y="2922"/>
                  </a:moveTo>
                  <a:cubicBezTo>
                    <a:pt x="7897" y="3727"/>
                    <a:pt x="9119" y="5437"/>
                    <a:pt x="10273" y="8054"/>
                  </a:cubicBezTo>
                  <a:cubicBezTo>
                    <a:pt x="7243" y="8704"/>
                    <a:pt x="4136" y="8489"/>
                    <a:pt x="2530" y="8298"/>
                  </a:cubicBezTo>
                  <a:cubicBezTo>
                    <a:pt x="3257" y="5901"/>
                    <a:pt x="4998" y="3941"/>
                    <a:pt x="7253" y="2922"/>
                  </a:cubicBezTo>
                  <a:cubicBezTo>
                    <a:pt x="7253" y="2922"/>
                    <a:pt x="7253" y="2922"/>
                    <a:pt x="7253" y="2922"/>
                  </a:cubicBezTo>
                  <a:close/>
                  <a:moveTo>
                    <a:pt x="10800" y="2160"/>
                  </a:moveTo>
                  <a:cubicBezTo>
                    <a:pt x="13021" y="2160"/>
                    <a:pt x="15049" y="3003"/>
                    <a:pt x="16581" y="4385"/>
                  </a:cubicBezTo>
                  <a:cubicBezTo>
                    <a:pt x="15509" y="5855"/>
                    <a:pt x="14008" y="6822"/>
                    <a:pt x="12365" y="7445"/>
                  </a:cubicBezTo>
                  <a:cubicBezTo>
                    <a:pt x="12091" y="6806"/>
                    <a:pt x="11817" y="6226"/>
                    <a:pt x="11555" y="5709"/>
                  </a:cubicBezTo>
                  <a:cubicBezTo>
                    <a:pt x="10795" y="4211"/>
                    <a:pt x="10048" y="3064"/>
                    <a:pt x="9466" y="2263"/>
                  </a:cubicBezTo>
                  <a:cubicBezTo>
                    <a:pt x="9901" y="2195"/>
                    <a:pt x="10346" y="2160"/>
                    <a:pt x="10800" y="2160"/>
                  </a:cubicBezTo>
                  <a:cubicBezTo>
                    <a:pt x="10800" y="2160"/>
                    <a:pt x="10800" y="2160"/>
                    <a:pt x="10800" y="2160"/>
                  </a:cubicBezTo>
                  <a:close/>
                  <a:moveTo>
                    <a:pt x="18834" y="3590"/>
                  </a:moveTo>
                  <a:lnTo>
                    <a:pt x="18682" y="3425"/>
                  </a:lnTo>
                  <a:cubicBezTo>
                    <a:pt x="16710" y="1318"/>
                    <a:pt x="13906" y="0"/>
                    <a:pt x="10800" y="0"/>
                  </a:cubicBezTo>
                  <a:cubicBezTo>
                    <a:pt x="9564" y="0"/>
                    <a:pt x="8376" y="209"/>
                    <a:pt x="7269" y="593"/>
                  </a:cubicBezTo>
                  <a:lnTo>
                    <a:pt x="7157" y="633"/>
                  </a:lnTo>
                  <a:cubicBezTo>
                    <a:pt x="3542" y="1932"/>
                    <a:pt x="814" y="5108"/>
                    <a:pt x="154" y="8980"/>
                  </a:cubicBezTo>
                  <a:cubicBezTo>
                    <a:pt x="153" y="8984"/>
                    <a:pt x="152" y="8988"/>
                    <a:pt x="152" y="8991"/>
                  </a:cubicBezTo>
                  <a:cubicBezTo>
                    <a:pt x="149" y="9004"/>
                    <a:pt x="148" y="9016"/>
                    <a:pt x="146" y="9028"/>
                  </a:cubicBezTo>
                  <a:cubicBezTo>
                    <a:pt x="51" y="9605"/>
                    <a:pt x="0" y="10197"/>
                    <a:pt x="0" y="10800"/>
                  </a:cubicBezTo>
                  <a:cubicBezTo>
                    <a:pt x="0" y="13375"/>
                    <a:pt x="906" y="15741"/>
                    <a:pt x="2416" y="17599"/>
                  </a:cubicBezTo>
                  <a:cubicBezTo>
                    <a:pt x="2417" y="17600"/>
                    <a:pt x="2541" y="17751"/>
                    <a:pt x="2541" y="17751"/>
                  </a:cubicBezTo>
                  <a:cubicBezTo>
                    <a:pt x="4524" y="20103"/>
                    <a:pt x="7490" y="21600"/>
                    <a:pt x="10800" y="21600"/>
                  </a:cubicBezTo>
                  <a:cubicBezTo>
                    <a:pt x="12051" y="21600"/>
                    <a:pt x="13252" y="21385"/>
                    <a:pt x="14370" y="20993"/>
                  </a:cubicBezTo>
                  <a:cubicBezTo>
                    <a:pt x="14400" y="20983"/>
                    <a:pt x="14429" y="20974"/>
                    <a:pt x="14457" y="20962"/>
                  </a:cubicBezTo>
                  <a:cubicBezTo>
                    <a:pt x="18004" y="19681"/>
                    <a:pt x="20694" y="16594"/>
                    <a:pt x="21411" y="12816"/>
                  </a:cubicBezTo>
                  <a:cubicBezTo>
                    <a:pt x="21412" y="12806"/>
                    <a:pt x="21414" y="12797"/>
                    <a:pt x="21416" y="12788"/>
                  </a:cubicBezTo>
                  <a:cubicBezTo>
                    <a:pt x="21536" y="12143"/>
                    <a:pt x="21600" y="11479"/>
                    <a:pt x="21600" y="10800"/>
                  </a:cubicBezTo>
                  <a:cubicBezTo>
                    <a:pt x="21600" y="8032"/>
                    <a:pt x="20553" y="5503"/>
                    <a:pt x="18834" y="3590"/>
                  </a:cubicBezTo>
                  <a:cubicBezTo>
                    <a:pt x="18834" y="3590"/>
                    <a:pt x="18834" y="3590"/>
                    <a:pt x="18834" y="3590"/>
                  </a:cubicBezTo>
                  <a:close/>
                </a:path>
              </a:pathLst>
            </a:custGeom>
            <a:solidFill>
              <a:schemeClr val="bg1"/>
            </a:solidFill>
            <a:ln w="12700">
              <a:miter lim="400000"/>
            </a:ln>
          </p:spPr>
          <p:txBody>
            <a:bodyPr lIns="38100" tIns="38100" rIns="38100" bIns="38100" anchor="ctr"/>
            <a:lstStyle/>
            <a:p>
              <a:pPr>
                <a:defRPr sz="3000">
                  <a:solidFill>
                    <a:srgbClr val="FFFFFF"/>
                  </a:solidFill>
                  <a:effectLst>
                    <a:outerShdw blurRad="38100" dist="12700" dir="5400000" rotWithShape="0">
                      <a:srgbClr val="000000">
                        <a:alpha val="50000"/>
                      </a:srgbClr>
                    </a:outerShdw>
                  </a:effectLst>
                </a:defRPr>
              </a:pPr>
              <a:endParaRPr/>
            </a:p>
          </p:txBody>
        </p:sp>
      </p:grpSp>
      <p:sp>
        <p:nvSpPr>
          <p:cNvPr id="11" name="Rectangle 10">
            <a:extLst>
              <a:ext uri="{FF2B5EF4-FFF2-40B4-BE49-F238E27FC236}">
                <a16:creationId xmlns:a16="http://schemas.microsoft.com/office/drawing/2014/main" id="{DE739AA3-A794-9F54-6A5A-CA2C7ED598BB}"/>
              </a:ext>
            </a:extLst>
          </p:cNvPr>
          <p:cNvSpPr/>
          <p:nvPr/>
        </p:nvSpPr>
        <p:spPr>
          <a:xfrm>
            <a:off x="1300694" y="2272374"/>
            <a:ext cx="5297771" cy="98634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tx1"/>
                </a:solidFill>
              </a:rPr>
              <a:t>www.anubhavtrainings.com</a:t>
            </a:r>
          </a:p>
        </p:txBody>
      </p:sp>
      <p:sp>
        <p:nvSpPr>
          <p:cNvPr id="12" name="Right Triangle 11"/>
          <p:cNvSpPr/>
          <p:nvPr/>
        </p:nvSpPr>
        <p:spPr>
          <a:xfrm rot="19603165">
            <a:off x="394348" y="-1369124"/>
            <a:ext cx="4191287" cy="2738247"/>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3" name="Right Triangle 12"/>
          <p:cNvSpPr/>
          <p:nvPr/>
        </p:nvSpPr>
        <p:spPr>
          <a:xfrm rot="16200000">
            <a:off x="6874209" y="1545491"/>
            <a:ext cx="4718460" cy="5910772"/>
          </a:xfrm>
          <a:prstGeom prst="rtTriangl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n>
                <a:solidFill>
                  <a:srgbClr val="00B050"/>
                </a:solidFill>
              </a:ln>
              <a:solidFill>
                <a:srgbClr val="00B050"/>
              </a:solidFill>
            </a:endParaRPr>
          </a:p>
        </p:txBody>
      </p:sp>
      <p:sp>
        <p:nvSpPr>
          <p:cNvPr id="14" name="Minus 13"/>
          <p:cNvSpPr/>
          <p:nvPr/>
        </p:nvSpPr>
        <p:spPr>
          <a:xfrm rot="19276189">
            <a:off x="4275114" y="4157244"/>
            <a:ext cx="9864485" cy="472198"/>
          </a:xfrm>
          <a:prstGeom prst="mathMinus">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Google Shape;552;p2"/>
          <p:cNvSpPr txBox="1"/>
          <p:nvPr/>
        </p:nvSpPr>
        <p:spPr>
          <a:xfrm>
            <a:off x="9475983" y="6498485"/>
            <a:ext cx="3002568" cy="338514"/>
          </a:xfrm>
          <a:prstGeom prst="rect">
            <a:avLst/>
          </a:prstGeom>
          <a:noFill/>
          <a:ln>
            <a:noFill/>
          </a:ln>
        </p:spPr>
        <p:txBody>
          <a:bodyPr spcFirstLastPara="1" wrap="square" lIns="91425" tIns="45700" rIns="91425" bIns="45700" anchor="t" anchorCtr="0">
            <a:spAutoFit/>
          </a:bodyPr>
          <a:lstStyle/>
          <a:p>
            <a:r>
              <a:rPr lang="en-US" sz="1600" dirty="0">
                <a:solidFill>
                  <a:schemeClr val="tx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tx1"/>
              </a:solidFill>
              <a:latin typeface="Cambria" panose="02040503050406030204" pitchFamily="18" charset="0"/>
              <a:ea typeface="Cambria" panose="02040503050406030204" pitchFamily="18" charset="0"/>
              <a:cs typeface="Corben"/>
              <a:sym typeface="Corben"/>
            </a:endParaRPr>
          </a:p>
        </p:txBody>
      </p:sp>
      <p:pic>
        <p:nvPicPr>
          <p:cNvPr id="16"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539973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inVertical)">
                                      <p:cBhvr>
                                        <p:cTn id="7" dur="500"/>
                                        <p:tgtEl>
                                          <p:spTgt spid="2"/>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1"/>
                                        </p:tgtEl>
                                        <p:attrNameLst>
                                          <p:attrName>style.visibility</p:attrName>
                                        </p:attrNameLst>
                                      </p:cBhvr>
                                      <p:to>
                                        <p:strVal val="visible"/>
                                      </p:to>
                                    </p:set>
                                    <p:animEffect transition="in" filter="barn(inVertical)">
                                      <p:cBhvr>
                                        <p:cTn id="10" dur="5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barn(inVertical)">
                                      <p:cBhvr>
                                        <p:cTn id="15" dur="500"/>
                                        <p:tgtEl>
                                          <p:spTgt spid="3"/>
                                        </p:tgtEl>
                                      </p:cBhvr>
                                    </p:animEffect>
                                  </p:childTnLst>
                                </p:cTn>
                              </p:par>
                            </p:childTnLst>
                          </p:cTn>
                        </p:par>
                      </p:childTnLst>
                    </p:cTn>
                  </p:par>
                  <p:par>
                    <p:cTn id="16" fill="hold">
                      <p:stCondLst>
                        <p:cond delay="indefinite"/>
                      </p:stCondLst>
                      <p:childTnLst>
                        <p:par>
                          <p:cTn id="17" fill="hold">
                            <p:stCondLst>
                              <p:cond delay="0"/>
                            </p:stCondLst>
                            <p:childTnLst>
                              <p:par>
                                <p:cTn id="18" presetID="16" presetClass="entr" presetSubtype="21" fill="hold" nodeType="click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barn(inVertical)">
                                      <p:cBhvr>
                                        <p:cTn id="20"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ight Triangle 6">
            <a:extLst>
              <a:ext uri="{FF2B5EF4-FFF2-40B4-BE49-F238E27FC236}">
                <a16:creationId xmlns:a16="http://schemas.microsoft.com/office/drawing/2014/main" id="{EAF14BF4-9A45-8B4E-AA65-A815CC72E5A3}"/>
              </a:ext>
            </a:extLst>
          </p:cNvPr>
          <p:cNvSpPr/>
          <p:nvPr/>
        </p:nvSpPr>
        <p:spPr>
          <a:xfrm flipH="1">
            <a:off x="3029488" y="2339447"/>
            <a:ext cx="9159332" cy="4517660"/>
          </a:xfrm>
          <a:prstGeom prst="rtTriangle">
            <a:avLst/>
          </a:prstGeom>
          <a:solidFill>
            <a:srgbClr val="18A7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 name="Picture Placeholder 1">
            <a:extLst>
              <a:ext uri="{FF2B5EF4-FFF2-40B4-BE49-F238E27FC236}">
                <a16:creationId xmlns:a16="http://schemas.microsoft.com/office/drawing/2014/main" id="{5901FB9E-D5D8-0E42-9064-309ADD0ECF57}"/>
              </a:ext>
            </a:extLst>
          </p:cNvPr>
          <p:cNvSpPr>
            <a:spLocks noGrp="1"/>
          </p:cNvSpPr>
          <p:nvPr>
            <p:ph type="pic" sz="quarter" idx="14"/>
          </p:nvPr>
        </p:nvSpPr>
        <p:spPr>
          <a:xfrm>
            <a:off x="-1" y="892"/>
            <a:ext cx="12188825" cy="4876667"/>
          </a:xfrm>
        </p:spPr>
        <p:txBody>
          <a:bodyPr/>
          <a:lstStyle/>
          <a:p>
            <a:endParaRPr lang="en-US"/>
          </a:p>
        </p:txBody>
      </p:sp>
      <p:pic>
        <p:nvPicPr>
          <p:cNvPr id="4" name="Picture 3">
            <a:extLst>
              <a:ext uri="{FF2B5EF4-FFF2-40B4-BE49-F238E27FC236}">
                <a16:creationId xmlns:a16="http://schemas.microsoft.com/office/drawing/2014/main" id="{520F6EAF-BDD9-FA40-9881-470C78C023CA}"/>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1586" y="892"/>
            <a:ext cx="12185652" cy="4876667"/>
          </a:xfrm>
          <a:prstGeom prst="rect">
            <a:avLst/>
          </a:prstGeom>
        </p:spPr>
      </p:pic>
      <p:sp>
        <p:nvSpPr>
          <p:cNvPr id="20" name="Rectangle 19">
            <a:extLst>
              <a:ext uri="{FF2B5EF4-FFF2-40B4-BE49-F238E27FC236}">
                <a16:creationId xmlns:a16="http://schemas.microsoft.com/office/drawing/2014/main" id="{7D8E97E7-E23C-4E4A-A0AF-1C43E32D5148}"/>
              </a:ext>
            </a:extLst>
          </p:cNvPr>
          <p:cNvSpPr/>
          <p:nvPr/>
        </p:nvSpPr>
        <p:spPr>
          <a:xfrm>
            <a:off x="3175" y="-9395"/>
            <a:ext cx="12184064" cy="4886954"/>
          </a:xfrm>
          <a:prstGeom prst="rect">
            <a:avLst/>
          </a:prstGeom>
          <a:gradFill>
            <a:gsLst>
              <a:gs pos="89000">
                <a:schemeClr val="accent4">
                  <a:lumMod val="75000"/>
                  <a:alpha val="96000"/>
                </a:schemeClr>
              </a:gs>
              <a:gs pos="29000">
                <a:schemeClr val="tx2">
                  <a:alpha val="84000"/>
                </a:schemeClr>
              </a:gs>
            </a:gsLst>
            <a:lin ang="27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3943"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pitchFamily="34" charset="0"/>
              <a:ea typeface="+mn-ea"/>
              <a:cs typeface="Arial" panose="020B0604020202020204" pitchFamily="34" charset="0"/>
            </a:endParaRPr>
          </a:p>
        </p:txBody>
      </p:sp>
      <p:sp>
        <p:nvSpPr>
          <p:cNvPr id="35" name="Rectangle 34">
            <a:extLst>
              <a:ext uri="{FF2B5EF4-FFF2-40B4-BE49-F238E27FC236}">
                <a16:creationId xmlns:a16="http://schemas.microsoft.com/office/drawing/2014/main" id="{F6FFC3F4-1A5C-6446-9CE3-98CE002CFF5F}"/>
              </a:ext>
            </a:extLst>
          </p:cNvPr>
          <p:cNvSpPr/>
          <p:nvPr/>
        </p:nvSpPr>
        <p:spPr>
          <a:xfrm>
            <a:off x="350568" y="5992010"/>
            <a:ext cx="3553364" cy="646163"/>
          </a:xfrm>
          <a:prstGeom prst="rect">
            <a:avLst/>
          </a:prstGeom>
        </p:spPr>
        <p:txBody>
          <a:bodyPr wrap="square">
            <a:spAutoFit/>
          </a:bodyPr>
          <a:lstStyle/>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pitchFamily="34" charset="0"/>
                <a:ea typeface="+mn-ea"/>
                <a:cs typeface="Arial" panose="020B0604020202020204" pitchFamily="34" charset="0"/>
              </a:rPr>
              <a:t>Contact us today!</a:t>
            </a:r>
          </a:p>
          <a:p>
            <a:pPr marL="0" marR="0" lvl="0" indent="0" algn="l" defTabSz="913943" rtl="0" eaLnBrk="1" fontAlgn="auto" latinLnBrk="0" hangingPunct="1">
              <a:lnSpc>
                <a:spcPct val="100000"/>
              </a:lnSpc>
              <a:spcBef>
                <a:spcPts val="0"/>
              </a:spcBef>
              <a:spcAft>
                <a:spcPts val="0"/>
              </a:spcAft>
              <a:buClrTx/>
              <a:buSzTx/>
              <a:buFontTx/>
              <a:buNone/>
              <a:tabLst/>
              <a:defRPr/>
            </a:pPr>
            <a:r>
              <a:rPr kumimoji="0" lang="en-US" sz="1799" b="0" i="0" u="none" strike="noStrike" kern="1200" cap="none" spc="0" normalizeH="0" baseline="0" noProof="0" dirty="0">
                <a:ln>
                  <a:noFill/>
                </a:ln>
                <a:solidFill>
                  <a:srgbClr val="44546A"/>
                </a:solidFill>
                <a:effectLst/>
                <a:uLnTx/>
                <a:uFillTx/>
                <a:latin typeface="Arial" panose="020B0604020202020204"/>
                <a:ea typeface="+mn-ea"/>
                <a:cs typeface="+mn-cs"/>
              </a:rPr>
              <a:t>https://anubhavtrainings.com</a:t>
            </a:r>
          </a:p>
        </p:txBody>
      </p:sp>
      <p:sp>
        <p:nvSpPr>
          <p:cNvPr id="6" name="Rectangle 5">
            <a:extLst>
              <a:ext uri="{FF2B5EF4-FFF2-40B4-BE49-F238E27FC236}">
                <a16:creationId xmlns:a16="http://schemas.microsoft.com/office/drawing/2014/main" id="{7A91E6F4-0EB3-3446-B962-79A0A253F3F7}"/>
              </a:ext>
            </a:extLst>
          </p:cNvPr>
          <p:cNvSpPr/>
          <p:nvPr/>
        </p:nvSpPr>
        <p:spPr>
          <a:xfrm>
            <a:off x="8178219" y="2926031"/>
            <a:ext cx="3229442" cy="276927"/>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rPr>
              <a:t>We build the workforce of the future.</a:t>
            </a:r>
            <a:endParaRPr kumimoji="0" lang="en-US" sz="1200" b="0" i="0" u="none" strike="noStrike" kern="1200" cap="none" spc="50" normalizeH="0" baseline="0" noProof="0" dirty="0">
              <a:ln>
                <a:noFill/>
              </a:ln>
              <a:solidFill>
                <a:srgbClr val="FFFFFF">
                  <a:lumMod val="95000"/>
                </a:srgbClr>
              </a:solidFill>
              <a:effectLst/>
              <a:uLnTx/>
              <a:uFillTx/>
              <a:latin typeface="Arial" panose="020B0604020202020204" pitchFamily="34" charset="0"/>
              <a:ea typeface="+mn-ea"/>
              <a:cs typeface="Arial" panose="020B0604020202020204" pitchFamily="34" charset="0"/>
            </a:endParaRPr>
          </a:p>
        </p:txBody>
      </p:sp>
      <p:sp>
        <p:nvSpPr>
          <p:cNvPr id="40" name="Rectangle 39">
            <a:extLst>
              <a:ext uri="{FF2B5EF4-FFF2-40B4-BE49-F238E27FC236}">
                <a16:creationId xmlns:a16="http://schemas.microsoft.com/office/drawing/2014/main" id="{89EED0AA-D6A0-854A-9888-8400B6D1FE48}"/>
              </a:ext>
            </a:extLst>
          </p:cNvPr>
          <p:cNvSpPr/>
          <p:nvPr/>
        </p:nvSpPr>
        <p:spPr>
          <a:xfrm>
            <a:off x="1221676"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Corporate Clients</a:t>
            </a:r>
          </a:p>
        </p:txBody>
      </p:sp>
      <p:sp>
        <p:nvSpPr>
          <p:cNvPr id="49" name="Rectangle 48">
            <a:extLst>
              <a:ext uri="{FF2B5EF4-FFF2-40B4-BE49-F238E27FC236}">
                <a16:creationId xmlns:a16="http://schemas.microsoft.com/office/drawing/2014/main" id="{DFBD6F02-53D0-BF4D-BF2A-4BD3E0AC1D30}"/>
              </a:ext>
            </a:extLst>
          </p:cNvPr>
          <p:cNvSpPr/>
          <p:nvPr/>
        </p:nvSpPr>
        <p:spPr>
          <a:xfrm>
            <a:off x="2825143" y="3113856"/>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30,000+</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Trained</a:t>
            </a:r>
          </a:p>
        </p:txBody>
      </p:sp>
      <p:sp>
        <p:nvSpPr>
          <p:cNvPr id="75" name="Rectangle 74">
            <a:extLst>
              <a:ext uri="{FF2B5EF4-FFF2-40B4-BE49-F238E27FC236}">
                <a16:creationId xmlns:a16="http://schemas.microsoft.com/office/drawing/2014/main" id="{B3EFFD71-D9A6-F843-8D97-4553654A0BAE}"/>
              </a:ext>
            </a:extLst>
          </p:cNvPr>
          <p:cNvSpPr/>
          <p:nvPr/>
        </p:nvSpPr>
        <p:spPr>
          <a:xfrm>
            <a:off x="4495429" y="3111497"/>
            <a:ext cx="1801447" cy="646163"/>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2399" b="0" i="0" u="none" strike="noStrike" kern="1200" cap="none" spc="0" normalizeH="0" baseline="0" noProof="0" dirty="0">
                <a:ln>
                  <a:noFill/>
                </a:ln>
                <a:solidFill>
                  <a:srgbClr val="FFFFFF"/>
                </a:solidFill>
                <a:effectLst/>
                <a:uLnTx/>
                <a:uFillTx/>
                <a:latin typeface="Arial" panose="020B0604020202020204"/>
                <a:ea typeface="+mn-ea"/>
                <a:cs typeface="+mn-cs"/>
              </a:rPr>
              <a:t>25000+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FFFFFF"/>
                </a:solidFill>
                <a:effectLst/>
                <a:uLnTx/>
                <a:uFillTx/>
                <a:latin typeface="Arial" panose="020B0604020202020204"/>
                <a:ea typeface="+mn-ea"/>
                <a:cs typeface="+mn-cs"/>
              </a:rPr>
              <a:t>Learners Placed</a:t>
            </a:r>
          </a:p>
        </p:txBody>
      </p:sp>
      <p:pic>
        <p:nvPicPr>
          <p:cNvPr id="9" name="Picture 8">
            <a:extLst>
              <a:ext uri="{FF2B5EF4-FFF2-40B4-BE49-F238E27FC236}">
                <a16:creationId xmlns:a16="http://schemas.microsoft.com/office/drawing/2014/main" id="{6BBB1580-5754-8F41-9AD0-21D8AE6FD293}"/>
              </a:ext>
            </a:extLst>
          </p:cNvPr>
          <p:cNvPicPr>
            <a:picLocks noChangeAspect="1"/>
          </p:cNvPicPr>
          <p:nvPr/>
        </p:nvPicPr>
        <p:blipFill>
          <a:blip r:embed="rId4" cstate="email">
            <a:lum bright="70000" contrast="-70000"/>
            <a:extLst>
              <a:ext uri="{28A0092B-C50C-407E-A947-70E740481C1C}">
                <a14:useLocalDpi xmlns:a14="http://schemas.microsoft.com/office/drawing/2010/main"/>
              </a:ext>
            </a:extLst>
          </a:blip>
          <a:stretch>
            <a:fillRect/>
          </a:stretch>
        </p:blipFill>
        <p:spPr>
          <a:xfrm>
            <a:off x="1783127" y="2279841"/>
            <a:ext cx="640059" cy="640059"/>
          </a:xfrm>
          <a:prstGeom prst="rect">
            <a:avLst/>
          </a:prstGeom>
        </p:spPr>
      </p:pic>
      <p:pic>
        <p:nvPicPr>
          <p:cNvPr id="11" name="Picture 10">
            <a:extLst>
              <a:ext uri="{FF2B5EF4-FFF2-40B4-BE49-F238E27FC236}">
                <a16:creationId xmlns:a16="http://schemas.microsoft.com/office/drawing/2014/main" id="{465C330F-D3B3-C54E-A760-411AF08F9062}"/>
              </a:ext>
            </a:extLst>
          </p:cNvPr>
          <p:cNvPicPr>
            <a:picLocks noChangeAspect="1"/>
          </p:cNvPicPr>
          <p:nvPr/>
        </p:nvPicPr>
        <p:blipFill>
          <a:blip r:embed="rId5" cstate="email">
            <a:lum bright="70000" contrast="-70000"/>
            <a:extLst>
              <a:ext uri="{28A0092B-C50C-407E-A947-70E740481C1C}">
                <a14:useLocalDpi xmlns:a14="http://schemas.microsoft.com/office/drawing/2010/main"/>
              </a:ext>
            </a:extLst>
          </a:blip>
          <a:stretch>
            <a:fillRect/>
          </a:stretch>
        </p:blipFill>
        <p:spPr>
          <a:xfrm>
            <a:off x="3405530" y="2272765"/>
            <a:ext cx="671928" cy="671928"/>
          </a:xfrm>
          <a:prstGeom prst="rect">
            <a:avLst/>
          </a:prstGeom>
        </p:spPr>
      </p:pic>
      <p:sp>
        <p:nvSpPr>
          <p:cNvPr id="48" name="Rectangle 47"/>
          <p:cNvSpPr/>
          <p:nvPr/>
        </p:nvSpPr>
        <p:spPr>
          <a:xfrm>
            <a:off x="632520" y="692233"/>
            <a:ext cx="6570959" cy="1138476"/>
          </a:xfrm>
          <a:prstGeom prst="rect">
            <a:avLst/>
          </a:prstGeom>
        </p:spPr>
        <p:txBody>
          <a:bodyPr wrap="square">
            <a:spAutoFit/>
          </a:bodyPr>
          <a:lstStyle/>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We’re committed to empower you to be</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 </a:t>
            </a:r>
            <a:r>
              <a:rPr kumimoji="0" lang="en-US" sz="2799" b="1" i="0" u="none" strike="noStrike" kern="1200" cap="none" spc="0" normalizeH="0" baseline="0" noProof="0" dirty="0">
                <a:ln>
                  <a:noFill/>
                </a:ln>
                <a:solidFill>
                  <a:srgbClr val="2AC6D1">
                    <a:lumMod val="40000"/>
                    <a:lumOff val="60000"/>
                  </a:srgbClr>
                </a:solidFill>
                <a:effectLst/>
                <a:uLnTx/>
                <a:uFillTx/>
                <a:latin typeface="Arial" panose="020B0604020202020204" pitchFamily="34" charset="0"/>
                <a:ea typeface="+mn-ea"/>
                <a:cs typeface="Arial" panose="020B0604020202020204" pitchFamily="34" charset="0"/>
              </a:rPr>
              <a:t>#FutureReady </a:t>
            </a:r>
          </a:p>
          <a:p>
            <a:pPr marL="0" marR="0" lvl="0" indent="0" algn="ctr"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through powerful training solutions.</a:t>
            </a:r>
          </a:p>
        </p:txBody>
      </p:sp>
      <p:sp>
        <p:nvSpPr>
          <p:cNvPr id="54" name="Rectangle 53">
            <a:extLst>
              <a:ext uri="{FF2B5EF4-FFF2-40B4-BE49-F238E27FC236}">
                <a16:creationId xmlns:a16="http://schemas.microsoft.com/office/drawing/2014/main" id="{29B88429-5E3E-E649-B2EC-6D73DF20380B}"/>
              </a:ext>
            </a:extLst>
          </p:cNvPr>
          <p:cNvSpPr/>
          <p:nvPr/>
        </p:nvSpPr>
        <p:spPr>
          <a:xfrm>
            <a:off x="350569" y="4998498"/>
            <a:ext cx="3900557" cy="892320"/>
          </a:xfrm>
          <a:prstGeom prst="rect">
            <a:avLst/>
          </a:prstGeom>
        </p:spPr>
        <p:txBody>
          <a:bodyPr wrap="squar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999" b="1" i="0" u="none" strike="noStrike" kern="1200" cap="none" spc="100" normalizeH="0" baseline="0" noProof="0" dirty="0">
                <a:ln>
                  <a:noFill/>
                </a:ln>
                <a:solidFill>
                  <a:srgbClr val="F97700"/>
                </a:solidFill>
                <a:effectLst/>
                <a:uLnTx/>
                <a:uFillTx/>
                <a:latin typeface="Arial" panose="020B0604020202020204"/>
                <a:ea typeface="+mn-ea"/>
                <a:cs typeface="+mn-cs"/>
              </a:rPr>
              <a:t>FREE WEBINARS </a:t>
            </a:r>
          </a:p>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600" b="0" i="1" u="none" strike="noStrike" kern="1200" cap="none" spc="0" normalizeH="0" baseline="0" noProof="0" dirty="0">
                <a:ln>
                  <a:noFill/>
                </a:ln>
                <a:solidFill>
                  <a:srgbClr val="F97700"/>
                </a:solidFill>
                <a:effectLst/>
                <a:uLnTx/>
                <a:uFillTx/>
                <a:latin typeface="Arial" panose="020B0604020202020204"/>
                <a:ea typeface="+mn-ea"/>
                <a:cs typeface="+mn-cs"/>
              </a:rPr>
              <a:t>Sign up for free webinars with industry experts every fortnight!</a:t>
            </a:r>
          </a:p>
        </p:txBody>
      </p:sp>
      <p:pic>
        <p:nvPicPr>
          <p:cNvPr id="56" name="Picture 55">
            <a:extLst>
              <a:ext uri="{FF2B5EF4-FFF2-40B4-BE49-F238E27FC236}">
                <a16:creationId xmlns:a16="http://schemas.microsoft.com/office/drawing/2014/main" id="{A2992D5F-5E6B-654B-9458-11A35BA426B5}"/>
              </a:ext>
            </a:extLst>
          </p:cNvPr>
          <p:cNvPicPr>
            <a:picLocks noChangeAspect="1"/>
          </p:cNvPicPr>
          <p:nvPr/>
        </p:nvPicPr>
        <p:blipFill>
          <a:blip r:embed="rId6" cstate="email">
            <a:lum bright="70000" contrast="-70000"/>
            <a:extLst>
              <a:ext uri="{28A0092B-C50C-407E-A947-70E740481C1C}">
                <a14:useLocalDpi xmlns:a14="http://schemas.microsoft.com/office/drawing/2010/main"/>
              </a:ext>
            </a:extLst>
          </a:blip>
          <a:stretch>
            <a:fillRect/>
          </a:stretch>
        </p:blipFill>
        <p:spPr>
          <a:xfrm>
            <a:off x="4951451" y="2194693"/>
            <a:ext cx="851865" cy="851865"/>
          </a:xfrm>
          <a:prstGeom prst="rect">
            <a:avLst/>
          </a:prstGeom>
        </p:spPr>
      </p:pic>
      <p:grpSp>
        <p:nvGrpSpPr>
          <p:cNvPr id="8" name="Group 13">
            <a:extLst>
              <a:ext uri="{FF2B5EF4-FFF2-40B4-BE49-F238E27FC236}">
                <a16:creationId xmlns:a16="http://schemas.microsoft.com/office/drawing/2014/main" id="{C4CE162D-F9BF-9140-A233-D39001B36CFD}"/>
              </a:ext>
            </a:extLst>
          </p:cNvPr>
          <p:cNvGrpSpPr/>
          <p:nvPr/>
        </p:nvGrpSpPr>
        <p:grpSpPr>
          <a:xfrm>
            <a:off x="6517598" y="3369121"/>
            <a:ext cx="5611184" cy="3380860"/>
            <a:chOff x="4482563" y="4980191"/>
            <a:chExt cx="3128574" cy="1841396"/>
          </a:xfrm>
        </p:grpSpPr>
        <p:pic>
          <p:nvPicPr>
            <p:cNvPr id="19" name="Picture 18">
              <a:extLst>
                <a:ext uri="{FF2B5EF4-FFF2-40B4-BE49-F238E27FC236}">
                  <a16:creationId xmlns:a16="http://schemas.microsoft.com/office/drawing/2014/main" id="{62C3C8DA-341B-5A4B-82D2-EE674B9C2DAF}"/>
                </a:ext>
              </a:extLst>
            </p:cNvPr>
            <p:cNvPicPr>
              <a:picLocks noChangeAspect="1"/>
            </p:cNvPicPr>
            <p:nvPr/>
          </p:nvPicPr>
          <p:blipFill>
            <a:blip r:embed="rId7"/>
            <a:stretch>
              <a:fillRect/>
            </a:stretch>
          </p:blipFill>
          <p:spPr>
            <a:xfrm>
              <a:off x="4482563" y="4980191"/>
              <a:ext cx="3128574" cy="1841396"/>
            </a:xfrm>
            <a:prstGeom prst="rect">
              <a:avLst/>
            </a:prstGeom>
          </p:spPr>
        </p:pic>
        <p:pic>
          <p:nvPicPr>
            <p:cNvPr id="13" name="Picture 12">
              <a:extLst>
                <a:ext uri="{FF2B5EF4-FFF2-40B4-BE49-F238E27FC236}">
                  <a16:creationId xmlns:a16="http://schemas.microsoft.com/office/drawing/2014/main" id="{3F68CD41-8EF3-B443-924E-319DE8B16892}"/>
                </a:ext>
              </a:extLst>
            </p:cNvPr>
            <p:cNvPicPr>
              <a:picLocks noChangeAspect="1"/>
            </p:cNvPicPr>
            <p:nvPr/>
          </p:nvPicPr>
          <p:blipFill rotWithShape="1">
            <a:blip r:embed="rId8" cstate="email">
              <a:extLst>
                <a:ext uri="{28A0092B-C50C-407E-A947-70E740481C1C}">
                  <a14:useLocalDpi xmlns:a14="http://schemas.microsoft.com/office/drawing/2010/main"/>
                </a:ext>
              </a:extLst>
            </a:blip>
            <a:srcRect/>
            <a:stretch/>
          </p:blipFill>
          <p:spPr>
            <a:xfrm>
              <a:off x="4906220" y="5127342"/>
              <a:ext cx="2275190" cy="1498325"/>
            </a:xfrm>
            <a:prstGeom prst="rect">
              <a:avLst/>
            </a:prstGeom>
          </p:spPr>
        </p:pic>
      </p:grpSp>
      <p:sp>
        <p:nvSpPr>
          <p:cNvPr id="3" name="Rectangle 2">
            <a:extLst>
              <a:ext uri="{FF2B5EF4-FFF2-40B4-BE49-F238E27FC236}">
                <a16:creationId xmlns:a16="http://schemas.microsoft.com/office/drawing/2014/main" id="{34C82462-A6A9-9F40-B874-C2786492A285}"/>
              </a:ext>
            </a:extLst>
          </p:cNvPr>
          <p:cNvSpPr/>
          <p:nvPr/>
        </p:nvSpPr>
        <p:spPr>
          <a:xfrm>
            <a:off x="4492569" y="5574754"/>
            <a:ext cx="2196235" cy="547351"/>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a:ln>
                <a:noFill/>
              </a:ln>
              <a:solidFill>
                <a:srgbClr val="FFFFFF"/>
              </a:solidFill>
              <a:effectLst/>
              <a:uLnTx/>
              <a:uFillTx/>
              <a:latin typeface="Arial" panose="020B0604020202020204"/>
              <a:ea typeface="+mn-ea"/>
              <a:cs typeface="+mn-cs"/>
            </a:endParaRPr>
          </a:p>
        </p:txBody>
      </p:sp>
      <p:sp>
        <p:nvSpPr>
          <p:cNvPr id="23" name="Rectangle 22">
            <a:extLst>
              <a:ext uri="{FF2B5EF4-FFF2-40B4-BE49-F238E27FC236}">
                <a16:creationId xmlns:a16="http://schemas.microsoft.com/office/drawing/2014/main" id="{B7D41E04-1B35-BD4F-8B37-C6CC88C6B995}"/>
              </a:ext>
            </a:extLst>
          </p:cNvPr>
          <p:cNvSpPr/>
          <p:nvPr/>
        </p:nvSpPr>
        <p:spPr>
          <a:xfrm>
            <a:off x="4399734" y="5490332"/>
            <a:ext cx="2196235" cy="547351"/>
          </a:xfrm>
          <a:prstGeom prst="rect">
            <a:avLst/>
          </a:prstGeom>
          <a:solidFill>
            <a:schemeClr val="tx2">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126" rtl="0" eaLnBrk="1" fontAlgn="auto" latinLnBrk="0" hangingPunct="1">
              <a:lnSpc>
                <a:spcPct val="100000"/>
              </a:lnSpc>
              <a:spcBef>
                <a:spcPts val="0"/>
              </a:spcBef>
              <a:spcAft>
                <a:spcPts val="0"/>
              </a:spcAft>
              <a:buClrTx/>
              <a:buSzTx/>
              <a:buFontTx/>
              <a:buNone/>
              <a:tabLst/>
              <a:defRPr/>
            </a:pPr>
            <a:endParaRPr kumimoji="0" lang="en-US" sz="1799" b="0" i="0" u="none" strike="noStrike" kern="1200" cap="none" spc="0" normalizeH="0" baseline="0" noProof="0" dirty="0">
              <a:ln>
                <a:noFill/>
              </a:ln>
              <a:solidFill>
                <a:srgbClr val="FFFFFF"/>
              </a:solidFill>
              <a:effectLst/>
              <a:uLnTx/>
              <a:uFillTx/>
              <a:latin typeface="Arial" panose="020B0604020202020204"/>
              <a:ea typeface="+mn-ea"/>
              <a:cs typeface="+mn-cs"/>
            </a:endParaRPr>
          </a:p>
        </p:txBody>
      </p:sp>
      <p:sp>
        <p:nvSpPr>
          <p:cNvPr id="5" name="Rectangle 4">
            <a:extLst>
              <a:ext uri="{FF2B5EF4-FFF2-40B4-BE49-F238E27FC236}">
                <a16:creationId xmlns:a16="http://schemas.microsoft.com/office/drawing/2014/main" id="{6AA9D7C5-0368-6645-B73F-D51BF9C01567}"/>
              </a:ext>
            </a:extLst>
          </p:cNvPr>
          <p:cNvSpPr/>
          <p:nvPr/>
        </p:nvSpPr>
        <p:spPr>
          <a:xfrm>
            <a:off x="4802969" y="5590298"/>
            <a:ext cx="1466686" cy="369236"/>
          </a:xfrm>
          <a:prstGeom prst="rect">
            <a:avLst/>
          </a:prstGeom>
        </p:spPr>
        <p:txBody>
          <a:bodyPr wrap="none">
            <a:spAutoFit/>
          </a:bodyPr>
          <a:lstStyle/>
          <a:p>
            <a:pPr marL="0" marR="0" lvl="0" indent="0" algn="l" defTabSz="914126" rtl="0" eaLnBrk="1" fontAlgn="auto" latinLnBrk="0" hangingPunct="1">
              <a:lnSpc>
                <a:spcPct val="100000"/>
              </a:lnSpc>
              <a:spcBef>
                <a:spcPts val="0"/>
              </a:spcBef>
              <a:spcAft>
                <a:spcPts val="0"/>
              </a:spcAft>
              <a:buClrTx/>
              <a:buSzTx/>
              <a:buFontTx/>
              <a:buNone/>
              <a:tabLst/>
              <a:defRPr/>
            </a:pPr>
            <a:r>
              <a:rPr kumimoji="0" lang="en-US" sz="1799" b="1" i="0" u="none" strike="noStrike" kern="1200" cap="none" spc="0" normalizeH="0" baseline="0" noProof="0" dirty="0">
                <a:ln>
                  <a:noFill/>
                </a:ln>
                <a:solidFill>
                  <a:srgbClr val="44546A"/>
                </a:solidFill>
                <a:effectLst/>
                <a:uLnTx/>
                <a:uFillTx/>
                <a:latin typeface="Arial" panose="020B0604020202020204"/>
                <a:ea typeface="+mn-ea"/>
                <a:cs typeface="+mn-cs"/>
              </a:rPr>
              <a:t>Enroll Now!</a:t>
            </a:r>
            <a:endParaRPr kumimoji="0" lang="en-US" sz="1799" b="1" i="0" u="none" strike="noStrike" kern="1200" cap="none" spc="0" normalizeH="0" baseline="0" noProof="0" dirty="0">
              <a:ln>
                <a:noFill/>
              </a:ln>
              <a:solidFill>
                <a:srgbClr val="000000"/>
              </a:solidFill>
              <a:effectLst/>
              <a:uLnTx/>
              <a:uFillTx/>
              <a:latin typeface="Arial" panose="020B0604020202020204"/>
              <a:ea typeface="+mn-ea"/>
              <a:cs typeface="+mn-cs"/>
            </a:endParaRPr>
          </a:p>
        </p:txBody>
      </p:sp>
      <p:pic>
        <p:nvPicPr>
          <p:cNvPr id="24" name="Picture 4">
            <a:extLst>
              <a:ext uri="{FF2B5EF4-FFF2-40B4-BE49-F238E27FC236}">
                <a16:creationId xmlns:a16="http://schemas.microsoft.com/office/drawing/2014/main" id="{42A5B84E-0F13-E020-C1B3-A338EB41685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482236" y="444130"/>
            <a:ext cx="2323495" cy="22949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55602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p:cNvPicPr>
            <a:picLocks noGrp="1" noChangeAspect="1"/>
          </p:cNvPicPr>
          <p:nvPr>
            <p:ph type="pic" idx="1"/>
          </p:nvPr>
        </p:nvPicPr>
        <p:blipFill rotWithShape="1">
          <a:blip r:embed="rId2" cstate="email">
            <a:extLst>
              <a:ext uri="{28A0092B-C50C-407E-A947-70E740481C1C}">
                <a14:useLocalDpi xmlns:a14="http://schemas.microsoft.com/office/drawing/2010/main"/>
              </a:ext>
            </a:extLst>
          </a:blip>
          <a:srcRect/>
          <a:stretch/>
        </p:blipFill>
        <p:spPr>
          <a:solidFill>
            <a:schemeClr val="bg1">
              <a:lumMod val="95000"/>
            </a:schemeClr>
          </a:solidFill>
        </p:spPr>
      </p:pic>
      <p:sp>
        <p:nvSpPr>
          <p:cNvPr id="13" name="Rectangle 12">
            <a:extLst>
              <a:ext uri="{FF2B5EF4-FFF2-40B4-BE49-F238E27FC236}">
                <a16:creationId xmlns:a16="http://schemas.microsoft.com/office/drawing/2014/main" id="{EE1D1380-BC28-F74F-8866-BD4C0AD42595}"/>
              </a:ext>
            </a:extLst>
          </p:cNvPr>
          <p:cNvSpPr/>
          <p:nvPr/>
        </p:nvSpPr>
        <p:spPr>
          <a:xfrm>
            <a:off x="1587" y="-13391"/>
            <a:ext cx="12185651" cy="7589135"/>
          </a:xfrm>
          <a:prstGeom prst="rect">
            <a:avLst/>
          </a:prstGeom>
          <a:solidFill>
            <a:schemeClr val="bg1">
              <a:alpha val="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en-US" sz="1799">
              <a:solidFill>
                <a:srgbClr val="FFFFFF"/>
              </a:solidFill>
              <a:latin typeface="Arial" panose="020B0604020202020204"/>
            </a:endParaRPr>
          </a:p>
        </p:txBody>
      </p:sp>
      <p:sp>
        <p:nvSpPr>
          <p:cNvPr id="6" name="Rectangle 5"/>
          <p:cNvSpPr/>
          <p:nvPr/>
        </p:nvSpPr>
        <p:spPr>
          <a:xfrm>
            <a:off x="1587" y="3190483"/>
            <a:ext cx="12185651" cy="2509639"/>
          </a:xfrm>
          <a:prstGeom prst="rect">
            <a:avLst/>
          </a:prstGeom>
          <a:gradFill flip="none" rotWithShape="1">
            <a:gsLst>
              <a:gs pos="13000">
                <a:srgbClr val="25B6C2">
                  <a:alpha val="50000"/>
                </a:srgbClr>
              </a:gs>
              <a:gs pos="100000">
                <a:srgbClr val="0692DB">
                  <a:alpha val="50000"/>
                </a:srgbClr>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7" name="Rectangle 6"/>
          <p:cNvSpPr/>
          <p:nvPr/>
        </p:nvSpPr>
        <p:spPr>
          <a:xfrm>
            <a:off x="1587" y="3362982"/>
            <a:ext cx="12185651" cy="2127761"/>
          </a:xfrm>
          <a:prstGeom prst="rect">
            <a:avLst/>
          </a:prstGeom>
          <a:gradFill flip="none" rotWithShape="1">
            <a:gsLst>
              <a:gs pos="13000">
                <a:srgbClr val="25B6C2"/>
              </a:gs>
              <a:gs pos="100000">
                <a:srgbClr val="0692DB"/>
              </a:gs>
            </a:gsLst>
            <a:lin ang="27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943">
              <a:defRPr/>
            </a:pPr>
            <a:endParaRPr lang="ko-KR" altLang="en-US" sz="1799">
              <a:solidFill>
                <a:srgbClr val="FFFFFF"/>
              </a:solidFill>
              <a:latin typeface="Arial" panose="020B0604020202020204"/>
              <a:ea typeface="굴림" panose="020B0600000101010101" pitchFamily="34" charset="-127"/>
            </a:endParaRPr>
          </a:p>
        </p:txBody>
      </p:sp>
      <p:sp>
        <p:nvSpPr>
          <p:cNvPr id="19" name="TextBox 18">
            <a:extLst>
              <a:ext uri="{FF2B5EF4-FFF2-40B4-BE49-F238E27FC236}">
                <a16:creationId xmlns:a16="http://schemas.microsoft.com/office/drawing/2014/main" id="{B945CD40-9ABD-7441-A0F8-C5ACA34BB34C}"/>
              </a:ext>
            </a:extLst>
          </p:cNvPr>
          <p:cNvSpPr txBox="1"/>
          <p:nvPr/>
        </p:nvSpPr>
        <p:spPr>
          <a:xfrm>
            <a:off x="3840714" y="3436579"/>
            <a:ext cx="4507397" cy="646163"/>
          </a:xfrm>
          <a:prstGeom prst="rect">
            <a:avLst/>
          </a:prstGeom>
          <a:noFill/>
          <a:ln>
            <a:noFill/>
          </a:ln>
        </p:spPr>
        <p:txBody>
          <a:bodyPr wrap="square" rtlCol="0">
            <a:spAutoFit/>
          </a:bodyPr>
          <a:lstStyle/>
          <a:p>
            <a:pPr algn="ctr" defTabSz="913943">
              <a:defRPr/>
            </a:pPr>
            <a:r>
              <a:rPr lang="en-IN" sz="3599" b="1" dirty="0">
                <a:solidFill>
                  <a:srgbClr val="FFFFFF"/>
                </a:solidFill>
                <a:latin typeface="Arial" panose="020B0604020202020204" pitchFamily="34" charset="0"/>
                <a:ea typeface="Cambria" panose="02040503050406030204" pitchFamily="18" charset="0"/>
                <a:cs typeface="Arial" panose="020B0604020202020204" pitchFamily="34" charset="0"/>
              </a:rPr>
              <a:t>DISCLAIMER</a:t>
            </a:r>
            <a:endParaRPr lang="en-US" sz="3299" spc="150" dirty="0">
              <a:solidFill>
                <a:srgbClr val="FFFFFF"/>
              </a:solidFill>
              <a:latin typeface="Arial" panose="020B0604020202020204" pitchFamily="34" charset="0"/>
              <a:ea typeface="Lato Medium" panose="020F0502020204030203" pitchFamily="34" charset="0"/>
              <a:cs typeface="Arial" panose="020B0604020202020204" pitchFamily="34" charset="0"/>
            </a:endParaRPr>
          </a:p>
        </p:txBody>
      </p:sp>
      <p:sp>
        <p:nvSpPr>
          <p:cNvPr id="20" name="TextBox 19">
            <a:extLst>
              <a:ext uri="{FF2B5EF4-FFF2-40B4-BE49-F238E27FC236}">
                <a16:creationId xmlns:a16="http://schemas.microsoft.com/office/drawing/2014/main" id="{B945CD40-9ABD-7441-A0F8-C5ACA34BB34C}"/>
              </a:ext>
            </a:extLst>
          </p:cNvPr>
          <p:cNvSpPr txBox="1"/>
          <p:nvPr/>
        </p:nvSpPr>
        <p:spPr>
          <a:xfrm>
            <a:off x="442020" y="4059852"/>
            <a:ext cx="11304786" cy="1200016"/>
          </a:xfrm>
          <a:prstGeom prst="rect">
            <a:avLst/>
          </a:prstGeom>
          <a:noFill/>
          <a:ln>
            <a:noFill/>
          </a:ln>
        </p:spPr>
        <p:txBody>
          <a:bodyPr wrap="square" rtlCol="0">
            <a:spAutoFit/>
          </a:bodyPr>
          <a:lstStyle/>
          <a:p>
            <a:pPr algn="ctr" defTabSz="913943">
              <a:defRPr/>
            </a:pPr>
            <a:r>
              <a:rPr lang="en-IN" sz="2399" dirty="0">
                <a:solidFill>
                  <a:srgbClr val="FFFFFF"/>
                </a:solidFill>
                <a:latin typeface="Arial" panose="020B0604020202020204" pitchFamily="34" charset="0"/>
                <a:cs typeface="Arial" panose="020B0604020202020204" pitchFamily="34" charset="0"/>
              </a:rPr>
              <a:t>The training content and delivery of this presentation is confidential, and cannot be recorded, or copied and distributed to any third party, without the written consent of Anubhav Trainings</a:t>
            </a:r>
          </a:p>
        </p:txBody>
      </p:sp>
      <p:pic>
        <p:nvPicPr>
          <p:cNvPr id="9"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8062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Placeholder 35">
            <a:extLst>
              <a:ext uri="{FF2B5EF4-FFF2-40B4-BE49-F238E27FC236}">
                <a16:creationId xmlns:a16="http://schemas.microsoft.com/office/drawing/2014/main" id="{984BD025-E8D6-4986-ACB4-348E6D14F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80" y="607234"/>
            <a:ext cx="7279477" cy="4386230"/>
          </a:xfrm>
          <a:custGeom>
            <a:avLst/>
            <a:gdLst>
              <a:gd name="connsiteX0" fmla="*/ 387523 w 6932127"/>
              <a:gd name="connsiteY0" fmla="*/ 0 h 4386230"/>
              <a:gd name="connsiteX1" fmla="*/ 6544604 w 6932127"/>
              <a:gd name="connsiteY1" fmla="*/ 0 h 4386230"/>
              <a:gd name="connsiteX2" fmla="*/ 6932127 w 6932127"/>
              <a:gd name="connsiteY2" fmla="*/ 387523 h 4386230"/>
              <a:gd name="connsiteX3" fmla="*/ 6932127 w 6932127"/>
              <a:gd name="connsiteY3" fmla="*/ 3998707 h 4386230"/>
              <a:gd name="connsiteX4" fmla="*/ 6544604 w 6932127"/>
              <a:gd name="connsiteY4" fmla="*/ 4386230 h 4386230"/>
              <a:gd name="connsiteX5" fmla="*/ 387523 w 6932127"/>
              <a:gd name="connsiteY5" fmla="*/ 4386230 h 4386230"/>
              <a:gd name="connsiteX6" fmla="*/ 0 w 6932127"/>
              <a:gd name="connsiteY6" fmla="*/ 3998707 h 4386230"/>
              <a:gd name="connsiteX7" fmla="*/ 0 w 6932127"/>
              <a:gd name="connsiteY7" fmla="*/ 387523 h 4386230"/>
              <a:gd name="connsiteX8" fmla="*/ 387523 w 6932127"/>
              <a:gd name="connsiteY8" fmla="*/ 0 h 43862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932127" h="4386230">
                <a:moveTo>
                  <a:pt x="387523" y="0"/>
                </a:moveTo>
                <a:lnTo>
                  <a:pt x="6544604" y="0"/>
                </a:lnTo>
                <a:cubicBezTo>
                  <a:pt x="6758627" y="0"/>
                  <a:pt x="6932127" y="173500"/>
                  <a:pt x="6932127" y="387523"/>
                </a:cubicBezTo>
                <a:lnTo>
                  <a:pt x="6932127" y="3998707"/>
                </a:lnTo>
                <a:cubicBezTo>
                  <a:pt x="6932127" y="4212730"/>
                  <a:pt x="6758627" y="4386230"/>
                  <a:pt x="6544604" y="4386230"/>
                </a:cubicBezTo>
                <a:lnTo>
                  <a:pt x="387523" y="4386230"/>
                </a:lnTo>
                <a:cubicBezTo>
                  <a:pt x="173500" y="4386230"/>
                  <a:pt x="0" y="4212730"/>
                  <a:pt x="0" y="3998707"/>
                </a:cubicBezTo>
                <a:lnTo>
                  <a:pt x="0" y="387523"/>
                </a:lnTo>
                <a:cubicBezTo>
                  <a:pt x="0" y="173500"/>
                  <a:pt x="173500" y="0"/>
                  <a:pt x="387523" y="0"/>
                </a:cubicBezTo>
                <a:close/>
              </a:path>
            </a:pathLst>
          </a:custGeom>
        </p:spPr>
      </p:pic>
      <p:sp>
        <p:nvSpPr>
          <p:cNvPr id="4" name="Rectangle: Rounded Corners 968">
            <a:extLst>
              <a:ext uri="{FF2B5EF4-FFF2-40B4-BE49-F238E27FC236}">
                <a16:creationId xmlns:a16="http://schemas.microsoft.com/office/drawing/2014/main" id="{9A03188F-313C-4343-89F8-26EF3ADF19BC}"/>
              </a:ext>
            </a:extLst>
          </p:cNvPr>
          <p:cNvSpPr/>
          <p:nvPr/>
        </p:nvSpPr>
        <p:spPr>
          <a:xfrm>
            <a:off x="5466844" y="3474497"/>
            <a:ext cx="4553934" cy="2776268"/>
          </a:xfrm>
          <a:prstGeom prst="roundRect">
            <a:avLst>
              <a:gd name="adj" fmla="val 8835"/>
            </a:avLst>
          </a:prstGeom>
          <a:solidFill>
            <a:srgbClr val="00B050"/>
          </a:solidFill>
          <a:ln>
            <a:noFill/>
          </a:ln>
          <a:effectLst>
            <a:outerShdw blurRad="635000" dist="825500" dir="9600000" algn="tr"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5" name="TextBox 4">
            <a:extLst>
              <a:ext uri="{FF2B5EF4-FFF2-40B4-BE49-F238E27FC236}">
                <a16:creationId xmlns:a16="http://schemas.microsoft.com/office/drawing/2014/main" id="{AF63EEB3-F05E-4EFB-A873-46F319EDA936}"/>
              </a:ext>
            </a:extLst>
          </p:cNvPr>
          <p:cNvSpPr txBox="1"/>
          <p:nvPr/>
        </p:nvSpPr>
        <p:spPr>
          <a:xfrm>
            <a:off x="5983196" y="3883286"/>
            <a:ext cx="3529104" cy="615553"/>
          </a:xfrm>
          <a:prstGeom prst="rect">
            <a:avLst/>
          </a:prstGeom>
          <a:noFill/>
        </p:spPr>
        <p:txBody>
          <a:bodyPr wrap="square" lIns="0" tIns="0" rIns="0" bIns="0"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4000" b="1" i="0" u="none" strike="noStrike" kern="1200" cap="none" spc="0" normalizeH="0" baseline="0" noProof="0" dirty="0">
                <a:ln>
                  <a:noFill/>
                </a:ln>
                <a:solidFill>
                  <a:prstClr val="white"/>
                </a:solidFill>
                <a:effectLst/>
                <a:uLnTx/>
                <a:uFillTx/>
                <a:latin typeface="Segoe UI"/>
                <a:ea typeface="+mn-ea"/>
                <a:cs typeface="+mn-cs"/>
              </a:rPr>
              <a:t>Introduction</a:t>
            </a:r>
            <a:endParaRPr kumimoji="0" lang="en-IN" sz="4000" b="1" i="0" u="none" strike="noStrike" kern="1200" cap="none" spc="0" normalizeH="0" baseline="0" noProof="0" dirty="0">
              <a:ln>
                <a:noFill/>
              </a:ln>
              <a:solidFill>
                <a:prstClr val="white"/>
              </a:solidFill>
              <a:effectLst/>
              <a:uLnTx/>
              <a:uFillTx/>
              <a:latin typeface="Segoe UI Light" panose="020B0502040204020203" pitchFamily="34" charset="0"/>
              <a:ea typeface="+mn-ea"/>
              <a:cs typeface="Segoe UI Light" panose="020B0502040204020203" pitchFamily="34" charset="0"/>
            </a:endParaRPr>
          </a:p>
        </p:txBody>
      </p:sp>
      <p:sp>
        <p:nvSpPr>
          <p:cNvPr id="6" name="TextBox 5">
            <a:extLst>
              <a:ext uri="{FF2B5EF4-FFF2-40B4-BE49-F238E27FC236}">
                <a16:creationId xmlns:a16="http://schemas.microsoft.com/office/drawing/2014/main" id="{1A0F3EB3-F5B2-4451-8944-2519F6807F15}"/>
              </a:ext>
            </a:extLst>
          </p:cNvPr>
          <p:cNvSpPr txBox="1"/>
          <p:nvPr/>
        </p:nvSpPr>
        <p:spPr>
          <a:xfrm>
            <a:off x="5940975" y="4498839"/>
            <a:ext cx="3529104" cy="984885"/>
          </a:xfrm>
          <a:prstGeom prst="rect">
            <a:avLst/>
          </a:prstGeom>
          <a:noFill/>
        </p:spPr>
        <p:txBody>
          <a:bodyPr wrap="square" lIns="0" tIns="0" rIns="0" bIns="0" rtlCol="0" anchor="t">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prstClr val="black">
                    <a:lumMod val="75000"/>
                    <a:lumOff val="25000"/>
                  </a:prstClr>
                </a:solidFill>
                <a:effectLst/>
                <a:uLnTx/>
                <a:uFillTx/>
                <a:latin typeface="Segoe UI" panose="020B0502040204020203" pitchFamily="34" charset="0"/>
                <a:ea typeface="Calibri Light" charset="0"/>
                <a:cs typeface="Segoe UI" panose="020B0502040204020203" pitchFamily="34" charset="0"/>
              </a:rPr>
              <a:t>Welcome to the RAP Training Course, specially designed for SAP Consultants planning to provide guidance on SAP S/4HANA</a:t>
            </a:r>
            <a:r>
              <a:rPr kumimoji="0" lang="en-US" sz="1600" b="0" i="0" u="none" strike="noStrike" kern="0" cap="none" spc="0" normalizeH="0" noProof="0" dirty="0">
                <a:ln>
                  <a:noFill/>
                </a:ln>
                <a:solidFill>
                  <a:prstClr val="black">
                    <a:lumMod val="75000"/>
                    <a:lumOff val="25000"/>
                  </a:prstClr>
                </a:solidFill>
                <a:effectLst/>
                <a:uLnTx/>
                <a:uFillTx/>
                <a:latin typeface="Segoe UI" panose="020B0502040204020203" pitchFamily="34" charset="0"/>
                <a:ea typeface="Calibri Light" charset="0"/>
                <a:cs typeface="Segoe UI" panose="020B0502040204020203" pitchFamily="34" charset="0"/>
              </a:rPr>
              <a:t> Application Development.</a:t>
            </a:r>
            <a:endParaRPr kumimoji="0" lang="en-US" sz="1600" b="0" i="0" u="none" strike="noStrike" kern="1200" cap="none" spc="0" normalizeH="0" baseline="0" noProof="0" dirty="0">
              <a:ln>
                <a:noFill/>
              </a:ln>
              <a:solidFill>
                <a:prstClr val="black">
                  <a:lumMod val="75000"/>
                  <a:lumOff val="25000"/>
                </a:prstClr>
              </a:solidFill>
              <a:effectLst/>
              <a:uLnTx/>
              <a:uFillTx/>
              <a:latin typeface="Segoe UI" panose="020B0502040204020203" pitchFamily="34" charset="0"/>
              <a:ea typeface="Calibri Light" charset="0"/>
              <a:cs typeface="Segoe UI" panose="020B0502040204020203" pitchFamily="34" charset="0"/>
            </a:endParaRPr>
          </a:p>
        </p:txBody>
      </p:sp>
      <p:grpSp>
        <p:nvGrpSpPr>
          <p:cNvPr id="7" name="Group 6">
            <a:extLst>
              <a:ext uri="{FF2B5EF4-FFF2-40B4-BE49-F238E27FC236}">
                <a16:creationId xmlns:a16="http://schemas.microsoft.com/office/drawing/2014/main" id="{1C86F990-08A5-4110-8C03-B0D18CCCACC8}"/>
              </a:ext>
            </a:extLst>
          </p:cNvPr>
          <p:cNvGrpSpPr/>
          <p:nvPr/>
        </p:nvGrpSpPr>
        <p:grpSpPr>
          <a:xfrm>
            <a:off x="6006451" y="5654908"/>
            <a:ext cx="617354" cy="109990"/>
            <a:chOff x="6006451" y="5603130"/>
            <a:chExt cx="617354" cy="109990"/>
          </a:xfrm>
        </p:grpSpPr>
        <p:sp>
          <p:nvSpPr>
            <p:cNvPr id="8" name="Rectangle 5">
              <a:extLst>
                <a:ext uri="{FF2B5EF4-FFF2-40B4-BE49-F238E27FC236}">
                  <a16:creationId xmlns:a16="http://schemas.microsoft.com/office/drawing/2014/main" id="{CCB87286-5103-4700-AC2B-DF04BD9D7EFC}"/>
                </a:ext>
              </a:extLst>
            </p:cNvPr>
            <p:cNvSpPr>
              <a:spLocks noChangeArrowheads="1"/>
            </p:cNvSpPr>
            <p:nvPr/>
          </p:nvSpPr>
          <p:spPr bwMode="auto">
            <a:xfrm>
              <a:off x="6006451" y="5603130"/>
              <a:ext cx="109992" cy="109990"/>
            </a:xfrm>
            <a:prstGeom prst="rect">
              <a:avLst/>
            </a:prstGeom>
            <a:solidFill>
              <a:schemeClr val="accent3"/>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rgbClr val="AAC1A2"/>
                </a:solidFill>
                <a:effectLst/>
                <a:uLnTx/>
                <a:uFillTx/>
                <a:latin typeface="Segoe UI"/>
                <a:ea typeface="+mn-ea"/>
                <a:cs typeface="+mn-cs"/>
              </a:endParaRPr>
            </a:p>
          </p:txBody>
        </p:sp>
        <p:sp>
          <p:nvSpPr>
            <p:cNvPr id="9" name="Rectangle 5">
              <a:extLst>
                <a:ext uri="{FF2B5EF4-FFF2-40B4-BE49-F238E27FC236}">
                  <a16:creationId xmlns:a16="http://schemas.microsoft.com/office/drawing/2014/main" id="{2D0F020C-961B-4DC7-A96C-D3933097D995}"/>
                </a:ext>
              </a:extLst>
            </p:cNvPr>
            <p:cNvSpPr>
              <a:spLocks noChangeArrowheads="1"/>
            </p:cNvSpPr>
            <p:nvPr/>
          </p:nvSpPr>
          <p:spPr bwMode="auto">
            <a:xfrm>
              <a:off x="6260132" y="5603130"/>
              <a:ext cx="109992" cy="109990"/>
            </a:xfrm>
            <a:prstGeom prst="rect">
              <a:avLst/>
            </a:prstGeom>
            <a:solidFill>
              <a:schemeClr val="accent2">
                <a:lumMod val="75000"/>
              </a:scheme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rgbClr val="AAC1A2"/>
                </a:solidFill>
                <a:effectLst/>
                <a:uLnTx/>
                <a:uFillTx/>
                <a:latin typeface="Segoe UI"/>
                <a:ea typeface="+mn-ea"/>
                <a:cs typeface="+mn-cs"/>
              </a:endParaRPr>
            </a:p>
          </p:txBody>
        </p:sp>
        <p:sp>
          <p:nvSpPr>
            <p:cNvPr id="10" name="Rectangle 5">
              <a:extLst>
                <a:ext uri="{FF2B5EF4-FFF2-40B4-BE49-F238E27FC236}">
                  <a16:creationId xmlns:a16="http://schemas.microsoft.com/office/drawing/2014/main" id="{11A82165-5A27-4E8B-9852-5AB8EDC0DFE0}"/>
                </a:ext>
              </a:extLst>
            </p:cNvPr>
            <p:cNvSpPr>
              <a:spLocks noChangeArrowheads="1"/>
            </p:cNvSpPr>
            <p:nvPr/>
          </p:nvSpPr>
          <p:spPr bwMode="auto">
            <a:xfrm>
              <a:off x="6513813" y="5603130"/>
              <a:ext cx="109992" cy="109990"/>
            </a:xfrm>
            <a:prstGeom prst="rect">
              <a:avLst/>
            </a:prstGeom>
            <a:solidFill>
              <a:schemeClr val="accent2"/>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l"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srgbClr val="AAC1A2"/>
                </a:solidFill>
                <a:effectLst/>
                <a:uLnTx/>
                <a:uFillTx/>
                <a:latin typeface="Segoe UI"/>
                <a:ea typeface="+mn-ea"/>
                <a:cs typeface="+mn-cs"/>
              </a:endParaRPr>
            </a:p>
          </p:txBody>
        </p:sp>
      </p:grpSp>
      <p:sp>
        <p:nvSpPr>
          <p:cNvPr id="11" name="Minus 10"/>
          <p:cNvSpPr/>
          <p:nvPr/>
        </p:nvSpPr>
        <p:spPr>
          <a:xfrm>
            <a:off x="5898754" y="6314025"/>
            <a:ext cx="3571325" cy="72008"/>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Google Shape;845;p16"/>
          <p:cNvSpPr/>
          <p:nvPr/>
        </p:nvSpPr>
        <p:spPr>
          <a:xfrm>
            <a:off x="-2" y="0"/>
            <a:ext cx="3790157" cy="982572"/>
          </a:xfrm>
          <a:custGeom>
            <a:avLst/>
            <a:gdLst/>
            <a:ahLst/>
            <a:cxnLst/>
            <a:rect l="l" t="t" r="r" b="b"/>
            <a:pathLst>
              <a:path w="1993020" h="1803466" extrusionOk="0">
                <a:moveTo>
                  <a:pt x="0" y="0"/>
                </a:moveTo>
                <a:lnTo>
                  <a:pt x="1993020" y="0"/>
                </a:lnTo>
                <a:lnTo>
                  <a:pt x="1229306" y="1803466"/>
                </a:lnTo>
                <a:lnTo>
                  <a:pt x="0" y="1803466"/>
                </a:lnTo>
                <a:lnTo>
                  <a:pt x="0" y="0"/>
                </a:lnTo>
                <a:close/>
              </a:path>
            </a:pathLst>
          </a:custGeom>
          <a:solidFill>
            <a:srgbClr val="75C042"/>
          </a:solidFill>
          <a:ln>
            <a:noFill/>
          </a:ln>
        </p:spPr>
        <p:txBody>
          <a:bodyPr spcFirstLastPara="1" wrap="square" lIns="91425" tIns="45700" rIns="91425" bIns="45700" anchor="ctr" anchorCtr="0">
            <a:noAutofit/>
          </a:bodyPr>
          <a:lstStyle/>
          <a:p>
            <a:pPr marL="0" marR="0" lvl="0" indent="0" algn="ctr" defTabSz="914400" rtl="0" eaLnBrk="1" fontAlgn="auto" latinLnBrk="0" hangingPunct="1">
              <a:lnSpc>
                <a:spcPct val="100000"/>
              </a:lnSpc>
              <a:spcBef>
                <a:spcPts val="0"/>
              </a:spcBef>
              <a:spcAft>
                <a:spcPts val="0"/>
              </a:spcAft>
              <a:buClr>
                <a:srgbClr val="000000"/>
              </a:buClr>
              <a:buSzTx/>
              <a:buFont typeface="Arial"/>
              <a:buNone/>
              <a:tabLst/>
              <a:defRPr/>
            </a:pPr>
            <a:endParaRPr kumimoji="0" sz="1800" b="0" i="0" u="none" strike="noStrike" kern="0" cap="none" spc="0" normalizeH="0" baseline="0" noProof="0">
              <a:ln>
                <a:noFill/>
              </a:ln>
              <a:solidFill>
                <a:srgbClr val="75C042"/>
              </a:solidFill>
              <a:effectLst/>
              <a:uLnTx/>
              <a:uFillTx/>
              <a:latin typeface="Calibri"/>
              <a:ea typeface="Calibri"/>
              <a:cs typeface="Calibri"/>
              <a:sym typeface="Calibri"/>
            </a:endParaRPr>
          </a:p>
        </p:txBody>
      </p:sp>
      <p:sp>
        <p:nvSpPr>
          <p:cNvPr id="13" name="Minus 12"/>
          <p:cNvSpPr/>
          <p:nvPr/>
        </p:nvSpPr>
        <p:spPr>
          <a:xfrm>
            <a:off x="-386308" y="1048251"/>
            <a:ext cx="3096344" cy="72008"/>
          </a:xfrm>
          <a:prstGeom prst="mathMinus">
            <a:avLst/>
          </a:prstGeom>
          <a:solidFill>
            <a:srgbClr val="75C042"/>
          </a:solidFill>
          <a:ln>
            <a:solidFill>
              <a:srgbClr val="75C04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Google Shape;552;p2"/>
          <p:cNvSpPr txBox="1"/>
          <p:nvPr/>
        </p:nvSpPr>
        <p:spPr>
          <a:xfrm>
            <a:off x="9361065" y="6471307"/>
            <a:ext cx="2938158" cy="338514"/>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1600" b="0" i="0" u="none" strike="noStrike" kern="0" cap="none" spc="0" normalizeH="0" baseline="0" noProof="0" dirty="0">
                <a:ln>
                  <a:noFill/>
                </a:ln>
                <a:solidFill>
                  <a:srgbClr val="00B050"/>
                </a:solidFill>
                <a:effectLst/>
                <a:uLnTx/>
                <a:uFillTx/>
                <a:latin typeface="Cambria" panose="02040503050406030204" pitchFamily="18" charset="0"/>
                <a:ea typeface="Cambria" panose="02040503050406030204" pitchFamily="18" charset="0"/>
                <a:cs typeface="Corben"/>
                <a:sym typeface="Corben"/>
              </a:rPr>
              <a:t>www.anubhavtrainings.com</a:t>
            </a:r>
            <a:endParaRPr kumimoji="0" sz="1800" b="0" i="0" u="none" strike="noStrike" kern="0" cap="none" spc="0" normalizeH="0" baseline="0" noProof="0" dirty="0">
              <a:ln>
                <a:noFill/>
              </a:ln>
              <a:solidFill>
                <a:srgbClr val="00B050"/>
              </a:solidFill>
              <a:effectLst/>
              <a:uLnTx/>
              <a:uFillTx/>
              <a:latin typeface="Cambria" panose="02040503050406030204" pitchFamily="18" charset="0"/>
              <a:ea typeface="Cambria" panose="02040503050406030204" pitchFamily="18" charset="0"/>
              <a:cs typeface="Corben"/>
              <a:sym typeface="Corben"/>
            </a:endParaRPr>
          </a:p>
        </p:txBody>
      </p:sp>
      <p:sp>
        <p:nvSpPr>
          <p:cNvPr id="16" name="TextBox 15">
            <a:extLst>
              <a:ext uri="{FF2B5EF4-FFF2-40B4-BE49-F238E27FC236}">
                <a16:creationId xmlns:a16="http://schemas.microsoft.com/office/drawing/2014/main" id="{F654CA03-8569-49F8-9893-34C384845174}"/>
              </a:ext>
            </a:extLst>
          </p:cNvPr>
          <p:cNvSpPr txBox="1"/>
          <p:nvPr/>
        </p:nvSpPr>
        <p:spPr>
          <a:xfrm>
            <a:off x="660392" y="5133729"/>
            <a:ext cx="4405534" cy="738664"/>
          </a:xfrm>
          <a:prstGeom prst="rect">
            <a:avLst/>
          </a:prstGeom>
          <a:noFill/>
        </p:spPr>
        <p:txBody>
          <a:bodyPr wrap="square" lIns="0" tIns="0" rIns="0" bIns="0" rtlCol="0" anchor="t">
            <a:spAutoFit/>
          </a:bodyPr>
          <a:lstStyle/>
          <a:p>
            <a:r>
              <a:rPr lang="en-US" sz="1600" kern="0" dirty="0">
                <a:solidFill>
                  <a:srgbClr val="283E69"/>
                </a:solidFill>
                <a:latin typeface="Segoe UI" panose="020B0502040204020203" pitchFamily="34" charset="0"/>
                <a:ea typeface="Calibri Light" charset="0"/>
                <a:cs typeface="Segoe UI" panose="020B0502040204020203" pitchFamily="34" charset="0"/>
              </a:rPr>
              <a:t>The Course is designed to provide end to end development on S/4HANA with Restful Programming Model RAP Course</a:t>
            </a:r>
            <a:endParaRPr lang="en-US" sz="1600" dirty="0">
              <a:solidFill>
                <a:srgbClr val="283E69"/>
              </a:solidFill>
              <a:latin typeface="Segoe UI" panose="020B0502040204020203" pitchFamily="34" charset="0"/>
              <a:ea typeface="Calibri Light" charset="0"/>
              <a:cs typeface="Segoe UI" panose="020B0502040204020203" pitchFamily="34" charset="0"/>
            </a:endParaRPr>
          </a:p>
        </p:txBody>
      </p:sp>
      <p:pic>
        <p:nvPicPr>
          <p:cNvPr id="17"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6182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arn(inVertical)">
                                      <p:cBhvr>
                                        <p:cTn id="10" dur="500"/>
                                        <p:tgtEl>
                                          <p:spTgt spid="5"/>
                                        </p:tgtEl>
                                      </p:cBhvr>
                                    </p:animEffect>
                                  </p:childTnLst>
                                </p:cTn>
                              </p:par>
                              <p:par>
                                <p:cTn id="11" presetID="16" presetClass="entr" presetSubtype="21"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barn(inVertical)">
                                      <p:cBhvr>
                                        <p:cTn id="13" dur="500"/>
                                        <p:tgtEl>
                                          <p:spTgt spid="6"/>
                                        </p:tgtEl>
                                      </p:cBhvr>
                                    </p:animEffect>
                                  </p:childTnLst>
                                </p:cTn>
                              </p:par>
                              <p:par>
                                <p:cTn id="14" presetID="16" presetClass="entr" presetSubtype="21" fill="hold"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arn(inVertical)">
                                      <p:cBhvr>
                                        <p:cTn id="16" dur="500"/>
                                        <p:tgtEl>
                                          <p:spTgt spid="7"/>
                                        </p:tgtEl>
                                      </p:cBhvr>
                                    </p:animEffect>
                                  </p:childTnLst>
                                </p:cTn>
                              </p:par>
                              <p:par>
                                <p:cTn id="17" presetID="16" presetClass="entr" presetSubtype="21"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animEffect transition="in" filter="barn(inVertical)">
                                      <p:cBhvr>
                                        <p:cTn id="19" dur="500"/>
                                        <p:tgtEl>
                                          <p:spTgt spid="4"/>
                                        </p:tgtEl>
                                      </p:cBhvr>
                                    </p:animEffect>
                                  </p:childTnLst>
                                </p:cTn>
                              </p:par>
                              <p:par>
                                <p:cTn id="20" presetID="16" presetClass="entr" presetSubtype="21"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barn(inVertical)">
                                      <p:cBhvr>
                                        <p:cTn id="22" dur="500"/>
                                        <p:tgtEl>
                                          <p:spTgt spid="11"/>
                                        </p:tgtEl>
                                      </p:cBhvr>
                                    </p:animEffect>
                                  </p:childTnLst>
                                </p:cTn>
                              </p:par>
                              <p:par>
                                <p:cTn id="23" presetID="16" presetClass="entr" presetSubtype="21" fill="hold" grpId="0" nodeType="with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arn(inVertical)">
                                      <p:cBhvr>
                                        <p:cTn id="2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6" grpId="0"/>
      <p:bldP spid="11" grpId="0" animBg="1"/>
      <p:bldP spid="1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4"/>
          <p:cNvSpPr/>
          <p:nvPr/>
        </p:nvSpPr>
        <p:spPr>
          <a:xfrm>
            <a:off x="8658535" y="1781064"/>
            <a:ext cx="2729971" cy="1677619"/>
          </a:xfrm>
          <a:prstGeom prst="roundRect">
            <a:avLst>
              <a:gd name="adj" fmla="val 7261"/>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77" name="Google Shape;577;p4"/>
          <p:cNvSpPr/>
          <p:nvPr/>
        </p:nvSpPr>
        <p:spPr>
          <a:xfrm>
            <a:off x="5797272" y="1781064"/>
            <a:ext cx="2729971" cy="1677619"/>
          </a:xfrm>
          <a:prstGeom prst="roundRect">
            <a:avLst>
              <a:gd name="adj" fmla="val 7261"/>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78" name="Google Shape;578;p4"/>
          <p:cNvSpPr/>
          <p:nvPr/>
        </p:nvSpPr>
        <p:spPr>
          <a:xfrm>
            <a:off x="2755299" y="1781064"/>
            <a:ext cx="2729971" cy="1677619"/>
          </a:xfrm>
          <a:prstGeom prst="roundRect">
            <a:avLst>
              <a:gd name="adj" fmla="val 7261"/>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79" name="Google Shape;579;p4"/>
          <p:cNvSpPr/>
          <p:nvPr/>
        </p:nvSpPr>
        <p:spPr>
          <a:xfrm>
            <a:off x="-77756" y="1781064"/>
            <a:ext cx="2729971" cy="1677619"/>
          </a:xfrm>
          <a:prstGeom prst="roundRect">
            <a:avLst>
              <a:gd name="adj" fmla="val 7261"/>
            </a:avLst>
          </a:prstGeom>
          <a:solidFill>
            <a:srgbClr val="A5A5A5"/>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0" name="Google Shape;580;p4"/>
          <p:cNvSpPr/>
          <p:nvPr/>
        </p:nvSpPr>
        <p:spPr>
          <a:xfrm>
            <a:off x="6369791" y="3519039"/>
            <a:ext cx="2530466" cy="3122025"/>
          </a:xfrm>
          <a:prstGeom prst="rect">
            <a:avLst/>
          </a:prstGeom>
          <a:gradFill>
            <a:gsLst>
              <a:gs pos="0">
                <a:schemeClr val="lt1"/>
              </a:gs>
              <a:gs pos="100000">
                <a:srgbClr val="E2F2D7"/>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1" name="Google Shape;581;p4"/>
          <p:cNvSpPr/>
          <p:nvPr/>
        </p:nvSpPr>
        <p:spPr>
          <a:xfrm>
            <a:off x="608637" y="3547062"/>
            <a:ext cx="2530466" cy="3122025"/>
          </a:xfrm>
          <a:prstGeom prst="rect">
            <a:avLst/>
          </a:prstGeom>
          <a:gradFill>
            <a:gsLst>
              <a:gs pos="0">
                <a:schemeClr val="lt1"/>
              </a:gs>
              <a:gs pos="100000">
                <a:srgbClr val="E2F2D7"/>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2" name="Google Shape;582;p4"/>
          <p:cNvSpPr/>
          <p:nvPr/>
        </p:nvSpPr>
        <p:spPr>
          <a:xfrm>
            <a:off x="0" y="3161586"/>
            <a:ext cx="12188825" cy="385476"/>
          </a:xfrm>
          <a:prstGeom prst="rect">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3" name="Google Shape;583;p4"/>
          <p:cNvSpPr/>
          <p:nvPr/>
        </p:nvSpPr>
        <p:spPr>
          <a:xfrm>
            <a:off x="7028729" y="3181193"/>
            <a:ext cx="995123" cy="365959"/>
          </a:xfrm>
          <a:custGeom>
            <a:avLst/>
            <a:gdLst/>
            <a:ahLst/>
            <a:cxnLst/>
            <a:rect l="l" t="t" r="r" b="b"/>
            <a:pathLst>
              <a:path w="995123" h="365959" extrusionOk="0">
                <a:moveTo>
                  <a:pt x="497561" y="0"/>
                </a:moveTo>
                <a:cubicBezTo>
                  <a:pt x="714884" y="0"/>
                  <a:pt x="901345" y="132131"/>
                  <a:pt x="980993" y="320440"/>
                </a:cubicBezTo>
                <a:lnTo>
                  <a:pt x="995123" y="365959"/>
                </a:lnTo>
                <a:lnTo>
                  <a:pt x="0" y="365959"/>
                </a:lnTo>
                <a:lnTo>
                  <a:pt x="14130" y="320440"/>
                </a:lnTo>
                <a:cubicBezTo>
                  <a:pt x="93778" y="132131"/>
                  <a:pt x="280239" y="0"/>
                  <a:pt x="497561" y="0"/>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4" name="Google Shape;584;p4"/>
          <p:cNvSpPr/>
          <p:nvPr/>
        </p:nvSpPr>
        <p:spPr>
          <a:xfrm>
            <a:off x="6426329" y="1210470"/>
            <a:ext cx="2172231" cy="1584167"/>
          </a:xfrm>
          <a:prstGeom prst="roundRect">
            <a:avLst>
              <a:gd name="adj" fmla="val 16667"/>
            </a:avLst>
          </a:prstGeom>
          <a:gradFill>
            <a:gsLst>
              <a:gs pos="0">
                <a:schemeClr val="accent1"/>
              </a:gs>
              <a:gs pos="100000">
                <a:schemeClr val="accent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85" name="Google Shape;585;p4"/>
          <p:cNvSpPr txBox="1"/>
          <p:nvPr/>
        </p:nvSpPr>
        <p:spPr>
          <a:xfrm>
            <a:off x="6394048" y="1466844"/>
            <a:ext cx="2251909" cy="107721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1" dirty="0">
                <a:solidFill>
                  <a:schemeClr val="lt1"/>
                </a:solidFill>
                <a:latin typeface="Gill Sans"/>
                <a:ea typeface="Gill Sans"/>
                <a:cs typeface="Gill Sans"/>
                <a:sym typeface="Gill Sans"/>
              </a:rPr>
              <a:t>Managed RAP Implementation and EML language for ABAP</a:t>
            </a:r>
            <a:endParaRPr sz="1600" b="1" dirty="0">
              <a:solidFill>
                <a:schemeClr val="lt1"/>
              </a:solidFill>
              <a:latin typeface="Gill Sans"/>
              <a:ea typeface="Gill Sans"/>
              <a:cs typeface="Gill Sans"/>
              <a:sym typeface="Gill Sans"/>
            </a:endParaRPr>
          </a:p>
        </p:txBody>
      </p:sp>
      <p:sp>
        <p:nvSpPr>
          <p:cNvPr id="586" name="Google Shape;586;p4"/>
          <p:cNvSpPr/>
          <p:nvPr/>
        </p:nvSpPr>
        <p:spPr>
          <a:xfrm rot="8090038" flipH="1">
            <a:off x="7079823" y="2720929"/>
            <a:ext cx="892937" cy="901138"/>
          </a:xfrm>
          <a:custGeom>
            <a:avLst/>
            <a:gdLst/>
            <a:ahLst/>
            <a:cxnLst/>
            <a:rect l="l" t="t" r="r" b="b"/>
            <a:pathLst>
              <a:path w="314" h="315" extrusionOk="0">
                <a:moveTo>
                  <a:pt x="127" y="0"/>
                </a:moveTo>
                <a:cubicBezTo>
                  <a:pt x="141" y="97"/>
                  <a:pt x="217" y="174"/>
                  <a:pt x="314" y="189"/>
                </a:cubicBezTo>
                <a:cubicBezTo>
                  <a:pt x="187" y="315"/>
                  <a:pt x="187" y="315"/>
                  <a:pt x="187" y="315"/>
                </a:cubicBezTo>
                <a:cubicBezTo>
                  <a:pt x="173" y="217"/>
                  <a:pt x="97" y="140"/>
                  <a:pt x="0" y="125"/>
                </a:cubicBezTo>
                <a:lnTo>
                  <a:pt x="127" y="0"/>
                </a:lnTo>
                <a:close/>
              </a:path>
            </a:pathLst>
          </a:custGeom>
          <a:gradFill>
            <a:gsLst>
              <a:gs pos="0">
                <a:srgbClr val="75C042">
                  <a:alpha val="89803"/>
                </a:srgbClr>
              </a:gs>
              <a:gs pos="100000">
                <a:srgbClr val="ACD98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587" name="Google Shape;587;p4"/>
          <p:cNvSpPr txBox="1">
            <a:spLocks noGrp="1"/>
          </p:cNvSpPr>
          <p:nvPr>
            <p:ph type="title"/>
          </p:nvPr>
        </p:nvSpPr>
        <p:spPr>
          <a:xfrm>
            <a:off x="444224" y="146584"/>
            <a:ext cx="10491783" cy="711081"/>
          </a:xfrm>
          <a:prstGeom prst="rect">
            <a:avLst/>
          </a:prstGeom>
          <a:noFill/>
          <a:ln>
            <a:noFill/>
          </a:ln>
        </p:spPr>
        <p:txBody>
          <a:bodyPr spcFirstLastPara="1" wrap="square" lIns="0" tIns="60925" rIns="0" bIns="60925" anchor="t" anchorCtr="0">
            <a:noAutofit/>
          </a:bodyPr>
          <a:lstStyle/>
          <a:p>
            <a:pPr marL="0" lvl="0" indent="0" algn="l" rtl="0">
              <a:spcBef>
                <a:spcPts val="0"/>
              </a:spcBef>
              <a:spcAft>
                <a:spcPts val="0"/>
              </a:spcAft>
              <a:buClr>
                <a:schemeClr val="accent1"/>
              </a:buClr>
              <a:buSzPts val="3600"/>
              <a:buFont typeface="Corben"/>
              <a:buNone/>
            </a:pPr>
            <a:r>
              <a:rPr lang="en-US" dirty="0">
                <a:solidFill>
                  <a:srgbClr val="FFC000"/>
                </a:solidFill>
                <a:latin typeface="Corben"/>
                <a:ea typeface="Corben"/>
                <a:cs typeface="Corben"/>
                <a:sym typeface="Corben"/>
              </a:rPr>
              <a:t>Course Outlook – 40 Hours</a:t>
            </a:r>
            <a:endParaRPr dirty="0">
              <a:solidFill>
                <a:srgbClr val="FFC000"/>
              </a:solidFill>
            </a:endParaRPr>
          </a:p>
        </p:txBody>
      </p:sp>
      <p:grpSp>
        <p:nvGrpSpPr>
          <p:cNvPr id="588" name="Google Shape;588;p4"/>
          <p:cNvGrpSpPr/>
          <p:nvPr/>
        </p:nvGrpSpPr>
        <p:grpSpPr>
          <a:xfrm>
            <a:off x="2843798" y="2846872"/>
            <a:ext cx="620814" cy="620814"/>
            <a:chOff x="2892364" y="2878815"/>
            <a:chExt cx="385476" cy="385476"/>
          </a:xfrm>
        </p:grpSpPr>
        <p:sp>
          <p:nvSpPr>
            <p:cNvPr id="589" name="Google Shape;589;p4"/>
            <p:cNvSpPr/>
            <p:nvPr/>
          </p:nvSpPr>
          <p:spPr>
            <a:xfrm>
              <a:off x="2892364" y="2878815"/>
              <a:ext cx="385476" cy="385476"/>
            </a:xfrm>
            <a:prstGeom prst="ellipse">
              <a:avLst/>
            </a:prstGeom>
            <a:solidFill>
              <a:schemeClr val="lt1"/>
            </a:solidFill>
            <a:ln w="25400" cap="flat" cmpd="sng">
              <a:solidFill>
                <a:srgbClr val="71BE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pic>
          <p:nvPicPr>
            <p:cNvPr id="590" name="Google Shape;590;p4"/>
            <p:cNvPicPr preferRelativeResize="0"/>
            <p:nvPr/>
          </p:nvPicPr>
          <p:blipFill rotWithShape="1">
            <a:blip r:embed="rId3">
              <a:alphaModFix/>
            </a:blip>
            <a:srcRect/>
            <a:stretch/>
          </p:blipFill>
          <p:spPr>
            <a:xfrm>
              <a:off x="3014091" y="3001688"/>
              <a:ext cx="142022" cy="139731"/>
            </a:xfrm>
            <a:prstGeom prst="rect">
              <a:avLst/>
            </a:prstGeom>
            <a:noFill/>
            <a:ln>
              <a:noFill/>
            </a:ln>
          </p:spPr>
        </p:pic>
      </p:grpSp>
      <p:sp>
        <p:nvSpPr>
          <p:cNvPr id="591" name="Google Shape;591;p4"/>
          <p:cNvSpPr txBox="1"/>
          <p:nvPr/>
        </p:nvSpPr>
        <p:spPr>
          <a:xfrm>
            <a:off x="736637" y="4002834"/>
            <a:ext cx="2173035" cy="224672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322A27"/>
                </a:solidFill>
                <a:latin typeface="Gill Sans"/>
                <a:ea typeface="Gill Sans"/>
                <a:cs typeface="Gill Sans"/>
                <a:sym typeface="Gill Sans"/>
              </a:rPr>
              <a:t>Understanding SAP HANA and S/4HANA with different Development tools and options RAP and CAP</a:t>
            </a:r>
            <a:endParaRPr sz="2000" dirty="0">
              <a:solidFill>
                <a:srgbClr val="322A27"/>
              </a:solidFill>
              <a:latin typeface="Gill Sans"/>
              <a:ea typeface="Gill Sans"/>
              <a:cs typeface="Gill Sans"/>
              <a:sym typeface="Gill Sans"/>
            </a:endParaRPr>
          </a:p>
        </p:txBody>
      </p:sp>
      <p:sp>
        <p:nvSpPr>
          <p:cNvPr id="592" name="Google Shape;592;p4"/>
          <p:cNvSpPr txBox="1"/>
          <p:nvPr/>
        </p:nvSpPr>
        <p:spPr>
          <a:xfrm>
            <a:off x="3569487" y="3989849"/>
            <a:ext cx="2173035" cy="224676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dirty="0">
                <a:solidFill>
                  <a:srgbClr val="322A27"/>
                </a:solidFill>
                <a:latin typeface="Gill Sans"/>
                <a:ea typeface="Gill Sans"/>
                <a:cs typeface="Gill Sans"/>
                <a:sym typeface="Gill Sans"/>
              </a:rPr>
              <a:t>Understand CDS entities and un-managed RAP implementation in ABAP Environment on BTP</a:t>
            </a:r>
            <a:endParaRPr sz="2000" dirty="0">
              <a:solidFill>
                <a:srgbClr val="322A27"/>
              </a:solidFill>
              <a:latin typeface="Quattrocento Sans"/>
              <a:ea typeface="Quattrocento Sans"/>
              <a:cs typeface="Quattrocento Sans"/>
              <a:sym typeface="Quattrocento Sans"/>
            </a:endParaRPr>
          </a:p>
        </p:txBody>
      </p:sp>
      <p:sp>
        <p:nvSpPr>
          <p:cNvPr id="593" name="Google Shape;593;p4"/>
          <p:cNvSpPr txBox="1"/>
          <p:nvPr/>
        </p:nvSpPr>
        <p:spPr>
          <a:xfrm>
            <a:off x="6530824" y="4002834"/>
            <a:ext cx="2173035" cy="213904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000">
                <a:solidFill>
                  <a:srgbClr val="322A27"/>
                </a:solidFill>
                <a:latin typeface="Gill Sans"/>
                <a:ea typeface="Gill Sans"/>
                <a:cs typeface="Gill Sans"/>
                <a:sym typeface="Gill Sans"/>
              </a:rPr>
              <a:t>Use EML language with Managed RAP implementation for fully Ready RAP Applications </a:t>
            </a:r>
            <a:r>
              <a:rPr lang="en-US" sz="1100">
                <a:solidFill>
                  <a:srgbClr val="322A27"/>
                </a:solidFill>
                <a:latin typeface="Gill Sans"/>
                <a:ea typeface="Gill Sans"/>
                <a:cs typeface="Gill Sans"/>
                <a:sym typeface="Gill Sans"/>
              </a:rPr>
              <a:t>(actions, determinations, side effects, behaviors, validations, numbering, authorizations, Fiori elements)</a:t>
            </a:r>
            <a:endParaRPr sz="2000">
              <a:solidFill>
                <a:srgbClr val="322A27"/>
              </a:solidFill>
              <a:latin typeface="Gill Sans"/>
              <a:ea typeface="Gill Sans"/>
              <a:cs typeface="Gill Sans"/>
              <a:sym typeface="Gill Sans"/>
            </a:endParaRPr>
          </a:p>
        </p:txBody>
      </p:sp>
      <p:sp>
        <p:nvSpPr>
          <p:cNvPr id="594" name="Google Shape;594;p4"/>
          <p:cNvSpPr txBox="1"/>
          <p:nvPr/>
        </p:nvSpPr>
        <p:spPr>
          <a:xfrm>
            <a:off x="9203121" y="3989849"/>
            <a:ext cx="2377067" cy="132339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IN" sz="2000" dirty="0">
                <a:solidFill>
                  <a:srgbClr val="322A27"/>
                </a:solidFill>
                <a:latin typeface="Gill Sans"/>
                <a:ea typeface="Gill Sans"/>
                <a:cs typeface="Gill Sans"/>
                <a:sym typeface="Gill Sans"/>
              </a:rPr>
              <a:t>What is SAP UI5 framework and working with CAP development</a:t>
            </a:r>
            <a:endParaRPr sz="2000" dirty="0">
              <a:solidFill>
                <a:srgbClr val="322A27"/>
              </a:solidFill>
              <a:latin typeface="Gill Sans"/>
              <a:ea typeface="Gill Sans"/>
              <a:cs typeface="Gill Sans"/>
              <a:sym typeface="Gill Sans"/>
            </a:endParaRPr>
          </a:p>
        </p:txBody>
      </p:sp>
      <p:sp>
        <p:nvSpPr>
          <p:cNvPr id="595" name="Google Shape;595;p4"/>
          <p:cNvSpPr/>
          <p:nvPr/>
        </p:nvSpPr>
        <p:spPr>
          <a:xfrm>
            <a:off x="1211841" y="3181193"/>
            <a:ext cx="995123" cy="365959"/>
          </a:xfrm>
          <a:custGeom>
            <a:avLst/>
            <a:gdLst/>
            <a:ahLst/>
            <a:cxnLst/>
            <a:rect l="l" t="t" r="r" b="b"/>
            <a:pathLst>
              <a:path w="995123" h="365959" extrusionOk="0">
                <a:moveTo>
                  <a:pt x="497561" y="0"/>
                </a:moveTo>
                <a:cubicBezTo>
                  <a:pt x="714884" y="0"/>
                  <a:pt x="901345" y="132131"/>
                  <a:pt x="980993" y="320440"/>
                </a:cubicBezTo>
                <a:lnTo>
                  <a:pt x="995123" y="365959"/>
                </a:lnTo>
                <a:lnTo>
                  <a:pt x="0" y="365959"/>
                </a:lnTo>
                <a:lnTo>
                  <a:pt x="14130" y="320440"/>
                </a:lnTo>
                <a:cubicBezTo>
                  <a:pt x="93778" y="132131"/>
                  <a:pt x="280239" y="0"/>
                  <a:pt x="497561" y="0"/>
                </a:cubicBezTo>
                <a:close/>
              </a:path>
            </a:pathLst>
          </a:custGeom>
          <a:solidFill>
            <a:srgbClr val="C7E6B2"/>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96" name="Google Shape;596;p4"/>
          <p:cNvSpPr/>
          <p:nvPr/>
        </p:nvSpPr>
        <p:spPr>
          <a:xfrm>
            <a:off x="609441" y="1210470"/>
            <a:ext cx="2172231" cy="1584167"/>
          </a:xfrm>
          <a:prstGeom prst="roundRect">
            <a:avLst>
              <a:gd name="adj" fmla="val 16667"/>
            </a:avLst>
          </a:prstGeom>
          <a:gradFill>
            <a:gsLst>
              <a:gs pos="0">
                <a:schemeClr val="accent1"/>
              </a:gs>
              <a:gs pos="100000">
                <a:schemeClr val="accent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597" name="Google Shape;597;p4"/>
          <p:cNvSpPr txBox="1"/>
          <p:nvPr/>
        </p:nvSpPr>
        <p:spPr>
          <a:xfrm>
            <a:off x="608637" y="1327074"/>
            <a:ext cx="2134819" cy="15696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b="1" dirty="0">
                <a:solidFill>
                  <a:schemeClr val="lt1"/>
                </a:solidFill>
                <a:latin typeface="Gill Sans"/>
                <a:ea typeface="Gill Sans"/>
                <a:cs typeface="Gill Sans"/>
                <a:sym typeface="Gill Sans"/>
              </a:rPr>
              <a:t>SAP HANA and S/4HANA introduction</a:t>
            </a:r>
            <a:endParaRPr sz="2400" b="1" dirty="0">
              <a:solidFill>
                <a:schemeClr val="lt1"/>
              </a:solidFill>
              <a:latin typeface="Gill Sans"/>
              <a:ea typeface="Gill Sans"/>
              <a:cs typeface="Gill Sans"/>
              <a:sym typeface="Gill Sans"/>
            </a:endParaRPr>
          </a:p>
        </p:txBody>
      </p:sp>
      <p:sp>
        <p:nvSpPr>
          <p:cNvPr id="598" name="Google Shape;598;p4"/>
          <p:cNvSpPr/>
          <p:nvPr/>
        </p:nvSpPr>
        <p:spPr>
          <a:xfrm rot="8090038" flipH="1">
            <a:off x="1262935" y="2720929"/>
            <a:ext cx="892937" cy="901138"/>
          </a:xfrm>
          <a:custGeom>
            <a:avLst/>
            <a:gdLst/>
            <a:ahLst/>
            <a:cxnLst/>
            <a:rect l="l" t="t" r="r" b="b"/>
            <a:pathLst>
              <a:path w="314" h="315" extrusionOk="0">
                <a:moveTo>
                  <a:pt x="127" y="0"/>
                </a:moveTo>
                <a:cubicBezTo>
                  <a:pt x="141" y="97"/>
                  <a:pt x="217" y="174"/>
                  <a:pt x="314" y="189"/>
                </a:cubicBezTo>
                <a:cubicBezTo>
                  <a:pt x="187" y="315"/>
                  <a:pt x="187" y="315"/>
                  <a:pt x="187" y="315"/>
                </a:cubicBezTo>
                <a:cubicBezTo>
                  <a:pt x="173" y="217"/>
                  <a:pt x="97" y="140"/>
                  <a:pt x="0" y="125"/>
                </a:cubicBezTo>
                <a:lnTo>
                  <a:pt x="127" y="0"/>
                </a:lnTo>
                <a:close/>
              </a:path>
            </a:pathLst>
          </a:custGeom>
          <a:gradFill>
            <a:gsLst>
              <a:gs pos="0">
                <a:srgbClr val="75C042">
                  <a:alpha val="89803"/>
                </a:srgbClr>
              </a:gs>
              <a:gs pos="100000">
                <a:srgbClr val="ACD98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sp>
        <p:nvSpPr>
          <p:cNvPr id="599" name="Google Shape;599;p4"/>
          <p:cNvSpPr/>
          <p:nvPr/>
        </p:nvSpPr>
        <p:spPr>
          <a:xfrm>
            <a:off x="4120285" y="3181193"/>
            <a:ext cx="995123" cy="365959"/>
          </a:xfrm>
          <a:custGeom>
            <a:avLst/>
            <a:gdLst/>
            <a:ahLst/>
            <a:cxnLst/>
            <a:rect l="l" t="t" r="r" b="b"/>
            <a:pathLst>
              <a:path w="995123" h="365959" extrusionOk="0">
                <a:moveTo>
                  <a:pt x="497561" y="0"/>
                </a:moveTo>
                <a:cubicBezTo>
                  <a:pt x="714884" y="0"/>
                  <a:pt x="901345" y="132131"/>
                  <a:pt x="980993" y="320440"/>
                </a:cubicBezTo>
                <a:lnTo>
                  <a:pt x="995123" y="365959"/>
                </a:lnTo>
                <a:lnTo>
                  <a:pt x="0" y="365959"/>
                </a:lnTo>
                <a:lnTo>
                  <a:pt x="14130" y="320440"/>
                </a:lnTo>
                <a:cubicBezTo>
                  <a:pt x="93778" y="132131"/>
                  <a:pt x="280239" y="0"/>
                  <a:pt x="497561" y="0"/>
                </a:cubicBezTo>
                <a:close/>
              </a:path>
            </a:pathLst>
          </a:custGeom>
          <a:solidFill>
            <a:srgbClr val="5791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0" name="Google Shape;600;p4"/>
          <p:cNvSpPr/>
          <p:nvPr/>
        </p:nvSpPr>
        <p:spPr>
          <a:xfrm>
            <a:off x="3517885" y="1210470"/>
            <a:ext cx="2172231" cy="1584167"/>
          </a:xfrm>
          <a:prstGeom prst="roundRect">
            <a:avLst>
              <a:gd name="adj" fmla="val 16667"/>
            </a:avLst>
          </a:prstGeom>
          <a:gradFill>
            <a:gsLst>
              <a:gs pos="0">
                <a:schemeClr val="accent1"/>
              </a:gs>
              <a:gs pos="100000">
                <a:schemeClr val="accent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1" name="Google Shape;601;p4"/>
          <p:cNvSpPr txBox="1"/>
          <p:nvPr/>
        </p:nvSpPr>
        <p:spPr>
          <a:xfrm>
            <a:off x="3594050" y="1489788"/>
            <a:ext cx="2019899" cy="92333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lt1"/>
                </a:solidFill>
                <a:latin typeface="Gill Sans"/>
                <a:ea typeface="Gill Sans"/>
                <a:cs typeface="Gill Sans"/>
                <a:sym typeface="Gill Sans"/>
              </a:rPr>
              <a:t>CDS Entities &amp;</a:t>
            </a:r>
            <a:endParaRPr dirty="0"/>
          </a:p>
          <a:p>
            <a:pPr marL="0" marR="0" lvl="0" indent="0" algn="ctr" rtl="0">
              <a:spcBef>
                <a:spcPts val="0"/>
              </a:spcBef>
              <a:spcAft>
                <a:spcPts val="0"/>
              </a:spcAft>
              <a:buNone/>
            </a:pPr>
            <a:r>
              <a:rPr lang="en-US" sz="1800" b="1" dirty="0">
                <a:solidFill>
                  <a:schemeClr val="lt1"/>
                </a:solidFill>
                <a:latin typeface="Gill Sans"/>
                <a:ea typeface="Gill Sans"/>
                <a:cs typeface="Gill Sans"/>
                <a:sym typeface="Gill Sans"/>
              </a:rPr>
              <a:t>Unmanaged RAP Implementation</a:t>
            </a:r>
            <a:endParaRPr sz="1800" b="1" dirty="0">
              <a:solidFill>
                <a:schemeClr val="lt1"/>
              </a:solidFill>
              <a:latin typeface="Gill Sans"/>
              <a:ea typeface="Gill Sans"/>
              <a:cs typeface="Gill Sans"/>
              <a:sym typeface="Gill Sans"/>
            </a:endParaRPr>
          </a:p>
        </p:txBody>
      </p:sp>
      <p:sp>
        <p:nvSpPr>
          <p:cNvPr id="602" name="Google Shape;602;p4"/>
          <p:cNvSpPr/>
          <p:nvPr/>
        </p:nvSpPr>
        <p:spPr>
          <a:xfrm rot="8090038" flipH="1">
            <a:off x="4171379" y="2720929"/>
            <a:ext cx="892937" cy="901138"/>
          </a:xfrm>
          <a:custGeom>
            <a:avLst/>
            <a:gdLst/>
            <a:ahLst/>
            <a:cxnLst/>
            <a:rect l="l" t="t" r="r" b="b"/>
            <a:pathLst>
              <a:path w="314" h="315" extrusionOk="0">
                <a:moveTo>
                  <a:pt x="127" y="0"/>
                </a:moveTo>
                <a:cubicBezTo>
                  <a:pt x="141" y="97"/>
                  <a:pt x="217" y="174"/>
                  <a:pt x="314" y="189"/>
                </a:cubicBezTo>
                <a:cubicBezTo>
                  <a:pt x="187" y="315"/>
                  <a:pt x="187" y="315"/>
                  <a:pt x="187" y="315"/>
                </a:cubicBezTo>
                <a:cubicBezTo>
                  <a:pt x="173" y="217"/>
                  <a:pt x="97" y="140"/>
                  <a:pt x="0" y="125"/>
                </a:cubicBezTo>
                <a:lnTo>
                  <a:pt x="127" y="0"/>
                </a:lnTo>
                <a:close/>
              </a:path>
            </a:pathLst>
          </a:custGeom>
          <a:gradFill>
            <a:gsLst>
              <a:gs pos="0">
                <a:srgbClr val="75C042">
                  <a:alpha val="89803"/>
                </a:srgbClr>
              </a:gs>
              <a:gs pos="100000">
                <a:srgbClr val="ACD98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grpSp>
        <p:nvGrpSpPr>
          <p:cNvPr id="603" name="Google Shape;603;p4"/>
          <p:cNvGrpSpPr/>
          <p:nvPr/>
        </p:nvGrpSpPr>
        <p:grpSpPr>
          <a:xfrm>
            <a:off x="5750339" y="2846872"/>
            <a:ext cx="620814" cy="620814"/>
            <a:chOff x="2892364" y="2878815"/>
            <a:chExt cx="385476" cy="385476"/>
          </a:xfrm>
        </p:grpSpPr>
        <p:sp>
          <p:nvSpPr>
            <p:cNvPr id="604" name="Google Shape;604;p4"/>
            <p:cNvSpPr/>
            <p:nvPr/>
          </p:nvSpPr>
          <p:spPr>
            <a:xfrm>
              <a:off x="2892364" y="2878815"/>
              <a:ext cx="385476" cy="385476"/>
            </a:xfrm>
            <a:prstGeom prst="ellipse">
              <a:avLst/>
            </a:prstGeom>
            <a:solidFill>
              <a:schemeClr val="lt1"/>
            </a:solidFill>
            <a:ln w="25400" cap="flat" cmpd="sng">
              <a:solidFill>
                <a:srgbClr val="71BE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pic>
          <p:nvPicPr>
            <p:cNvPr id="605" name="Google Shape;605;p4"/>
            <p:cNvPicPr preferRelativeResize="0"/>
            <p:nvPr/>
          </p:nvPicPr>
          <p:blipFill rotWithShape="1">
            <a:blip r:embed="rId3">
              <a:alphaModFix/>
            </a:blip>
            <a:srcRect/>
            <a:stretch/>
          </p:blipFill>
          <p:spPr>
            <a:xfrm>
              <a:off x="3014091" y="3001688"/>
              <a:ext cx="142022" cy="139731"/>
            </a:xfrm>
            <a:prstGeom prst="rect">
              <a:avLst/>
            </a:prstGeom>
            <a:noFill/>
            <a:ln>
              <a:noFill/>
            </a:ln>
          </p:spPr>
        </p:pic>
      </p:grpSp>
      <p:grpSp>
        <p:nvGrpSpPr>
          <p:cNvPr id="606" name="Google Shape;606;p4"/>
          <p:cNvGrpSpPr/>
          <p:nvPr/>
        </p:nvGrpSpPr>
        <p:grpSpPr>
          <a:xfrm>
            <a:off x="9393617" y="1176900"/>
            <a:ext cx="2172231" cy="2407496"/>
            <a:chOff x="4262167" y="1124744"/>
            <a:chExt cx="2172231" cy="2407496"/>
          </a:xfrm>
        </p:grpSpPr>
        <p:sp>
          <p:nvSpPr>
            <p:cNvPr id="607" name="Google Shape;607;p4"/>
            <p:cNvSpPr/>
            <p:nvPr/>
          </p:nvSpPr>
          <p:spPr>
            <a:xfrm>
              <a:off x="4864567" y="3095467"/>
              <a:ext cx="995123" cy="365959"/>
            </a:xfrm>
            <a:custGeom>
              <a:avLst/>
              <a:gdLst/>
              <a:ahLst/>
              <a:cxnLst/>
              <a:rect l="l" t="t" r="r" b="b"/>
              <a:pathLst>
                <a:path w="995123" h="365959" extrusionOk="0">
                  <a:moveTo>
                    <a:pt x="497561" y="0"/>
                  </a:moveTo>
                  <a:cubicBezTo>
                    <a:pt x="714884" y="0"/>
                    <a:pt x="901345" y="132131"/>
                    <a:pt x="980993" y="320440"/>
                  </a:cubicBezTo>
                  <a:lnTo>
                    <a:pt x="995123" y="365959"/>
                  </a:lnTo>
                  <a:lnTo>
                    <a:pt x="0" y="365959"/>
                  </a:lnTo>
                  <a:lnTo>
                    <a:pt x="14130" y="320440"/>
                  </a:lnTo>
                  <a:cubicBezTo>
                    <a:pt x="93778" y="132131"/>
                    <a:pt x="280239" y="0"/>
                    <a:pt x="497561" y="0"/>
                  </a:cubicBezTo>
                  <a:close/>
                </a:path>
              </a:pathLst>
            </a:custGeom>
            <a:solidFill>
              <a:srgbClr val="57913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8" name="Google Shape;608;p4"/>
            <p:cNvSpPr/>
            <p:nvPr/>
          </p:nvSpPr>
          <p:spPr>
            <a:xfrm>
              <a:off x="4262167" y="1124744"/>
              <a:ext cx="2172231" cy="1584167"/>
            </a:xfrm>
            <a:prstGeom prst="roundRect">
              <a:avLst>
                <a:gd name="adj" fmla="val 16667"/>
              </a:avLst>
            </a:prstGeom>
            <a:gradFill>
              <a:gsLst>
                <a:gs pos="0">
                  <a:schemeClr val="accent1"/>
                </a:gs>
                <a:gs pos="100000">
                  <a:schemeClr val="accent1"/>
                </a:gs>
              </a:gsLst>
              <a:lin ang="16200000" scaled="0"/>
            </a:gra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09" name="Google Shape;609;p4"/>
            <p:cNvSpPr txBox="1"/>
            <p:nvPr/>
          </p:nvSpPr>
          <p:spPr>
            <a:xfrm>
              <a:off x="4514549" y="1265563"/>
              <a:ext cx="1728192" cy="1200288"/>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dirty="0">
                  <a:solidFill>
                    <a:schemeClr val="lt1"/>
                  </a:solidFill>
                  <a:latin typeface="Gill Sans"/>
                  <a:ea typeface="Gill Sans"/>
                  <a:cs typeface="Gill Sans"/>
                  <a:sym typeface="Gill Sans"/>
                </a:rPr>
                <a:t>Extended topics like UI5 and CAP overview</a:t>
              </a:r>
              <a:endParaRPr dirty="0"/>
            </a:p>
          </p:txBody>
        </p:sp>
        <p:sp>
          <p:nvSpPr>
            <p:cNvPr id="610" name="Google Shape;610;p4"/>
            <p:cNvSpPr/>
            <p:nvPr/>
          </p:nvSpPr>
          <p:spPr>
            <a:xfrm rot="8090038" flipH="1">
              <a:off x="4915661" y="2635203"/>
              <a:ext cx="892937" cy="901138"/>
            </a:xfrm>
            <a:custGeom>
              <a:avLst/>
              <a:gdLst/>
              <a:ahLst/>
              <a:cxnLst/>
              <a:rect l="l" t="t" r="r" b="b"/>
              <a:pathLst>
                <a:path w="314" h="315" extrusionOk="0">
                  <a:moveTo>
                    <a:pt x="127" y="0"/>
                  </a:moveTo>
                  <a:cubicBezTo>
                    <a:pt x="141" y="97"/>
                    <a:pt x="217" y="174"/>
                    <a:pt x="314" y="189"/>
                  </a:cubicBezTo>
                  <a:cubicBezTo>
                    <a:pt x="187" y="315"/>
                    <a:pt x="187" y="315"/>
                    <a:pt x="187" y="315"/>
                  </a:cubicBezTo>
                  <a:cubicBezTo>
                    <a:pt x="173" y="217"/>
                    <a:pt x="97" y="140"/>
                    <a:pt x="0" y="125"/>
                  </a:cubicBezTo>
                  <a:lnTo>
                    <a:pt x="127" y="0"/>
                  </a:lnTo>
                  <a:close/>
                </a:path>
              </a:pathLst>
            </a:custGeom>
            <a:gradFill>
              <a:gsLst>
                <a:gs pos="0">
                  <a:srgbClr val="75C042">
                    <a:alpha val="89803"/>
                  </a:srgbClr>
                </a:gs>
                <a:gs pos="100000">
                  <a:srgbClr val="ACD98C"/>
                </a:gs>
              </a:gsLst>
              <a:lin ang="16200000" scaled="0"/>
            </a:gradFill>
            <a:ln>
              <a:noFill/>
            </a:ln>
          </p:spPr>
          <p:txBody>
            <a:bodyPr spcFirstLastPara="1" wrap="square" lIns="91425" tIns="45700" rIns="91425" bIns="45700" anchor="t" anchorCtr="0">
              <a:noAutofit/>
            </a:bodyPr>
            <a:lstStyle/>
            <a:p>
              <a:pPr marL="0" marR="0" lvl="0" indent="0" algn="l" rtl="0">
                <a:spcBef>
                  <a:spcPts val="0"/>
                </a:spcBef>
                <a:spcAft>
                  <a:spcPts val="0"/>
                </a:spcAft>
                <a:buNone/>
              </a:pPr>
              <a:endParaRPr sz="2400">
                <a:solidFill>
                  <a:schemeClr val="dk1"/>
                </a:solidFill>
                <a:latin typeface="Quattrocento Sans"/>
                <a:ea typeface="Quattrocento Sans"/>
                <a:cs typeface="Quattrocento Sans"/>
                <a:sym typeface="Quattrocento Sans"/>
              </a:endParaRPr>
            </a:p>
          </p:txBody>
        </p:sp>
      </p:grpSp>
      <p:grpSp>
        <p:nvGrpSpPr>
          <p:cNvPr id="611" name="Google Shape;611;p4"/>
          <p:cNvGrpSpPr/>
          <p:nvPr/>
        </p:nvGrpSpPr>
        <p:grpSpPr>
          <a:xfrm>
            <a:off x="8635461" y="2846872"/>
            <a:ext cx="620814" cy="620814"/>
            <a:chOff x="2892364" y="2878815"/>
            <a:chExt cx="385476" cy="385476"/>
          </a:xfrm>
        </p:grpSpPr>
        <p:sp>
          <p:nvSpPr>
            <p:cNvPr id="612" name="Google Shape;612;p4"/>
            <p:cNvSpPr/>
            <p:nvPr/>
          </p:nvSpPr>
          <p:spPr>
            <a:xfrm>
              <a:off x="2892364" y="2878815"/>
              <a:ext cx="385476" cy="385476"/>
            </a:xfrm>
            <a:prstGeom prst="ellipse">
              <a:avLst/>
            </a:prstGeom>
            <a:solidFill>
              <a:schemeClr val="lt1"/>
            </a:solidFill>
            <a:ln w="25400" cap="flat" cmpd="sng">
              <a:solidFill>
                <a:srgbClr val="71BE3C"/>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pic>
          <p:nvPicPr>
            <p:cNvPr id="613" name="Google Shape;613;p4"/>
            <p:cNvPicPr preferRelativeResize="0"/>
            <p:nvPr/>
          </p:nvPicPr>
          <p:blipFill rotWithShape="1">
            <a:blip r:embed="rId3">
              <a:alphaModFix/>
            </a:blip>
            <a:srcRect/>
            <a:stretch/>
          </p:blipFill>
          <p:spPr>
            <a:xfrm>
              <a:off x="3014091" y="3001688"/>
              <a:ext cx="142022" cy="139731"/>
            </a:xfrm>
            <a:prstGeom prst="rect">
              <a:avLst/>
            </a:prstGeom>
            <a:noFill/>
            <a:ln>
              <a:noFill/>
            </a:ln>
          </p:spPr>
        </p:pic>
      </p:grpSp>
      <p:sp>
        <p:nvSpPr>
          <p:cNvPr id="614" name="Google Shape;614;p4"/>
          <p:cNvSpPr/>
          <p:nvPr/>
        </p:nvSpPr>
        <p:spPr>
          <a:xfrm>
            <a:off x="821812" y="3805789"/>
            <a:ext cx="518029" cy="108222"/>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15" name="Google Shape;615;p4"/>
          <p:cNvSpPr/>
          <p:nvPr/>
        </p:nvSpPr>
        <p:spPr>
          <a:xfrm>
            <a:off x="3583616" y="3805789"/>
            <a:ext cx="518029" cy="108222"/>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16" name="Google Shape;616;p4"/>
          <p:cNvSpPr/>
          <p:nvPr/>
        </p:nvSpPr>
        <p:spPr>
          <a:xfrm>
            <a:off x="6632969" y="3805789"/>
            <a:ext cx="518029" cy="108222"/>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617" name="Google Shape;617;p4"/>
          <p:cNvSpPr/>
          <p:nvPr/>
        </p:nvSpPr>
        <p:spPr>
          <a:xfrm>
            <a:off x="9419144" y="3805789"/>
            <a:ext cx="518029" cy="108222"/>
          </a:xfrm>
          <a:prstGeom prst="roundRect">
            <a:avLst>
              <a:gd name="adj" fmla="val 50000"/>
            </a:avLst>
          </a:prstGeom>
          <a:solidFill>
            <a:schemeClr val="accen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Quattrocento Sans"/>
              <a:ea typeface="Quattrocento Sans"/>
              <a:cs typeface="Quattrocento Sans"/>
              <a:sym typeface="Quattrocento Sans"/>
            </a:endParaRPr>
          </a:p>
        </p:txBody>
      </p:sp>
      <p:sp>
        <p:nvSpPr>
          <p:cNvPr id="49" name="Google Shape;552;p2"/>
          <p:cNvSpPr txBox="1"/>
          <p:nvPr/>
        </p:nvSpPr>
        <p:spPr>
          <a:xfrm>
            <a:off x="9527526" y="6551489"/>
            <a:ext cx="3002568" cy="3385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dirty="0">
                <a:solidFill>
                  <a:schemeClr val="accent1"/>
                </a:solidFill>
                <a:latin typeface="Cambria" panose="02040503050406030204" pitchFamily="18" charset="0"/>
                <a:ea typeface="Cambria" panose="02040503050406030204" pitchFamily="18" charset="0"/>
                <a:cs typeface="Corben"/>
                <a:sym typeface="Corben"/>
              </a:rPr>
              <a:t>www.anubhavtrainings.com</a:t>
            </a:r>
            <a:endParaRPr sz="1600" dirty="0">
              <a:solidFill>
                <a:schemeClr val="accent1"/>
              </a:solidFill>
              <a:latin typeface="Cambria" panose="02040503050406030204" pitchFamily="18" charset="0"/>
              <a:ea typeface="Cambria" panose="02040503050406030204" pitchFamily="18" charset="0"/>
              <a:cs typeface="Corben"/>
              <a:sym typeface="Corben"/>
            </a:endParaRPr>
          </a:p>
        </p:txBody>
      </p:sp>
      <p:pic>
        <p:nvPicPr>
          <p:cNvPr id="50" name="Picture 4">
            <a:extLst>
              <a:ext uri="{FF2B5EF4-FFF2-40B4-BE49-F238E27FC236}">
                <a16:creationId xmlns:a16="http://schemas.microsoft.com/office/drawing/2014/main" id="{DB8A7F7E-7F2C-20C1-2A09-7D9F11F6AD1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532069" y="0"/>
            <a:ext cx="655169" cy="64711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587"/>
                                        </p:tgtEl>
                                        <p:attrNameLst>
                                          <p:attrName>style.visibility</p:attrName>
                                        </p:attrNameLst>
                                      </p:cBhvr>
                                      <p:to>
                                        <p:strVal val="visible"/>
                                      </p:to>
                                    </p:set>
                                    <p:animEffect transition="in" filter="barn(inVertical)">
                                      <p:cBhvr>
                                        <p:cTn id="7" dur="500"/>
                                        <p:tgtEl>
                                          <p:spTgt spid="58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grpId="0" nodeType="clickEffect">
                                  <p:stCondLst>
                                    <p:cond delay="0"/>
                                  </p:stCondLst>
                                  <p:childTnLst>
                                    <p:set>
                                      <p:cBhvr>
                                        <p:cTn id="11" dur="1" fill="hold">
                                          <p:stCondLst>
                                            <p:cond delay="0"/>
                                          </p:stCondLst>
                                        </p:cTn>
                                        <p:tgtEl>
                                          <p:spTgt spid="595"/>
                                        </p:tgtEl>
                                        <p:attrNameLst>
                                          <p:attrName>style.visibility</p:attrName>
                                        </p:attrNameLst>
                                      </p:cBhvr>
                                      <p:to>
                                        <p:strVal val="visible"/>
                                      </p:to>
                                    </p:set>
                                    <p:animEffect transition="in" filter="barn(inVertical)">
                                      <p:cBhvr>
                                        <p:cTn id="12" dur="500"/>
                                        <p:tgtEl>
                                          <p:spTgt spid="595"/>
                                        </p:tgtEl>
                                      </p:cBhvr>
                                    </p:animEffect>
                                  </p:childTnLst>
                                </p:cTn>
                              </p:par>
                              <p:par>
                                <p:cTn id="13" presetID="16" presetClass="entr" presetSubtype="21" fill="hold" grpId="0" nodeType="withEffect">
                                  <p:stCondLst>
                                    <p:cond delay="0"/>
                                  </p:stCondLst>
                                  <p:childTnLst>
                                    <p:set>
                                      <p:cBhvr>
                                        <p:cTn id="14" dur="1" fill="hold">
                                          <p:stCondLst>
                                            <p:cond delay="0"/>
                                          </p:stCondLst>
                                        </p:cTn>
                                        <p:tgtEl>
                                          <p:spTgt spid="598"/>
                                        </p:tgtEl>
                                        <p:attrNameLst>
                                          <p:attrName>style.visibility</p:attrName>
                                        </p:attrNameLst>
                                      </p:cBhvr>
                                      <p:to>
                                        <p:strVal val="visible"/>
                                      </p:to>
                                    </p:set>
                                    <p:animEffect transition="in" filter="barn(inVertical)">
                                      <p:cBhvr>
                                        <p:cTn id="15" dur="500"/>
                                        <p:tgtEl>
                                          <p:spTgt spid="598"/>
                                        </p:tgtEl>
                                      </p:cBhvr>
                                    </p:animEffect>
                                  </p:childTnLst>
                                </p:cTn>
                              </p:par>
                              <p:par>
                                <p:cTn id="16" presetID="16" presetClass="entr" presetSubtype="21" fill="hold" grpId="0" nodeType="withEffect">
                                  <p:stCondLst>
                                    <p:cond delay="0"/>
                                  </p:stCondLst>
                                  <p:childTnLst>
                                    <p:set>
                                      <p:cBhvr>
                                        <p:cTn id="17" dur="1" fill="hold">
                                          <p:stCondLst>
                                            <p:cond delay="0"/>
                                          </p:stCondLst>
                                        </p:cTn>
                                        <p:tgtEl>
                                          <p:spTgt spid="597"/>
                                        </p:tgtEl>
                                        <p:attrNameLst>
                                          <p:attrName>style.visibility</p:attrName>
                                        </p:attrNameLst>
                                      </p:cBhvr>
                                      <p:to>
                                        <p:strVal val="visible"/>
                                      </p:to>
                                    </p:set>
                                    <p:animEffect transition="in" filter="barn(inVertical)">
                                      <p:cBhvr>
                                        <p:cTn id="18" dur="500"/>
                                        <p:tgtEl>
                                          <p:spTgt spid="597"/>
                                        </p:tgtEl>
                                      </p:cBhvr>
                                    </p:animEffect>
                                  </p:childTnLst>
                                </p:cTn>
                              </p:par>
                              <p:par>
                                <p:cTn id="19" presetID="16" presetClass="entr" presetSubtype="21" fill="hold" grpId="0" nodeType="withEffect">
                                  <p:stCondLst>
                                    <p:cond delay="0"/>
                                  </p:stCondLst>
                                  <p:childTnLst>
                                    <p:set>
                                      <p:cBhvr>
                                        <p:cTn id="20" dur="1" fill="hold">
                                          <p:stCondLst>
                                            <p:cond delay="0"/>
                                          </p:stCondLst>
                                        </p:cTn>
                                        <p:tgtEl>
                                          <p:spTgt spid="596"/>
                                        </p:tgtEl>
                                        <p:attrNameLst>
                                          <p:attrName>style.visibility</p:attrName>
                                        </p:attrNameLst>
                                      </p:cBhvr>
                                      <p:to>
                                        <p:strVal val="visible"/>
                                      </p:to>
                                    </p:set>
                                    <p:animEffect transition="in" filter="barn(inVertical)">
                                      <p:cBhvr>
                                        <p:cTn id="21" dur="500"/>
                                        <p:tgtEl>
                                          <p:spTgt spid="596"/>
                                        </p:tgtEl>
                                      </p:cBhvr>
                                    </p:animEffect>
                                  </p:childTnLst>
                                </p:cTn>
                              </p:par>
                              <p:par>
                                <p:cTn id="22" presetID="16" presetClass="entr" presetSubtype="21" fill="hold" grpId="0" nodeType="withEffect">
                                  <p:stCondLst>
                                    <p:cond delay="0"/>
                                  </p:stCondLst>
                                  <p:childTnLst>
                                    <p:set>
                                      <p:cBhvr>
                                        <p:cTn id="23" dur="1" fill="hold">
                                          <p:stCondLst>
                                            <p:cond delay="0"/>
                                          </p:stCondLst>
                                        </p:cTn>
                                        <p:tgtEl>
                                          <p:spTgt spid="579"/>
                                        </p:tgtEl>
                                        <p:attrNameLst>
                                          <p:attrName>style.visibility</p:attrName>
                                        </p:attrNameLst>
                                      </p:cBhvr>
                                      <p:to>
                                        <p:strVal val="visible"/>
                                      </p:to>
                                    </p:set>
                                    <p:animEffect transition="in" filter="barn(inVertical)">
                                      <p:cBhvr>
                                        <p:cTn id="24" dur="500"/>
                                        <p:tgtEl>
                                          <p:spTgt spid="579"/>
                                        </p:tgtEl>
                                      </p:cBhvr>
                                    </p:animEffect>
                                  </p:childTnLst>
                                </p:cTn>
                              </p:par>
                            </p:childTnLst>
                          </p:cTn>
                        </p:par>
                      </p:childTnLst>
                    </p:cTn>
                  </p:par>
                  <p:par>
                    <p:cTn id="25" fill="hold">
                      <p:stCondLst>
                        <p:cond delay="indefinite"/>
                      </p:stCondLst>
                      <p:childTnLst>
                        <p:par>
                          <p:cTn id="26" fill="hold">
                            <p:stCondLst>
                              <p:cond delay="0"/>
                            </p:stCondLst>
                            <p:childTnLst>
                              <p:par>
                                <p:cTn id="27" presetID="16" presetClass="entr" presetSubtype="21" fill="hold" grpId="0" nodeType="clickEffect">
                                  <p:stCondLst>
                                    <p:cond delay="0"/>
                                  </p:stCondLst>
                                  <p:childTnLst>
                                    <p:set>
                                      <p:cBhvr>
                                        <p:cTn id="28" dur="1" fill="hold">
                                          <p:stCondLst>
                                            <p:cond delay="0"/>
                                          </p:stCondLst>
                                        </p:cTn>
                                        <p:tgtEl>
                                          <p:spTgt spid="578"/>
                                        </p:tgtEl>
                                        <p:attrNameLst>
                                          <p:attrName>style.visibility</p:attrName>
                                        </p:attrNameLst>
                                      </p:cBhvr>
                                      <p:to>
                                        <p:strVal val="visible"/>
                                      </p:to>
                                    </p:set>
                                    <p:animEffect transition="in" filter="barn(inVertical)">
                                      <p:cBhvr>
                                        <p:cTn id="29" dur="500"/>
                                        <p:tgtEl>
                                          <p:spTgt spid="578"/>
                                        </p:tgtEl>
                                      </p:cBhvr>
                                    </p:animEffect>
                                  </p:childTnLst>
                                </p:cTn>
                              </p:par>
                              <p:par>
                                <p:cTn id="30" presetID="16" presetClass="entr" presetSubtype="21" fill="hold" grpId="0" nodeType="withEffect">
                                  <p:stCondLst>
                                    <p:cond delay="0"/>
                                  </p:stCondLst>
                                  <p:childTnLst>
                                    <p:set>
                                      <p:cBhvr>
                                        <p:cTn id="31" dur="1" fill="hold">
                                          <p:stCondLst>
                                            <p:cond delay="0"/>
                                          </p:stCondLst>
                                        </p:cTn>
                                        <p:tgtEl>
                                          <p:spTgt spid="600"/>
                                        </p:tgtEl>
                                        <p:attrNameLst>
                                          <p:attrName>style.visibility</p:attrName>
                                        </p:attrNameLst>
                                      </p:cBhvr>
                                      <p:to>
                                        <p:strVal val="visible"/>
                                      </p:to>
                                    </p:set>
                                    <p:animEffect transition="in" filter="barn(inVertical)">
                                      <p:cBhvr>
                                        <p:cTn id="32" dur="500"/>
                                        <p:tgtEl>
                                          <p:spTgt spid="600"/>
                                        </p:tgtEl>
                                      </p:cBhvr>
                                    </p:animEffect>
                                  </p:childTnLst>
                                </p:cTn>
                              </p:par>
                              <p:par>
                                <p:cTn id="33" presetID="16" presetClass="entr" presetSubtype="21" fill="hold" grpId="0" nodeType="withEffect">
                                  <p:stCondLst>
                                    <p:cond delay="0"/>
                                  </p:stCondLst>
                                  <p:childTnLst>
                                    <p:set>
                                      <p:cBhvr>
                                        <p:cTn id="34" dur="1" fill="hold">
                                          <p:stCondLst>
                                            <p:cond delay="0"/>
                                          </p:stCondLst>
                                        </p:cTn>
                                        <p:tgtEl>
                                          <p:spTgt spid="601"/>
                                        </p:tgtEl>
                                        <p:attrNameLst>
                                          <p:attrName>style.visibility</p:attrName>
                                        </p:attrNameLst>
                                      </p:cBhvr>
                                      <p:to>
                                        <p:strVal val="visible"/>
                                      </p:to>
                                    </p:set>
                                    <p:animEffect transition="in" filter="barn(inVertical)">
                                      <p:cBhvr>
                                        <p:cTn id="35" dur="500"/>
                                        <p:tgtEl>
                                          <p:spTgt spid="601"/>
                                        </p:tgtEl>
                                      </p:cBhvr>
                                    </p:animEffect>
                                  </p:childTnLst>
                                </p:cTn>
                              </p:par>
                              <p:par>
                                <p:cTn id="36" presetID="16" presetClass="entr" presetSubtype="21" fill="hold" grpId="0" nodeType="withEffect">
                                  <p:stCondLst>
                                    <p:cond delay="0"/>
                                  </p:stCondLst>
                                  <p:childTnLst>
                                    <p:set>
                                      <p:cBhvr>
                                        <p:cTn id="37" dur="1" fill="hold">
                                          <p:stCondLst>
                                            <p:cond delay="0"/>
                                          </p:stCondLst>
                                        </p:cTn>
                                        <p:tgtEl>
                                          <p:spTgt spid="602"/>
                                        </p:tgtEl>
                                        <p:attrNameLst>
                                          <p:attrName>style.visibility</p:attrName>
                                        </p:attrNameLst>
                                      </p:cBhvr>
                                      <p:to>
                                        <p:strVal val="visible"/>
                                      </p:to>
                                    </p:set>
                                    <p:animEffect transition="in" filter="barn(inVertical)">
                                      <p:cBhvr>
                                        <p:cTn id="38" dur="500"/>
                                        <p:tgtEl>
                                          <p:spTgt spid="602"/>
                                        </p:tgtEl>
                                      </p:cBhvr>
                                    </p:animEffect>
                                  </p:childTnLst>
                                </p:cTn>
                              </p:par>
                              <p:par>
                                <p:cTn id="39" presetID="16" presetClass="entr" presetSubtype="21" fill="hold" grpId="0" nodeType="withEffect">
                                  <p:stCondLst>
                                    <p:cond delay="0"/>
                                  </p:stCondLst>
                                  <p:childTnLst>
                                    <p:set>
                                      <p:cBhvr>
                                        <p:cTn id="40" dur="1" fill="hold">
                                          <p:stCondLst>
                                            <p:cond delay="0"/>
                                          </p:stCondLst>
                                        </p:cTn>
                                        <p:tgtEl>
                                          <p:spTgt spid="599"/>
                                        </p:tgtEl>
                                        <p:attrNameLst>
                                          <p:attrName>style.visibility</p:attrName>
                                        </p:attrNameLst>
                                      </p:cBhvr>
                                      <p:to>
                                        <p:strVal val="visible"/>
                                      </p:to>
                                    </p:set>
                                    <p:animEffect transition="in" filter="barn(inVertical)">
                                      <p:cBhvr>
                                        <p:cTn id="41" dur="500"/>
                                        <p:tgtEl>
                                          <p:spTgt spid="599"/>
                                        </p:tgtEl>
                                      </p:cBhvr>
                                    </p:animEffect>
                                  </p:childTnLst>
                                </p:cTn>
                              </p:par>
                            </p:childTnLst>
                          </p:cTn>
                        </p:par>
                      </p:childTnLst>
                    </p:cTn>
                  </p:par>
                  <p:par>
                    <p:cTn id="42" fill="hold">
                      <p:stCondLst>
                        <p:cond delay="indefinite"/>
                      </p:stCondLst>
                      <p:childTnLst>
                        <p:par>
                          <p:cTn id="43" fill="hold">
                            <p:stCondLst>
                              <p:cond delay="0"/>
                            </p:stCondLst>
                            <p:childTnLst>
                              <p:par>
                                <p:cTn id="44" presetID="16" presetClass="entr" presetSubtype="21" fill="hold" grpId="0" nodeType="clickEffect">
                                  <p:stCondLst>
                                    <p:cond delay="0"/>
                                  </p:stCondLst>
                                  <p:childTnLst>
                                    <p:set>
                                      <p:cBhvr>
                                        <p:cTn id="45" dur="1" fill="hold">
                                          <p:stCondLst>
                                            <p:cond delay="0"/>
                                          </p:stCondLst>
                                        </p:cTn>
                                        <p:tgtEl>
                                          <p:spTgt spid="577"/>
                                        </p:tgtEl>
                                        <p:attrNameLst>
                                          <p:attrName>style.visibility</p:attrName>
                                        </p:attrNameLst>
                                      </p:cBhvr>
                                      <p:to>
                                        <p:strVal val="visible"/>
                                      </p:to>
                                    </p:set>
                                    <p:animEffect transition="in" filter="barn(inVertical)">
                                      <p:cBhvr>
                                        <p:cTn id="46" dur="500"/>
                                        <p:tgtEl>
                                          <p:spTgt spid="577"/>
                                        </p:tgtEl>
                                      </p:cBhvr>
                                    </p:animEffect>
                                  </p:childTnLst>
                                </p:cTn>
                              </p:par>
                              <p:par>
                                <p:cTn id="47" presetID="16" presetClass="entr" presetSubtype="21" fill="hold" grpId="0" nodeType="withEffect">
                                  <p:stCondLst>
                                    <p:cond delay="0"/>
                                  </p:stCondLst>
                                  <p:childTnLst>
                                    <p:set>
                                      <p:cBhvr>
                                        <p:cTn id="48" dur="1" fill="hold">
                                          <p:stCondLst>
                                            <p:cond delay="0"/>
                                          </p:stCondLst>
                                        </p:cTn>
                                        <p:tgtEl>
                                          <p:spTgt spid="584"/>
                                        </p:tgtEl>
                                        <p:attrNameLst>
                                          <p:attrName>style.visibility</p:attrName>
                                        </p:attrNameLst>
                                      </p:cBhvr>
                                      <p:to>
                                        <p:strVal val="visible"/>
                                      </p:to>
                                    </p:set>
                                    <p:animEffect transition="in" filter="barn(inVertical)">
                                      <p:cBhvr>
                                        <p:cTn id="49" dur="500"/>
                                        <p:tgtEl>
                                          <p:spTgt spid="584"/>
                                        </p:tgtEl>
                                      </p:cBhvr>
                                    </p:animEffect>
                                  </p:childTnLst>
                                </p:cTn>
                              </p:par>
                              <p:par>
                                <p:cTn id="50" presetID="16" presetClass="entr" presetSubtype="21" fill="hold" grpId="0" nodeType="withEffect">
                                  <p:stCondLst>
                                    <p:cond delay="0"/>
                                  </p:stCondLst>
                                  <p:childTnLst>
                                    <p:set>
                                      <p:cBhvr>
                                        <p:cTn id="51" dur="1" fill="hold">
                                          <p:stCondLst>
                                            <p:cond delay="0"/>
                                          </p:stCondLst>
                                        </p:cTn>
                                        <p:tgtEl>
                                          <p:spTgt spid="585"/>
                                        </p:tgtEl>
                                        <p:attrNameLst>
                                          <p:attrName>style.visibility</p:attrName>
                                        </p:attrNameLst>
                                      </p:cBhvr>
                                      <p:to>
                                        <p:strVal val="visible"/>
                                      </p:to>
                                    </p:set>
                                    <p:animEffect transition="in" filter="barn(inVertical)">
                                      <p:cBhvr>
                                        <p:cTn id="52" dur="500"/>
                                        <p:tgtEl>
                                          <p:spTgt spid="585"/>
                                        </p:tgtEl>
                                      </p:cBhvr>
                                    </p:animEffect>
                                  </p:childTnLst>
                                </p:cTn>
                              </p:par>
                              <p:par>
                                <p:cTn id="53" presetID="16" presetClass="entr" presetSubtype="21" fill="hold" grpId="0" nodeType="withEffect">
                                  <p:stCondLst>
                                    <p:cond delay="0"/>
                                  </p:stCondLst>
                                  <p:childTnLst>
                                    <p:set>
                                      <p:cBhvr>
                                        <p:cTn id="54" dur="1" fill="hold">
                                          <p:stCondLst>
                                            <p:cond delay="0"/>
                                          </p:stCondLst>
                                        </p:cTn>
                                        <p:tgtEl>
                                          <p:spTgt spid="586"/>
                                        </p:tgtEl>
                                        <p:attrNameLst>
                                          <p:attrName>style.visibility</p:attrName>
                                        </p:attrNameLst>
                                      </p:cBhvr>
                                      <p:to>
                                        <p:strVal val="visible"/>
                                      </p:to>
                                    </p:set>
                                    <p:animEffect transition="in" filter="barn(inVertical)">
                                      <p:cBhvr>
                                        <p:cTn id="55" dur="500"/>
                                        <p:tgtEl>
                                          <p:spTgt spid="586"/>
                                        </p:tgtEl>
                                      </p:cBhvr>
                                    </p:animEffect>
                                  </p:childTnLst>
                                </p:cTn>
                              </p:par>
                              <p:par>
                                <p:cTn id="56" presetID="16" presetClass="entr" presetSubtype="21" fill="hold" grpId="0" nodeType="withEffect">
                                  <p:stCondLst>
                                    <p:cond delay="0"/>
                                  </p:stCondLst>
                                  <p:childTnLst>
                                    <p:set>
                                      <p:cBhvr>
                                        <p:cTn id="57" dur="1" fill="hold">
                                          <p:stCondLst>
                                            <p:cond delay="0"/>
                                          </p:stCondLst>
                                        </p:cTn>
                                        <p:tgtEl>
                                          <p:spTgt spid="583"/>
                                        </p:tgtEl>
                                        <p:attrNameLst>
                                          <p:attrName>style.visibility</p:attrName>
                                        </p:attrNameLst>
                                      </p:cBhvr>
                                      <p:to>
                                        <p:strVal val="visible"/>
                                      </p:to>
                                    </p:set>
                                    <p:animEffect transition="in" filter="barn(inVertical)">
                                      <p:cBhvr>
                                        <p:cTn id="58" dur="500"/>
                                        <p:tgtEl>
                                          <p:spTgt spid="583"/>
                                        </p:tgtEl>
                                      </p:cBhvr>
                                    </p:animEffect>
                                  </p:childTnLst>
                                </p:cTn>
                              </p:par>
                            </p:childTnLst>
                          </p:cTn>
                        </p:par>
                      </p:childTnLst>
                    </p:cTn>
                  </p:par>
                  <p:par>
                    <p:cTn id="59" fill="hold">
                      <p:stCondLst>
                        <p:cond delay="indefinite"/>
                      </p:stCondLst>
                      <p:childTnLst>
                        <p:par>
                          <p:cTn id="60" fill="hold">
                            <p:stCondLst>
                              <p:cond delay="0"/>
                            </p:stCondLst>
                            <p:childTnLst>
                              <p:par>
                                <p:cTn id="61" presetID="16" presetClass="entr" presetSubtype="21" fill="hold" nodeType="clickEffect">
                                  <p:stCondLst>
                                    <p:cond delay="0"/>
                                  </p:stCondLst>
                                  <p:childTnLst>
                                    <p:set>
                                      <p:cBhvr>
                                        <p:cTn id="62" dur="1" fill="hold">
                                          <p:stCondLst>
                                            <p:cond delay="0"/>
                                          </p:stCondLst>
                                        </p:cTn>
                                        <p:tgtEl>
                                          <p:spTgt spid="606"/>
                                        </p:tgtEl>
                                        <p:attrNameLst>
                                          <p:attrName>style.visibility</p:attrName>
                                        </p:attrNameLst>
                                      </p:cBhvr>
                                      <p:to>
                                        <p:strVal val="visible"/>
                                      </p:to>
                                    </p:set>
                                    <p:animEffect transition="in" filter="barn(inVertical)">
                                      <p:cBhvr>
                                        <p:cTn id="63" dur="500"/>
                                        <p:tgtEl>
                                          <p:spTgt spid="606"/>
                                        </p:tgtEl>
                                      </p:cBhvr>
                                    </p:animEffect>
                                  </p:childTnLst>
                                </p:cTn>
                              </p:par>
                              <p:par>
                                <p:cTn id="64" presetID="16" presetClass="entr" presetSubtype="21" fill="hold" grpId="0" nodeType="withEffect">
                                  <p:stCondLst>
                                    <p:cond delay="0"/>
                                  </p:stCondLst>
                                  <p:childTnLst>
                                    <p:set>
                                      <p:cBhvr>
                                        <p:cTn id="65" dur="1" fill="hold">
                                          <p:stCondLst>
                                            <p:cond delay="0"/>
                                          </p:stCondLst>
                                        </p:cTn>
                                        <p:tgtEl>
                                          <p:spTgt spid="576"/>
                                        </p:tgtEl>
                                        <p:attrNameLst>
                                          <p:attrName>style.visibility</p:attrName>
                                        </p:attrNameLst>
                                      </p:cBhvr>
                                      <p:to>
                                        <p:strVal val="visible"/>
                                      </p:to>
                                    </p:set>
                                    <p:animEffect transition="in" filter="barn(inVertical)">
                                      <p:cBhvr>
                                        <p:cTn id="66" dur="500"/>
                                        <p:tgtEl>
                                          <p:spTgt spid="576"/>
                                        </p:tgtEl>
                                      </p:cBhvr>
                                    </p:animEffect>
                                  </p:childTnLst>
                                </p:cTn>
                              </p:par>
                            </p:childTnLst>
                          </p:cTn>
                        </p:par>
                      </p:childTnLst>
                    </p:cTn>
                  </p:par>
                  <p:par>
                    <p:cTn id="67" fill="hold">
                      <p:stCondLst>
                        <p:cond delay="indefinite"/>
                      </p:stCondLst>
                      <p:childTnLst>
                        <p:par>
                          <p:cTn id="68" fill="hold">
                            <p:stCondLst>
                              <p:cond delay="0"/>
                            </p:stCondLst>
                            <p:childTnLst>
                              <p:par>
                                <p:cTn id="69" presetID="16" presetClass="entr" presetSubtype="21" fill="hold" nodeType="clickEffect">
                                  <p:stCondLst>
                                    <p:cond delay="0"/>
                                  </p:stCondLst>
                                  <p:childTnLst>
                                    <p:set>
                                      <p:cBhvr>
                                        <p:cTn id="70" dur="1" fill="hold">
                                          <p:stCondLst>
                                            <p:cond delay="0"/>
                                          </p:stCondLst>
                                        </p:cTn>
                                        <p:tgtEl>
                                          <p:spTgt spid="588"/>
                                        </p:tgtEl>
                                        <p:attrNameLst>
                                          <p:attrName>style.visibility</p:attrName>
                                        </p:attrNameLst>
                                      </p:cBhvr>
                                      <p:to>
                                        <p:strVal val="visible"/>
                                      </p:to>
                                    </p:set>
                                    <p:animEffect transition="in" filter="barn(inVertical)">
                                      <p:cBhvr>
                                        <p:cTn id="71" dur="500"/>
                                        <p:tgtEl>
                                          <p:spTgt spid="588"/>
                                        </p:tgtEl>
                                      </p:cBhvr>
                                    </p:animEffect>
                                  </p:childTnLst>
                                </p:cTn>
                              </p:par>
                              <p:par>
                                <p:cTn id="72" presetID="16" presetClass="entr" presetSubtype="21" fill="hold" nodeType="withEffect">
                                  <p:stCondLst>
                                    <p:cond delay="0"/>
                                  </p:stCondLst>
                                  <p:childTnLst>
                                    <p:set>
                                      <p:cBhvr>
                                        <p:cTn id="73" dur="1" fill="hold">
                                          <p:stCondLst>
                                            <p:cond delay="0"/>
                                          </p:stCondLst>
                                        </p:cTn>
                                        <p:tgtEl>
                                          <p:spTgt spid="603"/>
                                        </p:tgtEl>
                                        <p:attrNameLst>
                                          <p:attrName>style.visibility</p:attrName>
                                        </p:attrNameLst>
                                      </p:cBhvr>
                                      <p:to>
                                        <p:strVal val="visible"/>
                                      </p:to>
                                    </p:set>
                                    <p:animEffect transition="in" filter="barn(inVertical)">
                                      <p:cBhvr>
                                        <p:cTn id="74" dur="500"/>
                                        <p:tgtEl>
                                          <p:spTgt spid="603"/>
                                        </p:tgtEl>
                                      </p:cBhvr>
                                    </p:animEffect>
                                  </p:childTnLst>
                                </p:cTn>
                              </p:par>
                              <p:par>
                                <p:cTn id="75" presetID="16" presetClass="entr" presetSubtype="21" fill="hold" nodeType="withEffect">
                                  <p:stCondLst>
                                    <p:cond delay="0"/>
                                  </p:stCondLst>
                                  <p:childTnLst>
                                    <p:set>
                                      <p:cBhvr>
                                        <p:cTn id="76" dur="1" fill="hold">
                                          <p:stCondLst>
                                            <p:cond delay="0"/>
                                          </p:stCondLst>
                                        </p:cTn>
                                        <p:tgtEl>
                                          <p:spTgt spid="611"/>
                                        </p:tgtEl>
                                        <p:attrNameLst>
                                          <p:attrName>style.visibility</p:attrName>
                                        </p:attrNameLst>
                                      </p:cBhvr>
                                      <p:to>
                                        <p:strVal val="visible"/>
                                      </p:to>
                                    </p:set>
                                    <p:animEffect transition="in" filter="barn(inVertical)">
                                      <p:cBhvr>
                                        <p:cTn id="77" dur="500"/>
                                        <p:tgtEl>
                                          <p:spTgt spid="611"/>
                                        </p:tgtEl>
                                      </p:cBhvr>
                                    </p:animEffect>
                                  </p:childTnLst>
                                </p:cTn>
                              </p:par>
                              <p:par>
                                <p:cTn id="78" presetID="16" presetClass="entr" presetSubtype="21" fill="hold" grpId="0" nodeType="withEffect">
                                  <p:stCondLst>
                                    <p:cond delay="0"/>
                                  </p:stCondLst>
                                  <p:childTnLst>
                                    <p:set>
                                      <p:cBhvr>
                                        <p:cTn id="79" dur="1" fill="hold">
                                          <p:stCondLst>
                                            <p:cond delay="0"/>
                                          </p:stCondLst>
                                        </p:cTn>
                                        <p:tgtEl>
                                          <p:spTgt spid="582"/>
                                        </p:tgtEl>
                                        <p:attrNameLst>
                                          <p:attrName>style.visibility</p:attrName>
                                        </p:attrNameLst>
                                      </p:cBhvr>
                                      <p:to>
                                        <p:strVal val="visible"/>
                                      </p:to>
                                    </p:set>
                                    <p:animEffect transition="in" filter="barn(inVertical)">
                                      <p:cBhvr>
                                        <p:cTn id="80" dur="500"/>
                                        <p:tgtEl>
                                          <p:spTgt spid="582"/>
                                        </p:tgtEl>
                                      </p:cBhvr>
                                    </p:animEffect>
                                  </p:childTnLst>
                                </p:cTn>
                              </p:par>
                            </p:childTnLst>
                          </p:cTn>
                        </p:par>
                      </p:childTnLst>
                    </p:cTn>
                  </p:par>
                  <p:par>
                    <p:cTn id="81" fill="hold">
                      <p:stCondLst>
                        <p:cond delay="indefinite"/>
                      </p:stCondLst>
                      <p:childTnLst>
                        <p:par>
                          <p:cTn id="82" fill="hold">
                            <p:stCondLst>
                              <p:cond delay="0"/>
                            </p:stCondLst>
                            <p:childTnLst>
                              <p:par>
                                <p:cTn id="83" presetID="16" presetClass="entr" presetSubtype="21" fill="hold" grpId="0" nodeType="clickEffect">
                                  <p:stCondLst>
                                    <p:cond delay="0"/>
                                  </p:stCondLst>
                                  <p:childTnLst>
                                    <p:set>
                                      <p:cBhvr>
                                        <p:cTn id="84" dur="1" fill="hold">
                                          <p:stCondLst>
                                            <p:cond delay="0"/>
                                          </p:stCondLst>
                                        </p:cTn>
                                        <p:tgtEl>
                                          <p:spTgt spid="591"/>
                                        </p:tgtEl>
                                        <p:attrNameLst>
                                          <p:attrName>style.visibility</p:attrName>
                                        </p:attrNameLst>
                                      </p:cBhvr>
                                      <p:to>
                                        <p:strVal val="visible"/>
                                      </p:to>
                                    </p:set>
                                    <p:animEffect transition="in" filter="barn(inVertical)">
                                      <p:cBhvr>
                                        <p:cTn id="85" dur="500"/>
                                        <p:tgtEl>
                                          <p:spTgt spid="591"/>
                                        </p:tgtEl>
                                      </p:cBhvr>
                                    </p:animEffect>
                                  </p:childTnLst>
                                </p:cTn>
                              </p:par>
                              <p:par>
                                <p:cTn id="86" presetID="16" presetClass="entr" presetSubtype="21" fill="hold" grpId="0" nodeType="withEffect">
                                  <p:stCondLst>
                                    <p:cond delay="0"/>
                                  </p:stCondLst>
                                  <p:childTnLst>
                                    <p:set>
                                      <p:cBhvr>
                                        <p:cTn id="87" dur="1" fill="hold">
                                          <p:stCondLst>
                                            <p:cond delay="0"/>
                                          </p:stCondLst>
                                        </p:cTn>
                                        <p:tgtEl>
                                          <p:spTgt spid="614"/>
                                        </p:tgtEl>
                                        <p:attrNameLst>
                                          <p:attrName>style.visibility</p:attrName>
                                        </p:attrNameLst>
                                      </p:cBhvr>
                                      <p:to>
                                        <p:strVal val="visible"/>
                                      </p:to>
                                    </p:set>
                                    <p:animEffect transition="in" filter="barn(inVertical)">
                                      <p:cBhvr>
                                        <p:cTn id="88" dur="500"/>
                                        <p:tgtEl>
                                          <p:spTgt spid="614"/>
                                        </p:tgtEl>
                                      </p:cBhvr>
                                    </p:animEffect>
                                  </p:childTnLst>
                                </p:cTn>
                              </p:par>
                              <p:par>
                                <p:cTn id="89" presetID="16" presetClass="entr" presetSubtype="21" fill="hold" grpId="0" nodeType="withEffect">
                                  <p:stCondLst>
                                    <p:cond delay="0"/>
                                  </p:stCondLst>
                                  <p:childTnLst>
                                    <p:set>
                                      <p:cBhvr>
                                        <p:cTn id="90" dur="1" fill="hold">
                                          <p:stCondLst>
                                            <p:cond delay="0"/>
                                          </p:stCondLst>
                                        </p:cTn>
                                        <p:tgtEl>
                                          <p:spTgt spid="581"/>
                                        </p:tgtEl>
                                        <p:attrNameLst>
                                          <p:attrName>style.visibility</p:attrName>
                                        </p:attrNameLst>
                                      </p:cBhvr>
                                      <p:to>
                                        <p:strVal val="visible"/>
                                      </p:to>
                                    </p:set>
                                    <p:animEffect transition="in" filter="barn(inVertical)">
                                      <p:cBhvr>
                                        <p:cTn id="91" dur="500"/>
                                        <p:tgtEl>
                                          <p:spTgt spid="581"/>
                                        </p:tgtEl>
                                      </p:cBhvr>
                                    </p:animEffect>
                                  </p:childTnLst>
                                </p:cTn>
                              </p:par>
                            </p:childTnLst>
                          </p:cTn>
                        </p:par>
                      </p:childTnLst>
                    </p:cTn>
                  </p:par>
                  <p:par>
                    <p:cTn id="92" fill="hold">
                      <p:stCondLst>
                        <p:cond delay="indefinite"/>
                      </p:stCondLst>
                      <p:childTnLst>
                        <p:par>
                          <p:cTn id="93" fill="hold">
                            <p:stCondLst>
                              <p:cond delay="0"/>
                            </p:stCondLst>
                            <p:childTnLst>
                              <p:par>
                                <p:cTn id="94" presetID="16" presetClass="entr" presetSubtype="21" fill="hold" grpId="0" nodeType="clickEffect">
                                  <p:stCondLst>
                                    <p:cond delay="0"/>
                                  </p:stCondLst>
                                  <p:childTnLst>
                                    <p:set>
                                      <p:cBhvr>
                                        <p:cTn id="95" dur="1" fill="hold">
                                          <p:stCondLst>
                                            <p:cond delay="0"/>
                                          </p:stCondLst>
                                        </p:cTn>
                                        <p:tgtEl>
                                          <p:spTgt spid="615"/>
                                        </p:tgtEl>
                                        <p:attrNameLst>
                                          <p:attrName>style.visibility</p:attrName>
                                        </p:attrNameLst>
                                      </p:cBhvr>
                                      <p:to>
                                        <p:strVal val="visible"/>
                                      </p:to>
                                    </p:set>
                                    <p:animEffect transition="in" filter="barn(inVertical)">
                                      <p:cBhvr>
                                        <p:cTn id="96" dur="500"/>
                                        <p:tgtEl>
                                          <p:spTgt spid="615"/>
                                        </p:tgtEl>
                                      </p:cBhvr>
                                    </p:animEffect>
                                  </p:childTnLst>
                                </p:cTn>
                              </p:par>
                              <p:par>
                                <p:cTn id="97" presetID="16" presetClass="entr" presetSubtype="21" fill="hold" grpId="0" nodeType="withEffect">
                                  <p:stCondLst>
                                    <p:cond delay="0"/>
                                  </p:stCondLst>
                                  <p:childTnLst>
                                    <p:set>
                                      <p:cBhvr>
                                        <p:cTn id="98" dur="1" fill="hold">
                                          <p:stCondLst>
                                            <p:cond delay="0"/>
                                          </p:stCondLst>
                                        </p:cTn>
                                        <p:tgtEl>
                                          <p:spTgt spid="592"/>
                                        </p:tgtEl>
                                        <p:attrNameLst>
                                          <p:attrName>style.visibility</p:attrName>
                                        </p:attrNameLst>
                                      </p:cBhvr>
                                      <p:to>
                                        <p:strVal val="visible"/>
                                      </p:to>
                                    </p:set>
                                    <p:animEffect transition="in" filter="barn(inVertical)">
                                      <p:cBhvr>
                                        <p:cTn id="99" dur="500"/>
                                        <p:tgtEl>
                                          <p:spTgt spid="592"/>
                                        </p:tgtEl>
                                      </p:cBhvr>
                                    </p:animEffect>
                                  </p:childTnLst>
                                </p:cTn>
                              </p:par>
                            </p:childTnLst>
                          </p:cTn>
                        </p:par>
                      </p:childTnLst>
                    </p:cTn>
                  </p:par>
                  <p:par>
                    <p:cTn id="100" fill="hold">
                      <p:stCondLst>
                        <p:cond delay="indefinite"/>
                      </p:stCondLst>
                      <p:childTnLst>
                        <p:par>
                          <p:cTn id="101" fill="hold">
                            <p:stCondLst>
                              <p:cond delay="0"/>
                            </p:stCondLst>
                            <p:childTnLst>
                              <p:par>
                                <p:cTn id="102" presetID="16" presetClass="entr" presetSubtype="21" fill="hold" grpId="0" nodeType="clickEffect">
                                  <p:stCondLst>
                                    <p:cond delay="0"/>
                                  </p:stCondLst>
                                  <p:childTnLst>
                                    <p:set>
                                      <p:cBhvr>
                                        <p:cTn id="103" dur="1" fill="hold">
                                          <p:stCondLst>
                                            <p:cond delay="0"/>
                                          </p:stCondLst>
                                        </p:cTn>
                                        <p:tgtEl>
                                          <p:spTgt spid="616"/>
                                        </p:tgtEl>
                                        <p:attrNameLst>
                                          <p:attrName>style.visibility</p:attrName>
                                        </p:attrNameLst>
                                      </p:cBhvr>
                                      <p:to>
                                        <p:strVal val="visible"/>
                                      </p:to>
                                    </p:set>
                                    <p:animEffect transition="in" filter="barn(inVertical)">
                                      <p:cBhvr>
                                        <p:cTn id="104" dur="500"/>
                                        <p:tgtEl>
                                          <p:spTgt spid="616"/>
                                        </p:tgtEl>
                                      </p:cBhvr>
                                    </p:animEffect>
                                  </p:childTnLst>
                                </p:cTn>
                              </p:par>
                              <p:par>
                                <p:cTn id="105" presetID="16" presetClass="entr" presetSubtype="21" fill="hold" grpId="0" nodeType="withEffect">
                                  <p:stCondLst>
                                    <p:cond delay="0"/>
                                  </p:stCondLst>
                                  <p:childTnLst>
                                    <p:set>
                                      <p:cBhvr>
                                        <p:cTn id="106" dur="1" fill="hold">
                                          <p:stCondLst>
                                            <p:cond delay="0"/>
                                          </p:stCondLst>
                                        </p:cTn>
                                        <p:tgtEl>
                                          <p:spTgt spid="580"/>
                                        </p:tgtEl>
                                        <p:attrNameLst>
                                          <p:attrName>style.visibility</p:attrName>
                                        </p:attrNameLst>
                                      </p:cBhvr>
                                      <p:to>
                                        <p:strVal val="visible"/>
                                      </p:to>
                                    </p:set>
                                    <p:animEffect transition="in" filter="barn(inVertical)">
                                      <p:cBhvr>
                                        <p:cTn id="107" dur="500"/>
                                        <p:tgtEl>
                                          <p:spTgt spid="580"/>
                                        </p:tgtEl>
                                      </p:cBhvr>
                                    </p:animEffect>
                                  </p:childTnLst>
                                </p:cTn>
                              </p:par>
                              <p:par>
                                <p:cTn id="108" presetID="16" presetClass="entr" presetSubtype="21" fill="hold" grpId="0" nodeType="withEffect">
                                  <p:stCondLst>
                                    <p:cond delay="0"/>
                                  </p:stCondLst>
                                  <p:childTnLst>
                                    <p:set>
                                      <p:cBhvr>
                                        <p:cTn id="109" dur="1" fill="hold">
                                          <p:stCondLst>
                                            <p:cond delay="0"/>
                                          </p:stCondLst>
                                        </p:cTn>
                                        <p:tgtEl>
                                          <p:spTgt spid="593"/>
                                        </p:tgtEl>
                                        <p:attrNameLst>
                                          <p:attrName>style.visibility</p:attrName>
                                        </p:attrNameLst>
                                      </p:cBhvr>
                                      <p:to>
                                        <p:strVal val="visible"/>
                                      </p:to>
                                    </p:set>
                                    <p:animEffect transition="in" filter="barn(inVertical)">
                                      <p:cBhvr>
                                        <p:cTn id="110" dur="500"/>
                                        <p:tgtEl>
                                          <p:spTgt spid="593"/>
                                        </p:tgtEl>
                                      </p:cBhvr>
                                    </p:animEffect>
                                  </p:childTnLst>
                                </p:cTn>
                              </p:par>
                            </p:childTnLst>
                          </p:cTn>
                        </p:par>
                      </p:childTnLst>
                    </p:cTn>
                  </p:par>
                  <p:par>
                    <p:cTn id="111" fill="hold">
                      <p:stCondLst>
                        <p:cond delay="indefinite"/>
                      </p:stCondLst>
                      <p:childTnLst>
                        <p:par>
                          <p:cTn id="112" fill="hold">
                            <p:stCondLst>
                              <p:cond delay="0"/>
                            </p:stCondLst>
                            <p:childTnLst>
                              <p:par>
                                <p:cTn id="113" presetID="16" presetClass="entr" presetSubtype="21" fill="hold" grpId="0" nodeType="clickEffect">
                                  <p:stCondLst>
                                    <p:cond delay="0"/>
                                  </p:stCondLst>
                                  <p:childTnLst>
                                    <p:set>
                                      <p:cBhvr>
                                        <p:cTn id="114" dur="1" fill="hold">
                                          <p:stCondLst>
                                            <p:cond delay="0"/>
                                          </p:stCondLst>
                                        </p:cTn>
                                        <p:tgtEl>
                                          <p:spTgt spid="617"/>
                                        </p:tgtEl>
                                        <p:attrNameLst>
                                          <p:attrName>style.visibility</p:attrName>
                                        </p:attrNameLst>
                                      </p:cBhvr>
                                      <p:to>
                                        <p:strVal val="visible"/>
                                      </p:to>
                                    </p:set>
                                    <p:animEffect transition="in" filter="barn(inVertical)">
                                      <p:cBhvr>
                                        <p:cTn id="115" dur="500"/>
                                        <p:tgtEl>
                                          <p:spTgt spid="617"/>
                                        </p:tgtEl>
                                      </p:cBhvr>
                                    </p:animEffect>
                                  </p:childTnLst>
                                </p:cTn>
                              </p:par>
                              <p:par>
                                <p:cTn id="116" presetID="16" presetClass="entr" presetSubtype="21" fill="hold" grpId="0" nodeType="withEffect">
                                  <p:stCondLst>
                                    <p:cond delay="0"/>
                                  </p:stCondLst>
                                  <p:childTnLst>
                                    <p:set>
                                      <p:cBhvr>
                                        <p:cTn id="117" dur="1" fill="hold">
                                          <p:stCondLst>
                                            <p:cond delay="0"/>
                                          </p:stCondLst>
                                        </p:cTn>
                                        <p:tgtEl>
                                          <p:spTgt spid="594"/>
                                        </p:tgtEl>
                                        <p:attrNameLst>
                                          <p:attrName>style.visibility</p:attrName>
                                        </p:attrNameLst>
                                      </p:cBhvr>
                                      <p:to>
                                        <p:strVal val="visible"/>
                                      </p:to>
                                    </p:set>
                                    <p:animEffect transition="in" filter="barn(inVertical)">
                                      <p:cBhvr>
                                        <p:cTn id="118" dur="500"/>
                                        <p:tgtEl>
                                          <p:spTgt spid="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6" grpId="0" animBg="1"/>
      <p:bldP spid="577" grpId="0" animBg="1"/>
      <p:bldP spid="578" grpId="0" animBg="1"/>
      <p:bldP spid="579" grpId="0" animBg="1"/>
      <p:bldP spid="580" grpId="0" animBg="1"/>
      <p:bldP spid="581" grpId="0" animBg="1"/>
      <p:bldP spid="582" grpId="0" animBg="1"/>
      <p:bldP spid="583" grpId="0" animBg="1"/>
      <p:bldP spid="584" grpId="0" animBg="1"/>
      <p:bldP spid="585" grpId="0"/>
      <p:bldP spid="586" grpId="0" animBg="1"/>
      <p:bldP spid="587" grpId="0"/>
      <p:bldP spid="591" grpId="0"/>
      <p:bldP spid="592" grpId="0"/>
      <p:bldP spid="593" grpId="0"/>
      <p:bldP spid="594" grpId="0"/>
      <p:bldP spid="595" grpId="0" animBg="1"/>
      <p:bldP spid="596" grpId="0" animBg="1"/>
      <p:bldP spid="597" grpId="0"/>
      <p:bldP spid="598" grpId="0" animBg="1"/>
      <p:bldP spid="599" grpId="0" animBg="1"/>
      <p:bldP spid="600" grpId="0" animBg="1"/>
      <p:bldP spid="601" grpId="0"/>
      <p:bldP spid="602" grpId="0" animBg="1"/>
      <p:bldP spid="614" grpId="0" animBg="1"/>
      <p:bldP spid="615" grpId="0" animBg="1"/>
      <p:bldP spid="616" grpId="0" animBg="1"/>
      <p:bldP spid="61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Introduction to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HANA stands for High Performance Analytical </a:t>
            </a:r>
            <a:r>
              <a:rPr kumimoji="0" lang="en-IN" sz="1800" b="1" i="0" u="sng" strike="noStrike" kern="1200" cap="none" spc="0" normalizeH="0" baseline="0" noProof="0" dirty="0">
                <a:ln>
                  <a:noFill/>
                </a:ln>
                <a:solidFill>
                  <a:prstClr val="black"/>
                </a:solidFill>
                <a:effectLst/>
                <a:uLnTx/>
                <a:uFillTx/>
                <a:latin typeface="Segoe UI"/>
                <a:ea typeface="+mn-ea"/>
                <a:cs typeface="+mn-cs"/>
              </a:rPr>
              <a:t>Appliance</a:t>
            </a:r>
            <a:r>
              <a:rPr kumimoji="0" lang="en-IN" sz="1800" b="0" i="0" u="none" strike="noStrike" kern="1200" cap="none" spc="0" normalizeH="0" baseline="0" noProof="0" dirty="0">
                <a:ln>
                  <a:noFill/>
                </a:ln>
                <a:solidFill>
                  <a:prstClr val="black"/>
                </a:solidFill>
                <a:effectLst/>
                <a:uLnTx/>
                <a:uFillTx/>
                <a:latin typeface="Segoe UI"/>
                <a:ea typeface="+mn-ea"/>
                <a:cs typeface="+mn-cs"/>
              </a:rPr>
              <a:t>. It SAP’s in-memory database.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214C3A6F-E917-308C-14DA-EB7F6E4985D0}"/>
              </a:ext>
            </a:extLst>
          </p:cNvPr>
          <p:cNvSpPr/>
          <p:nvPr/>
        </p:nvSpPr>
        <p:spPr>
          <a:xfrm>
            <a:off x="148590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CPU</a:t>
            </a:r>
          </a:p>
        </p:txBody>
      </p:sp>
      <p:sp>
        <p:nvSpPr>
          <p:cNvPr id="8" name="Rectangle: Rounded Corners 7">
            <a:extLst>
              <a:ext uri="{FF2B5EF4-FFF2-40B4-BE49-F238E27FC236}">
                <a16:creationId xmlns:a16="http://schemas.microsoft.com/office/drawing/2014/main" id="{238DA2FA-CFBE-639A-E077-17A88C6589D3}"/>
              </a:ext>
            </a:extLst>
          </p:cNvPr>
          <p:cNvSpPr/>
          <p:nvPr/>
        </p:nvSpPr>
        <p:spPr>
          <a:xfrm>
            <a:off x="4726260" y="1340768"/>
            <a:ext cx="1728192" cy="57606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RAM</a:t>
            </a:r>
          </a:p>
        </p:txBody>
      </p:sp>
      <p:sp>
        <p:nvSpPr>
          <p:cNvPr id="9" name="Arrow: Left-Right 8">
            <a:extLst>
              <a:ext uri="{FF2B5EF4-FFF2-40B4-BE49-F238E27FC236}">
                <a16:creationId xmlns:a16="http://schemas.microsoft.com/office/drawing/2014/main" id="{7B2BED4F-B6FD-6502-B752-76D673C20D9F}"/>
              </a:ext>
            </a:extLst>
          </p:cNvPr>
          <p:cNvSpPr/>
          <p:nvPr/>
        </p:nvSpPr>
        <p:spPr>
          <a:xfrm>
            <a:off x="3214092" y="1484784"/>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Arrow: Left-Right 9">
            <a:extLst>
              <a:ext uri="{FF2B5EF4-FFF2-40B4-BE49-F238E27FC236}">
                <a16:creationId xmlns:a16="http://schemas.microsoft.com/office/drawing/2014/main" id="{3AE47B9B-7DA8-0104-CCD9-AB7DEA7B9B9D}"/>
              </a:ext>
            </a:extLst>
          </p:cNvPr>
          <p:cNvSpPr/>
          <p:nvPr/>
        </p:nvSpPr>
        <p:spPr>
          <a:xfrm>
            <a:off x="6477091" y="1458879"/>
            <a:ext cx="1512168" cy="288032"/>
          </a:xfrm>
          <a:prstGeom prst="lef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Rectangle 10">
            <a:extLst>
              <a:ext uri="{FF2B5EF4-FFF2-40B4-BE49-F238E27FC236}">
                <a16:creationId xmlns:a16="http://schemas.microsoft.com/office/drawing/2014/main" id="{BDAD2F6D-BBB5-A7ED-F618-D1F05BA67D0A}"/>
              </a:ext>
            </a:extLst>
          </p:cNvPr>
          <p:cNvSpPr/>
          <p:nvPr/>
        </p:nvSpPr>
        <p:spPr>
          <a:xfrm>
            <a:off x="8011898" y="1304764"/>
            <a:ext cx="2232248" cy="648072"/>
          </a:xfrm>
          <a:prstGeom prst="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HDD</a:t>
            </a:r>
          </a:p>
        </p:txBody>
      </p:sp>
      <p:sp>
        <p:nvSpPr>
          <p:cNvPr id="12" name="Rectangle 11">
            <a:extLst>
              <a:ext uri="{FF2B5EF4-FFF2-40B4-BE49-F238E27FC236}">
                <a16:creationId xmlns:a16="http://schemas.microsoft.com/office/drawing/2014/main" id="{08A03C45-E030-438D-B1EC-5CBF23997092}"/>
              </a:ext>
            </a:extLst>
          </p:cNvPr>
          <p:cNvSpPr/>
          <p:nvPr/>
        </p:nvSpPr>
        <p:spPr>
          <a:xfrm>
            <a:off x="340379" y="1346896"/>
            <a:ext cx="1001505" cy="17200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3" name="Rectangle 12">
            <a:extLst>
              <a:ext uri="{FF2B5EF4-FFF2-40B4-BE49-F238E27FC236}">
                <a16:creationId xmlns:a16="http://schemas.microsoft.com/office/drawing/2014/main" id="{51EF1DC3-35C7-6894-6D1F-1036E6DBB8DF}"/>
              </a:ext>
            </a:extLst>
          </p:cNvPr>
          <p:cNvSpPr/>
          <p:nvPr/>
        </p:nvSpPr>
        <p:spPr>
          <a:xfrm>
            <a:off x="352257" y="1554965"/>
            <a:ext cx="713473" cy="1651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Rectangle 13">
            <a:extLst>
              <a:ext uri="{FF2B5EF4-FFF2-40B4-BE49-F238E27FC236}">
                <a16:creationId xmlns:a16="http://schemas.microsoft.com/office/drawing/2014/main" id="{919E7170-81BE-D2F4-E313-D8B499B65161}"/>
              </a:ext>
            </a:extLst>
          </p:cNvPr>
          <p:cNvSpPr/>
          <p:nvPr/>
        </p:nvSpPr>
        <p:spPr>
          <a:xfrm>
            <a:off x="363018" y="1757270"/>
            <a:ext cx="497449" cy="1436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5" name="TextBox 14">
            <a:extLst>
              <a:ext uri="{FF2B5EF4-FFF2-40B4-BE49-F238E27FC236}">
                <a16:creationId xmlns:a16="http://schemas.microsoft.com/office/drawing/2014/main" id="{DFCDDB9C-FE4D-3DDD-AD3B-89A3481B6273}"/>
              </a:ext>
            </a:extLst>
          </p:cNvPr>
          <p:cNvSpPr txBox="1"/>
          <p:nvPr/>
        </p:nvSpPr>
        <p:spPr>
          <a:xfrm>
            <a:off x="363018" y="2132856"/>
            <a:ext cx="1113199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Appliance = Hardware (Dell, Lenovo and HP) + Software</a:t>
            </a:r>
          </a:p>
        </p:txBody>
      </p:sp>
      <p:sp>
        <p:nvSpPr>
          <p:cNvPr id="16" name="TextBox 15">
            <a:extLst>
              <a:ext uri="{FF2B5EF4-FFF2-40B4-BE49-F238E27FC236}">
                <a16:creationId xmlns:a16="http://schemas.microsoft.com/office/drawing/2014/main" id="{15A76E13-9D27-910A-5C07-468FC76C0190}"/>
              </a:ext>
            </a:extLst>
          </p:cNvPr>
          <p:cNvSpPr txBox="1"/>
          <p:nvPr/>
        </p:nvSpPr>
        <p:spPr>
          <a:xfrm>
            <a:off x="363018" y="2636912"/>
            <a:ext cx="11131994" cy="400110"/>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Segoe UI"/>
                <a:ea typeface="+mn-ea"/>
                <a:cs typeface="+mn-cs"/>
              </a:rPr>
              <a:t>Hardware innovation			Software innovation</a:t>
            </a:r>
          </a:p>
        </p:txBody>
      </p:sp>
      <p:cxnSp>
        <p:nvCxnSpPr>
          <p:cNvPr id="18" name="Straight Connector 17">
            <a:extLst>
              <a:ext uri="{FF2B5EF4-FFF2-40B4-BE49-F238E27FC236}">
                <a16:creationId xmlns:a16="http://schemas.microsoft.com/office/drawing/2014/main" id="{1B1259DA-BAB1-F354-7005-5F306C4965AD}"/>
              </a:ext>
            </a:extLst>
          </p:cNvPr>
          <p:cNvCxnSpPr>
            <a:cxnSpLocks/>
            <a:stCxn id="16" idx="0"/>
          </p:cNvCxnSpPr>
          <p:nvPr/>
        </p:nvCxnSpPr>
        <p:spPr>
          <a:xfrm>
            <a:off x="5929015" y="2636912"/>
            <a:ext cx="0" cy="3960440"/>
          </a:xfrm>
          <a:prstGeom prst="line">
            <a:avLst/>
          </a:prstGeom>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D015DC43-A304-2329-DA55-BF3E834EB6D2}"/>
              </a:ext>
            </a:extLst>
          </p:cNvPr>
          <p:cNvSpPr txBox="1"/>
          <p:nvPr/>
        </p:nvSpPr>
        <p:spPr>
          <a:xfrm>
            <a:off x="477788" y="3037022"/>
            <a:ext cx="5256582" cy="1323439"/>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Cost of memory came down &lt;~50k USD</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Powerful backup systems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Ability to deliver multi-core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cpu</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Able to fabricate large memory at portable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64-bit OS - microprocessor</a:t>
            </a:r>
          </a:p>
        </p:txBody>
      </p:sp>
      <p:sp>
        <p:nvSpPr>
          <p:cNvPr id="21" name="Rectangle 20">
            <a:extLst>
              <a:ext uri="{FF2B5EF4-FFF2-40B4-BE49-F238E27FC236}">
                <a16:creationId xmlns:a16="http://schemas.microsoft.com/office/drawing/2014/main" id="{7C06770A-33F9-397C-95EF-7BAA8528FA4E}"/>
              </a:ext>
            </a:extLst>
          </p:cNvPr>
          <p:cNvSpPr/>
          <p:nvPr/>
        </p:nvSpPr>
        <p:spPr>
          <a:xfrm>
            <a:off x="4679573" y="2914928"/>
            <a:ext cx="1152119" cy="830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Rectangle 21">
            <a:extLst>
              <a:ext uri="{FF2B5EF4-FFF2-40B4-BE49-F238E27FC236}">
                <a16:creationId xmlns:a16="http://schemas.microsoft.com/office/drawing/2014/main" id="{5A3429FA-B6A6-53AE-1678-C55D0FA0BDB1}"/>
              </a:ext>
            </a:extLst>
          </p:cNvPr>
          <p:cNvSpPr/>
          <p:nvPr/>
        </p:nvSpPr>
        <p:spPr>
          <a:xfrm>
            <a:off x="4797105"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3" name="Rectangle 22">
            <a:extLst>
              <a:ext uri="{FF2B5EF4-FFF2-40B4-BE49-F238E27FC236}">
                <a16:creationId xmlns:a16="http://schemas.microsoft.com/office/drawing/2014/main" id="{5291E059-2ECD-54D1-9360-1F487D50F381}"/>
              </a:ext>
            </a:extLst>
          </p:cNvPr>
          <p:cNvSpPr/>
          <p:nvPr/>
        </p:nvSpPr>
        <p:spPr>
          <a:xfrm>
            <a:off x="5390598" y="298693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4" name="Rectangle 23">
            <a:extLst>
              <a:ext uri="{FF2B5EF4-FFF2-40B4-BE49-F238E27FC236}">
                <a16:creationId xmlns:a16="http://schemas.microsoft.com/office/drawing/2014/main" id="{7D228C4A-8C67-D327-EF0D-975E688EF5FB}"/>
              </a:ext>
            </a:extLst>
          </p:cNvPr>
          <p:cNvSpPr/>
          <p:nvPr/>
        </p:nvSpPr>
        <p:spPr>
          <a:xfrm>
            <a:off x="4797105" y="3346976"/>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5" name="Rectangle 24">
            <a:extLst>
              <a:ext uri="{FF2B5EF4-FFF2-40B4-BE49-F238E27FC236}">
                <a16:creationId xmlns:a16="http://schemas.microsoft.com/office/drawing/2014/main" id="{CCA7B6D9-201C-78EF-3DE3-DBEFA8FAB71F}"/>
              </a:ext>
            </a:extLst>
          </p:cNvPr>
          <p:cNvSpPr/>
          <p:nvPr/>
        </p:nvSpPr>
        <p:spPr>
          <a:xfrm>
            <a:off x="5388955" y="3337369"/>
            <a:ext cx="360040" cy="288032"/>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C</a:t>
            </a:r>
          </a:p>
        </p:txBody>
      </p:sp>
      <p:sp>
        <p:nvSpPr>
          <p:cNvPr id="26" name="TextBox 25">
            <a:extLst>
              <a:ext uri="{FF2B5EF4-FFF2-40B4-BE49-F238E27FC236}">
                <a16:creationId xmlns:a16="http://schemas.microsoft.com/office/drawing/2014/main" id="{86D8787B-A9C9-1F6E-D7DB-42405F5CE28D}"/>
              </a:ext>
            </a:extLst>
          </p:cNvPr>
          <p:cNvSpPr txBox="1"/>
          <p:nvPr/>
        </p:nvSpPr>
        <p:spPr>
          <a:xfrm>
            <a:off x="6083723" y="2986936"/>
            <a:ext cx="5256582" cy="2062103"/>
          </a:xfrm>
          <a:prstGeom prst="rect">
            <a:avLst/>
          </a:prstGeom>
          <a:noFill/>
        </p:spPr>
        <p:txBody>
          <a:bodyPr wrap="square" rtlCol="0">
            <a:spAutoFit/>
          </a:bodyPr>
          <a:lstStyle/>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Row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v.s</a:t>
            </a:r>
            <a:r>
              <a:rPr kumimoji="0" lang="en-IN" sz="1600" b="0" i="0" u="none" strike="noStrike" kern="1200" cap="none" spc="0" normalizeH="0" baseline="0" noProof="0" dirty="0">
                <a:ln>
                  <a:noFill/>
                </a:ln>
                <a:solidFill>
                  <a:prstClr val="black"/>
                </a:solidFill>
                <a:effectLst/>
                <a:uLnTx/>
                <a:uFillTx/>
                <a:latin typeface="Segoe UI"/>
                <a:ea typeface="+mn-ea"/>
                <a:cs typeface="+mn-cs"/>
              </a:rPr>
              <a:t> Column store</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secondary indexes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can aggregate the data on-fly</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Compression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Partitioning of data</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Massive parallel processing using multi-core CPU</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No need to maintain large change records</a:t>
            </a:r>
          </a:p>
          <a:p>
            <a:pPr marL="285750" marR="0" lvl="0" indent="-28575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Insert-only approach (compliance)</a:t>
            </a:r>
          </a:p>
        </p:txBody>
      </p:sp>
    </p:spTree>
    <p:extLst>
      <p:ext uri="{BB962C8B-B14F-4D97-AF65-F5344CB8AC3E}">
        <p14:creationId xmlns:p14="http://schemas.microsoft.com/office/powerpoint/2010/main" val="1779020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Row store v/s Column Store (Behind scenes)</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graphicFrame>
        <p:nvGraphicFramePr>
          <p:cNvPr id="3" name="Table 2">
            <a:extLst>
              <a:ext uri="{FF2B5EF4-FFF2-40B4-BE49-F238E27FC236}">
                <a16:creationId xmlns:a16="http://schemas.microsoft.com/office/drawing/2014/main" id="{85CD2748-F6AF-216C-6284-38779BAD48D6}"/>
              </a:ext>
            </a:extLst>
          </p:cNvPr>
          <p:cNvGraphicFramePr>
            <a:graphicFrameLocks noGrp="1"/>
          </p:cNvGraphicFramePr>
          <p:nvPr/>
        </p:nvGraphicFramePr>
        <p:xfrm>
          <a:off x="263886" y="720372"/>
          <a:ext cx="11218280" cy="396240"/>
        </p:xfrm>
        <a:graphic>
          <a:graphicData uri="http://schemas.openxmlformats.org/drawingml/2006/table">
            <a:tbl>
              <a:tblPr firstRow="1" bandRow="1">
                <a:tableStyleId>{5C22544A-7EE6-4342-B048-85BDC9FD1C3A}</a:tableStyleId>
              </a:tblPr>
              <a:tblGrid>
                <a:gridCol w="1121828">
                  <a:extLst>
                    <a:ext uri="{9D8B030D-6E8A-4147-A177-3AD203B41FA5}">
                      <a16:colId xmlns:a16="http://schemas.microsoft.com/office/drawing/2014/main" val="479200091"/>
                    </a:ext>
                  </a:extLst>
                </a:gridCol>
                <a:gridCol w="1121828">
                  <a:extLst>
                    <a:ext uri="{9D8B030D-6E8A-4147-A177-3AD203B41FA5}">
                      <a16:colId xmlns:a16="http://schemas.microsoft.com/office/drawing/2014/main" val="576804796"/>
                    </a:ext>
                  </a:extLst>
                </a:gridCol>
                <a:gridCol w="1121828">
                  <a:extLst>
                    <a:ext uri="{9D8B030D-6E8A-4147-A177-3AD203B41FA5}">
                      <a16:colId xmlns:a16="http://schemas.microsoft.com/office/drawing/2014/main" val="1702428848"/>
                    </a:ext>
                  </a:extLst>
                </a:gridCol>
                <a:gridCol w="1121828">
                  <a:extLst>
                    <a:ext uri="{9D8B030D-6E8A-4147-A177-3AD203B41FA5}">
                      <a16:colId xmlns:a16="http://schemas.microsoft.com/office/drawing/2014/main" val="681747626"/>
                    </a:ext>
                  </a:extLst>
                </a:gridCol>
                <a:gridCol w="1121828">
                  <a:extLst>
                    <a:ext uri="{9D8B030D-6E8A-4147-A177-3AD203B41FA5}">
                      <a16:colId xmlns:a16="http://schemas.microsoft.com/office/drawing/2014/main" val="1219602830"/>
                    </a:ext>
                  </a:extLst>
                </a:gridCol>
                <a:gridCol w="1121828">
                  <a:extLst>
                    <a:ext uri="{9D8B030D-6E8A-4147-A177-3AD203B41FA5}">
                      <a16:colId xmlns:a16="http://schemas.microsoft.com/office/drawing/2014/main" val="3545826756"/>
                    </a:ext>
                  </a:extLst>
                </a:gridCol>
                <a:gridCol w="1121828">
                  <a:extLst>
                    <a:ext uri="{9D8B030D-6E8A-4147-A177-3AD203B41FA5}">
                      <a16:colId xmlns:a16="http://schemas.microsoft.com/office/drawing/2014/main" val="1547691450"/>
                    </a:ext>
                  </a:extLst>
                </a:gridCol>
                <a:gridCol w="1121828">
                  <a:extLst>
                    <a:ext uri="{9D8B030D-6E8A-4147-A177-3AD203B41FA5}">
                      <a16:colId xmlns:a16="http://schemas.microsoft.com/office/drawing/2014/main" val="1549085456"/>
                    </a:ext>
                  </a:extLst>
                </a:gridCol>
                <a:gridCol w="1121828">
                  <a:extLst>
                    <a:ext uri="{9D8B030D-6E8A-4147-A177-3AD203B41FA5}">
                      <a16:colId xmlns:a16="http://schemas.microsoft.com/office/drawing/2014/main" val="2339247623"/>
                    </a:ext>
                  </a:extLst>
                </a:gridCol>
                <a:gridCol w="1121828">
                  <a:extLst>
                    <a:ext uri="{9D8B030D-6E8A-4147-A177-3AD203B41FA5}">
                      <a16:colId xmlns:a16="http://schemas.microsoft.com/office/drawing/2014/main" val="3793275721"/>
                    </a:ext>
                  </a:extLst>
                </a:gridCol>
              </a:tblGrid>
              <a:tr h="370840">
                <a:tc>
                  <a:txBody>
                    <a:bodyPr/>
                    <a:lstStyle/>
                    <a:p>
                      <a:r>
                        <a:rPr lang="en-IN" sz="2000" b="0" dirty="0">
                          <a:latin typeface="Cooper Black" panose="0208090404030B020404" pitchFamily="18" charset="0"/>
                        </a:rPr>
                        <a:t>1001</a:t>
                      </a:r>
                    </a:p>
                  </a:txBody>
                  <a:tcPr/>
                </a:tc>
                <a:tc>
                  <a:txBody>
                    <a:bodyPr/>
                    <a:lstStyle/>
                    <a:p>
                      <a:r>
                        <a:rPr lang="en-IN" sz="2000" b="0" dirty="0">
                          <a:latin typeface="Cooper Black" panose="0208090404030B020404" pitchFamily="18" charset="0"/>
                        </a:rPr>
                        <a:t>SHIP1</a:t>
                      </a:r>
                    </a:p>
                  </a:txBody>
                  <a:tcPr/>
                </a:tc>
                <a:tc>
                  <a:txBody>
                    <a:bodyPr/>
                    <a:lstStyle/>
                    <a:p>
                      <a:r>
                        <a:rPr lang="en-IN" sz="2000" b="0" dirty="0">
                          <a:latin typeface="Cooper Black" panose="0208090404030B020404" pitchFamily="18" charset="0"/>
                        </a:rPr>
                        <a:t>MAT1</a:t>
                      </a:r>
                    </a:p>
                  </a:txBody>
                  <a:tcPr/>
                </a:tc>
                <a:tc>
                  <a:txBody>
                    <a:bodyPr/>
                    <a:lstStyle/>
                    <a:p>
                      <a:r>
                        <a:rPr lang="en-IN" sz="2000" b="0" dirty="0">
                          <a:latin typeface="Cooper Black" panose="0208090404030B020404" pitchFamily="18" charset="0"/>
                        </a:rPr>
                        <a:t>500</a:t>
                      </a:r>
                    </a:p>
                  </a:txBody>
                  <a:tcPr/>
                </a:tc>
                <a:tc>
                  <a:txBody>
                    <a:bodyPr/>
                    <a:lstStyle/>
                    <a:p>
                      <a:r>
                        <a:rPr lang="en-IN" sz="2000" b="0" dirty="0">
                          <a:latin typeface="Cooper Black" panose="0208090404030B020404" pitchFamily="18" charset="0"/>
                        </a:rPr>
                        <a:t>USD</a:t>
                      </a:r>
                    </a:p>
                  </a:txBody>
                  <a:tcPr/>
                </a:tc>
                <a:tc>
                  <a:txBody>
                    <a:bodyPr/>
                    <a:lstStyle/>
                    <a:p>
                      <a:r>
                        <a:rPr lang="en-IN" sz="2000" b="0" dirty="0">
                          <a:latin typeface="Cooper Black" panose="0208090404030B020404" pitchFamily="18" charset="0"/>
                        </a:rPr>
                        <a:t>1002</a:t>
                      </a:r>
                    </a:p>
                  </a:txBody>
                  <a:tcPr/>
                </a:tc>
                <a:tc>
                  <a:txBody>
                    <a:bodyPr/>
                    <a:lstStyle/>
                    <a:p>
                      <a:r>
                        <a:rPr lang="en-IN" sz="2000" b="0" dirty="0">
                          <a:latin typeface="Cooper Black" panose="0208090404030B020404" pitchFamily="18" charset="0"/>
                        </a:rPr>
                        <a:t>SHIP1</a:t>
                      </a:r>
                    </a:p>
                  </a:txBody>
                  <a:tcPr/>
                </a:tc>
                <a:tc>
                  <a:txBody>
                    <a:bodyPr/>
                    <a:lstStyle/>
                    <a:p>
                      <a:r>
                        <a:rPr lang="en-IN" sz="2000" b="0" dirty="0">
                          <a:latin typeface="Cooper Black" panose="0208090404030B020404" pitchFamily="18" charset="0"/>
                        </a:rPr>
                        <a:t>MAT2</a:t>
                      </a:r>
                    </a:p>
                  </a:txBody>
                  <a:tcPr/>
                </a:tc>
                <a:tc>
                  <a:txBody>
                    <a:bodyPr/>
                    <a:lstStyle/>
                    <a:p>
                      <a:r>
                        <a:rPr lang="en-IN" sz="2000" b="0" dirty="0">
                          <a:latin typeface="Cooper Black" panose="0208090404030B020404" pitchFamily="18" charset="0"/>
                        </a:rPr>
                        <a:t>300</a:t>
                      </a:r>
                    </a:p>
                  </a:txBody>
                  <a:tcPr/>
                </a:tc>
                <a:tc>
                  <a:txBody>
                    <a:bodyPr/>
                    <a:lstStyle/>
                    <a:p>
                      <a:r>
                        <a:rPr lang="en-IN" sz="2000" b="0" dirty="0">
                          <a:latin typeface="Cooper Black" panose="0208090404030B020404" pitchFamily="18" charset="0"/>
                        </a:rPr>
                        <a:t>USD</a:t>
                      </a:r>
                    </a:p>
                  </a:txBody>
                  <a:tcPr/>
                </a:tc>
                <a:extLst>
                  <a:ext uri="{0D108BD9-81ED-4DB2-BD59-A6C34878D82A}">
                    <a16:rowId xmlns:a16="http://schemas.microsoft.com/office/drawing/2014/main" val="3259288881"/>
                  </a:ext>
                </a:extLst>
              </a:tr>
            </a:tbl>
          </a:graphicData>
        </a:graphic>
      </p:graphicFrame>
      <p:graphicFrame>
        <p:nvGraphicFramePr>
          <p:cNvPr id="7" name="Table 6">
            <a:extLst>
              <a:ext uri="{FF2B5EF4-FFF2-40B4-BE49-F238E27FC236}">
                <a16:creationId xmlns:a16="http://schemas.microsoft.com/office/drawing/2014/main" id="{FDF1E20B-D659-B54A-512D-CA88C806663D}"/>
              </a:ext>
            </a:extLst>
          </p:cNvPr>
          <p:cNvGraphicFramePr>
            <a:graphicFrameLocks noGrp="1"/>
          </p:cNvGraphicFramePr>
          <p:nvPr/>
        </p:nvGraphicFramePr>
        <p:xfrm>
          <a:off x="263886" y="1248299"/>
          <a:ext cx="11218280" cy="370840"/>
        </p:xfrm>
        <a:graphic>
          <a:graphicData uri="http://schemas.openxmlformats.org/drawingml/2006/table">
            <a:tbl>
              <a:tblPr firstRow="1" bandRow="1">
                <a:tableStyleId>{5C22544A-7EE6-4342-B048-85BDC9FD1C3A}</a:tableStyleId>
              </a:tblPr>
              <a:tblGrid>
                <a:gridCol w="1121828">
                  <a:extLst>
                    <a:ext uri="{9D8B030D-6E8A-4147-A177-3AD203B41FA5}">
                      <a16:colId xmlns:a16="http://schemas.microsoft.com/office/drawing/2014/main" val="479200091"/>
                    </a:ext>
                  </a:extLst>
                </a:gridCol>
                <a:gridCol w="1121828">
                  <a:extLst>
                    <a:ext uri="{9D8B030D-6E8A-4147-A177-3AD203B41FA5}">
                      <a16:colId xmlns:a16="http://schemas.microsoft.com/office/drawing/2014/main" val="576804796"/>
                    </a:ext>
                  </a:extLst>
                </a:gridCol>
                <a:gridCol w="1121828">
                  <a:extLst>
                    <a:ext uri="{9D8B030D-6E8A-4147-A177-3AD203B41FA5}">
                      <a16:colId xmlns:a16="http://schemas.microsoft.com/office/drawing/2014/main" val="1702428848"/>
                    </a:ext>
                  </a:extLst>
                </a:gridCol>
                <a:gridCol w="1121828">
                  <a:extLst>
                    <a:ext uri="{9D8B030D-6E8A-4147-A177-3AD203B41FA5}">
                      <a16:colId xmlns:a16="http://schemas.microsoft.com/office/drawing/2014/main" val="681747626"/>
                    </a:ext>
                  </a:extLst>
                </a:gridCol>
                <a:gridCol w="1121828">
                  <a:extLst>
                    <a:ext uri="{9D8B030D-6E8A-4147-A177-3AD203B41FA5}">
                      <a16:colId xmlns:a16="http://schemas.microsoft.com/office/drawing/2014/main" val="1219602830"/>
                    </a:ext>
                  </a:extLst>
                </a:gridCol>
                <a:gridCol w="1121828">
                  <a:extLst>
                    <a:ext uri="{9D8B030D-6E8A-4147-A177-3AD203B41FA5}">
                      <a16:colId xmlns:a16="http://schemas.microsoft.com/office/drawing/2014/main" val="3545826756"/>
                    </a:ext>
                  </a:extLst>
                </a:gridCol>
                <a:gridCol w="1121828">
                  <a:extLst>
                    <a:ext uri="{9D8B030D-6E8A-4147-A177-3AD203B41FA5}">
                      <a16:colId xmlns:a16="http://schemas.microsoft.com/office/drawing/2014/main" val="1547691450"/>
                    </a:ext>
                  </a:extLst>
                </a:gridCol>
                <a:gridCol w="1121828">
                  <a:extLst>
                    <a:ext uri="{9D8B030D-6E8A-4147-A177-3AD203B41FA5}">
                      <a16:colId xmlns:a16="http://schemas.microsoft.com/office/drawing/2014/main" val="1549085456"/>
                    </a:ext>
                  </a:extLst>
                </a:gridCol>
                <a:gridCol w="1121828">
                  <a:extLst>
                    <a:ext uri="{9D8B030D-6E8A-4147-A177-3AD203B41FA5}">
                      <a16:colId xmlns:a16="http://schemas.microsoft.com/office/drawing/2014/main" val="2339247623"/>
                    </a:ext>
                  </a:extLst>
                </a:gridCol>
                <a:gridCol w="1121828">
                  <a:extLst>
                    <a:ext uri="{9D8B030D-6E8A-4147-A177-3AD203B41FA5}">
                      <a16:colId xmlns:a16="http://schemas.microsoft.com/office/drawing/2014/main" val="3793275721"/>
                    </a:ext>
                  </a:extLst>
                </a:gridCol>
              </a:tblGrid>
              <a:tr h="370840">
                <a:tc>
                  <a:txBody>
                    <a:bodyPr/>
                    <a:lstStyle/>
                    <a:p>
                      <a:r>
                        <a:rPr lang="en-IN" dirty="0"/>
                        <a:t>1003</a:t>
                      </a:r>
                    </a:p>
                  </a:txBody>
                  <a:tcPr/>
                </a:tc>
                <a:tc>
                  <a:txBody>
                    <a:bodyPr/>
                    <a:lstStyle/>
                    <a:p>
                      <a:r>
                        <a:rPr lang="en-IN" dirty="0"/>
                        <a:t>SHIP2</a:t>
                      </a:r>
                    </a:p>
                  </a:txBody>
                  <a:tcPr/>
                </a:tc>
                <a:tc>
                  <a:txBody>
                    <a:bodyPr/>
                    <a:lstStyle/>
                    <a:p>
                      <a:r>
                        <a:rPr lang="en-IN" dirty="0"/>
                        <a:t>MAT2</a:t>
                      </a:r>
                    </a:p>
                  </a:txBody>
                  <a:tcPr/>
                </a:tc>
                <a:tc>
                  <a:txBody>
                    <a:bodyPr/>
                    <a:lstStyle/>
                    <a:p>
                      <a:r>
                        <a:rPr lang="en-IN" dirty="0"/>
                        <a:t>900</a:t>
                      </a:r>
                    </a:p>
                  </a:txBody>
                  <a:tcPr/>
                </a:tc>
                <a:tc>
                  <a:txBody>
                    <a:bodyPr/>
                    <a:lstStyle/>
                    <a:p>
                      <a:r>
                        <a:rPr lang="en-IN" dirty="0"/>
                        <a:t>USD</a:t>
                      </a:r>
                    </a:p>
                  </a:txBody>
                  <a:tcPr/>
                </a:tc>
                <a:tc>
                  <a:txBody>
                    <a:bodyPr/>
                    <a:lstStyle/>
                    <a:p>
                      <a:r>
                        <a:rPr lang="en-IN" dirty="0"/>
                        <a:t>1004</a:t>
                      </a:r>
                    </a:p>
                  </a:txBody>
                  <a:tcPr/>
                </a:tc>
                <a:tc>
                  <a:txBody>
                    <a:bodyPr/>
                    <a:lstStyle/>
                    <a:p>
                      <a:r>
                        <a:rPr lang="en-IN" dirty="0"/>
                        <a:t>SHIP2</a:t>
                      </a:r>
                    </a:p>
                  </a:txBody>
                  <a:tcPr/>
                </a:tc>
                <a:tc>
                  <a:txBody>
                    <a:bodyPr/>
                    <a:lstStyle/>
                    <a:p>
                      <a:r>
                        <a:rPr lang="en-IN" dirty="0"/>
                        <a:t>MAT1</a:t>
                      </a:r>
                    </a:p>
                  </a:txBody>
                  <a:tcPr/>
                </a:tc>
                <a:tc>
                  <a:txBody>
                    <a:bodyPr/>
                    <a:lstStyle/>
                    <a:p>
                      <a:r>
                        <a:rPr lang="en-IN" dirty="0"/>
                        <a:t>500</a:t>
                      </a:r>
                    </a:p>
                  </a:txBody>
                  <a:tcPr/>
                </a:tc>
                <a:tc>
                  <a:txBody>
                    <a:bodyPr/>
                    <a:lstStyle/>
                    <a:p>
                      <a:r>
                        <a:rPr lang="en-IN" dirty="0"/>
                        <a:t>USD</a:t>
                      </a:r>
                    </a:p>
                  </a:txBody>
                  <a:tcPr/>
                </a:tc>
                <a:extLst>
                  <a:ext uri="{0D108BD9-81ED-4DB2-BD59-A6C34878D82A}">
                    <a16:rowId xmlns:a16="http://schemas.microsoft.com/office/drawing/2014/main" val="3259288881"/>
                  </a:ext>
                </a:extLst>
              </a:tr>
            </a:tbl>
          </a:graphicData>
        </a:graphic>
      </p:graphicFrame>
      <p:sp>
        <p:nvSpPr>
          <p:cNvPr id="8" name="TextBox 7">
            <a:extLst>
              <a:ext uri="{FF2B5EF4-FFF2-40B4-BE49-F238E27FC236}">
                <a16:creationId xmlns:a16="http://schemas.microsoft.com/office/drawing/2014/main" id="{1461940F-80AB-DA7F-7B25-3E778B48D04D}"/>
              </a:ext>
            </a:extLst>
          </p:cNvPr>
          <p:cNvSpPr txBox="1"/>
          <p:nvPr/>
        </p:nvSpPr>
        <p:spPr>
          <a:xfrm>
            <a:off x="263886" y="1976085"/>
            <a:ext cx="5995765" cy="3293209"/>
          </a:xfrm>
          <a:prstGeom prst="rect">
            <a:avLst/>
          </a:prstGeom>
          <a:noFill/>
        </p:spPr>
        <p:txBody>
          <a:bodyPr wrap="square" rtlCol="0">
            <a:spAutoFit/>
          </a:bodyPr>
          <a:lstStyle/>
          <a:p>
            <a:r>
              <a:rPr lang="en-IN" sz="1800" b="1" dirty="0"/>
              <a:t>What is the total sales in my company?</a:t>
            </a:r>
          </a:p>
          <a:p>
            <a:r>
              <a:rPr lang="en-IN" sz="1800" dirty="0"/>
              <a:t>DB has to scan all the cells of all the rows and extract the amount field to total. This consumes lots of time.</a:t>
            </a:r>
          </a:p>
          <a:p>
            <a:r>
              <a:rPr lang="en-IN" sz="1800" dirty="0"/>
              <a:t>When we get data in column, since less cells are scanned, we will get the total much faster.</a:t>
            </a:r>
          </a:p>
          <a:p>
            <a:endParaRPr lang="en-IN" sz="1800" dirty="0"/>
          </a:p>
          <a:p>
            <a:r>
              <a:rPr lang="en-IN" sz="1800" b="1" dirty="0"/>
              <a:t>Bring me all columns, all rows – SELECT * FROM tab</a:t>
            </a:r>
          </a:p>
          <a:p>
            <a:endParaRPr lang="en-IN" sz="1800" dirty="0"/>
          </a:p>
          <a:p>
            <a:endParaRPr lang="en-IN" sz="1600" dirty="0"/>
          </a:p>
          <a:p>
            <a:endParaRPr lang="en-IN" sz="1600" dirty="0"/>
          </a:p>
          <a:p>
            <a:endParaRPr lang="en-IN" sz="1600" dirty="0"/>
          </a:p>
          <a:p>
            <a:r>
              <a:rPr lang="en-IN" sz="1600" dirty="0"/>
              <a:t>Aggregation – SUM, MIN, MAX, AVG, COUNT</a:t>
            </a:r>
          </a:p>
        </p:txBody>
      </p:sp>
      <p:sp>
        <p:nvSpPr>
          <p:cNvPr id="11" name="Rectangle 10">
            <a:extLst>
              <a:ext uri="{FF2B5EF4-FFF2-40B4-BE49-F238E27FC236}">
                <a16:creationId xmlns:a16="http://schemas.microsoft.com/office/drawing/2014/main" id="{59DB6E85-2C47-2F7C-32D8-768B11A542F9}"/>
              </a:ext>
            </a:extLst>
          </p:cNvPr>
          <p:cNvSpPr/>
          <p:nvPr/>
        </p:nvSpPr>
        <p:spPr>
          <a:xfrm>
            <a:off x="6652414" y="3429000"/>
            <a:ext cx="1006454"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400" b="1" dirty="0"/>
              <a:t>1001</a:t>
            </a:r>
          </a:p>
          <a:p>
            <a:pPr algn="ctr"/>
            <a:r>
              <a:rPr lang="en-IN" sz="2400" b="1" dirty="0"/>
              <a:t>1002</a:t>
            </a:r>
          </a:p>
          <a:p>
            <a:pPr algn="ctr"/>
            <a:r>
              <a:rPr lang="en-IN" sz="2400" b="1" dirty="0"/>
              <a:t>1003</a:t>
            </a:r>
          </a:p>
          <a:p>
            <a:pPr algn="ctr"/>
            <a:r>
              <a:rPr lang="en-IN" sz="2400" b="1" dirty="0"/>
              <a:t>1004</a:t>
            </a:r>
          </a:p>
        </p:txBody>
      </p:sp>
      <p:sp>
        <p:nvSpPr>
          <p:cNvPr id="12" name="Rectangle 11">
            <a:extLst>
              <a:ext uri="{FF2B5EF4-FFF2-40B4-BE49-F238E27FC236}">
                <a16:creationId xmlns:a16="http://schemas.microsoft.com/office/drawing/2014/main" id="{8D95E185-492B-444E-9C7A-7F9347BE79BE}"/>
              </a:ext>
            </a:extLst>
          </p:cNvPr>
          <p:cNvSpPr/>
          <p:nvPr/>
        </p:nvSpPr>
        <p:spPr>
          <a:xfrm>
            <a:off x="7786719"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SHIP1</a:t>
            </a:r>
          </a:p>
          <a:p>
            <a:pPr algn="ctr"/>
            <a:r>
              <a:rPr lang="en-IN" sz="2000" b="1" dirty="0"/>
              <a:t>SHIP1</a:t>
            </a:r>
          </a:p>
          <a:p>
            <a:pPr algn="ctr"/>
            <a:r>
              <a:rPr lang="en-IN" sz="2000" b="1" dirty="0"/>
              <a:t>SHIP2</a:t>
            </a:r>
          </a:p>
          <a:p>
            <a:pPr algn="ctr"/>
            <a:r>
              <a:rPr lang="en-IN" sz="2000" b="1" dirty="0"/>
              <a:t>SHIP2</a:t>
            </a:r>
          </a:p>
        </p:txBody>
      </p:sp>
      <p:sp>
        <p:nvSpPr>
          <p:cNvPr id="13" name="Rectangle 12">
            <a:extLst>
              <a:ext uri="{FF2B5EF4-FFF2-40B4-BE49-F238E27FC236}">
                <a16:creationId xmlns:a16="http://schemas.microsoft.com/office/drawing/2014/main" id="{F6DBC526-4E7E-3C76-C723-DCD565024B96}"/>
              </a:ext>
            </a:extLst>
          </p:cNvPr>
          <p:cNvSpPr/>
          <p:nvPr/>
        </p:nvSpPr>
        <p:spPr>
          <a:xfrm>
            <a:off x="8921025"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MAT1</a:t>
            </a:r>
          </a:p>
          <a:p>
            <a:pPr algn="ctr"/>
            <a:r>
              <a:rPr lang="en-IN" sz="2000" b="1" dirty="0"/>
              <a:t>MAT2</a:t>
            </a:r>
          </a:p>
          <a:p>
            <a:pPr algn="ctr"/>
            <a:r>
              <a:rPr lang="en-IN" sz="2000" b="1" dirty="0"/>
              <a:t>MAT2</a:t>
            </a:r>
          </a:p>
          <a:p>
            <a:pPr algn="ctr"/>
            <a:r>
              <a:rPr lang="en-IN" sz="2000" b="1" dirty="0"/>
              <a:t>MAT1</a:t>
            </a:r>
          </a:p>
        </p:txBody>
      </p:sp>
      <p:sp>
        <p:nvSpPr>
          <p:cNvPr id="14" name="Rectangle 13">
            <a:extLst>
              <a:ext uri="{FF2B5EF4-FFF2-40B4-BE49-F238E27FC236}">
                <a16:creationId xmlns:a16="http://schemas.microsoft.com/office/drawing/2014/main" id="{592D3A1C-5A8F-B915-7584-18DAA7FB5F06}"/>
              </a:ext>
            </a:extLst>
          </p:cNvPr>
          <p:cNvSpPr/>
          <p:nvPr/>
        </p:nvSpPr>
        <p:spPr>
          <a:xfrm>
            <a:off x="10055331"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500</a:t>
            </a:r>
          </a:p>
          <a:p>
            <a:pPr algn="ctr"/>
            <a:r>
              <a:rPr lang="en-IN" sz="2000" b="1" dirty="0"/>
              <a:t>300</a:t>
            </a:r>
          </a:p>
          <a:p>
            <a:pPr algn="ctr"/>
            <a:r>
              <a:rPr lang="en-IN" sz="2000" b="1" dirty="0"/>
              <a:t>900</a:t>
            </a:r>
          </a:p>
          <a:p>
            <a:pPr algn="ctr"/>
            <a:r>
              <a:rPr lang="en-IN" sz="2000" b="1" dirty="0"/>
              <a:t>500</a:t>
            </a:r>
          </a:p>
        </p:txBody>
      </p:sp>
      <p:sp>
        <p:nvSpPr>
          <p:cNvPr id="15" name="Rectangle 14">
            <a:extLst>
              <a:ext uri="{FF2B5EF4-FFF2-40B4-BE49-F238E27FC236}">
                <a16:creationId xmlns:a16="http://schemas.microsoft.com/office/drawing/2014/main" id="{319D0131-125B-17B3-877D-C7633C318610}"/>
              </a:ext>
            </a:extLst>
          </p:cNvPr>
          <p:cNvSpPr/>
          <p:nvPr/>
        </p:nvSpPr>
        <p:spPr>
          <a:xfrm>
            <a:off x="11141485" y="3429000"/>
            <a:ext cx="1006455" cy="28367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N" sz="2000" b="1" dirty="0"/>
              <a:t>USD</a:t>
            </a:r>
          </a:p>
          <a:p>
            <a:pPr algn="ctr"/>
            <a:r>
              <a:rPr lang="en-IN" sz="2000" b="1" dirty="0"/>
              <a:t>USD</a:t>
            </a:r>
          </a:p>
          <a:p>
            <a:pPr algn="ctr"/>
            <a:r>
              <a:rPr lang="en-IN" sz="2000" b="1" dirty="0"/>
              <a:t>USD</a:t>
            </a:r>
          </a:p>
          <a:p>
            <a:pPr algn="ctr"/>
            <a:r>
              <a:rPr lang="en-IN" sz="2000" b="1" dirty="0"/>
              <a:t>USD</a:t>
            </a:r>
          </a:p>
        </p:txBody>
      </p:sp>
      <mc:AlternateContent xmlns:mc="http://schemas.openxmlformats.org/markup-compatibility/2006" xmlns:p14="http://schemas.microsoft.com/office/powerpoint/2010/main">
        <mc:Choice Requires="p14">
          <p:contentPart p14:bwMode="auto" r:id="rId3">
            <p14:nvContentPartPr>
              <p14:cNvPr id="19" name="Ink 18">
                <a:extLst>
                  <a:ext uri="{FF2B5EF4-FFF2-40B4-BE49-F238E27FC236}">
                    <a16:creationId xmlns:a16="http://schemas.microsoft.com/office/drawing/2014/main" id="{4E233279-D065-18CF-0A59-812E216A2588}"/>
                  </a:ext>
                </a:extLst>
              </p14:cNvPr>
              <p14:cNvContentPartPr/>
              <p14:nvPr/>
            </p14:nvContentPartPr>
            <p14:xfrm>
              <a:off x="10217382" y="4165222"/>
              <a:ext cx="670680" cy="1606680"/>
            </p14:xfrm>
          </p:contentPart>
        </mc:Choice>
        <mc:Fallback xmlns="">
          <p:pic>
            <p:nvPicPr>
              <p:cNvPr id="19" name="Ink 18">
                <a:extLst>
                  <a:ext uri="{FF2B5EF4-FFF2-40B4-BE49-F238E27FC236}">
                    <a16:creationId xmlns:a16="http://schemas.microsoft.com/office/drawing/2014/main" id="{4E233279-D065-18CF-0A59-812E216A2588}"/>
                  </a:ext>
                </a:extLst>
              </p:cNvPr>
              <p:cNvPicPr/>
              <p:nvPr/>
            </p:nvPicPr>
            <p:blipFill>
              <a:blip r:embed="rId4"/>
              <a:stretch>
                <a:fillRect/>
              </a:stretch>
            </p:blipFill>
            <p:spPr>
              <a:xfrm>
                <a:off x="10208742" y="4156222"/>
                <a:ext cx="688320" cy="16243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36" name="Ink 135">
                <a:extLst>
                  <a:ext uri="{FF2B5EF4-FFF2-40B4-BE49-F238E27FC236}">
                    <a16:creationId xmlns:a16="http://schemas.microsoft.com/office/drawing/2014/main" id="{5AB9B01F-A507-E6AA-C7A0-AC239033E64C}"/>
                  </a:ext>
                </a:extLst>
              </p14:cNvPr>
              <p14:cNvContentPartPr/>
              <p14:nvPr/>
            </p14:nvContentPartPr>
            <p14:xfrm>
              <a:off x="7806822" y="4313902"/>
              <a:ext cx="15840" cy="197640"/>
            </p14:xfrm>
          </p:contentPart>
        </mc:Choice>
        <mc:Fallback xmlns="">
          <p:pic>
            <p:nvPicPr>
              <p:cNvPr id="136" name="Ink 135">
                <a:extLst>
                  <a:ext uri="{FF2B5EF4-FFF2-40B4-BE49-F238E27FC236}">
                    <a16:creationId xmlns:a16="http://schemas.microsoft.com/office/drawing/2014/main" id="{5AB9B01F-A507-E6AA-C7A0-AC239033E64C}"/>
                  </a:ext>
                </a:extLst>
              </p:cNvPr>
              <p:cNvPicPr/>
              <p:nvPr/>
            </p:nvPicPr>
            <p:blipFill>
              <a:blip r:embed="rId188"/>
              <a:stretch>
                <a:fillRect/>
              </a:stretch>
            </p:blipFill>
            <p:spPr>
              <a:xfrm>
                <a:off x="7797822" y="4305262"/>
                <a:ext cx="33480" cy="215280"/>
              </a:xfrm>
              <a:prstGeom prst="rect">
                <a:avLst/>
              </a:prstGeom>
            </p:spPr>
          </p:pic>
        </mc:Fallback>
      </mc:AlternateContent>
      <p:grpSp>
        <p:nvGrpSpPr>
          <p:cNvPr id="140" name="Group 139">
            <a:extLst>
              <a:ext uri="{FF2B5EF4-FFF2-40B4-BE49-F238E27FC236}">
                <a16:creationId xmlns:a16="http://schemas.microsoft.com/office/drawing/2014/main" id="{2AE881F0-D189-F388-7326-CEE8ECD41519}"/>
              </a:ext>
            </a:extLst>
          </p:cNvPr>
          <p:cNvGrpSpPr/>
          <p:nvPr/>
        </p:nvGrpSpPr>
        <p:grpSpPr>
          <a:xfrm>
            <a:off x="7745622" y="4689022"/>
            <a:ext cx="119160" cy="331920"/>
            <a:chOff x="7745622" y="4689022"/>
            <a:chExt cx="119160" cy="331920"/>
          </a:xfrm>
        </p:grpSpPr>
        <mc:AlternateContent xmlns:mc="http://schemas.openxmlformats.org/markup-compatibility/2006" xmlns:p14="http://schemas.microsoft.com/office/powerpoint/2010/main">
          <mc:Choice Requires="p14">
            <p:contentPart p14:bwMode="auto" r:id="rId189">
              <p14:nvContentPartPr>
                <p14:cNvPr id="137" name="Ink 136">
                  <a:extLst>
                    <a:ext uri="{FF2B5EF4-FFF2-40B4-BE49-F238E27FC236}">
                      <a16:creationId xmlns:a16="http://schemas.microsoft.com/office/drawing/2014/main" id="{1A872110-2A6B-96E7-4B0F-BD8DD134E126}"/>
                    </a:ext>
                  </a:extLst>
                </p14:cNvPr>
                <p14:cNvContentPartPr/>
                <p14:nvPr/>
              </p14:nvContentPartPr>
              <p14:xfrm>
                <a:off x="7745622" y="4689022"/>
                <a:ext cx="84600" cy="98640"/>
              </p14:xfrm>
            </p:contentPart>
          </mc:Choice>
          <mc:Fallback xmlns="">
            <p:pic>
              <p:nvPicPr>
                <p:cNvPr id="137" name="Ink 136">
                  <a:extLst>
                    <a:ext uri="{FF2B5EF4-FFF2-40B4-BE49-F238E27FC236}">
                      <a16:creationId xmlns:a16="http://schemas.microsoft.com/office/drawing/2014/main" id="{1A872110-2A6B-96E7-4B0F-BD8DD134E126}"/>
                    </a:ext>
                  </a:extLst>
                </p:cNvPr>
                <p:cNvPicPr/>
                <p:nvPr/>
              </p:nvPicPr>
              <p:blipFill>
                <a:blip r:embed="rId190"/>
                <a:stretch>
                  <a:fillRect/>
                </a:stretch>
              </p:blipFill>
              <p:spPr>
                <a:xfrm>
                  <a:off x="7736982" y="4680022"/>
                  <a:ext cx="102240" cy="1162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8" name="Ink 137">
                  <a:extLst>
                    <a:ext uri="{FF2B5EF4-FFF2-40B4-BE49-F238E27FC236}">
                      <a16:creationId xmlns:a16="http://schemas.microsoft.com/office/drawing/2014/main" id="{B7E9E96B-31A9-8CC4-0700-B2A90D46155E}"/>
                    </a:ext>
                  </a:extLst>
                </p14:cNvPr>
                <p14:cNvContentPartPr/>
                <p14:nvPr/>
              </p14:nvContentPartPr>
              <p14:xfrm>
                <a:off x="7765062" y="4902142"/>
                <a:ext cx="99720" cy="118800"/>
              </p14:xfrm>
            </p:contentPart>
          </mc:Choice>
          <mc:Fallback xmlns="">
            <p:pic>
              <p:nvPicPr>
                <p:cNvPr id="138" name="Ink 137">
                  <a:extLst>
                    <a:ext uri="{FF2B5EF4-FFF2-40B4-BE49-F238E27FC236}">
                      <a16:creationId xmlns:a16="http://schemas.microsoft.com/office/drawing/2014/main" id="{B7E9E96B-31A9-8CC4-0700-B2A90D46155E}"/>
                    </a:ext>
                  </a:extLst>
                </p:cNvPr>
                <p:cNvPicPr/>
                <p:nvPr/>
              </p:nvPicPr>
              <p:blipFill>
                <a:blip r:embed="rId192"/>
                <a:stretch>
                  <a:fillRect/>
                </a:stretch>
              </p:blipFill>
              <p:spPr>
                <a:xfrm>
                  <a:off x="7756422" y="4893502"/>
                  <a:ext cx="117360" cy="1364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93">
            <p14:nvContentPartPr>
              <p14:cNvPr id="139" name="Ink 138">
                <a:extLst>
                  <a:ext uri="{FF2B5EF4-FFF2-40B4-BE49-F238E27FC236}">
                    <a16:creationId xmlns:a16="http://schemas.microsoft.com/office/drawing/2014/main" id="{18A0CE17-79DE-8EAE-A10D-7548F6BCB672}"/>
                  </a:ext>
                </a:extLst>
              </p14:cNvPr>
              <p14:cNvContentPartPr/>
              <p14:nvPr/>
            </p14:nvContentPartPr>
            <p14:xfrm>
              <a:off x="7805022" y="5203822"/>
              <a:ext cx="45000" cy="168480"/>
            </p14:xfrm>
          </p:contentPart>
        </mc:Choice>
        <mc:Fallback xmlns="">
          <p:pic>
            <p:nvPicPr>
              <p:cNvPr id="139" name="Ink 138">
                <a:extLst>
                  <a:ext uri="{FF2B5EF4-FFF2-40B4-BE49-F238E27FC236}">
                    <a16:creationId xmlns:a16="http://schemas.microsoft.com/office/drawing/2014/main" id="{18A0CE17-79DE-8EAE-A10D-7548F6BCB672}"/>
                  </a:ext>
                </a:extLst>
              </p:cNvPr>
              <p:cNvPicPr/>
              <p:nvPr/>
            </p:nvPicPr>
            <p:blipFill>
              <a:blip r:embed="rId194"/>
              <a:stretch>
                <a:fillRect/>
              </a:stretch>
            </p:blipFill>
            <p:spPr>
              <a:xfrm>
                <a:off x="7796022" y="5194822"/>
                <a:ext cx="62640" cy="1861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70" name="Ink 169">
                <a:extLst>
                  <a:ext uri="{FF2B5EF4-FFF2-40B4-BE49-F238E27FC236}">
                    <a16:creationId xmlns:a16="http://schemas.microsoft.com/office/drawing/2014/main" id="{49D21C31-F5FB-2CF2-35F5-1F927BC9D480}"/>
                  </a:ext>
                </a:extLst>
              </p14:cNvPr>
              <p14:cNvContentPartPr/>
              <p14:nvPr/>
            </p14:nvContentPartPr>
            <p14:xfrm>
              <a:off x="8624022" y="4343782"/>
              <a:ext cx="127440" cy="285120"/>
            </p14:xfrm>
          </p:contentPart>
        </mc:Choice>
        <mc:Fallback xmlns="">
          <p:pic>
            <p:nvPicPr>
              <p:cNvPr id="170" name="Ink 169">
                <a:extLst>
                  <a:ext uri="{FF2B5EF4-FFF2-40B4-BE49-F238E27FC236}">
                    <a16:creationId xmlns:a16="http://schemas.microsoft.com/office/drawing/2014/main" id="{49D21C31-F5FB-2CF2-35F5-1F927BC9D480}"/>
                  </a:ext>
                </a:extLst>
              </p:cNvPr>
              <p:cNvPicPr/>
              <p:nvPr/>
            </p:nvPicPr>
            <p:blipFill>
              <a:blip r:embed="rId246"/>
              <a:stretch>
                <a:fillRect/>
              </a:stretch>
            </p:blipFill>
            <p:spPr>
              <a:xfrm>
                <a:off x="8615022" y="4334782"/>
                <a:ext cx="145080" cy="302760"/>
              </a:xfrm>
              <a:prstGeom prst="rect">
                <a:avLst/>
              </a:prstGeom>
            </p:spPr>
          </p:pic>
        </mc:Fallback>
      </mc:AlternateContent>
    </p:spTree>
    <p:extLst>
      <p:ext uri="{BB962C8B-B14F-4D97-AF65-F5344CB8AC3E}">
        <p14:creationId xmlns:p14="http://schemas.microsoft.com/office/powerpoint/2010/main" val="42395169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When to choose Row or When to choose Column</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3" name="TextBox 2">
            <a:extLst>
              <a:ext uri="{FF2B5EF4-FFF2-40B4-BE49-F238E27FC236}">
                <a16:creationId xmlns:a16="http://schemas.microsoft.com/office/drawing/2014/main" id="{BDCBDF49-CDF7-36F5-7146-36FE35274F4E}"/>
              </a:ext>
            </a:extLst>
          </p:cNvPr>
          <p:cNvSpPr txBox="1"/>
          <p:nvPr/>
        </p:nvSpPr>
        <p:spPr>
          <a:xfrm>
            <a:off x="177646" y="655067"/>
            <a:ext cx="11486844" cy="36933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black"/>
                </a:solidFill>
                <a:effectLst/>
                <a:uLnTx/>
                <a:uFillTx/>
                <a:latin typeface="Segoe UI"/>
                <a:ea typeface="+mn-ea"/>
                <a:cs typeface="+mn-cs"/>
              </a:rPr>
              <a:t>Row Store					Column Store</a:t>
            </a: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cxnSp>
        <p:nvCxnSpPr>
          <p:cNvPr id="8" name="Straight Connector 7">
            <a:extLst>
              <a:ext uri="{FF2B5EF4-FFF2-40B4-BE49-F238E27FC236}">
                <a16:creationId xmlns:a16="http://schemas.microsoft.com/office/drawing/2014/main" id="{7A27CF2A-57CE-7780-DB2F-10F948C0ABDA}"/>
              </a:ext>
            </a:extLst>
          </p:cNvPr>
          <p:cNvCxnSpPr>
            <a:stCxn id="3" idx="0"/>
          </p:cNvCxnSpPr>
          <p:nvPr/>
        </p:nvCxnSpPr>
        <p:spPr>
          <a:xfrm>
            <a:off x="5921068" y="655067"/>
            <a:ext cx="29328" cy="5582245"/>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08AFD159-D787-EDA8-637A-5BD879EB2006}"/>
              </a:ext>
            </a:extLst>
          </p:cNvPr>
          <p:cNvSpPr txBox="1"/>
          <p:nvPr/>
        </p:nvSpPr>
        <p:spPr>
          <a:xfrm>
            <a:off x="261764" y="1124744"/>
            <a:ext cx="5544616"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SELECT * on our table is unavoidable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we do have most values as unique values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the data volume in table is low</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Table has more WRITE operations then READ operation</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Usually org tables, configuration tables</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The guidelines of choosing row is strict</a:t>
            </a:r>
          </a:p>
        </p:txBody>
      </p:sp>
      <p:sp>
        <p:nvSpPr>
          <p:cNvPr id="10" name="TextBox 9">
            <a:extLst>
              <a:ext uri="{FF2B5EF4-FFF2-40B4-BE49-F238E27FC236}">
                <a16:creationId xmlns:a16="http://schemas.microsoft.com/office/drawing/2014/main" id="{7CC61C05-4E37-14DF-2BBD-7576B1944D08}"/>
              </a:ext>
            </a:extLst>
          </p:cNvPr>
          <p:cNvSpPr txBox="1"/>
          <p:nvPr/>
        </p:nvSpPr>
        <p:spPr>
          <a:xfrm>
            <a:off x="6065084" y="1068110"/>
            <a:ext cx="5544616" cy="2800767"/>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If we want to apply the Aggregation on data (SUM, MIN, MAX, AVG, COUNT)</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When our table columns have duplicate values which is very true in sap in tables which store master and transaction data (compression will be good)</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SAP have already changed most of their tables to column store which means it’s a best practice</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Volume of table data is very high</a:t>
            </a:r>
          </a:p>
          <a:p>
            <a:pPr marL="342900" marR="0" lvl="0" indent="-342900" algn="l" defTabSz="1218987"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We read table more often then write which is true also in a typical system we write more SELECT query then INSERT, MODIFY</a:t>
            </a:r>
          </a:p>
        </p:txBody>
      </p:sp>
    </p:spTree>
    <p:extLst>
      <p:ext uri="{BB962C8B-B14F-4D97-AF65-F5344CB8AC3E}">
        <p14:creationId xmlns:p14="http://schemas.microsoft.com/office/powerpoint/2010/main" val="23773098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Developer’s view – what it means for my life?</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2"/>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6">
            <a:extLst>
              <a:ext uri="{FF2B5EF4-FFF2-40B4-BE49-F238E27FC236}">
                <a16:creationId xmlns:a16="http://schemas.microsoft.com/office/drawing/2014/main" id="{3212D328-828E-4245-9821-CCDBA28F9FE4}"/>
              </a:ext>
            </a:extLst>
          </p:cNvPr>
          <p:cNvSpPr/>
          <p:nvPr/>
        </p:nvSpPr>
        <p:spPr>
          <a:xfrm>
            <a:off x="3909821" y="956853"/>
            <a:ext cx="3600400" cy="8640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Presentation layer</a:t>
            </a:r>
          </a:p>
        </p:txBody>
      </p:sp>
      <p:sp>
        <p:nvSpPr>
          <p:cNvPr id="8" name="Rectangle 7">
            <a:extLst>
              <a:ext uri="{FF2B5EF4-FFF2-40B4-BE49-F238E27FC236}">
                <a16:creationId xmlns:a16="http://schemas.microsoft.com/office/drawing/2014/main" id="{673DEF51-7714-0F7E-627D-CF8FEFCF6616}"/>
              </a:ext>
            </a:extLst>
          </p:cNvPr>
          <p:cNvSpPr/>
          <p:nvPr/>
        </p:nvSpPr>
        <p:spPr>
          <a:xfrm>
            <a:off x="3009721" y="2631901"/>
            <a:ext cx="5400600" cy="18002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Application layer</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SAP </a:t>
            </a:r>
            <a:r>
              <a:rPr kumimoji="0" lang="en-IN" sz="2400" b="0" i="0" u="none" strike="noStrike" kern="1200" cap="none" spc="0" normalizeH="0" baseline="0" noProof="0" dirty="0" err="1">
                <a:ln>
                  <a:noFill/>
                </a:ln>
                <a:solidFill>
                  <a:prstClr val="white"/>
                </a:solidFill>
                <a:effectLst/>
                <a:uLnTx/>
                <a:uFillTx/>
                <a:latin typeface="Segoe UI"/>
                <a:ea typeface="+mn-ea"/>
                <a:cs typeface="+mn-cs"/>
              </a:rPr>
              <a:t>Netweaver</a:t>
            </a:r>
            <a:endParaRPr kumimoji="0" lang="en-IN" sz="2400" b="0" i="0" u="none" strike="noStrike" kern="1200" cap="none" spc="0" normalizeH="0" baseline="0" noProof="0" dirty="0">
              <a:ln>
                <a:noFill/>
              </a:ln>
              <a:solidFill>
                <a:prstClr val="white"/>
              </a:solidFill>
              <a:effectLst/>
              <a:uLnTx/>
              <a:uFillTx/>
              <a:latin typeface="Segoe UI"/>
              <a:ea typeface="+mn-ea"/>
              <a:cs typeface="+mn-cs"/>
            </a:endParaRPr>
          </a:p>
        </p:txBody>
      </p:sp>
      <p:sp>
        <p:nvSpPr>
          <p:cNvPr id="9" name="Flowchart: Magnetic Disk 8">
            <a:extLst>
              <a:ext uri="{FF2B5EF4-FFF2-40B4-BE49-F238E27FC236}">
                <a16:creationId xmlns:a16="http://schemas.microsoft.com/office/drawing/2014/main" id="{A24A7A2A-5E10-5DF3-C20B-D0A28E21548F}"/>
              </a:ext>
            </a:extLst>
          </p:cNvPr>
          <p:cNvSpPr/>
          <p:nvPr/>
        </p:nvSpPr>
        <p:spPr>
          <a:xfrm>
            <a:off x="4544275" y="5246748"/>
            <a:ext cx="2524210" cy="1312718"/>
          </a:xfrm>
          <a:prstGeom prst="flowChartMagneticDisk">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Database</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HANA ~50k$</a:t>
            </a:r>
          </a:p>
        </p:txBody>
      </p:sp>
      <p:sp>
        <p:nvSpPr>
          <p:cNvPr id="10" name="Arrow: Up-Down 9">
            <a:extLst>
              <a:ext uri="{FF2B5EF4-FFF2-40B4-BE49-F238E27FC236}">
                <a16:creationId xmlns:a16="http://schemas.microsoft.com/office/drawing/2014/main" id="{F430B21C-F442-69FD-4A9A-36284885EDB4}"/>
              </a:ext>
            </a:extLst>
          </p:cNvPr>
          <p:cNvSpPr/>
          <p:nvPr/>
        </p:nvSpPr>
        <p:spPr>
          <a:xfrm>
            <a:off x="5662364" y="1844824"/>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1" name="Arrow: Up-Down 10">
            <a:extLst>
              <a:ext uri="{FF2B5EF4-FFF2-40B4-BE49-F238E27FC236}">
                <a16:creationId xmlns:a16="http://schemas.microsoft.com/office/drawing/2014/main" id="{19C42F4D-CEFD-4774-6E16-F8DFA2DD4715}"/>
              </a:ext>
            </a:extLst>
          </p:cNvPr>
          <p:cNvSpPr/>
          <p:nvPr/>
        </p:nvSpPr>
        <p:spPr>
          <a:xfrm>
            <a:off x="5662364" y="4455976"/>
            <a:ext cx="144016" cy="787077"/>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2" name="TextBox 11">
            <a:extLst>
              <a:ext uri="{FF2B5EF4-FFF2-40B4-BE49-F238E27FC236}">
                <a16:creationId xmlns:a16="http://schemas.microsoft.com/office/drawing/2014/main" id="{27F7F4EF-C6E4-8AA6-696F-665432C0A9A9}"/>
              </a:ext>
            </a:extLst>
          </p:cNvPr>
          <p:cNvSpPr txBox="1"/>
          <p:nvPr/>
        </p:nvSpPr>
        <p:spPr>
          <a:xfrm>
            <a:off x="278600" y="2631901"/>
            <a:ext cx="2625512" cy="1569660"/>
          </a:xfrm>
          <a:prstGeom prst="rect">
            <a:avLst/>
          </a:prstGeom>
          <a:noFill/>
        </p:spPr>
        <p:txBody>
          <a:bodyPr wrap="square" rtlCol="0">
            <a:spAutoFit/>
          </a:bodyPr>
          <a:lstStyle/>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Selection screen</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Data object</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SELECT * FROM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db</a:t>
            </a:r>
            <a:r>
              <a:rPr kumimoji="0" lang="en-IN" sz="1600" b="0" i="0" u="none" strike="noStrike" kern="1200" cap="none" spc="0" normalizeH="0" baseline="0" noProof="0" dirty="0">
                <a:ln>
                  <a:noFill/>
                </a:ln>
                <a:solidFill>
                  <a:prstClr val="black"/>
                </a:solidFill>
                <a:effectLst/>
                <a:uLnTx/>
                <a:uFillTx/>
                <a:latin typeface="Segoe UI"/>
                <a:ea typeface="+mn-ea"/>
                <a:cs typeface="+mn-cs"/>
              </a:rPr>
              <a:t> INTO </a:t>
            </a:r>
            <a:r>
              <a:rPr kumimoji="0" lang="en-IN" sz="1600" b="0" i="0" u="none" strike="noStrike" kern="1200" cap="none" spc="0" normalizeH="0" baseline="0" noProof="0" dirty="0" err="1">
                <a:ln>
                  <a:noFill/>
                </a:ln>
                <a:solidFill>
                  <a:prstClr val="black"/>
                </a:solidFill>
                <a:effectLst/>
                <a:uLnTx/>
                <a:uFillTx/>
                <a:latin typeface="Segoe UI"/>
                <a:ea typeface="+mn-ea"/>
                <a:cs typeface="+mn-cs"/>
              </a:rPr>
              <a:t>itab</a:t>
            </a:r>
            <a:endParaRPr kumimoji="0" lang="en-IN" sz="1600" b="0" i="0" u="none" strike="noStrike" kern="1200" cap="none" spc="0" normalizeH="0" baseline="0" noProof="0" dirty="0">
              <a:ln>
                <a:noFill/>
              </a:ln>
              <a:solidFill>
                <a:prstClr val="black"/>
              </a:solidFill>
              <a:effectLst/>
              <a:uLnTx/>
              <a:uFillTx/>
              <a:latin typeface="Segoe UI"/>
              <a:ea typeface="+mn-ea"/>
              <a:cs typeface="+mn-cs"/>
            </a:endParaRP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LOOP process data</a:t>
            </a:r>
          </a:p>
          <a:p>
            <a:pPr marL="342900" marR="0" lvl="0" indent="-342900" algn="l" defTabSz="1218987" rtl="0" eaLnBrk="1" fontAlgn="auto" latinLnBrk="0" hangingPunct="1">
              <a:lnSpc>
                <a:spcPct val="100000"/>
              </a:lnSpc>
              <a:spcBef>
                <a:spcPts val="0"/>
              </a:spcBef>
              <a:spcAft>
                <a:spcPts val="0"/>
              </a:spcAft>
              <a:buClrTx/>
              <a:buSzTx/>
              <a:buFontTx/>
              <a:buAutoNum type="arabicPeriod"/>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Display data to user</a:t>
            </a:r>
          </a:p>
        </p:txBody>
      </p:sp>
      <p:grpSp>
        <p:nvGrpSpPr>
          <p:cNvPr id="16" name="Group 15">
            <a:extLst>
              <a:ext uri="{FF2B5EF4-FFF2-40B4-BE49-F238E27FC236}">
                <a16:creationId xmlns:a16="http://schemas.microsoft.com/office/drawing/2014/main" id="{F8EBCAD4-6DEB-3C8B-2A00-2A4BE889C19B}"/>
              </a:ext>
            </a:extLst>
          </p:cNvPr>
          <p:cNvGrpSpPr/>
          <p:nvPr/>
        </p:nvGrpSpPr>
        <p:grpSpPr>
          <a:xfrm>
            <a:off x="2494012" y="3068960"/>
            <a:ext cx="1906247" cy="3109435"/>
            <a:chOff x="2494012" y="3068960"/>
            <a:chExt cx="1906247" cy="3109435"/>
          </a:xfrm>
        </p:grpSpPr>
        <p:sp>
          <p:nvSpPr>
            <p:cNvPr id="13" name="Flowchart: Merge 12">
              <a:extLst>
                <a:ext uri="{FF2B5EF4-FFF2-40B4-BE49-F238E27FC236}">
                  <a16:creationId xmlns:a16="http://schemas.microsoft.com/office/drawing/2014/main" id="{EDCD2AEC-6F5F-CD70-B6B2-CC7A1766F916}"/>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4" name="Arrow: Curved Up 13">
              <a:extLst>
                <a:ext uri="{FF2B5EF4-FFF2-40B4-BE49-F238E27FC236}">
                  <a16:creationId xmlns:a16="http://schemas.microsoft.com/office/drawing/2014/main" id="{A19155F5-D626-DDFB-E43A-5C5F9F5EDC96}"/>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5" name="Arrow: Curved Up 14">
              <a:extLst>
                <a:ext uri="{FF2B5EF4-FFF2-40B4-BE49-F238E27FC236}">
                  <a16:creationId xmlns:a16="http://schemas.microsoft.com/office/drawing/2014/main" id="{5D629624-F2DB-BB0E-366A-68CEBD965140}"/>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grpSp>
        <p:nvGrpSpPr>
          <p:cNvPr id="17" name="Group 16">
            <a:extLst>
              <a:ext uri="{FF2B5EF4-FFF2-40B4-BE49-F238E27FC236}">
                <a16:creationId xmlns:a16="http://schemas.microsoft.com/office/drawing/2014/main" id="{599EFB5B-4814-F102-02E4-CE0DD3E9EA91}"/>
              </a:ext>
            </a:extLst>
          </p:cNvPr>
          <p:cNvGrpSpPr/>
          <p:nvPr/>
        </p:nvGrpSpPr>
        <p:grpSpPr>
          <a:xfrm rot="10800000">
            <a:off x="7019783" y="3102590"/>
            <a:ext cx="1906247" cy="3109435"/>
            <a:chOff x="2494012" y="3068960"/>
            <a:chExt cx="1906247" cy="3109435"/>
          </a:xfrm>
        </p:grpSpPr>
        <p:sp>
          <p:nvSpPr>
            <p:cNvPr id="18" name="Flowchart: Merge 17">
              <a:extLst>
                <a:ext uri="{FF2B5EF4-FFF2-40B4-BE49-F238E27FC236}">
                  <a16:creationId xmlns:a16="http://schemas.microsoft.com/office/drawing/2014/main" id="{B6BB9D55-568D-E139-D8AA-389448081B4C}"/>
                </a:ext>
              </a:extLst>
            </p:cNvPr>
            <p:cNvSpPr/>
            <p:nvPr/>
          </p:nvSpPr>
          <p:spPr>
            <a:xfrm>
              <a:off x="2494012" y="3068960"/>
              <a:ext cx="1906247" cy="3109435"/>
            </a:xfrm>
            <a:prstGeom prst="flowChartMerg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9" name="Arrow: Curved Up 18">
              <a:extLst>
                <a:ext uri="{FF2B5EF4-FFF2-40B4-BE49-F238E27FC236}">
                  <a16:creationId xmlns:a16="http://schemas.microsoft.com/office/drawing/2014/main" id="{56A5DC85-39AE-D73F-CF50-F262073E0263}"/>
                </a:ext>
              </a:extLst>
            </p:cNvPr>
            <p:cNvSpPr/>
            <p:nvPr/>
          </p:nvSpPr>
          <p:spPr>
            <a:xfrm>
              <a:off x="3214092" y="3501008"/>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0" name="Arrow: Curved Up 19">
              <a:extLst>
                <a:ext uri="{FF2B5EF4-FFF2-40B4-BE49-F238E27FC236}">
                  <a16:creationId xmlns:a16="http://schemas.microsoft.com/office/drawing/2014/main" id="{00363D37-97FC-CFE8-BBB1-1FAF4805407F}"/>
                </a:ext>
              </a:extLst>
            </p:cNvPr>
            <p:cNvSpPr/>
            <p:nvPr/>
          </p:nvSpPr>
          <p:spPr>
            <a:xfrm rot="10640010">
              <a:off x="3157139" y="3084075"/>
              <a:ext cx="579994" cy="360040"/>
            </a:xfrm>
            <a:prstGeom prst="curvedUpArrow">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grpSp>
      <p:sp>
        <p:nvSpPr>
          <p:cNvPr id="21" name="TextBox 20">
            <a:extLst>
              <a:ext uri="{FF2B5EF4-FFF2-40B4-BE49-F238E27FC236}">
                <a16:creationId xmlns:a16="http://schemas.microsoft.com/office/drawing/2014/main" id="{75F329B9-9A84-C7FC-CA7D-2B867D751A0B}"/>
              </a:ext>
            </a:extLst>
          </p:cNvPr>
          <p:cNvSpPr txBox="1"/>
          <p:nvPr/>
        </p:nvSpPr>
        <p:spPr>
          <a:xfrm>
            <a:off x="8782014" y="5177242"/>
            <a:ext cx="2714838" cy="64633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800" b="1" i="0" u="none" strike="noStrike" kern="1200" cap="none" spc="0" normalizeH="0" baseline="0" noProof="0" dirty="0">
                <a:ln>
                  <a:noFill/>
                </a:ln>
                <a:solidFill>
                  <a:prstClr val="black"/>
                </a:solidFill>
                <a:effectLst/>
                <a:uLnTx/>
                <a:uFillTx/>
                <a:latin typeface="Segoe UI"/>
                <a:ea typeface="+mn-ea"/>
                <a:cs typeface="+mn-cs"/>
              </a:rPr>
              <a:t>Code to data paradigm or code push down</a:t>
            </a:r>
          </a:p>
        </p:txBody>
      </p:sp>
      <p:pic>
        <p:nvPicPr>
          <p:cNvPr id="1026" name="Picture 2" descr="Microsoft Laptop 4 - 15&quot; inches Screen, AMD R7/Windows 10 Home/8GB RAM/256  GB SSD/ Platinum - (5UI-00049) : Amazon.in: Electronics">
            <a:extLst>
              <a:ext uri="{FF2B5EF4-FFF2-40B4-BE49-F238E27FC236}">
                <a16:creationId xmlns:a16="http://schemas.microsoft.com/office/drawing/2014/main" id="{536B7135-0E1D-BE87-D62E-ED9C206FAD4F}"/>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281888" y="2496011"/>
            <a:ext cx="1680758" cy="16807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novo IdeaPad 3i 14 Laptop, Intel Core i5-1235U, India | Ubuy">
            <a:extLst>
              <a:ext uri="{FF2B5EF4-FFF2-40B4-BE49-F238E27FC236}">
                <a16:creationId xmlns:a16="http://schemas.microsoft.com/office/drawing/2014/main" id="{A5A6ACB9-473F-1645-55AF-342415A0A147}"/>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flipH="1">
            <a:off x="3075054" y="5375319"/>
            <a:ext cx="1438063" cy="1438063"/>
          </a:xfrm>
          <a:prstGeom prst="rect">
            <a:avLst/>
          </a:prstGeom>
          <a:noFill/>
          <a:extLst>
            <a:ext uri="{909E8E84-426E-40DD-AFC4-6F175D3DCCD1}">
              <a14:hiddenFill xmlns:a14="http://schemas.microsoft.com/office/drawing/2010/main">
                <a:solidFill>
                  <a:srgbClr val="FFFFFF"/>
                </a:solidFill>
              </a14:hiddenFill>
            </a:ext>
          </a:extLst>
        </p:spPr>
      </p:pic>
      <p:cxnSp>
        <p:nvCxnSpPr>
          <p:cNvPr id="23" name="Connector: Elbow 22">
            <a:extLst>
              <a:ext uri="{FF2B5EF4-FFF2-40B4-BE49-F238E27FC236}">
                <a16:creationId xmlns:a16="http://schemas.microsoft.com/office/drawing/2014/main" id="{B0C06E8C-258D-43AD-3870-ADCE5839768D}"/>
              </a:ext>
            </a:extLst>
          </p:cNvPr>
          <p:cNvCxnSpPr>
            <a:stCxn id="1026" idx="2"/>
            <a:endCxn id="1028" idx="0"/>
          </p:cNvCxnSpPr>
          <p:nvPr/>
        </p:nvCxnSpPr>
        <p:spPr>
          <a:xfrm rot="5400000">
            <a:off x="5858901" y="2111953"/>
            <a:ext cx="1198550" cy="532818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76690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7">
            <a:extLst>
              <a:ext uri="{FF2B5EF4-FFF2-40B4-BE49-F238E27FC236}">
                <a16:creationId xmlns:a16="http://schemas.microsoft.com/office/drawing/2014/main" id="{88E61238-5293-706C-0972-3E7CDF4CE539}"/>
              </a:ext>
            </a:extLst>
          </p:cNvPr>
          <p:cNvSpPr txBox="1">
            <a:spLocks/>
          </p:cNvSpPr>
          <p:nvPr/>
        </p:nvSpPr>
        <p:spPr>
          <a:xfrm>
            <a:off x="141079" y="141370"/>
            <a:ext cx="11137885" cy="513697"/>
          </a:xfrm>
          <a:prstGeom prst="rect">
            <a:avLst/>
          </a:prstGeom>
        </p:spPr>
        <p:txBody>
          <a:bodyPr>
            <a:normAutofit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rPr>
              <a:t>Evolution of HANA</a:t>
            </a:r>
            <a:endParaRPr kumimoji="0" lang="en-IN" sz="3199" b="0" i="0" u="none" strike="noStrike" kern="1200" cap="none" spc="0" normalizeH="0" baseline="0" noProof="0" dirty="0">
              <a:ln>
                <a:noFill/>
              </a:ln>
              <a:solidFill>
                <a:prstClr val="black"/>
              </a:solidFill>
              <a:effectLst/>
              <a:uLnTx/>
              <a:uFillTx/>
              <a:latin typeface="Cooper Black" panose="0208090404030B020404" pitchFamily="18" charset="0"/>
              <a:ea typeface="+mj-ea"/>
              <a:cs typeface="Times New Roman" panose="02020603050405020304" pitchFamily="18" charset="0"/>
            </a:endParaRPr>
          </a:p>
        </p:txBody>
      </p:sp>
      <p:sp>
        <p:nvSpPr>
          <p:cNvPr id="4" name="TextBox 3">
            <a:extLst>
              <a:ext uri="{FF2B5EF4-FFF2-40B4-BE49-F238E27FC236}">
                <a16:creationId xmlns:a16="http://schemas.microsoft.com/office/drawing/2014/main" id="{8803427F-BBC4-98B2-1F0F-6E79C1BEC402}"/>
              </a:ext>
            </a:extLst>
          </p:cNvPr>
          <p:cNvSpPr txBox="1"/>
          <p:nvPr/>
        </p:nvSpPr>
        <p:spPr>
          <a:xfrm>
            <a:off x="9547913" y="6408935"/>
            <a:ext cx="2524210" cy="276999"/>
          </a:xfrm>
          <a:prstGeom prst="rect">
            <a:avLst/>
          </a:prstGeom>
          <a:noFill/>
        </p:spPr>
        <p:txBody>
          <a:bodyPr wrap="square">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rPr>
              <a:t>www.anubhavtrainings.com</a:t>
            </a:r>
            <a:endParaRPr kumimoji="0" lang="en-IN" sz="1200" b="0" i="0" u="none" strike="noStrike" kern="1200" cap="none" spc="0" normalizeH="0" baseline="0" noProof="0" dirty="0">
              <a:ln>
                <a:noFill/>
              </a:ln>
              <a:solidFill>
                <a:srgbClr val="002060"/>
              </a:solidFill>
              <a:effectLst/>
              <a:uLnTx/>
              <a:uFillTx/>
              <a:latin typeface="Cooper Black" panose="0208090404030B020404" pitchFamily="18" charset="0"/>
              <a:ea typeface="+mn-ea"/>
              <a:cs typeface="+mn-cs"/>
            </a:endParaRPr>
          </a:p>
        </p:txBody>
      </p:sp>
      <p:pic>
        <p:nvPicPr>
          <p:cNvPr id="5" name="Picture 4">
            <a:extLst>
              <a:ext uri="{FF2B5EF4-FFF2-40B4-BE49-F238E27FC236}">
                <a16:creationId xmlns:a16="http://schemas.microsoft.com/office/drawing/2014/main" id="{1CFC86E7-6CB2-CA3E-46F1-E90A72AAF2E8}"/>
              </a:ext>
            </a:extLst>
          </p:cNvPr>
          <p:cNvPicPr>
            <a:picLocks noChangeAspect="1"/>
          </p:cNvPicPr>
          <p:nvPr/>
        </p:nvPicPr>
        <p:blipFill>
          <a:blip r:embed="rId3"/>
          <a:stretch>
            <a:fillRect/>
          </a:stretch>
        </p:blipFill>
        <p:spPr>
          <a:xfrm>
            <a:off x="11691526" y="71244"/>
            <a:ext cx="456414" cy="450803"/>
          </a:xfrm>
          <a:prstGeom prst="rect">
            <a:avLst/>
          </a:prstGeom>
        </p:spPr>
      </p:pic>
      <p:sp>
        <p:nvSpPr>
          <p:cNvPr id="6" name="TextBox 5">
            <a:extLst>
              <a:ext uri="{FF2B5EF4-FFF2-40B4-BE49-F238E27FC236}">
                <a16:creationId xmlns:a16="http://schemas.microsoft.com/office/drawing/2014/main" id="{81B9A001-2EEA-D0AB-C568-AF7E95AA8A13}"/>
              </a:ext>
            </a:extLst>
          </p:cNvPr>
          <p:cNvSpPr txBox="1"/>
          <p:nvPr/>
        </p:nvSpPr>
        <p:spPr>
          <a:xfrm>
            <a:off x="116701" y="6559466"/>
            <a:ext cx="223678" cy="253916"/>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US" sz="1050" b="0" i="0" u="none" strike="noStrike" kern="1200" cap="none" spc="0" normalizeH="0" baseline="0" noProof="0" dirty="0">
                <a:ln>
                  <a:noFill/>
                </a:ln>
                <a:solidFill>
                  <a:prstClr val="black"/>
                </a:solidFill>
                <a:effectLst/>
                <a:uLnTx/>
                <a:uFillTx/>
                <a:latin typeface="Segoe UI"/>
                <a:ea typeface="+mn-ea"/>
                <a:cs typeface="+mn-cs"/>
              </a:rPr>
              <a:t>7</a:t>
            </a:r>
            <a:endParaRPr kumimoji="0" lang="en-IN" sz="1050" b="0" i="0" u="none" strike="noStrike" kern="1200" cap="none" spc="0" normalizeH="0" baseline="0" noProof="0" dirty="0">
              <a:ln>
                <a:noFill/>
              </a:ln>
              <a:solidFill>
                <a:prstClr val="black"/>
              </a:solidFill>
              <a:effectLst/>
              <a:uLnTx/>
              <a:uFillTx/>
              <a:latin typeface="Segoe UI"/>
              <a:ea typeface="+mn-ea"/>
              <a:cs typeface="+mn-cs"/>
            </a:endParaRPr>
          </a:p>
        </p:txBody>
      </p:sp>
      <p:sp>
        <p:nvSpPr>
          <p:cNvPr id="7" name="Rectangle: Rounded Corners 6">
            <a:extLst>
              <a:ext uri="{FF2B5EF4-FFF2-40B4-BE49-F238E27FC236}">
                <a16:creationId xmlns:a16="http://schemas.microsoft.com/office/drawing/2014/main" id="{AC9F5F62-5900-51AC-9A55-A4EAAACAEA32}"/>
              </a:ext>
            </a:extLst>
          </p:cNvPr>
          <p:cNvSpPr/>
          <p:nvPr/>
        </p:nvSpPr>
        <p:spPr>
          <a:xfrm>
            <a:off x="693812" y="908720"/>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ECC</a:t>
            </a:r>
          </a:p>
        </p:txBody>
      </p:sp>
      <p:sp>
        <p:nvSpPr>
          <p:cNvPr id="8" name="Rectangle: Rounded Corners 7">
            <a:extLst>
              <a:ext uri="{FF2B5EF4-FFF2-40B4-BE49-F238E27FC236}">
                <a16:creationId xmlns:a16="http://schemas.microsoft.com/office/drawing/2014/main" id="{BD576B94-1964-DE02-3EA1-1B243FDF3F7D}"/>
              </a:ext>
            </a:extLst>
          </p:cNvPr>
          <p:cNvSpPr/>
          <p:nvPr/>
        </p:nvSpPr>
        <p:spPr>
          <a:xfrm>
            <a:off x="693812" y="2060848"/>
            <a:ext cx="1368152" cy="72008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Oracle</a:t>
            </a:r>
          </a:p>
        </p:txBody>
      </p:sp>
      <p:sp>
        <p:nvSpPr>
          <p:cNvPr id="9" name="Arrow: Up-Down 8">
            <a:extLst>
              <a:ext uri="{FF2B5EF4-FFF2-40B4-BE49-F238E27FC236}">
                <a16:creationId xmlns:a16="http://schemas.microsoft.com/office/drawing/2014/main" id="{064823AA-FF79-10F2-6844-3006FE116D26}"/>
              </a:ext>
            </a:extLst>
          </p:cNvPr>
          <p:cNvSpPr/>
          <p:nvPr/>
        </p:nvSpPr>
        <p:spPr>
          <a:xfrm>
            <a:off x="1269876" y="1628800"/>
            <a:ext cx="144016" cy="504056"/>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10" name="Rectangle: Rounded Corners 9">
            <a:extLst>
              <a:ext uri="{FF2B5EF4-FFF2-40B4-BE49-F238E27FC236}">
                <a16:creationId xmlns:a16="http://schemas.microsoft.com/office/drawing/2014/main" id="{F08EA286-95FE-F952-CDD7-1DE38F891780}"/>
              </a:ext>
            </a:extLst>
          </p:cNvPr>
          <p:cNvSpPr/>
          <p:nvPr/>
        </p:nvSpPr>
        <p:spPr>
          <a:xfrm>
            <a:off x="2854052" y="2060848"/>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11" name="Arrow: Right 10">
            <a:extLst>
              <a:ext uri="{FF2B5EF4-FFF2-40B4-BE49-F238E27FC236}">
                <a16:creationId xmlns:a16="http://schemas.microsoft.com/office/drawing/2014/main" id="{6468893E-F135-0FBF-146D-B3E36BC39A1B}"/>
              </a:ext>
            </a:extLst>
          </p:cNvPr>
          <p:cNvSpPr/>
          <p:nvPr/>
        </p:nvSpPr>
        <p:spPr>
          <a:xfrm>
            <a:off x="2061964" y="2204864"/>
            <a:ext cx="720080" cy="36004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white"/>
                </a:solidFill>
                <a:effectLst/>
                <a:uLnTx/>
                <a:uFillTx/>
                <a:latin typeface="Segoe UI"/>
                <a:ea typeface="+mn-ea"/>
                <a:cs typeface="+mn-cs"/>
              </a:rPr>
              <a:t>copy</a:t>
            </a:r>
          </a:p>
        </p:txBody>
      </p:sp>
      <p:sp>
        <p:nvSpPr>
          <p:cNvPr id="12" name="Oval 11">
            <a:extLst>
              <a:ext uri="{FF2B5EF4-FFF2-40B4-BE49-F238E27FC236}">
                <a16:creationId xmlns:a16="http://schemas.microsoft.com/office/drawing/2014/main" id="{735D4930-F434-6F04-F81B-941D00C5779A}"/>
              </a:ext>
            </a:extLst>
          </p:cNvPr>
          <p:cNvSpPr/>
          <p:nvPr/>
        </p:nvSpPr>
        <p:spPr>
          <a:xfrm>
            <a:off x="1989956" y="1572692"/>
            <a:ext cx="1584176" cy="216024"/>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200" b="0" i="0" u="none" strike="noStrike" kern="1200" cap="none" spc="0" normalizeH="0" baseline="0" noProof="0" dirty="0">
                <a:ln>
                  <a:noFill/>
                </a:ln>
                <a:solidFill>
                  <a:prstClr val="white"/>
                </a:solidFill>
                <a:effectLst/>
                <a:uLnTx/>
                <a:uFillTx/>
                <a:latin typeface="Segoe UI"/>
                <a:ea typeface="+mn-ea"/>
                <a:cs typeface="+mn-cs"/>
              </a:rPr>
              <a:t>driver</a:t>
            </a:r>
          </a:p>
        </p:txBody>
      </p:sp>
      <p:cxnSp>
        <p:nvCxnSpPr>
          <p:cNvPr id="14" name="Straight Arrow Connector 13">
            <a:extLst>
              <a:ext uri="{FF2B5EF4-FFF2-40B4-BE49-F238E27FC236}">
                <a16:creationId xmlns:a16="http://schemas.microsoft.com/office/drawing/2014/main" id="{B1F7967E-300F-8DAB-D4F7-7E2F516FE687}"/>
              </a:ext>
            </a:extLst>
          </p:cNvPr>
          <p:cNvCxnSpPr>
            <a:stCxn id="7" idx="3"/>
            <a:endCxn id="10" idx="0"/>
          </p:cNvCxnSpPr>
          <p:nvPr/>
        </p:nvCxnSpPr>
        <p:spPr>
          <a:xfrm>
            <a:off x="2061964" y="1268760"/>
            <a:ext cx="1476164" cy="792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D96D9F39-2FEB-67A8-1C1A-40FFB689D631}"/>
              </a:ext>
            </a:extLst>
          </p:cNvPr>
          <p:cNvSpPr txBox="1"/>
          <p:nvPr/>
        </p:nvSpPr>
        <p:spPr>
          <a:xfrm>
            <a:off x="621804" y="2852936"/>
            <a:ext cx="3744416" cy="276999"/>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Side-car approach</a:t>
            </a:r>
          </a:p>
        </p:txBody>
      </p:sp>
      <p:sp>
        <p:nvSpPr>
          <p:cNvPr id="16" name="Arrow: Chevron 15">
            <a:extLst>
              <a:ext uri="{FF2B5EF4-FFF2-40B4-BE49-F238E27FC236}">
                <a16:creationId xmlns:a16="http://schemas.microsoft.com/office/drawing/2014/main" id="{2DADDF76-B108-59A0-2D88-071DA53D36D5}"/>
              </a:ext>
            </a:extLst>
          </p:cNvPr>
          <p:cNvSpPr/>
          <p:nvPr/>
        </p:nvSpPr>
        <p:spPr>
          <a:xfrm>
            <a:off x="4870276"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7" name="Arrow: Chevron 16">
            <a:extLst>
              <a:ext uri="{FF2B5EF4-FFF2-40B4-BE49-F238E27FC236}">
                <a16:creationId xmlns:a16="http://schemas.microsoft.com/office/drawing/2014/main" id="{D54CC03B-0DE4-A4C8-ED5E-F96B8D97937D}"/>
              </a:ext>
            </a:extLst>
          </p:cNvPr>
          <p:cNvSpPr/>
          <p:nvPr/>
        </p:nvSpPr>
        <p:spPr>
          <a:xfrm>
            <a:off x="5161944"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8" name="Arrow: Chevron 17">
            <a:extLst>
              <a:ext uri="{FF2B5EF4-FFF2-40B4-BE49-F238E27FC236}">
                <a16:creationId xmlns:a16="http://schemas.microsoft.com/office/drawing/2014/main" id="{736BD4A5-5603-813F-7B04-A1614827D7EA}"/>
              </a:ext>
            </a:extLst>
          </p:cNvPr>
          <p:cNvSpPr/>
          <p:nvPr/>
        </p:nvSpPr>
        <p:spPr>
          <a:xfrm>
            <a:off x="5453612" y="1412776"/>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19" name="Rectangle 18">
            <a:extLst>
              <a:ext uri="{FF2B5EF4-FFF2-40B4-BE49-F238E27FC236}">
                <a16:creationId xmlns:a16="http://schemas.microsoft.com/office/drawing/2014/main" id="{B467D49E-C092-2F50-8DBA-E3C3A7FD14C5}"/>
              </a:ext>
            </a:extLst>
          </p:cNvPr>
          <p:cNvSpPr/>
          <p:nvPr/>
        </p:nvSpPr>
        <p:spPr>
          <a:xfrm>
            <a:off x="8614692" y="655067"/>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2400" b="0" i="0" u="none" strike="noStrike" kern="1200" cap="none" spc="0" normalizeH="0" baseline="0" noProof="0" dirty="0">
                <a:ln>
                  <a:noFill/>
                </a:ln>
                <a:solidFill>
                  <a:prstClr val="white"/>
                </a:solidFill>
                <a:effectLst/>
                <a:uLnTx/>
                <a:uFillTx/>
                <a:latin typeface="Segoe UI"/>
                <a:ea typeface="+mn-ea"/>
                <a:cs typeface="+mn-cs"/>
              </a:rPr>
              <a:t>BW 7.31</a:t>
            </a:r>
          </a:p>
        </p:txBody>
      </p:sp>
      <p:sp>
        <p:nvSpPr>
          <p:cNvPr id="20" name="Rectangle: Rounded Corners 19">
            <a:extLst>
              <a:ext uri="{FF2B5EF4-FFF2-40B4-BE49-F238E27FC236}">
                <a16:creationId xmlns:a16="http://schemas.microsoft.com/office/drawing/2014/main" id="{D448FC8A-EB08-CCBE-7AFB-163D339356C9}"/>
              </a:ext>
            </a:extLst>
          </p:cNvPr>
          <p:cNvSpPr/>
          <p:nvPr/>
        </p:nvSpPr>
        <p:spPr>
          <a:xfrm>
            <a:off x="8650696" y="1988840"/>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1" name="Arrow: Up-Down 20">
            <a:extLst>
              <a:ext uri="{FF2B5EF4-FFF2-40B4-BE49-F238E27FC236}">
                <a16:creationId xmlns:a16="http://schemas.microsoft.com/office/drawing/2014/main" id="{EA2B6034-FF44-C731-3A63-C49CCC4C9F89}"/>
              </a:ext>
            </a:extLst>
          </p:cNvPr>
          <p:cNvSpPr/>
          <p:nvPr/>
        </p:nvSpPr>
        <p:spPr>
          <a:xfrm>
            <a:off x="9262764" y="1268760"/>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2" name="TextBox 21">
            <a:extLst>
              <a:ext uri="{FF2B5EF4-FFF2-40B4-BE49-F238E27FC236}">
                <a16:creationId xmlns:a16="http://schemas.microsoft.com/office/drawing/2014/main" id="{9A9E2495-CC64-59D6-222A-1A9CE6647A0B}"/>
              </a:ext>
            </a:extLst>
          </p:cNvPr>
          <p:cNvSpPr txBox="1"/>
          <p:nvPr/>
        </p:nvSpPr>
        <p:spPr>
          <a:xfrm>
            <a:off x="6526460" y="522047"/>
            <a:ext cx="1872208" cy="830997"/>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2014</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BW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Segoe UI"/>
                <a:ea typeface="+mn-ea"/>
                <a:cs typeface="+mn-cs"/>
              </a:rPr>
              <a:t>Project Orange</a:t>
            </a:r>
          </a:p>
        </p:txBody>
      </p:sp>
      <p:sp>
        <p:nvSpPr>
          <p:cNvPr id="23" name="Arrow: Chevron 22">
            <a:extLst>
              <a:ext uri="{FF2B5EF4-FFF2-40B4-BE49-F238E27FC236}">
                <a16:creationId xmlns:a16="http://schemas.microsoft.com/office/drawing/2014/main" id="{D9695476-D75A-4686-D43D-4947064FD584}"/>
              </a:ext>
            </a:extLst>
          </p:cNvPr>
          <p:cNvSpPr/>
          <p:nvPr/>
        </p:nvSpPr>
        <p:spPr>
          <a:xfrm rot="5400000">
            <a:off x="8903402"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4" name="Arrow: Chevron 23">
            <a:extLst>
              <a:ext uri="{FF2B5EF4-FFF2-40B4-BE49-F238E27FC236}">
                <a16:creationId xmlns:a16="http://schemas.microsoft.com/office/drawing/2014/main" id="{3D61F155-77CB-71A7-54D9-5C6E78493BD8}"/>
              </a:ext>
            </a:extLst>
          </p:cNvPr>
          <p:cNvSpPr/>
          <p:nvPr/>
        </p:nvSpPr>
        <p:spPr>
          <a:xfrm rot="5400000">
            <a:off x="9195070"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5" name="Arrow: Chevron 24">
            <a:extLst>
              <a:ext uri="{FF2B5EF4-FFF2-40B4-BE49-F238E27FC236}">
                <a16:creationId xmlns:a16="http://schemas.microsoft.com/office/drawing/2014/main" id="{4A18EFFD-5464-B8F0-B2BD-2BE54859A127}"/>
              </a:ext>
            </a:extLst>
          </p:cNvPr>
          <p:cNvSpPr/>
          <p:nvPr/>
        </p:nvSpPr>
        <p:spPr>
          <a:xfrm rot="5400000">
            <a:off x="9486738" y="283538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26" name="Rectangle 25">
            <a:extLst>
              <a:ext uri="{FF2B5EF4-FFF2-40B4-BE49-F238E27FC236}">
                <a16:creationId xmlns:a16="http://schemas.microsoft.com/office/drawing/2014/main" id="{E54B96D2-D38A-95C9-5C9E-52031952C9FF}"/>
              </a:ext>
            </a:extLst>
          </p:cNvPr>
          <p:cNvSpPr/>
          <p:nvPr/>
        </p:nvSpPr>
        <p:spPr>
          <a:xfrm>
            <a:off x="8686700" y="3347782"/>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ECC</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27" name="Rectangle: Rounded Corners 26">
            <a:extLst>
              <a:ext uri="{FF2B5EF4-FFF2-40B4-BE49-F238E27FC236}">
                <a16:creationId xmlns:a16="http://schemas.microsoft.com/office/drawing/2014/main" id="{1439AC15-CCB3-87E8-01C2-F9D718BF932F}"/>
              </a:ext>
            </a:extLst>
          </p:cNvPr>
          <p:cNvSpPr/>
          <p:nvPr/>
        </p:nvSpPr>
        <p:spPr>
          <a:xfrm>
            <a:off x="8739920" y="4681555"/>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28" name="Arrow: Up-Down 27">
            <a:extLst>
              <a:ext uri="{FF2B5EF4-FFF2-40B4-BE49-F238E27FC236}">
                <a16:creationId xmlns:a16="http://schemas.microsoft.com/office/drawing/2014/main" id="{87FBA667-8A3D-8AFB-872A-92CFD99CB0E5}"/>
              </a:ext>
            </a:extLst>
          </p:cNvPr>
          <p:cNvSpPr/>
          <p:nvPr/>
        </p:nvSpPr>
        <p:spPr>
          <a:xfrm>
            <a:off x="9357685" y="3940975"/>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29" name="TextBox 28">
            <a:extLst>
              <a:ext uri="{FF2B5EF4-FFF2-40B4-BE49-F238E27FC236}">
                <a16:creationId xmlns:a16="http://schemas.microsoft.com/office/drawing/2014/main" id="{B44F5990-27EA-9BF5-3E36-7CE892DE845A}"/>
              </a:ext>
            </a:extLst>
          </p:cNvPr>
          <p:cNvSpPr txBox="1"/>
          <p:nvPr/>
        </p:nvSpPr>
        <p:spPr>
          <a:xfrm>
            <a:off x="10170916" y="3362240"/>
            <a:ext cx="1512168" cy="1169551"/>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Suite on 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2014Dec-2015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800</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By 2029 = out of maintenance</a:t>
            </a:r>
          </a:p>
        </p:txBody>
      </p:sp>
      <p:sp>
        <p:nvSpPr>
          <p:cNvPr id="30" name="Arrow: Chevron 29">
            <a:extLst>
              <a:ext uri="{FF2B5EF4-FFF2-40B4-BE49-F238E27FC236}">
                <a16:creationId xmlns:a16="http://schemas.microsoft.com/office/drawing/2014/main" id="{8190253B-BBBA-9A27-3490-0D80E88E89E9}"/>
              </a:ext>
            </a:extLst>
          </p:cNvPr>
          <p:cNvSpPr/>
          <p:nvPr/>
        </p:nvSpPr>
        <p:spPr>
          <a:xfrm rot="10800000">
            <a:off x="7095252"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1" name="Arrow: Chevron 30">
            <a:extLst>
              <a:ext uri="{FF2B5EF4-FFF2-40B4-BE49-F238E27FC236}">
                <a16:creationId xmlns:a16="http://schemas.microsoft.com/office/drawing/2014/main" id="{DE1274EA-C122-2A89-2600-9320975356A1}"/>
              </a:ext>
            </a:extLst>
          </p:cNvPr>
          <p:cNvSpPr/>
          <p:nvPr/>
        </p:nvSpPr>
        <p:spPr>
          <a:xfrm rot="10800000">
            <a:off x="7386920"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2" name="Arrow: Chevron 31">
            <a:extLst>
              <a:ext uri="{FF2B5EF4-FFF2-40B4-BE49-F238E27FC236}">
                <a16:creationId xmlns:a16="http://schemas.microsoft.com/office/drawing/2014/main" id="{2C1AF94E-2EDD-B5F1-707C-B98B91791626}"/>
              </a:ext>
            </a:extLst>
          </p:cNvPr>
          <p:cNvSpPr/>
          <p:nvPr/>
        </p:nvSpPr>
        <p:spPr>
          <a:xfrm rot="10800000">
            <a:off x="7678588" y="4797152"/>
            <a:ext cx="360040" cy="375940"/>
          </a:xfrm>
          <a:prstGeom prst="chevron">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black"/>
              </a:solidFill>
              <a:effectLst/>
              <a:uLnTx/>
              <a:uFillTx/>
              <a:latin typeface="Segoe UI"/>
              <a:ea typeface="+mn-ea"/>
              <a:cs typeface="+mn-cs"/>
            </a:endParaRPr>
          </a:p>
        </p:txBody>
      </p:sp>
      <p:sp>
        <p:nvSpPr>
          <p:cNvPr id="33" name="Rectangle 32">
            <a:extLst>
              <a:ext uri="{FF2B5EF4-FFF2-40B4-BE49-F238E27FC236}">
                <a16:creationId xmlns:a16="http://schemas.microsoft.com/office/drawing/2014/main" id="{16633B2E-A55B-FC3F-0E2C-0D09787C25E9}"/>
              </a:ext>
            </a:extLst>
          </p:cNvPr>
          <p:cNvSpPr/>
          <p:nvPr/>
        </p:nvSpPr>
        <p:spPr>
          <a:xfrm>
            <a:off x="4599519" y="3429000"/>
            <a:ext cx="1440160" cy="61369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S/4HANA</a:t>
            </a:r>
          </a:p>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white"/>
                </a:solidFill>
                <a:effectLst/>
                <a:uLnTx/>
                <a:uFillTx/>
                <a:latin typeface="Segoe UI"/>
                <a:ea typeface="+mn-ea"/>
                <a:cs typeface="+mn-cs"/>
              </a:rPr>
              <a:t>NW7.4</a:t>
            </a:r>
          </a:p>
        </p:txBody>
      </p:sp>
      <p:sp>
        <p:nvSpPr>
          <p:cNvPr id="34" name="Rectangle: Rounded Corners 33">
            <a:extLst>
              <a:ext uri="{FF2B5EF4-FFF2-40B4-BE49-F238E27FC236}">
                <a16:creationId xmlns:a16="http://schemas.microsoft.com/office/drawing/2014/main" id="{EB81201B-DF4C-FAA3-9C57-0B473D45C079}"/>
              </a:ext>
            </a:extLst>
          </p:cNvPr>
          <p:cNvSpPr/>
          <p:nvPr/>
        </p:nvSpPr>
        <p:spPr>
          <a:xfrm>
            <a:off x="4652739" y="4762773"/>
            <a:ext cx="1368152" cy="720080"/>
          </a:xfrm>
          <a:prstGeom prst="roundRect">
            <a:avLst/>
          </a:prstGeom>
          <a:solidFill>
            <a:srgbClr val="00B0F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r>
              <a:rPr kumimoji="0" lang="en-IN" sz="1800" b="0" i="0" u="none" strike="noStrike" kern="1200" cap="none" spc="0" normalizeH="0" baseline="0" noProof="0" dirty="0">
                <a:ln>
                  <a:noFill/>
                </a:ln>
                <a:solidFill>
                  <a:prstClr val="white"/>
                </a:solidFill>
                <a:effectLst/>
                <a:uLnTx/>
                <a:uFillTx/>
                <a:latin typeface="Segoe UI"/>
                <a:ea typeface="+mn-ea"/>
                <a:cs typeface="+mn-cs"/>
              </a:rPr>
              <a:t>HANA</a:t>
            </a:r>
          </a:p>
        </p:txBody>
      </p:sp>
      <p:sp>
        <p:nvSpPr>
          <p:cNvPr id="35" name="Arrow: Up-Down 34">
            <a:extLst>
              <a:ext uri="{FF2B5EF4-FFF2-40B4-BE49-F238E27FC236}">
                <a16:creationId xmlns:a16="http://schemas.microsoft.com/office/drawing/2014/main" id="{C4950F87-0C3D-E2E2-5514-8C2C4E0153A8}"/>
              </a:ext>
            </a:extLst>
          </p:cNvPr>
          <p:cNvSpPr/>
          <p:nvPr/>
        </p:nvSpPr>
        <p:spPr>
          <a:xfrm>
            <a:off x="5270504" y="4022193"/>
            <a:ext cx="144016" cy="720080"/>
          </a:xfrm>
          <a:prstGeom prst="up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218987" rtl="0" eaLnBrk="1" fontAlgn="auto" latinLnBrk="0" hangingPunct="1">
              <a:lnSpc>
                <a:spcPct val="100000"/>
              </a:lnSpc>
              <a:spcBef>
                <a:spcPts val="0"/>
              </a:spcBef>
              <a:spcAft>
                <a:spcPts val="0"/>
              </a:spcAft>
              <a:buClrTx/>
              <a:buSzTx/>
              <a:buFontTx/>
              <a:buNone/>
              <a:tabLst/>
              <a:defRPr/>
            </a:pPr>
            <a:endParaRPr kumimoji="0" lang="en-IN" sz="2400" b="0" i="0" u="none" strike="noStrike" kern="1200" cap="none" spc="0" normalizeH="0" baseline="0" noProof="0">
              <a:ln>
                <a:noFill/>
              </a:ln>
              <a:solidFill>
                <a:prstClr val="white"/>
              </a:solidFill>
              <a:effectLst/>
              <a:uLnTx/>
              <a:uFillTx/>
              <a:latin typeface="Segoe UI"/>
              <a:ea typeface="+mn-ea"/>
              <a:cs typeface="+mn-cs"/>
            </a:endParaRPr>
          </a:p>
        </p:txBody>
      </p:sp>
      <p:sp>
        <p:nvSpPr>
          <p:cNvPr id="36" name="TextBox 35">
            <a:extLst>
              <a:ext uri="{FF2B5EF4-FFF2-40B4-BE49-F238E27FC236}">
                <a16:creationId xmlns:a16="http://schemas.microsoft.com/office/drawing/2014/main" id="{8AEF53BB-C569-F683-1144-DA5B100EB223}"/>
              </a:ext>
            </a:extLst>
          </p:cNvPr>
          <p:cNvSpPr txBox="1"/>
          <p:nvPr/>
        </p:nvSpPr>
        <p:spPr>
          <a:xfrm>
            <a:off x="2277988" y="3439522"/>
            <a:ext cx="2452456" cy="1815882"/>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Maruti Swift</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S/4HANA</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egoe UI"/>
                <a:ea typeface="+mn-ea"/>
                <a:cs typeface="+mn-cs"/>
              </a:rPr>
              <a:t>Sep 2015</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S – Simplified</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4 – 4</a:t>
            </a:r>
            <a:r>
              <a:rPr kumimoji="0" lang="en-IN" sz="1400" b="0" i="0" u="none" strike="noStrike" kern="1200" cap="none" spc="0" normalizeH="0" baseline="30000" noProof="0" dirty="0">
                <a:ln>
                  <a:noFill/>
                </a:ln>
                <a:solidFill>
                  <a:prstClr val="black"/>
                </a:solidFill>
                <a:effectLst/>
                <a:uLnTx/>
                <a:uFillTx/>
                <a:latin typeface="Segoe UI"/>
                <a:ea typeface="+mn-ea"/>
                <a:cs typeface="+mn-cs"/>
              </a:rPr>
              <a:t>th</a:t>
            </a:r>
            <a:r>
              <a:rPr kumimoji="0" lang="en-IN" sz="1400" b="0" i="0" u="none" strike="noStrike" kern="1200" cap="none" spc="0" normalizeH="0" baseline="0" noProof="0" dirty="0">
                <a:ln>
                  <a:noFill/>
                </a:ln>
                <a:solidFill>
                  <a:prstClr val="black"/>
                </a:solidFill>
                <a:effectLst/>
                <a:uLnTx/>
                <a:uFillTx/>
                <a:latin typeface="Segoe UI"/>
                <a:ea typeface="+mn-ea"/>
                <a:cs typeface="+mn-cs"/>
              </a:rPr>
              <a:t> generation ERP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Completely new ERP solution by SAP</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400" b="0" i="0" u="none" strike="noStrike" kern="1200" cap="none" spc="0" normalizeH="0" baseline="0" noProof="0" dirty="0">
                <a:ln>
                  <a:noFill/>
                </a:ln>
                <a:solidFill>
                  <a:prstClr val="black"/>
                </a:solidFill>
                <a:effectLst/>
                <a:uLnTx/>
                <a:uFillTx/>
                <a:latin typeface="Segoe UI"/>
                <a:ea typeface="+mn-ea"/>
                <a:cs typeface="+mn-cs"/>
              </a:rPr>
              <a:t>ONLY HANA</a:t>
            </a:r>
          </a:p>
        </p:txBody>
      </p:sp>
      <p:cxnSp>
        <p:nvCxnSpPr>
          <p:cNvPr id="38" name="Straight Arrow Connector 37">
            <a:extLst>
              <a:ext uri="{FF2B5EF4-FFF2-40B4-BE49-F238E27FC236}">
                <a16:creationId xmlns:a16="http://schemas.microsoft.com/office/drawing/2014/main" id="{F88DFFA4-E1C5-860F-F4C5-2C6844A46E58}"/>
              </a:ext>
            </a:extLst>
          </p:cNvPr>
          <p:cNvCxnSpPr/>
          <p:nvPr/>
        </p:nvCxnSpPr>
        <p:spPr>
          <a:xfrm flipH="1">
            <a:off x="6058408" y="2975059"/>
            <a:ext cx="720080" cy="720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AF17480-AA73-206D-29F6-D7F62A6C0568}"/>
              </a:ext>
            </a:extLst>
          </p:cNvPr>
          <p:cNvCxnSpPr>
            <a:cxnSpLocks/>
          </p:cNvCxnSpPr>
          <p:nvPr/>
        </p:nvCxnSpPr>
        <p:spPr>
          <a:xfrm>
            <a:off x="7550002" y="2991435"/>
            <a:ext cx="1114670" cy="7610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69782ACF-A0B5-C96C-57F5-0CC019959480}"/>
              </a:ext>
            </a:extLst>
          </p:cNvPr>
          <p:cNvSpPr txBox="1"/>
          <p:nvPr/>
        </p:nvSpPr>
        <p:spPr>
          <a:xfrm>
            <a:off x="6094412" y="2516450"/>
            <a:ext cx="2264617" cy="461665"/>
          </a:xfrm>
          <a:prstGeom prst="rect">
            <a:avLst/>
          </a:prstGeom>
          <a:noFill/>
        </p:spPr>
        <p:txBody>
          <a:bodyPr wrap="square" rtlCol="0">
            <a:spAutoFit/>
          </a:bodyPr>
          <a:lstStyle/>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ABAP on HANA (developer)</a:t>
            </a:r>
          </a:p>
          <a:p>
            <a:pPr marL="0" marR="0" lvl="0" indent="0" algn="l" defTabSz="1218987"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prstClr val="black"/>
                </a:solidFill>
                <a:effectLst/>
                <a:uLnTx/>
                <a:uFillTx/>
                <a:latin typeface="Segoe UI"/>
                <a:ea typeface="+mn-ea"/>
                <a:cs typeface="+mn-cs"/>
              </a:rPr>
              <a:t>Technology : Petrol Engine</a:t>
            </a:r>
          </a:p>
        </p:txBody>
      </p:sp>
    </p:spTree>
    <p:extLst>
      <p:ext uri="{BB962C8B-B14F-4D97-AF65-F5344CB8AC3E}">
        <p14:creationId xmlns:p14="http://schemas.microsoft.com/office/powerpoint/2010/main" val="2009661077"/>
      </p:ext>
    </p:extLst>
  </p:cSld>
  <p:clrMapOvr>
    <a:masterClrMapping/>
  </p:clrMapOvr>
</p:sld>
</file>

<file path=ppt/theme/theme1.xml><?xml version="1.0" encoding="utf-8"?>
<a:theme xmlns:a="http://schemas.openxmlformats.org/drawingml/2006/main" name="Office Theme">
  <a:themeElements>
    <a:clrScheme name="SlideModel - Sustainablity Strategy">
      <a:dk1>
        <a:srgbClr val="433835"/>
      </a:dk1>
      <a:lt1>
        <a:srgbClr val="FFFFFF"/>
      </a:lt1>
      <a:dk2>
        <a:srgbClr val="070707"/>
      </a:dk2>
      <a:lt2>
        <a:srgbClr val="FFFFFF"/>
      </a:lt2>
      <a:accent1>
        <a:srgbClr val="75C042"/>
      </a:accent1>
      <a:accent2>
        <a:srgbClr val="F0F6FB"/>
      </a:accent2>
      <a:accent3>
        <a:srgbClr val="243769"/>
      </a:accent3>
      <a:accent4>
        <a:srgbClr val="8FBBE1"/>
      </a:accent4>
      <a:accent5>
        <a:srgbClr val="E3F2D9"/>
      </a:accent5>
      <a:accent6>
        <a:srgbClr val="002060"/>
      </a:accent6>
      <a:hlink>
        <a:srgbClr val="FCD7DB"/>
      </a:hlink>
      <a:folHlink>
        <a:srgbClr val="F0E9E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Office Theme">
  <a:themeElements>
    <a:clrScheme name="Custom 76">
      <a:dk1>
        <a:srgbClr val="000000"/>
      </a:dk1>
      <a:lt1>
        <a:srgbClr val="FFFFFF"/>
      </a:lt1>
      <a:dk2>
        <a:srgbClr val="1F497D"/>
      </a:dk2>
      <a:lt2>
        <a:srgbClr val="EEECE1"/>
      </a:lt2>
      <a:accent1>
        <a:srgbClr val="BDBDBD"/>
      </a:accent1>
      <a:accent2>
        <a:srgbClr val="98C536"/>
      </a:accent2>
      <a:accent3>
        <a:srgbClr val="6D6D6D"/>
      </a:accent3>
      <a:accent4>
        <a:srgbClr val="1767AC"/>
      </a:accent4>
      <a:accent5>
        <a:srgbClr val="E5E6E8"/>
      </a:accent5>
      <a:accent6>
        <a:srgbClr val="99C274"/>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3_Office Theme">
  <a:themeElements>
    <a:clrScheme name="Custom 618">
      <a:dk1>
        <a:sysClr val="windowText" lastClr="000000"/>
      </a:dk1>
      <a:lt1>
        <a:sysClr val="window" lastClr="FFFFFF"/>
      </a:lt1>
      <a:dk2>
        <a:srgbClr val="1F497D"/>
      </a:dk2>
      <a:lt2>
        <a:srgbClr val="EEECE1"/>
      </a:lt2>
      <a:accent1>
        <a:srgbClr val="151C2B"/>
      </a:accent1>
      <a:accent2>
        <a:srgbClr val="CAC4F7"/>
      </a:accent2>
      <a:accent3>
        <a:srgbClr val="1C21E4"/>
      </a:accent3>
      <a:accent4>
        <a:srgbClr val="5FB7A2"/>
      </a:accent4>
      <a:accent5>
        <a:srgbClr val="3081AC"/>
      </a:accent5>
      <a:accent6>
        <a:srgbClr val="A5A5A5"/>
      </a:accent6>
      <a:hlink>
        <a:srgbClr val="0000FF"/>
      </a:hlink>
      <a:folHlink>
        <a:srgbClr val="800080"/>
      </a:folHlink>
    </a:clrScheme>
    <a:fontScheme name="Custom 2">
      <a:majorFont>
        <a:latin typeface="Calibr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658</TotalTime>
  <Words>1418</Words>
  <Application>Microsoft Office PowerPoint</Application>
  <PresentationFormat>Custom</PresentationFormat>
  <Paragraphs>263</Paragraphs>
  <Slides>16</Slides>
  <Notes>6</Notes>
  <HiddenSlides>0</HiddenSlides>
  <MMClips>0</MMClips>
  <ScaleCrop>false</ScaleCrop>
  <HeadingPairs>
    <vt:vector size="6" baseType="variant">
      <vt:variant>
        <vt:lpstr>Fonts Used</vt:lpstr>
      </vt:variant>
      <vt:variant>
        <vt:i4>14</vt:i4>
      </vt:variant>
      <vt:variant>
        <vt:lpstr>Theme</vt:lpstr>
      </vt:variant>
      <vt:variant>
        <vt:i4>4</vt:i4>
      </vt:variant>
      <vt:variant>
        <vt:lpstr>Slide Titles</vt:lpstr>
      </vt:variant>
      <vt:variant>
        <vt:i4>16</vt:i4>
      </vt:variant>
    </vt:vector>
  </HeadingPairs>
  <TitlesOfParts>
    <vt:vector size="34" baseType="lpstr">
      <vt:lpstr>Corben</vt:lpstr>
      <vt:lpstr>Arial Black</vt:lpstr>
      <vt:lpstr>72 Condensed</vt:lpstr>
      <vt:lpstr>Noto Sans Symbols</vt:lpstr>
      <vt:lpstr>Quattrocento Sans</vt:lpstr>
      <vt:lpstr>Segoe UI Light</vt:lpstr>
      <vt:lpstr>Gill Sans</vt:lpstr>
      <vt:lpstr>Arial</vt:lpstr>
      <vt:lpstr>Cambria</vt:lpstr>
      <vt:lpstr>Cooper Black</vt:lpstr>
      <vt:lpstr>Open Sans</vt:lpstr>
      <vt:lpstr>Wingdings</vt:lpstr>
      <vt:lpstr>Calibri</vt:lpstr>
      <vt:lpstr>Segoe UI</vt:lpstr>
      <vt:lpstr>Office Theme</vt:lpstr>
      <vt:lpstr>2_Office Theme</vt:lpstr>
      <vt:lpstr>3_Office Theme</vt:lpstr>
      <vt:lpstr>4_Office Theme</vt:lpstr>
      <vt:lpstr>SAP BTP ABAP  on Cloud / RAP  Training</vt:lpstr>
      <vt:lpstr>PowerPoint Presentation</vt:lpstr>
      <vt:lpstr>PowerPoint Presentation</vt:lpstr>
      <vt:lpstr>Course Outlook – 40 Hours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ABAP ON CLOUD  RESTFUL APPLICATION  PROGRAMMING EMBEDDED STEAMPUNK TRAINING</dc:title>
  <dc:creator>anurag</dc:creator>
  <cp:lastModifiedBy>Anubhav Oberoy</cp:lastModifiedBy>
  <cp:revision>34</cp:revision>
  <dcterms:created xsi:type="dcterms:W3CDTF">2023-10-03T21:33:12Z</dcterms:created>
  <dcterms:modified xsi:type="dcterms:W3CDTF">2025-07-22T14:40:02Z</dcterms:modified>
</cp:coreProperties>
</file>