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8"/>
  </p:notesMasterIdLst>
  <p:sldIdLst>
    <p:sldId id="256" r:id="rId5"/>
    <p:sldId id="402" r:id="rId6"/>
    <p:sldId id="276" r:id="rId7"/>
    <p:sldId id="4763" r:id="rId8"/>
    <p:sldId id="314" r:id="rId9"/>
    <p:sldId id="321" r:id="rId10"/>
    <p:sldId id="1211" r:id="rId11"/>
    <p:sldId id="1186" r:id="rId12"/>
    <p:sldId id="1187" r:id="rId13"/>
    <p:sldId id="1188" r:id="rId14"/>
    <p:sldId id="1189" r:id="rId15"/>
    <p:sldId id="419" r:id="rId16"/>
    <p:sldId id="409" r:id="rId17"/>
  </p:sldIdLst>
  <p:sldSz cx="12188825" cy="6858000"/>
  <p:notesSz cx="6858000" cy="9144000"/>
  <p:embeddedFontLst>
    <p:embeddedFont>
      <p:font typeface="Arial Black" panose="020B0A04020102020204" pitchFamily="34" charset="0"/>
      <p:regular r:id="rId19"/>
      <p:bold r:id="rId20"/>
    </p:embeddedFont>
    <p:embeddedFont>
      <p:font typeface="Cambria" panose="02040503050406030204" pitchFamily="18" charset="0"/>
      <p:regular r:id="rId21"/>
      <p:bold r:id="rId22"/>
      <p:italic r:id="rId23"/>
      <p:boldItalic r:id="rId24"/>
    </p:embeddedFont>
    <p:embeddedFont>
      <p:font typeface="Cooper Black" panose="0208090404030B020404" pitchFamily="18" charset="0"/>
      <p:regular r:id="rId25"/>
    </p:embeddedFont>
    <p:embeddedFont>
      <p:font typeface="Corben" panose="020B0604020202020204" charset="0"/>
      <p:bold r:id="rId26"/>
    </p:embeddedFont>
    <p:embeddedFont>
      <p:font typeface="Meiryo" panose="020B0604030504040204" pitchFamily="34" charset="-128"/>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1.fntdata"/><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3040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5" r:id="rId2"/>
    <p:sldLayoutId id="2147483736" r:id="rId3"/>
    <p:sldLayoutId id="2147483737" r:id="rId4"/>
    <p:sldLayoutId id="2147483738" r:id="rId5"/>
    <p:sldLayoutId id="2147483739" r:id="rId6"/>
    <p:sldLayoutId id="2147483740" r:id="rId7"/>
    <p:sldLayoutId id="214748374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4.xml"/><Relationship Id="rId1" Type="http://schemas.openxmlformats.org/officeDocument/2006/relationships/slideLayout" Target="../slideLayouts/slideLayout45.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DAY-04</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Read operation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from Root entity and by the key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Read the root entity with its composition child (travel and booking together)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 read operation always either returns a RESULT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OR returns an error table called as FAILED 🡺 capture in a internal 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returns an table of messages as REPORTED 🡺 capture in a internal table (other messages)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we use second option we can specify the associated entity using \_AssociationName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READ ENTITIES OF </a:t>
            </a:r>
            <a:r>
              <a:rPr lang="en-US" sz="1800" b="1">
                <a:solidFill>
                  <a:schemeClr val="dk1"/>
                </a:solidFill>
                <a:latin typeface="Calibri"/>
                <a:ea typeface="Calibri"/>
                <a:cs typeface="Calibri"/>
                <a:sym typeface="Calibri"/>
              </a:rPr>
              <a:t>RootEntityName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ENTITY </a:t>
            </a:r>
            <a:r>
              <a:rPr lang="en-US" sz="1800" b="1">
                <a:solidFill>
                  <a:schemeClr val="dk1"/>
                </a:solidFill>
                <a:latin typeface="Calibri"/>
                <a:ea typeface="Calibri"/>
                <a:cs typeface="Calibri"/>
                <a:sym typeface="Calibri"/>
              </a:rPr>
              <a:t>EntityAlias </a:t>
            </a:r>
            <a:r>
              <a:rPr lang="en-US" sz="1800">
                <a:solidFill>
                  <a:schemeClr val="dk1"/>
                </a:solidFill>
                <a:latin typeface="Calibri"/>
                <a:ea typeface="Calibri"/>
                <a:cs typeface="Calibri"/>
                <a:sym typeface="Calibri"/>
              </a:rPr>
              <a:t>FROM keys ---(primary key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a:t>
            </a:r>
            <a:r>
              <a:rPr lang="en-US" sz="1800" b="1">
                <a:solidFill>
                  <a:schemeClr val="dk1"/>
                </a:solidFill>
                <a:latin typeface="Calibri"/>
                <a:ea typeface="Calibri"/>
                <a:cs typeface="Calibri"/>
                <a:sym typeface="Calibri"/>
              </a:rPr>
              <a:t>\_Composition </a:t>
            </a:r>
            <a:r>
              <a:rPr lang="en-US" sz="1800">
                <a:solidFill>
                  <a:schemeClr val="dk1"/>
                </a:solidFill>
                <a:latin typeface="Calibri"/>
                <a:ea typeface="Calibri"/>
                <a:cs typeface="Calibri"/>
                <a:sym typeface="Calibri"/>
              </a:rPr>
              <a:t>FROM child_keys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RESULT lt_result_child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FAILED lt_failed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REPORTED lt_reported.</a:t>
            </a:r>
            <a:endParaRPr sz="180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a:solidFill>
                  <a:srgbClr val="75C042"/>
                </a:solidFill>
                <a:latin typeface="Segoe UI" panose="020B0502040204020203" pitchFamily="34" charset="0"/>
                <a:ea typeface="Calibri Light" charset="0"/>
                <a:cs typeface="Segoe UI" panose="020B0502040204020203" pitchFamily="34" charset="0"/>
              </a:rPr>
              <a:t>04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937725"/>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Fix the Composition issue</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234511"/>
            <a:ext cx="2597506" cy="646331"/>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Definition with CURD</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EML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Class Pool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54ECEBE-9353-406C-9313-02A517A31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3" name="Freeform: Shape 12">
            <a:extLst>
              <a:ext uri="{FF2B5EF4-FFF2-40B4-BE49-F238E27FC236}">
                <a16:creationId xmlns:a16="http://schemas.microsoft.com/office/drawing/2014/main" id="{86806086-A782-4311-A63B-1A68574D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97" y="-15901"/>
            <a:ext cx="6576623" cy="5814891"/>
          </a:xfrm>
          <a:custGeom>
            <a:avLst/>
            <a:gdLst>
              <a:gd name="connsiteX0" fmla="*/ 1667657 w 6578337"/>
              <a:gd name="connsiteY0" fmla="*/ 0 h 5814891"/>
              <a:gd name="connsiteX1" fmla="*/ 5296215 w 6578337"/>
              <a:gd name="connsiteY1" fmla="*/ 0 h 5814891"/>
              <a:gd name="connsiteX2" fmla="*/ 5354505 w 6578337"/>
              <a:gd name="connsiteY2" fmla="*/ 38974 h 5814891"/>
              <a:gd name="connsiteX3" fmla="*/ 5772761 w 6578337"/>
              <a:gd name="connsiteY3" fmla="*/ 430996 h 5814891"/>
              <a:gd name="connsiteX4" fmla="*/ 6578337 w 6578337"/>
              <a:gd name="connsiteY4" fmla="*/ 2842158 h 5814891"/>
              <a:gd name="connsiteX5" fmla="*/ 6219497 w 6578337"/>
              <a:gd name="connsiteY5" fmla="*/ 3831001 h 5814891"/>
              <a:gd name="connsiteX6" fmla="*/ 5157059 w 6578337"/>
              <a:gd name="connsiteY6" fmla="*/ 4751758 h 5814891"/>
              <a:gd name="connsiteX7" fmla="*/ 4923464 w 6578337"/>
              <a:gd name="connsiteY7" fmla="*/ 4927890 h 5814891"/>
              <a:gd name="connsiteX8" fmla="*/ 3004017 w 6578337"/>
              <a:gd name="connsiteY8" fmla="*/ 5814891 h 5814891"/>
              <a:gd name="connsiteX9" fmla="*/ 475534 w 6578337"/>
              <a:gd name="connsiteY9" fmla="*/ 4373098 h 5814891"/>
              <a:gd name="connsiteX10" fmla="*/ 206071 w 6578337"/>
              <a:gd name="connsiteY10" fmla="*/ 4004246 h 5814891"/>
              <a:gd name="connsiteX11" fmla="*/ 79385 w 6578337"/>
              <a:gd name="connsiteY11" fmla="*/ 3833508 h 5814891"/>
              <a:gd name="connsiteX12" fmla="*/ 0 w 6578337"/>
              <a:gd name="connsiteY12" fmla="*/ 3721725 h 5814891"/>
              <a:gd name="connsiteX13" fmla="*/ 0 w 6578337"/>
              <a:gd name="connsiteY13" fmla="*/ 1581323 h 5814891"/>
              <a:gd name="connsiteX14" fmla="*/ 168477 w 6578337"/>
              <a:gd name="connsiteY14" fmla="*/ 1300525 h 5814891"/>
              <a:gd name="connsiteX15" fmla="*/ 885512 w 6578337"/>
              <a:gd name="connsiteY15" fmla="*/ 515238 h 5814891"/>
              <a:gd name="connsiteX16" fmla="*/ 1494824 w 6578337"/>
              <a:gd name="connsiteY16" fmla="*/ 90742 h 58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578337" h="5814891">
                <a:moveTo>
                  <a:pt x="1667657" y="0"/>
                </a:moveTo>
                <a:lnTo>
                  <a:pt x="5296215" y="0"/>
                </a:lnTo>
                <a:lnTo>
                  <a:pt x="5354505" y="38974"/>
                </a:lnTo>
                <a:cubicBezTo>
                  <a:pt x="5505893" y="152699"/>
                  <a:pt x="5645664" y="283643"/>
                  <a:pt x="5772761" y="430996"/>
                </a:cubicBezTo>
                <a:cubicBezTo>
                  <a:pt x="6292274" y="1033532"/>
                  <a:pt x="6578337" y="1889809"/>
                  <a:pt x="6578337" y="2842158"/>
                </a:cubicBezTo>
                <a:cubicBezTo>
                  <a:pt x="6578337" y="3222117"/>
                  <a:pt x="6467617" y="3527065"/>
                  <a:pt x="6219497" y="3831001"/>
                </a:cubicBezTo>
                <a:cubicBezTo>
                  <a:pt x="5959965" y="4148933"/>
                  <a:pt x="5569997" y="4441763"/>
                  <a:pt x="5157059" y="4751758"/>
                </a:cubicBezTo>
                <a:cubicBezTo>
                  <a:pt x="5080873" y="4808882"/>
                  <a:pt x="5002168" y="4868026"/>
                  <a:pt x="4923464" y="4927890"/>
                </a:cubicBezTo>
                <a:cubicBezTo>
                  <a:pt x="4218974" y="5463640"/>
                  <a:pt x="3704799" y="5814891"/>
                  <a:pt x="3004017" y="5814891"/>
                </a:cubicBezTo>
                <a:cubicBezTo>
                  <a:pt x="1936240" y="5814891"/>
                  <a:pt x="1180025" y="5383723"/>
                  <a:pt x="475534" y="4373098"/>
                </a:cubicBezTo>
                <a:cubicBezTo>
                  <a:pt x="383343" y="4240819"/>
                  <a:pt x="293225" y="4120515"/>
                  <a:pt x="206071" y="4004246"/>
                </a:cubicBezTo>
                <a:cubicBezTo>
                  <a:pt x="160920" y="3943985"/>
                  <a:pt x="118700" y="3887339"/>
                  <a:pt x="79385" y="3833508"/>
                </a:cubicBezTo>
                <a:lnTo>
                  <a:pt x="0" y="3721725"/>
                </a:lnTo>
                <a:lnTo>
                  <a:pt x="0" y="1581323"/>
                </a:lnTo>
                <a:lnTo>
                  <a:pt x="168477" y="1300525"/>
                </a:lnTo>
                <a:cubicBezTo>
                  <a:pt x="359173" y="1017017"/>
                  <a:pt x="599372" y="753795"/>
                  <a:pt x="885512" y="515238"/>
                </a:cubicBezTo>
                <a:cubicBezTo>
                  <a:pt x="1073010" y="358870"/>
                  <a:pt x="1278109" y="216205"/>
                  <a:pt x="1494824" y="90742"/>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screenshot of a computer screen&#10;&#10;Description automatically generated">
            <a:extLst>
              <a:ext uri="{FF2B5EF4-FFF2-40B4-BE49-F238E27FC236}">
                <a16:creationId xmlns:a16="http://schemas.microsoft.com/office/drawing/2014/main" id="{A841FAC4-4E54-8F65-72A9-E10F58A0AB80}"/>
              </a:ext>
            </a:extLst>
          </p:cNvPr>
          <p:cNvPicPr>
            <a:picLocks noChangeAspect="1"/>
          </p:cNvPicPr>
          <p:nvPr/>
        </p:nvPicPr>
        <p:blipFill>
          <a:blip r:embed="rId2"/>
          <a:srcRect r="31910" b="-1"/>
          <a:stretch/>
        </p:blipFill>
        <p:spPr>
          <a:xfrm>
            <a:off x="20" y="-2"/>
            <a:ext cx="6321495" cy="5593660"/>
          </a:xfrm>
          <a:custGeom>
            <a:avLst/>
            <a:gdLst/>
            <a:ahLst/>
            <a:cxnLst/>
            <a:rect l="l" t="t" r="r" b="b"/>
            <a:pathLst>
              <a:path w="6323162" h="5593660">
                <a:moveTo>
                  <a:pt x="2177447" y="0"/>
                </a:move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p:spPr>
      </p:pic>
      <p:sp>
        <p:nvSpPr>
          <p:cNvPr id="15" name="Freeform: Shape 14">
            <a:extLst>
              <a:ext uri="{FF2B5EF4-FFF2-40B4-BE49-F238E27FC236}">
                <a16:creationId xmlns:a16="http://schemas.microsoft.com/office/drawing/2014/main" id="{CE71458B-DF80-43DF-9693-2EC3878AC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21515" cy="5593660"/>
          </a:xfrm>
          <a:custGeom>
            <a:avLst/>
            <a:gdLst>
              <a:gd name="connsiteX0" fmla="*/ 2177447 w 6323162"/>
              <a:gd name="connsiteY0" fmla="*/ 0 h 5593660"/>
              <a:gd name="connsiteX1" fmla="*/ 2572776 w 6323162"/>
              <a:gd name="connsiteY1" fmla="*/ 0 h 5593660"/>
              <a:gd name="connsiteX2" fmla="*/ 2279674 w 6323162"/>
              <a:gd name="connsiteY2" fmla="*/ 98163 h 5593660"/>
              <a:gd name="connsiteX3" fmla="*/ 1163390 w 6323162"/>
              <a:gd name="connsiteY3" fmla="*/ 758946 h 5593660"/>
              <a:gd name="connsiteX4" fmla="*/ 391288 w 6323162"/>
              <a:gd name="connsiteY4" fmla="*/ 1711778 h 5593660"/>
              <a:gd name="connsiteX5" fmla="*/ 111318 w 6323162"/>
              <a:gd name="connsiteY5" fmla="*/ 2820666 h 5593660"/>
              <a:gd name="connsiteX6" fmla="*/ 574682 w 6323162"/>
              <a:gd name="connsiteY6" fmla="*/ 3850310 h 5593660"/>
              <a:gd name="connsiteX7" fmla="*/ 808161 w 6323162"/>
              <a:gd name="connsiteY7" fmla="*/ 4177123 h 5593660"/>
              <a:gd name="connsiteX8" fmla="*/ 2998992 w 6323162"/>
              <a:gd name="connsiteY8" fmla="*/ 5454594 h 5593660"/>
              <a:gd name="connsiteX9" fmla="*/ 4662117 w 6323162"/>
              <a:gd name="connsiteY9" fmla="*/ 4668685 h 5593660"/>
              <a:gd name="connsiteX10" fmla="*/ 4864518 w 6323162"/>
              <a:gd name="connsiteY10" fmla="*/ 4512627 h 5593660"/>
              <a:gd name="connsiteX11" fmla="*/ 5785079 w 6323162"/>
              <a:gd name="connsiteY11" fmla="*/ 3696808 h 5593660"/>
              <a:gd name="connsiteX12" fmla="*/ 6095999 w 6323162"/>
              <a:gd name="connsiteY12" fmla="*/ 2820666 h 5593660"/>
              <a:gd name="connsiteX13" fmla="*/ 5397999 w 6323162"/>
              <a:gd name="connsiteY13" fmla="*/ 684305 h 5593660"/>
              <a:gd name="connsiteX14" fmla="*/ 4612801 w 6323162"/>
              <a:gd name="connsiteY14" fmla="*/ 81166 h 5593660"/>
              <a:gd name="connsiteX15" fmla="*/ 4406067 w 6323162"/>
              <a:gd name="connsiteY15" fmla="*/ 0 h 5593660"/>
              <a:gd name="connsiteX16" fmla="*/ 4826316 w 6323162"/>
              <a:gd name="connsiteY16" fmla="*/ 0 h 5593660"/>
              <a:gd name="connsiteX17" fmla="*/ 4971508 w 6323162"/>
              <a:gd name="connsiteY17" fmla="*/ 75777 h 5593660"/>
              <a:gd name="connsiteX18" fmla="*/ 5577109 w 6323162"/>
              <a:gd name="connsiteY18" fmla="*/ 586873 h 5593660"/>
              <a:gd name="connsiteX19" fmla="*/ 6323162 w 6323162"/>
              <a:gd name="connsiteY19" fmla="*/ 2829148 h 5593660"/>
              <a:gd name="connsiteX20" fmla="*/ 5990836 w 6323162"/>
              <a:gd name="connsiteY20" fmla="*/ 3748729 h 5593660"/>
              <a:gd name="connsiteX21" fmla="*/ 5006899 w 6323162"/>
              <a:gd name="connsiteY21" fmla="*/ 4604992 h 5593660"/>
              <a:gd name="connsiteX22" fmla="*/ 4790566 w 6323162"/>
              <a:gd name="connsiteY22" fmla="*/ 4768788 h 5593660"/>
              <a:gd name="connsiteX23" fmla="*/ 3012943 w 6323162"/>
              <a:gd name="connsiteY23" fmla="*/ 5593660 h 5593660"/>
              <a:gd name="connsiteX24" fmla="*/ 671286 w 6323162"/>
              <a:gd name="connsiteY24" fmla="*/ 4252856 h 5593660"/>
              <a:gd name="connsiteX25" fmla="*/ 421733 w 6323162"/>
              <a:gd name="connsiteY25" fmla="*/ 3909839 h 5593660"/>
              <a:gd name="connsiteX26" fmla="*/ 48655 w 6323162"/>
              <a:gd name="connsiteY26" fmla="*/ 3351082 h 5593660"/>
              <a:gd name="connsiteX27" fmla="*/ 0 w 6323162"/>
              <a:gd name="connsiteY27" fmla="*/ 3239820 h 5593660"/>
              <a:gd name="connsiteX28" fmla="*/ 0 w 6323162"/>
              <a:gd name="connsiteY28" fmla="*/ 2248150 h 5593660"/>
              <a:gd name="connsiteX29" fmla="*/ 1658 w 6323162"/>
              <a:gd name="connsiteY29" fmla="*/ 2239520 h 5593660"/>
              <a:gd name="connsiteX30" fmla="*/ 225714 w 6323162"/>
              <a:gd name="connsiteY30" fmla="*/ 1665285 h 5593660"/>
              <a:gd name="connsiteX31" fmla="*/ 1050970 w 6323162"/>
              <a:gd name="connsiteY31" fmla="*/ 665214 h 5593660"/>
              <a:gd name="connsiteX32" fmla="*/ 1923692 w 6323162"/>
              <a:gd name="connsiteY32" fmla="*/ 107844 h 55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323162" h="5593660">
                <a:moveTo>
                  <a:pt x="2177447" y="0"/>
                </a:moveTo>
                <a:lnTo>
                  <a:pt x="2572776" y="0"/>
                </a:lnTo>
                <a:lnTo>
                  <a:pt x="2279674" y="98163"/>
                </a:lnTo>
                <a:cubicBezTo>
                  <a:pt x="1874231" y="253327"/>
                  <a:pt x="1488311" y="481852"/>
                  <a:pt x="1163390" y="758946"/>
                </a:cubicBezTo>
                <a:cubicBezTo>
                  <a:pt x="832819" y="1040772"/>
                  <a:pt x="573013" y="1361447"/>
                  <a:pt x="391288" y="1711778"/>
                </a:cubicBezTo>
                <a:cubicBezTo>
                  <a:pt x="205583" y="2069903"/>
                  <a:pt x="111318" y="2442986"/>
                  <a:pt x="111318" y="2820666"/>
                </a:cubicBezTo>
                <a:cubicBezTo>
                  <a:pt x="111318" y="3201031"/>
                  <a:pt x="261705" y="3423166"/>
                  <a:pt x="574682" y="3850310"/>
                </a:cubicBezTo>
                <a:cubicBezTo>
                  <a:pt x="650197" y="3953327"/>
                  <a:pt x="728281" y="4059920"/>
                  <a:pt x="808161" y="4177123"/>
                </a:cubicBezTo>
                <a:cubicBezTo>
                  <a:pt x="1418574" y="5072567"/>
                  <a:pt x="2073806" y="5454594"/>
                  <a:pt x="2998992" y="5454594"/>
                </a:cubicBezTo>
                <a:cubicBezTo>
                  <a:pt x="3606192" y="5454594"/>
                  <a:pt x="4051705" y="5143376"/>
                  <a:pt x="4662117" y="4668685"/>
                </a:cubicBezTo>
                <a:cubicBezTo>
                  <a:pt x="4730310" y="4615645"/>
                  <a:pt x="4798505" y="4563242"/>
                  <a:pt x="4864518" y="4512627"/>
                </a:cubicBezTo>
                <a:cubicBezTo>
                  <a:pt x="5222313" y="4237963"/>
                  <a:pt x="5560204" y="3978506"/>
                  <a:pt x="5785079" y="3696808"/>
                </a:cubicBezTo>
                <a:cubicBezTo>
                  <a:pt x="6000066" y="3427513"/>
                  <a:pt x="6095999" y="3157320"/>
                  <a:pt x="6095999" y="2820666"/>
                </a:cubicBezTo>
                <a:cubicBezTo>
                  <a:pt x="6095999" y="1976856"/>
                  <a:pt x="5848138" y="1218170"/>
                  <a:pt x="5397999" y="684305"/>
                </a:cubicBezTo>
                <a:cubicBezTo>
                  <a:pt x="5177750" y="423188"/>
                  <a:pt x="4913577" y="220223"/>
                  <a:pt x="4612801" y="81166"/>
                </a:cubicBezTo>
                <a:lnTo>
                  <a:pt x="4406067" y="0"/>
                </a:lnTo>
                <a:lnTo>
                  <a:pt x="4826316" y="0"/>
                </a:lnTo>
                <a:lnTo>
                  <a:pt x="4971508" y="75777"/>
                </a:lnTo>
                <a:cubicBezTo>
                  <a:pt x="5197582" y="210111"/>
                  <a:pt x="5400550" y="381325"/>
                  <a:pt x="5577109" y="586873"/>
                </a:cubicBezTo>
                <a:cubicBezTo>
                  <a:pt x="6058235" y="1147205"/>
                  <a:pt x="6323162" y="1943505"/>
                  <a:pt x="6323162" y="2829148"/>
                </a:cubicBezTo>
                <a:cubicBezTo>
                  <a:pt x="6323162" y="3182494"/>
                  <a:pt x="6220623" y="3466081"/>
                  <a:pt x="5990836" y="3748729"/>
                </a:cubicBezTo>
                <a:cubicBezTo>
                  <a:pt x="5750480" y="4044392"/>
                  <a:pt x="5389327" y="4316711"/>
                  <a:pt x="5006899" y="4604992"/>
                </a:cubicBezTo>
                <a:cubicBezTo>
                  <a:pt x="4936343" y="4658116"/>
                  <a:pt x="4863453" y="4713117"/>
                  <a:pt x="4790566" y="4768788"/>
                </a:cubicBezTo>
                <a:cubicBezTo>
                  <a:pt x="4138128" y="5267012"/>
                  <a:pt x="3661945" y="5593660"/>
                  <a:pt x="3012943" y="5593660"/>
                </a:cubicBezTo>
                <a:cubicBezTo>
                  <a:pt x="2024062" y="5593660"/>
                  <a:pt x="1323723" y="5192693"/>
                  <a:pt x="671286" y="4252856"/>
                </a:cubicBezTo>
                <a:cubicBezTo>
                  <a:pt x="585906" y="4129842"/>
                  <a:pt x="502446" y="4017964"/>
                  <a:pt x="421733" y="3909839"/>
                </a:cubicBezTo>
                <a:cubicBezTo>
                  <a:pt x="254471" y="3685679"/>
                  <a:pt x="130655" y="3515312"/>
                  <a:pt x="48655" y="3351082"/>
                </a:cubicBezTo>
                <a:lnTo>
                  <a:pt x="0" y="3239820"/>
                </a:lnTo>
                <a:lnTo>
                  <a:pt x="0" y="2248150"/>
                </a:lnTo>
                <a:lnTo>
                  <a:pt x="1658" y="2239520"/>
                </a:lnTo>
                <a:cubicBezTo>
                  <a:pt x="51657" y="2045089"/>
                  <a:pt x="126469" y="1853225"/>
                  <a:pt x="225714" y="1665285"/>
                </a:cubicBezTo>
                <a:cubicBezTo>
                  <a:pt x="419948" y="1297585"/>
                  <a:pt x="697641" y="961011"/>
                  <a:pt x="1050970" y="665214"/>
                </a:cubicBezTo>
                <a:cubicBezTo>
                  <a:pt x="1311437" y="447090"/>
                  <a:pt x="1608578" y="257641"/>
                  <a:pt x="1923692" y="107844"/>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E1994AC-22D1-4B48-9EDA-BE373E70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40054" y="1415331"/>
            <a:ext cx="5664516" cy="5466522"/>
          </a:xfrm>
          <a:custGeom>
            <a:avLst/>
            <a:gdLst>
              <a:gd name="connsiteX0" fmla="*/ 3113576 w 5665992"/>
              <a:gd name="connsiteY0" fmla="*/ 1556 h 5401530"/>
              <a:gd name="connsiteX1" fmla="*/ 4468777 w 5665992"/>
              <a:gd name="connsiteY1" fmla="*/ 405866 h 5401530"/>
              <a:gd name="connsiteX2" fmla="*/ 5525792 w 5665992"/>
              <a:gd name="connsiteY2" fmla="*/ 1317461 h 5401530"/>
              <a:gd name="connsiteX3" fmla="*/ 5665992 w 5665992"/>
              <a:gd name="connsiteY3" fmla="*/ 1506159 h 5401530"/>
              <a:gd name="connsiteX4" fmla="*/ 5665992 w 5665992"/>
              <a:gd name="connsiteY4" fmla="*/ 5401530 h 5401530"/>
              <a:gd name="connsiteX5" fmla="*/ 965932 w 5665992"/>
              <a:gd name="connsiteY5" fmla="*/ 5401530 h 5401530"/>
              <a:gd name="connsiteX6" fmla="*/ 836753 w 5665992"/>
              <a:gd name="connsiteY6" fmla="*/ 5181943 h 5401530"/>
              <a:gd name="connsiteX7" fmla="*/ 509793 w 5665992"/>
              <a:gd name="connsiteY7" fmla="*/ 4458111 h 5401530"/>
              <a:gd name="connsiteX8" fmla="*/ 251995 w 5665992"/>
              <a:gd name="connsiteY8" fmla="*/ 1805844 h 5401530"/>
              <a:gd name="connsiteX9" fmla="*/ 3113576 w 5665992"/>
              <a:gd name="connsiteY9" fmla="*/ 1556 h 540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65992" h="5401530">
                <a:moveTo>
                  <a:pt x="3113576" y="1556"/>
                </a:moveTo>
                <a:cubicBezTo>
                  <a:pt x="3559807" y="16866"/>
                  <a:pt x="4018025" y="145625"/>
                  <a:pt x="4468777" y="405866"/>
                </a:cubicBezTo>
                <a:cubicBezTo>
                  <a:pt x="4871803" y="638554"/>
                  <a:pt x="5229811" y="952545"/>
                  <a:pt x="5525792" y="1317461"/>
                </a:cubicBezTo>
                <a:lnTo>
                  <a:pt x="5665992" y="1506159"/>
                </a:lnTo>
                <a:lnTo>
                  <a:pt x="5665992" y="5401530"/>
                </a:lnTo>
                <a:lnTo>
                  <a:pt x="965932" y="5401530"/>
                </a:lnTo>
                <a:lnTo>
                  <a:pt x="836753" y="5181943"/>
                </a:lnTo>
                <a:cubicBezTo>
                  <a:pt x="713569" y="4953383"/>
                  <a:pt x="611679" y="4708683"/>
                  <a:pt x="509793" y="4458111"/>
                </a:cubicBezTo>
                <a:cubicBezTo>
                  <a:pt x="136790" y="3540808"/>
                  <a:pt x="-278612" y="2724882"/>
                  <a:pt x="251995" y="1805844"/>
                </a:cubicBezTo>
                <a:cubicBezTo>
                  <a:pt x="911122" y="664202"/>
                  <a:pt x="1973207" y="-37572"/>
                  <a:pt x="3113576" y="1556"/>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descr="A screenshot of a computer&#10;&#10;Description automatically generated">
            <a:extLst>
              <a:ext uri="{FF2B5EF4-FFF2-40B4-BE49-F238E27FC236}">
                <a16:creationId xmlns:a16="http://schemas.microsoft.com/office/drawing/2014/main" id="{7C4B6F42-8ACE-872B-A058-F38FC4285E24}"/>
              </a:ext>
            </a:extLst>
          </p:cNvPr>
          <p:cNvPicPr>
            <a:picLocks noChangeAspect="1"/>
          </p:cNvPicPr>
          <p:nvPr/>
        </p:nvPicPr>
        <p:blipFill>
          <a:blip r:embed="rId3"/>
          <a:srcRect r="43421"/>
          <a:stretch/>
        </p:blipFill>
        <p:spPr>
          <a:xfrm>
            <a:off x="6794160" y="1685367"/>
            <a:ext cx="5394665" cy="5172635"/>
          </a:xfrm>
          <a:custGeom>
            <a:avLst/>
            <a:gdLst/>
            <a:ahLst/>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600"/>
                </a:lnTo>
                <a:lnTo>
                  <a:pt x="5396070" y="4888539"/>
                </a:lnTo>
                <a:lnTo>
                  <a:pt x="5373530" y="4924165"/>
                </a:lnTo>
                <a:cubicBezTo>
                  <a:pt x="5310112" y="5013254"/>
                  <a:pt x="5241620" y="5088864"/>
                  <a:pt x="5168684" y="5154829"/>
                </a:cubicBezTo>
                <a:lnTo>
                  <a:pt x="5146924" y="5172635"/>
                </a:lnTo>
                <a:lnTo>
                  <a:pt x="987172" y="5172635"/>
                </a:lnTo>
                <a:lnTo>
                  <a:pt x="842383" y="4959392"/>
                </a:lnTo>
                <a:cubicBezTo>
                  <a:pt x="689919" y="4704655"/>
                  <a:pt x="574982" y="4422821"/>
                  <a:pt x="460051" y="4132485"/>
                </a:cubicBezTo>
                <a:cubicBezTo>
                  <a:pt x="123442" y="3282182"/>
                  <a:pt x="-251427" y="2525854"/>
                  <a:pt x="227408" y="1673941"/>
                </a:cubicBezTo>
                <a:cubicBezTo>
                  <a:pt x="822220" y="615687"/>
                  <a:pt x="1780673" y="-34829"/>
                  <a:pt x="2809770" y="1442"/>
                </a:cubicBezTo>
                <a:close/>
              </a:path>
            </a:pathLst>
          </a:custGeom>
        </p:spPr>
      </p:pic>
      <p:sp>
        <p:nvSpPr>
          <p:cNvPr id="19" name="Freeform: Shape 18">
            <a:extLst>
              <a:ext uri="{FF2B5EF4-FFF2-40B4-BE49-F238E27FC236}">
                <a16:creationId xmlns:a16="http://schemas.microsoft.com/office/drawing/2014/main" id="{22220111-5018-4EB7-A38B-79BD37F7C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4160" y="1685365"/>
            <a:ext cx="5394665" cy="5172635"/>
          </a:xfrm>
          <a:custGeom>
            <a:avLst/>
            <a:gdLst>
              <a:gd name="connsiteX0" fmla="*/ 2809770 w 5396070"/>
              <a:gd name="connsiteY0" fmla="*/ 1442 h 5172635"/>
              <a:gd name="connsiteX1" fmla="*/ 4032739 w 5396070"/>
              <a:gd name="connsiteY1" fmla="*/ 376223 h 5172635"/>
              <a:gd name="connsiteX2" fmla="*/ 5362614 w 5396070"/>
              <a:gd name="connsiteY2" fmla="*/ 1796088 h 5172635"/>
              <a:gd name="connsiteX3" fmla="*/ 5396070 w 5396070"/>
              <a:gd name="connsiteY3" fmla="*/ 1864599 h 5172635"/>
              <a:gd name="connsiteX4" fmla="*/ 5396070 w 5396070"/>
              <a:gd name="connsiteY4" fmla="*/ 1981756 h 5172635"/>
              <a:gd name="connsiteX5" fmla="*/ 5363566 w 5396070"/>
              <a:gd name="connsiteY5" fmla="*/ 1915670 h 5172635"/>
              <a:gd name="connsiteX6" fmla="*/ 4071524 w 5396070"/>
              <a:gd name="connsiteY6" fmla="*/ 546090 h 5172635"/>
              <a:gd name="connsiteX7" fmla="*/ 2883346 w 5396070"/>
              <a:gd name="connsiteY7" fmla="*/ 184583 h 5172635"/>
              <a:gd name="connsiteX8" fmla="*/ 374449 w 5396070"/>
              <a:gd name="connsiteY8" fmla="*/ 1797850 h 5172635"/>
              <a:gd name="connsiteX9" fmla="*/ 600473 w 5396070"/>
              <a:gd name="connsiteY9" fmla="*/ 4169322 h 5172635"/>
              <a:gd name="connsiteX10" fmla="*/ 971928 w 5396070"/>
              <a:gd name="connsiteY10" fmla="*/ 4966944 h 5172635"/>
              <a:gd name="connsiteX11" fmla="*/ 1112598 w 5396070"/>
              <a:gd name="connsiteY11" fmla="*/ 5172635 h 5172635"/>
              <a:gd name="connsiteX12" fmla="*/ 987172 w 5396070"/>
              <a:gd name="connsiteY12" fmla="*/ 5172635 h 5172635"/>
              <a:gd name="connsiteX13" fmla="*/ 842383 w 5396070"/>
              <a:gd name="connsiteY13" fmla="*/ 4959392 h 5172635"/>
              <a:gd name="connsiteX14" fmla="*/ 460051 w 5396070"/>
              <a:gd name="connsiteY14" fmla="*/ 4132485 h 5172635"/>
              <a:gd name="connsiteX15" fmla="*/ 227408 w 5396070"/>
              <a:gd name="connsiteY15" fmla="*/ 1673941 h 5172635"/>
              <a:gd name="connsiteX16" fmla="*/ 2809770 w 5396070"/>
              <a:gd name="connsiteY16" fmla="*/ 1442 h 5172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96070" h="5172635">
                <a:moveTo>
                  <a:pt x="2809770" y="1442"/>
                </a:moveTo>
                <a:cubicBezTo>
                  <a:pt x="3212462" y="15635"/>
                  <a:pt x="3625968" y="134989"/>
                  <a:pt x="4032739" y="376223"/>
                </a:cubicBezTo>
                <a:cubicBezTo>
                  <a:pt x="4589656" y="706501"/>
                  <a:pt x="5051318" y="1213487"/>
                  <a:pt x="5362614" y="1796088"/>
                </a:cubicBezTo>
                <a:lnTo>
                  <a:pt x="5396070" y="1864599"/>
                </a:lnTo>
                <a:lnTo>
                  <a:pt x="5396070" y="1981756"/>
                </a:lnTo>
                <a:lnTo>
                  <a:pt x="5363566" y="1915670"/>
                </a:lnTo>
                <a:cubicBezTo>
                  <a:pt x="5061125" y="1353703"/>
                  <a:pt x="4612597" y="864671"/>
                  <a:pt x="4071524" y="546090"/>
                </a:cubicBezTo>
                <a:cubicBezTo>
                  <a:pt x="3676324" y="313400"/>
                  <a:pt x="3274582" y="198273"/>
                  <a:pt x="2883346" y="184583"/>
                </a:cubicBezTo>
                <a:cubicBezTo>
                  <a:pt x="1883526" y="149597"/>
                  <a:pt x="952339" y="777074"/>
                  <a:pt x="374449" y="1797850"/>
                </a:cubicBezTo>
                <a:cubicBezTo>
                  <a:pt x="-90765" y="2619591"/>
                  <a:pt x="273440" y="3349133"/>
                  <a:pt x="600473" y="4169322"/>
                </a:cubicBezTo>
                <a:cubicBezTo>
                  <a:pt x="712134" y="4449376"/>
                  <a:pt x="823802" y="4721229"/>
                  <a:pt x="971928" y="4966944"/>
                </a:cubicBezTo>
                <a:lnTo>
                  <a:pt x="1112598" y="5172635"/>
                </a:lnTo>
                <a:lnTo>
                  <a:pt x="987172" y="5172635"/>
                </a:lnTo>
                <a:lnTo>
                  <a:pt x="842383" y="4959392"/>
                </a:lnTo>
                <a:cubicBezTo>
                  <a:pt x="689919" y="4704655"/>
                  <a:pt x="574981" y="4422821"/>
                  <a:pt x="460051" y="4132485"/>
                </a:cubicBezTo>
                <a:cubicBezTo>
                  <a:pt x="123442" y="3282182"/>
                  <a:pt x="-251427" y="2525854"/>
                  <a:pt x="227408" y="1673941"/>
                </a:cubicBezTo>
                <a:cubicBezTo>
                  <a:pt x="822220" y="615687"/>
                  <a:pt x="1780673" y="-34829"/>
                  <a:pt x="2809770" y="1442"/>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692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Processor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Create, update, delete, copy travel</a:t>
            </a:r>
            <a:endParaRPr dirty="0"/>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17" name="Google Shape;1332;p59" descr="A green circle with a white tick in it&#10;&#10;Description automatically generated">
            <a:extLst>
              <a:ext uri="{FF2B5EF4-FFF2-40B4-BE49-F238E27FC236}">
                <a16:creationId xmlns:a16="http://schemas.microsoft.com/office/drawing/2014/main" id="{9456DD62-E612-424E-A9E7-4EDE8D9FC8EA}"/>
              </a:ext>
            </a:extLst>
          </p:cNvPr>
          <p:cNvPicPr preferRelativeResize="0"/>
          <p:nvPr/>
        </p:nvPicPr>
        <p:blipFill rotWithShape="1">
          <a:blip r:embed="rId3">
            <a:alphaModFix/>
          </a:blip>
          <a:srcRect/>
          <a:stretch/>
        </p:blipFill>
        <p:spPr>
          <a:xfrm>
            <a:off x="4167932" y="3297563"/>
            <a:ext cx="457206" cy="457206"/>
          </a:xfrm>
          <a:prstGeom prst="rect">
            <a:avLst/>
          </a:prstGeom>
          <a:noFill/>
          <a:ln>
            <a:noFill/>
          </a:ln>
        </p:spPr>
      </p:pic>
      <p:pic>
        <p:nvPicPr>
          <p:cNvPr id="18" name="Google Shape;1332;p59" descr="A green circle with a white tick in it&#10;&#10;Description automatically generated">
            <a:extLst>
              <a:ext uri="{FF2B5EF4-FFF2-40B4-BE49-F238E27FC236}">
                <a16:creationId xmlns:a16="http://schemas.microsoft.com/office/drawing/2014/main" id="{0E781AA4-F586-5949-45AC-04FBD96A68CE}"/>
              </a:ext>
            </a:extLst>
          </p:cNvPr>
          <p:cNvPicPr preferRelativeResize="0"/>
          <p:nvPr/>
        </p:nvPicPr>
        <p:blipFill rotWithShape="1">
          <a:blip r:embed="rId3">
            <a:alphaModFix/>
          </a:blip>
          <a:srcRect/>
          <a:stretch/>
        </p:blipFill>
        <p:spPr>
          <a:xfrm>
            <a:off x="185083" y="3394090"/>
            <a:ext cx="457206" cy="45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@UI.SelectionField – Create filter fields on screen 1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@UI.LineItem – Create Columns on first Screen (Table area on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@UI.HeaderInfo – Provide title to the table and arrange header for the object page (second screen)</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@UI.Facets – To create tabs on the object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@UI.Identification – can only be one, Configure default fields on object page (inside facet)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@UI.FieldGroup – To create field groups (group of fields) in a block with label and text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@UI.datapoint – to create a single value to be displayed in a chart or on top of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@UI.Chart – to create a chart with a particular chart type</a:t>
            </a:r>
            <a:endParaRPr dirty="0"/>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1855</TotalTime>
  <Words>1381</Words>
  <Application>Microsoft Office PowerPoint</Application>
  <PresentationFormat>Custom</PresentationFormat>
  <Paragraphs>146</Paragraphs>
  <Slides>13</Slides>
  <Notes>10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13</vt:i4>
      </vt:variant>
    </vt:vector>
  </HeadingPairs>
  <TitlesOfParts>
    <vt:vector size="28" baseType="lpstr">
      <vt:lpstr>Cambria</vt:lpstr>
      <vt:lpstr>Arial Black</vt:lpstr>
      <vt:lpstr>Meiryo</vt:lpstr>
      <vt:lpstr>Arial</vt:lpstr>
      <vt:lpstr>Quattrocento Sans</vt:lpstr>
      <vt:lpstr>Cooper Black</vt:lpstr>
      <vt:lpstr>Segoe UI Light</vt:lpstr>
      <vt:lpstr>Corben</vt:lpstr>
      <vt:lpstr>Calibri</vt:lpstr>
      <vt:lpstr>Open Sans</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83</cp:revision>
  <dcterms:created xsi:type="dcterms:W3CDTF">2023-10-03T21:33:12Z</dcterms:created>
  <dcterms:modified xsi:type="dcterms:W3CDTF">2025-07-22T14:51:12Z</dcterms:modified>
</cp:coreProperties>
</file>