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ink/ink268.xml" ContentType="application/inkml+xml"/>
  <Override PartName="/ppt/ink/ink269.xml" ContentType="application/inkml+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ink/ink274.xml" ContentType="application/inkml+xml"/>
  <Override PartName="/ppt/ink/ink275.xml" ContentType="application/inkml+xml"/>
  <Override PartName="/ppt/ink/ink276.xml" ContentType="application/inkml+xml"/>
  <Override PartName="/ppt/ink/ink277.xml" ContentType="application/inkml+xml"/>
  <Override PartName="/ppt/ink/ink278.xml" ContentType="application/inkml+xml"/>
  <Override PartName="/ppt/ink/ink279.xml" ContentType="application/inkml+xml"/>
  <Override PartName="/ppt/ink/ink280.xml" ContentType="application/inkml+xml"/>
  <Override PartName="/ppt/ink/ink281.xml" ContentType="application/inkml+xml"/>
  <Override PartName="/ppt/ink/ink282.xml" ContentType="application/inkml+xml"/>
  <Override PartName="/ppt/ink/ink283.xml" ContentType="application/inkml+xml"/>
  <Override PartName="/ppt/ink/ink284.xml" ContentType="application/inkml+xml"/>
  <Override PartName="/ppt/ink/ink285.xml" ContentType="application/inkml+xml"/>
  <Override PartName="/ppt/ink/ink286.xml" ContentType="application/inkml+xml"/>
  <Override PartName="/ppt/ink/ink287.xml" ContentType="application/inkml+xml"/>
  <Override PartName="/ppt/ink/ink288.xml" ContentType="application/inkml+xml"/>
  <Override PartName="/ppt/ink/ink289.xml" ContentType="application/inkml+xml"/>
  <Override PartName="/ppt/ink/ink290.xml" ContentType="application/inkml+xml"/>
  <Override PartName="/ppt/ink/ink291.xml" ContentType="application/inkml+xml"/>
  <Override PartName="/ppt/ink/ink292.xml" ContentType="application/inkml+xml"/>
  <Override PartName="/ppt/ink/ink293.xml" ContentType="application/inkml+xml"/>
  <Override PartName="/ppt/ink/ink294.xml" ContentType="application/inkml+xml"/>
  <Override PartName="/ppt/ink/ink295.xml" ContentType="application/inkml+xml"/>
  <Override PartName="/ppt/ink/ink296.xml" ContentType="application/inkml+xml"/>
  <Override PartName="/ppt/ink/ink297.xml" ContentType="application/inkml+xml"/>
  <Override PartName="/ppt/ink/ink298.xml" ContentType="application/inkml+xml"/>
  <Override PartName="/ppt/ink/ink299.xml" ContentType="application/inkml+xml"/>
  <Override PartName="/ppt/ink/ink300.xml" ContentType="application/inkml+xml"/>
  <Override PartName="/ppt/ink/ink301.xml" ContentType="application/inkml+xml"/>
  <Override PartName="/ppt/ink/ink302.xml" ContentType="application/inkml+xml"/>
  <Override PartName="/ppt/ink/ink303.xml" ContentType="application/inkml+xml"/>
  <Override PartName="/ppt/ink/ink304.xml" ContentType="application/inkml+xml"/>
  <Override PartName="/ppt/ink/ink305.xml" ContentType="application/inkml+xml"/>
  <Override PartName="/ppt/ink/ink306.xml" ContentType="application/inkml+xml"/>
  <Override PartName="/ppt/ink/ink307.xml" ContentType="application/inkml+xml"/>
  <Override PartName="/ppt/ink/ink308.xml" ContentType="application/inkml+xml"/>
  <Override PartName="/ppt/ink/ink309.xml" ContentType="application/inkml+xml"/>
  <Override PartName="/ppt/ink/ink310.xml" ContentType="application/inkml+xml"/>
  <Override PartName="/ppt/ink/ink311.xml" ContentType="application/inkml+xml"/>
  <Override PartName="/ppt/ink/ink312.xml" ContentType="application/inkml+xml"/>
  <Override PartName="/ppt/ink/ink313.xml" ContentType="application/inkml+xml"/>
  <Override PartName="/ppt/ink/ink314.xml" ContentType="application/inkml+xml"/>
  <Override PartName="/ppt/ink/ink315.xml" ContentType="application/inkml+xml"/>
  <Override PartName="/ppt/ink/ink316.xml" ContentType="application/inkml+xml"/>
  <Override PartName="/ppt/ink/ink317.xml" ContentType="application/inkml+xml"/>
  <Override PartName="/ppt/ink/ink318.xml" ContentType="application/inkml+xml"/>
  <Override PartName="/ppt/ink/ink319.xml" ContentType="application/inkml+xml"/>
  <Override PartName="/ppt/ink/ink320.xml" ContentType="application/inkml+xml"/>
  <Override PartName="/ppt/ink/ink321.xml" ContentType="application/inkml+xml"/>
  <Override PartName="/ppt/ink/ink322.xml" ContentType="application/inkml+xml"/>
  <Override PartName="/ppt/ink/ink323.xml" ContentType="application/inkml+xml"/>
  <Override PartName="/ppt/ink/ink324.xml" ContentType="application/inkml+xml"/>
  <Override PartName="/ppt/ink/ink325.xml" ContentType="application/inkml+xml"/>
  <Override PartName="/ppt/ink/ink326.xml" ContentType="application/inkml+xml"/>
  <Override PartName="/ppt/ink/ink327.xml" ContentType="application/inkml+xml"/>
  <Override PartName="/ppt/ink/ink328.xml" ContentType="application/inkml+xml"/>
  <Override PartName="/ppt/ink/ink329.xml" ContentType="application/inkml+xml"/>
  <Override PartName="/ppt/ink/ink330.xml" ContentType="application/inkml+xml"/>
  <Override PartName="/ppt/ink/ink331.xml" ContentType="application/inkml+xml"/>
  <Override PartName="/ppt/ink/ink332.xml" ContentType="application/inkml+xml"/>
  <Override PartName="/ppt/ink/ink333.xml" ContentType="application/inkml+xml"/>
  <Override PartName="/ppt/notesSlides/notesSlide12.xml" ContentType="application/vnd.openxmlformats-officedocument.presentationml.notesSlide+xml"/>
  <Override PartName="/ppt/ink/ink334.xml" ContentType="application/inkml+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2"/>
  </p:notesMasterIdLst>
  <p:sldIdLst>
    <p:sldId id="256" r:id="rId2"/>
    <p:sldId id="257" r:id="rId3"/>
    <p:sldId id="294" r:id="rId4"/>
    <p:sldId id="258" r:id="rId5"/>
    <p:sldId id="259" r:id="rId6"/>
    <p:sldId id="260" r:id="rId7"/>
    <p:sldId id="261" r:id="rId8"/>
    <p:sldId id="262" r:id="rId9"/>
    <p:sldId id="263" r:id="rId10"/>
    <p:sldId id="264" r:id="rId11"/>
    <p:sldId id="265" r:id="rId12"/>
    <p:sldId id="266" r:id="rId13"/>
    <p:sldId id="295"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Lst>
  <p:sldSz cx="12192000" cy="6858000"/>
  <p:notesSz cx="6858000" cy="9144000"/>
  <p:embeddedFontLst>
    <p:embeddedFont>
      <p:font typeface="Corben" panose="020B0604020202020204" charset="0"/>
      <p:bold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5" roundtripDataSignature="AMtx7mjq3Gec3ggVtggiAcDSFTysrih/+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33F3AFF-114E-488E-99BE-C7012850DE04}">
  <a:tblStyle styleId="{833F3AFF-114E-488E-99BE-C7012850DE04}"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4" d="100"/>
          <a:sy n="104" d="100"/>
        </p:scale>
        <p:origin x="284" y="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1.fntdata"/><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7:56:33.563"/>
    </inkml:context>
    <inkml:brush xml:id="br0">
      <inkml:brushProperty name="width" value="0.05" units="cm"/>
      <inkml:brushProperty name="height" value="0.05" units="cm"/>
    </inkml:brush>
  </inkml:definitions>
  <inkml:trace contextRef="#ctx0" brushRef="#br0">1 1 24575,'0'0'-8191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7:56:50.103"/>
    </inkml:context>
    <inkml:brush xml:id="br0">
      <inkml:brushProperty name="width" value="0.05" units="cm"/>
      <inkml:brushProperty name="height" value="0.05" units="cm"/>
    </inkml:brush>
  </inkml:definitions>
  <inkml:trace contextRef="#ctx0" brushRef="#br0">552 166 24575,'2'-2'0,"0"-1"0,0 0 0,-1 0 0,0 0 0,1 0 0,-1 0 0,0 0 0,0 0 0,-1 0 0,1 0 0,-1 0 0,1-6 0,-1 3 0,0-1 0,0 1 0,-1 0 0,0 0 0,-2-10 0,1 11 0,0 1 0,0-1 0,0 1 0,-1 0 0,1 0 0,-1 0 0,0 1 0,0-1 0,-1 1 0,1-1 0,-1 1 0,1 0 0,-1 0 0,0 1 0,0-1 0,0 1 0,-1 0 0,1 0 0,-1 0 0,1 0 0,-1 1 0,1 0 0,-1 0 0,0 0 0,-6 0 0,-5 0 0,1 1 0,-1 0 0,1 1 0,-1 1 0,1 0 0,-26 8 0,11-1 0,0 2 0,1 1 0,-53 30 0,67-34 0,0 2 0,1 0 0,0 1 0,1 1 0,0 0 0,1 0 0,0 1 0,-16 23 0,26-32 0,-1 0 0,1 0 0,0 0 0,0 1 0,0-1 0,0 1 0,1-1 0,0 1 0,0 0 0,0 0 0,0-1 0,1 1 0,0 0 0,0 0 0,0 0 0,1-1 0,-1 1 0,1 0 0,0-1 0,1 1 0,-1 0 0,1-1 0,0 1 0,0-1 0,0 0 0,1 0 0,-1 0 0,1 0 0,0 0 0,0 0 0,0-1 0,1 1 0,-1-1 0,6 3 0,10 8 0,1-1 0,0-1 0,1-1 0,0-1 0,1-1 0,29 9 0,141 29 0,-167-42 0,65 13 0,-29-8 0,-1 3 0,0 3 0,62 25 0,-116-38 0,1 0 0,-1 0 0,0 1 0,10 7 0,-15-10 0,0-1 0,0 1 0,0 0 0,-1 0 0,1 0 0,0 0 0,0 0 0,0 0 0,-1 0 0,1 0 0,0 0 0,-1 0 0,1 0 0,-1 1 0,0-1 0,1 0 0,-1 0 0,0 0 0,0 1 0,1-1 0,-1 0 0,0 0 0,0 1 0,0-1 0,-1 0 0,1 1 0,0-1 0,0 0 0,-1 0 0,1 0 0,-1 1 0,1-1 0,-2 1 0,0 2 0,-1-1 0,0 1 0,0-1 0,0 0 0,-1 0 0,1 0 0,-1-1 0,0 1 0,1-1 0,-1 0 0,0 0 0,-5 2 0,-54 16 0,55-18 0,-51 11 0,0-3 0,-1-2 0,-1-3 0,-88-4 0,122-1 114,0-2 0,-53-11 0,73 12-204,1 0 0,0-1 0,0 0 0,0 0 0,0-1 1,0 1-1,1-1 0,-1-1 0,1 1 0,0-1 1,0 0-1,0 0 0,0 0 0,1-1 0,0 1 0,0-1 1,0 0-1,-6-10 0,0-16-6736</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7:57:52.358"/>
    </inkml:context>
    <inkml:brush xml:id="br0">
      <inkml:brushProperty name="width" value="0.05" units="cm"/>
      <inkml:brushProperty name="height" value="0.05" units="cm"/>
    </inkml:brush>
  </inkml:definitions>
  <inkml:trace contextRef="#ctx0" brushRef="#br0">0 34 24575,'8'-14'0,"5"-5"0,-8 18 0,0 14 0,-2 12 0,0 0 0,-3 40 0,2 13 0,0-49 0,2 1 0,1 0 0,2-1 0,0 0 0,2-1 0,23 51 0,-23-62 0,1 0 0,0-1 0,1 0 0,1 0 0,0-1 0,1-1 0,1 0 0,0-1 0,1-1 0,0 0 0,28 16 0,-13-13 0,0-1 0,0-2 0,2-1 0,-1-2 0,1-1 0,1-1 0,0-2 0,63 3 0,-26-8 0,1-3 0,-1-3 0,79-17 0,-98 13 0,0-2 0,-1-2 0,-1-2 0,71-34 0,-95 35-1365,-9 2-5461</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7:57:52.715"/>
    </inkml:context>
    <inkml:brush xml:id="br0">
      <inkml:brushProperty name="width" value="0.05" units="cm"/>
      <inkml:brushProperty name="height" value="0.05" units="cm"/>
    </inkml:brush>
  </inkml:definitions>
  <inkml:trace contextRef="#ctx0" brushRef="#br0">74 1 24575,'-13'0'0,"-20"0"0,31 0 0,0 0 0,1 0 0,-1 1 0,1-1 0,-1 0 0,1 1 0,-1-1 0,1 1 0,-1 0 0,1-1 0,0 1 0,-1 0 0,1 0 0,0 0 0,-3 2 0,4-2 0,0-1 0,-1 1 0,1 0 0,0 0 0,0 0 0,0 0 0,-1 0 0,1-1 0,0 1 0,0 0 0,0 0 0,0 0 0,1 0 0,-1 0 0,0-1 0,0 1 0,0 0 0,1 0 0,-1 0 0,0 0 0,1-1 0,-1 1 0,1 0 0,-1 0 0,1-1 0,-1 1 0,1 0 0,-1-1 0,1 1 0,0-1 0,0 2 0,27 20 0,-22-18 0,66 47 0,-33-25 0,57 50 0,-86-67 0,0 1 0,0 1 0,-1 0 0,-1 0 0,0 1 0,0 0 0,-1 0 0,0 1 0,7 22 0,-12-30 20,-1-1 0,0 1 0,0 0 1,0 0-1,0 0 0,-1 0 0,0-1 0,0 1 0,0 0 0,-1 0 0,0 0 0,1 0 0,-2-1 0,1 1 0,-1 0 0,-3 7 1,2-6-153,-1-1 1,1 0 0,-1 0-1,0-1 1,0 1 0,-1-1 0,0 0-1,1 0 1,-1 0 0,0-1 0,-1 1-1,-8 3 1,-5 1-6695</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7:57:53.087"/>
    </inkml:context>
    <inkml:brush xml:id="br0">
      <inkml:brushProperty name="width" value="0.05" units="cm"/>
      <inkml:brushProperty name="height" value="0.05" units="cm"/>
    </inkml:brush>
  </inkml:definitions>
  <inkml:trace contextRef="#ctx0" brushRef="#br0">204 681 24575,'1'-13'0,"0"0"0,1 0 0,0 0 0,1 0 0,6-17 0,28-61 0,-16 41 0,2-6 0,15-60 0,-32 96 0,-2 0 0,0-1 0,-2 1 0,0-1 0,-1 1 0,-4-39 0,3 54 0,-1-1 0,0 1 0,-1 0 0,1-1 0,-1 1 0,0 0 0,0 0 0,-1 0 0,0 0 0,0 0 0,0 1 0,-5-6 0,6 8 0,0 0 0,0 0 0,0 0 0,-1 1 0,1-1 0,0 1 0,-1-1 0,0 1 0,1 0 0,-1 0 0,0 0 0,1 1 0,-1-1 0,0 0 0,0 1 0,0 0 0,1 0 0,-1 0 0,0 0 0,0 0 0,0 1 0,0-1 0,1 1 0,-1-1 0,-4 3 0,-3 1 0,-1 1 0,2 1 0,-1-1 0,1 2 0,-1-1 0,2 1 0,-1 1 0,1-1 0,0 1 0,-12 17 0,5-4 0,0 1 0,1 0 0,-16 38 0,17-28 0,1 0 0,2 1 0,1 0 0,-7 59 0,11-40 0,2 0 0,6 78 0,13 7 0,46 185 0,-45-250 134,14 65 20,-27-113-567,-2-1 0,0 0-1,-2 43 1,-4-42-6413</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7:57:53.443"/>
    </inkml:context>
    <inkml:brush xml:id="br0">
      <inkml:brushProperty name="width" value="0.05" units="cm"/>
      <inkml:brushProperty name="height" value="0.05" units="cm"/>
    </inkml:brush>
  </inkml:definitions>
  <inkml:trace contextRef="#ctx0" brushRef="#br0">1 263 24575,'1'-12'0,"0"0"0,2 0 0,-1 0 0,8-20 0,-1 4 0,-8 22 0,1-1 0,0 1 0,0-1 0,1 1 0,0 0 0,0 0 0,0 0 0,0 1 0,1-1 0,0 1 0,1 0 0,-1 0 0,1 0 0,0 0 0,0 1 0,0 0 0,1 0 0,-1 0 0,1 1 0,0 0 0,0 0 0,0 0 0,13-3 0,103-19 0,-74 16 0,-47 9 0,0 0 0,0 0 0,1 0 0,-1-1 0,0 1 0,0 0 0,0 1 0,0-1 0,1 0 0,-1 0 0,0 0 0,0 1 0,0-1 0,0 0 0,0 1 0,0-1 0,1 1 0,-1 0 0,0-1 0,0 1 0,-1 0 0,1 0 0,0-1 0,0 1 0,0 0 0,0 0 0,-1 0 0,1 0 0,0 0 0,-1 0 0,1 0 0,-1 0 0,1 0 0,-1 0 0,0 1 0,1-1 0,-1 0 0,0 2 0,1 6 0,0 0 0,0 0 0,-1-1 0,-1 13 0,0-6 0,-2 164-1365,3-152-5461</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7:57:53.772"/>
    </inkml:context>
    <inkml:brush xml:id="br0">
      <inkml:brushProperty name="width" value="0.05" units="cm"/>
      <inkml:brushProperty name="height" value="0.05" units="cm"/>
    </inkml:brush>
  </inkml:definitions>
  <inkml:trace contextRef="#ctx0" brushRef="#br0">0 165 24575,'0'-11'0,"0"-11"0,0-6 0,0-4 0,0-1 0,0 10 0,0 7-8191</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7:57:54.297"/>
    </inkml:context>
    <inkml:brush xml:id="br0">
      <inkml:brushProperty name="width" value="0.05" units="cm"/>
      <inkml:brushProperty name="height" value="0.05" units="cm"/>
    </inkml:brush>
  </inkml:definitions>
  <inkml:trace contextRef="#ctx0" brushRef="#br0">1 100 24575,'-1'77'0,"3"80"0,-2-154 0,0-1 0,0 1 0,0 0 0,1-1 0,-1 1 0,1-1 0,0 1 0,0-1 0,0 1 0,0-1 0,0 1 0,1-1 0,-1 0 0,0 0 0,1 0 0,0 0 0,2 2 0,-3-3 0,0 0 0,1-1 0,-1 1 0,1 0 0,-1-1 0,1 1 0,-1-1 0,1 0 0,-1 0 0,1 1 0,0-1 0,-1 0 0,1 0 0,-1 0 0,1-1 0,-1 1 0,1 0 0,0-1 0,-1 1 0,1 0 0,-1-1 0,0 0 0,1 1 0,-1-1 0,1 0 0,-1 0 0,0 0 0,0 0 0,2-1 0,1-2 0,0 1 0,0-1 0,0 1 0,-1-1 0,1 0 0,-1 0 0,0-1 0,0 1 0,0-1 0,-1 1 0,0-1 0,0 0 0,0 0 0,0 0 0,-1 0 0,0 0 0,0-1 0,0 1 0,-1 0 0,0 0 0,0-1 0,0 1 0,0 0 0,-1 0 0,-2-9 0,0 3 0,0 0 0,-1 1 0,0 0 0,-1 0 0,0 0 0,0 0 0,-1 1 0,-1 0 0,1 0 0,-1 0 0,-11-8 0,16 14 0,-1 1 0,1 0 0,-1-1 0,1 0 0,0 1 0,0-1 0,0 0 0,1 0 0,-3-5 0,3 7 0,1 0 0,0 1 0,0-1 0,0 0 0,0 0 0,0 1 0,0-1 0,0 0 0,0 0 0,0 1 0,0-1 0,1 0 0,-1 1 0,0-1 0,0 0 0,1 0 0,-1 1 0,0-1 0,1 0 0,0 0 0,0-1 0,1 1 0,-1 0 0,0 0 0,1 0 0,-1 0 0,1 0 0,-1 0 0,1 0 0,-1 1 0,3-2 0,3 0 0,25-11 0,1 2 0,0 1 0,0 1 0,48-5 0,-76 14 0,-1 0 0,1 0 0,0 1 0,0 0 0,0 0 0,-1 0 0,1 0 0,-1 1 0,1 0 0,-1 0 0,1 0 0,-1 0 0,0 1 0,0-1 0,0 1 0,0 0 0,-1 0 0,1 1 0,-1-1 0,0 1 0,0 0 0,0 0 0,0 0 0,-1 0 0,3 5 0,5 11 0,-1 1 0,-1 0 0,-1 0 0,4 23 0,-9-36 0,4 12 0,-1 1 0,-1 0 0,-1 0 0,-1 1 0,0 32 0,-2-53 0,0 0 0,0-1 0,0 1 0,0 0 0,0 0 0,-1 0 0,1-1 0,0 1 0,0 0 0,0 0 0,-1 0 0,1-1 0,0 1 0,-1 0 0,1-1 0,-1 1 0,1 0 0,-1-1 0,1 1 0,-1 0 0,1-1 0,-1 1 0,0-1 0,1 1 0,-2 0 0,2-2 0,-1 1 0,1 0 0,0-1 0,-1 1 0,1 0 0,-1-1 0,1 1 0,0-1 0,-1 1 0,1-1 0,0 1 0,0-1 0,-1 1 0,1-1 0,0 1 0,0-1 0,0 1 0,-1-1 0,1 1 0,0-1 0,0 1 0,0-1 0,0 1 0,0-1 0,0 1 0,0-1 0,0 1 0,1-1 0,-1 0 0,0 1 0,0-1 0,0 1 0,0-1 0,1 1 0,-1-1 0,3-12 0,1-1 0,0 2 0,0-1 0,1 0 0,1 1 0,0 0 0,11-16 0,-11 23-1365</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7:57:54.637"/>
    </inkml:context>
    <inkml:brush xml:id="br0">
      <inkml:brushProperty name="width" value="0.05" units="cm"/>
      <inkml:brushProperty name="height" value="0.05" units="cm"/>
    </inkml:brush>
  </inkml:definitions>
  <inkml:trace contextRef="#ctx0" brushRef="#br0">19 196 24575,'-2'-1'0,"1"0"0,0 1 0,0-1 0,0 0 0,0 0 0,0 0 0,0 0 0,0 0 0,0 0 0,0 0 0,0 0 0,0 0 0,1 0 0,-1 0 0,0-1 0,1 1 0,-1 0 0,1-1 0,0 1 0,-1 0 0,1-1 0,0 1 0,0 0 0,0-1 0,0 1 0,0 0 0,0-1 0,0 1 0,0-1 0,0 1 0,1-2 0,7-8 0,0 1 0,0 1 0,0-1 0,2 1 0,16-13 0,57-34 0,-70 48 0,-8 4-170,-1 2-1,1-1 0,0 0 1,0 1-1,0 0 0,0 0 1,6-1-1</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7:57:54.969"/>
    </inkml:context>
    <inkml:brush xml:id="br0">
      <inkml:brushProperty name="width" value="0.05" units="cm"/>
      <inkml:brushProperty name="height" value="0.05" units="cm"/>
    </inkml:brush>
  </inkml:definitions>
  <inkml:trace contextRef="#ctx0" brushRef="#br0">1 5 24575,'12'-3'0,"-11"3"0,-1 0 0,1-1 0,-1 1 0,1 0 0,-1 0 0,1 0 0,-1-1 0,1 1 0,0 0 0,-1 0 0,1 0 0,-1 0 0,1 0 0,-1 0 0,1 0 0,0 0 0,-1 0 0,1 1 0,-1-1 0,1 0 0,-1 0 0,1 0 0,-1 1 0,1-1 0,-1 0 0,1 0 0,-1 1 0,1-1 0,-1 1 0,1-1 0,-1 0 0,1 1 0,-1-1 0,0 1 0,1-1 0,-1 1 0,0-1 0,0 1 0,1-1 0,-1 1 0,0-1 0,0 2 0,8 14 0,-2 0 0,0 1 0,-1-1 0,-1 1 0,0 0 0,2 34 0,-3-26 0,4 47-682,-2 104-1,-5-158-6143</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7:57:55.368"/>
    </inkml:context>
    <inkml:brush xml:id="br0">
      <inkml:brushProperty name="width" value="0.05" units="cm"/>
      <inkml:brushProperty name="height" value="0.05" units="cm"/>
    </inkml:brush>
  </inkml:definitions>
  <inkml:trace contextRef="#ctx0" brushRef="#br0">0 79 24575,'0'-5'0,"0"-9"0,0-4 0,0-2 0,0 6 0,0 7 0</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7:57:57.008"/>
    </inkml:context>
    <inkml:brush xml:id="br0">
      <inkml:brushProperty name="width" value="0.05" units="cm"/>
      <inkml:brushProperty name="height" value="0.05" units="cm"/>
    </inkml:brush>
  </inkml:definitions>
  <inkml:trace contextRef="#ctx0" brushRef="#br0">0 126 24575,'2'-14'0,"-1"1"0,2-1 0,0 1 0,7-20 0,-1 2 0,-9 31 0,0 0 0,0-1 0,0 1 0,0 0 0,0 0 0,0-1 0,0 1 0,0 0 0,0 0 0,0-1 0,0 1 0,0 0 0,0-1 0,0 1 0,0 0 0,0 0 0,1 0 0,-1-1 0,0 1 0,0 0 0,0 0 0,0-1 0,1 1 0,-1 0 0,0 0 0,0 0 0,0 0 0,1-1 0,-1 1 0,0 0 0,0 0 0,1 0 0,-1 0 0,0 0 0,0 0 0,1 0 0,-1 0 0,0 0 0,1 0 0,-1 0 0,0 0 0,0 0 0,1 0 0,-1 0 0,10 13 0,10 35 0,-16-38 0,401 884 0,38 103 0,-316-653 0,-35 11 0,-67-227 0,69 459 0,-85-123 0,-11-274 0,3-73 0,-3 131 0,-21-63 0,12-120 0,-5 8 0,-2 5 0,15-60 0,0 0 0,-1-1 0,-1 1 0,-1-1 0,-12 25 0,17-41 36,1-1-86,0 1 0,0-1 0,0 0 0,0 1 0,-1-1 0,1 0 0,0 1 0,0-1 0,0 0 0,-1 1 0,1-1 0,0 0 0,0 1 0,-1-1 0,1 0 0,0 0 0,-1 1-1,1-1 1,0 0 0,-1 0 0,1 0 0,0 1 0,-1-1 0,1 0 0,0 0 0,-1 0 0,0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7:56:50.445"/>
    </inkml:context>
    <inkml:brush xml:id="br0">
      <inkml:brushProperty name="width" value="0.05" units="cm"/>
      <inkml:brushProperty name="height" value="0.05" units="cm"/>
    </inkml:brush>
  </inkml:definitions>
  <inkml:trace contextRef="#ctx0" brushRef="#br0">0 23 24575,'7'-4'0,"0"0"0,0 1 0,0 1 0,0-1 0,1 1 0,-1 0 0,9-1 0,-14 3 0,0 1 0,0-1 0,0 0 0,0 0 0,0 1 0,0-1 0,0 1 0,0 0 0,0 0 0,-1-1 0,1 1 0,0 0 0,0 1 0,-1-1 0,1 0 0,-1 0 0,1 1 0,-1-1 0,1 1 0,-1-1 0,0 1 0,0-1 0,0 1 0,0 0 0,0 0 0,0 0 0,0-1 0,-1 1 0,1 0 0,-1 0 0,1 0 0,-1 3 0,7 30 0,-2 0 0,-1 0 0,-1 40 0,-2-27 0,3 79-682,-14 146-1,7-239-6143</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7:57:57.382"/>
    </inkml:context>
    <inkml:brush xml:id="br0">
      <inkml:brushProperty name="width" value="0.05" units="cm"/>
      <inkml:brushProperty name="height" value="0.05" units="cm"/>
    </inkml:brush>
  </inkml:definitions>
  <inkml:trace contextRef="#ctx0" brushRef="#br0">7 0 24575,'-1'0'0,"1"0"0,0 0 0,0 0 0,-1 0 0,1 0 0,0 1 0,0-1 0,-1 0 0,1 0 0,0 0 0,0 0 0,0 0 0,-1 0 0,1 0 0,0 0 0,0 1 0,0-1 0,-1 0 0,1 0 0,0 0 0,0 0 0,0 1 0,0-1 0,-1 0 0,1 0 0,0 0 0,0 1 0,0-1 0,0 0 0,0 0 0,0 0 0,0 1 0,0-1 0,0 0 0,-1 0 0,1 1 0,3 12 0,10 16 0,-11-26 0,3 7 0,53 95 0,-50-93 0,0-1 0,0 0 0,1-1 0,0 0 0,1 0 0,18 13 0,-9-12-1365,0-3-5461</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7:57:57.726"/>
    </inkml:context>
    <inkml:brush xml:id="br0">
      <inkml:brushProperty name="width" value="0.05" units="cm"/>
      <inkml:brushProperty name="height" value="0.05" units="cm"/>
    </inkml:brush>
  </inkml:definitions>
  <inkml:trace contextRef="#ctx0" brushRef="#br0">384 6 24575,'10'-3'0,"5"1"0,-15 2 0,1 0 0,-1 0 0,0 1 0,1-1 0,-1 1 0,0-1 0,0 0 0,1 1 0,-1-1 0,0 1 0,0-1 0,0 0 0,1 1 0,-1-1 0,0 1 0,0-1 0,0 1 0,0-1 0,0 1 0,0-1 0,0 0 0,0 1 0,0-1 0,0 1 0,0-1 0,0 1 0,0-1 0,0 1 0,-1-1 0,1 1 0,0-1 0,0 0 0,0 1 0,-1-1 0,1 1 0,-3 5 0,1-1 0,-1 1 0,0-1 0,0 0 0,-1 0 0,1 0 0,-1 0 0,-8 7 0,-43 34 0,27-24 0,-237 186 0,245-198 0,14-12 0,7-10 0,10-15-1365,-5 13-5461</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7:58:01.674"/>
    </inkml:context>
    <inkml:brush xml:id="br0">
      <inkml:brushProperty name="width" value="0.05" units="cm"/>
      <inkml:brushProperty name="height" value="0.05" units="cm"/>
    </inkml:brush>
  </inkml:definitions>
  <inkml:trace contextRef="#ctx0" brushRef="#br0">276 114 24575,'-5'-6'0,"1"1"0,0-1 0,0 0 0,1 0 0,-1-1 0,1 1 0,-2-10 0,-14-24 0,18 39 0,1 0 0,-1 0 0,0 0 0,1 0 0,-1 0 0,0 0 0,0 1 0,0-1 0,1 0 0,-1 0 0,0 1 0,0-1 0,0 0 0,0 1 0,0-1 0,0 1 0,0-1 0,0 1 0,-1 0 0,1-1 0,0 1 0,0 0 0,0 0 0,-2 0 0,2 0 0,-1 1 0,0-1 0,0 1 0,0 0 0,1-1 0,-1 1 0,0 0 0,1 0 0,-1 0 0,1 0 0,-1 0 0,1 1 0,-2 1 0,-5 6 0,1 0 0,1 0 0,-10 18 0,14-24 0,-23 49 0,1 1 0,3 1 0,-24 95 0,39-124 0,1-1 0,1 1 0,0 0 0,1 31 0,3-55 0,0 1 0,0 0 0,0-1 0,0 1 0,0-1 0,1 1 0,-1-1 0,0 1 0,1-1 0,-1 1 0,1-1 0,-1 1 0,1-1 0,0 0 0,0 1 0,0-1 0,0 0 0,0 0 0,0 1 0,0-1 0,0 0 0,0 0 0,0 0 0,0 0 0,1-1 0,-1 1 0,0 0 0,1 0 0,-1-1 0,1 1 0,-1-1 0,1 1 0,-1-1 0,1 0 0,-1 1 0,1-1 0,-1 0 0,1 0 0,-1 0 0,1 0 0,-1 0 0,1-1 0,0 1 0,-1 0 0,3-2 0,7-1 0,0 0 0,-1-1 0,1 0 0,18-11 0,11-9 0,-1-2 0,-1-2 0,-2-1 0,0-1 0,49-58 0,-84 88 0,14-15 0,-10 16 0,-3 10 0,-2 3 0,0-1 0,1 1 0,1 0 0,0-1 0,1 1 0,0-1 0,1 1 0,1-1 0,0-1 0,12 23 0,-13-28 0,1-1 0,0 1 0,0-1 0,1 0 0,0 0 0,0 0 0,0-1 0,0 0 0,1 0 0,0 0 0,0-1 0,0 0 0,1-1 0,-1 1 0,1-2 0,0 1 0,0-1 0,0 0 0,11 1 0,-13-2 0,1-1 0,-1 1 0,0-2 0,0 1 0,1-1 0,-1 1 0,0-2 0,0 1 0,0-1 0,0 0 0,0 0 0,-1 0 0,1-1 0,6-4 0,-5 2 0,0 0 0,0-1 0,-1 0 0,0 0 0,0-1 0,0 0 0,-1 0 0,0 0 0,5-9 0,0-4 0,-1-1 0,-1 0 0,-1 0 0,-1-1 0,-1 0 0,0 0 0,1-24 0,-4 16 0,-2-50 0,0 66 0,-2 1 0,0-1 0,-1 1 0,0-1 0,-10-24 0,11 34 43,0 1 0,0-1-1,0 1 1,-1-1 0,1 1-1,-1 0 1,-5-4 0,7 6-58,1 1 0,-1 0 0,1-1 0,-1 1 0,1 0 1,0-1-1,-1 1 0,0 0 0,1 0 0,-1-1 0,1 1 0,-1 0 1,1 0-1,-1 0 0,1 0 0,-1 0 0,0 0 0,1 0 1,-1 0-1,1 0 0,-1 0 0,0 0 0,0 1-47,0-1 0,1 1 0,-1 0 0,1-1 0,-1 1 0,1 0 0,0 0 0,-1-1 0,1 1 0,0 0 0,-1 0 0,1 0-1,0-1 1,0 1 0,0 0 0,0 0 0,0 0 0,0 0 0,0-1 0,0 1 0,0 1 0,1 12-6764</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7:58:02.050"/>
    </inkml:context>
    <inkml:brush xml:id="br0">
      <inkml:brushProperty name="width" value="0.05" units="cm"/>
      <inkml:brushProperty name="height" value="0.05" units="cm"/>
    </inkml:brush>
  </inkml:definitions>
  <inkml:trace contextRef="#ctx0" brushRef="#br0">1 237 24575,'-1'3'0,"2"0"0,-1 1 0,0-1 0,1 1 0,-1-1 0,1 1 0,0-1 0,0 0 0,0 1 0,1-1 0,-1 0 0,1 0 0,0 0 0,0 0 0,0 0 0,0 0 0,4 4 0,-2-5 0,0 1 0,-1 0 0,1-1 0,0 0 0,0 0 0,0 0 0,0 0 0,1-1 0,-1 0 0,0 0 0,1 0 0,6 1 0,-3-2 0,-1 1 0,1-2 0,0 1 0,0-1 0,0 0 0,0 0 0,0-1 0,-1 0 0,1-1 0,-1 1 0,1-2 0,-1 1 0,0-1 0,0 0 0,9-7 0,-11 6 0,0 0 0,0 0 0,-1-1 0,1 0 0,-1 0 0,-1 0 0,1-1 0,-1 1 0,0-1 0,0 0 0,-1 1 0,0-1 0,0-1 0,-1 1 0,1 0 0,-2 0 0,1 0 0,-1-11 0,-1 10 0,1 0 0,-1 1 0,-1-1 0,1 0 0,-2 1 0,1-1 0,-1 1 0,0 0 0,0 0 0,0 0 0,-1 0 0,-1 1 0,1 0 0,-1 0 0,0 0 0,0 0 0,-8-6 0,11 10 0,-1 0 0,1 0 0,-1 0 0,0 0 0,0 0 0,0 1 0,0-1 0,0 1 0,0 0 0,0 0 0,0 0 0,-1 1 0,1-1 0,0 1 0,0-1 0,-1 1 0,1 0 0,0 0 0,-1 1 0,1-1 0,0 1 0,0 0 0,-1-1 0,1 1 0,0 1 0,0-1 0,0 0 0,0 1 0,0 0 0,1-1 0,-1 1 0,0 0 0,-3 4 0,-1 1 0,0 1 0,0 0 0,0 0 0,1 0 0,1 1 0,-1 0 0,1 0 0,1 0 0,-6 17 0,5-10 0,1 1 0,0 1 0,1-1 0,1 1 0,0-1 0,2 1 0,0 0 0,1-1 0,0 1 0,2-1 0,5 22 0,-7-35-54,0 0-1,0 0 0,1-1 1,0 1-1,0 0 1,0-1-1,0 1 0,0-1 1,1 1-1,-1-1 1,1 0-1,0 0 0,0 0 1,0-1-1,0 1 0,1-1 1,-1 1-1,1-1 1,-1 0-1,1 0 0,0-1 1,0 1-1,0-1 1,6 1-1,15 3-6771</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7:58:02.482"/>
    </inkml:context>
    <inkml:brush xml:id="br0">
      <inkml:brushProperty name="width" value="0.05" units="cm"/>
      <inkml:brushProperty name="height" value="0.05" units="cm"/>
    </inkml:brush>
  </inkml:definitions>
  <inkml:trace contextRef="#ctx0" brushRef="#br0">51 249 24575,'10'-36'0,"-2"0"0,-1-1 0,-2 0 0,0-66 0,-7 192 0,-3 95 0,1-119 0,1-5 0,-17 98 0,23-164 0,0 1 0,0-1 0,0 1 0,1-1 0,-1 1 0,6-5 0,31-36 0,-35 40 0,2 0 0,-1 0 0,1 1 0,-1-1 0,1 1 0,1 1 0,-1 0 0,1 0 0,0 0 0,0 1 0,0 0 0,0 0 0,0 1 0,9-1 0,-11 2 0,0 1 0,0 0 0,-1 0 0,1 0 0,0 1 0,-1 0 0,1 0 0,0 0 0,-1 1 0,1 0 0,-1 0 0,0 0 0,1 1 0,-1-1 0,0 1 0,-1 1 0,1-1 0,0 1 0,-1 0 0,0 0 0,7 8 0,-8-8 0,0 0 0,1 0 0,-1 1 0,-1-1 0,1 1 0,-1 0 0,0-1 0,0 1 0,0 0 0,-1 1 0,0-1 0,1 7 0,-2-10 0,0 1 0,0-1 0,0 1 0,-1-1 0,1 1 0,-1-1 0,1 1 0,-1-1 0,0 1 0,0-1 0,0 0 0,0 0 0,-1 0 0,1 1 0,-1-1 0,1 0 0,-1-1 0,0 1 0,1 0 0,-1 0 0,0-1 0,0 1 0,0-1 0,-1 0 0,1 1 0,0-1 0,-4 1 0,-7 3 0,0 0 0,0-1 0,0-1 0,-1 0 0,1-1 0,-1 0 0,0-1 0,0-1 0,1 0 0,-1-1 0,0 0 0,1-1 0,-1-1 0,1 0 0,-1-1 0,1 0 0,0-1 0,1 0 0,-23-14 0,30 15-136,0 0-1,0 0 1,0 0-1,1-1 1,0 1-1,0-1 1,0 0-1,0 0 0,-4-9 1,-5-16-6690</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7:58:03.058"/>
    </inkml:context>
    <inkml:brush xml:id="br0">
      <inkml:brushProperty name="width" value="0.05" units="cm"/>
      <inkml:brushProperty name="height" value="0.05" units="cm"/>
    </inkml:brush>
  </inkml:definitions>
  <inkml:trace contextRef="#ctx0" brushRef="#br0">2170 350 24575,'0'-8'0,"-1"0"0,1 1 0,-2-1 0,1 0 0,-1 1 0,0-1 0,0 1 0,-1-1 0,0 1 0,0 0 0,-1 0 0,-6-10 0,3 9 0,1 0 0,-1 1 0,-1-1 0,0 1 0,0 1 0,0 0 0,0 0 0,-15-7 0,-4 1 0,-1 1 0,0 1 0,0 1 0,-1 2 0,-51-6 0,1 4-127,-1 4 0,0 3-1,-130 15 1,84 4-128,-192 52 1,225-43 254,1 5 0,-167 80 0,216-89 0,1 2 0,2 2 0,0 2 0,2 1 0,1 2 0,2 2 0,-57 67 0,76-80-6,1 2 0,1 0 1,2 0-1,0 1 1,1 1-1,1 0 0,1 1 1,2-1-1,0 1 0,2 1 1,0-1-1,2 1 0,1 0 1,1 0-1,1 0 0,1 0 1,2 0-1,0-1 1,2 1-1,1-1 0,0 0 1,21 47-1,-14-43 3,1 0 0,2-2 0,1 1 0,1-2 0,1-1 1,2 0-1,0-1 0,27 23 0,-16-21-8,0-1 0,2-1 0,0-2 0,2-2 1,66 28-1,-45-26-10,1-3-1,0-3 1,82 12 0,-61-17-7,1-4 0,80-4-1,-33-8 15,1-6 0,-2-5 0,185-49 0,-214 38 15,-1-5-1,-2-3 1,-2-5 0,170-101 0,-216 112-50,-2-3-1,-2-1 1,0-1-1,-3-3 1,-1-1-1,43-56 1,-64 71 42,-2 0 0,-1-1 0,-1-1 0,-1 0 0,17-50 0,-24 55 9,0 0 0,-1 0 0,-2-1-1,0 1 1,-1-1 0,0 0 0,-2 1 0,-6-37 0,3 35 39,-2 1-1,0 0 1,-1 0 0,-1 1 0,-2 0 0,-15-27 0,8 21 116,-1 0 1,-2 1-1,-43-43 1,21 30 25,-2 3 0,-2 1 1,0 3-1,-84-43 0,60 40-183,-2 4 0,0 2 0,-86-20 0,98 34 0,-1 3 0,0 2 0,-1 3 0,-86 2 0,133 4 0,0 1 0,0 1 0,0 0 0,0 1 0,-14 5 0,24-6 0,0-1 0,1 2 0,-1-1 0,0 0 0,1 1 0,0 0 0,-1 0 0,1 0 0,0 1 0,1-1 0,-1 1 0,1 0 0,-1 0 0,1 0 0,0 0 0,1 1 0,-5 8 0,-1 12-1365,2-3-5461</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7:58:04.957"/>
    </inkml:context>
    <inkml:brush xml:id="br0">
      <inkml:brushProperty name="width" value="0.05" units="cm"/>
      <inkml:brushProperty name="height" value="0.05" units="cm"/>
    </inkml:brush>
  </inkml:definitions>
  <inkml:trace contextRef="#ctx0" brushRef="#br0">4 178 24575,'-3'0'0,"2"-2"0,7-5 0,11-3 0,15-4 0,12-1 0,12-2 0,10 0 0,8-1 0,3 3 0,1 1 0,-5 0 0,-9 3 0,-12 2 0,-12 1 0,-13 1-8191</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7:58:05.296"/>
    </inkml:context>
    <inkml:brush xml:id="br0">
      <inkml:brushProperty name="width" value="0.05" units="cm"/>
      <inkml:brushProperty name="height" value="0.05" units="cm"/>
    </inkml:brush>
  </inkml:definitions>
  <inkml:trace contextRef="#ctx0" brushRef="#br0">70 1 24575,'-7'3'0,"0"0"0,1 1 0,-1 0 0,1 0 0,0 1 0,0 0 0,0 0 0,1 0 0,-7 8 0,12-12 0,-1-1 0,1 1 0,0-1 0,0 1 0,0-1 0,0 0 0,0 1 0,0-1 0,0 1 0,0-1 0,0 1 0,0-1 0,0 1 0,0-1 0,0 1 0,0-1 0,0 1 0,1-1 0,-1 0 0,0 1 0,0-1 0,0 1 0,1-1 0,-1 0 0,0 1 0,1-1 0,-1 0 0,0 1 0,1-1 0,-1 0 0,0 1 0,1-1 0,-1 0 0,0 0 0,1 1 0,-1-1 0,1 0 0,-1 0 0,1 0 0,-1 0 0,1 0 0,-1 1 0,1-1 0,-1 0 0,0 0 0,1 0 0,0 0 0,28 2 0,-26-2 0,126 3 0,233-25 0,-360 22-105,0 0 0,0-1 0,0 1 0,-1-1 0,1 1 0,0-1 0,0 1 0,-1-1 0,1 0 0,0 0 0,-1 0 0,3-2 0</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7:58:08.489"/>
    </inkml:context>
    <inkml:brush xml:id="br0">
      <inkml:brushProperty name="width" value="0.05" units="cm"/>
      <inkml:brushProperty name="height" value="0.05" units="cm"/>
    </inkml:brush>
  </inkml:definitions>
  <inkml:trace contextRef="#ctx0" brushRef="#br0">400 143 24575,'-2'-2'0,"1"-1"0,-1 1 0,1 0 0,-1-1 0,1 1 0,0-1 0,0 0 0,0 1 0,0-1 0,1 0 0,-1 0 0,1-2 0,-1 1 0,1 1 0,-1 0 0,0 0 0,0-1 0,0 1 0,-3-5 0,4 7 0,-1 0 0,0 0 0,0 0 0,0 0 0,0 0 0,0 1 0,0-1 0,0 0 0,0 0 0,0 1 0,0-1 0,0 1 0,-1-1 0,1 1 0,0-1 0,0 1 0,-1 0 0,1-1 0,0 1 0,-1 0 0,-1 0 0,-4 0 0,0 1 0,0 0 0,0 0 0,0 1 0,0 0 0,1 0 0,-1 0 0,1 1 0,-1 0 0,1 0 0,0 1 0,-8 5 0,-6 6 0,0 1 0,-19 20 0,21-18 0,1 2 0,1 0 0,0 1 0,1 0 0,2 1 0,0 1 0,1 0 0,2 1 0,0 0 0,1 0 0,2 1 0,1 1 0,0-1 0,-1 32 0,5-35 0,1 1 0,2-1 0,0 0 0,1 0 0,1 0 0,1 0 0,1 0 0,1-1 0,1 0 0,1 0 0,1-1 0,1 0 0,0 0 0,2-1 0,0 0 0,28 32 0,-29-39 0,0-2 0,1 1 0,0-2 0,0 1 0,1-2 0,0 1 0,0-2 0,1 0 0,0-1 0,1 0 0,-1-1 0,1 0 0,0-1 0,25 2 0,-21-4 0,0-1 0,0-1 0,1-1 0,-1-1 0,-1 0 0,1-2 0,0 0 0,-1-1 0,0-1 0,0 0 0,26-14 0,-18 5 0,-1-1 0,0 0 0,-2-2 0,0-1 0,0-1 0,-2-1 0,-1-1 0,0 0 0,-2-2 0,-1 0 0,0-1 0,22-49 0,-27 49 0,-1-1 0,-2 0 0,0-1 0,-2 0 0,-1 0 0,-1 0 0,-1-1 0,-2 0 0,-1 0 0,-1 0 0,-1 0 0,-1 0 0,-11-49 0,8 62 0,1 0 0,-2 0 0,0 1 0,-1-1 0,0 1 0,-1 1 0,-1-1 0,0 1 0,0 1 0,-20-20 0,20 24 0,0 0 0,0 1 0,-1 0 0,0 1 0,0 0 0,-1 0 0,1 1 0,-1 0 0,0 1 0,-1 0 0,1 1 0,-1 0 0,0 1 0,-20-1 0,24 3-151,1 0-1,-1 0 0,1 1 0,0 0 1,-1 1-1,1 0 0,0 0 1,-7 3-1,-12 8-6674</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7:58:09.092"/>
    </inkml:context>
    <inkml:brush xml:id="br0">
      <inkml:brushProperty name="width" value="0.05" units="cm"/>
      <inkml:brushProperty name="height" value="0.05" units="cm"/>
    </inkml:brush>
  </inkml:definitions>
  <inkml:trace contextRef="#ctx0" brushRef="#br0">278 1 24575,'0'0'0,"1"0"0,0 0 0,-1 1 0,1-1 0,0 0 0,-1 1 0,1-1 0,-1 1 0,1-1 0,0 1 0,-1-1 0,1 1 0,-1-1 0,1 1 0,-1-1 0,0 1 0,1 0 0,-1-1 0,0 1 0,1 0 0,-1-1 0,0 1 0,0 0 0,1 0 0,-1-1 0,0 1 0,0 0 0,0 0 0,0-1 0,0 1 0,0 0 0,0-1 0,0 1 0,-1 0 0,1 0 0,0-1 0,-1 2 0,-6 32 0,7-32 0,-18 51 0,-49 101 0,42-102 0,-2 8 0,-97 187 0,121-242 0,0-1 0,1 0 0,0 0 0,0 0 0,0 0 0,0 0 0,-2 8 0,4-11 0,0-1 0,0 1 0,0 0 0,0-1 0,0 1 0,0 0 0,0-1 0,0 1 0,1-1 0,-1 1 0,0 0 0,0-1 0,1 1 0,-1 0 0,0-1 0,0 1 0,1-1 0,-1 1 0,1-1 0,0 2 0,0-2 0,0 1 0,0 0 0,1 0 0,-1-1 0,0 1 0,1-1 0,-1 1 0,1-1 0,-1 1 0,0-1 0,1 0 0,-1 0 0,2 0 0,83 3 0,40 3 0,-39 8 0,106 10 0,-166-22 0,1-2 0,0-1 0,-1-1 0,53-10 0,-73 10 0,0 1 0,0-1 0,0-1 0,0 0 0,-1 0 0,1 0 0,-1-1 0,1 1 0,-1-2 0,-1 1 0,1-1 0,0 1 0,-1-2 0,0 1 0,0 0 0,-1-1 0,0 0 0,0 0 0,0-1 0,0 1 0,-1-1 0,0 1 0,-1-1 0,0 0 0,0 0 0,0 0 0,-1-1 0,0 1 0,1-12 0,-2-3 0,-1 0 0,-1 0 0,-1 0 0,0 0 0,-10-29 0,-41-105 0,43 128 0,0-2 0,2 6 0,0 0 0,-1 1 0,-1 0 0,-17-25 0,27 47 16,0-1-1,0 1 1,-1-1-1,1 1 1,0 0-1,-1 0 1,1 0-1,-1-1 1,1 1-1,-1 1 1,1-1-1,-1 0 1,0 0-1,1 0 1,-1 1-1,0-1 1,0 1 0,0 0-1,1-1 1,-1 1-1,-2 0 1,1 0-138,0 1 0,1-1 0,-1 1 0,0 0 0,1 0 0,-1 0 0,0 0 0,1 0 0,-1 0 1,1 1-1,0-1 0,-1 1 0,-1 2 0,-7 6-6704</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7:56:50.784"/>
    </inkml:context>
    <inkml:brush xml:id="br0">
      <inkml:brushProperty name="width" value="0.05" units="cm"/>
      <inkml:brushProperty name="height" value="0.05" units="cm"/>
    </inkml:brush>
  </inkml:definitions>
  <inkml:trace contextRef="#ctx0" brushRef="#br0">17 90 24575,'6'-35'0,"-5"31"0,0 0 0,0 0 0,-1 0 0,1 0 0,-1 0 0,1 0 0,-1 0 0,-1 0 0,1 0 0,-1-5 0,-2 7 0,-2 7 0,0 8 0,1 0 0,1 0 0,1 1 0,0 0 0,1 0 0,0-1 0,1 1 0,1 0 0,0 0 0,1 0 0,1-1 0,0 1 0,0-1 0,2 0 0,-1 0 0,2 0 0,0 0 0,13 20 0,-16-29 0,0 0 0,0-1 0,1 1 0,-1-1 0,1 1 0,0-1 0,0-1 0,0 1 0,0 0 0,1-1 0,-1 0 0,1 0 0,-1 0 0,1-1 0,0 1 0,-1-1 0,1 0 0,0-1 0,0 1 0,0-1 0,0 0 0,7-1 0,-6 0 0,-1 0 0,1 0 0,0-1 0,0 0 0,0 0 0,-1-1 0,0 0 0,1 0 0,-1 0 0,0 0 0,0-1 0,0 0 0,-1 0 0,0 0 0,1 0 0,-1-1 0,6-9 0,0-5 0,0-1 0,-1 0 0,-1-1 0,-1 0 0,-1 0 0,4-27 0,6-17 0,-5 38 0,-10 26 0,-1 1 0,0 0 0,0 0 0,0-1 0,0 1 0,0 0 0,1 0 0,-1-1 0,0 1 0,0 0 0,0 0 0,1 0 0,-1-1 0,0 1 0,0 0 0,1 0 0,-1 0 0,0 0 0,0 0 0,1-1 0,-1 1 0,0 0 0,1 0 0,-1 0 0,0 0 0,0 0 0,1 0 0,-1 0 0,6 14 0,-2 33 25,-1 1-1,-5 56 1,0-29-1464,2-41-5387</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7:58:09.624"/>
    </inkml:context>
    <inkml:brush xml:id="br0">
      <inkml:brushProperty name="width" value="0.05" units="cm"/>
      <inkml:brushProperty name="height" value="0.05" units="cm"/>
    </inkml:brush>
  </inkml:definitions>
  <inkml:trace contextRef="#ctx0" brushRef="#br0">1 0 24575,'0'14'0,"1"-1"0,1 1 0,1 0 0,0-1 0,0 0 0,9 20 0,-2-8 0,2-2 0,21 34 0,-31-53 0,1 0 0,0 0 0,0-1 0,0 1 0,0-1 0,0 1 0,1-1 0,0 0 0,-1-1 0,1 1 0,1-1 0,-1 1 0,0-1 0,7 2 0,-7-3 0,-1 0 0,1-1 0,0 1 0,0-1 0,0 0 0,0 0 0,0 0 0,0-1 0,0 1 0,0-1 0,0 0 0,0 0 0,0-1 0,0 1 0,-1-1 0,1 0 0,3-2 0,15-8 0,-2-2 0,0 0 0,0-1 0,20-21 0,-38 34-85,0 0 0,0 0-1,0 0 1,0 0 0,-1-1-1,1 1 1,-1-1 0,1 1-1,-1-1 1,0 0 0,0 1-1,0-1 1,-1 0 0,1 0-1,0-2 1,-2-6-6741</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7:58:10.024"/>
    </inkml:context>
    <inkml:brush xml:id="br0">
      <inkml:brushProperty name="width" value="0.05" units="cm"/>
      <inkml:brushProperty name="height" value="0.05" units="cm"/>
    </inkml:brush>
  </inkml:definitions>
  <inkml:trace contextRef="#ctx0" brushRef="#br0">6 39 24575,'-1'0'0,"1"0"0,0 0 0,-1 0 0,1 0 0,0 0 0,0 1 0,-1-1 0,1 0 0,0 0 0,0 0 0,0 0 0,-1 1 0,1-1 0,0 0 0,0 0 0,0 1 0,-1-1 0,1 0 0,0 0 0,0 0 0,0 1 0,0-1 0,0 0 0,0 1 0,0-1 0,0 0 0,-1 0 0,1 1 0,0-1 0,0 0 0,0 1 0,0-1 0,0 0 0,1 0 0,-1 1 0,0-1 0,0 0 0,0 0 0,0 1 0,0-1 0,0 0 0,0 1 0,1-1 0,6 21 0,-2-6 0,-5-11 0,-1-11 0,2-15 0,0 21 1,13-37 339,-14 36-397,1 1 0,-1 0 1,1 0-1,-1 0 0,1 0 0,-1 0 0,1 0 0,0 0 0,-1 0 0,1 0 1,0 0-1,0 0 0,0 1 0,0-1 0,0 0 0,0 0 0,0 1 0,0-1 1,0 1-1,0-1 0,0 1 0,0-1 0,0 1 0,0 0 0,1-1 0,-1 1 1,0 0-1,0 0 0,2 0 0,5 4-6769</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7:58:10.379"/>
    </inkml:context>
    <inkml:brush xml:id="br0">
      <inkml:brushProperty name="width" value="0.05" units="cm"/>
      <inkml:brushProperty name="height" value="0.05" units="cm"/>
    </inkml:brush>
  </inkml:definitions>
  <inkml:trace contextRef="#ctx0" brushRef="#br0">70 2 24575,'6'29'0,"-4"-25"0,-1 0 0,0-1 0,0 1 0,0 0 0,-1-1 0,1 1 0,-1 7 0,-1-7 0,0 0 0,0 1 0,0-1 0,-1 0 0,0 0 0,1 0 0,-1 0 0,-1 0 0,-3 6 0,5-9 0,0 1 0,0-1 0,1 0 0,-1 0 0,0 0 0,0 0 0,0 0 0,0-1 0,0 1 0,0 0 0,0 0 0,-1-1 0,1 1 0,0 0 0,0-1 0,0 1 0,-1-1 0,1 0 0,0 1 0,-1-1 0,1 0 0,0 0 0,-1 0 0,1 0 0,0 0 0,-1 0 0,1 0 0,0 0 0,-1-1 0,1 1 0,0 0 0,0-1 0,-1 1 0,1-1 0,0 0 0,-2 0 0,2-1 13,-1 1 0,0-1-1,1 0 1,0 0-1,-1 0 1,1 0 0,0 0-1,0 0 1,0 0 0,0 0-1,0 0 1,0 0 0,1-1-1,-1 1 1,1 0 0,0-1-1,-1 1 1,1 0-1,0 0 1,0-1 0,1 1-1,-1 0 1,0-1 0,1 1-1,0 0 1,0-3 0,1 0-184,-1-1 0,1 0 1,1 1-1,-1-1 0,1 1 1,0 0-1,0 0 0,0 0 1,5-5-1,1 3-6655</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7:58:14.448"/>
    </inkml:context>
    <inkml:brush xml:id="br0">
      <inkml:brushProperty name="width" value="0.05" units="cm"/>
      <inkml:brushProperty name="height" value="0.05" units="cm"/>
    </inkml:brush>
  </inkml:definitions>
  <inkml:trace contextRef="#ctx0" brushRef="#br0">145 98 24575,'6'-7'0,"0"0"0,-1 0 0,0 0 0,-1 0 0,1-1 0,-1 1 0,-1-1 0,0 0 0,0-1 0,3-10 0,-7 15 0,-4 8 0,-3 7 0,-108 191 0,66-117 0,47-81 0,1 0 0,0 0 0,0 0 0,1 0 0,-3 7 0,4-10 0,0-1 0,0 0 0,0 0 0,0 1 0,0-1 0,0 1 0,0-1 0,0 0 0,0 1 0,0-1 0,0 0 0,0 1 0,0-1 0,0 0 0,0 0 0,1 1 0,-1-1 0,0 0 0,0 1 0,0-1 0,0 0 0,1 0 0,-1 1 0,0-1 0,0 0 0,1 0 0,-1 1 0,0-1 0,1 0 0,0 1 0,0-1 0,0 0 0,1 0 0,-1 0 0,0 0 0,0 0 0,0-1 0,0 1 0,0 0 0,1 0 0,-1-1 0,0 1 0,0-1 0,1 0 0,87-43 0,-63 30 0,0 0 0,2 2 0,31-10 0,-48 19 0,0 0 0,0 1 0,0 0 0,1 1 0,-1 0 0,19 2 0,-26-1 0,1 1 0,-1 0 0,0 0 0,0 0 0,1 0 0,-1 1 0,0 0 0,0 0 0,0 0 0,-1 0 0,1 1 0,-1-1 0,1 1 0,-1 0 0,0 0 0,0 0 0,0 0 0,0 1 0,4 7 0,-2-4 18,-2 1 0,1 0 0,-1 0 0,0 0 0,-1 0 0,1 1 0,-2-1 0,1 1 0,-1-1 0,-1 1 0,1-1 0,-2 1 0,1 0 0,-1-1 0,0 1 0,-1-1 0,0 0 0,-5 15 0,4-14-113,-1-1 0,0 0 0,0 0 0,-1 0 1,0-1-1,0 0 0,-1 0 0,0 0 0,0 0 0,0-1 1,-1 0-1,0 0 0,0-1 0,-1 0 0,1 0 1,-1-1-1,-14 6 0,-8-1-6731</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7:58:14.803"/>
    </inkml:context>
    <inkml:brush xml:id="br0">
      <inkml:brushProperty name="width" value="0.05" units="cm"/>
      <inkml:brushProperty name="height" value="0.05" units="cm"/>
    </inkml:brush>
  </inkml:definitions>
  <inkml:trace contextRef="#ctx0" brushRef="#br0">0 61 24575,'3'-2'0,"1"-5"0,2-3 0,4-1 0,3 2 0,1 3 0,6 2 0,0 1 0,7 2 0,5 1 0,4 0 0,6 1 0,2-1 0,-2-2 0,-2-1 0,-7-1-8191</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7:58:15.159"/>
    </inkml:context>
    <inkml:brush xml:id="br0">
      <inkml:brushProperty name="width" value="0.05" units="cm"/>
      <inkml:brushProperty name="height" value="0.05" units="cm"/>
    </inkml:brush>
  </inkml:definitions>
  <inkml:trace contextRef="#ctx0" brushRef="#br0">53 0 24575,'-2'46'0,"-3"0"0,-14 65 0,10-71 0,2 1 0,2-1 0,0 61 0,5-98 0,0-1 0,0 0 0,0 1 0,0-1 0,1 1 0,-1-1 0,1 1 0,0-1 0,-1 0 0,1 1 0,0-1 0,0 0 0,1 0 0,-1 0 0,0 0 0,1 0 0,-1 0 0,1 0 0,0 0 0,-1-1 0,1 1 0,3 2 0,-2-3 0,0 0 0,0 0 0,0-1 0,0 1 0,0-1 0,0 1 0,0-1 0,0 0 0,0 0 0,0-1 0,0 1 0,0 0 0,0-1 0,0 0 0,0 0 0,0 0 0,0 0 0,2-1 0,8-4 0,-1-1 0,0 0 0,-1-1 0,0 0 0,0 0 0,0-1 0,-1-1 0,12-14 0,-10 9 0,0 0 0,-2-1 0,0 0 0,0 0 0,10-28 0,-17 37 0,0 0 0,-1 0 0,0-1 0,-1 1 0,1-1 0,-1 1 0,-1-1 0,0 1 0,0-1 0,0 0 0,-1 1 0,0-1 0,-3-11 0,2 14 0,1 1 0,-1-1 0,-1 1 0,1 0 0,-1 0 0,1 0 0,-1 0 0,0 0 0,0 1 0,-1-1 0,1 1 0,-1 0 0,0 0 0,0 0 0,0 0 0,0 1 0,0 0 0,-1 0 0,1 0 0,0 0 0,-1 1 0,-7-2 0,4 1-68,0 1 0,-1 1-1,1-1 1,0 2 0,-1-1 0,1 1-1,0 0 1,0 0 0,-1 1 0,1 0-1,0 1 1,1 0 0,-1 0 0,0 1-1,1 0 1,0 0 0,0 0-1,0 1 1,-8 7 0,5 1-6758</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7:58:15.502"/>
    </inkml:context>
    <inkml:brush xml:id="br0">
      <inkml:brushProperty name="width" value="0.05" units="cm"/>
      <inkml:brushProperty name="height" value="0.05" units="cm"/>
    </inkml:brush>
  </inkml:definitions>
  <inkml:trace contextRef="#ctx0" brushRef="#br0">69 15 24575,'0'0'0,"0"0"0,0 0 0,0 0 0,0 0 0,0-1 0,0 1 0,0 0 0,0 0 0,0 0 0,0 0 0,0 0 0,0 0 0,0 0 0,0-1 0,0 1 0,1 0 0,-1 0 0,0 0 0,0 0 0,0 0 0,0 0 0,0 0 0,0 0 0,0 0 0,0 0 0,0 0 0,1-1 0,-1 1 0,0 0 0,0 0 0,0 0 0,0 0 0,0 0 0,0 0 0,0 0 0,1 0 0,-1 0 0,0 0 0,0 0 0,0 0 0,0 0 0,0 0 0,0 0 0,0 0 0,1 0 0,-1 0 0,0 0 0,0 1 0,0-1 0,0 0 0,0 0 0,0 0 0,0 0 0,0 0 0,0 0 0,1 0 0,-1 0 0,0 0 0,0 0 0,0 1 0,-2 9 0,-6 13 0,-4 6 0,1-1 0,1 2 0,1-1 0,2 1 0,-7 60 0,14-85 0,0 0 0,0 0 0,0 0 0,1-1 0,-1 1 0,1 0 0,0 0 0,1-1 0,-1 1 0,1-1 0,0 1 0,0-1 0,0 1 0,0-1 0,6 6 0,-6-8 0,1 1 0,0-1 0,-1 0 0,1 0 0,0 0 0,0 0 0,1 0 0,-1-1 0,0 1 0,1-1 0,-1 0 0,0 0 0,1 0 0,0-1 0,-1 1 0,1-1 0,-1 0 0,1 0 0,-1 0 0,1 0 0,4-1 0,1-1 0,0 0 0,-1-1 0,1 0 0,-1 0 0,0-1 0,1 0 0,-2-1 0,1 1 0,0-1 0,-1-1 0,0 1 0,0-1 0,-1-1 0,0 1 0,0-1 0,0 0 0,-1-1 0,0 1 0,0-1 0,-1 0 0,0 0 0,0 0 0,-1-1 0,4-16 0,-4 16 0,-2 0 0,1 0 0,-1 0 0,0 0 0,-1-1 0,0 1 0,-1 0 0,0 0 0,0 0 0,-6-18 0,5 20 0,-1 0 0,0 1 0,0-1 0,-1 1 0,1 0 0,-2-1 0,1 2 0,-1-1 0,1 1 0,-1-1 0,-1 1 0,1 0 0,-1 1 0,-11-8 0,13 10 29,-1 0-1,1 0 1,0 0-1,0 1 0,-1-1 1,1 1-1,-1 0 1,0 0-1,1 1 1,-1-1-1,-4 1 1,6 0-119,0 1 0,0-1 0,0 1 0,0-1 0,0 1 1,0 0-1,1 0 0,-1 0 0,0 0 0,1 1 1,-1-1-1,1 1 0,-1-1 0,1 1 0,0 0 0,-1 0 1,1 0-1,-2 3 0,-5 9-6736</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7:58:15.839"/>
    </inkml:context>
    <inkml:brush xml:id="br0">
      <inkml:brushProperty name="width" value="0.05" units="cm"/>
      <inkml:brushProperty name="height" value="0.05" units="cm"/>
    </inkml:brush>
  </inkml:definitions>
  <inkml:trace contextRef="#ctx0" brushRef="#br0">38 79 24575,'0'-1'0,"0"-5"0,0 1 0,0-1 0,0 0 0,1 1 0,-1-1 0,1 1 0,1-1 0,-1 1 0,1 0 0,0 0 0,3-8 0,-5 13 0,0 0 0,0 0 0,0-1 0,1 1 0,-1 0 0,0 0 0,0 0 0,0-1 0,0 1 0,0 0 0,1 0 0,-1 0 0,0-1 0,0 1 0,0 0 0,1 0 0,-1 0 0,0 0 0,0-1 0,1 1 0,-1 0 0,0 0 0,0 0 0,1 0 0,-1 0 0,0 0 0,0 0 0,1 0 0,-1 0 0,0 0 0,1 0 0,-1 0 0,0 0 0,0 0 0,1 0 0,-1 0 0,0 0 0,0 0 0,1 0 0,-1 1 0,0-1 0,0 0 0,1 0 0,-1 0 0,0 0 0,0 0 0,0 1 0,1-1 0,-1 0 0,0 0 0,0 0 0,0 1 0,0-1 0,0 0 0,1 0 0,-1 1 0,0-1 0,0 0 0,0 0 0,0 1 0,5 18 0,-3 2 0,-1 1 0,0 0 0,-2 0 0,-4 25 0,-20 89 0,19-107 0,-2 7 0,-19 52 0,26-79 0,9-15 0,16-23 0,-18 21 0,34-40 0,-2 0 0,52-48 0,-86 91 0,-5 5 0,-13 9 0,-22 16 0,-6 3 0,31-22 0,0 1 0,1 0 0,0 0 0,0 1 0,-16 17 0,26-24 0,-1 1 0,0-1 0,1 0 0,-1 0 0,0 1 0,1-1 0,0 1 0,-1-1 0,1 0 0,0 1 0,0-1 0,-1 1 0,1-1 0,0 1 0,1-1 0,-1 0 0,0 1 0,0-1 0,1 1 0,-1-1 0,0 0 0,1 1 0,0-1 0,-1 0 0,1 1 0,0-1 0,0 0 0,-1 0 0,1 0 0,0 0 0,0 0 0,0 0 0,2 2 0,6 5 0,-1-1 0,2 0 0,12 9 0,-5-5 0,-3-1-227,0 1-1,-1 1 1,-1 0-1,0 1 1,18 24-1,-17-16-6598</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7:58:16.435"/>
    </inkml:context>
    <inkml:brush xml:id="br0">
      <inkml:brushProperty name="width" value="0.05" units="cm"/>
      <inkml:brushProperty name="height" value="0.05" units="cm"/>
    </inkml:brush>
  </inkml:definitions>
  <inkml:trace contextRef="#ctx0" brushRef="#br0">218 155 24575,'30'-25'0,"-26"23"0,1-1 0,-1 0 0,0-1 0,0 1 0,-1-1 0,1 1 0,-1-1 0,0 0 0,0-1 0,0 1 0,0 0 0,-1-1 0,3-6 0,-4 9 0,-1 1 0,1-1 0,0 0 0,-1 0 0,0 0 0,1 0 0,-1 0 0,0 0 0,0 0 0,0 0 0,0 0 0,-1 0 0,1 0 0,0 0 0,-1 0 0,1 0 0,-1 0 0,0 0 0,0 0 0,0 1 0,0-1 0,0 0 0,0 1 0,0-1 0,0 0 0,-1 1 0,1 0 0,-1-1 0,1 1 0,-1 0 0,1 0 0,-1-1 0,0 1 0,1 1 0,-1-1 0,0 0 0,0 0 0,0 1 0,0-1 0,-4 0 0,-4-1 0,0 0 0,0 1 0,0 0 0,0 0 0,-1 1 0,-17 3 0,18-2 0,0 1 0,0 0 0,0 1 0,0 0 0,1 1 0,0 0 0,-1 0 0,2 1 0,-11 7 0,16-10 0,0 0 0,0 0 0,1 1 0,-1-1 0,1 1 0,-1-1 0,1 1 0,0 0 0,0 0 0,0 0 0,1 0 0,-1 0 0,1 0 0,-1 1 0,1-1 0,0 0 0,0 1 0,1-1 0,-1 1 0,1-1 0,0 1 0,-1-1 0,2 1 0,-1-1 0,0 1 0,1-1 0,-1 1 0,1-1 0,2 6 0,1-1 0,0 1 0,1-1 0,0 0 0,0 0 0,0-1 0,1 1 0,1-1 0,9 8 0,64 50 0,-55-46 0,-5-4 0,-2-3 0,27 27 0,-42-36 0,0 0 0,1 1 0,-1 0 0,-1-1 0,1 1 0,0 0 0,-1 0 0,0 1 0,0-1 0,0 0 0,-1 1 0,1-1 0,1 9 0,-4-10 0,1 0 0,0 0 0,-1 0 0,1 0 0,-1-1 0,0 1 0,0 0 0,0-1 0,0 1 0,0 0 0,-1-1 0,1 0 0,-1 1 0,1-1 0,-1 0 0,0 0 0,0 0 0,0 0 0,0 0 0,-1 0 0,1 0 0,0-1 0,-1 1 0,1-1 0,-1 0 0,-4 2 0,-7 3 0,0-1 0,0-1 0,-25 5 0,19-6-227,0 0-1,0-2 1,0 0-1,0-1 1,-25-4-1,3-3-6598</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7:58:16.791"/>
    </inkml:context>
    <inkml:brush xml:id="br0">
      <inkml:brushProperty name="width" value="0.05" units="cm"/>
      <inkml:brushProperty name="height" value="0.05" units="cm"/>
    </inkml:brush>
  </inkml:definitions>
  <inkml:trace contextRef="#ctx0" brushRef="#br0">112 129 24575,'14'-37'0,"-8"24"0,-1 0 0,-1 0 0,0 0 0,2-19 0,-7 25 0,-3 10 0,-4 15 0,-4 17 0,2 0 0,-9 59 0,-1 78 0,17-149 0,-14 191 0,-13 120 0,13-260 0,8-37 0,9-23-1365</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7:56:51.126"/>
    </inkml:context>
    <inkml:brush xml:id="br0">
      <inkml:brushProperty name="width" value="0.05" units="cm"/>
      <inkml:brushProperty name="height" value="0.05" units="cm"/>
    </inkml:brush>
  </inkml:definitions>
  <inkml:trace contextRef="#ctx0" brushRef="#br0">1 5 24575,'0'-3'0,"0"2"0,0 4 0,0 7 0,0 8 0,3 6 0,1 9 0,2 3 0,1 5 0,2 5 0,-1 2 0,1-1 0,0-3 0,0-2 0,-1-6 0,-1-7 0,-3-7-8191</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7:58:29.784"/>
    </inkml:context>
    <inkml:brush xml:id="br0">
      <inkml:brushProperty name="width" value="0.05" units="cm"/>
      <inkml:brushProperty name="height" value="0.05" units="cm"/>
    </inkml:brush>
  </inkml:definitions>
  <inkml:trace contextRef="#ctx0" brushRef="#br0">32 556 24575,'-25'39'0,"23"-35"0,1 1 0,0-1 0,0 0 0,0 1 0,1-1 0,0 0 0,-1 1 0,2-1 0,-1 1 0,0-1 0,1 1 0,1 5 0,-1-8 0,-1-1 0,0 0 0,1 0 0,-1 0 0,1 0 0,0 0 0,-1 1 0,1-1 0,0 0 0,0 0 0,-1-1 0,1 1 0,0 0 0,0 0 0,0 0 0,0 0 0,0-1 0,0 1 0,2 0 0,-2-1 0,1 1 0,-1-1 0,1 0 0,-1 0 0,1 0 0,-1 0 0,1-1 0,-1 1 0,1 0 0,-1-1 0,1 1 0,-1-1 0,1 1 0,-1-1 0,0 1 0,1-1 0,-1 0 0,0 0 0,0 0 0,2-1 0,44-35 0,55-56 0,-32 26 0,464-371 0,-524 431 112,-7 4-210,-1 1-1,1-1 1,0 1-1,0 0 1,0 0-1,0 0 1,0 0-1,1 1 1,-1-1-1,0 1 1,1 0-1,-1 0 1,1 0-1,5 0 1</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7:58:30.578"/>
    </inkml:context>
    <inkml:brush xml:id="br0">
      <inkml:brushProperty name="width" value="0.05" units="cm"/>
      <inkml:brushProperty name="height" value="0.05" units="cm"/>
    </inkml:brush>
  </inkml:definitions>
  <inkml:trace contextRef="#ctx0" brushRef="#br0">1 342 24575,'-1'66'0,"3"68"0,-2-132 0,0 0 0,0 0 0,0 0 0,0 0 0,1 0 0,-1 0 0,1 0 0,-1 0 0,1 0 0,0 0 0,0 0 0,0 0 0,0 0 0,0 0 0,0-1 0,0 1 0,0 0 0,1-1 0,1 2 0,-1-2 0,-1-1 0,1 1 0,-1-1 0,1 0 0,-1 0 0,1 0 0,-1 0 0,1 0 0,-1 0 0,1 0 0,-1 0 0,1 0 0,-1-1 0,1 1 0,-1-1 0,1 1 0,-1-1 0,0 0 0,1 1 0,-1-1 0,0 0 0,0 0 0,1 0 0,-1 0 0,0 0 0,2-2 0,31-30 0,-1-1 0,39-54 0,-31 37 0,48-63 0,-39 47 0,69-70 0,-116 134 10,35-30 319,-37 32-384,0 0 0,0 0 0,0 0 0,0 0 0,0 1 0,0-1 0,1 0 0,-1 1 0,0-1 0,0 1 0,0-1 0,1 1 0,-1 0 0,0-1 0,1 1 0,-1 0 0,0 0 1,1 0-1,-1 0 0,0 0 0,1 0 0,-1 1 0,0-1 0,0 0 0,1 0 0,-1 1 0,0-1 0,0 1 0,1 0 0,1 0 0,4 10-6771</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7:58:24.218"/>
    </inkml:context>
    <inkml:brush xml:id="br0">
      <inkml:brushProperty name="width" value="0.05" units="cm"/>
      <inkml:brushProperty name="height" value="0.05" units="cm"/>
    </inkml:brush>
  </inkml:definitions>
  <inkml:trace contextRef="#ctx0" brushRef="#br0">31 165 24575,'-2'0'0,"1"0"0,0 0 0,-1 0 0,1 0 0,-1 0 0,1 0 0,0 0 0,-1-1 0,1 1 0,0 0 0,-1-1 0,1 1 0,0-1 0,0 1 0,-1-1 0,1 0 0,0 0 0,0 1 0,0-1 0,0 0 0,-2-1 0,3 0 0,0 1 0,0 0 0,0 0 0,0 0 0,0-1 0,0 1 0,0 0 0,1 0 0,-1 0 0,0-1 0,1 1 0,-1 0 0,1 0 0,-1 0 0,1 0 0,-1 0 0,1 0 0,0 0 0,0 0 0,-1 0 0,1 0 0,0 0 0,0 1 0,0-1 0,2-1 0,11-10 0,1 0 0,0 1 0,0 1 0,1 0 0,18-7 0,-3 3 0,62-18 0,-87 30 0,1 0 0,0 1 0,0 0 0,0 0 0,0 1 0,-1 0 0,1 0 0,0 0 0,13 3 0,-18-2 0,1 0 0,-1-1 0,0 1 0,0 0 0,0 0 0,0 0 0,0 1 0,0-1 0,0 0 0,0 1 0,0-1 0,-1 1 0,1 0 0,-1-1 0,1 1 0,-1 0 0,0 0 0,1 0 0,-1 0 0,0 0 0,0 0 0,-1 0 0,1 1 0,0-1 0,-1 0 0,1 0 0,-1 1 0,0-1 0,1 0 0,-1 1 0,0-1 0,-1 5 0,-1 4 0,0 0 0,0 0 0,-2-1 0,1 1 0,-1-1 0,0 1 0,-1-1 0,-9 14 0,-7 7 0,-28 33 0,4-17 0,9-12 0,36-35 0,-1 1 0,1-1 0,0 0 0,-1 1 0,1-1 0,0 0 0,-1 1 0,1-1 0,0 0 0,0 1 0,-1-1 0,1 1 0,0-1 0,0 0 0,0 1 0,0-1 0,-1 1 0,1-1 0,0 1 0,0-1 0,0 1 0,0-1 0,0 1 0,0-1 0,0 0 0,0 1 0,0-1 0,1 1 0,-1-1 0,0 1 0,0-1 0,0 1 0,0-1 0,1 1 0,0 0 0,0-1 0,0 1 0,0 0 0,0-1 0,1 1 0,-1-1 0,0 1 0,0-1 0,1 1 0,-1-1 0,0 0 0,2 0 0,49 0 0,-44 0 0,9-1 0,1 1 0,0 1 0,0 1 0,28 6 0,-41-7 0,-1 0 0,1 1 0,-1 0 0,1 0 0,-1 0 0,0 0 0,0 1 0,0 0 0,7 6 0,-9-7 0,0 0 0,0 1 0,-1-1 0,1 0 0,-1 1 0,1 0 0,-1-1 0,0 1 0,0 0 0,0-1 0,-1 1 0,1 0 0,-1 0 0,1 0 0,-1 0 0,0 0 0,0 5 0,-1-4 0,0 1 0,0-1 0,0 0 0,-1 0 0,1 0 0,-1 0 0,0-1 0,0 1 0,-1 0 0,1-1 0,-1 1 0,0-1 0,1 0 0,-1 0 0,-1 0 0,1 0 0,0-1 0,-1 1 0,0-1 0,-5 3 0,-2 1 0,1-1 0,0-1 0,-1 0 0,0 0 0,0-1 0,-19 2 0,14-3 49,1-1 0,-1-1 0,1-1-1,-1 0 1,1-1 0,-18-4 0,28 5-139,-1 0 0,0-1 0,0 0 0,1 0 0,-1 0 1,1-1-1,0 0 0,0 0 0,0 0 0,0 0 1,0-1-1,1 0 0,-1 0 0,1 0 0,0-1 0,0 1 1,1-1-1,-6-10 0,3 0-6736</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7:58:24.575"/>
    </inkml:context>
    <inkml:brush xml:id="br0">
      <inkml:brushProperty name="width" value="0.05" units="cm"/>
      <inkml:brushProperty name="height" value="0.05" units="cm"/>
    </inkml:brush>
  </inkml:definitions>
  <inkml:trace contextRef="#ctx0" brushRef="#br0">17 107 24575,'18'-25'0,"-17"24"0,-1-1 0,1 1 0,0-1 0,-1 1 0,1-1 0,0 1 0,-1-1 0,0 1 0,1-1 0,-1 1 0,0-1 0,0 0 0,0 1 0,0-1 0,0-2 0,-1 4 0,1 0 0,0 0 0,-1 0 0,1 1 0,0-1 0,-1 0 0,1 0 0,0 0 0,-1 0 0,1 0 0,0 1 0,0-1 0,-1 0 0,1 0 0,0 0 0,-1 1 0,1-1 0,0 0 0,0 1 0,0-1 0,-1 0 0,1 0 0,0 1 0,0-1 0,0 0 0,0 1 0,0-1 0,0 0 0,-1 1 0,1-1 0,0 0 0,0 1 0,-6 15 0,-1 8 0,1 0 0,1 1 0,1 0 0,1 0 0,1 1 0,2 29 0,1-49 0,-1-1 0,1 1 0,0-1 0,0 0 0,1 1 0,0-1 0,0 0 0,0 0 0,0 0 0,1 0 0,0-1 0,7 10 0,-9-13 0,1 1 0,0 0 0,-1 0 0,1 0 0,0-1 0,0 1 0,1-1 0,-1 0 0,0 0 0,0 0 0,1 0 0,-1 0 0,0 0 0,1 0 0,-1-1 0,1 1 0,-1-1 0,1 0 0,-1 0 0,1 0 0,-1 0 0,1 0 0,0 0 0,-1-1 0,0 1 0,1-1 0,-1 0 0,1 1 0,3-3 0,-1 0 0,1 0 0,-1 0 0,0 0 0,0-1 0,0 0 0,0 0 0,-1 0 0,0 0 0,0-1 0,0 0 0,0 0 0,-1 0 0,1 0 0,-1-1 0,3-7 0,-3 4 0,0 0 0,-1 0 0,0 0 0,-1 0 0,1 0 0,-2 0 0,1 0 0,-1 0 0,-3-17 0,1 14 0,0 0 0,-1 0 0,-1 1 0,0-1 0,0 1 0,-1 0 0,-9-14 0,10 17 0,-1 1 0,0 1 0,0-1 0,-1 1 0,0 0 0,0 0 0,0 0 0,-1 1 0,0 0 0,-11-6 0,-1 3-1365,3 4-5461</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7:58:24.944"/>
    </inkml:context>
    <inkml:brush xml:id="br0">
      <inkml:brushProperty name="width" value="0.05" units="cm"/>
      <inkml:brushProperty name="height" value="0.05" units="cm"/>
    </inkml:brush>
  </inkml:definitions>
  <inkml:trace contextRef="#ctx0" brushRef="#br0">65 71 24575,'1'0'0,"0"0"0,-1-1 0,1 1 0,-1 0 0,1 0 0,-1-1 0,1 1 0,-1 0 0,1-1 0,-1 1 0,0 0 0,1-1 0,-1 1 0,1 0 0,-1-1 0,0 1 0,0-1 0,1 1 0,-1-1 0,0 1 0,1-1 0,-1 1 0,0-1 0,0 1 0,0-1 0,0 0 0,0 1 0,0-1 0,0 1 0,0 0 0,0 0 0,0 0 0,0 0 0,0 0 0,0 1 0,-1-1 0,1 0 0,0 0 0,0 0 0,0 0 0,0 0 0,-1 0 0,1 0 0,0 0 0,0 0 0,0 0 0,0 0 0,-1 0 0,1 0 0,0 0 0,0 0 0,0 0 0,0 0 0,-1 0 0,1 0 0,0 0 0,0 0 0,0 0 0,0 0 0,-1 0 0,1 0 0,0 0 0,0 0 0,0 0 0,0 0 0,-1 0 0,1-1 0,0 1 0,0 0 0,0 0 0,0 0 0,0 0 0,0 0 0,0-1 0,-1 1 0,1 0 0,0 0 0,0 0 0,0 0 0,0-1 0,0 1 0,0 0 0,0 0 0,0 0 0,0 0 0,0-1 0,0 1 0,-6 8 0,0 0 0,1 0 0,0 0 0,0 1 0,1 0 0,0 0 0,-3 12 0,-1 6 0,-6 35 0,13-55 0,0 0 0,0 0 0,1 0 0,0 1 0,0-1 0,1 0 0,0 0 0,0 0 0,0 0 0,1 0 0,4 11 0,-4-16 0,-1 1 0,0-1 0,1 0 0,-1 0 0,1 1 0,0-1 0,-1 0 0,1 0 0,0 0 0,0-1 0,0 1 0,1 0 0,-1-1 0,0 0 0,1 1 0,-1-1 0,1 0 0,-1 0 0,1 0 0,-1-1 0,1 1 0,0-1 0,-1 1 0,1-1 0,0 0 0,0 0 0,-1 0 0,1 0 0,0 0 0,-1-1 0,1 1 0,0-1 0,2-1 0,2 0 0,-1 0 0,0-1 0,1 1 0,-1-2 0,0 1 0,-1 0 0,1-1 0,-1 0 0,1 0 0,-1-1 0,-1 0 0,1 0 0,8-10 0,-8 7 0,0 0 0,-1 0 0,0-1 0,0 1 0,-1-1 0,0 0 0,0 0 0,-1 0 0,2-16 0,-3 16 0,-1 0 0,0 0 0,0 0 0,-1 0 0,0 0 0,0 0 0,-1 0 0,0 1 0,-1-1 0,-4-9 0,4 12 0,0 0 0,0 1 0,-1-1 0,1 1 0,-1 0 0,-1 0 0,1 0 0,-1 1 0,1-1 0,-1 1 0,-1 0 0,1 1 0,0-1 0,-11-4 0,13 7-50,0-1-1,0 1 1,0 0-1,0 0 0,-1 1 1,1-1-1,0 0 1,0 1-1,0 0 1,-1 0-1,1 0 0,0 0 1,0 0-1,-1 1 1,1 0-1,0-1 1,0 1-1,0 0 0,0 1 1,0-1-1,0 0 1,0 1-1,0 0 1,1-1-1,-1 1 1,-4 4-1,0 5-6775</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7:58:25.317"/>
    </inkml:context>
    <inkml:brush xml:id="br0">
      <inkml:brushProperty name="width" value="0.05" units="cm"/>
      <inkml:brushProperty name="height" value="0.05" units="cm"/>
    </inkml:brush>
  </inkml:definitions>
  <inkml:trace contextRef="#ctx0" brushRef="#br0">160 121 24575,'2'0'0,"0"-1"0,0 0 0,0 1 0,0-1 0,-1 0 0,1 0 0,0 0 0,0 0 0,-1 0 0,1 0 0,-1-1 0,1 1 0,-1-1 0,0 1 0,3-4 0,16-24 0,-19 27 0,1 0 0,-1 0 0,0 1 0,0-1 0,-1 0 0,1 0 0,0 0 0,-1 0 0,1 0 0,-1-1 0,1 1 0,-1 0 0,0 0 0,0 0 0,0 0 0,0 0 0,-1 0 0,1-1 0,0 1 0,-1 0 0,-1-4 0,1 5 0,-1-1 0,1 0 0,0 1 0,-1-1 0,0 1 0,1-1 0,-1 1 0,0 0 0,0-1 0,1 1 0,-1 0 0,0 0 0,0 0 0,0 1 0,0-1 0,-1 0 0,1 1 0,0 0 0,0-1 0,0 1 0,-4 0 0,-5 0 0,-1 0 0,1 0 0,0 2 0,-1-1 0,1 1 0,0 1 0,0 0 0,1 1 0,-1 0 0,0 0 0,1 1 0,-16 10 0,26-14 0,-1 0 0,0-1 0,0 1 0,0 0 0,0 0 0,0 0 0,1 0 0,-1 0 0,0 0 0,1 0 0,-1 0 0,0 0 0,1 0 0,-1 0 0,1 0 0,0 0 0,-1 0 0,1 0 0,0 0 0,0 1 0,0-1 0,0 0 0,0 0 0,0 0 0,0 0 0,0 1 0,0-1 0,1 0 0,-1 0 0,0 0 0,1 0 0,-1 0 0,1 0 0,-1 0 0,1 0 0,-1 0 0,1 0 0,0 0 0,0 0 0,-1 0 0,1 0 0,0 0 0,1 0 0,4 5 0,1-1 0,0 0 0,0 0 0,12 6 0,118 53 0,-96-47 0,-1 1 0,69 43 0,-104-58 0,0 1 0,0 0 0,0 0 0,-1 1 0,0-1 0,0 1 0,0 0 0,4 6 0,-7-10 0,-1 1 0,1-1 0,0 1 0,-1-1 0,1 1 0,-1-1 0,1 1 0,-1 0 0,0-1 0,0 1 0,0 0 0,0-1 0,0 1 0,0 0 0,0-1 0,0 1 0,-1 0 0,1-1 0,-1 1 0,1-1 0,-1 1 0,0-1 0,1 1 0,-1-1 0,0 1 0,0-1 0,0 0 0,0 1 0,0-1 0,0 0 0,-1 0 0,1 0 0,0 0 0,-3 2 0,-5 3 0,-1-1 0,1 0 0,-2 0 0,1-1 0,0 0 0,-1 0 0,0-1 0,-17 2 0,-2-1 0,-58 1 0,75-5-341,0-1 0,-1-1-1,-17-4 1,2-1-6485</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7:58:25.675"/>
    </inkml:context>
    <inkml:brush xml:id="br0">
      <inkml:brushProperty name="width" value="0.05" units="cm"/>
      <inkml:brushProperty name="height" value="0.05" units="cm"/>
    </inkml:brush>
  </inkml:definitions>
  <inkml:trace contextRef="#ctx0" brushRef="#br0">2 16 24575,'-1'-1'0,"1"1"0,0-1 0,0 1 0,0 0 0,0-1 0,0 1 0,0-1 0,0 1 0,0-1 0,0 1 0,0-1 0,0 1 0,0-1 0,0 1 0,0-1 0,0 1 0,0-1 0,0 1 0,0 0 0,1-1 0,-1 1 0,0-1 0,0 1 0,1 0 0,-1-1 0,0 1 0,1-1 0,-1 1 0,0 0 0,1 0 0,-1-1 0,0 1 0,1 0 0,-1-1 0,1 1 0,0 1 0,0-1 0,-1 1 0,1 0 0,0 0 0,-1-1 0,1 1 0,-1 0 0,1 0 0,-1 0 0,1 0 0,-1 0 0,0 0 0,0 0 0,1 0 0,-1 0 0,0-1 0,0 3 0,4 33 0,-2 48 0,0-9 0,5 74 0,23 225 0,-20-327-1365,-4-33-5461</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7:58:26.439"/>
    </inkml:context>
    <inkml:brush xml:id="br0">
      <inkml:brushProperty name="width" value="0.05" units="cm"/>
      <inkml:brushProperty name="height" value="0.05" units="cm"/>
    </inkml:brush>
  </inkml:definitions>
  <inkml:trace contextRef="#ctx0" brushRef="#br0">37 94 24575,'-23'63'0,"18"-43"0,2 1 0,-3 40 0,6-53 0,0-1 0,1 1 0,-1 0 0,1-1 0,1 1 0,-1-1 0,1 1 0,1-1 0,-1 0 0,1 0 0,6 10 0,-7-14 0,1 1 0,0 0 0,1-1 0,-1 0 0,0 1 0,1-1 0,0-1 0,0 1 0,0 0 0,0-1 0,0 0 0,0 0 0,1 0 0,-1-1 0,1 0 0,-1 1 0,1-1 0,0-1 0,-1 1 0,1-1 0,0 0 0,-1 0 0,1 0 0,0 0 0,6-2 0,-4 0 0,0 1 0,0-2 0,0 1 0,0 0 0,0-1 0,-1-1 0,1 1 0,-1-1 0,0 0 0,0 0 0,0-1 0,-1 0 0,1 0 0,-1 0 0,7-10 0,-7 6 22,0 1-1,-1-1 0,0 0 1,-1 0-1,0-1 0,-1 1 1,0-1-1,0 1 0,-1-1 1,0 0-1,0 1 0,-1-1 1,-1 0-1,0 1 0,-3-16 1,1 7-236,-2 1 1,0-1 0,-1 1-1,0 1 1,-2-1 0,0 1-1,-16-23 1,16 27-6613</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7:58:26.780"/>
    </inkml:context>
    <inkml:brush xml:id="br0">
      <inkml:brushProperty name="width" value="0.05" units="cm"/>
      <inkml:brushProperty name="height" value="0.05" units="cm"/>
    </inkml:brush>
  </inkml:definitions>
  <inkml:trace contextRef="#ctx0" brushRef="#br0">78 42 24575,'1'0'0,"0"0"0,-1-1 0,1 1 0,0-1 0,0 1 0,-1-1 0,1 0 0,0 1 0,-1-1 0,1 1 0,0-1 0,-1 0 0,1 0 0,-1 1 0,1-1 0,-1 0 0,0 0 0,1 0 0,-1 0 0,0 1 0,1-1 0,-1 0 0,0 0 0,0 0 0,0 0 0,0 0 0,0 0 0,0 0 0,0 0 0,0 0 0,0 1 0,-1-2 0,1 1 0,0 1 0,0-1 0,0 0 0,0 1 0,0-1 0,0 1 0,0-1 0,0 0 0,0 1 0,0-1 0,0 1 0,-1-1 0,1 1 0,0-1 0,0 0 0,-1 1 0,1-1 0,0 1 0,-1-1 0,1 1 0,0 0 0,-1-1 0,1 1 0,-1-1 0,1 1 0,-1 0 0,1-1 0,-1 1 0,1 0 0,-1 0 0,1-1 0,-1 1 0,0 0 0,1 0 0,-1 0 0,1 0 0,-1-1 0,1 1 0,-1 0 0,0 0 0,1 0 0,-1 0 0,1 1 0,-1-1 0,0 0 0,1 0 0,-1 0 0,1 0 0,-1 1 0,1-1 0,-1 0 0,0 1 0,-1 0 0,0 1 0,0-1 0,0 1 0,1 0 0,-1-1 0,1 1 0,-1 0 0,1 0 0,0 0 0,0 0 0,0 0 0,0 0 0,0 0 0,0 1 0,0-1 0,1 0 0,-1 0 0,1 1 0,-1-1 0,1 0 0,0 1 0,0-1 0,0 0 0,1 1 0,-1-1 0,0 0 0,1 1 0,0 1 0,2 6 0,0-1 0,0 1 0,1-1 0,0 0 0,7 11 0,18 24 0,-21-34 0,0 2 0,0-1 0,-1 1 0,-1 0 0,8 21 0,-13-31 9,-1 0-1,1 0 1,-1 0-1,0 0 1,0 0-1,0 0 1,0 1 0,0-1-1,0 0 1,-1 0-1,1 0 1,0 0-1,-1 0 1,0 0-1,0 0 1,1 0-1,-1 0 1,0 0-1,-3 3 1,2-2 6,-1 0 1,0 0-1,0 0 1,0-1-1,0 1 1,-1-1 0,1 0-1,0 0 1,-1 0-1,-5 2 1,5-2-117,-2 0 1,1-1-1,0 1 1,0-1 0,0 0-1,-1 0 1,1 0-1,-1-1 1,1 0 0,0 0-1,-1-1 1,1 1 0,0-1-1,-1 0 1,1-1-1,-6-1 1,-1-5-6726</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7:58:27.121"/>
    </inkml:context>
    <inkml:brush xml:id="br0">
      <inkml:brushProperty name="width" value="0.05" units="cm"/>
      <inkml:brushProperty name="height" value="0.05" units="cm"/>
    </inkml:brush>
  </inkml:definitions>
  <inkml:trace contextRef="#ctx0" brushRef="#br0">1 15 24575,'3'-3'0,"4"-4"0,0 3 0,3 4 0,-1 5 0,1 5 0,2 4 0,-2 4 0,1 6 0,-1 5 0,0 2 0,-2 3 0,2 0 0,-2-2 0,-2-3 0,-2-5 0,-2-5-8191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7:56:51.468"/>
    </inkml:context>
    <inkml:brush xml:id="br0">
      <inkml:brushProperty name="width" value="0.05" units="cm"/>
      <inkml:brushProperty name="height" value="0.05" units="cm"/>
    </inkml:brush>
  </inkml:definitions>
  <inkml:trace contextRef="#ctx0" brushRef="#br0">4 434 24575,'-1'-34'0,"0"21"0,0 1 0,1-1 0,0 1 0,1-1 0,1 1 0,0 0 0,1-1 0,5-16 0,-7 27 0,0 0 0,1 0 0,-1 0 0,1 1 0,-1-1 0,1 0 0,0 0 0,-1 1 0,1-1 0,0 1 0,0 0 0,0 0 0,0-1 0,0 1 0,0 0 0,1 1 0,-1-1 0,0 0 0,1 1 0,2-1 0,6-1 0,0 1 0,0 1 0,14 1 0,-1 0 0,13-2 0,48-7 0,-73 6 0,1 0 0,-1-1 0,0-1 0,1 0 0,-2 0 0,1-1 0,17-11 0,-27 14 0,1 0 0,0 0 0,0-1 0,-1 1 0,0-1 0,1 0 0,-1 0 0,0 0 0,0 0 0,-1 0 0,1 0 0,-1-1 0,1 1 0,-1 0 0,0-1 0,0 1 0,-1-1 0,1 1 0,-1-1 0,0 0 0,0 1 0,0-1 0,0 1 0,0-1 0,-1 0 0,-1-6 0,-3-7 0,0 0 0,-1 1 0,-1-1 0,-9-15 0,15 30 0,1 2 0,0 1 0,0-1 0,0 0 0,0 0 0,0 0 0,0 0 0,0 0 0,0 0 0,0 0 0,0 0 0,0 0 0,0 0 0,0 0 0,0 0 0,0 0 0,0 0 0,0 0 0,-1 0 0,1 1 0,0-1 0,0 0 0,0 0 0,0 0 0,0 0 0,0 0 0,0 0 0,0 0 0,0 0 0,0 0 0,0 0 0,0 0 0,0 0 0,0 0 0,0 0 0,0 0 0,0 0 0,-1 0 0,1 0 0,0 0 0,0 0 0,1 14 0,5 19 0,73 304-1365,-68-302-5461</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7:58:27.460"/>
    </inkml:context>
    <inkml:brush xml:id="br0">
      <inkml:brushProperty name="width" value="0.05" units="cm"/>
      <inkml:brushProperty name="height" value="0.05" units="cm"/>
    </inkml:brush>
  </inkml:definitions>
  <inkml:trace contextRef="#ctx0" brushRef="#br0">73 121 24575,'11'-23'0,"19"-34"0,-27 54 0,-1-1 0,1 1 0,-1-1 0,1 1 0,0 0 0,0 0 0,0 0 0,1 1 0,-1-1 0,1 1 0,6-4 0,-7 5 0,0 1 0,0 0 0,0-1 0,0 1 0,0 0 0,0 0 0,0 0 0,0 1 0,0-1 0,0 1 0,0 0 0,-1 0 0,1 0 0,0 0 0,0 0 0,-1 0 0,1 1 0,-1-1 0,1 1 0,-1 0 0,1 0 0,-1 0 0,0 0 0,3 4 0,5 5 0,0 0 0,-2 1 0,13 21 0,-12-18 0,-1 0 0,0 1 0,-2 0 0,0 0 0,0 1 0,-2-1 0,0 1 0,-1 0 0,0 1 0,-1 17 0,-2-26 0,0 0 0,-1 0 0,0 1 0,-1-1 0,0 0 0,0 0 0,-1-1 0,0 1 0,-1 0 0,0-1 0,0 0 0,-1 0 0,0 0 0,0 0 0,-1-1 0,0 0 0,0 0 0,0-1 0,-1 1 0,-12 7 0,-2-1-227,0-1-1,-1-1 1,0-1-1,-1-1 1,-27 7-1,-36 8-6598</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7:58:33.482"/>
    </inkml:context>
    <inkml:brush xml:id="br0">
      <inkml:brushProperty name="width" value="0.05" units="cm"/>
      <inkml:brushProperty name="height" value="0.05" units="cm"/>
    </inkml:brush>
  </inkml:definitions>
  <inkml:trace contextRef="#ctx0" brushRef="#br0">0 0 24575,'2'42'0,"9"49"0,-3-27 0,12 133 0,31 249 0,38-8 0,-84-421-455,0 0 0,13 26 0,-5-21-6371</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7:58:33.853"/>
    </inkml:context>
    <inkml:brush xml:id="br0">
      <inkml:brushProperty name="width" value="0.05" units="cm"/>
      <inkml:brushProperty name="height" value="0.05" units="cm"/>
    </inkml:brush>
  </inkml:definitions>
  <inkml:trace contextRef="#ctx0" brushRef="#br0">161 350 24575,'-18'-28'0,"16"24"0,-1-1 0,1 1 0,-1 0 0,1 0 0,-1 0 0,-1 1 0,-3-5 0,7 8 0,-1-1 0,0 1 0,0 0 0,1-1 0,-1 1 0,0 0 0,0-1 0,1 1 0,-1 0 0,0 0 0,0 0 0,0 0 0,1-1 0,-1 1 0,0 0 0,0 1 0,0-1 0,-1 0 0,0 1 0,1-1 0,-1 1 0,1 0 0,-1 0 0,1 0 0,-1 0 0,1 0 0,-1 0 0,1 0 0,0 0 0,-2 3 0,-4 5 0,1-1 0,1 1 0,0 0 0,0 0 0,-6 17 0,-14 55 0,8-20 0,42-121 0,4 1 0,1 2 0,56-79 0,-61 103 0,46-51 0,-63 76 0,1 0 0,-1 0 0,2 1 0,-1 0 0,1 0 0,0 1 0,0 0 0,0 1 0,1 0 0,20-5 0,-26 9 15,0 0 0,1 1 0,-1-1 0,1 1-1,-1 1 1,1-1 0,-1 1 0,0 0 0,1 0 0,-1 1-1,0-1 1,0 1 0,0 0 0,0 1 0,0-1 0,0 1 0,-1 0-1,1 0 1,-1 1 0,0-1 0,0 1 0,4 5 0,4 4-300,-1 1 1,0 0-1,-1 1 1,-1 1-1,10 22 1,1 5-6542</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7:58:32.712"/>
    </inkml:context>
    <inkml:brush xml:id="br0">
      <inkml:brushProperty name="width" value="0.05" units="cm"/>
      <inkml:brushProperty name="height" value="0.05" units="cm"/>
    </inkml:brush>
  </inkml:definitions>
  <inkml:trace contextRef="#ctx0" brushRef="#br0">0 3 24575,'2'-2'0,"2"7"0,4 10 0,22 68 0,29 134 0,-54-195 0,22 107 0,20 247 0,-39 135 0,-24-288-1365,14-195-5461</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7:58:33.057"/>
    </inkml:context>
    <inkml:brush xml:id="br0">
      <inkml:brushProperty name="width" value="0.05" units="cm"/>
      <inkml:brushProperty name="height" value="0.05" units="cm"/>
    </inkml:brush>
  </inkml:definitions>
  <inkml:trace contextRef="#ctx0" brushRef="#br0">108 23 24575,'-37'12'0,"-5"2"0,40-13 0,0 0 0,0 0 0,0 0 0,0 1 0,0-1 0,0 0 0,1 1 0,-1-1 0,0 1 0,1 0 0,0-1 0,-1 1 0,1 0 0,0 0 0,-2 3 0,3-4 0,0 0 0,0 0 0,0 0 0,0 0 0,0 1 0,0-1 0,0 0 0,0 0 0,0 0 0,0 0 0,1 0 0,-1 0 0,0 1 0,1-1 0,-1 0 0,1 0 0,-1 0 0,1 0 0,0 0 0,-1 0 0,1-1 0,0 1 0,0 0 0,0 0 0,-1 0 0,2 0 0,29 20 0,-27-18 0,59 34 0,134 57 0,-189-90 0,0-2 0,1 1 0,-1-1 0,1-1 0,-1 1 0,1-2 0,0 1 0,-1-1 0,1 0 0,0-1 0,-1 0 0,14-3 0,-12 1 0,0-1 0,0 0 0,-1 0 0,1-1 0,-1 0 0,0-1 0,-1 0 0,1 0 0,-1-1 0,8-7 0,0-3 0,0-1 0,19-26 0,-28 35 0,-1-1 0,0 0 0,-1-1 0,0 1 0,-1-1 0,6-21 0,-10 30 0,1 1 0,-1-1 0,0 1 0,0-1 0,0 0 0,0 1 0,0-1 0,0 0 0,0 1 0,0-1 0,-1 1 0,1-1 0,0 1 0,-1-1 0,-1-2 0,2 4 0,0-1 0,-1 1 0,1 0 0,0-1 0,0 1 0,-1 0 0,1 0 0,0 0 0,-1-1 0,1 1 0,0 0 0,-1 0 0,1 0 0,0 0 0,-1-1 0,1 1 0,-1 0 0,1 0 0,0 0 0,-1 0 0,1 0 0,-1 0 0,1 0 0,-1 0 0,-13 9 0,2 4-46,1 1 0,0 0-1,1 1 1,1 0 0,-9 19-1,6-11-1040,-11 18-5739</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7:58:34.403"/>
    </inkml:context>
    <inkml:brush xml:id="br0">
      <inkml:brushProperty name="width" value="0.05" units="cm"/>
      <inkml:brushProperty name="height" value="0.05" units="cm"/>
    </inkml:brush>
  </inkml:definitions>
  <inkml:trace contextRef="#ctx0" brushRef="#br0">36 1 24575,'-2'0'0,"1"0"0,-1 0 0,0 1 0,1-1 0,-1 1 0,1-1 0,-1 1 0,1 0 0,-1-1 0,1 1 0,0 0 0,-1 0 0,1 0 0,0 0 0,0 0 0,0 0 0,0 0 0,0 1 0,0-1 0,0 0 0,0 1 0,0-1 0,1 1 0,-1-1 0,0 1 0,1-1 0,-1 1 0,1-1 0,0 1 0,-1-1 0,1 1 0,0 0 0,0 1 0,-1 9 0,1 0 0,0 0 0,2 16 0,-2-23 0,30 224 0,4 81 0,-30-143-1365,-4-144-5461</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7:58:35.069"/>
    </inkml:context>
    <inkml:brush xml:id="br0">
      <inkml:brushProperty name="width" value="0.05" units="cm"/>
      <inkml:brushProperty name="height" value="0.05" units="cm"/>
    </inkml:brush>
  </inkml:definitions>
  <inkml:trace contextRef="#ctx0" brushRef="#br0">18 91 24575,'0'0'0,"-1"0"0,0 0 0,0 0 0,1 1 0,-1-1 0,0 0 0,0-1 0,1 1 0,-1 0 0,0 0 0,0 0 0,1 0 0,-1-1 0,0 1 0,0 0 0,1 0 0,-1-1 0,0 1 0,1-1 0,-1 1 0,1-1 0,-1 1 0,0-1 0,0 0 0,1 0 0,0 1 0,0-1 0,0 0 0,0 0 0,1 1 0,-1-1 0,0 0 0,0 1 0,1-1 0,-1 1 0,0-1 0,1 0 0,-1 1 0,0-1 0,1 1 0,-1-1 0,1 1 0,-1-1 0,1 1 0,0-1 0,2-2 0,0 1 0,0 0 0,0 0 0,0 0 0,0 0 0,0 0 0,1 1 0,-1 0 0,1-1 0,3 1 0,-5 1 0,0 0 0,1 0 0,-1 1 0,0-1 0,0 1 0,0 0 0,0 0 0,0 0 0,0 0 0,0 0 0,0 0 0,0 0 0,0 1 0,0-1 0,-1 1 0,1-1 0,-1 1 0,1 0 0,-1-1 0,0 1 0,1 0 0,-1 0 0,0 0 0,0 0 0,1 3 0,2 6 0,1 0 0,-1 1 0,2 14 0,-1-2 0,-2 1 0,-1-1 0,-1 47 0,3-84 0,1 0 0,12-24 0,-8 18 0,-9 18 0,27-58 0,39-64 0,-64 120 0,0 0 0,0 0 0,1 0 0,-1 1 0,0-1 0,5-3 0,-6 6 0,-1-1 0,1 1 0,-1 0 0,1-1 0,-1 1 0,1 0 0,-1 0 0,1 0 0,0 0 0,-1-1 0,1 1 0,-1 0 0,1 0 0,0 0 0,-1 0 0,1 0 0,-1 0 0,1 1 0,0-1 0,-1 0 0,1 0 0,-1 0 0,1 1 0,0-1 0,-1 0 0,1 0 0,-1 1 0,1-1 0,-1 0 0,1 1 0,-1-1 0,0 1 0,1-1 0,-1 1 0,1-1 0,-1 1 0,0-1 0,1 1 0,-1-1 0,0 1 0,0-1 0,1 1 0,-1-1 0,0 2 0,3 6 0,0 0 0,0 0 0,-1 0 0,0 0 0,0 0 0,0 15 0,-1 53 0,-1-48 0,-1 4 0,0 18 0,2-36 0,-1-15 0,0 1 0,0 0 0,0 0 0,0 0 0,1 0 0,-1 0 0,0 0 0,0 0 0,0 0 0,0 0 0,0 0 0,0 0 0,0 0 0,0 0 0,0 0 0,0 0 0,0 0 0,0-1 0,0 1 0,0 0 0,0 0 0,0 0 0,0 0 0,0 0 0,1 0 0,-1 0 0,0 0 0,0 0 0,0 0 0,0 0 0,0 0 0,0 0 0,0 0 0,0 0 0,0 0 0,0 0 0,0 0 0,0 0 0,0 0 0,1 0 0,-1 0 0,0 0 0,0 0 0,0 1 0,0-1 0,9-24 0,1 0 0,1 1 0,0 1 0,30-42 0,-32 53 0,0-1 0,0 2 0,1-1 0,1 1 0,-1 1 0,2 0 0,-1 0 0,1 1 0,0 1 0,18-8 0,-27 13 0,0 1 0,0 0 0,0 0 0,0 0 0,0 0 0,0 1 0,0-1 0,0 1 0,0 0 0,1 0 0,-1 0 0,0 0 0,0 1 0,0-1 0,0 1 0,1 0 0,-1 0 0,0 0 0,3 2 0,-2-1 0,-1 0 0,0 1 0,0 0 0,0-1 0,0 1 0,0 0 0,-1 1 0,0-1 0,1 0 0,-1 1 0,0-1 0,-1 1 0,3 4 0,1 8 0,-1 1 0,0-1 0,-1 0 0,-1 1 0,0 0 0,-1 17 0,-2 14-1365,0-30-5461</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7:58:35.618"/>
    </inkml:context>
    <inkml:brush xml:id="br0">
      <inkml:brushProperty name="width" value="0.05" units="cm"/>
      <inkml:brushProperty name="height" value="0.05" units="cm"/>
    </inkml:brush>
  </inkml:definitions>
  <inkml:trace contextRef="#ctx0" brushRef="#br0">14 143 24575,'0'-33'0,"0"29"0,0 21 0,-6 70 0,2-54 0,1 35 0,3-58 0,0 0 0,2 0 0,-1 0 0,1 0 0,0 0 0,1 0 0,7 16 0,-8-22 0,0 0 0,1 0 0,-1 0 0,1 0 0,0 0 0,0-1 0,0 1 0,1-1 0,-1 0 0,1 0 0,0 0 0,-1 0 0,1-1 0,1 0 0,-1 1 0,0-2 0,0 1 0,1 0 0,-1-1 0,1 0 0,0 0 0,-1 0 0,1 0 0,0-1 0,-1 0 0,1 0 0,0 0 0,0-1 0,6-1 0,0 0 0,0-1 0,-1 0 0,1 0 0,-1-1 0,0-1 0,0 1 0,-1-2 0,1 1 0,-1-1 0,0-1 0,14-13 0,-11 7 0,0-1 0,-1-1 0,-1 0 0,0 0 0,-1-1 0,0 0 0,-1-1 0,8-26 0,-12 31 0,-1 0 0,0-1 0,-1 1 0,0-1 0,0 0 0,-2 0 0,0 1 0,0-1 0,-1 0 0,0 0 0,-1 1 0,-7-24 0,8 33-72,0 0 1,0 1-1,-1-1 0,1 0 0,0 1 0,-1-1 0,0 1 0,1-1 1,-1 1-1,0 0 0,0 0 0,0 0 0,-1 0 0,1 0 0,0 0 1,-1 1-1,1-1 0,-4-1 0,-7-1-6754</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7:58:35.975"/>
    </inkml:context>
    <inkml:brush xml:id="br0">
      <inkml:brushProperty name="width" value="0.05" units="cm"/>
      <inkml:brushProperty name="height" value="0.05" units="cm"/>
    </inkml:brush>
  </inkml:definitions>
  <inkml:trace contextRef="#ctx0" brushRef="#br0">138 84 24575,'21'-16'0,"8"-8"0,-28 23 0,0 0 0,0 0 0,0 0 0,0 0 0,0 0 0,0-1 0,0 1 0,-1 0 0,1-1 0,0 1 0,-1-1 0,1 1 0,-1 0 0,0-1 0,1 1 0,-1-1 0,0 1 0,0-4 0,0 4 0,0 1 0,0-1 0,-1 0 0,1 0 0,0 1 0,0-1 0,-1 0 0,1 1 0,-1-1 0,1 0 0,-1 1 0,1-1 0,-1 0 0,1 1 0,-1-1 0,1 1 0,-1-1 0,0 1 0,1-1 0,-1 1 0,0 0 0,1-1 0,-1 1 0,0 0 0,0-1 0,1 1 0,-1 0 0,0 0 0,0 0 0,1 0 0,-1 0 0,0 0 0,0 0 0,0 0 0,1 0 0,-1 0 0,0 0 0,0 0 0,1 0 0,-1 1 0,0-1 0,-1 1 0,-1 0 0,-1 0 0,1 1 0,-1-1 0,1 1 0,-1 0 0,1 0 0,-6 4 0,7-4 0,-1 1 0,1-1 0,0 1 0,-1-1 0,1 1 0,0 0 0,0 0 0,1 0 0,-1 0 0,1 0 0,-1 0 0,1 0 0,0 1 0,0-1 0,1 1 0,-1-1 0,1 0 0,-1 1 0,1-1 0,0 1 0,0-1 0,1 1 0,0 4 0,1-2 0,0 0 0,1 0 0,0 0 0,0 0 0,0 0 0,1 0 0,-1-1 0,2 0 0,-1 0 0,0 0 0,8 6 0,55 43 0,-46-39 0,-1 1 0,29 30 0,-47-44 0,0 0 0,-1 0 0,1 0 0,-1 0 0,1 0 0,-1 0 0,0 0 0,0 1 0,0-1 0,0 0 0,0 1 0,-1-1 0,1 1 0,-1-1 0,1 1 0,-1-1 0,0 0 0,0 4 0,0-4 0,-1 0 0,0 0 0,0 0 0,0 0 0,0 0 0,0 0 0,0 0 0,0 0 0,0 0 0,-1-1 0,1 1 0,-1 0 0,0-1 0,1 1 0,-1-1 0,0 0 0,0 0 0,1 1 0,-1-1 0,0 0 0,-3 0 0,-6 4 34,-1-1 1,0 0-1,0-1 0,0-1 0,-1 0 0,1 0 0,0-1 0,-1-1 0,-14-1 1,8 0-320,0-2 1,1 0-1,-1-1 1,1-1-1,-25-10 1,13 2-6542</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7:58:36.317"/>
    </inkml:context>
    <inkml:brush xml:id="br0">
      <inkml:brushProperty name="width" value="0.05" units="cm"/>
      <inkml:brushProperty name="height" value="0.05" units="cm"/>
    </inkml:brush>
  </inkml:definitions>
  <inkml:trace contextRef="#ctx0" brushRef="#br0">0 1 24575,'3'0'0,"1"2"0,0 5 0,-1 6 0,-1 7 0,-1 6 0,0 5 0,-1 4 0,0 7 0,3 4 0,1-1 0,-1-1 0,0-2 0,-1-3 0,-1-3 0,0-3 0,-1-9-8191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7:56:51.814"/>
    </inkml:context>
    <inkml:brush xml:id="br0">
      <inkml:brushProperty name="width" value="0.05" units="cm"/>
      <inkml:brushProperty name="height" value="0.05" units="cm"/>
    </inkml:brush>
  </inkml:definitions>
  <inkml:trace contextRef="#ctx0" brushRef="#br0">34 265 24575,'0'0'0,"0"0"0,0-1 0,0 1 0,0 0 0,1 0 0,-1 0 0,0 0 0,0-1 0,1 1 0,-1 0 0,0 0 0,0 0 0,1 0 0,-1 0 0,0 0 0,1-1 0,-1 1 0,0 0 0,0 0 0,1 0 0,-1 0 0,0 0 0,1 0 0,-1 0 0,0 0 0,0 0 0,1 1 0,-1-1 0,0 0 0,1 0 0,-1 0 0,0 0 0,0 0 0,1 0 0,-1 1 0,0-1 0,0 0 0,1 0 0,-1 0 0,0 0 0,0 1 0,0-1 0,1 0 0,-1 0 0,0 1 0,0-1 0,0 0 0,0 0 0,0 1 0,0-1 0,1 0 0,-1 1 0,0-1 0,0 0 0,0 0 0,0 1 0,0-1 0,0 0 0,0 1 0,3 21 0,-3-20 0,1 287 0,-1-284 0,-4 38 0,4-41 0,-1 0 0,1-1 0,0 1 0,-1 0 0,1 0 0,-1-1 0,1 1 0,-1 0 0,0-1 0,0 1 0,0-1 0,0 1 0,0-1 0,0 1 0,0-1 0,0 0 0,-1 0 0,1 1 0,-2 0 0,2-2 0,1 0 0,-1 0 0,0 0 0,1 0 0,-1 0 0,0 0 0,1 0 0,-1 0 0,1 0 0,-1-1 0,0 1 0,1 0 0,-1 0 0,1-1 0,-1 1 0,1 0 0,-1-1 0,1 1 0,-1 0 0,1-1 0,-1 1 0,1-1 0,-1 1 0,1-1 0,0 1 0,-1-1 0,1 1 0,0-1 0,-1 1 0,1-1 0,0 0 0,0 1 0,0-1 0,-1 1 0,1-2 0,-6-23 0,4 6 0,0 1 0,2 0 0,0-1 0,1 1 0,5-31 0,28-91 0,-28 115 0,43-125 0,-42 131 0,2 0 0,1 0 0,0 1 0,1 1 0,20-26 0,-29 40 0,1 0 0,0 0 0,0 0 0,0 1 0,0-1 0,0 1 0,0 0 0,1 0 0,-1 0 0,1 0 0,0 0 0,-1 1 0,6-2 0,-7 3 0,0 0 0,0 0 0,0 0 0,0 0 0,0 0 0,0 1 0,0-1 0,0 1 0,0-1 0,0 1 0,0 0 0,0 0 0,0 0 0,-1 0 0,1 0 0,0 0 0,-1 0 0,1 0 0,0 1 0,-1-1 0,0 1 0,1-1 0,-1 1 0,0 0 0,0-1 0,0 1 0,1 2 0,5 8 0,-1 1 0,-1-1 0,0 1 0,-1 0 0,5 23 0,6 72 0,-13-87 0,13 176 305,-6-61-1975,-6-92-5156</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7:58:36.644"/>
    </inkml:context>
    <inkml:brush xml:id="br0">
      <inkml:brushProperty name="width" value="0.05" units="cm"/>
      <inkml:brushProperty name="height" value="0.05" units="cm"/>
    </inkml:brush>
  </inkml:definitions>
  <inkml:trace contextRef="#ctx0" brushRef="#br0">35 257 24575,'-1'-21'0,"-1"1"0,-1 0 0,-8-28 0,6 29 0,1 0 0,1 0 0,-2-34 0,5 51 0,0 1 0,0 0 0,0-1 0,0 1 0,0-1 0,0 1 0,0 0 0,1-1 0,-1 1 0,0 0 0,1-1 0,-1 1 0,1 0 0,-1 0 0,1-1 0,0 1 0,-1 0 0,1 0 0,0 0 0,0 0 0,0 0 0,0 0 0,0 0 0,0 0 0,0 0 0,0 0 0,0 1 0,0-1 0,1 0 0,-1 1 0,0-1 0,1 1 0,-1-1 0,0 1 0,1 0 0,-1 0 0,0-1 0,1 1 0,-1 0 0,0 0 0,1 0 0,-1 0 0,0 1 0,1-1 0,1 1 0,5 1 0,0 0 0,-1 0 0,1 1 0,0 1 0,-1-1 0,9 6 0,7 6 0,-1 1 0,0 0 0,-1 2 0,27 29 0,-36-34 0,-1 0 0,0 1 0,-1 1 0,-1 0 0,0 0 0,-1 1 0,12 32 0,-18-43 12,0 0-1,-1 1 0,0-1 1,0 1-1,-1-1 1,0 1-1,0-1 0,0 1 1,0-1-1,-1 1 0,0-1 1,0 1-1,-1-1 1,1 1-1,-1-1 0,0 0 1,-1 0-1,1 0 0,-1 0 1,0-1-1,0 1 1,0-1-1,-1 1 0,0-1 1,0 0-1,0-1 0,0 1 1,0-1-1,-10 6 1,0 0-202,-1-1 0,-1-1 1,0-1-1,1 0 0,-2 0 1,1-2-1,-1 0 1,-25 2-1,5-2-6636</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7:58:36.991"/>
    </inkml:context>
    <inkml:brush xml:id="br0">
      <inkml:brushProperty name="width" value="0.05" units="cm"/>
      <inkml:brushProperty name="height" value="0.05" units="cm"/>
    </inkml:brush>
  </inkml:definitions>
  <inkml:trace contextRef="#ctx0" brushRef="#br0">86 97 24575,'13'-1'0,"0"0"0,0-1 0,0 0 0,-1-1 0,19-6 0,-29 8 0,1 0 0,-1 0 0,0 0 0,0 0 0,-1 0 0,1 0 0,0-1 0,0 1 0,0 0 0,-1-1 0,1 0 0,-1 1 0,1-1 0,-1 0 0,0 0 0,0 0 0,0 0 0,0 0 0,0 0 0,0 0 0,0 0 0,0-4 0,-1 4 0,0 1 0,0-1 0,0 1 0,0-1 0,-1 1 0,1-1 0,-1 1 0,1-1 0,-1 1 0,0-1 0,1 1 0,-1 0 0,0-1 0,0 1 0,0 0 0,0 0 0,0 0 0,0-1 0,0 1 0,-1 0 0,1 1 0,0-1 0,-1 0 0,1 0 0,0 0 0,-1 1 0,1-1 0,-1 1 0,1-1 0,-1 1 0,1 0 0,-4-1 0,-4 0 0,0 0 0,0 1 0,0 0 0,0 0 0,0 1 0,1 0 0,-1 1 0,0 0 0,0 0 0,1 1 0,-1 0 0,-15 8 0,20-9 0,0 1 0,0-1 0,0 1 0,1 0 0,-1 0 0,1 0 0,0 0 0,0 0 0,0 1 0,0-1 0,0 1 0,-2 4 0,4-5 0,0 0 0,0 0 0,0 0 0,1 0 0,-1 0 0,1 0 0,0 0 0,-1 0 0,1 0 0,1 1 0,-1-1 0,0 0 0,1 0 0,-1 0 0,1 0 0,0 0 0,0 0 0,0-1 0,3 5 0,6 9 0,0 0 0,1-2 0,1 1 0,1-1 0,0-1 0,20 16 0,26 29 0,-57-56 0,10 10 0,-1 1 0,-1 0 0,0 1 0,11 21 0,-19-31 0,-1-1 0,1 1 0,-1-1 0,0 1 0,0 0 0,0-1 0,-1 1 0,1 0 0,-1 0 0,0-1 0,0 6 0,-1-7 0,1 1 0,-1-1 0,0 1 0,0-1 0,0 1 0,0-1 0,0 0 0,-1 1 0,1-1 0,-1 0 0,1 0 0,-1 0 0,0 0 0,0-1 0,0 1 0,0 0 0,0-1 0,-3 3 0,-6 1-124,0 0 0,0 0 0,0-1 0,-1-1 0,0 0 0,0 0-1,0-1 1,0-1 0,0 0 0,-19-1 0,-10-1-6702</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7:58:37.334"/>
    </inkml:context>
    <inkml:brush xml:id="br0">
      <inkml:brushProperty name="width" value="0.05" units="cm"/>
      <inkml:brushProperty name="height" value="0.05" units="cm"/>
    </inkml:brush>
  </inkml:definitions>
  <inkml:trace contextRef="#ctx0" brushRef="#br0">16 97 24575,'11'-30'0,"6"-36"0,-36 184 0,-6 193 0,37 140 0,-10-434 139,-1-10-390,-1 1 1,1-1-1,-1 1 0,-1 0 1,0 9-1,-3-5-6575</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7:58:37.676"/>
    </inkml:context>
    <inkml:brush xml:id="br0">
      <inkml:brushProperty name="width" value="0.05" units="cm"/>
      <inkml:brushProperty name="height" value="0.05" units="cm"/>
    </inkml:brush>
  </inkml:definitions>
  <inkml:trace contextRef="#ctx0" brushRef="#br0">186 37 24575,'-41'9'0,"-48"3"0,43-6 0,36-6 0,19-3 0,25-4 0,601-44-1634,-587 49 1483,2445 7-6740,-2252 5 6133,477 12 1379,-653-24-8,-43-2 724,-22 4-1306,1 0 0,-1 0 1,0-1-1,0 1 0,0 0 0,0 0 1,0 0-1,0-1 0,0 1 0,0 0 0,0 0 1,0 0-1,0-1 0,-1 1 0,1 0 1,0 0-1,0 0 0,0 0 0,0-1 0,0 1 1,0 0-1,0 0 0,0 0 0,-1 0 1,1-1-1,0 1 0,0 0 0,0 0 1,0 0-1,0 0 0,-1 0 0,1 0 0,0 0 1,0-1-1,0 1 0,-1 0 0,1 0 1,0 0-1,0 0 0,0 0 0,0 0 0,-1 0 1,1 0-1,0 0 0,-1 0 0,-36-10 1415,-11-1-5656</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7:58:47.582"/>
    </inkml:context>
    <inkml:brush xml:id="br0">
      <inkml:brushProperty name="width" value="0.05" units="cm"/>
      <inkml:brushProperty name="height" value="0.05" units="cm"/>
    </inkml:brush>
  </inkml:definitions>
  <inkml:trace contextRef="#ctx0" brushRef="#br0">636 572 24575,'-2'-3'0,"0"0"0,1 1 0,-1-1 0,1 0 0,0 0 0,-1 0 0,1 0 0,1 0 0,-1 0 0,0-1 0,1 1 0,-1 0 0,1 0 0,0 0 0,0-1 0,1 1 0,0-5 0,1-7 0,1-1 0,6-17 0,-6 26 0,19-66 0,21-77 0,-38 128 0,-1 0 0,-1-1 0,-1 1 0,-2-41 0,0 59 0,-1 0 0,1 0 0,-1 1 0,0-1 0,0 0 0,0 0 0,0 0 0,-1 1 0,0-1 0,1 1 0,-1-1 0,-3-3 0,3 6 0,1 0 0,0-1 0,-1 1 0,1 0 0,-1 0 0,1 0 0,-1 0 0,0 0 0,1 1 0,-1-1 0,0 1 0,1-1 0,-1 1 0,0-1 0,0 1 0,0 0 0,1 0 0,-1 0 0,0 0 0,0 0 0,0 0 0,0 0 0,1 1 0,-1-1 0,0 0 0,0 1 0,1 0 0,-3 0 0,-5 4 0,-1 0 0,1 0 0,1 1 0,-1 0 0,1 0 0,0 1 0,0 0 0,1 0 0,-13 17 0,1 2 0,1 0 0,-15 32 0,7-4-43,3 1 0,2 0 0,2 2 0,3 1 0,-11 67 0,-22 307-350,32-235 325,-30 155 66,35-296 1,-2 0 1,-2 0-1,-2-2 1,-29 58-1,36-91 157,-21 33 0,28-48-312,0 0 0,-1 0 1,0-1-1,0 0 1,0 0-1,-1 0 1,1-1-1,-1 0 0,-11 6 1,-10-1-6068</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7:58:48.519"/>
    </inkml:context>
    <inkml:brush xml:id="br0">
      <inkml:brushProperty name="width" value="0.05" units="cm"/>
      <inkml:brushProperty name="height" value="0.05" units="cm"/>
    </inkml:brush>
  </inkml:definitions>
  <inkml:trace contextRef="#ctx0" brushRef="#br0">1 557 24575,'-1'-2'0,"2"0"0,-1 0 0,0 0 0,0 0 0,1 0 0,-1 1 0,0-1 0,1 0 0,0 0 0,0 0 0,-1 0 0,1 1 0,0-1 0,0 1 0,1-1 0,-1 0 0,0 1 0,0 0 0,1-1 0,-1 1 0,1 0 0,-1 0 0,1-1 0,0 1 0,-1 1 0,1-1 0,0 0 0,2-1 0,5 0 0,0 0 0,0 0 0,0 0 0,17 1 0,-5-1 0,99-6 0,-77 7 0,-1-2 0,1-1 0,-1-3 0,48-13 0,-53 1 0,-31 16 0,-1 0 0,0 0 0,1 0 0,0 1 0,-1 0 0,9-2 0,-13 4 0,-1 0 0,1 0 0,-1 0 0,0 0 0,1 0 0,-1 0 0,1 0 0,-1 0 0,0 0 0,1 0 0,-1 1 0,0-1 0,1 0 0,-1 0 0,0 0 0,1 1 0,-1-1 0,0 0 0,1 0 0,-1 1 0,0-1 0,0 0 0,1 1 0,-1-1 0,0 0 0,0 1 0,0-1 0,1 0 0,-1 1 0,0-1 0,0 1 0,0-1 0,0 0 0,0 1 0,0-1 0,0 1 0,0-1 0,0 0 0,0 1 0,0-1 0,0 0 0,0 1 0,0-1 0,0 1 0,0-1 0,-1 0 0,1 1 0,0 0 0,-7 21 0,6-20 0,-23 57 0,8-24 0,2 0 0,1 1 0,2 1 0,-10 62 0,20-95 0,1 0 0,0 0 0,0 0 0,0-1 0,0 1 0,0 0 0,1 0 0,0 0 0,-1-1 0,1 1 0,1 0 0,-1-1 0,1 1 0,-1-1 0,1 1 0,0-1 0,2 3 0,-1-3 0,0-1 0,0 0 0,0 1 0,0-1 0,0 0 0,0-1 0,1 1 0,-1-1 0,0 1 0,1-1 0,-1 0 0,1 0 0,0-1 0,-1 1 0,1-1 0,0 1 0,6-2 0,2 1 0,0-2 0,1 0 0,-1 0 0,0-1 0,0 0 0,0-1 0,-1-1 0,1 0 0,-1 0 0,0-1 0,-1-1 0,0 0 0,13-10 0,-5 2 0,-1-1 0,0-1 0,-1 0 0,-1-1 0,-1 0 0,14-25 0,-18 25 0,0 0 0,-1-1 0,-1 0 0,-1-1 0,-1 0 0,-1 0 0,5-30 0,-11 47 0,-3 13 0,-4 16 0,3 1 0,1 1 0,1 41 0,3-61 0,0-1 0,0 1 0,1-1 0,0 1 0,1-1 0,-1 0 0,1 1 0,1-1 0,0 0 0,0-1 0,0 1 0,0 0 0,1-1 0,8 10 0,-9-13 0,0 0 0,1 0 0,-1 0 0,1 0 0,-1-1 0,1 0 0,0 0 0,0 0 0,0 0 0,0 0 0,1-1 0,-1 0 0,0 0 0,0 0 0,1-1 0,-1 1 0,1-1 0,-1 0 0,1 0 0,-1 0 0,0-1 0,1 0 0,-1 0 0,0 0 0,1 0 0,-1 0 0,0-1 0,0 0 0,6-3 0,3-3 0,0 0 0,0-1 0,-1-1 0,0 1 0,-1-2 0,0 0 0,12-15 0,-3 0 0,-2-1 0,0-1 0,-2 0 0,-2-1 0,12-32 0,-7 8 0,-2-1 0,10-59 0,-23 96 0,8-56 0,-11 67 0,-1 0 0,0 1 0,0-1 0,0 0 0,-1 1 0,0-1 0,0 0 0,0 1 0,-1-1 0,-2-5 0,4 11 0,0-1 0,-1 0 0,1 0 0,0 1 0,-1-1 0,1 0 0,-1 1 0,1-1 0,-1 1 0,1-1 0,-1 0 0,1 1 0,-1-1 0,0 1 0,1-1 0,-1 1 0,0 0 0,0-1 0,1 1 0,-1 0 0,0-1 0,0 1 0,1 0 0,-1 0 0,0 0 0,0 0 0,0 0 0,1 0 0,-1 0 0,0 0 0,0 0 0,0 0 0,1 0 0,-1 0 0,0 0 0,0 1 0,0-1 0,1 0 0,-1 1 0,0-1 0,1 0 0,-1 1 0,0-1 0,1 1 0,-2 1 0,-2 1 0,0 0 0,1 1 0,-1 0 0,1 0 0,0 0 0,-3 5 0,-7 13 0,2 1 0,0 1 0,2 0 0,1 0 0,-9 41 0,10-31 0,2 1 0,2 1 0,0 53 0,4-67 0,1-1 0,1 1 0,1-1 0,0 0 0,2 0 0,12 33 0,-14-46 0,0-1 0,0 1 0,1-1 0,0 0 0,0 0 0,0-1 0,1 1 0,10 8 0,-12-12 0,1 1 0,0-1 0,0 0 0,0 0 0,1-1 0,-1 0 0,1 0 0,-1 0 0,1 0 0,0-1 0,-1 0 0,1 0 0,10-1 0,-9 0 0,1 0 0,-1-1 0,1 0 0,-1 0 0,0-1 0,0 0 0,0-1 0,0 1 0,0-1 0,0 0 0,7-5 0,-4 1 0,0-1 0,-1 1 0,0-1 0,0-1 0,-1 0 0,10-12 0,-2-2 0,-1-1 0,-1-1 0,-1 0 0,-1-1 0,9-31 0,-5 6 0,-2 0 0,-3-1 0,-2 0 0,-2 0 0,-3-1 0,-2-61 0,-2 107 0,0 0 0,-1 0 0,0 0 0,-4-12 0,5 18 0,-1 1 0,1-1 0,0 0 0,0 1 0,-1-1 0,1 0 0,0 1 0,-1-1 0,1 1 0,-1-1 0,1 0 0,-1 1 0,1-1 0,-1 1 0,1 0 0,-1-1 0,1 1 0,-1-1 0,0 1 0,1 0 0,-2-1 0,1 1 0,0 0 0,0 0 0,0 1 0,0-1 0,0 0 0,0 1 0,0-1 0,0 1 0,0-1 0,0 1 0,0-1 0,0 1 0,1 0 0,-1-1 0,0 1 0,0 0 0,1 0 0,-1 0 0,1-1 0,-2 3 0,-5 7 0,1 0 0,0 1 0,1 0 0,0 0 0,1 0 0,0 1 0,-4 17 0,-10 87 0,5 77 0,13-156 0,2-1 0,1 1 0,11 46 0,-4-49-1365,0-5-5461</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7:58:48.906"/>
    </inkml:context>
    <inkml:brush xml:id="br0">
      <inkml:brushProperty name="width" value="0.05" units="cm"/>
      <inkml:brushProperty name="height" value="0.05" units="cm"/>
    </inkml:brush>
  </inkml:definitions>
  <inkml:trace contextRef="#ctx0" brushRef="#br0">336 328 24575,'9'-10'0,"0"0"0,-1-1 0,0 0 0,-1 0 0,0-1 0,-1 1 0,0-1 0,-1-1 0,-1 1 0,6-26 0,-8 31 0,-1-1 0,0 1 0,-1-1 0,0 0 0,0 0 0,0 1 0,-1-1 0,-4-14 0,4 17 0,-1 0 0,0 0 0,-1 0 0,1 0 0,-1 1 0,0-1 0,0 1 0,0-1 0,-1 1 0,1 0 0,-1 0 0,0 1 0,-8-6 0,7 5 0,0 1 0,-1 0 0,1 0 0,-1 0 0,0 1 0,0 0 0,0 0 0,0 1 0,0-1 0,-1 1 0,1 1 0,0-1 0,0 1 0,-1 0 0,1 1 0,0-1 0,-1 1 0,1 0 0,0 1 0,0-1 0,0 1 0,0 1 0,0-1 0,1 1 0,-1 0 0,1 0 0,-1 1 0,1-1 0,-6 7 0,4-4 0,0 0 0,0 1 0,0 0 0,1 0 0,0 1 0,1 0 0,0 0 0,0 0 0,1 0 0,-1 1 0,2 0 0,-1 0 0,2 0 0,-1 0 0,1 0 0,0 1 0,1-1 0,0 19 0,1-19 0,2 0 0,-1 0 0,1 0 0,1 0 0,-1 0 0,2 0 0,-1-1 0,9 16 0,2-3 0,30 36 0,-29-39 0,-2-1 0,0 2 0,13 22 0,-24-37 0,0 0 0,0 0 0,-1 1 0,1-1 0,-1 0 0,0 1 0,0-1 0,0 1 0,-1 0 0,1-1 0,-1 1 0,0-1 0,-1 1 0,1 0 0,-1-1 0,0 1 0,0-1 0,-2 7 0,0-6 0,1 0 0,-1-1 0,0 0 0,0 1 0,-1-1 0,1-1 0,-1 1 0,0 0 0,0-1 0,0 0 0,0 0 0,-1 0 0,1 0 0,-1-1 0,0 0 0,-5 2 0,3 0-65,0-2 0,-1 1 0,1-1 0,0 0 0,-1 0 0,0-1 0,1 0 0,-1-1 0,0 1 0,0-1 0,1-1 0,-1 0 0,0 0 0,1 0 0,-1-1 0,1 0 0,-1-1 0,1 1 0,0-1 0,-10-6 0,-7-10-6761</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7:58:49.232"/>
    </inkml:context>
    <inkml:brush xml:id="br0">
      <inkml:brushProperty name="width" value="0.05" units="cm"/>
      <inkml:brushProperty name="height" value="0.05" units="cm"/>
    </inkml:brush>
  </inkml:definitions>
  <inkml:trace contextRef="#ctx0" brushRef="#br0">1 167 24575,'27'-27'0,"-1"1"0,0 0 0,33-47 0,-58 72 0,0 0 0,-1-1 0,1 1 0,0 0 0,0 0 0,0 0 0,-1 1 0,1-1 0,0 0 0,0 0 0,1 0 0,-1 1 0,0-1 0,2 0 0,-3 1 0,0 0 0,1 0 0,-1 0 0,0 0 0,1 0 0,-1 0 0,1 0 0,-1 0 0,0 0 0,1 0 0,-1 1 0,0-1 0,1 0 0,-1 0 0,0 0 0,1 1 0,-1-1 0,0 0 0,0 0 0,1 1 0,-1-1 0,0 0 0,0 1 0,1-1 0,-1 0 0,0 1 0,0-1 0,0 0 0,0 1 0,1 0 0,0 5 0,1 0 0,-1 0 0,0 1 0,0 8 0,0-7 0,16 189 211,38 287-1787,-49-449-5250</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7:58:49.641"/>
    </inkml:context>
    <inkml:brush xml:id="br0">
      <inkml:brushProperty name="width" value="0.05" units="cm"/>
      <inkml:brushProperty name="height" value="0.05" units="cm"/>
    </inkml:brush>
  </inkml:definitions>
  <inkml:trace contextRef="#ctx0" brushRef="#br0">9 298 24575,'-4'-30'0,"2"26"0,2 0 0,-1 0 0,0 0 0,1 0 0,0 0 0,-1-1 0,2-4 0,-1 8 0,1-1 0,-1 1 0,1-1 0,0 1 0,0-1 0,-1 1 0,1-1 0,0 1 0,0 0 0,0-1 0,0 1 0,1 0 0,-1 0 0,0 0 0,0 0 0,1 0 0,-1 0 0,0 0 0,1 0 0,-1 1 0,1-1 0,-1 1 0,3-1 0,17-5 0,0 1 0,0 1 0,0 1 0,28-1 0,-1 0 0,14-2 0,-18 3 0,82-18 0,-122 20 0,0 0 0,0 0 0,0 0 0,0-1 0,-1 0 0,1 0 0,0 0 0,-1 0 0,0 0 0,1-1 0,-1 1 0,0-1 0,0 0 0,-1 0 0,1 0 0,2-4 0,-3 4 0,-1 0 0,0 0 0,0 0 0,0 0 0,-1 0 0,1 0 0,0 0 0,-1 0 0,0 0 0,0 0 0,0 0 0,0 0 0,-1 0 0,1 0 0,-1 0 0,0 0 0,1 0 0,-1 0 0,-1 0 0,1 0 0,-3-4 0,3 4 0,0 1 0,0 0 0,0 0 0,0 0 0,-1 0 0,1 0 0,-1 0 0,1 0 0,-1 0 0,0 1 0,0-1 0,0 1 0,0-1 0,0 1 0,0 0 0,0-1 0,0 1 0,0 0 0,-1 1 0,1-1 0,0 0 0,-1 1 0,1-1 0,-1 1 0,1 0 0,0-1 0,-1 1 0,1 0 0,-1 1 0,-3 0 0,0 0 0,1 1 0,0 0 0,0 1 0,0-1 0,0 1 0,0 0 0,1 0 0,-1 1 0,1-1 0,0 1 0,0 0 0,-6 7 0,-5 8 0,1 0 0,1 1 0,-12 25 0,18-32 0,1 0 0,1 1 0,0-1 0,1 1 0,1 0 0,-3 23 0,6-33 0,-1 0 0,1 0 0,1 0 0,-1 0 0,1 0 0,-1 1 0,1-1 0,0 0 0,0-1 0,1 1 0,-1 0 0,1 0 0,0 0 0,0-1 0,0 1 0,1-1 0,-1 0 0,6 6 0,-5-7 0,-1 0 0,1 0 0,0 0 0,-1 0 0,1-1 0,0 1 0,0-1 0,0 0 0,0 0 0,1 0 0,-1 0 0,0 0 0,0-1 0,1 0 0,-1 1 0,0-1 0,1 0 0,-1-1 0,0 1 0,0 0 0,1-1 0,-1 0 0,5-2 0,1 0 0,-2 0 0,1-1 0,0-1 0,-1 1 0,0-1 0,0 0 0,9-8 0,1-4 0,19-25 0,6-7 0,-41 48 0,-1 1 0,0-1 0,1 1 0,-1-1 0,1 1 0,-1 0 0,1-1 0,-1 1 0,1 0 0,-1-1 0,1 1 0,-1 0 0,1 0 0,-1-1 0,1 1 0,0 0 0,-1 0 0,1 0 0,-1 0 0,1 0 0,0 0 0,-1 0 0,1 0 0,-1 0 0,1 0 0,0 0 0,-1 0 0,1 0 0,-1 1 0,1-1 0,0 0 0,-1 0 0,1 1 0,-1-1 0,1 0 0,-1 1 0,1-1 0,-1 0 0,1 1 0,-1-1 0,0 1 0,1-1 0,-1 1 0,0-1 0,1 1 0,-1-1 0,0 1 0,1-1 0,-1 1 0,0 0 0,0-1 0,0 1 0,14 41 0,-11-31 0,-2-5-72,1-1 1,0 1-1,1-1 0,-1 0 0,1 0 0,0 0 0,0 0 0,1-1 1,0 1-1,-1-1 0,1 0 0,1 0 0,-1 0 0,0-1 0,1 1 1,0-1-1,0 0 0,7 3 0,9 2-6754</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7:58:50.310"/>
    </inkml:context>
    <inkml:brush xml:id="br0">
      <inkml:brushProperty name="width" value="0.05" units="cm"/>
      <inkml:brushProperty name="height" value="0.05" units="cm"/>
    </inkml:brush>
  </inkml:definitions>
  <inkml:trace contextRef="#ctx0" brushRef="#br0">51 464 24575,'9'-18'0,"-2"0"0,1 0 0,-2-1 0,-1 0 0,0 0 0,2-26 0,-7 42 0,1 0 0,-1 0 0,0 0 0,-1 0 0,1 0 0,0 0 0,-2-4 0,2 6 0,0 1 0,-1 0 0,1-1 0,0 1 0,0 0 0,0 0 0,0-1 0,0 1 0,-1 0 0,1 0 0,0-1 0,0 1 0,0 0 0,-1 0 0,1-1 0,0 1 0,-1 0 0,1 0 0,0 0 0,0 0 0,-1 0 0,1-1 0,0 1 0,-1 0 0,1 0 0,0 0 0,-1 0 0,0 0 0,0 1 0,0-1 0,1 0 0,-1 1 0,0-1 0,0 1 0,1-1 0,-1 1 0,0-1 0,1 1 0,-1-1 0,0 1 0,1 0 0,-1-1 0,0 2 0,-6 8 0,1 0 0,0 0 0,1 1 0,0-1 0,-5 18 0,-14 59 0,23-82 0,-3 9 0,1 0 0,1 0 0,0 0 0,1 0 0,0 23 0,2-34 0,-1 0 0,0 0 0,1 0 0,-1 0 0,1 0 0,0-1 0,0 1 0,0 0 0,0 0 0,0-1 0,1 1 0,-1 0 0,1-1 0,0 0 0,0 1 0,0-1 0,0 0 0,0 0 0,0 0 0,0 0 0,1 0 0,-1-1 0,1 1 0,0-1 0,-1 1 0,1-1 0,0 0 0,0 0 0,-1 0 0,1-1 0,0 1 0,0-1 0,3 1 0,3-1 0,0 0 0,-1-1 0,1 0 0,0 0 0,-1-1 0,1 0 0,-1 0 0,0-1 0,0 0 0,0-1 0,0 0 0,0 0 0,-1 0 0,0-1 0,0 0 0,0-1 0,0 1 0,8-11 0,-2 2 0,0-1 0,-1-1 0,0 0 0,-2-1 0,0 0 0,-1-1 0,9-21 0,-9 13 0,-1 0 0,-2-1 0,0 0 0,-2-1 0,0 1 0,-2-1 0,-2 1 0,0-1 0,-2 0 0,-8-44 0,9 65 0,-1 0 0,1 0 0,-2 0 0,1 0 0,-1 0 0,-6-10 0,9 17 0,0-1 0,0 1 0,0 0 0,0-1 0,-1 1 0,1 0 0,0 0 0,0-1 0,-1 1 0,1 0 0,0 0 0,0-1 0,-1 1 0,1 0 0,0 0 0,-1 0 0,1 0 0,0-1 0,-1 1 0,1 0 0,0 0 0,-1 0 0,1 0 0,0 0 0,-1 0 0,1 0 0,0 0 0,-1 0 0,1 0 0,0 0 0,-1 0 0,-7 10 0,-1 17 0,1 26 0,3-1 0,1 1 0,6 71 0,-1-52 0,1 70 0,-2-141 0,0 0 0,0 1 0,0-1 0,0 0 0,0 0 0,0 0 0,0 1 0,0-1 0,1 0 0,-1 0 0,0 0 0,1 0 0,-1 0 0,1 0 0,-1 1 0,1-1 0,0 0 0,-1 0 0,1-1 0,0 1 0,0 0 0,0 0 0,0 0 0,-1 0 0,1-1 0,0 1 0,0 0 0,1-1 0,-1 1 0,0-1 0,0 1 0,0-1 0,0 0 0,0 1 0,0-1 0,1 0 0,-1 0 0,0 0 0,0 0 0,0 0 0,1 0 0,-1 0 0,0 0 0,0 0 0,0-1 0,0 1 0,1 0 0,-1-1 0,2 0 0,7-3 0,0-1 0,-1 0 0,1-1 0,12-9 0,-13 8 0,20-14 0,-18 12 0,-11 9 0,0-1 0,0 1 0,0 0 0,0 0 0,0 0 0,0 0 0,0 0 0,0 0 0,0 0 0,-1 0 0,1 0 0,0 0 0,0 0 0,0 0 0,0 0 0,0 0 0,0 0 0,0 0 0,0 0 0,0 0 0,0 0 0,0 0 0,0 0 0,0 0 0,0 0 0,0-1 0,-1 2 0,-1 0 0,1-1 0,0 1 0,-1 0 0,1 0 0,0 0 0,0 0 0,0 0 0,0 0 0,0 0 0,0 0 0,0 0 0,0 1 0,0-1 0,1 0 0,-1 1 0,0-1 0,1 0 0,-1 1 0,1-1 0,-1 3 0,1-1 0,0 0 0,0 0 0,0 1 0,0-1 0,1 0 0,0 0 0,-1 0 0,1-1 0,0 1 0,2 4 0,3 4 0,0 0 0,1 0 0,16 20 0,5-3-1365,-15-17-5461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7:56:52.265"/>
    </inkml:context>
    <inkml:brush xml:id="br0">
      <inkml:brushProperty name="width" value="0.05" units="cm"/>
      <inkml:brushProperty name="height" value="0.05" units="cm"/>
    </inkml:brush>
  </inkml:definitions>
  <inkml:trace contextRef="#ctx0" brushRef="#br0">1 403 24575,'0'-2'0,"0"-1"0,0 0 0,1 1 0,0-1 0,-1 1 0,1-1 0,0 1 0,0-1 0,1 1 0,-1-1 0,0 1 0,1 0 0,-1 0 0,1 0 0,0 0 0,0 0 0,0 0 0,0 0 0,0 1 0,0-1 0,0 1 0,0-1 0,1 1 0,3-2 0,7-2 0,0 0 0,0 0 0,21-3 0,-16 3 0,100-22 0,-60 16 0,-2-3 0,86-34 0,-138 47 0,0 0 0,-1-1 0,1 1 0,-1-1 0,1 0 0,-1 0 0,0-1 0,0 1 0,0-1 0,0 1 0,0-1 0,-1 0 0,1 0 0,-1 0 0,0-1 0,0 1 0,0 0 0,0-1 0,0 1 0,-1-1 0,0 0 0,0 0 0,0 1 0,0-1 0,0 0 0,0-6 0,-4 63 0,-12 81 0,1-26 0,-8 78 0,41-231 0,92-248 0,-108 285 0,12-23 0,-15 29 0,1 1 0,0-1 0,0 1 0,0-1 0,0 1 0,1 0 0,-1-1 0,0 1 0,0 0 0,1 0 0,-1 0 0,1 0 0,-1 0 0,4-1 0,-4 1 0,-1 1 0,1 0 0,0 0 0,0 0 0,-1 0 0,1 1 0,0-1 0,-1 0 0,1 0 0,0 0 0,-1 0 0,1 1 0,0-1 0,-1 0 0,1 1 0,0-1 0,-1 1 0,1-1 0,-1 0 0,1 1 0,-1-1 0,1 1 0,-1 0 0,1-1 0,-1 1 0,0-1 0,1 1 0,-1 0 0,0-1 0,1 1 0,-1 1 0,9 24 0,-9-23 0,12 61 0,-6-33 0,12 44 0,-15-67 0,0 1 0,0-1 0,1 0 0,0 0 0,0 0 0,1-1 0,0 1 0,1-1 0,10 11 0,-14-16 0,1 0 0,-1 0 0,0-1 0,1 1 0,-1 0 0,1-1 0,-1 0 0,1 1 0,0-1 0,0 0 0,-1-1 0,1 1 0,0 0 0,0-1 0,0 1 0,0-1 0,4 0 0,-3-1 0,0 0 0,0 0 0,1 0 0,-1 0 0,0-1 0,-1 1 0,1-1 0,0 0 0,0 0 0,6-5 0,0-2 0,-1 0 0,0 0 0,0-1 0,-1 0 0,0-1 0,12-20 0,-9 9 0,-1 1 0,-2-2 0,0 1 0,-1-1 0,-1 0 0,-1-1 0,-1 1 0,-1-1 0,-2 0 0,0 0 0,-1 0 0,-1 0 0,-7-32 0,6 47 0,0 0 0,-1 1 0,-6-15 0,9 21 0,-1 1 0,1 0 0,-1-1 0,1 1 0,-1-1 0,0 1 0,0 0 0,0 0 0,0-1 0,0 1 0,0 0 0,0 0 0,0 0 0,0 0 0,-1 0 0,1 0 0,0 1 0,-1-1 0,1 0 0,0 1 0,-1-1 0,1 1 0,-1-1 0,1 1 0,-1 0 0,1-1 0,-1 1 0,1 0 0,-3 0 0,3 1-62,0-1 0,-1 1 0,1-1 0,0 1 0,0 0 0,0 0 0,0-1 0,0 1 0,0 0 0,0 0 0,1 0 0,-1 0-1,0 0 1,0 0 0,1 0 0,-1 1 0,0-1 0,1 0 0,-1 0 0,1 0 0,-1 2 0,-4 15-6764</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7:58:50.808"/>
    </inkml:context>
    <inkml:brush xml:id="br0">
      <inkml:brushProperty name="width" value="0.05" units="cm"/>
      <inkml:brushProperty name="height" value="0.05" units="cm"/>
    </inkml:brush>
  </inkml:definitions>
  <inkml:trace contextRef="#ctx0" brushRef="#br0">133 170 24575,'1'-2'0,"0"0"0,0 0 0,0 0 0,0 0 0,1 0 0,-1 0 0,0 0 0,1 1 0,-1-1 0,1 0 0,0 1 0,1-2 0,9-9 0,5-10 0,-7 9 0,0 1 0,14-28 0,-24 39 0,1 0 0,0 0 0,-1 0 0,1 0 0,-1 0 0,0 0 0,1 0 0,-1-1 0,0 1 0,1 0 0,-1 0 0,0 0 0,0 0 0,0-1 0,0 1 0,0 0 0,-1 0 0,1 0 0,0 0 0,0-1 0,-1 1 0,1 0 0,-1 0 0,1 0 0,-1 0 0,1 0 0,-1 0 0,0 0 0,1 0 0,-1 0 0,0 0 0,0 0 0,0 1 0,0-1 0,0 0 0,0 0 0,0 1 0,0-1 0,0 1 0,0-1 0,0 1 0,0-1 0,0 1 0,0 0 0,0 0 0,-1-1 0,-1 1 0,-4-1 0,-1 0 0,1 1 0,0 0 0,-1 0 0,1 0 0,-10 3 0,9-2 0,0 1 0,1 0 0,0 1 0,-1-1 0,1 2 0,0-1 0,1 1 0,-1 0 0,-7 5 0,12-7 0,0 0 0,0-1 0,1 1 0,-1 0 0,0 0 0,1 0 0,-1 0 0,1 0 0,-1 1 0,1-1 0,0 0 0,0 1 0,0-1 0,0 0 0,1 1 0,-1-1 0,1 1 0,-1 0 0,1-1 0,0 1 0,0-1 0,0 1 0,0-1 0,0 1 0,1 0 0,-1-1 0,1 1 0,0-1 0,0 0 0,1 5 0,7 7 0,1 0 0,0 0 0,1-1 0,0 0 0,1-1 0,0 0 0,17 12 0,11 12 0,-26-22 0,-1 0 0,0 0 0,-1 1 0,0 1 0,16 29 0,-26-40 0,1 0 0,-1 0 0,0 0 0,0 0 0,-1 0 0,1 0 0,-1 1 0,0-1 0,-1 0 0,1 1 0,-1-1 0,0 1 0,-1-1 0,1 1 0,-1-1 0,0 0 0,0 1 0,-1-1 0,1 0 0,-1 0 0,0 0 0,-1 0 0,1 0 0,-1-1 0,-3 5 0,-2 0 34,0 0 1,0-1-1,-1 0 0,0-1 0,0 0 0,-1 0 0,0-1 0,0 0 0,-22 8 1,24-11-157,-1 0 0,1 0 0,-1-1 0,0 0 0,0 0 0,0-1 0,0 0 0,0-1 0,0 0 1,0 0-1,0-1 0,0 0 0,-11-4 0,-4-4-6704</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7:58:51.208"/>
    </inkml:context>
    <inkml:brush xml:id="br0">
      <inkml:brushProperty name="width" value="0.05" units="cm"/>
      <inkml:brushProperty name="height" value="0.05" units="cm"/>
    </inkml:brush>
  </inkml:definitions>
  <inkml:trace contextRef="#ctx0" brushRef="#br0">1 168 24575,'11'-6'0,"-7"3"0,1 0 0,-1 1 0,1 0 0,0 0 0,10-3 0,-14 5 0,0 0 0,0 0 0,1 0 0,-1 0 0,0 0 0,0 0 0,0 0 0,0 0 0,0 0 0,1 1 0,-1-1 0,0 1 0,0-1 0,0 1 0,0-1 0,0 1 0,0-1 0,0 1 0,0 0 0,0 0 0,0-1 0,-1 1 0,1 0 0,0 0 0,0 0 0,-1 0 0,1 0 0,0 0 0,-1 0 0,1 0 0,-1 0 0,1 2 0,2 8 0,0 1 0,-1 0 0,0 0 0,-1 0 0,0 21 0,1 4 0,7 190 0,-7-289 0,18-113 0,-13 141 0,1-1 0,2 1 0,1 1 0,1 0 0,18-32 0,-27 59 0,1 0 0,-1 0 0,1 1 0,0-1 0,6-5 0,-9 11 0,0-1 0,-1 0 0,1 0 0,0 0 0,0 1 0,0-1 0,0 1 0,-1-1 0,1 0 0,0 1 0,0 0 0,0-1 0,0 1 0,1-1 0,-1 1 0,0 0 0,0 0 0,0 0 0,0 0 0,0 0 0,0 0 0,0 0 0,0 0 0,0 0 0,0 0 0,0 1 0,1-1 0,-1 0 0,0 1 0,0-1 0,0 1 0,-1-1 0,1 1 0,0-1 0,0 1 0,0 0 0,0-1 0,0 1 0,0 1 0,3 2 0,-1 0 0,0 1 0,0 0 0,0 0 0,-1 0 0,0 0 0,1 0 0,1 10 0,9 48 0,-10-43 0,24 195 340,-3-17-2045,-19-169-5121</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7:58:51.742"/>
    </inkml:context>
    <inkml:brush xml:id="br0">
      <inkml:brushProperty name="width" value="0.05" units="cm"/>
      <inkml:brushProperty name="height" value="0.05" units="cm"/>
    </inkml:brush>
  </inkml:definitions>
  <inkml:trace contextRef="#ctx0" brushRef="#br0">13 333 24575,'-1'-1'0,"0"0"0,0 0 0,0 0 0,0-1 0,0 1 0,0 0 0,0 0 0,0-1 0,1 1 0,-1-1 0,1 1 0,-1-1 0,1 1 0,-1-1 0,1-1 0,0 2 0,0-1 0,0 1 0,1 0 0,-1 0 0,1 0 0,-1 1 0,1-1 0,-1 0 0,1 0 0,-1 0 0,1 0 0,0 0 0,-1 1 0,1-1 0,0 0 0,0 0 0,0 1 0,0-1 0,-1 1 0,1-1 0,0 1 0,0-1 0,0 1 0,1-1 0,21-8 0,1 2 0,43-9 0,-10 2 0,-24 6 0,-1-2 0,48-23 0,-70 29 0,-1-1 0,0-1 0,0 0 0,0 0 0,0-1 0,-1 0 0,0 0 0,0-1 0,-1 0 0,0-1 0,10-17 0,-16 26 0,-1-1 0,0 1 0,0-1 0,0 1 0,1-1 0,-1 1 0,0-1 0,0 1 0,1-1 0,-1 1 0,0-1 0,1 1 0,-1-1 0,1 1 0,-1 0 0,1-1 0,-1 1 0,1 0 0,-1-1 0,1 1 0,-1 0 0,1 0 0,-1-1 0,2 1 0,2 12 0,-4 35 0,-1-37 0,13 319 0,-8-291 0,-3-25 0,-2-24 0,-2-26 0,-8-166 0,11 171 0,2-1 0,1 1 0,1 1 0,12-43 0,-15 69 0,1 1 0,-1-1 0,1 1 0,0-1 0,0 1 0,1 0 0,-1 0 0,1 0 0,0 0 0,0 0 0,0 1 0,0-1 0,1 1 0,0 0 0,-1 0 0,9-5 0,-8 7 0,0-1 0,-1 1 0,1 0 0,0 0 0,0 0 0,0 1 0,0-1 0,0 1 0,0 0 0,0 0 0,0 0 0,0 1 0,0-1 0,0 1 0,0 0 0,0 0 0,0 1 0,0-1 0,-1 1 0,6 3 0,-5-4 0,-1 1 0,0 0 0,0 0 0,0 0 0,0 0 0,0 1 0,-1-1 0,1 1 0,-1 0 0,0 0 0,0 0 0,0 0 0,0 0 0,0 0 0,0 0 0,1 7 0,-2-7 0,-1-1 0,1 1 0,-1-1 0,0 1 0,0-1 0,-1 1 0,1-1 0,0 1 0,-1-1 0,1 1 0,-1-1 0,0 0 0,0 1 0,0-1 0,0 0 0,0 0 0,0 0 0,-1 0 0,1 0 0,-1 0 0,0 0 0,1 0 0,-1 0 0,0-1 0,-3 3 0,-6 4-273,0-1 0,0-1 0,0 1 0,-13 4 0,2-3-6553</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7:58:52.256"/>
    </inkml:context>
    <inkml:brush xml:id="br0">
      <inkml:brushProperty name="width" value="0.05" units="cm"/>
      <inkml:brushProperty name="height" value="0.05" units="cm"/>
    </inkml:brush>
  </inkml:definitions>
  <inkml:trace contextRef="#ctx0" brushRef="#br0">193 345 24575,'3'0'0,"1"0"0,0 0 0,-1-1 0,1 0 0,-1 0 0,1 0 0,-1 0 0,0 0 0,0-1 0,1 1 0,-1-1 0,4-3 0,-6 4 0,1 0 0,-1 0 0,0 0 0,0 0 0,0 0 0,0 0 0,0 0 0,-1 0 0,1-1 0,0 1 0,0 0 0,-1-1 0,1 1 0,-1-1 0,1 1 0,-1 0 0,0-1 0,1 1 0,-1-1 0,0 1 0,0-1 0,0 1 0,0-1 0,0 1 0,0-1 0,-1 1 0,1-1 0,-1 1 0,1-1 0,-1 1 0,1 0 0,-2-2 0,1 1 0,-1 0 0,1 0 0,-1 0 0,1 0 0,-1 1 0,0-1 0,0 1 0,0-1 0,0 1 0,0 0 0,0 0 0,0 0 0,0 0 0,0 0 0,-1 0 0,1 1 0,0-1 0,0 1 0,-1-1 0,1 1 0,-1 0 0,1 0 0,0 0 0,-1 0 0,-3 1 0,-3 1 0,0-1 0,0 1 0,1 0 0,-1 1 0,-13 6 0,13-4 0,0 0 0,1 1 0,-1 0 0,1 0 0,1 1 0,-1 0 0,1 0 0,0 1 0,1 0 0,0 0 0,0 1 0,1 0 0,0 0 0,0 0 0,1 0 0,0 1 0,1-1 0,0 1 0,0 0 0,1 0 0,1 1 0,0-1 0,0 0 0,1 0 0,0 1 0,3 19 0,-2-27 0,-1 0 0,1 1 0,0-1 0,1 0 0,-1 1 0,0-1 0,1 0 0,0 0 0,0 0 0,0 0 0,0 0 0,0-1 0,0 1 0,1-1 0,-1 1 0,1-1 0,0 0 0,0 0 0,0 0 0,0 0 0,0-1 0,0 1 0,0-1 0,1 0 0,-1 0 0,0 0 0,1 0 0,-1 0 0,1-1 0,-1 0 0,5 1 0,1-2 0,1 0 0,-1 0 0,0-1 0,1 0 0,-1 0 0,0-1 0,0 0 0,-1-1 0,1 0 0,12-7 0,-6 0 0,-1-1 0,0 0 0,0 0 0,-1-2 0,-1 1 0,0-2 0,-1 1 0,-1-2 0,0 1 0,-1-1 0,-1-1 0,7-17 0,7-25 0,-3-1 0,14-70 0,-13 19 0,-24 131 0,-17 88 0,16-58-273,2 0 0,2 0 0,2 1 0,10 58 0,-4-72-6553</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7:58:52.594"/>
    </inkml:context>
    <inkml:brush xml:id="br0">
      <inkml:brushProperty name="width" value="0.05" units="cm"/>
      <inkml:brushProperty name="height" value="0.05" units="cm"/>
    </inkml:brush>
  </inkml:definitions>
  <inkml:trace contextRef="#ctx0" brushRef="#br0">52 304 24575,'-1'0'0,"1"-1"0,0 1 0,0-1 0,0 1 0,0-1 0,0 0 0,0 1 0,0-1 0,0 1 0,0-1 0,0 1 0,1-1 0,-1 1 0,0-1 0,0 1 0,0-1 0,1 1 0,-1-1 0,0 1 0,1-1 0,-1 1 0,0-1 0,1 1 0,-1-1 0,0 1 0,1 0 0,0-1 0,12 4 0,4 2 0,-14-4 0,1-1 0,-1 0 0,1-1 0,-1 1 0,1-1 0,-1 0 0,1 1 0,-1-2 0,1 1 0,-1 0 0,0-1 0,0 1 0,0-1 0,0 0 0,0 0 0,0 0 0,0 0 0,-1-1 0,1 1 0,-1-1 0,1 1 0,-1-1 0,0 0 0,2-4 0,2-2 0,-1 0 0,-1-1 0,1 1 0,-2-1 0,1 0 0,3-20 0,-5 19 0,0 0 0,-2-1 0,1 1 0,-1-1 0,-3-20 0,2 28 0,1-1 0,-1 1 0,0 0 0,-1-1 0,1 1 0,-1 0 0,0 0 0,0 0 0,0 0 0,-1 0 0,1 0 0,-1 1 0,0-1 0,0 1 0,0 0 0,0-1 0,-6-3 0,8 7 0,-1-1 0,1 0 0,-1 0 0,1 1 0,-1-1 0,1 1 0,-1-1 0,1 1 0,-1 0 0,1 0 0,-1 0 0,0-1 0,1 1 0,-1 1 0,1-1 0,-1 0 0,1 0 0,-1 1 0,-1 0 0,0 0 0,0 0 0,0 1 0,0 0 0,0-1 0,0 1 0,0 0 0,1 1 0,-4 3 0,-2 3 0,1-1 0,1 2 0,-1-1 0,-6 15 0,4-4 0,0 2 0,1-1 0,1 1 0,1 1 0,1-1 0,1 1 0,1 0 0,1-1 0,1 1 0,2 30 0,-1-47-65,1 0 0,0 0 0,0 0 0,0 0 0,1 0 0,0 0 0,0-1 0,1 1 0,-1-1 0,1 1 0,1-1 0,-1 0 0,1 0 0,-1-1 0,1 1 0,0-1 0,1 1 0,-1-1 0,1-1 0,6 5 0,10 1-6761</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7:58:52.936"/>
    </inkml:context>
    <inkml:brush xml:id="br0">
      <inkml:brushProperty name="width" value="0.05" units="cm"/>
      <inkml:brushProperty name="height" value="0.05" units="cm"/>
    </inkml:brush>
  </inkml:definitions>
  <inkml:trace contextRef="#ctx0" brushRef="#br0">0 148 24575,'2'-5'0,"0"0"0,0 0 0,-1-1 0,0 1 0,0 0 0,0-8 0,5-21 0,3 66 0,2 20 0,24 91 0,-35-142 0,0 0 0,0 0 0,0 0 0,0 0 0,1 0 0,-1 0 0,0 0 0,1 0 0,-1-1 0,1 1 0,-1 0 0,1 0 0,-1 0 0,1-1 0,0 1 0,-1 0 0,1 0 0,0-1 0,0 1 0,-1-1 0,1 1 0,1 0 0,-1-1 0,-1 0 0,1 0 0,0-1 0,0 1 0,-1 0 0,1 0 0,0-1 0,-1 1 0,1 0 0,0-1 0,-1 1 0,1-1 0,-1 1 0,1-1 0,-1 1 0,1-1 0,-1 1 0,1-1 0,-1 0 0,1 1 0,0-2 0,4-7 0,0-1 0,8-19 0,-11 22 0,98-238 0,-99 240-1365</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7:58:53.278"/>
    </inkml:context>
    <inkml:brush xml:id="br0">
      <inkml:brushProperty name="width" value="0.05" units="cm"/>
      <inkml:brushProperty name="height" value="0.05" units="cm"/>
    </inkml:brush>
  </inkml:definitions>
  <inkml:trace contextRef="#ctx0" brushRef="#br0">0 0 24575,'3'3'0,"1"4"0</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7:58:54.213"/>
    </inkml:context>
    <inkml:brush xml:id="br0">
      <inkml:brushProperty name="width" value="0.05" units="cm"/>
      <inkml:brushProperty name="height" value="0.05" units="cm"/>
    </inkml:brush>
  </inkml:definitions>
  <inkml:trace contextRef="#ctx0" brushRef="#br0">5032 900 24575,'0'-23'0,"1"-27"0,-12-89 0,8 122 0,0 0 0,-1 0 0,-1 1 0,-1 0 0,-1 0 0,0 0 0,-1 0 0,0 1 0,-12-14 0,5 10 5,-2 0-1,0 1 0,-1 1 0,-1 0 1,-1 2-1,0 0 0,-44-23 0,3 7-89,-108-37-1,1 13-480,-3 8-1,-2 7 0,-192-18 0,66 30-464,-304 12 0,-139 54 700,551-15 24,-348 88-1,444-83 256,1 4 1,1 4-1,3 5 0,-98 58 0,132-65 55,1 3 0,3 2 0,1 2 0,2 3 0,2 1 0,2 3 0,-49 67 0,58-64 64,2 2 0,3 1 0,2 2 0,2 0-1,3 2 1,3 1 0,-20 85 0,31-97-19,3 0 1,1 1-1,3-1 1,2 1 0,1 0-1,3 0 1,2-1-1,2 0 1,2 0-1,20 59 1,-8-48 12,3-1 0,3-1-1,2-2 1,2 0 0,2-3 0,3 0 0,2-2-1,52 51 1,-19-30 49,3-3-1,3-4 0,3-3 1,115 65-1,-74-59-130,3-6-1,2-5 0,3-6 0,192 47 1,552 57-215,-405-106 236,570-17 0,-803-38-153,386-62-1,-493 45 78,-2-5 0,0-6 0,-3-5-1,189-91 1,-255 102 199,-2-2 0,-1-3 0,61-50 0,-84 59-81,-1-2 0,-2-2-1,-1 0 1,-1-2 0,-1 0 0,23-43 0,-20 23-24,-3-1 1,-2-1-1,-2-2 0,-3 0 1,-2 0-1,-3-2 0,-2 0 1,-3 0-1,-3-1 0,-2 0 1,-2 1-1,-3-1 0,-3 0 1,-18-91-1,13 112 89,-2 0-1,-1 1 1,-2 1 0,-2 0-1,-24-40 1,11 29 110,-2 2 1,-3 1 0,-41-42 0,-137-107 549,-12 24-436,-31-11-331,-368-193 0,521 323 121,-3 6 0,-1 4 0,-2 5 0,-2 4 0,0 6 0,-153-16 0,118 26-1486,127 12-5461</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7:58:58.209"/>
    </inkml:context>
    <inkml:brush xml:id="br0">
      <inkml:brushProperty name="width" value="0.05" units="cm"/>
      <inkml:brushProperty name="height" value="0.05" units="cm"/>
    </inkml:brush>
  </inkml:definitions>
  <inkml:trace contextRef="#ctx0" brushRef="#br0">799 1 24575,'-2'65'0,"-3"1"0,-22 102 0,-46 125 0,65-266 0,3-5 0,-82 275 0,62-226 0,-3 0 0,-39 70 0,41-95 0,-2-1 0,-42 50 0,52-73 0,-1-1 0,-1-1 0,-1 0 0,-1-1 0,-42 26 0,52-38 57,0-1 0,0 0 0,-1-1 0,1 0 0,-15 2 0,23-5-139,0-1 1,0 0 0,0-1 0,0 1-1,0-1 1,0 0 0,0 0-1,0 0 1,0 0 0,-1-1 0,1 0-1,0 0 1,1 0 0,-1 0 0,0 0-1,0-1 1,0 0 0,1 0 0,-1 0-1,-5-4 1,2-2-6745</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7:58:58.536"/>
    </inkml:context>
    <inkml:brush xml:id="br0">
      <inkml:brushProperty name="width" value="0.05" units="cm"/>
      <inkml:brushProperty name="height" value="0.05" units="cm"/>
    </inkml:brush>
  </inkml:definitions>
  <inkml:trace contextRef="#ctx0" brushRef="#br0">241 2 24575,'-9'-1'0,"8"1"0,0 0 0,0 0 0,1 0 0,-1 0 0,0 0 0,0 0 0,0 0 0,1 0 0,-1 0 0,0 0 0,0 0 0,0 0 0,1 1 0,-1-1 0,0 0 0,0 1 0,1-1 0,-1 0 0,0 1 0,1-1 0,-1 1 0,0-1 0,1 1 0,-1-1 0,1 1 0,-1 0 0,1-1 0,-1 1 0,1 0 0,-1-1 0,1 1 0,0 0 0,-1 0 0,1-1 0,0 1 0,0 0 0,0 0 0,-1-1 0,1 1 0,0 0 0,0 1 0,-34 96 0,-91 184 0,112-257 0,-11 35 0,21-52 0,1-1 0,0 1 0,0 0 0,1 0 0,0 0 0,0 0 0,1 0 0,0 0 0,2 12 0,-1-17 0,0 1 0,1 0 0,-1-1 0,1 1 0,0-1 0,0 1 0,0-1 0,1 0 0,-1 0 0,1 0 0,-1 0 0,1-1 0,0 1 0,0-1 0,0 1 0,1-1 0,-1 0 0,0 0 0,1 0 0,0-1 0,-1 0 0,6 2 0,9 2 0,0 0 0,1-1 0,24 1 0,-34-3 0,201 6-1365,-185-8-5461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7:56:52.696"/>
    </inkml:context>
    <inkml:brush xml:id="br0">
      <inkml:brushProperty name="width" value="0.05" units="cm"/>
      <inkml:brushProperty name="height" value="0.05" units="cm"/>
    </inkml:brush>
  </inkml:definitions>
  <inkml:trace contextRef="#ctx0" brushRef="#br0">186 186 24575,'-10'-30'0,"9"26"0,0 0 0,0 0 0,-1 0 0,1 0 0,-1 0 0,0 1 0,-4-7 0,3 13 0,0 8 0,0 12 0,-30 221 0,22-194 0,-2 0 0,-34 86 0,44-130 0,1 0 0,-1 1 0,-1-1 0,1 0 0,-1 0 0,-7 7 0,11-13 0,0 1 0,0-1 0,0 0 0,-1 0 0,1 1 0,0-1 0,0 0 0,0 1 0,-1-1 0,1 0 0,0 0 0,0 1 0,-1-1 0,1 0 0,0 0 0,0 0 0,-1 0 0,1 1 0,0-1 0,-1 0 0,1 0 0,0 0 0,-1 0 0,1 0 0,0 0 0,-1 0 0,1 0 0,0 0 0,-1 0 0,1 0 0,0 0 0,-1 0 0,1 0 0,0 0 0,-1 0 0,1 0 0,0-1 0,-1 1 0,1 0 0,0 0 0,0 0 0,-1 0 0,1-1 0,0 1 0,-1 0 0,1 0 0,0-1 0,0 1 0,0 0 0,-1 0 0,1-1 0,0 1 0,0 0 0,0-1 0,0 1 0,0 0 0,-1 0 0,1-1 0,0 1 0,0-1 0,-1-22 0,9-30 0,2 1 0,3 1 0,22-57 0,-21 66 0,3-1 0,1 2 0,2 0 0,2 2 0,52-73 0,-66 103 0,0 0 0,0 0 0,1 0 0,0 1 0,21-14 0,-28 21 0,0-1 0,1 1 0,-1 0 0,1-1 0,-1 1 0,1 0 0,-1 0 0,1 1 0,0-1 0,-1 0 0,1 1 0,0 0 0,0 0 0,-1-1 0,1 2 0,0-1 0,0 0 0,-1 0 0,1 1 0,0 0 0,-1-1 0,1 1 0,-1 0 0,1 0 0,-1 1 0,1-1 0,-1 0 0,1 1 0,-1 0 0,0-1 0,0 1 0,3 3 0,0 2 0,1 1 0,-1 0 0,0 1 0,-1-1 0,0 1 0,0-1 0,-1 1 0,0 1 0,-1-1 0,3 16 0,0 12 0,-1 50 0,-3-75 0,0 38-341,-2 0 0,-3-1-1,-10 57 1,2-57-6485</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7:58:59.626"/>
    </inkml:context>
    <inkml:brush xml:id="br0">
      <inkml:brushProperty name="width" value="0.05" units="cm"/>
      <inkml:brushProperty name="height" value="0.05" units="cm"/>
    </inkml:brush>
  </inkml:definitions>
  <inkml:trace contextRef="#ctx0" brushRef="#br0">776 1198 24575,'1'0'0,"1"0"0,-1-1 0,0 1 0,1 0 0,-1-1 0,0 0 0,1 1 0,-1-1 0,0 0 0,0 1 0,0-1 0,0 0 0,0 0 0,0 0 0,0 0 0,0 0 0,0 0 0,0-1 0,0 1 0,0 0 0,-1 0 0,1-1 0,-1 1 0,1 0 0,-1-1 0,1 1 0,-1-2 0,2-5 0,0 0 0,-1 1 0,1-13 0,0-14 0,-2 0 0,-1 0 0,-2 0 0,-1 0 0,-2 0 0,-1 1 0,-15-42 0,-2 15 0,-2 1 0,-3 1 0,-3 2 0,-2 1 0,-2 1 0,-2 3 0,-3 0 0,-2 3 0,-2 2 0,-2 1 0,-2 3 0,-91-61 0,111 85-341,0 2 0,-1 1-1,-56-20 1,76 32-6485</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7:58:59.999"/>
    </inkml:context>
    <inkml:brush xml:id="br0">
      <inkml:brushProperty name="width" value="0.05" units="cm"/>
      <inkml:brushProperty name="height" value="0.05" units="cm"/>
    </inkml:brush>
  </inkml:definitions>
  <inkml:trace contextRef="#ctx0" brushRef="#br0">466 1 24575,'0'1'0,"-1"0"0,1 0 0,0 0 0,0-1 0,-1 1 0,1 0 0,-1 0 0,1 0 0,-1 0 0,1-1 0,-1 1 0,0 0 0,1 0 0,-1-1 0,0 1 0,1 0 0,-1-1 0,-2 2 0,-17 9 0,15-8 0,-61 26 0,0-3 0,-123 31 0,124-39 0,62-18 0,0 1 0,0 0 0,1 0 0,-1 0 0,0 0 0,0 0 0,1 1 0,-1-1 0,0 1 0,1 0 0,0 0 0,-1 0 0,-1 2 0,3-3 0,1 1 0,-1-1 0,1 1 0,-1-1 0,1 1 0,0-1 0,0 1 0,0 0 0,0-1 0,0 1 0,0-1 0,0 1 0,0-1 0,0 1 0,1-1 0,-1 1 0,1-1 0,-1 1 0,1-1 0,0 1 0,-1-1 0,1 0 0,0 1 0,0-1 0,0 0 0,2 2 0,9 15 0,0 0 0,-1 0 0,-1 1 0,-1 1 0,-1 0 0,-1 0 0,0 0 0,-1 1 0,-2 0 0,3 26 0,-3 5-1365,-2-5-5461</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7:59:06.152"/>
    </inkml:context>
    <inkml:brush xml:id="br0">
      <inkml:brushProperty name="width" value="0.05" units="cm"/>
      <inkml:brushProperty name="height" value="0.05" units="cm"/>
    </inkml:brush>
  </inkml:definitions>
  <inkml:trace contextRef="#ctx0" brushRef="#br0">0 368 24575,'0'-1'0,"1"0"0,-1 0 0,0 0 0,1 0 0,-1 1 0,1-1 0,-1 0 0,1 0 0,-1 0 0,1 0 0,0 1 0,-1-1 0,1 0 0,0 1 0,-1-1 0,1 0 0,0 1 0,0-1 0,1 0 0,22-11 0,-15 7 0,11-6 0,-14 6 0,0 2 0,0-1 0,0 1 0,0 0 0,1 0 0,-1 0 0,1 1 0,10-2 0,-15 4 0,-1 0 0,0 1 0,0-1 0,1 0 0,-1 1 0,0-1 0,0 1 0,0-1 0,1 1 0,-1-1 0,0 1 0,0 0 0,0 0 0,0 0 0,0 0 0,0-1 0,-1 1 0,1 0 0,0 0 0,0 1 0,-1-1 0,1 0 0,0 0 0,-1 0 0,1 0 0,-1 2 0,12 39 0,-10-29 0,5 16 0,-3-10 0,1 0 0,0-1 0,2 1 0,0-1 0,14 25 0,-21-41 0,1-1 0,0 0 0,0 0 0,-1 1 0,1-1 0,0 0 0,0 0 0,0 0 0,0 0 0,0 0 0,0-1 0,0 1 0,1 0 0,-1 0 0,0-1 0,0 1 0,1-1 0,-1 1 0,0-1 0,1 1 0,-1-1 0,0 0 0,1 0 0,-1 1 0,1-1 0,-1 0 0,0 0 0,1-1 0,-1 1 0,1 0 0,-1 0 0,0-1 0,1 1 0,-1-1 0,0 1 0,1-1 0,-1 1 0,0-1 0,0 0 0,0 0 0,0 1 0,1-1 0,0-2 0,6-4 0,-1-1 0,-1 1 0,0-1 0,10-16 0,-14 21 0,115-194 0,30-45 0,-143 236 0,17-22 0,-20 27 0,0 0 0,0 0 0,0 0 0,0 0 0,0 0 0,0 0 0,0 0 0,0 0 0,1 0 0,-1 1 0,0-1 0,1 0 0,-1 1 0,0-1 0,1 1 0,-1 0 0,0-1 0,3 1 0,3 5-1365,-3 4-5461</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7:59:06.571"/>
    </inkml:context>
    <inkml:brush xml:id="br0">
      <inkml:brushProperty name="width" value="0.05" units="cm"/>
      <inkml:brushProperty name="height" value="0.05" units="cm"/>
    </inkml:brush>
  </inkml:definitions>
  <inkml:trace contextRef="#ctx0" brushRef="#br0">6 482 24575,'0'0'0,"0"0"0,0 0 0,0 0 0,0 0 0,-1 0 0,1 0 0,0 0 0,0 0 0,0 0 0,0 0 0,-1 0 0,1 0 0,0 0 0,0 0 0,0 0 0,0 0 0,-1 0 0,1 0 0,0 0 0,0 0 0,0 0 0,0 0 0,0 0 0,-1 0 0,1 0 0,0 0 0,0-1 0,0 1 0,0 0 0,0 0 0,0 0 0,-1 0 0,1 0 0,0 0 0,0 0 0,0-1 0,0 1 0,0 0 0,0 0 0,0 0 0,0 0 0,0-1 0,0 1 0,0 0 0,0 0 0,0 0 0,0 0 0,0 0 0,0-1 0,0 1 0,1 0 0,-1 0 0,0 1 0,1-1 0,-1 0 0,1 0 0,-1 0 0,1 1 0,-1-1 0,0 0 0,1 1 0,-1-1 0,0 0 0,1 1 0,-1-1 0,0 0 0,1 1 0,-1-1 0,0 1 0,0-1 0,0 0 0,1 1 0,-1-1 0,0 1 0,0-1 0,0 1 0,0 0 0,6 16 0,0 0 0,-2 0 0,5 32 0,-6-31 0,0-1 0,1 1 0,10 27 0,-13-44 0,-1 0 0,0 0 0,1 0 0,-1-1 0,1 1 0,-1 0 0,1 0 0,-1 0 0,1 0 0,0-1 0,-1 1 0,1 0 0,0-1 0,-1 1 0,1 0 0,0-1 0,0 1 0,0-1 0,0 0 0,0 1 0,-1-1 0,1 1 0,0-1 0,0 0 0,0 0 0,0 0 0,0 1 0,0-1 0,0 0 0,0 0 0,0 0 0,0-1 0,0 1 0,0 0 0,0 0 0,0 0 0,0-1 0,0 1 0,0 0 0,0-1 0,1 0 0,4-3 0,0 0 0,0 0 0,-1-1 0,10-8 0,-11 9 0,233-234 0,83-76 0,-309 304 22,62-50 291,-65 54-556,0 0 0,1 1 1,0 0-1,0 0 0,0 1 0,19-5 0,-11 6-6583</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7:59:10.435"/>
    </inkml:context>
    <inkml:brush xml:id="br0">
      <inkml:brushProperty name="width" value="0.05" units="cm"/>
      <inkml:brushProperty name="height" value="0.05" units="cm"/>
    </inkml:brush>
  </inkml:definitions>
  <inkml:trace contextRef="#ctx0" brushRef="#br0">0 107 24575,'0'-4'0,"0"1"0,1 0 0,-1 0 0,1 0 0,-1 0 0,1-1 0,0 1 0,2-4 0,-3 7 0,0-1 0,1 1 0,-1-1 0,0 1 0,1-1 0,-1 1 0,0-1 0,1 1 0,-1 0 0,1-1 0,-1 1 0,1 0 0,-1-1 0,1 1 0,-1 0 0,1 0 0,-1-1 0,1 1 0,-1 0 0,1 0 0,0 0 0,0 0 0,0 0 0,0 0 0,0 0 0,0 1 0,0-1 0,0 0 0,0 1 0,0-1 0,0 1 0,0-1 0,0 1 0,-1-1 0,1 1 0,0 0 0,0-1 0,0 2 0,3 2 0,0 1 0,0-1 0,-1 1 0,0 0 0,0 0 0,0 1 0,-1-1 0,4 10 0,11 51 0,-14-54 0,12 69 0,-4 1 0,-3 0 0,-4 1 0,-7 100 0,3-180 0,-3 29 0,3-31 0,0 0 0,0 0 0,0 0 0,0 0 0,0 0 0,0 0 0,-1 0 0,1 0 0,0 0 0,-1 0 0,1 0 0,-1 0 0,1 0 0,-1 0 0,1-1 0,-1 1 0,1 0 0,-1 0 0,0-1 0,1 1 0,-1 0 0,0-1 0,-1 2 0,1-3 0,0 0 0,0 0 0,0 0 0,0 1 0,1-1 0,-1 0 0,0 0 0,0 0 0,1 0 0,-1 0 0,1 0 0,-1-1 0,1 1 0,-1 0 0,1 0 0,0 0 0,-1 0 0,1-1 0,0 1 0,0 0 0,0-3 0,0 3 0,-5-35 0,1 0 0,2-57 0,13-75 0,-8 135 0,-2 26 0,7-90 0,26-123 0,-33 214 0,1 1 0,-1-1 0,1 1 0,0 0 0,0 0 0,5-8 0,-6 12 0,-1 1 0,1-1 0,0 0 0,0 0 0,-1 0 0,1 0 0,0 1 0,0-1 0,0 0 0,0 1 0,0-1 0,0 1 0,0-1 0,0 1 0,0-1 0,0 1 0,0 0 0,1-1 0,-1 1 0,0 0 0,0 0 0,0 0 0,0 0 0,1 0 0,-1 0 0,0 0 0,0 1 0,0-1 0,0 0 0,0 1 0,0-1 0,0 0 0,0 1 0,0-1 0,0 1 0,2 1 0,4 2 0,0 1 0,0 1 0,-1-1 0,0 1 0,0 0 0,7 9 0,30 47 0,-25-36 0,62 93 0,87 169 0,-147-243-1365,-5-8-5461</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7:59:10.791"/>
    </inkml:context>
    <inkml:brush xml:id="br0">
      <inkml:brushProperty name="width" value="0.05" units="cm"/>
      <inkml:brushProperty name="height" value="0.05" units="cm"/>
    </inkml:brush>
  </inkml:definitions>
  <inkml:trace contextRef="#ctx0" brushRef="#br0">53 134 24575,'-6'-3'0,"-4"-1"0,-4 0 0,0-2 0,6-3 0,7-2 0,10-1 0,9 1 0,10-3 0,9 0 0,6-2 0,6 0 0,-6 2-8191</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7:59:11.274"/>
    </inkml:context>
    <inkml:brush xml:id="br0">
      <inkml:brushProperty name="width" value="0.05" units="cm"/>
      <inkml:brushProperty name="height" value="0.05" units="cm"/>
    </inkml:brush>
  </inkml:definitions>
  <inkml:trace contextRef="#ctx0" brushRef="#br0">132 185 24575,'9'-10'0,"1"1"0,0-2 0,0 0 0,-1 0 0,14-24 0,-21 33 0,-1 0 0,0 0 0,0-1 0,0 1 0,0 0 0,0-1 0,-1 1 0,1-1 0,-1 1 0,0-1 0,1 1 0,-1-1 0,0 1 0,0-1 0,-1 1 0,1-1 0,-1 1 0,1-1 0,-1 1 0,0 0 0,1-1 0,-1 1 0,-1 0 0,1-1 0,0 1 0,0 0 0,-1 0 0,1 0 0,-1 0 0,0 0 0,0 1 0,1-1 0,-1 0 0,0 1 0,-4-3 0,3 2 0,1 1 0,-1-1 0,0 0 0,0 1 0,0-1 0,-1 1 0,1 0 0,0 0 0,0 1 0,-1-1 0,1 0 0,0 1 0,-1 0 0,1 0 0,0 0 0,-1 0 0,1 1 0,-5 0 0,3 1 0,1 0 0,-1 0 0,1 0 0,-1 0 0,1 1 0,0 0 0,0 0 0,0 0 0,0 0 0,1 0 0,-5 6 0,0 1 0,1 0 0,0 0 0,1 0 0,0 1 0,1 0 0,0 1 0,0-1 0,1 1 0,-3 16 0,5-13 0,1 1 0,0-1 0,1 1 0,1-1 0,1 1 0,0-1 0,1 0 0,0 0 0,1 0 0,1 0 0,0-1 0,1 1 0,1-1 0,0-1 0,14 20 0,-13-20 0,1-1 0,1-1 0,0 1 0,0-2 0,1 1 0,1-2 0,0 1 0,0-1 0,1-1 0,0 0 0,0-1 0,0-1 0,1 0 0,0-1 0,28 7 0,-26-9-273,-1-2 0,1 0 0,-1-1 0,26-2 0,4-5-6553</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7:59:11.618"/>
    </inkml:context>
    <inkml:brush xml:id="br0">
      <inkml:brushProperty name="width" value="0.05" units="cm"/>
      <inkml:brushProperty name="height" value="0.05" units="cm"/>
    </inkml:brush>
  </inkml:definitions>
  <inkml:trace contextRef="#ctx0" brushRef="#br0">36 174 24575,'-16'-26'0,"12"22"0,1 0 0,0-1 0,1 1 0,-1-1 0,-1-5 0,5 8 0,4 7 0,7 9 0,16 28 0,-2 1 0,-1 2 0,-3 0 0,-1 1 0,-2 1 0,-3 1 0,-2 1 0,-1 0 0,8 79 0,-20-123 0,0 24 0,-1-28 0,1 0 0,-1 0 0,0 0 0,-1 0 0,1 0 0,0 0 0,0 0 0,0 0 0,0 0 0,-1-1 0,1 1 0,0 0 0,-1 0 0,1 0 0,-1 0 0,1-1 0,-1 1 0,0 0 0,1 0 0,-1-1 0,0 1 0,1 0 0,-2 0 0,1-1 0,0 0 0,1 0 0,-1 0 0,0-1 0,0 1 0,1 0 0,-1 0 0,0-1 0,0 1 0,1 0 0,-1-1 0,0 1 0,1-1 0,-1 1 0,1-1 0,-1 1 0,0-1 0,1 1 0,-1-1 0,1 0 0,0 1 0,-1-1 0,1 0 0,-1 1 0,1-1 0,-1-1 0,-11-24 0,9 20 0,-27-66 0,2-2 0,4-1 0,-23-124 0,43 178 0,0-1 0,2 1 0,0 0 0,2-1 0,3-40 0,-2 57 0,0-1 0,0 1 0,1 0 0,0 0 0,0 0 0,0 0 0,0 0 0,1 0 0,0 1 0,0-1 0,0 1 0,5-5 0,-4 6 0,-1 0 0,1 0 0,0 1 0,0-1 0,0 1 0,0 0 0,1 0 0,-1 1 0,1-1 0,-1 1 0,1 0 0,-1 0 0,1 1 0,-1-1 0,1 1 0,6 0 0,7 1 0,1 1 0,-1 1 0,0 0 0,0 2 0,-1 0 0,22 9 0,-10-2 0,-1 2 0,48 31 0,-64-37 0,-1 0 0,0 1 0,0 1 0,-1-1 0,0 2 0,-1-1 0,12 19 0,-17-23 0,0 0 0,-1 0 0,0 0 0,-1 0 0,1 1 0,-1-1 0,0 1 0,-1 0 0,0 0 0,0-1 0,0 1 0,-1 0 0,0 0 0,0 0 0,-1 0 0,0 0 0,-2 9 0,-2-3 27,0 0-1,-1 0 0,0 0 0,-1-1 1,-1 0-1,0 0 0,0-1 0,-1 0 1,-1-1-1,0 0 0,0 0 0,-21 14 1,1-3-454,0-2 0,-1 0 1,-60 23-1,30-17-6399</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7:59:11.977"/>
    </inkml:context>
    <inkml:brush xml:id="br0">
      <inkml:brushProperty name="width" value="0.05" units="cm"/>
      <inkml:brushProperty name="height" value="0.05" units="cm"/>
    </inkml:brush>
  </inkml:definitions>
  <inkml:trace contextRef="#ctx0" brushRef="#br0">1 222 24575,'42'-13'0,"0"-3"0,-1-2 0,-1-1 0,71-46 0,-105 61 0,0-1 0,0 0 0,0-1 0,-1 1 0,0-1 0,5-8 0,-9 14 0,0-1 0,-1 0 0,1 0 0,0 0 0,-1 0 0,1 0 0,-1 0 0,1 0 0,-1 0 0,0 0 0,1 0 0,-1 0 0,0 0 0,0 0 0,0-1 0,0 1 0,0 0 0,0 0 0,0 0 0,0 0 0,0 0 0,0 0 0,0 0 0,-1 0 0,1-1 0,-1 1 0,1 0 0,0 0 0,-1 0 0,0 0 0,1 1 0,-1-1 0,0 0 0,1 0 0,-1 0 0,0 0 0,0 1 0,0-1 0,0 0 0,1 1 0,-1-1 0,0 1 0,0-1 0,0 1 0,0-1 0,-1 1 0,1 0 0,0-1 0,0 1 0,0 0 0,-1 0 0,-5-1 0,1 0 0,-1 0 0,0 1 0,1 0 0,-1 0 0,0 1 0,1 0 0,-1 0 0,1 1 0,-1-1 0,1 1 0,0 1 0,0-1 0,0 1 0,-9 6 0,4-3 0,1 1 0,0 0 0,0 1 0,1 0 0,0 0 0,1 1 0,-13 15 0,18-19 0,1-1 0,-1 0 0,1 1 0,-1-1 0,1 1 0,0 0 0,1 0 0,-1 0 0,1 0 0,0 0 0,1 0 0,-1 0 0,1 0 0,0 0 0,1 8 0,0-5 0,1 0 0,0-1 0,0 1 0,1-1 0,0 1 0,1-1 0,0 0 0,0 0 0,5 7 0,10 10 0,2-2 0,0 0 0,1-1 0,28 20 0,-47-39 0,48 36 0,32 28 0,-75-58 0,1 1 0,-1-1 0,-1 1 0,1 1 0,-2-1 0,10 18 0,-15-25 10,1 1 0,-1 1 0,0-1-1,0 0 1,0 0 0,0 0 0,-1 1-1,1-1 1,-1 0 0,0 0 0,0 1-1,0-1 1,0 0 0,-1 1 0,1-1-1,-1 0 1,0 0 0,0 0 0,0 1-1,0-1 1,-1 0 0,1 0 0,-1-1-1,0 1 1,1 0 0,-1 0 0,-1-1-1,1 1 1,0-1 0,-1 0 0,1 0-1,-1 0 1,1 0 0,-5 2 0,-6 4-295,-1-1 1,0 0-1,0 0 1,-1-2-1,-27 7 1,-8 0-6542</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7:59:12.368"/>
    </inkml:context>
    <inkml:brush xml:id="br0">
      <inkml:brushProperty name="width" value="0.05" units="cm"/>
      <inkml:brushProperty name="height" value="0.05" units="cm"/>
    </inkml:brush>
  </inkml:definitions>
  <inkml:trace contextRef="#ctx0" brushRef="#br0">2413 1 24575,'-129'15'-190,"-163"40"-1,253-46-101,-201 45-803,-316 116 1,432-121 673,-132 73 0,172-74 309,2 3 0,-95 78 0,132-92 108,1 3 1,2 1 0,2 2-1,2 2 1,2 1 0,2 2 0,-34 64-1,53-82 1,2 0 0,0 2 0,2-1 0,2 2 0,-11 63 0,17-71 2,1 1 0,2-1 0,0 1 0,2-1 1,0 1-1,2-1 0,1 0 0,13 37 0,-9-37-7,1 0 0,1-1 0,2 0 0,0-1 1,1-1-1,2 0 0,19 21 0,-10-16-30,2-1 0,1-1 0,0-2 0,50 32 0,-17-20-115,2-3 0,0-3 0,3-2-1,134 35 1,-84-36-256,1-5 1,2-5-1,237 1 0,-207-22 35,1-7 0,262-55 0,-284 36 381,-1-6-1,-2-5 0,-1-6 0,169-92 1,-209 92-30,-3-3 1,-2-3 0,-2-4-1,-3-3 1,-2-4-1,114-134 1,-147 150-170,-3-2 0,59-108 0,-79 127 198,-2 0 0,-1-1 0,-2-1 0,-1 0 0,-2 0 0,6-57 0,-12 73 12,-1 0 0,-1 0 1,-1 0-1,0 1 1,-2-1-1,0 0 0,-1 1 1,0-1-1,-2 1 0,0 0 1,-1 1-1,0-1 1,-1 2-1,-1-1 0,-1 1 1,0 0-1,-1 1 0,-1 0 1,0 1-1,0 0 1,-2 1-1,1 0 0,-2 2 1,-19-13-1,6 6-1,-1 2-1,-1 1 1,0 1-1,-41-10 1,11 7 59,-89-11 1,30 15-55,-209 4 1,-113 42-106,148 1-237</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7:56:53.031"/>
    </inkml:context>
    <inkml:brush xml:id="br0">
      <inkml:brushProperty name="width" value="0.05" units="cm"/>
      <inkml:brushProperty name="height" value="0.05" units="cm"/>
    </inkml:brush>
  </inkml:definitions>
  <inkml:trace contextRef="#ctx0" brushRef="#br0">0 340 24575,'0'-9'0,"0"-11"0,0-8 0,6-9 0,8-3 0,6-4 0,10 3 0,10 3 0,8 4 0,7 9 0,3 8 0,0 10 0,-1 9 0,-10 4-8191</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7:59:14.387"/>
    </inkml:context>
    <inkml:brush xml:id="br0">
      <inkml:brushProperty name="width" value="0.05" units="cm"/>
      <inkml:brushProperty name="height" value="0.05" units="cm"/>
    </inkml:brush>
  </inkml:definitions>
  <inkml:trace contextRef="#ctx0" brushRef="#br0">67 305 24575,'1'-10'0,"0"1"0,1-1 0,2-9 0,-2 14 0,0 0 0,-1 0 0,0 0 0,0 0 0,0 0 0,-1-1 0,1 1 0,-1 0 0,-1 0 0,1-1 0,-1 1 0,0 0 0,-2-9 0,3 14 0,-1-1 0,1 1 0,0-1 0,0 1 0,-1 0 0,1-1 0,0 1 0,-1-1 0,1 1 0,0 0 0,-1-1 0,1 1 0,0 0 0,-1-1 0,1 1 0,-1 0 0,1 0 0,-1-1 0,1 1 0,-1 0 0,1 0 0,-1 0 0,1 0 0,-1 0 0,1-1 0,-1 1 0,1 0 0,-1 0 0,1 0 0,-1 1 0,1-1 0,-1 0 0,1 0 0,-1 0 0,1 0 0,-1 0 0,1 0 0,-1 1 0,1-1 0,0 0 0,-1 0 0,1 1 0,-1-1 0,1 0 0,-1 1 0,-16 20 0,10-5 0,1-1 0,0 1 0,1 0 0,0 0 0,1 1 0,1 0 0,-1 32 0,3-28 0,1 0 0,1 0 0,1 1 0,1-1 0,11 39 0,-10-49 0,0 0 0,0 0 0,1-1 0,0 0 0,1 0 0,0 0 0,1-1 0,0 0 0,0 0 0,16 14 0,-18-19 0,0 0 0,0 0 0,1-1 0,-1 0 0,1 0 0,0 0 0,-1-1 0,1 0 0,0 0 0,0 0 0,1-1 0,-1 0 0,0 0 0,0-1 0,1 1 0,-1-1 0,0-1 0,1 1 0,-1-1 0,0 0 0,8-3 0,-1 0 0,-1-2 0,1 1 0,-1-2 0,-1 0 0,1 0 0,-1-1 0,0 0 0,-1-1 0,0 0 0,0 0 0,-1-2 0,0 1 0,-1-1 0,0 0 0,8-15 0,-1-2 0,-1-1 0,-1 0 0,-2-1 0,0-1 0,8-43 0,-13 45 0,-2-1 0,2-51 0,-6 68 0,0 1 0,-1-1 0,0 0 0,-1 1 0,-1 0 0,0-1 0,-1 1 0,0 0 0,-6-12 0,9 22 0,0 0 0,0 1 0,0-1 0,0 0 0,0 1 0,-1-1 0,1 1 0,0-1 0,-1 1 0,1-1 0,-1 1 0,0 0 0,1 0 0,-1 0 0,0 0 0,0 0 0,0 0 0,0 0 0,-2 0 0,2 1 0,0 0 0,1 0 0,-1 0 0,0 0 0,1 1 0,-1-1 0,0 0 0,1 1 0,-1 0 0,1-1 0,-1 1 0,1 0 0,-1 0 0,1-1 0,-1 1 0,1 0 0,0 1 0,0-1 0,-1 0 0,1 0 0,0 0 0,0 1 0,-1 1 0,-12 21-1365,2 1-5461</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7:59:14.729"/>
    </inkml:context>
    <inkml:brush xml:id="br0">
      <inkml:brushProperty name="width" value="0.05" units="cm"/>
      <inkml:brushProperty name="height" value="0.05" units="cm"/>
    </inkml:brush>
  </inkml:definitions>
  <inkml:trace contextRef="#ctx0" brushRef="#br0">1 64 24575,'3'-3'0,"1"-4"0,0-3 0,-1-3 0,-1-3 0,0 5 0,-2 7 0,-2 13 0,-2 11 0,0 10 0,1 9 0,0 10 0,2 4 0,0 3 0,1 1 0,3-5 0,1-10-8191</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7:59:15.072"/>
    </inkml:context>
    <inkml:brush xml:id="br0">
      <inkml:brushProperty name="width" value="0.05" units="cm"/>
      <inkml:brushProperty name="height" value="0.05" units="cm"/>
    </inkml:brush>
  </inkml:definitions>
  <inkml:trace contextRef="#ctx0" brushRef="#br0">98 116 24575,'-10'11'0,"0"1"0,0 0 0,1 0 0,1 1 0,0 0 0,0 0 0,2 1 0,0 0 0,0 0 0,1 0 0,-4 23 0,8-33 0,0 1 0,1-1 0,0 1 0,0-1 0,0 1 0,0-1 0,1 1 0,-1-1 0,1 1 0,1-1 0,-1 1 0,0-1 0,1 0 0,4 7 0,-3-6 0,1 0 0,0 0 0,0 0 0,0-1 0,0 1 0,1-1 0,0-1 0,0 1 0,9 5 0,8 1 0,1 0 0,0-2 0,0 0 0,35 6 0,-33-8 0,-5-2 0,4 2 0,37 13 0,-56-18 0,0 2 0,1-1 0,-1 1 0,0 0 0,0 0 0,-1 0 0,1 0 0,-1 1 0,1 0 0,-1 0 0,0 0 0,4 7 0,-7-9 11,0 0 0,0 1-1,0-1 1,0 0 0,0 1-1,-1-1 1,1 1 0,-1-1-1,0 0 1,0 1 0,0-1-1,0 1 1,0-1 0,0 1-1,0-1 1,-1 1 0,0-1-1,1 0 1,-1 1 0,0-1-1,0 0 1,0 1 0,0-1-1,-1 0 1,1 0 0,0 0-1,-1 0 1,0 0 0,1-1-1,-1 1 1,-3 2 0,-5 5-353,-1-1 1,0 0 0,0-1-1,-15 8 1,-14 5-6485</inkml:trace>
  <inkml:trace contextRef="#ctx0" brushRef="#br0" timeOffset="1">148 150 24575,'12'-8'0,"12"-10"0,11-6 0,9-3 0,4 1 0,1 4 0,-2 7 0,-10 5-8191</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7:59:15.430"/>
    </inkml:context>
    <inkml:brush xml:id="br0">
      <inkml:brushProperty name="width" value="0.05" units="cm"/>
      <inkml:brushProperty name="height" value="0.05" units="cm"/>
    </inkml:brush>
  </inkml:definitions>
  <inkml:trace contextRef="#ctx0" brushRef="#br0">2819 50 24575,'-28'-10'12,"-1"1"1,0 1-1,-1 2 0,-34-4 0,-125 3-318,73 12-248,0 4-1,1 6 1,-179 46-1,106-6 64,-240 103 0,261-85 499,-192 115 1,281-140-53,2 3 1,3 3-1,2 3 0,-89 93 0,135-122-94,0 0-1,2 2 0,1 1 0,2 1 0,1 0 1,-18 43-1,29-57 110,2 0 1,0 1 0,1-1-1,1 1 1,1 0-1,0 0 1,2 0 0,0 1-1,1-1 1,1 0-1,1 0 1,0 0 0,10 36-1,-4-33 22,1 0 1,1 0-1,1-2 0,0 1 1,2-1-1,0-1 0,1 0 0,1-1 1,1-1-1,1 0 0,0-1 0,20 13 1,4 1-69,2-1 0,1-3 0,1-2 0,73 29 0,-28-21 48,1-3 0,1-4-1,2-4 1,124 11 0,-87-22 20,1-6 1,211-19-1,-253 5-9,0-3 1,-2-5-1,1-3 0,-2-4 0,-2-4 0,107-52 0,-142 55 1,-1-2-1,-1-3 1,-2-1 0,66-60-1,-80 60 11,-1 0 0,-1-3 0,-2 0 0,-2-2 0,-1 0 0,26-55 0,-31 49-15,-2-1 0,-2 0-1,-2-2 1,-2 1-1,-2-2 1,-2 1-1,-2-1 1,-3 0 0,-1-1-1,-2 1 1,-3 0-1,-1 0 1,-2 0-1,-3 0 1,-1 1 0,-21-54-1,21 74 18,-2-1-1,-2 1 1,0 1-1,-1 0 1,-1 1-1,-2 1 1,0 1-1,-2 0 1,0 1-1,-1 1 1,-1 1 0,-1 1-1,-1 2 1,0 0-1,-1 1 1,0 1-1,-2 2 1,1 0-1,-43-11 1,22 11-157,-72-9 0,-40 7-1438</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7:59:15.991"/>
    </inkml:context>
    <inkml:brush xml:id="br0">
      <inkml:brushProperty name="width" value="0.05" units="cm"/>
      <inkml:brushProperty name="height" value="0.05" units="cm"/>
    </inkml:brush>
  </inkml:definitions>
  <inkml:trace contextRef="#ctx0" brushRef="#br0">213 389 24575,'-15'-5'0,"1"1"0,0-1 0,1-1 0,0-1 0,0 0 0,0 0 0,0-2 0,1 1 0,1-1 0,-14-14 0,20 18 0,-1-1 0,1 0 0,1 0 0,-1 0 0,1 0 0,0-1 0,0 1 0,1-1 0,0 0 0,0 0 0,1-1 0,0 1 0,0 0 0,0-1 0,1 1 0,0-1 0,1 0 0,0 1 0,0-1 0,0 1 0,3-11 0,-2 14 0,-1 0 0,2 1 0,-1-1 0,0 0 0,1 0 0,-1 1 0,1-1 0,0 1 0,0 0 0,1-1 0,-1 1 0,0 0 0,1 0 0,0 0 0,0 1 0,0-1 0,0 1 0,0 0 0,1 0 0,-1 0 0,1 0 0,-1 0 0,1 1 0,0-1 0,-1 1 0,1 0 0,5-1 0,-2 2 0,0-1 0,0 1 0,0 1 0,-1-1 0,1 1 0,0 1 0,0-1 0,-1 1 0,1 0 0,-1 0 0,1 1 0,-1 0 0,0 0 0,11 8 0,-2 1 0,-1 0 0,0 0 0,-1 2 0,-1-1 0,0 2 0,-1 0 0,-1 0 0,0 1 0,12 25 0,-9-12 0,-2 0 0,-1 0 0,-1 1 0,9 57 0,5-232 0,-13 98 0,19-48 0,-22 75 0,1 0 0,2 0 0,0 0 0,20-29 0,-27 45 0,0 0 0,1 0 0,-1 1 0,1-1 0,-1 1 0,1 0 0,0 0 0,0 0 0,0 0 0,7-2 0,-9 4 0,0 0 0,1 1 0,-1-1 0,0 1 0,0-1 0,0 1 0,1 0 0,-1 0 0,0 0 0,0 0 0,0 1 0,1-1 0,-1 0 0,0 1 0,0 0 0,0-1 0,0 1 0,0 0 0,0 0 0,0 0 0,0 0 0,0 1 0,-1-1 0,1 0 0,2 3 0,4 4 0,-1 0 0,1 1 0,-2 0 0,1 1 0,9 19 0,22 58 0,-20-43 0,25 43-1365,-25-55-5461</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7:59:16.743"/>
    </inkml:context>
    <inkml:brush xml:id="br0">
      <inkml:brushProperty name="width" value="0.05" units="cm"/>
      <inkml:brushProperty name="height" value="0.05" units="cm"/>
    </inkml:brush>
  </inkml:definitions>
  <inkml:trace contextRef="#ctx0" brushRef="#br0">88 187 24575,'0'0'0,"0"-1"0,0 1 0,0 0 0,0-1 0,0 1 0,0-1 0,0 1 0,0-1 0,0 1 0,0 0 0,-1-1 0,1 1 0,0-1 0,0 1 0,0 0 0,0-1 0,-1 1 0,1-1 0,0 1 0,0 0 0,-1 0 0,1-1 0,0 1 0,-1 0 0,1-1 0,0 1 0,-1 0 0,1 0 0,0-1 0,-1 1 0,1 0 0,-1 0 0,1 0 0,0 0 0,-1 0 0,1 0 0,-1-1 0,1 1 0,-1 0 0,1 0 0,0 0 0,-1 0 0,1 1 0,-1-1 0,1 0 0,-1 0 0,1 0 0,0 0 0,-1 0 0,1 0 0,-1 1 0,1-1 0,0 0 0,-1 0 0,1 1 0,0-1 0,-1 0 0,1 0 0,-1 1 0,-1 1 0,-1 0 0,0 0 0,1 0 0,-1 0 0,1 0 0,-4 5 0,-2 5 0,2 0 0,0 1 0,1-1 0,0 1 0,0 1 0,2-1 0,0 1 0,0-1 0,-1 28 0,4-28 0,-1 0 0,2 0 0,0 0 0,0 0 0,2 0 0,-1 0 0,1 0 0,1-1 0,1 0 0,9 21 0,-11-29 0,0 1 0,0 0 0,0-1 0,1 1 0,-1-1 0,1 0 0,0-1 0,1 1 0,-1 0 0,1-1 0,-1 0 0,1 0 0,6 2 0,-8-4 0,0 0 0,0 0 0,0 0 0,0-1 0,0 1 0,0-1 0,0 0 0,0 0 0,0 0 0,0 0 0,0 0 0,0-1 0,0 0 0,0 1 0,0-1 0,0 0 0,0 0 0,0-1 0,-1 1 0,1-1 0,0 1 0,-1-1 0,1 0 0,-1 0 0,3-2 0,3-4 0,-1 0 0,1 0 0,-2-1 0,1 0 0,-1-1 0,0 1 0,-1-1 0,0 0 0,-1-1 0,0 1 0,-1-1 0,0 0 0,0 1 0,1-21 0,-2 8 0,-2 0 0,0 0 0,-2 0 0,0 0 0,-2 0 0,-7-25 0,10 45 0,1-1 0,-1 0 0,0 0 0,1 1 0,0-1 0,0 0 0,0 0 0,0 1 0,0-1 0,1 0 0,0 0 0,0 1 0,0-1 0,2-4 0,-1 3 0,1 0 0,1 1 0,-1-1 0,1 1 0,-1 0 0,1 0 0,0 0 0,1 0 0,4-3 0,22-17 0,-18 12 0,0 2 0,0 0 0,1 1 0,1 0 0,19-8 0,-33 16 0,0 1 0,0 0 0,-1-1 0,1 1 0,0 0 0,0 0 0,0 0 0,0-1 0,0 1 0,0 0 0,0 0 0,0 1 0,0-1 0,0 0 0,0 0 0,0 0 0,0 1 0,0-1 0,0 0 0,0 1 0,0-1 0,0 1 0,-1-1 0,1 1 0,0 0 0,0-1 0,-1 1 0,1 0 0,0-1 0,-1 1 0,1 0 0,0 0 0,-1 0 0,1-1 0,-1 1 0,0 0 0,1 0 0,-1 0 0,0 0 0,1 0 0,-1 1 0,2 6 0,-1 0 0,0-1 0,0 1 0,-1 10 0,0-12 0,0 33 0,5 75 0,-3-99 0,0 0 0,1 0 0,1 0 0,0 0 0,9 20 0,-12-33 0,0 0 0,-1-1 0,1 1 0,0 0 0,0 0 0,0-1 0,0 1 0,0-1 0,1 1 0,-1-1 0,0 0 0,1 1 0,-1-1 0,1 0 0,-1 0 0,1 0 0,0 0 0,-1 0 0,1 0 0,0-1 0,0 1 0,-1 0 0,1-1 0,0 0 0,0 1 0,0-1 0,0 0 0,3 0 0,-2-1 0,1 0 0,-1 0 0,0 0 0,0 0 0,-1 0 0,1-1 0,0 1 0,0-1 0,-1 0 0,1 0 0,-1 0 0,1 0 0,-1-1 0,0 1 0,0-1 0,3-3 0,7-13 0,0-1 0,0-1 0,-2 0 0,13-40 0,-21 57 0,-1 1 0,0-1 0,1 1 0,0-1 0,0 1 0,0-1 0,4-4 0,-6 8 0,1-1 0,-1 1 0,1-1 0,0 1 0,-1-1 0,1 1 0,-1 0 0,1-1 0,0 1 0,0 0 0,-1 0 0,1-1 0,0 1 0,-1 0 0,1 0 0,0 0 0,0 0 0,-1 0 0,1 0 0,0 0 0,0 0 0,-1 0 0,1 0 0,0 1 0,0-1 0,-1 0 0,1 0 0,0 1 0,-1-1 0,1 0 0,0 1 0,-1-1 0,1 1 0,-1-1 0,1 1 0,0-1 0,-1 1 0,1-1 0,-1 1 0,0-1 0,1 1 0,-1 0 0,1-1 0,-1 2 0,13 17 0,17 33 0,1 1 0,-22-39 0,1 0 0,15 16 0,-22-27 0,0 0 0,0 0 0,0 0 0,0 0 0,1-1 0,-1 1 0,1-1 0,0 0 0,0 0 0,0-1 0,0 1 0,0-1 0,0 1 0,6 0 0,-8-2 0,0 0 0,0-1 0,0 1 0,0 0 0,1-1 0,-1 1 0,-1-1 0,1 0 0,0 1 0,0-1 0,0 0 0,0 0 0,0 0 0,-1-1 0,1 1 0,-1 0 0,1-1 0,-1 1 0,1-1 0,-1 1 0,0-1 0,1 0 0,-1 1 0,0-1 0,0 0 0,0 0 0,-1 0 0,1 0 0,0 0 0,-1 0 0,1-3 0,2-8 0,-1 0 0,0 0 0,0-23 0,-2 28 0,-1-86 0,1-30 0,5 100-1365,2 4-5461</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7:59:17.747"/>
    </inkml:context>
    <inkml:brush xml:id="br0">
      <inkml:brushProperty name="width" value="0.05" units="cm"/>
      <inkml:brushProperty name="height" value="0.05" units="cm"/>
    </inkml:brush>
  </inkml:definitions>
  <inkml:trace contextRef="#ctx0" brushRef="#br0">1 71 24575,'0'-71'0,"0"133"0,2 0 0,3-1 0,3 0 0,3 0 0,31 100 0,-40-155 0,0 1 0,1-1 0,0 0 0,0 0 0,7 9 0,-9-13 0,0-1 0,0 0 0,0 0 0,0 0 0,1 1 0,-1-1 0,0 0 0,0-1 0,1 1 0,-1 0 0,1 0 0,-1-1 0,1 1 0,-1 0 0,1-1 0,-1 0 0,1 1 0,0-1 0,-1 0 0,1 0 0,-1 0 0,1 0 0,0 0 0,-1 0 0,1 0 0,-1 0 0,1-1 0,-1 1 0,4-2 0,11-6 0,-1 0 0,0-2 0,0 1 0,23-22 0,15-9 0,-24 23-682,40-19-1,-43 24-6143</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7:59:18.370"/>
    </inkml:context>
    <inkml:brush xml:id="br0">
      <inkml:brushProperty name="width" value="0.05" units="cm"/>
      <inkml:brushProperty name="height" value="0.05" units="cm"/>
    </inkml:brush>
  </inkml:definitions>
  <inkml:trace contextRef="#ctx0" brushRef="#br0">141 418 24575,'12'-26'0,"12"-36"0,-21 51 0,0 1 0,-1-1 0,0 0 0,-1 0 0,0 0 0,-1-17 0,0 26 0,0 0 0,0 0 0,0 1 0,0-1 0,-1 0 0,1 0 0,-1 1 0,1-1 0,-1 0 0,0 0 0,0 1 0,1-1 0,-1 1 0,0-1 0,0 1 0,-1-1 0,1 1 0,0 0 0,0-1 0,-1 1 0,1 0 0,-1 0 0,1 0 0,-1 0 0,1 0 0,-1 0 0,0 1 0,1-1 0,-1 0 0,0 1 0,1 0 0,-1-1 0,0 1 0,0 0 0,0 0 0,-3 0 0,0 0 0,0 1 0,1 0 0,-1 0 0,0 0 0,1 0 0,-1 1 0,0 0 0,1 0 0,0 0 0,0 1 0,0-1 0,0 1 0,-4 3 0,1 1 0,0 0 0,1 1 0,-1-1 0,2 1 0,-1 1 0,1-1 0,0 1 0,1 0 0,0 0 0,-4 13 0,4-8 0,1 0 0,0 0 0,1 0 0,1 1 0,0-1 0,2 23 0,-1-35 0,0 1 0,0 0 0,1 0 0,-1 0 0,1-1 0,-1 1 0,1 0 0,0 0 0,0-1 0,0 1 0,1-1 0,-1 1 0,1-1 0,-1 0 0,1 1 0,0-1 0,0 0 0,0 0 0,0 0 0,0 0 0,0-1 0,1 1 0,-1 0 0,0-1 0,1 0 0,-1 0 0,4 2 0,-2-3 0,-1 1 0,1-1 0,-1 1 0,1-1 0,-1 0 0,1-1 0,0 1 0,-1-1 0,1 1 0,-1-1 0,0 0 0,1 0 0,-1 0 0,0-1 0,1 1 0,-1-1 0,0 0 0,0 0 0,0 0 0,-1 0 0,4-4 0,7-7 0,0-2 0,-1 1 0,-1-2 0,-1 1 0,0-1 0,-1-1 0,0 0 0,-2 0 0,0-1 0,8-34 0,-14 32 0,-3 17 0,-1 11 0,1 0 0,1-1 0,0 1 0,0 0 0,1-1 0,0 1 0,1-1 0,-1 1 0,1 0 0,1-1 0,0 0 0,0 1 0,0-1 0,4 8 0,-4-12 0,0 0 0,0 0 0,0 0 0,0 0 0,0 0 0,1 0 0,-1-1 0,1 1 0,0-1 0,0 1 0,0-1 0,0 0 0,0 0 0,0-1 0,0 1 0,1-1 0,-1 0 0,1 1 0,-1-1 0,1-1 0,-1 1 0,1-1 0,0 1 0,-1-1 0,1 0 0,0 0 0,-1 0 0,1-1 0,4-1 0,3 0 0,-1-1 0,-1-1 0,1 0 0,0 0 0,-1-1 0,0 0 0,0-1 0,-1 0 0,1 0 0,-1 0 0,0-2 0,-1 1 0,12-16 0,-3 3 0,0-1 0,-2-1 0,-1-1 0,15-32 0,-27 51 0,9-18 0,9-32 0,-17 48 0,-1 1 0,0 0 0,0 0 0,0-1 0,0 1 0,-1-1 0,0 1 0,0 0 0,-1-1 0,0 1 0,0-1 0,-2-7 0,2 11 0,0 0 0,0 1 0,0-1 0,0 0 0,-1 1 0,1-1 0,0 1 0,-1-1 0,1 1 0,-1 0 0,1-1 0,-1 1 0,0 0 0,0 0 0,0 0 0,1 1 0,-5-2 0,2 1 0,1 0 0,-1 0 0,0 0 0,0 1 0,0 0 0,0 0 0,0 0 0,0 0 0,-5 1 0,6 0 0,0-1 0,0 1 0,0 0 0,0 0 0,1 0 0,-1 0 0,0 1 0,1-1 0,-1 1 0,1 0 0,0-1 0,-4 4 0,5-4 0,0 1 0,0-1 0,0 0 0,0 1 0,0-1 0,1 1 0,-1 0 0,0-1 0,1 1 0,-1-1 0,1 1 0,-1 0 0,1-1 0,0 1 0,0 0 0,0 0 0,0-1 0,0 1 0,0 0 0,0-1 0,1 1 0,0 2 0,1 2 0,1 1 0,0-1 0,0 0 0,0 1 0,1-2 0,0 1 0,0 0 0,1-1 0,-1 0 0,1 0 0,1 0 0,4 4 0,7 3 0,0 0 0,33 17 0,-27-19 0,-17-7 0,1-1 0,-1 1 0,0 0 0,0 1 0,0-1 0,0 1 0,0 1 0,-1-1 0,0 1 0,7 6 0,-12-10 0,0 0 0,0 0 0,1-1 0,-1 1 0,0 0 0,0 0 0,0-1 0,0 1 0,0 0 0,0 0 0,0-1 0,0 1 0,0 0 0,0 0 0,0-1 0,0 1 0,-1 0 0,1 0 0,0-1 0,0 1 0,-1 0 0,1-1 0,-1 1 0,1 0 0,-1-1 0,1 1 0,-1 0 0,1-1 0,-1 1 0,1-1 0,-1 1 0,0-1 0,1 0 0,-1 1 0,0-1 0,1 1 0,-1-1 0,0 0 0,1 0 0,-2 1 0,-35 11 0,33-11 0,-30 8-1365,1-1-5461</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7:59:18.711"/>
    </inkml:context>
    <inkml:brush xml:id="br0">
      <inkml:brushProperty name="width" value="0.05" units="cm"/>
      <inkml:brushProperty name="height" value="0.05" units="cm"/>
    </inkml:brush>
  </inkml:definitions>
  <inkml:trace contextRef="#ctx0" brushRef="#br0">60 20 24575,'-2'-2'0,"0"0"0,1 1 0,-1-1 0,0 1 0,0-1 0,0 1 0,0 0 0,0 0 0,0 0 0,0 0 0,-1 0 0,1 0 0,0 1 0,-1-1 0,1 1 0,0-1 0,-1 1 0,-3 0 0,5 0 0,0 0 0,1 0 0,-1 1 0,0-1 0,1 0 0,-1 1 0,0-1 0,1 0 0,-1 1 0,0-1 0,1 1 0,-1-1 0,1 1 0,-1-1 0,1 1 0,-1-1 0,1 1 0,-1 0 0,1-1 0,-1 1 0,1 0 0,-1 0 0,1 1 0,-1 0 0,1 0 0,0 0 0,0 0 0,-1 0 0,1 0 0,0 0 0,1 0 0,-1 1 0,0-1 0,2 3 0,9 30 0,1-2 0,25 48 0,-5-13 0,-18-34 67,12 23-783,27 93 0,-46-117-6110</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7:59:19.067"/>
    </inkml:context>
    <inkml:brush xml:id="br0">
      <inkml:brushProperty name="width" value="0.05" units="cm"/>
      <inkml:brushProperty name="height" value="0.05" units="cm"/>
    </inkml:brush>
  </inkml:definitions>
  <inkml:trace contextRef="#ctx0" brushRef="#br0">0 279 24575,'0'-6'0,"0"-7"0,0-11 0,3-9 0,1-6 0,3-1 0,3 3 0,5 5 0,4 7 0,1 9 0,0 7 0,-4 4-8191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7:56:53.700"/>
    </inkml:context>
    <inkml:brush xml:id="br0">
      <inkml:brushProperty name="width" value="0.05" units="cm"/>
      <inkml:brushProperty name="height" value="0.05" units="cm"/>
    </inkml:brush>
  </inkml:definitions>
  <inkml:trace contextRef="#ctx0" brushRef="#br0">104 427 24575,'-1'-2'0,"-1"1"0,1-1 0,-1 1 0,1-1 0,-1 1 0,0 0 0,1-1 0,-1 1 0,0 0 0,0 0 0,0 0 0,0 1 0,0-1 0,0 0 0,0 1 0,0-1 0,0 1 0,0 0 0,0 0 0,0 0 0,0 0 0,-5 0 0,5 1 0,0 0 0,0 1 0,0-1 0,0 0 0,1 1 0,-1-1 0,0 1 0,1-1 0,-1 1 0,1 0 0,-1 0 0,1 0 0,0 0 0,0 0 0,-1 0 0,2 0 0,-1 0 0,0 0 0,0 0 0,1 1 0,-1 1 0,-2 8 0,1 0 0,0 0 0,1-1 0,1 1 0,0 0 0,1 13 0,15 70 0,-11-68 0,0-1 0,2 47 0,-7-70 0,-1-1 0,1 0 0,0 0 0,-1 0 0,1 0 0,-1 0 0,0 0 0,0 0 0,0 0 0,0 0 0,0 0 0,0 0 0,-3 3 0,4-5 0,-1 1 0,1-1 0,-1 1 0,1-1 0,0 0 0,-1 1 0,1-1 0,-1 0 0,1 0 0,-1 1 0,0-1 0,1 0 0,-1 0 0,1 0 0,-1 0 0,1 1 0,-1-1 0,0 0 0,1 0 0,-1 0 0,0 0 0,0-1 0,0 1 0,0-1 0,0 1 0,1-1 0,-1 1 0,0-1 0,0 1 0,0-1 0,1 0 0,-1 1 0,0-1 0,1 0 0,-1 0 0,1 0 0,-1 1 0,1-1 0,-1-2 0,-2-3 0,1 0 0,-1-1 0,2 1 0,-1-1 0,1 0 0,0 0 0,-1-12 0,6-52 0,1 37 0,2 0 0,1 1 0,1-1 0,2 2 0,20-41 0,-10 30 0,1 2 0,3 1 0,39-51 0,-43 65 0,2 1 0,43-38 0,-53 52 0,0 0 0,1 2 0,1 0 0,-1 0 0,2 1 0,-1 1 0,20-6 0,-31 11 0,0 1 0,0 0 0,0 0 0,0 0 0,0 1 0,0-1 0,0 1 0,0 0 0,0 0 0,0 1 0,0-1 0,0 1 0,0 0 0,-1 0 0,1 0 0,0 0 0,0 1 0,-1-1 0,1 1 0,-1 0 0,1 0 0,-1 0 0,0 1 0,0-1 0,0 1 0,0 0 0,0 0 0,0 0 0,-1 0 0,0 0 0,1 1 0,-1-1 0,0 1 0,-1-1 0,1 1 0,-1 0 0,0-1 0,1 1 0,-2 0 0,2 5 0,-1 3 0,0 1 0,0 1 0,-2-1 0,1 0 0,-2 0 0,0 0 0,0-1 0,-1 1 0,-1 0 0,0-1 0,0 0 0,-2 0 0,1 0 0,-11 15 0,4-8 0,0-1 0,-1-1 0,-1 0 0,-1-1 0,0 0 0,-1-1 0,-33 24 0,32-30 0,12-6 0,9-6 0,12-5 0,0 0 0,1 0 0,0 2 0,0 0 0,0 1 0,1 0 0,26-2 0,-32 6 0,0 0 0,0 0 0,0 2 0,0-1 0,0 1 0,0 1 0,0 0 0,0 1 0,0 0 0,-1 1 0,1 1 0,12 5 0,-20-7 0,-1-1 0,1 0 0,0 1 0,-1 0 0,1 0 0,-1 0 0,0 0 0,0 0 0,0 1 0,0-1 0,0 1 0,-1 0 0,0 0 0,0 0 0,0 0 0,0 0 0,-1 0 0,1 0 0,-1 1 0,0-1 0,0 1 0,-1-1 0,1 1 0,-1-1 0,0 1 0,0-1 0,-2 7 0,1-2 0,-2-1 0,1 0 0,-1 0 0,0 0 0,-1 0 0,1-1 0,-2 1 0,1-1 0,-1 0 0,0 0 0,0-1 0,-1 1 0,-11 9 0,2-4 0,-1 0 0,0-2 0,0 0 0,-32 14 0,36-19 0,0 0 0,0-1 0,-1 0 0,1-1 0,-1-1 0,0 0 0,0-1 0,-13 0 0,22-1-62,0 0 0,0-1 0,0 1 0,0-1 0,1 0 0,-1 0 0,0 0 0,0-1 0,1 1 0,-1-1 0,0 0 0,1 0-1,0-1 1,0 1 0,-1 0 0,1-1 0,1 0 0,-1 0 0,0 0 0,1 0 0,-4-6 0,-6-15-6764</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7:59:19.395"/>
    </inkml:context>
    <inkml:brush xml:id="br0">
      <inkml:brushProperty name="width" value="0.05" units="cm"/>
      <inkml:brushProperty name="height" value="0.05" units="cm"/>
    </inkml:brush>
  </inkml:definitions>
  <inkml:trace contextRef="#ctx0" brushRef="#br0">15 43 24575,'-2'0'0,"-5"0"0,2 0 0,8 0 0,9 0 0,8-3 0,10-1 0,8 0 0,10-2 0,4 0 0,3 1 0,-2 1 0,-5 2 0,-7-3 0,-11 1-8191</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7:59:19.753"/>
    </inkml:context>
    <inkml:brush xml:id="br0">
      <inkml:brushProperty name="width" value="0.05" units="cm"/>
      <inkml:brushProperty name="height" value="0.05" units="cm"/>
    </inkml:brush>
  </inkml:definitions>
  <inkml:trace contextRef="#ctx0" brushRef="#br0">31 50 24575,'-3'-6'0,"-1"-4"0,-2-1 0,-1-2 0,1 5 0,2 6 0,4 10 0,2 12 0,4 11 0,4 15 0,2 17 0,3 15 0,5 14 0,4 13 0,4 8 0,-3-15-8191</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7:59:20.126"/>
    </inkml:context>
    <inkml:brush xml:id="br0">
      <inkml:brushProperty name="width" value="0.05" units="cm"/>
      <inkml:brushProperty name="height" value="0.05" units="cm"/>
    </inkml:brush>
  </inkml:definitions>
  <inkml:trace contextRef="#ctx0" brushRef="#br0">23 16 24575,'-17'-14'0,"11"12"0,11 12 0,62 88-217,-4 2 0,50 111 0,72 232-434,-116-238 371,-9 3 0,-9 2 0,35 316 0,-70-344 56,-8 0 0,-7 1 0,-9-1 0,-45 267 0,-39-58-683,59-288 653,-76 165 0,92-233 299,-1-2-1,-26 34 1,16-30-3413</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7:59:20.627"/>
    </inkml:context>
    <inkml:brush xml:id="br0">
      <inkml:brushProperty name="width" value="0.05" units="cm"/>
      <inkml:brushProperty name="height" value="0.05" units="cm"/>
    </inkml:brush>
  </inkml:definitions>
  <inkml:trace contextRef="#ctx0" brushRef="#br0">95 679 24575,'0'0'0,"-1"-1"0,0 1 0,1 0 0,-1 0 0,0 0 0,1-1 0,-1 1 0,1 0 0,-1-1 0,0 1 0,1-1 0,-1 1 0,1-1 0,-1 1 0,1-1 0,-1 1 0,1-1 0,0 1 0,-1-1 0,1 1 0,0-1 0,-1 0 0,1 1 0,0-1 0,-1 0 0,1 1 0,0-1 0,0 0 0,0 1 0,0-1 0,0 0 0,0 1 0,0-1 0,0 0 0,0 0 0,0 1 0,1-2 0,5-27 0,4 9 0,1 1 0,18-26 0,13-21 0,-18 20 0,-3-2 0,-2-1 0,-1 0 0,-3-2 0,-3 0 0,11-81 0,-23 128 0,1 0 0,-1-1 0,0 1 0,0-1 0,-1 1 0,1 0 0,-3-8 0,3 11 0,0 1 0,-1-1 0,1 0 0,0 1 0,0-1 0,-1 1 0,1-1 0,-1 1 0,1-1 0,0 1 0,-1-1 0,1 1 0,-1-1 0,1 1 0,-1 0 0,1-1 0,-1 1 0,1 0 0,-1-1 0,0 1 0,1 0 0,-2 0 0,1 0 0,0 0 0,-1 0 0,1 0 0,0 0 0,0 0 0,-1 1 0,1-1 0,0 1 0,0-1 0,0 1 0,0-1 0,-1 1 0,1 0 0,0-1 0,-1 2 0,-11 9 0,0 0 0,1 1 0,1 0 0,0 1 0,0 0 0,-12 22 0,0 5 0,-20 47 0,21-32 0,2 2 0,2 0 0,3 1 0,3 0 0,2 1 0,-4 107 0,13-26 0,31 244 0,-24-338 0,9 96 0,-15-124 0,0 0 0,-1 0 0,0-1 0,-2 1 0,-7 29 0,9-43-97,0-1-1,0 0 1,0 0-1,-1 1 1,1-1-1,-1 0 1,0 0-1,0 0 1,0 0-1,0-1 1,0 1-1,-1-1 0,-3 4 1,-9 1-6729</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7:59:20.971"/>
    </inkml:context>
    <inkml:brush xml:id="br0">
      <inkml:brushProperty name="width" value="0.05" units="cm"/>
      <inkml:brushProperty name="height" value="0.05" units="cm"/>
    </inkml:brush>
  </inkml:definitions>
  <inkml:trace contextRef="#ctx0" brushRef="#br0">58 202 24575,'0'-3'0,"-3"-3"0,-3-5 0,-5-2 0,-2 0 0,0 0 0,3-1 0,9 2 0,10 1 0,12-2 0,12-1 0,11-1 0,13-1 0,9 0 0,7-1 0,-9 3-8191</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7:59:21.292"/>
    </inkml:context>
    <inkml:brush xml:id="br0">
      <inkml:brushProperty name="width" value="0.05" units="cm"/>
      <inkml:brushProperty name="height" value="0.05" units="cm"/>
    </inkml:brush>
  </inkml:definitions>
  <inkml:trace contextRef="#ctx0" brushRef="#br0">278 51 24575,'1'0'0,"0"0"0,-1 0 0,1 0 0,0-1 0,-1 1 0,1 0 0,-1 0 0,1-1 0,-1 1 0,1 0 0,-1-1 0,1 1 0,-1-1 0,1 1 0,-1 0 0,1-1 0,-1 1 0,1-1 0,-1 1 0,0-1 0,1 0 0,-1 1 0,0-1 0,0 1 0,0-1 0,1 0 0,-1 1 0,0-1 0,0 1 0,0-1 0,0 0 0,0 1 0,0-1 0,0 0 0,0-1 0,0 1 0,0 0 0,0-1 0,0 1 0,0-1 0,0 1 0,-1 0 0,1-1 0,0 1 0,-1 0 0,1-1 0,-1 1 0,0 0 0,-1-3 0,0 3 0,0-1 0,0 1 0,0 0 0,0 0 0,-1 0 0,1 0 0,0 0 0,-1 0 0,1 1 0,-1-1 0,1 1 0,0 0 0,-1-1 0,1 1 0,-1 0 0,1 1 0,-1-1 0,1 0 0,-1 1 0,1-1 0,-4 2 0,-7 2 0,-1 1 0,-18 9 0,22-9 0,-4 1 0,0 1 0,0 0 0,1 0 0,0 2 0,0 0 0,1 0 0,0 1 0,1 1 0,0 0 0,-10 14 0,19-23 0,0 1 0,1 0 0,0 0 0,-1 0 0,1 0 0,0 0 0,1 0 0,-1 1 0,0-1 0,1 0 0,0 0 0,0 0 0,0 1 0,0-1 0,0 0 0,1 0 0,-1 1 0,1-1 0,0 0 0,0 0 0,0 0 0,0 0 0,1 0 0,-1 0 0,1-1 0,0 1 0,0 0 0,2 2 0,6 7 0,1-1 0,0 1 0,0-2 0,19 14 0,31 19 0,-39-28 0,0 0 0,-1 1 0,0 2 0,-2 0 0,29 33 0,-46-48 0,0-1 0,-1 1 0,1-1 0,0 1 0,-1-1 0,0 1 0,1 0 0,-1 0 0,0 0 0,-1 0 0,1 0 0,0 0 0,-1 0 0,0 0 0,0 0 0,0 0 0,0 6 0,-1-6 0,0-1 0,-1 1 0,1-1 0,0 1 0,-1-1 0,1 0 0,-1 1 0,0-1 0,0 0 0,0 0 0,0 0 0,0 0 0,0-1 0,-1 1 0,1-1 0,0 1 0,-1-1 0,0 0 0,-3 2 0,-3 1 0,-1-1 0,1 0 0,-1-1 0,1 0 0,-1 0 0,0-1 0,1 0 0,-1-1 0,0 0 0,-19-3 0,25 2 0,-1 1 0,1-1 0,0 0 0,0-1 0,0 1 0,0-1 0,0 0 0,0 0 0,0 0 0,1 0 0,-1-1 0,1 0 0,0 1 0,-1-1 0,1 0 0,1-1 0,-1 1 0,0 0 0,1-1 0,-1 0 0,1 1 0,0-1 0,1 0 0,-1 0 0,1 0 0,-3-9 0,0-17-1365,3 2-5461</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7:59:21.758"/>
    </inkml:context>
    <inkml:brush xml:id="br0">
      <inkml:brushProperty name="width" value="0.05" units="cm"/>
      <inkml:brushProperty name="height" value="0.05" units="cm"/>
    </inkml:brush>
  </inkml:definitions>
  <inkml:trace contextRef="#ctx0" brushRef="#br0">2457 334 24575,'0'-20'0,"-1"0"0,-1 1 0,0-1 0,-2 1 0,-8-30 0,9 40 0,-1-1 0,0 1 0,-1-1 0,0 1 0,0 0 0,-1 1 0,0 0 0,-1 0 0,0 0 0,0 0 0,-1 1 0,-10-7 0,4 4 4,0 2 0,-1 0-1,0 1 1,-1 0-1,1 1 1,-1 1 0,0 1-1,-1 0 1,1 1 0,-21-1-1,-4 1-53,-1 3 0,1 1 0,-45 7 0,5 5-216,1 4 0,0 3 1,2 4-1,-80 35 0,35-4-470,-196 120 1,212-106 735,2 4 0,-143 132 0,195-154 0,2 2 0,2 2 0,3 3 0,2 1 0,-63 115 0,92-146-66,2 1 1,1 0-1,2 1 1,1 0 0,1 1-1,1 0 1,2 0-1,-2 36 1,7-48 44,0 0 1,1-1-1,1 1 0,1 0 0,1-1 1,0 0-1,1 0 0,1 0 0,1-1 1,0 0-1,2 0 0,0 0 1,0-1-1,24 29 0,-16-26 26,1 0-1,1-2 1,0 0 0,2-1-1,35 22 1,-23-19-24,1-2-1,1-2 1,47 15-1,-8-10-404,2-3-1,0-3 0,95 4 1,-20-10 52,0-7 1,0-7 0,153-26 0,-122 1 51,-2-7 0,198-71 0,-238 59 237,256-129 0,-319 136 21,-3-3 0,-1-3 1,-3-3-1,104-100 0,-144 121 17,0-2-1,-2 0 0,-2-2 1,-1-1-1,-1-1 1,-3-1-1,20-46 1,-33 63 22,-1-1 1,-1 0-1,-1 0 1,0 0 0,-2-1-1,1-35 1,-4 41 15,-1-1 1,-1 0-1,-1 1 1,0-1-1,-2 1 1,1 0-1,-2 0 1,-1 0-1,-9-18 1,5 16 6,0 1 0,-1 0 0,-1 1 0,-1 1 0,0 0 0,-1 1 0,-29-24 0,15 18 0,0 2 0,-2 0 0,0 2 0,-38-14 0,8 8-73,-1 2 0,-97-19-1,-206-6-803,-79 38 372,-75 41-634,-60 37 550,-30 31 333,49 5 4765</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9:47:57.005"/>
    </inkml:context>
    <inkml:brush xml:id="br0">
      <inkml:brushProperty name="width" value="0.05" units="cm"/>
      <inkml:brushProperty name="height" value="0.05" units="cm"/>
    </inkml:brush>
  </inkml:definitions>
  <inkml:trace contextRef="#ctx0" brushRef="#br0">1 20 24575,'0'0'0,"0"-18"0,0 18 0,0 0 0,0 0 0,0 1 0,0-1 0,0 0 0,0 0 0,0 0 0,1 0 0,-1 1 0,0-1 0,0 0 0,0 0 0,0 0 0,0 0 0,1 0 0,-1 0 0,0 0 0,0 1 0,0-1 0,1 0 0,-1 0 0,0 0 0,0 0 0,0 0 0,1 0 0,-1 0 0,0 0 0,0 0 0,1 0 0,-1 0 0,0 0 0,0 0 0,0 0 0,1 0 0,-1 0 0,0 0 0,0-1 0,0 1 0,1 0 0,-1 0 0,0 0 0,0 0 0,0 0 0,0 0 0,1 0 0,-1-1 0,0 1 0,0 0 0,0 0 0,0 0 0,0 0 0,0-1 0,1 1 0,-1 0 0,0 0 0,0 0 0,0-1 0,0 1 0,0 0 0,0-1 0,4 9 0,0 0 0,0 0 0,-1 1 0,0-1 0,-1 1 0,0-1 0,2 16 0,1 4 0,104 346 0,-108-371 0,0 0 0,0 0 0,0 0 0,0 0 0,0 0 0,1 0 0,-1 0 0,1 0 0,3 3 0,-5-6-21,0 0 1,1 0-1,-1 0 0,0 0 0,0 1 0,0-1 0,0 0 1,1 0-1,-1 0 0,0-1 0,0 1 0,0 0 1,1 0-1,-1 0 0,0 0 0,0 0 0,0 0 0,0 0 1,1 0-1,-1 0 0,0 0 0,0 0 0,0 0 1,0-1-1,0 1 0,1 0 0,-1 0 0,0 0 0,0 0 1,0 0-1,0-1 0,0 1 0,0 0 0,0 0 0,0 0 1,0 0-1,0-1 0,1 1 0,-1 0 0,0 0 1,0 0-1,0 0 0,0-1 0,0 1 0,0 0 0,0 0 1,0 0-1,0-1 0,-1 1 0,3-9-7129</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9:48:10.325"/>
    </inkml:context>
    <inkml:brush xml:id="br0">
      <inkml:brushProperty name="width" value="0.05" units="cm"/>
      <inkml:brushProperty name="height" value="0.05" units="cm"/>
    </inkml:brush>
  </inkml:definitions>
  <inkml:trace contextRef="#ctx0" brushRef="#br0">0 309 24575,'23'-2'0,"-1"-1"0,0-1 0,0-1 0,0-1 0,-1-1 0,31-14 0,-10 5 0,99-36 0,382-134 0,-506 180 0,-21 6 0,-31 7 0,28-5 0,-31 5-1365,21-5-5461</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9:45:36.018"/>
    </inkml:context>
    <inkml:brush xml:id="br0">
      <inkml:brushProperty name="width" value="0.05" units="cm"/>
      <inkml:brushProperty name="height" value="0.05" units="cm"/>
    </inkml:brush>
  </inkml:definitions>
  <inkml:trace contextRef="#ctx0" brushRef="#br0">412 597 24575,'3'-8'0,"0"-1"0,-1 1 0,0 0 0,0-1 0,-1 1 0,0-1 0,0 1 0,-1-1 0,0 1 0,-1-1 0,0 0 0,0 1 0,-1-1 0,0 1 0,-4-11 0,5 16 0,-1 1 0,1-1 0,-1 1 0,0-1 0,1 1 0,-1-1 0,-1 1 0,1 0 0,0 0 0,0 0 0,-1 0 0,1 1 0,-5-3 0,6 3 0,0 1 0,1 0 0,-1-1 0,0 1 0,0 0 0,0 0 0,0 0 0,0 0 0,0 0 0,0 0 0,1 0 0,-1 0 0,0 0 0,0 0 0,0 0 0,0 0 0,0 1 0,0-1 0,-1 1 0,1 0 0,0 0 0,0 0 0,0 0 0,0 0 0,0 0 0,0 0 0,0 0 0,1 0 0,-1 0 0,0 1 0,0-1 0,1 0 0,-1 1 0,1-1 0,0 0 0,-1 3 0,-6 34 0,1 1 0,-1 59 0,3-22 0,-108 1068-699,70-743 559,-62 514 106,61-556 25,29-238 432,3 124 0,11-236-420,1 0 1,0 0 0,0 0 0,0-1 0,6 17 0,-6-22-3,0 0 0,0-1-1,1 1 1,-1 0-1,1-1 1,-1 0 0,1 1-1,0-1 1,0 0 0,0 0-1,1 0 1,-1 0-1,0 0 1,1 0 0,-1-1-1,1 1 1,-1-1-1,1 0 1,0 0 0,5 2-1,1-1 0,0-1 0,0 0 0,0 0 0,0-1 0,0 0 0,0-1 0,13-2 0,67-18 0,-37 8 0,613-100-1610,6 47-389,-548 55 1926,1820-90-3609,-1819 101 5038,129 18 1,-246-17-1084,-3 0 82,1-1 0,-1 1 0,0-1 0,1 0 0,7-1 0,-12 1-309,1 0 0,-1 0 0,0 0 0,1 0 0,-1 0 0,1-1 0,-1 1 1,1 0-1,-1 0 0,0-1 0,1 1 0,-1 0 0,0-1 0,1 1 0,-1 0 0,0-1 0,1 1 0,-1 0 0,0-1 0,0 1 0,1-1 0,-1 0 0,0 0-3,0 0 0,0 0 0,0 0 0,0 0 1,0 0-1,0 0 0,0 0 0,0 0 0,0 0 0,-1 0 0,1 0 1,-1 0-1,1 0 0,-1-1 0,-30-61 138,3 0 0,-23-78-1,20 17-359,6 0-1,-19-251 0,49-258-359,16 400 401,10 1 1,85-315-1,-112 533 138,107-457-44,-93 371 117,-5-1 1,2-176-1,-15 263 85,-1 1 0,0-1 0,-1 1 0,-4-17 0,5 27-133,0-1 0,0 1 0,-1 0 0,1-1 0,-1 1 0,0 0 0,0 0 0,0 0 0,0 0 0,0 0 0,-1 0 0,1 1 0,-1-1 0,0 1 0,1 0 0,-1 0 0,0 0 0,-1 0 0,1 0 0,-6-2 0,-19-3-25,-1 2 0,1 1 0,-1 1 0,0 1 0,-29 2 0,17 0 0,-1085 4-1537,-384 114-320,1389-100 1615,0 5 1,-135 44-1,233-59 241,0 2 0,-41 22 0,33-12-4068</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7:57:02.671"/>
    </inkml:context>
    <inkml:brush xml:id="br0">
      <inkml:brushProperty name="width" value="0.05" units="cm"/>
      <inkml:brushProperty name="height" value="0.05" units="cm"/>
    </inkml:brush>
  </inkml:definitions>
  <inkml:trace contextRef="#ctx0" brushRef="#br0">1 1 24575,'2'2'0,"0"0"0,-1 0 0,1 1 0,-1-1 0,0 1 0,0-1 0,0 1 0,0-1 0,0 1 0,0-1 0,-1 1 0,1 3 0,1 37 0,-2-26 0,-8 201 0,0-61 0,7-110 0,1 168 0,7-170-1365,-3-31-5461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7:56:54.231"/>
    </inkml:context>
    <inkml:brush xml:id="br0">
      <inkml:brushProperty name="width" value="0.05" units="cm"/>
      <inkml:brushProperty name="height" value="0.05" units="cm"/>
    </inkml:brush>
  </inkml:definitions>
  <inkml:trace contextRef="#ctx0" brushRef="#br0">0 124 24575,'42'-31'0,"-30"20"0,2 1 0,-1 1 0,2 0 0,17-9 0,-31 18 0,1-1 0,-1 0 0,0 0 0,1 1 0,-1-1 0,1 1 0,-1 0 0,1-1 0,0 1 0,-1 0 0,1 0 0,-1 0 0,1 0 0,-1 0 0,1 0 0,0 0 0,-1 1 0,1-1 0,-1 0 0,1 1 0,-1-1 0,1 1 0,-1 0 0,0-1 0,1 1 0,-1 0 0,0 0 0,1 0 0,-1 0 0,0 0 0,0 0 0,0 1 0,0-1 0,0 0 0,0 0 0,0 1 0,-1-1 0,1 0 0,0 1 0,0 1 0,2 7 0,0 0 0,-1 0 0,0 0 0,-1 0 0,0 13 0,0-8 0,53 394 0,-53-403 0,2 14 0,10 36 0,-12-51 0,0-1 0,1 1 0,0-1 0,0 0 0,0 0 0,1 1 0,-1-1 0,1-1 0,0 1 0,0 0 0,0-1 0,1 1 0,5 4 0,-7-7 0,-1-1 0,0 1 0,1-1 0,-1 1 0,0-1 0,1 0 0,-1 1 0,1-1 0,-1 0 0,1 0 0,-1 0 0,0 0 0,1 0 0,-1 0 0,1-1 0,-1 1 0,1 0 0,-1-1 0,0 1 0,1-1 0,-1 1 0,0-1 0,0 0 0,1 0 0,-1 1 0,0-1 0,0 0 0,0 0 0,0 0 0,0 0 0,0 0 0,0-1 0,0 1 0,1-2 0,3-5 0,0 0 0,0 0 0,-1 0 0,4-10 0,2-16 0,-1 1 0,-1-1 0,-2-1 0,3-59 0,9-47 0,-10 118 0,-2 21 0,1 13 0,5 25 0,9 46 0,0 3 0,-18-75 0,1 6 0,1 0 0,1-1 0,0 0 0,1 0 0,10 16 0,-16-28 0,1 0 0,0-1 0,0 0 0,0 1 0,0-1 0,0 0 0,1 0 0,-1 0 0,1 0 0,-1 0 0,1-1 0,-1 1 0,1-1 0,0 0 0,0 1 0,0-1 0,0-1 0,0 1 0,0 0 0,0-1 0,0 1 0,0-1 0,0 0 0,0 0 0,1 0 0,-1-1 0,0 1 0,0-1 0,0 1 0,0-1 0,0 0 0,0 0 0,-1-1 0,4-1 0,1-1 0,0 0 0,0-1 0,0 0 0,-1 0 0,0-1 0,0 0 0,-1 0 0,1 0 0,-1 0 0,-1-1 0,1 0 0,-1 0 0,5-12 0,1-5 0,-1 0 0,-1 0 0,5-28 0,-5 13 0,-1-1 0,1-57 0,-7 78 0,-1 0 0,-2 0 0,1-1 0,-2 1 0,-1 0 0,0 1 0,-9-22 0,13 39 3,0-1-101,-1 0 0,0 0 1,0 0-1,1 0 0,-1 0 1,-1 1-1,1-1 0,0 0 0,0 1 1,0-1-1,-1 0 0,1 1 1,-4-3-1</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9:45:36.795"/>
    </inkml:context>
    <inkml:brush xml:id="br0">
      <inkml:brushProperty name="width" value="0.05" units="cm"/>
      <inkml:brushProperty name="height" value="0.05" units="cm"/>
    </inkml:brush>
  </inkml:definitions>
  <inkml:trace contextRef="#ctx0" brushRef="#br0">373 370 24575,'1'-1'0,"0"-1"0,0 1 0,0 0 0,0-1 0,0 1 0,0 0 0,0-1 0,-1 1 0,1-1 0,0 1 0,-1-1 0,1 0 0,-1 1 0,0-1 0,1 1 0,-1-1 0,0 0 0,0 1 0,0-1 0,0 0 0,0 1 0,-1-1 0,1 0 0,0 1 0,-1-1 0,0 1 0,1-1 0,-1 0 0,0 1 0,1 0 0,-1-1 0,0 1 0,0-1 0,0 1 0,-2-2 0,0 0 0,0 0 0,0 1 0,0-1 0,0 1 0,0 0 0,-1 0 0,1 0 0,-1 0 0,1 0 0,-1 1 0,0 0 0,1 0 0,-1 0 0,-5-1 0,1 2 0,-1 1 0,0 0 0,1 0 0,-1 0 0,1 1 0,-1 0 0,1 1 0,0 0 0,0 1 0,0-1 0,0 1 0,0 1 0,1-1 0,-7 7 0,-3 2 0,1 1 0,0 0 0,2 1 0,-23 29 0,24-25 0,0 0 0,1 1 0,-12 27 0,19-36 0,1 0 0,0 0 0,1 1 0,0 0 0,0 0 0,2 0 0,-1 0 0,1 12 0,1-20 0,1 1 0,-1 0 0,1-1 0,0 1 0,0-1 0,0 1 0,1-1 0,-1 0 0,1 0 0,0 0 0,0 1 0,1-2 0,-1 1 0,1 0 0,6 6 0,-4-5 0,1-1 0,-1 0 0,1 0 0,0 0 0,0-1 0,1 0 0,-1 0 0,1 0 0,9 2 0,4-1 0,-1 0 0,1-1 0,0-2 0,0 0 0,0-1 0,27-3 0,-25 0 0,0-1 0,0 0 0,-1-2 0,1-1 0,-2 0 0,1-1 0,-1-2 0,0 0 0,-1-1 0,22-16 0,-27 16 0,-1 0 0,0-1 0,0 0 0,-2-1 0,1-1 0,-2 0 0,0 0 0,0-1 0,-2-1 0,0 1 0,0-1 0,-2 0 0,7-24 0,-5 5 0,-2-1 0,-2 0 0,-1 0 0,-2 0 0,-1 0 0,-2 0 0,-2 0 0,-1 0 0,-18-67 0,22 100 0,0 0 0,0 0 0,0 0 0,0 0 0,-1 0 0,1 0 0,-1 0 0,-3-3 0,5 6 0,0-1 0,0 1 0,0 0 0,0 0 0,-1 0 0,1 0 0,0 0 0,0 0 0,0 0 0,0 0 0,0 0 0,-1-1 0,1 1 0,0 0 0,0 0 0,0 0 0,0 0 0,-1 0 0,1 0 0,0 0 0,0 0 0,0 0 0,0 0 0,-1 0 0,1 1 0,0-1 0,0 0 0,0 0 0,0 0 0,-1 0 0,1 0 0,0 0 0,0 0 0,0 0 0,0 0 0,0 0 0,-1 1 0,1-1 0,0 0 0,0 0 0,0 0 0,0 0 0,0 0 0,0 1 0,0-1 0,-5 20 0,1 52 0,3 2 0,9 79 0,-6-130 0,0 0 0,2 0 0,1 0 0,1-1 0,1 0 0,0 0 0,2-1 0,12 23 0,-19-41-68,0 1 0,0-1-1,0 0 1,0 0 0,0-1 0,1 1-1,-1 0 1,1-1 0,0 0 0,0 1-1,0-1 1,0 0 0,0 0 0,0-1-1,1 1 1,-1-1 0,0 1-1,1-1 1,3 1 0,12-2-6758</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9:45:37.168"/>
    </inkml:context>
    <inkml:brush xml:id="br0">
      <inkml:brushProperty name="width" value="0.05" units="cm"/>
      <inkml:brushProperty name="height" value="0.05" units="cm"/>
    </inkml:brush>
  </inkml:definitions>
  <inkml:trace contextRef="#ctx0" brushRef="#br0">0 318 24575,'4'-13'0,"0"0"0,-2 0 0,2-16 0,-1 13 0,-3 16 0,0 0 0,0 0 0,0 0 0,0 0 0,0 0 0,0 0 0,0 0 0,0 0 0,0 0 0,0 0 0,0 0 0,0 0 0,0 0 0,0 0 0,0 0 0,1 0 0,-1 0 0,0 0 0,0 0 0,0 0 0,0 0 0,0 0 0,0 0 0,7 57-455,3-1 0,23 78 0,-26-113-6371</inkml:trace>
  <inkml:trace contextRef="#ctx0" brushRef="#br0" timeOffset="1">119 10 24575,'-3'-2'0,"-3"-2"0,-5 0 0,1 4 0</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9:45:37.493"/>
    </inkml:context>
    <inkml:brush xml:id="br0">
      <inkml:brushProperty name="width" value="0.05" units="cm"/>
      <inkml:brushProperty name="height" value="0.05" units="cm"/>
    </inkml:brush>
  </inkml:definitions>
  <inkml:trace contextRef="#ctx0" brushRef="#br0">0 131 24575,'1'1'0,"-1"0"0,1 1 0,-1-1 0,1 1 0,-1-1 0,1 0 0,0 1 0,-1-1 0,1 0 0,0 0 0,0 0 0,0 0 0,0 0 0,0 0 0,1 0 0,-1 0 0,0 0 0,0 0 0,0 0 0,1-1 0,-1 1 0,1 0 0,-1-1 0,2 1 0,41 12 0,-37-12 0,2 1 0,0-1 0,0 0 0,0 0 0,0-1 0,0 0 0,0-1 0,0 0 0,17-4 0,-23 5 0,0-1 0,0 0 0,0 0 0,0 0 0,-1 0 0,1 0 0,0-1 0,0 1 0,-1-1 0,1 0 0,-1 0 0,1 0 0,-1 0 0,0 0 0,0 0 0,0-1 0,0 1 0,0-1 0,-1 1 0,1-1 0,-1 0 0,1 0 0,-1 0 0,0 0 0,0 0 0,-1 0 0,1 0 0,0 0 0,-1-4 0,0 2 0,-1 0 0,0 1 0,0-1 0,-1 1 0,1-1 0,-1 1 0,0-1 0,0 1 0,0 0 0,-1 0 0,1 0 0,-1 0 0,0 0 0,-1 1 0,1 0 0,0-1 0,-1 1 0,0 0 0,1 0 0,-1 1 0,-1-1 0,1 1 0,-6-3 0,5 4 0,1-1 0,0 0 0,-1 1 0,1 0 0,-1 0 0,1 0 0,-1 1 0,1 0 0,-1-1 0,0 1 0,-4 1 0,6 0 0,0-1 0,0 1 0,1 0 0,-1 0 0,0 0 0,0 0 0,1 1 0,-1-1 0,0 1 0,1-1 0,0 1 0,-1 0 0,1 0 0,0 0 0,0 0 0,0 1 0,-3 3 0,1 2 0,0 0 0,1 0 0,0 0 0,0 0 0,1 1 0,0-1 0,0 1 0,1-1 0,0 1 0,0 0 0,2 15 0,0-9 0,0 0 0,2-1 0,-1 1 0,2-1 0,0 1 0,7 15 0,-7-21-273,1 1 0,1-1 0,0 0 0,11 14 0,4 0-6553</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9:45:38.070"/>
    </inkml:context>
    <inkml:brush xml:id="br0">
      <inkml:brushProperty name="width" value="0.05" units="cm"/>
      <inkml:brushProperty name="height" value="0.05" units="cm"/>
    </inkml:brush>
  </inkml:definitions>
  <inkml:trace contextRef="#ctx0" brushRef="#br0">2 394 24575,'-1'-19'0,"1"10"0,0 0 0,0 0 0,1 0 0,2-10 0,-3 19 0,0-1 0,0 1 0,0 0 0,0-1 0,0 1 0,0 0 0,0 0 0,0-1 0,0 1 0,0 0 0,0 0 0,0-1 0,0 1 0,0 0 0,1-1 0,-1 1 0,0 0 0,0 0 0,0 0 0,1-1 0,-1 1 0,0 0 0,0 0 0,0 0 0,1-1 0,-1 1 0,0 0 0,0 0 0,1 0 0,-1 0 0,0 0 0,1 0 0,-1 0 0,0 0 0,0-1 0,1 1 0,-1 0 0,1 0 0,8 10 0,4 17 0,0 13 0,-2 1 0,10 84 0,6 22 0,-27-144 0,1 0 0,0 1 0,1-1 0,-1 0 0,1 0 0,-1 0 0,4 5 0,-5-8 0,1 0 0,-1 1 0,0-1 0,1 0 0,-1 0 0,0 1 0,1-1 0,-1 0 0,0 0 0,1 1 0,-1-1 0,0 0 0,1 0 0,-1 0 0,1 0 0,-1 1 0,1-1 0,-1 0 0,0 0 0,1 0 0,-1 0 0,1 0 0,-1 0 0,1 0 0,-1 0 0,1-1 0,0 1 0,0-1 0,0 0 0,0 1 0,-1-1 0,1 0 0,0 1 0,0-1 0,-1 0 0,1 0 0,0 0 0,-1 1 0,1-1 0,-1 0 0,1-2 0,10-23 0,-1-1 0,-2-1 0,0 0 0,3-29 0,7-24 0,-18 79 0,0 1 0,0-1 0,1 1 0,-1-1 0,1 1 0,-1-1 0,1 1 0,0 0 0,-1-1 0,1 1 0,0 0 0,0 0 0,0-1 0,1 0 0,-1 2 0,-1 0 0,1 0 0,-1 0 0,0 0 0,1 0 0,-1 0 0,1 0 0,-1 0 0,0 0 0,1 0 0,-1 0 0,1 0 0,-1 0 0,0 0 0,1 1 0,-1-1 0,0 0 0,1 0 0,-1 0 0,0 1 0,1-1 0,-1 0 0,0 1 0,1-1 0,-1 0 0,0 1 0,0-1 0,0 0 0,1 1 0,-1-1 0,0 0 0,0 1 0,4 6 0,-1 1 0,0-1 0,4 15 0,5 28 0,-8-27 0,2 0 0,1-1 0,18 42 0,-24-61 0,1 0 0,0 0 0,0 0 0,-1 0 0,2 0 0,-1-1 0,0 1 0,0-1 0,1 1 0,0-1 0,-1 0 0,1 0 0,0 0 0,0-1 0,0 1 0,0 0 0,0-1 0,0 0 0,5 1 0,-4-1 0,1-1 0,-1 0 0,0 0 0,1 0 0,-1-1 0,1 0 0,-1 0 0,0 0 0,1 0 0,-1 0 0,0-1 0,0 0 0,4-2 0,6-5 0,0 0 0,-1 0 0,-1-2 0,1 0 0,-2 0 0,21-25 0,-19 19 0,-1-1 0,-1 0 0,0 0 0,-2-1 0,0 0 0,-1-1 0,-1 0 0,0 0 0,4-33 0,-7 26 0,-2 0 0,0 0 0,-2 0 0,-1 1 0,-2-1 0,0 0 0,-9-30 0,11 53 0,-3-17 0,-1 1 0,-1 0 0,0 0 0,-2 1 0,-12-24 0,12 36 0,3 13 0,1 18 0,5 17 0,1 1 0,9 42 0,21 85 0,-14-84 0,21 95-1365,-30-137-5461</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9:45:38.428"/>
    </inkml:context>
    <inkml:brush xml:id="br0">
      <inkml:brushProperty name="width" value="0.05" units="cm"/>
      <inkml:brushProperty name="height" value="0.05" units="cm"/>
    </inkml:brush>
  </inkml:definitions>
  <inkml:trace contextRef="#ctx0" brushRef="#br0">3 52 24575,'0'-3'0,"-3"-1"0,5 1 0,5 0 0,7-2 0,7 0 0,6-3 0,3 1 0,4 2 0,1 0 0,-3 3 0,-6 0-8191</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9:45:39.517"/>
    </inkml:context>
    <inkml:brush xml:id="br0">
      <inkml:brushProperty name="width" value="0.05" units="cm"/>
      <inkml:brushProperty name="height" value="0.05" units="cm"/>
    </inkml:brush>
  </inkml:definitions>
  <inkml:trace contextRef="#ctx0" brushRef="#br0">4 14 24575,'0'0'0,"-1"0"0,1 0 0,0 0 0,0 0 0,0-1 0,-1 1 0,1 0 0,0 0 0,0 0 0,0-1 0,0 1 0,0 0 0,-1 0 0,1-1 0,0 1 0,0 0 0,0 0 0,0-1 0,0 1 0,0 0 0,0 0 0,0-1 0,0 1 0,0 0 0,0-1 0,0 1 0,0 0 0,0 0 0,0-1 0,0 1 0,0 0 0,0 0 0,1-1 0,-1 1 0,0 0 0,0 0 0,0-1 0,0 1 0,0 0 0,1 0 0,-1 0 0,0-1 0,0 1 0,0 0 0,1 0 0,-1 0 0,0 0 0,0 0 0,1-1 0,-1 1 0,0 0 0,0 0 0,1 0 0,-1 0 0,0 0 0,0 0 0,1 0 0,19-3 0,160 13 0,-65-1 0,773 20-2523,2-21-2056,-241-3 2521,2519 63-3186,4 56 3315,-2080-74 1896,3639 158 16,-1680-65 2848,-2643-117 508,-179-11 1344,-216-14-4655,-8 0 391,1 0-1,0-1 1,0 0 0,0 0 0,9-2-1,-14 1-384,0 1-1,0 0 1,0-1-1,0 1 1,0 0-1,-1-1 1,1 1-1,0-1 1,0 1-1,-1-1 1,1 0-1,0 1 1,-1-1-1,1 0 1,-1 0-1,1 1 1,-1-1-1,1 0 1,-1 0-1,1 0 1,-1 1-1,0-1 1,1 0-1,-1 0 0,0 0 1,0 0-1,0 0 1,0 0-1,0 0 1,0 0-1,0 0 1,0 0-1,0 0 1,0 1-1,0-1 1,-1 0-1,1 0 1,0 0-1,-1-1 1,-3-12-6575</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9:45:39.846"/>
    </inkml:context>
    <inkml:brush xml:id="br0">
      <inkml:brushProperty name="width" value="0.05" units="cm"/>
      <inkml:brushProperty name="height" value="0.05" units="cm"/>
    </inkml:brush>
  </inkml:definitions>
  <inkml:trace contextRef="#ctx0" brushRef="#br0">113 102 24575,'-31'-31'0,"18"18"0,0 0 0,-1 0 0,-27-18 0,72 62 0,-29-29 0,104 88 0,-91-76 0,-2 1 0,0 0 0,0 1 0,-2 0 0,11 18 0,-20-29 13,1 0 0,-1 0-1,0 1 1,0-1-1,0 0 1,-1 1 0,0-1-1,0 1 1,0-1 0,-1 1-1,0-1 1,0 1 0,0 0-1,0-1 1,-1 1 0,0-1-1,-1 1 1,1-1-1,-1 1 1,0-1 0,0 0-1,0 0 1,-1 0 0,0 0-1,0 0 1,-7 7 0,2-3-156,0 0 1,-1-1 0,-1 0 0,1-1-1,-1 0 1,0-1 0,-1 0 0,0 0 0,0-1-1,0 0 1,-16 4 0,-4-1-6684</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9:45:40.805"/>
    </inkml:context>
    <inkml:brush xml:id="br0">
      <inkml:brushProperty name="width" value="0.05" units="cm"/>
      <inkml:brushProperty name="height" value="0.05" units="cm"/>
    </inkml:brush>
  </inkml:definitions>
  <inkml:trace contextRef="#ctx0" brushRef="#br0">0 698 24575,'0'-11'0,"1"0"0,0 1 0,2-14 0,-2 21 0,-1 0 0,1 0 0,0 1 0,0-1 0,0 0 0,1 1 0,-1-1 0,0 1 0,1-1 0,0 1 0,0 0 0,-1-1 0,1 1 0,0 0 0,1 0 0,2-2 0,-4 3 0,0 1 0,0 0 0,0-1 0,0 1 0,0 0 0,0 0 0,0 0 0,0-1 0,0 1 0,1 0 0,-1 0 0,0 0 0,0 1 0,0-1 0,0 0 0,0 0 0,0 1 0,0-1 0,0 0 0,0 1 0,0-1 0,0 1 0,-1-1 0,1 1 0,0 0 0,0-1 0,0 1 0,-1 0 0,1-1 0,0 1 0,0 0 0,-1 0 0,1 0 0,-1 0 0,1 0 0,-1 0 0,1 1 0,3 6 0,0-1 0,-1 1 0,4 12 0,3 20 0,-1 1 0,5 55 0,-2 87 0,-11-163 0,-13 735-490,-3-331 285,14 591 205,2-978 26,4 113 355,-2-118-285,1 1 0,12 47 0,-15-77-96,0 0 0,0 0 0,0 0 0,0 1 0,0-2 0,1 1 0,0 0 0,-1 0 0,1 0 0,0-1 0,0 1 0,0-1 0,1 1 0,-1-1 0,3 2 0,-1-2 0,0 0 0,1 0 0,-1-1 0,0 0 0,0 1 0,1-2 0,-1 1 0,1 0 0,-1-1 0,8 0 0,127 1 0,111 3 0,656 77-2066,-1 32-946,-549-66 2612,857 115-558,-1174-156 1612,-27-3-273,1-1-1,-1-1 1,1 0 0,0 0-1,0-1 1,14-2 0,-26 1-336,-1 1-1,1 0 1,0 0 0,-1 0 0,1 0 0,-1-1 0,1 1 0,-1 0 0,1-1-1,-1 1 1,1 0 0,-1-1 0,1 1 0,-1 0 0,1-1 0,-1 1-1,0-1 1,1 1 0,-1-1 0,0 1 0,1-1 0,-1 1 0,0-1-1,0 0 1,1 1 0,-1-1 0,0 1 0,0-1 0,0 0 0,0 1 0,0-1-1,0 1 1,0-1 0,0 0 0,0 1 0,0-1 0,0 1 0,0-1-1,-1 0 1,1 1 0,0-1 0,0 1 0,0-1 0,-1 0 0,-16-29 737,13 24-614,-11-19-152,1 0 1,1-1-1,1-1 1,1 0-1,2-1 1,0 1-1,2-2 1,-6-52-1,2-305-16,9 157 0,-51-479-1083,-2-104-247,57 585 1028,49-340 1,-47 537 349,2-8 495,-1 0 0,-1-75 0,-5 102-454,0-1 1,-1 1-1,0-1 0,-1 1 1,0 0-1,-1 0 0,0 0 0,0 0 1,-1 1-1,-1 0 0,0 0 0,0 0 1,-1 1-1,-9-10 0,3 6-89,-1 1 0,-1 0 0,0 1 0,0 0 0,-1 2 0,0 0 0,-1 0 0,0 2 0,0 0 0,0 1 0,-31-7 0,-15 2 0,-1 2 0,-66-1 0,86 8 0,-1434-131-2501,1407 125 2495,-721-65-428,769 72 449,-38-1-105,-66 4 0,110 0 181,0 0-1,0 0 0,1 2 0,-1 0 0,1 1 0,0 1 1,0 0-1,-26 15 0,33-14-21,0 0 0,0 0 0,0 1 0,1 0 0,1 0 0,-1 1 0,1 0 0,1 0 1,0 1-1,0 0 0,-5 12 0,-2 6-6795</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9:45:41.427"/>
    </inkml:context>
    <inkml:brush xml:id="br0">
      <inkml:brushProperty name="width" value="0.05" units="cm"/>
      <inkml:brushProperty name="height" value="0.05" units="cm"/>
    </inkml:brush>
  </inkml:definitions>
  <inkml:trace contextRef="#ctx0" brushRef="#br0">408 461 24575,'1'-61'0,"0"5"0,-6-57 0,3 97 0,0-1 0,-2 2 0,1-1 0,-2 0 0,0 1 0,-1 0 0,0 0 0,-11-16 0,14 25 0,-1 1 0,0-1 0,0 1 0,0 1 0,-1-1 0,0 0 0,0 1 0,0 0 0,0 0 0,-1 1 0,1-1 0,-1 1 0,0 0 0,0 1 0,0-1 0,0 1 0,-1 0 0,1 1 0,-1 0 0,1 0 0,-1 0 0,1 1 0,-1 0 0,1 0 0,-1 0 0,1 1 0,-1 0 0,1 1 0,-1-1 0,-7 4 0,4-1 0,-1 0 0,1 0 0,1 1 0,-1 0 0,1 1 0,0 0 0,0 1 0,0-1 0,1 2 0,0-1 0,1 1 0,-1 1 0,2-1 0,-1 1 0,1 0 0,0 1 0,-6 15 0,8-15 0,1 1 0,0-1 0,1 0 0,0 1 0,1 0 0,0-1 0,0 1 0,1 0 0,1-1 0,2 14 0,0-8 0,0-1 0,2 0 0,0 0 0,1 0 0,0-1 0,11 17 0,6 5 0,1-2 0,2-1 0,2-1 0,39 36 0,36 26 0,41 41 0,-138-129 0,0 1 0,-1-1 0,0 1 0,0 1 0,0-1 0,5 13 0,-9-19 0,-1 1 0,1-1 0,-1 1 0,0 0 0,1-1 0,-1 1 0,0 0 0,0-1 0,0 1 0,0 0 0,0-1 0,0 1 0,-1 0 0,1-1 0,-1 1 0,0 2 0,0-2 0,0-1 0,-1 1 0,1-1 0,0 1 0,-1-1 0,1 1 0,-1-1 0,0 0 0,1 1 0,-1-1 0,0 0 0,0 0 0,0 0 0,0-1 0,1 1 0,-5 1 0,-5 0 0,0 0 0,0 0 0,0-1 0,0-1 0,0 1 0,0-2 0,0 0 0,0 0 0,0-1 0,0 0 0,0-1 0,1 0 0,-14-6 0,5 1 0,1-1 0,-1-1 0,1 0 0,1-1 0,0-1 0,-19-18 0,-3-11-1365,8 2-5461</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9:45:41.799"/>
    </inkml:context>
    <inkml:brush xml:id="br0">
      <inkml:brushProperty name="width" value="0.05" units="cm"/>
      <inkml:brushProperty name="height" value="0.05" units="cm"/>
    </inkml:brush>
  </inkml:definitions>
  <inkml:trace contextRef="#ctx0" brushRef="#br0">90 120 24575,'2'1'0,"0"-1"0,-1 0 0,1 1 0,0-1 0,0 1 0,-1 0 0,1 0 0,0-1 0,-1 1 0,1 0 0,-1 0 0,1 0 0,1 3 0,21 21 0,-10-10 0,-9-11 0,1 0 0,-1 0 0,1-1 0,-1 0 0,1 0 0,0 0 0,0-1 0,0 0 0,1 0 0,-1 0 0,1-1 0,12 1 0,-6-1 0,0-1 0,0 0 0,0-1 0,0-1 0,20-4 0,-31 6 0,1-1 0,-1 0 0,1 1 0,-1-1 0,1 0 0,-1 0 0,0-1 0,0 1 0,1 0 0,-1-1 0,0 1 0,0-1 0,-1 0 0,1 1 0,0-1 0,0 0 0,-1 0 0,1 0 0,-1-1 0,0 1 0,0 0 0,1 0 0,-2-1 0,3-3 0,-3 3 0,0-1 0,0 1 0,0-1 0,0 1 0,0-1 0,-1 1 0,1 0 0,-1-1 0,0 1 0,0 0 0,0-1 0,0 1 0,-1 0 0,1 0 0,-1 0 0,0 0 0,-4-5 0,-1 0 0,-1 0 0,0 0 0,0 1 0,-1 0 0,1 0 0,-2 1 0,1 0 0,-1 1 0,1 0 0,-2 0 0,1 1 0,0 1 0,-1 0 0,0 0 0,-15-2 0,19 4 0,0 0 0,0 1 0,0 0 0,0 0 0,-1 0 0,1 1 0,0 0 0,0 1 0,1-1 0,-1 1 0,0 0 0,0 1 0,1 0 0,0 0 0,-1 0 0,1 1 0,0 0 0,1 0 0,-1 1 0,1-1 0,0 1 0,0 0 0,0 1 0,-7 10 0,6-5 0,0 0 0,1 0 0,0 1 0,1 0 0,1-1 0,0 1 0,0 1 0,1-1 0,1 0 0,0 1 0,0-1 0,1 0 0,1 1 0,0-1 0,1 0 0,0 1 0,6 17 0,-4-19 0,0-1 0,0 1 0,1-1 0,0 0 0,1 0 0,0 0 0,0-1 0,1 0 0,0 0 0,1-1 0,0 0 0,0 0 0,1-1 0,0 0 0,0 0 0,1-1 0,0 0 0,0-1 0,13 5 0,-6-5-341,1 0 0,0-1-1,29 2 1,-2-2-6485</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7:56:54.812"/>
    </inkml:context>
    <inkml:brush xml:id="br0">
      <inkml:brushProperty name="width" value="0.05" units="cm"/>
      <inkml:brushProperty name="height" value="0.05" units="cm"/>
    </inkml:brush>
  </inkml:definitions>
  <inkml:trace contextRef="#ctx0" brushRef="#br0">476 149 24575,'40'-36'0,"-31"28"0,1 0 0,-1-1 0,-1 0 0,0-1 0,9-11 0,-16 20 0,-1 0 0,1 0 0,0 0 0,-1 0 0,1-1 0,0 1 0,-1 0 0,1 0 0,-1-1 0,0 1 0,0 0 0,1 0 0,-1-1 0,0 1 0,0 0 0,0-1 0,0 1 0,0 0 0,0-1 0,-1 1 0,1 0 0,-1-2 0,0 1 0,0 1 0,0 0 0,0 0 0,0 0 0,0 0 0,0 0 0,0 0 0,0 0 0,-1 1 0,1-1 0,0 0 0,-1 1 0,1-1 0,0 1 0,-1-1 0,-2 1 0,-3-2 0,-1 1 0,0 1 0,1 0 0,-1 0 0,1 0 0,-12 3 0,2 1 0,-1 0 0,1 2 0,0 0 0,0 1 0,0 1 0,1 0 0,-18 13 0,25-15 0,1 0 0,0 0 0,1 0 0,-1 1 0,1 1 0,1-1 0,-1 1 0,1 0 0,1 1 0,-1-1 0,1 1 0,1 0 0,0 0 0,-5 15 0,8-19 0,0 0 0,0 0 0,1 0 0,0 0 0,0 1 0,0-1 0,0 0 0,1 0 0,-1 0 0,1 0 0,1 0 0,-1 0 0,1 0 0,0-1 0,0 1 0,0 0 0,1-1 0,-1 0 0,1 1 0,0-1 0,0 0 0,1-1 0,-1 1 0,1 0 0,6 4 0,8 4 0,0 0 0,0 0 0,2-2 0,31 13 0,-45-21 0,-3 0 0,1-1 0,-1 1 0,1 0 0,-1 0 0,0 0 0,4 4 0,-6-6 0,-1 1 0,1-1 0,-1 1 0,1-1 0,-1 1 0,1 0 0,-1-1 0,0 1 0,1 0 0,-1-1 0,0 1 0,0 0 0,1 0 0,-1-1 0,0 1 0,0 0 0,0 0 0,0-1 0,0 1 0,0 0 0,0 0 0,0-1 0,0 1 0,-1 0 0,1 0 0,0-1 0,0 1 0,-1 0 0,1 0 0,0-1 0,-1 1 0,1-1 0,-1 1 0,1 0 0,-1-1 0,1 1 0,-2 0 0,-9 9 0,-1 0 0,0-1 0,0-1 0,-1 0 0,-21 9 0,5-1 0,-41 21 0,-47 27 0,101-54 0,1 0 0,1 2 0,-1 0 0,2 0 0,-13 15 0,22-22 0,0-1 0,1 1 0,0 0 0,0 0 0,0 0 0,0 0 0,1 0 0,0 1 0,0-1 0,0 1 0,1-1 0,0 1 0,0 0 0,0 7 0,1-9 0,0 0 0,1 0 0,0 0 0,0 0 0,0 0 0,0 0 0,1 0 0,-1 0 0,1 0 0,0-1 0,0 1 0,0-1 0,1 1 0,-1-1 0,1 0 0,0 0 0,0 0 0,0 0 0,0-1 0,6 4 0,1 0 0,0-1 0,0 0 0,0 0 0,0-1 0,1-1 0,0 0 0,0 0 0,0-1 0,0 0 0,15 0 0,2-2 0,0 0 0,0-2 0,28-5 0,-32 3 86,0-1-1,-1-1 0,32-13 1,-47 16-208,-1 0 0,0-1 0,0 0 0,0 0 0,0 0 0,0-1 0,-1 0 0,0-1 0,0 1 1,-1-1-1,1 0 0,-1-1 0,8-12 0,-4-3-6704</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9:45:43.030"/>
    </inkml:context>
    <inkml:brush xml:id="br0">
      <inkml:brushProperty name="width" value="0.05" units="cm"/>
      <inkml:brushProperty name="height" value="0.05" units="cm"/>
    </inkml:brush>
  </inkml:definitions>
  <inkml:trace contextRef="#ctx0" brushRef="#br0">46 183 24575,'-46'-143'0,"91"213"0,36 76 0,-69-119 0,0 0 0,-2 0 0,11 50 0,-20-71 0,0-2 0,0 0 0,0-1 0,-1 1 0,1 0 0,-1 0 0,0 0 0,0 0 0,0 0 0,-1 0 0,1 0 0,-2 4 0,-2-5 0,0-10 0,-1-11 0,2-8 0,1 0 0,1-1 0,2 1 0,0 0 0,2 0 0,0-1 0,2 2 0,1-1 0,1 0 0,2 1 0,0 1 0,19-37 0,-23 53 0,-1 1 0,1 0 0,0 0 0,1 1 0,0 0 0,0 0 0,0 0 0,10-7 0,-14 12 0,0-1 0,0 1 0,1 0 0,-1 0 0,0 0 0,1 0 0,-1 0 0,0 0 0,1 1 0,-1-1 0,1 1 0,-1 0 0,1 0 0,-1-1 0,1 2 0,-1-1 0,1 0 0,-1 0 0,1 1 0,-1 0 0,1-1 0,-1 1 0,0 0 0,1 0 0,-1 0 0,0 1 0,0-1 0,0 0 0,0 1 0,0-1 0,0 1 0,3 3 0,0 2 0,1-1 0,-1 2 0,0-1 0,0 1 0,-1-1 0,0 1 0,5 12 0,15 65 0,-18-61 0,16 44 0,-7-28 0,-12-29 0,0-1 0,1 1 0,1-1 0,0 0 0,0-1 0,1 1 0,10 12 0,-15-21 0,0 0 0,0 0 0,0 0 0,0 0 0,0 0 0,0 0 0,1 0 0,-1 0 0,0-1 0,1 1 0,-1 0 0,1-1 0,-1 1 0,0-1 0,1 0 0,-1 1 0,1-1 0,-1 0 0,1 0 0,0 0 0,-1 0 0,1 0 0,1-1 0,0 0 0,0 0 0,0 0 0,-1 0 0,1-1 0,-1 1 0,1-1 0,-1 0 0,0 0 0,0 0 0,1 0 0,1-3 0,4-6 0,0 1 0,-1-1 0,-1-1 0,8-17 0,-5 7 0,-1 1 0,5-25 0,-11 36 0,0 1 0,0-1 0,-1 0 0,-1-1 0,1 1 0,-2 0 0,-1-12 0,2 20 0,0 0 0,-1 1 0,1-1 0,-1 0 0,1 1 0,-1-1 0,0 1 0,0-1 0,0 1 0,0-1 0,0 1 0,0-1 0,0 1 0,0 0 0,0-1 0,-1 1 0,-1-1 0,3 2 0,-1-1 0,1 1 0,-1 0 0,1 0 0,-1 0 0,1 0 0,-1 0 0,1-1 0,-1 1 0,1 0 0,-1 0 0,1 0 0,-1 0 0,1 1 0,-1-1 0,1 0 0,-1 0 0,1 0 0,-1 0 0,1 0 0,-1 1 0,0-1 0,0 1 0,0 0 0,0 0 0,0 0 0,0 0 0,0 0 0,0 0 0,0 1 0,0-1 0,1 0 0,-1 0 0,-1 3 0,0 4 0,0-1 0,1 0 0,-1 1 0,1-1 0,1 1 0,-1-1 0,1 1 0,1-1 0,-1 1 0,1-1 0,0 1 0,1-1 0,0 0 0,0 1 0,1-1 0,0 0 0,0-1 0,0 1 0,1 0 0,0-1 0,0 0 0,11 11 0,-11-11 0,2-1 0,-1 0 0,1 0 0,-1-1 0,1 1 0,0-1 0,1 0 0,-1-1 0,1 0 0,11 4 0,-13-5 0,0-1 0,1 0 0,-1 0 0,1 0 0,-1-1 0,1 0 0,-1 0 0,0 0 0,1-1 0,-1 0 0,1 0 0,-1 0 0,0-1 0,0 1 0,6-4 0,-6 2 0,-1 0 0,1 0 0,-1-1 0,0 1 0,-1-1 0,1 0 0,-1 0 0,1 0 0,-1 0 0,-1-1 0,1 1 0,0-1 0,-1 0 0,0 0 0,0 0 0,-1 0 0,1 0 0,-1 0 0,0 0 0,0-1 0,-1 1 0,0 0 0,0-6 0,0 5 0,0 1 0,-1 0 0,0-1 0,0 1 0,0-1 0,0 1 0,-1 0 0,0 0 0,0 0 0,-3-6 0,3 8 0,0 0 0,0 1 0,0-1 0,0 1 0,-1-1 0,1 1 0,-1 0 0,1 0 0,-1 0 0,0 0 0,0 0 0,0 0 0,0 1 0,0-1 0,0 1 0,-7-2 0,9 3 0,-1 0 0,0 0 0,1 0 0,-1 0 0,0 0 0,1 0 0,-1 1 0,0-1 0,1 0 0,-1 1 0,1 0 0,-1-1 0,1 1 0,-1 0 0,1-1 0,-1 1 0,1 0 0,-1 0 0,1 0 0,0 1 0,0-1 0,0 0 0,-1 0 0,1 1 0,0-1 0,1 0 0,-1 1 0,0-1 0,0 1 0,1-1 0,-1 1 0,0 0 0,1 1 0,-3 5 0,1 0 0,0 0 0,0 0 0,1 0 0,0 13 0,1-7 0,1 0 0,1 0 0,0-1 0,1 1 0,0-1 0,1 0 0,7 16 0,-8-22 0,0 0 0,1 1 0,0-1 0,0 0 0,1-1 0,-1 1 0,1-1 0,1 0 0,-1 0 0,1-1 0,0 1 0,1-1 0,10 7 0,-13-11 0,0 1 0,-1-1 0,1 0 0,0 0 0,0 0 0,0 0 0,0-1 0,-1 1 0,1-1 0,0 0 0,0 0 0,0-1 0,6 0 0,-3-1 0,0 0 0,0 0 0,0-1 0,-1 0 0,1 0 0,10-8 0,2-3 0,-2-1 0,0 0 0,25-29 0,-24 24 0,26-38 0,-40 51 0,1 0 0,-1-1 0,0 1 0,-1-1 0,0 0 0,0 0 0,-1 0 0,0-1 0,2-13 0,-4 20 0,0 1 0,0 0 0,0-1 0,-1 1 0,1-1 0,0 1 0,0-1 0,-1 1 0,1 0 0,-1-1 0,1 1 0,-1 0 0,0-1 0,1 1 0,-1 0 0,0 0 0,0 0 0,0-1 0,0 1 0,0 0 0,0 0 0,0 0 0,-2-1 0,0 1 0,0-1 0,0 1 0,0 0 0,0 0 0,0 0 0,-1 0 0,1 0 0,0 1 0,0-1 0,-5 1 0,3 0 0,1 0 0,0 0 0,0 0 0,-1 1 0,1-1 0,0 1 0,0 0 0,0 0 0,-1 1 0,1-1 0,1 1 0,-1 0 0,0 0 0,0 0 0,1 1 0,-7 4 0,9-5 0,0-1 0,1 1 0,-1-1 0,1 1 0,-1 0 0,1-1 0,0 1 0,-1 0 0,1 0 0,0-1 0,0 1 0,0 0 0,0-1 0,0 1 0,1 0 0,-1-1 0,0 1 0,1 0 0,0-1 0,-1 1 0,2 2 0,19 33 0,-17-32 0,5 9 0,2 0 0,0-1 0,1 0 0,19 16 0,57 38 0,-69-53 0,-13-9 48,1 1 0,-1 0 0,0 0 0,-1 1 0,0-1 0,6 10 0,-6-8-388,1 0 0,0-1 0,0 1-1,9 7 1,-5-8-6486</inkml:trace>
</inkml:ink>
</file>

<file path=ppt/ink/ink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9:45:43.806"/>
    </inkml:context>
    <inkml:brush xml:id="br0">
      <inkml:brushProperty name="width" value="0.05" units="cm"/>
      <inkml:brushProperty name="height" value="0.05" units="cm"/>
    </inkml:brush>
  </inkml:definitions>
  <inkml:trace contextRef="#ctx0" brushRef="#br0">53 1 24575,'-3'0'0,"-4"3"0,0 3 0,0 5 0,-1 2 0,1 6 0,1 4 0,2 8 0,2 7 0,1 9 0,0 7 0,4 7 0,1 2 0,3 1 0,0 1 0,-1 0 0,-1-4 0,-3-12-8191</inkml:trace>
</inkml:ink>
</file>

<file path=ppt/ink/ink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9:45:44.178"/>
    </inkml:context>
    <inkml:brush xml:id="br0">
      <inkml:brushProperty name="width" value="0.05" units="cm"/>
      <inkml:brushProperty name="height" value="0.05" units="cm"/>
    </inkml:brush>
  </inkml:definitions>
  <inkml:trace contextRef="#ctx0" brushRef="#br0">70 161 24575,'2'-3'0,"0"1"0,0-1 0,-1 0 0,0 1 0,1-1 0,-1 0 0,0 0 0,0 0 0,-1 0 0,1 0 0,-1-1 0,1 1 0,-1 0 0,0 0 0,0 0 0,-1-6 0,1 8 0,-1-1 0,1 1 0,0-1 0,-1 1 0,1-1 0,-1 1 0,1 0 0,-1-1 0,1 1 0,-1 0 0,0 0 0,0-1 0,0 1 0,0 0 0,-2-2 0,2 3 0,0-1 0,0 1 0,1 0 0,-1-1 0,0 1 0,0 0 0,0-1 0,0 1 0,-1 0 0,1 0 0,0 0 0,0 0 0,0 0 0,0 0 0,0 1 0,0-1 0,0 0 0,0 0 0,0 1 0,0-1 0,0 0 0,0 1 0,1-1 0,-1 1 0,-1 0 0,-2 2 0,1 0 0,0 0 0,-1 0 0,1 0 0,1 1 0,-1-1 0,0 1 0,1 0 0,0 0 0,0 0 0,0 0 0,0 0 0,0 0 0,1 1 0,0-1 0,0 0 0,-1 7 0,1 0 0,-1 0 0,2 0 0,-1 1 0,2-1 0,2 22 0,-2-27 0,1-1 0,-1 1 0,1 0 0,0 0 0,0-1 0,1 1 0,0-1 0,0 0 0,0 0 0,0 0 0,1 0 0,0-1 0,0 1 0,0-1 0,10 8 0,-7-8 0,-1-1 0,1 1 0,0-1 0,0 0 0,0 0 0,1-1 0,-1 0 0,1 0 0,-1-1 0,1 0 0,9 0 0,-3-1 0,-1 0 0,0-2 0,1 1 0,-1-2 0,0 1 0,0-2 0,0 0 0,-1 0 0,1-2 0,-1 1 0,0-1 0,-1-1 0,0 0 0,11-9 0,-15 10 0,-1 0 0,0 0 0,0-1 0,-1 1 0,0-1 0,0 0 0,-1-1 0,0 1 0,0-1 0,0 0 0,-1 0 0,-1 0 0,1 0 0,1-14 0,-3 16 0,-1 0 0,0 0 0,0 0 0,0 0 0,-1 0 0,0 1 0,0-1 0,0 0 0,-1 0 0,0 1 0,0-1 0,0 1 0,-1 0 0,0-1 0,0 1 0,0 0 0,-1 1 0,1-1 0,-1 1 0,0-1 0,-9-6 0,2 4-114,1 1 1,-1 0-1,0 0 0,0 2 0,-1-1 1,0 1-1,1 1 0,-1 0 0,0 1 1,-1 0-1,-23 0 0,-2 1-6712</inkml:trace>
</inkml:ink>
</file>

<file path=ppt/ink/ink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9:45:44.518"/>
    </inkml:context>
    <inkml:brush xml:id="br0">
      <inkml:brushProperty name="width" value="0.05" units="cm"/>
      <inkml:brushProperty name="height" value="0.05" units="cm"/>
    </inkml:brush>
  </inkml:definitions>
  <inkml:trace contextRef="#ctx0" brushRef="#br0">55 1 24575,'-55'0'0,"707"0"-1365,-616 0-5461</inkml:trace>
</inkml:ink>
</file>

<file path=ppt/ink/ink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9:45:44.859"/>
    </inkml:context>
    <inkml:brush xml:id="br0">
      <inkml:brushProperty name="width" value="0.05" units="cm"/>
      <inkml:brushProperty name="height" value="0.05" units="cm"/>
    </inkml:brush>
  </inkml:definitions>
  <inkml:trace contextRef="#ctx0" brushRef="#br0">0 56 24575,'3'0'0,"4"-3"0,3-1 0,4 0 0,1-1 0,5-1 0,1 1 0,7 1 0,3-1 0,6-1 0,5-1 0,-5 0-8191</inkml:trace>
</inkml:ink>
</file>

<file path=ppt/ink/ink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9:45:50.637"/>
    </inkml:context>
    <inkml:brush xml:id="br0">
      <inkml:brushProperty name="width" value="0.05" units="cm"/>
      <inkml:brushProperty name="height" value="0.05" units="cm"/>
    </inkml:brush>
  </inkml:definitions>
  <inkml:trace contextRef="#ctx0" brushRef="#br0">66 612 24575,'-3'-4'0,"-1"0"0,1-1 0,-1 1 0,1-1 0,1 0 0,-1 0 0,1 0 0,0 0 0,0 0 0,0-1 0,1 1 0,-1-1 0,1-5 0,3 113 0,22 67 0,1 21 0,-26-174 0,1-16 0,0 0 0,0 0 0,0 0 0,0 0 0,0 0 0,0 0 0,0 1 0,0-1 0,0 0 0,0 0 0,-1 0 0,1 0 0,0 0 0,0 0 0,0 0 0,0 0 0,0 0 0,0 0 0,0 0 0,0 0 0,0 0 0,0 0 0,-1 0 0,1 0 0,0 0 0,0 0 0,0 0 0,0 0 0,0 0 0,0 0 0,0 0 0,0 0 0,0 0 0,-1 0 0,1 0 0,0 0 0,0 0 0,0 0 0,0 0 0,0 0 0,0 0 0,0 0 0,0 0 0,0 0 0,0 0 0,0 0 0,0 0 0,-1 0 0,1-1 0,0 1 0,0 0 0,0 0 0,0 0 0,0 0 0,0 0 0,0 0 0,0 0 0,0 0 0,0 0 0,0 0 0,0-1 0,-11-26 0,-9-47 0,4-1 0,3 0 0,3-1 0,3 0 0,6-119 0,3 167 0,0 0 0,2 0 0,1 1 0,2-1 0,0 1 0,2 1 0,22-47 0,-26 63 0,1 0 0,0 0 0,1 0 0,0 1 0,0 0 0,1 1 0,0-1 0,0 1 0,1 1 0,0 0 0,1 0 0,-1 1 0,1 0 0,0 1 0,1 0 0,-1 0 0,1 1 0,0 1 0,0-1 0,1 2 0,16-2 0,-14 3 0,0 0 0,0 1 0,-1 1 0,1 0 0,0 1 0,0 1 0,-1 0 0,0 1 0,1 0 0,-2 1 0,22 11 0,-26-12 0,-1 1 0,1 0 0,-1 0 0,0 1 0,-1 0 0,1 0 0,-1 0 0,0 1 0,-1 0 0,0 0 0,0 1 0,0-1 0,-1 1 0,0 0 0,-1 0 0,1 0 0,-2 1 0,1-1 0,1 11 0,-3-7 0,0-1 0,0 1 0,-1-1 0,-1 1 0,0-1 0,0 0 0,-2 1 0,1-1 0,-8 21 0,3-16 0,-1 0 0,0-1 0,-1 0 0,0 0 0,-23 26 0,10-17 0,-2-1 0,0-1 0,-2-2 0,0 0 0,-1-2 0,-45 24 0,3-11 0,63-29 0,0 1 0,0-2 0,-1 1 0,1-1 0,0 0 0,-1 0 0,1-1 0,-1 0 0,-8 0 0,14 0 0,1 0 0,-1 0 0,0 0 0,0-1 0,1 1 0,-1 0 0,0 0 0,0 0 0,0-1 0,1 1 0,-1 0 0,0-1 0,1 1 0,-1 0 0,0-1 0,1 1 0,-1-1 0,1 1 0,-1-1 0,0 0 0,1 1 0,-1-1 0,1 0 0,0 1 0,-1-1 0,1 0 0,-1 1 0,1-1 0,0 0 0,0 0 0,-1 1 0,1-1 0,0 0 0,0 0 0,0 1 0,0-1 0,0 0 0,0 0 0,0 0 0,0 1 0,0-1 0,1 0 0,-1 0 0,0 0 0,0 1 0,1-2 0,1-1 0,-1 0 0,1-1 0,0 1 0,0 0 0,0 1 0,0-1 0,1 0 0,-1 1 0,5-5 0,6-1 0,0 0 0,0 1 0,1 0 0,-1 1 0,1 0 0,1 1 0,28-6 0,-9 5 0,-1 2 0,51-1 0,-52 5 0,1 1 0,-1 2 0,-1 2 0,51 12 0,-62-11 0,-1 0 0,0 2 0,-1 0 0,1 1 0,-2 0 0,1 2 0,-1 0 0,22 19 0,-34-25 0,0 0 0,0 0 0,0 0 0,-1 1 0,1 0 0,-2 0 0,1 0 0,0 0 0,-1 1 0,0-1 0,-1 1 0,0 0 0,0-1 0,2 15 0,-3-16 0,-1 0 0,0 0 0,-1 1 0,1-1 0,-1 0 0,0 0 0,0 0 0,-1 0 0,0 0 0,0 0 0,0 0 0,0-1 0,-1 1 0,1-1 0,-1 1 0,0-1 0,-1 0 0,1 0 0,-1 0 0,-7 6 0,-4 0 0,1 0 0,-2-1 0,1 0 0,-1-1 0,0-1 0,-1 0 0,0-1 0,0-1 0,-31 5 0,22-6 0,-1-1 0,0-2 0,0 0 0,0-2 0,-48-7 0,23-5-1365,10-2-5461</inkml:trace>
</inkml:ink>
</file>

<file path=ppt/ink/ink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9:45:51.819"/>
    </inkml:context>
    <inkml:brush xml:id="br0">
      <inkml:brushProperty name="width" value="0.05" units="cm"/>
      <inkml:brushProperty name="height" value="0.05" units="cm"/>
    </inkml:brush>
  </inkml:definitions>
  <inkml:trace contextRef="#ctx0" brushRef="#br0">0 156 24575,'23'-5'0,"-20"4"0,-1 0 0,1 0 0,0 0 0,0 1 0,-1-1 0,1 1 0,0 0 0,4 0 0,4 2 0,0 0 0,0 1 0,-1 0 0,0 1 0,1 0 0,-1 1 0,16 10 0,-13-6 0,0 0 0,0 1 0,-1 0 0,19 21 0,-23-21 0,0-1 0,-1 2 0,0-1 0,9 22 0,-14-29 0,0 1 0,-1 0 0,1 0 0,-1 0 0,0 0 0,0 0 0,-1 0 0,1 1 0,-1-1 0,0 0 0,0 0 0,0 0 0,0 1 0,-1-1 0,0 0 0,0 0 0,0 0 0,-2 4 0,2-6 0,0-1 0,1 1 0,-1 0 0,-1-1 0,1 1 0,0 0 0,0-1 0,-1 0 0,1 1 0,-1-1 0,1 0 0,-1 1 0,1-1 0,-1 0 0,0 0 0,1-1 0,-1 1 0,0 0 0,0 0 0,0-1 0,0 1 0,0-1 0,0 0 0,0 0 0,1 1 0,-1-1 0,0 0 0,0-1 0,0 1 0,0 0 0,0 0 0,0-1 0,0 1 0,0-1 0,0 0 0,1 0 0,-1 1 0,-3-3 0,1 0 0,-1 1 0,1-1 0,0 0 0,0-1 0,0 1 0,0-1 0,0 0 0,1 0 0,0 0 0,0 0 0,0 0 0,0-1 0,-3-7 0,4 7 0,0-1 0,1 1 0,0-1 0,0 1 0,0-1 0,0 0 0,1 0 0,0 1 0,0-1 0,1 0 0,-1 0 0,1 1 0,1-1 0,-1 0 0,3-6 0,0 4 0,0 1 0,0-1 0,1 1 0,0 0 0,0 0 0,1 0 0,-1 1 0,1 0 0,9-7 0,5-1 0,0 0 0,1 1 0,0 2 0,1 0 0,0 1 0,31-9 0,-48 18 0,0-1 0,0 1 0,0 0 0,1 0 0,7 0 0,-12 0 0,0 1 0,-1 0 0,1 1 0,0-1 0,0 0 0,0 0 0,0 0 0,0 0 0,0 1 0,-1-1 0,1 0 0,0 1 0,0-1 0,-1 1 0,1-1 0,0 1 0,0-1 0,-1 1 0,1-1 0,-1 1 0,1 0 0,0-1 0,-1 1 0,1 0 0,-1 0 0,0-1 0,1 1 0,-1 0 0,0 0 0,1 0 0,-1 0 0,0-1 0,0 1 0,1 0 0,-1 0 0,0 0 0,0 0 0,0 0 0,0 0 0,-1-1 0,1 3 0,-6 39 0,3-29 0,1 1 0,1-1 0,0 0 0,0 1 0,3 16 0,-2-27 0,1 1 0,0-1 0,0 0 0,0 0 0,0 1 0,0-1 0,1 0 0,-1 0 0,1 0 0,0-1 0,0 1 0,0 0 0,0-1 0,1 1 0,-1-1 0,1 0 0,-1 0 0,1 0 0,0 0 0,0 0 0,-1 0 0,1-1 0,1 1 0,-1-1 0,0 0 0,4 1 0,-4-1 0,1 0 0,0 0 0,-1-1 0,1 1 0,0-1 0,-1 0 0,1 0 0,0 0 0,0 0 0,-1-1 0,1 1 0,0-1 0,-1 0 0,1 0 0,0-1 0,-1 1 0,0-1 0,1 1 0,-1-1 0,0 0 0,0-1 0,0 1 0,0 0 0,0-1 0,-1 1 0,1-1 0,-1 0 0,1 0 0,-1 0 0,0 0 0,0-1 0,-1 1 0,3-5 0,-2 4 0,-1-1 0,1 0 0,-1 0 0,1 0 0,-1 0 0,-1 0 0,1 0 0,-1 0 0,0-1 0,0 1 0,0 0 0,-1 0 0,0 0 0,0 0 0,0 0 0,-1 0 0,1 0 0,-1 0 0,0 1 0,-1-1 0,1 0 0,-1 1 0,-6-8 0,4 6 0,-1 1 0,0 0 0,0 0 0,0 1 0,-10-6 0,14 9 0,-1-1 0,0 1 0,1 0 0,-1 0 0,0 0 0,0 0 0,0 0 0,1 1 0,-1-1 0,0 1 0,0 0 0,0 0 0,0 0 0,0 0 0,0 0 0,-5 2 0,8-2 0,0 0 0,0 0 0,0 0 0,0 0 0,-1 0 0,1 0 0,0 0 0,0 0 0,0 0 0,0 0 0,0 0 0,-1 0 0,1 0 0,0 0 0,0 0 0,0 0 0,0 0 0,0 0 0,0 1 0,-1-1 0,1 0 0,0 0 0,0 0 0,0 0 0,0 0 0,0 0 0,0 1 0,0-1 0,0 0 0,0 0 0,0 0 0,0 0 0,0 0 0,0 0 0,-1 1 0,1-1 0,0 0 0,0 0 0,0 0 0,0 0 0,0 1 0,1-1 0,-1 0 0,0 0 0,7 5 0,12 0 0,0-3 0,-1-2 0,1 0 0,0-1 0,-1-1 0,20-4 0,-36 6 0,-1 0 0,1 0 0,-1 0 0,1 1 0,0-1 0,-1 0 0,1 1 0,-1-1 0,1 1 0,-1-1 0,1 1 0,-1 0 0,0-1 0,1 1 0,-1 0 0,0 0 0,1 0 0,-1 0 0,0 0 0,0 0 0,0 0 0,0 1 0,0-1 0,0 0 0,0 1 0,-1-1 0,1 0 0,0 3 0,4 5 0,-1 1 0,-1 0 0,3 13 0,-2-6 0,4 7 0,-6-13 0,1 0 0,1 0 0,0 0 0,8 14 0,-12-24 0,1-1 0,-1 1 0,0-1 0,0 1 0,1-1 0,-1 1 0,0-1 0,1 1 0,-1-1 0,1 0 0,-1 1 0,0-1 0,1 1 0,-1-1 0,1 0 0,-1 1 0,1-1 0,-1 0 0,1 0 0,0 0 0,-1 1 0,1-1 0,-1 0 0,1 0 0,-1 0 0,1 0 0,0 0 0,-1 0 0,1 0 0,1 0 0,-1-1 0,0 1 0,0-1 0,0 0 0,0 0 0,0 0 0,1 0 0,-1 0 0,-1 0 0,1 0 0,0 0 0,0 0 0,1-2 0,17-42 0,-18 42 0,16-54 0,-12 36 0,1 0 0,16-34 0,-22 55 0,0 0 0,0 0 0,0 0 0,0 0 0,0-1 0,0 1 0,1 0 0,-1 0 0,0 0 0,0 0 0,0 0 0,0 0 0,0 0 0,0 0 0,0 0 0,0 0 0,0 0 0,1 0 0,-1 0 0,0 0 0,0 0 0,0 0 0,0 0 0,0 0 0,0 0 0,0 0 0,1 0 0,-1 0 0,0 0 0,0 0 0,0 0 0,0 0 0,0 0 0,0 0 0,0 0 0,0 0 0,1 0 0,-1 0 0,0 0 0,0 0 0,0 0 0,0 0 0,0 0 0,0 1 0,0-1 0,0 0 0,0 0 0,0 0 0,0 0 0,0 0 0,0 0 0,1 0 0,-1 0 0,0 0 0,0 1 0,0-1 0,0 0 0,0 0 0,0 0 0,0 0 0,0 0 0,5 14 0,2 15 0,-3-13 0,1 1 0,0-1 0,11 22 0,-14-33 0,0 0 0,0-1 0,1 1 0,0-1 0,0 0 0,0 0 0,0 0 0,1 0 0,-1-1 0,1 1 0,0-1 0,0 0 0,0 0 0,0 0 0,9 3 0,-10-5 0,0-1 0,0 1 0,1-1 0,-1 0 0,0 0 0,0-1 0,0 1 0,0-1 0,0 1 0,0-1 0,0 0 0,0 0 0,-1 0 0,1-1 0,0 1 0,0-1 0,-1 1 0,1-1 0,-1 0 0,0 0 0,1 0 0,-1 0 0,4-5 0,2-3 0,1-1 0,-2 1 0,1-1 0,6-15 0,-8 15 0,-1-1 0,0 0 0,-1-1 0,0 1 0,3-23 0,-6 32 0,0-1 0,-1 0 0,0 0 0,0 1 0,0-1 0,0 0 0,0 1 0,-1-1 0,1 0 0,-1 1 0,0-1 0,0 0 0,-1 1 0,1-1 0,-1 1 0,1 0 0,-1 0 0,0-1 0,-1 1 0,1 0 0,0 1 0,-1-1 0,0 0 0,-4-3 0,5 5 0,-1-1 0,0 1 0,0 0 0,0 0 0,0 1 0,0-1 0,0 0 0,0 1 0,-1 0 0,1 0 0,0 0 0,0 0 0,0 0 0,0 1 0,0-1 0,0 1 0,0 0 0,0 0 0,0 0 0,-6 3 0,7-3 0,-1 0 0,0 1 0,1-1 0,-1 1 0,1 0 0,0 0 0,-1-1 0,1 1 0,0 1 0,0-1 0,0 0 0,1 0 0,-1 1 0,0-1 0,1 1 0,0 0 0,-1-1 0,1 1 0,0 0 0,0 0 0,1 0 0,-1 3 0,3 5-1365,3-3-5461</inkml:trace>
</inkml:ink>
</file>

<file path=ppt/ink/ink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9:45:52.162"/>
    </inkml:context>
    <inkml:brush xml:id="br0">
      <inkml:brushProperty name="width" value="0.05" units="cm"/>
      <inkml:brushProperty name="height" value="0.05" units="cm"/>
    </inkml:brush>
  </inkml:definitions>
  <inkml:trace contextRef="#ctx0" brushRef="#br0">1 2 24575,'9'0'0,"-8"-1"0,0 1 0,0 0 0,0 0 0,0 0 0,1 0 0,-1 0 0,0 0 0,0 0 0,0 1 0,0-1 0,0 0 0,0 0 0,0 1 0,0-1 0,0 1 0,0-1 0,-1 1 0,1-1 0,0 1 0,0 0 0,0-1 0,1 2 0,12 14 0,0 0 0,-1 0 0,21 35 0,-2-3 0,-30-46 0,16 26 0,-18-27 0,1-1 0,-1 1 0,1 0 0,-1 0 0,1 0 0,-1 0 0,0-1 0,1 1 0,-1 0 0,0 0 0,0 0 0,1 0 0,-1 0 0,0 0 0,0 0 0,0 0 0,0 0 0,-1 0 0,1 0 0,0 0 0,0 0 0,0 0 0,-1 0 0,1 0 0,0 0 0,-1-1 0,0 2 0,0-1-48,-1-1 0,0 0 0,1 1 0,-1-1 0,1 0 0,-1 0 0,1 0 0,-1 0 0,1 0 0,-1 0 0,0-1 0,1 1 0,-1-1 0,1 1 0,-1-1 0,1 1 0,0-1 0,-1 0-1,1 1 1,-1-1 0,1 0 0,-2-1 0,3 1-212,-15-8-6566</inkml:trace>
</inkml:ink>
</file>

<file path=ppt/ink/ink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9:45:52.487"/>
    </inkml:context>
    <inkml:brush xml:id="br0">
      <inkml:brushProperty name="width" value="0.05" units="cm"/>
      <inkml:brushProperty name="height" value="0.05" units="cm"/>
    </inkml:brush>
  </inkml:definitions>
  <inkml:trace contextRef="#ctx0" brushRef="#br0">0 164 24575,'19'1'0,"32"6"0,-38-5 0,1 0 0,0 0 0,-1-1 0,27-2 0,-32-1 0,0 0 0,0 0 0,0 0 0,0-1 0,0-1 0,-1 1 0,1-1 0,-1 0 0,0-1 0,0 0 0,9-8 0,-14 12 0,0-1 0,0 0 0,0 0 0,-1 0 0,1 0 0,0-1 0,-1 1 0,1 0 0,-1-1 0,0 1 0,0-1 0,0 0 0,0 1 0,0-1 0,0 0 0,-1 1 0,0-1 0,1 0 0,-1 0 0,0 1 0,0-1 0,0 0 0,-1 0 0,1 0 0,-1 1 0,1-1 0,-1 0 0,0 1 0,0-1 0,0 1 0,-1-1 0,1 1 0,0-1 0,-1 1 0,0 0 0,1 0 0,-3-3 0,1 3 0,1-1 0,-1 0 0,0 0 0,1 1 0,-1-1 0,0 1 0,-1 0 0,1 0 0,0 0 0,-1 1 0,1-1 0,-1 1 0,1-1 0,-7 0 0,8 2 0,0 0 0,0 0 0,-1 0 0,1 0 0,0 1 0,0-1 0,0 1 0,0-1 0,-1 1 0,1 0 0,0 0 0,0 0 0,1 0 0,-1 0 0,0 0 0,0 1 0,0-1 0,1 1 0,-1-1 0,1 1 0,-1 0 0,1-1 0,-1 1 0,1 0 0,-2 4 0,-1 1 23,0 1 0,1 0 0,-1 0-1,2 0 1,-1 0 0,1 1 0,0-1-1,1 1 1,0-1 0,0 1 0,1 0-1,0-1 1,1 1 0,1 12 0,-1-16-89,0 0 0,1 0 1,-1 0-1,1-1 0,0 1 1,0 0-1,1-1 0,-1 1 1,1-1-1,0 0 1,0 1-1,0-2 0,1 1 1,0 0-1,-1-1 0,1 1 1,0-1-1,1 0 0,-1 0 1,1-1-1,-1 0 1,1 1-1,0-1 0,-1-1 1,6 2-1,13 2-6760</inkml:trace>
</inkml:ink>
</file>

<file path=ppt/ink/ink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9:45:52.828"/>
    </inkml:context>
    <inkml:brush xml:id="br0">
      <inkml:brushProperty name="width" value="0.05" units="cm"/>
      <inkml:brushProperty name="height" value="0.05" units="cm"/>
    </inkml:brush>
  </inkml:definitions>
  <inkml:trace contextRef="#ctx0" brushRef="#br0">3 25 24575,'-1'-11'0,"0"-1"0,1 12 0,0 0 0,1 0 0,-1-1 0,0 1 0,1 0 0,-1 0 0,0 0 0,0 0 0,1 0 0,-1 0 0,0 0 0,1 0 0,-1 0 0,0 0 0,1 0 0,-1 0 0,0 0 0,0 0 0,1 0 0,-1 0 0,0 0 0,1 0 0,-1 0 0,0 0 0,1 0 0,-1 1 0,0-1 0,0 0 0,1 0 0,-1 0 0,0 0 0,0 1 0,0-1 0,1 0 0,-1 0 0,0 1 0,0-1 0,1 1 0,12 11 0,1 1 0,-2 0 0,1 1 0,-2 1 0,0-1 0,9 18 0,-6-10 0,-10-16 0,0-1 0,0 0 0,-1 0 0,0 0 0,0 0 0,-1 0 0,1 0 0,-1 1 0,-1-1 0,3 11 0,-4-16 0,0 0 0,0 0 0,0 0 0,0 0 0,0 0 0,0 0 0,0 0 0,0 0 0,0-1 0,0 1 0,0 0 0,0 0 0,0 0 0,0 0 0,0 0 0,0 0 0,0 0 0,0 0 0,-1 0 0,1 0 0,0 0 0,0 0 0,0 0 0,0 0 0,0 0 0,0 0 0,0 0 0,0 0 0,0 0 0,0 0 0,0 0 0,0 0 0,0 0 0,0 0 0,0 0 0,-1 0 0,1 0 0,0 0 0,0 0 0,0 0 0,0 0 0,0 0 0,0 1 0,0-1 0,0 0 0,0 0 0,0 0 0,0 0 0,0 0 0,0 0 0,0 0 0,0 0 0,0 0 0,0 0 0,0 0 0,0 0 0,0 0 0,0 0 0,0 0 0,0 0 0,0 0 0,0 1 0,0-1 0,0 0 0,0 0 0,0 0 0,0 0 0,-6-7 0,-5-11 0,9 12-105,1 0 0,0 0 0,0 1 0,0-1 0,1 0 0,0 0 0,0 0 0,1 0 0,-1 0 0,1 1 0,0-1 0,4-9 0,8-27-6721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7:56:55.149"/>
    </inkml:context>
    <inkml:brush xml:id="br0">
      <inkml:brushProperty name="width" value="0.05" units="cm"/>
      <inkml:brushProperty name="height" value="0.05" units="cm"/>
    </inkml:brush>
  </inkml:definitions>
  <inkml:trace contextRef="#ctx0" brushRef="#br0">306 132 24575,'-1'-3'0,"0"0"0,0 0 0,-1 0 0,1 0 0,-1 0 0,0 0 0,0 1 0,0-1 0,0 1 0,0-1 0,-5-3 0,-2-3 0,-11-17 0,16 20 0,0-1 0,-1 1 0,0 0 0,0 0 0,0 1 0,-1 0 0,0 0 0,-10-7 0,14 12 0,1-1 0,0 1 0,-1 0 0,1 0 0,-1 0 0,1 0 0,-1 0 0,1 0 0,0 0 0,-1 1 0,1-1 0,-1 0 0,1 1 0,0-1 0,0 1 0,-1 0 0,1-1 0,0 1 0,0 0 0,-1 0 0,1 0 0,0 0 0,0 0 0,0 0 0,0 0 0,1 0 0,-3 2 0,-24 38 0,22-33 0,-19 32 0,3 0 0,-27 67 0,41-86 0,0-1 0,2 1 0,0 1 0,1-1 0,1 0 0,1 1 0,2 35 0,0-51 0,0 0 0,1 0 0,0 0 0,1 0 0,0 0 0,-1 0 0,2-1 0,-1 1 0,1-1 0,-1 1 0,2-1 0,-1 0 0,0 0 0,1-1 0,0 1 0,0-1 0,1 1 0,9 6 0,-7-7 0,0 0 0,0 0 0,1-1 0,0 0 0,0 0 0,0-1 0,0 0 0,0 0 0,0-1 0,0 0 0,0 0 0,1-1 0,11-1 0,30-7-1365,-5-3-5461</inkml:trace>
</inkml:ink>
</file>

<file path=ppt/ink/ink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9:45:54.001"/>
    </inkml:context>
    <inkml:brush xml:id="br0">
      <inkml:brushProperty name="width" value="0.05" units="cm"/>
      <inkml:brushProperty name="height" value="0.05" units="cm"/>
    </inkml:brush>
  </inkml:definitions>
  <inkml:trace contextRef="#ctx0" brushRef="#br0">42 0 24575,'-3'0'0,"2"3"0,1 3 0,1 5 0,0 5 0,-1 6 0,1 9 0,-1 6 0,1 7 0,-1 4 0,0 3 0,-3 1 0,-1-2 0,0-2 0,-2-2 0,-3-4 0,0-2 0,2-9-8191</inkml:trace>
</inkml:ink>
</file>

<file path=ppt/ink/ink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9:45:54.344"/>
    </inkml:context>
    <inkml:brush xml:id="br0">
      <inkml:brushProperty name="width" value="0.05" units="cm"/>
      <inkml:brushProperty name="height" value="0.05" units="cm"/>
    </inkml:brush>
  </inkml:definitions>
  <inkml:trace contextRef="#ctx0" brushRef="#br0">0 295 24575,'0'1'0,"0"-1"0,1 1 0,-1 0 0,0-1 0,1 1 0,-1 0 0,0-1 0,1 1 0,-1-1 0,0 1 0,1-1 0,-1 1 0,1-1 0,-1 1 0,1-1 0,-1 0 0,1 1 0,-1-1 0,1 0 0,0 1 0,-1-1 0,1 0 0,0 1 0,0-1 0,21 6 0,-17-5 0,16 3 0,1-1 0,0 0 0,42-2 0,69-12 0,-85 6 0,1021-119-1856,-437 46 897,-520 66 665,165-25 313,-269 35 110,-4 2-48,0-1 1,0 0 0,-1 0-1,1 0 1,0 0 0,0 0-1,-1-1 1,1 1 0,-1-1-1,0 0 1,6-4 0,-9 6-50,0 0-1,0-1 1,0 1 0,0 0-1,1 0 1,-1 0 0,0-1 0,0 1-1,0 0 1,0-1 0,0 1-1,0 0 1,0 0 0,0-1 0,0 1-1,0 0 1,0-1 0,0 1-1,0 0 1,0 0 0,0-1 0,0 1-1,0 0 1,0 0 0,0-1-1,0 1 1,-1 0 0,1 0 0,0-1-1,0 1 1,0 0 0,0 0 0,-1-1-1,-10-7 477,-17-2-1236,25 9 384,-24-7-6380</inkml:trace>
</inkml:ink>
</file>

<file path=ppt/ink/ink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9:45:54.685"/>
    </inkml:context>
    <inkml:brush xml:id="br0">
      <inkml:brushProperty name="width" value="0.05" units="cm"/>
      <inkml:brushProperty name="height" value="0.05" units="cm"/>
    </inkml:brush>
  </inkml:definitions>
  <inkml:trace contextRef="#ctx0" brushRef="#br0">33 63 24575,'-4'-36'0,"4"34"0,0 1 0,-1 0 0,1-1 0,0 1 0,-1 0 0,1-1 0,-1 1 0,1 0 0,-1 0 0,0-1 0,1 1 0,-1 0 0,0 0 0,0 0 0,0 0 0,0 0 0,0 0 0,0 0 0,0 1 0,0-1 0,0 0 0,-3-1 0,4 2 0,-1 1 0,1-1 0,-1 0 0,1 0 0,-1 1 0,1-1 0,-1 0 0,1 1 0,-1-1 0,1 0 0,0 1 0,-1-1 0,1 1 0,0-1 0,-1 0 0,1 1 0,0-1 0,-1 1 0,1-1 0,0 1 0,0-1 0,0 1 0,0-1 0,-1 1 0,1 0 0,0-1 0,0 1 0,0-1 0,0 1 0,0 0 0,-1 20 0,16 174 0,0-41 0,-13-96-682,-9 86-1,0-88-6143</inkml:trace>
</inkml:ink>
</file>

<file path=ppt/ink/ink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9:45:55.230"/>
    </inkml:context>
    <inkml:brush xml:id="br0">
      <inkml:brushProperty name="width" value="0.05" units="cm"/>
      <inkml:brushProperty name="height" value="0.05" units="cm"/>
    </inkml:brush>
  </inkml:definitions>
  <inkml:trace contextRef="#ctx0" brushRef="#br0">273 34 24575,'0'-1'0,"0"0"0,0 0 0,0-1 0,0 1 0,-1 0 0,1 0 0,0 0 0,-1-1 0,1 1 0,-1 0 0,1 0 0,-1 0 0,1 0 0,-1 0 0,0 0 0,1 0 0,-1 0 0,0 0 0,0 0 0,0 0 0,0 0 0,0 1 0,-2-2 0,0 0 0,0 1 0,1 0 0,-1 0 0,0 1 0,0-1 0,0 0 0,-1 1 0,1 0 0,-5 0 0,-4 1 0,0 0 0,-1 1 0,-21 6 0,20-4 0,1 1 0,-1 1 0,1 0 0,-24 15 0,32-18 0,0 0 0,0 1 0,1 0 0,0 0 0,-1 0 0,1 0 0,1 0 0,-1 1 0,1 0 0,0 0 0,0 0 0,0 0 0,1 0 0,0 1 0,-2 6 0,3-10 0,1 1 0,0-1 0,0 1 0,0 0 0,0-1 0,0 1 0,1 0 0,-1-1 0,1 1 0,0-1 0,0 1 0,0-1 0,0 0 0,0 1 0,0-1 0,1 0 0,-1 0 0,1 1 0,-1-1 0,1 0 0,0-1 0,0 1 0,0 0 0,0 0 0,0-1 0,0 0 0,1 1 0,2 0 0,6 4 0,0 0 0,0-2 0,1 1 0,20 4 0,-6-4 0,-1-2 0,51 2 0,-17-3 0,-59-2 0,0 0 0,0 0 0,0 0 0,0 0 0,1 0 0,-1 0 0,0 0 0,0 0 0,0 0 0,0 0 0,0 0 0,0 0 0,1 0 0,-1 0 0,0 0 0,0 0 0,0 0 0,0 0 0,0 0 0,0 0 0,1 0 0,-1 0 0,0 0 0,0 0 0,0 1 0,0-1 0,0 0 0,0 0 0,0 0 0,0 0 0,0 0 0,0 0 0,1 0 0,-1 0 0,0 1 0,0-1 0,0 0 0,0 0 0,0 0 0,0 0 0,0 0 0,0 0 0,0 1 0,0-1 0,0 0 0,0 0 0,0 0 0,0 0 0,0 0 0,0 0 0,0 1 0,0-1 0,0 0 0,0 0 0,0 0 0,0 0 0,-1 0 0,1 0 0,0 0 0,0 1 0,-10 8 0,-16 8 0,-45 13 0,51-22 0,0 0 0,1 1 0,-24 15 0,41-23 0,0 0 0,0 1 0,1-1 0,-1 0 0,1 1 0,-1 0 0,1-1 0,-1 1 0,1 0 0,0-1 0,0 1 0,-2 3 0,3-4 0,0 0 0,-1 0 0,1 0 0,0 0 0,0 0 0,0 0 0,0 0 0,0 1 0,0-1 0,0 0 0,1 0 0,-1 0 0,0 0 0,0 0 0,1 0 0,-1 0 0,1-1 0,-1 1 0,1 1 0,2 1 0,0 1 0,0-1 0,0 0 0,1-1 0,-1 1 0,1 0 0,0-1 0,-1 0 0,1 0 0,7 3 0,4 1-114,-1-1 1,1 0-1,0-1 0,0-1 0,1 0 1,-1-1-1,0-1 0,1 0 0,-1-1 1,1-1-1,19-3 0,-5-3-6712</inkml:trace>
</inkml:ink>
</file>

<file path=ppt/ink/ink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9:45:55.617"/>
    </inkml:context>
    <inkml:brush xml:id="br0">
      <inkml:brushProperty name="width" value="0.05" units="cm"/>
      <inkml:brushProperty name="height" value="0.05" units="cm"/>
    </inkml:brush>
  </inkml:definitions>
  <inkml:trace contextRef="#ctx0" brushRef="#br0">12 81 24575,'-1'0'0,"1"0"0,-1 0 0,1 0 0,0 0 0,-1 0 0,1 0 0,-1 0 0,1 0 0,0 0 0,-1 0 0,1 0 0,0-1 0,-1 1 0,1 0 0,0 0 0,-1 0 0,1 0 0,0-1 0,-1 1 0,1 0 0,0 0 0,-1-1 0,1 1 0,0 0 0,0-1 0,0 1 0,-1 0 0,1 0 0,0-1 0,0 1 0,0 0 0,-1-1 0,1 1 0,0-1 0,0 1 0,0 0 0,0-1 0,0 1 0,0 0 0,0-1 0,0 1 0,0-1 0,0 1 0,0 0 0,0-1 0,0 1 0,0 0 0,0-1 0,1 1 0,-1-1 0,0 0 0,1 0 0,-1 0 0,1 0 0,-1 0 0,1 0 0,0 0 0,-1 0 0,1 0 0,0 0 0,0 0 0,-1 0 0,1 1 0,0-1 0,0 0 0,0 1 0,1-2 0,2 1 0,-1 0 0,0 0 0,1 1 0,-1-1 0,1 1 0,0-1 0,-1 1 0,1 0 0,-1 0 0,1 1 0,-1-1 0,1 1 0,-1 0 0,4 1 0,-1 0 0,0 1 0,0 0 0,0 0 0,0 0 0,-1 1 0,0 0 0,7 5 0,-4-1 0,-1-1 0,1 2 0,-1-1 0,-1 1 0,0 0 0,0 0 0,-1 0 0,0 1 0,4 11 0,-6-12 0,0 0 0,-1 0 0,0 0 0,-1 1 0,1-1 0,-2 1 0,0-1 0,0 1 0,0-1 0,-4 15 0,4-23 0,0-1 0,0 0 0,0 1 0,0-1 0,0 0 0,0 1 0,0-1 0,0 0 0,0 1 0,0-1 0,0 0 0,0 0 0,0 1 0,0-1 0,-1 0 0,1 1 0,0-1 0,0 0 0,0 0 0,0 1 0,-1-1 0,1 0 0,0 0 0,0 0 0,-1 1 0,1-1 0,0 0 0,0 0 0,-1 0 0,1 0 0,0 1 0,0-1 0,-1 0 0,1 0 0,0 0 0,-1 0 0,1 0 0,-1 0 0,-4-12 0,1-23 0,5 11 0,2 1 0,1-1 0,1 1 0,1-1 0,1 2 0,0-1 0,20-37 0,-26 57 0,1 0 0,-1 1 0,1-1 0,0 0 0,0 1 0,0 0 0,0-1 0,0 1 0,1 0 0,-1 0 0,1 0 0,-1 0 0,1 0 0,4-1 0,-6 2 0,0 1 0,1 0 0,-1 0 0,0 0 0,1 0 0,-1 0 0,1 0 0,-1 0 0,0 0 0,1 0 0,-1 1 0,1-1 0,-1 0 0,0 1 0,0-1 0,1 1 0,-1 0 0,0-1 0,0 1 0,0 0 0,1 0 0,-1 0 0,0 0 0,0 0 0,0 0 0,-1 0 0,1 0 0,0 0 0,0 0 0,-1 1 0,1-1 0,0 0 0,-1 0 0,1 2 0,3 9 24,0-1 0,0 1 0,-1 0 0,-1 0 0,0 0 0,0 20 0,3 15-1557,-1-26-5293</inkml:trace>
</inkml:ink>
</file>

<file path=ppt/ink/ink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9:45:56.161"/>
    </inkml:context>
    <inkml:brush xml:id="br0">
      <inkml:brushProperty name="width" value="0.05" units="cm"/>
      <inkml:brushProperty name="height" value="0.05" units="cm"/>
    </inkml:brush>
  </inkml:definitions>
  <inkml:trace contextRef="#ctx0" brushRef="#br0">150 79 24575,'1'-1'0,"1"-1"0,-1 1 0,1-1 0,-1 0 0,0 0 0,0 0 0,0 0 0,0 0 0,0 0 0,-1 0 0,1 0 0,-1 0 0,1 0 0,-1 0 0,0 0 0,0-1 0,0 1 0,0 0 0,0 0 0,0 0 0,0-1 0,-1 1 0,1 0 0,-2-2 0,2 2 0,-1 0 0,1 1 0,-1 0 0,0-1 0,0 1 0,0-1 0,0 1 0,0 0 0,0 0 0,0-1 0,0 1 0,0 0 0,0 0 0,-1 0 0,1 0 0,0 0 0,-1 1 0,1-1 0,-1 0 0,1 1 0,-1-1 0,1 1 0,-1-1 0,0 1 0,1 0 0,-1-1 0,1 1 0,-1 0 0,0 0 0,1 0 0,-1 0 0,-2 1 0,-1 1 0,0 0 0,-1 0 0,1 0 0,0 1 0,0 0 0,1 0 0,-1 0 0,1 1 0,-1-1 0,1 1 0,0 0 0,0 1 0,1-1 0,-1 0 0,1 1 0,-3 6 0,-1 0 0,2 0 0,-1 0 0,1 0 0,1 1 0,0 0 0,-3 17 0,6-27 0,1 0 0,0 1 0,-1-1 0,1 0 0,0 1 0,0-1 0,0 1 0,0-1 0,1 0 0,-1 1 0,1-1 0,-1 0 0,1 1 0,0-1 0,0 0 0,0 0 0,0 0 0,0 0 0,1 0 0,-1 0 0,0 0 0,1 0 0,0 0 0,-1-1 0,1 1 0,0-1 0,0 1 0,0-1 0,0 0 0,0 0 0,0 1 0,3 0 0,-1-1 0,0 0 0,0 0 0,-1-1 0,1 1 0,0-1 0,0 0 0,0 0 0,0 0 0,-1 0 0,1-1 0,0 0 0,0 0 0,0 0 0,-1 0 0,1 0 0,-1-1 0,1 1 0,-1-1 0,5-3 0,3-4 0,-1 0 0,0 0 0,-1-1 0,10-12 0,2-3 0,-26 67 0,0 59 0,3-1 0,16 135 0,-13-228 0,-1 0 0,0 1 0,0-1 0,-1 9 0,1-16 0,0 1 0,0 0 0,-1-1 0,1 1 0,0-1 0,0 1 0,0-1 0,-1 1 0,1-1 0,0 1 0,0-1 0,-1 1 0,1-1 0,0 1 0,-1-1 0,1 1 0,-1-1 0,1 0 0,0 1 0,-1-1 0,1 0 0,-1 1 0,1-1 0,-1 0 0,0 1 0,0-1 0,0-1 0,-1 1 0,1 0 0,0-1 0,0 1 0,0 0 0,0-1 0,0 1 0,0-1 0,0 0 0,0 1 0,0-1 0,0 0 0,0 0 0,0 0 0,0 1 0,1-1 0,-2-1 0,-13-17 0,1 0 0,1-1 0,1-1 0,0 1 0,2-2 0,0 0 0,2 0 0,-9-32 0,15 46-114,0 0 1,0 0-1,1 0 0,0 0 0,0 0 1,0 0-1,2-1 0,-1 1 0,1 0 1,0 0-1,3-13 0,4 1-6712</inkml:trace>
</inkml:ink>
</file>

<file path=ppt/ink/ink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9:45:56.489"/>
    </inkml:context>
    <inkml:brush xml:id="br0">
      <inkml:brushProperty name="width" value="0.05" units="cm"/>
      <inkml:brushProperty name="height" value="0.05" units="cm"/>
    </inkml:brush>
  </inkml:definitions>
  <inkml:trace contextRef="#ctx0" brushRef="#br0">10 0 24575,'-3'0'0,"0"3"0,-1 4 0,4 3 0,2 6 0,0 4 0,3 3 0,1 4 0,-1 1 0,-1 0 0,-2 0 0,0-4 0,-1-4-8191</inkml:trace>
</inkml:ink>
</file>

<file path=ppt/ink/ink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9:45:56.816"/>
    </inkml:context>
    <inkml:brush xml:id="br0">
      <inkml:brushProperty name="width" value="0.05" units="cm"/>
      <inkml:brushProperty name="height" value="0.05" units="cm"/>
    </inkml:brush>
  </inkml:definitions>
  <inkml:trace contextRef="#ctx0" brushRef="#br0">14 18 24575,'-3'-3'0,"0"-4"0,-4-1 0</inkml:trace>
</inkml:ink>
</file>

<file path=ppt/ink/ink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9:45:57.144"/>
    </inkml:context>
    <inkml:brush xml:id="br0">
      <inkml:brushProperty name="width" value="0.05" units="cm"/>
      <inkml:brushProperty name="height" value="0.05" units="cm"/>
    </inkml:brush>
  </inkml:definitions>
  <inkml:trace contextRef="#ctx0" brushRef="#br0">0 86 24575,'1'5'0,"0"0"0,0 0 0,1 0 0,-1 0 0,1 0 0,0-1 0,1 1 0,3 5 0,4 8 0,19 64 0,-16-43 0,-13-38 0,0 0 0,0-1 0,0 1 0,1 0 0,-1 0 0,0-1 0,0 1 0,1 0 0,-1 0 0,1-1 0,-1 1 0,0 0 0,1-1 0,-1 1 0,1-1 0,0 1 0,-1 0 0,1-1 0,0 1 0,4-12 0,-3-27 0,-2 38 0,-1-39 0,0 23 0,1 0 0,1-1 0,0 1 0,6-29 0,-7 45 0,0-1 0,0 0 0,0 0 0,0 0 0,0 0 0,0 0 0,1 1 0,-1-1 0,0 0 0,1 0 0,-1 1 0,0-1 0,1 0 0,-1 0 0,1 1 0,0-1 0,-1 0 0,1 1 0,-1-1 0,1 1 0,0-1 0,-1 1 0,1-1 0,1 0 0,-2 2 0,1-1 0,0 1 0,0-1 0,-1 1 0,1-1 0,-1 1 0,1-1 0,0 1 0,-1-1 0,1 1 0,-1 0 0,1-1 0,-1 1 0,0 0 0,1 0 0,-1-1 0,0 1 0,1 0 0,-1 1 0,12 44 0,-8-24 0,-2-5 0,2-1 0,-1 1 0,8 16 0,-10-30 0,0 1 0,0-1 0,1 0 0,-1 0 0,1 0 0,0 0 0,0-1 0,0 1 0,0 0 0,0-1 0,1 1 0,-1-1 0,1 0 0,0 0 0,0 0 0,-1 0 0,1 0 0,1-1 0,-1 1 0,0-1 0,3 1 0,-2-1 0,-1-1 0,1 0 0,0 0 0,-1 0 0,1-1 0,-1 1 0,0-1 0,1 0 0,-1 0 0,1 0 0,-1 0 0,0-1 0,0 1 0,0-1 0,0 0 0,0 0 0,0 0 0,0 0 0,4-5 0,3-3 0,-1 0 0,0-1 0,13-19 0,-15 18 0,0 0 0,-1 0 0,0 0 0,0-1 0,-2 1 0,1-1 0,2-17 0,-6 27 0,-1 0 0,1 0 0,-1 0 0,0 0 0,0 0 0,0 0 0,0 0 0,0 0 0,-1 0 0,1 1 0,-1-1 0,0 0 0,0 0 0,0 0 0,0 1 0,0-1 0,0 0 0,-1 1 0,0-1 0,1 1 0,-1 0 0,0-1 0,0 1 0,0 0 0,0 0 0,-1 0 0,1 1 0,-1-1 0,1 0 0,-1 1 0,1 0 0,-1-1 0,0 1 0,1 0 0,-1 0 0,0 1 0,0-1 0,0 1 0,-5-1 0,5 0 0,-1 1 0,1-1 0,-1 1 0,1 0 0,-1 0 0,0 0 0,1 1 0,-1-1 0,1 1 0,-1 0 0,1 0 0,-1 0 0,1 1 0,0-1 0,0 1 0,-1-1 0,1 1 0,0 0 0,1 0 0,-1 1 0,0-1 0,0 1 0,1-1 0,0 1 0,-1 0 0,1 0 0,0 0 0,0 0 0,1 0 0,-1 0 0,1 1 0,-1-1 0,1 0 0,-1 6 0,0-2 0,1 0 0,0 0 0,0 0 0,1 0 0,0 1 0,0-1 0,1 0 0,0 0 0,0 0 0,0 0 0,1 0 0,0 0 0,1-1 0,-1 1 0,1-1 0,8 13 0,-6-12-195,1 0 0,0 0 0,0-1 0,1 0 0,0 0 0,9 6 0,12 4-6631</inkml:trace>
</inkml:ink>
</file>

<file path=ppt/ink/ink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9:45:57.917"/>
    </inkml:context>
    <inkml:brush xml:id="br0">
      <inkml:brushProperty name="width" value="0.05" units="cm"/>
      <inkml:brushProperty name="height" value="0.05" units="cm"/>
    </inkml:brush>
  </inkml:definitions>
  <inkml:trace contextRef="#ctx0" brushRef="#br0">549 333 24575,'0'-3'0,"0"0"0,0 0 0,0 0 0,-1-1 0,1 1 0,-1 0 0,0 0 0,0 0 0,0 0 0,0 0 0,0 0 0,0 0 0,-1 0 0,0 1 0,1-1 0,-1 0 0,-4-3 0,4 4 0,-1 1 0,1-1 0,-1 0 0,0 1 0,0 0 0,0 0 0,0 0 0,0 0 0,0 0 0,0 0 0,0 1 0,-1 0 0,1-1 0,0 1 0,0 0 0,0 1 0,-6 0 0,-4 1 0,1 1 0,-1 1 0,1 0 0,0 1 0,0 0 0,0 0 0,1 2 0,0-1 0,0 1 0,-10 10 0,-9 8 0,1 1 0,-26 31 0,31-29 0,1 1 0,2 1 0,0 1 0,2 0 0,2 2 0,1 0 0,1 1 0,2 0 0,1 1 0,2 1 0,-7 43 0,14-54 0,1 1 0,1 0 0,0-1 0,3 1 0,0-1 0,1 1 0,9 32 0,-6-38 0,0 0 0,2 0 0,0-1 0,2 0 0,0-1 0,1 0 0,0 0 0,2-1 0,23 25 0,-15-22 0,0-2 0,1 0 0,1-1 0,1-2 0,0 0 0,1-2 0,0 0 0,1-2 0,1-1 0,37 10 0,-2-6 0,1-2 0,0-4 0,98 3 0,-86-11 0,0-3 0,0-3 0,117-26 0,-135 19 0,-1-3 0,-1-3 0,-1-1 0,0-4 0,59-34 0,-87 42 0,-1-1 0,-1-1 0,0-1 0,-1-1 0,-2-1 0,0 0 0,31-43 0,-39 44 0,0-1 0,-1 0 0,-2-1 0,0 0 0,-1 0 0,-1-1 0,-1 0 0,-2-1 0,0 0 0,2-26 0,-5 16 0,-1 0 0,-2 0 0,-1 0 0,-2 0 0,-1 0 0,-2 1 0,-1-1 0,-2 2 0,-1-1 0,-1 2 0,-2-1 0,-1 2 0,-1 0 0,-2 1 0,-1 0 0,-1 2 0,-2 0 0,0 2 0,-41-36 0,33 36 0,-2 2 0,-1 1 0,-1 1 0,0 2 0,-2 2 0,0 1 0,-1 2 0,-76-20 0,71 26 0,-1 1 0,0 2 0,-1 2 0,1 1 0,-1 3 0,1 2 0,0 1 0,-43 11 0,56-8 57,0 1 0,0 2 0,1 1 0,0 1 0,-47 29 0,56-29-247,2 1 0,-1 1 1,2 0-1,0 2 0,1 0 1,0 1-1,1 0 1,-18 28-1,7 1-6636</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7:56:55.491"/>
    </inkml:context>
    <inkml:brush xml:id="br0">
      <inkml:brushProperty name="width" value="0.05" units="cm"/>
      <inkml:brushProperty name="height" value="0.05" units="cm"/>
    </inkml:brush>
  </inkml:definitions>
  <inkml:trace contextRef="#ctx0" brushRef="#br0">342 121 24575,'18'-29'0,"-15"26"0,0-1 0,0 1 0,-1-1 0,1 0 0,-1 0 0,0 0 0,0 0 0,-1 0 0,1 0 0,-1 0 0,0-1 0,0 1 0,0 0 0,0-9 0,-2 12 0,1 0 0,0 0 0,-1 0 0,1 0 0,-1-1 0,1 1 0,-1 0 0,1 0 0,-1 0 0,0 0 0,1 0 0,-1 0 0,0 0 0,0 0 0,0 1 0,0-1 0,0 0 0,0 0 0,0 1 0,0-1 0,0 1 0,0-1 0,0 1 0,0-1 0,0 1 0,-1 0 0,1-1 0,0 1 0,0 0 0,-1 0 0,1 0 0,0 0 0,0 0 0,0 0 0,-2 0 0,-4 1 0,0 0 0,0 0 0,1 1 0,-1 0 0,-6 2 0,-8 6 0,1 0 0,0 1 0,0 1 0,2 1 0,-1 1 0,2 0 0,0 2 0,0 0 0,2 0 0,0 2 0,1 0 0,1 0 0,0 1 0,2 1 0,0 0 0,1 1 0,1 0 0,-10 35 0,17-47 0,0 0 0,0-1 0,1 1 0,1 0 0,-1 0 0,1 0 0,1 0 0,0 0 0,0-1 0,0 1 0,1 0 0,1-1 0,5 14 0,-5-15 0,1-1 0,0 1 0,0-1 0,0 0 0,1-1 0,0 1 0,0-1 0,1 0 0,0 0 0,0 0 0,0-1 0,0 0 0,0 0 0,1-1 0,0 0 0,11 4 0,6 0 0,0-1 0,1-2 0,-1 0 0,1-2 0,0-1 0,-1 0 0,1-2 0,0-1 0,0-1 0,-1-1 0,0-1 0,0-1 0,25-10 0,-39 12 69,0-1-1,0 0 0,0 0 0,13-10 1,-21 14-126,0 0 0,0-1 0,-1 1 0,1 0 0,-1-1 0,1 1 0,-1-1 0,1 1 1,-1-1-1,0 0 0,0 1 0,1-1 0,-1 0 0,-1 0 0,1 0 0,0 0 0,0 0 1,-1 0-1,1 0 0,-1 0 0,0 0 0,1 0 0,-1 0 0,0 0 0,0-1 1,0 1-1,-1 0 0,1 0 0,-1-3 0,-10-12-6769</inkml:trace>
</inkml:ink>
</file>

<file path=ppt/ink/ink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9:45:58.601"/>
    </inkml:context>
    <inkml:brush xml:id="br0">
      <inkml:brushProperty name="width" value="0.05" units="cm"/>
      <inkml:brushProperty name="height" value="0.05" units="cm"/>
    </inkml:brush>
  </inkml:definitions>
  <inkml:trace contextRef="#ctx0" brushRef="#br0">9 167 24575,'-1'-1'0,"0"0"0,0 0 0,1-1 0,-1 1 0,0 0 0,0-1 0,1 1 0,-1 0 0,1-1 0,-1 1 0,1-1 0,0 1 0,-1-1 0,1 1 0,0-1 0,0 1 0,0-1 0,0 1 0,0 0 0,0-1 0,1 1 0,-1-1 0,0 1 0,1-1 0,-1 1 0,1-1 0,0 1 0,-1 0 0,1 0 0,0-1 0,0 1 0,1-2 0,2-1 0,-1 0 0,1 0 0,-1 1 0,1 0 0,0-1 0,0 1 0,0 0 0,7-2 0,32-13 0,1 2 0,0 2 0,54-10 0,-43 11 0,-43 12 0,-10 4 0,-13 12 0,0-2 0,6-3 0,0 0 0,1 0 0,1 0 0,-1 1 0,2-1 0,-1 1 0,2 0 0,-1-1 0,1 1 0,1 0 0,0 0 0,1 0 0,0 0 0,0 0 0,1-1 0,4 13 0,4 12 0,2 1 0,2-2 0,23 45 0,-14-38 0,-23-40 0,0-1 0,0 0 0,0 0 0,0 0 0,0 0 0,0 0 0,0 1 0,0-1 0,0 0 0,0 0 0,0 0 0,0 0 0,0 1 0,0-1 0,-1 0 0,1 0 0,0 0 0,0 0 0,0 0 0,0 0 0,0 1 0,0-1 0,0 0 0,-1 0 0,1 0 0,0 0 0,0 0 0,0 0 0,0 0 0,0 0 0,0 0 0,-1 0 0,1 0 0,0 0 0,0 0 0,0 0 0,0 0 0,-1 0 0,1 0 0,0 0 0,0 0 0,0 0 0,0 0 0,-1 0 0,1 0 0,0 0 0,0 0 0,0 0 0,0 0 0,0 0 0,-1 0 0,1 0 0,0 0 0,0 0 0,0 0 0,0-1 0,0 1 0,0 0 0,0 0 0,-1 0 0,1 0 0,-11-5 0,9 3 0,-20-11 0,0 0 0,-1 1 0,-33-11 0,48 21 0,1-1 0,-1 2 0,0-1 0,0 1 0,0 0 0,0 1 0,0 0 0,0 0 0,0 1 0,0 0 0,0 0 0,1 1 0,-1 0 0,0 0 0,-8 5 0,9-4 38,0 0 0,1 1 0,-1 0 0,1 0 0,0 1 0,0 0 0,0 0 0,-6 8 0,10-10-128,-1 0 0,1 0 0,0 0 0,0 0 0,0 1 1,1-1-1,-1 1 0,1-1 0,0 1 0,0-1 1,0 1-1,0 0 0,1 0 0,-1-1 0,1 1 0,0 0 1,0 0-1,1 5 0,3 6-6736</inkml:trace>
</inkml:ink>
</file>

<file path=ppt/ink/ink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9:45:59.052"/>
    </inkml:context>
    <inkml:brush xml:id="br0">
      <inkml:brushProperty name="width" value="0.05" units="cm"/>
      <inkml:brushProperty name="height" value="0.05" units="cm"/>
    </inkml:brush>
  </inkml:definitions>
  <inkml:trace contextRef="#ctx0" brushRef="#br0">289 37 24575,'-6'-4'0,"1"0"0,-1 0 0,1 1 0,-1 0 0,0 0 0,0 0 0,0 1 0,-1 0 0,1 0 0,0 0 0,-1 1 0,0 0 0,-8 0 0,4 0 0,0 0 0,0 2 0,0-1 0,0 1 0,0 1 0,0 0 0,-13 4 0,18-3 0,0-1 0,0 1 0,1 0 0,-1 0 0,1 1 0,-1 0 0,1 0 0,0 0 0,1 0 0,-1 1 0,1 0 0,0 0 0,0 0 0,0 1 0,-5 9 0,7-11 0,1-1 0,-1 1 0,1 0 0,0 0 0,0 0 0,1 0 0,-1 0 0,1 0 0,0 0 0,0 0 0,0 0 0,0 0 0,1 0 0,-1-1 0,1 1 0,0 0 0,0 0 0,1 0 0,-1 0 0,1-1 0,0 1 0,0-1 0,0 1 0,0-1 0,1 0 0,3 4 0,2 1 0,0 0 0,1-1 0,0 0 0,1-1 0,-1 0 0,1 0 0,18 7 0,82 24 0,-32-13 0,-75-23 0,10 4 0,-1 0 0,0 0 0,0 1 0,19 13 0,-29-18 0,0 0 0,0 0 0,-1 1 0,1-1 0,-1 0 0,1 1 0,-1 0 0,1-1 0,-1 1 0,0 0 0,0-1 0,1 1 0,-1 0 0,-1 0 0,1 0 0,0 0 0,0 0 0,-1 0 0,1 0 0,-1 1 0,0-1 0,0 0 0,0 0 0,0 0 0,0 0 0,0 0 0,0 0 0,0 1 0,-1-1 0,0 0 0,1 0 0,-1 0 0,0 0 0,0 0 0,0 0 0,0-1 0,0 1 0,-2 2 0,-1 1 0,1-1 0,-2 0 0,1 0 0,0-1 0,-1 1 0,0-1 0,0 0 0,0 0 0,0-1 0,0 1 0,-9 2 0,-5 1 0,-38 6 0,-28-3-1365,46-7-5461</inkml:trace>
</inkml:ink>
</file>

<file path=ppt/ink/ink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9:46:44.224"/>
    </inkml:context>
    <inkml:brush xml:id="br0">
      <inkml:brushProperty name="width" value="0.05" units="cm"/>
      <inkml:brushProperty name="height" value="0.05" units="cm"/>
    </inkml:brush>
  </inkml:definitions>
  <inkml:trace contextRef="#ctx0" brushRef="#br0">362 168 24575,'0'-6'0,"1"-1"0,1 0 0,-1 0 0,1 1 0,1-1 0,-1 1 0,1 0 0,0-1 0,0 1 0,9-10 0,-7 7 0,0 1 0,0-1 0,-1 1 0,4-12 0,-8 19 0,1 0 0,-1 0 0,1 0 0,-1 0 0,0-1 0,0 1 0,0 0 0,0 0 0,1 0 0,-1 0 0,-1 0 0,1 0 0,0 0 0,0 0 0,0-1 0,-1 1 0,1 0 0,0 0 0,-1 0 0,1 0 0,-1 0 0,0-2 0,0 3 0,0-1 0,0 1 0,0-1 0,-1 0 0,1 1 0,0 0 0,0-1 0,0 1 0,0 0 0,0-1 0,-1 1 0,1 0 0,0 0 0,0 0 0,0 0 0,-1 0 0,0 0 0,-5 2 0,0-1 0,0 1 0,0 0 0,1 0 0,-13 7 0,-10 9 0,0 1 0,1 1 0,1 1 0,1 2 0,1 0 0,2 2 0,0 1 0,1 0 0,-26 43 0,39-53 0,0 0 0,1 0 0,1 1 0,1 0 0,0 0 0,1 1 0,1-1 0,-4 31 0,8-41 0,-1 0 0,1 1 0,0-1 0,1 0 0,0 0 0,0 1 0,0-1 0,1 0 0,0 0 0,0 0 0,1 0 0,0-1 0,0 1 0,1-1 0,0 0 0,0 0 0,0 0 0,1 0 0,0-1 0,0 1 0,0-1 0,0-1 0,13 9 0,-5-5 31,1-2 0,0 1 0,0-2 0,0 0 0,1 0 0,0-2 0,0 0 0,0 0 1,0-1-1,28-1 0,-16-2-316,0-1 1,0-1-1,-1-2 1,1 0-1,30-12 1,-8-1-6542</inkml:trace>
</inkml:ink>
</file>

<file path=ppt/ink/ink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9:46:44.643"/>
    </inkml:context>
    <inkml:brush xml:id="br0">
      <inkml:brushProperty name="width" value="0.05" units="cm"/>
      <inkml:brushProperty name="height" value="0.05" units="cm"/>
    </inkml:brush>
  </inkml:definitions>
  <inkml:trace contextRef="#ctx0" brushRef="#br0">208 51 24575,'0'-2'0,"0"0"0,0 0 0,0 0 0,0 0 0,-1 0 0,1 0 0,0 0 0,-1 0 0,0 0 0,1 0 0,-1 0 0,0 0 0,0 0 0,0 1 0,0-1 0,0 0 0,-1 1 0,1-1 0,-1 1 0,1 0 0,-1-1 0,1 1 0,-1 0 0,1 0 0,-1 0 0,0 0 0,0 0 0,0 0 0,1 0 0,-1 1 0,0-1 0,0 1 0,0-1 0,0 1 0,0 0 0,0 0 0,0 0 0,0 0 0,0 0 0,-3 0 0,-1 1 0,0 0 0,0 0 0,0 0 0,0 0 0,0 1 0,0 0 0,0 1 0,1-1 0,-1 1 0,1 0 0,0 0 0,-7 5 0,5 0 0,1-1 0,-1 1 0,1 0 0,1 1 0,0-1 0,0 1 0,0 0 0,1 0 0,1 1 0,-1-1 0,2 1 0,-4 18 0,3-11 0,1 0 0,1 0 0,1 0 0,0 0 0,1 0 0,6 31 0,-6-43 0,0-1 0,0 1 0,1-1 0,-1 1 0,1-1 0,0 0 0,1 1 0,-1-1 0,1 0 0,0-1 0,0 1 0,3 4 0,-3-7 0,-1 1 0,0 0 0,1-1 0,-1 1 0,0-1 0,1 0 0,0 0 0,-1 0 0,1 0 0,0-1 0,-1 1 0,1 0 0,0-1 0,0 0 0,0 0 0,-1 0 0,1 0 0,0 0 0,0-1 0,0 1 0,4-2 0,4-2 0,0 0 0,-1 0 0,1-1 0,-1 0 0,0-1 0,0-1 0,0 1 0,-1-1 0,0-1 0,0 0 0,-1 0 0,0-1 0,-1 0 0,0 0 0,9-15 0,-12 17 0,0 0 0,0 0 0,-1-1 0,0 1 0,0-1 0,-1 0 0,0 1 0,0-1 0,-1 0 0,0 0 0,0 0 0,-1 0 0,0 0 0,0-1 0,-1 1 0,0 0 0,-1 0 0,1 1 0,-2-1 0,1 0 0,-1 1 0,-7-15 0,6 17 31,1 0 0,-1 0 0,0 0 0,0 0 0,-1 1 0,1 0 0,-1 0 0,0 0 1,0 1-1,-7-5 0,10 7-78,0 1 1,0-1 0,1 0 0,-1 0 0,0 1 0,0-1 0,0 1 0,1-1-1,-1 1 1,0 0 0,0 0 0,0 0 0,0 0 0,0 0 0,0 0 0,0 0-1,0 1 1,1-1 0,-1 1 0,0 0 0,0-1 0,0 1 0,1 0 0,-1 0-1,0 0 1,1 0 0,-1 0 0,1 0 0,-1 1 0,1-1 0,0 0 0,-1 1-1,1-1 1,0 1 0,0-1 0,-2 4 0,-2 6-6780</inkml:trace>
</inkml:ink>
</file>

<file path=ppt/ink/ink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9:46:45.153"/>
    </inkml:context>
    <inkml:brush xml:id="br0">
      <inkml:brushProperty name="width" value="0.05" units="cm"/>
      <inkml:brushProperty name="height" value="0.05" units="cm"/>
    </inkml:brush>
  </inkml:definitions>
  <inkml:trace contextRef="#ctx0" brushRef="#br0">257 436 24575,'0'-2'0,"-1"1"0,1-1 0,-1 1 0,0 0 0,0-1 0,0 1 0,1 0 0,-1-1 0,-1 1 0,1 0 0,0 0 0,0 0 0,0 0 0,0 0 0,-2-1 0,-22-14 0,24 16 0,-1-2 0,-1 1 0,1 0 0,-1 0 0,0 0 0,0 0 0,0 0 0,0 0 0,0 1 0,0-1 0,0 1 0,1 0 0,-1 0 0,0 0 0,0 0 0,0 1 0,0-1 0,-3 1 0,1 1 0,-1 0 0,1 1 0,0-1 0,0 1 0,1 0 0,-1 0 0,0 0 0,-6 7 0,1 0 0,0 1 0,1 0 0,0 1 0,1 0 0,0 0 0,-8 17 0,9-13 0,0 1 0,1 0 0,0 0 0,2 1 0,-5 32 0,9-43 0,-1 1 0,1 0 0,1 0 0,-1-1 0,1 1 0,1 0 0,2 7 0,-3-10 0,1-1 0,-1 0 0,1 0 0,1 0 0,-1 0 0,0-1 0,1 1 0,0-1 0,0 1 0,0-1 0,0 0 0,0 0 0,5 3 0,-4-4 0,0 0 0,0 0 0,0 0 0,0-1 0,0 0 0,0 1 0,0-1 0,0-1 0,0 1 0,1-1 0,-1 0 0,0 0 0,1 0 0,-1 0 0,0-1 0,0 1 0,1-1 0,-1 0 0,0-1 0,0 1 0,0-1 0,0 0 0,0 0 0,5-3 0,1-2 0,0 0 0,0 0 0,0-1 0,-1 0 0,0-1 0,0 0 0,9-14 0,-4 3 0,-2-1 0,0 0 0,-2-1 0,0 0 0,-1-1 0,-2 0 0,0 0 0,-1-1 0,-2 1 0,0-1 0,0-45 0,-4 31 0,-2-1 0,-1 0 0,-3 1 0,-1 0 0,-1 0 0,-23-59 0,30 95 0,0-4 0,-1 0 0,-1 0 0,1 1 0,-1-1 0,0 1 0,0 0 0,-5-5 0,8 10 0,0 0 0,0-1 0,0 1 0,0 0 0,0 0 0,-1 0 0,1 0 0,0-1 0,0 1 0,0 0 0,0 0 0,-1 0 0,1 0 0,0 0 0,0 0 0,0 0 0,-1 0 0,1 0 0,0 0 0,0 0 0,-1 0 0,1-1 0,0 1 0,0 0 0,0 1 0,-1-1 0,1 0 0,0 0 0,0 0 0,0 0 0,-1 0 0,1 0 0,0 0 0,0 0 0,0 0 0,-1 0 0,1 0 0,0 1 0,0-1 0,0 0 0,0 0 0,-1 0 0,1 1 0,-5 12 0,1 17 0,1 51 171,11 125 0,-3-162-513,2 0 1,1-1 0,3 0-1,23 61 1,-15-61-6485</inkml:trace>
</inkml:ink>
</file>

<file path=ppt/ink/ink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9:46:45.544"/>
    </inkml:context>
    <inkml:brush xml:id="br0">
      <inkml:brushProperty name="width" value="0.05" units="cm"/>
      <inkml:brushProperty name="height" value="0.05" units="cm"/>
    </inkml:brush>
  </inkml:definitions>
  <inkml:trace contextRef="#ctx0" brushRef="#br0">180 64 24575,'-1'0'0,"-1"1"0,1-1 0,0 1 0,-1 0 0,1-1 0,0 1 0,0 0 0,-1 0 0,1 0 0,0 0 0,0 0 0,0 0 0,0 1 0,0-1 0,1 0 0,-1 0 0,-1 3 0,-12 25 0,13-28 0,0 2 0,-1 0 0,1 1 0,0-1 0,0 1 0,0 0 0,1-1 0,-1 1 0,1 0 0,0-1 0,0 1 0,1 7 0,-1-10 0,1 0 0,-1 0 0,1 1 0,-1-1 0,1 0 0,-1 0 0,1 0 0,0 0 0,0 0 0,-1 0 0,1 0 0,0 0 0,0 0 0,0-1 0,0 1 0,0 0 0,0 0 0,0-1 0,0 1 0,1-1 0,-1 1 0,0-1 0,0 1 0,0-1 0,1 0 0,-1 0 0,0 1 0,0-1 0,1 0 0,-1 0 0,0 0 0,0-1 0,1 1 0,-1 0 0,0 0 0,0-1 0,0 1 0,2-1 0,0 0 0,0 0 0,-1 0 0,1 0 0,-1 0 0,1 0 0,-1-1 0,0 1 0,1-1 0,-1 0 0,0 1 0,0-1 0,0 0 0,-1 0 0,1 0 0,0-1 0,1-2 0,0 0 0,0 0 0,-1 0 0,0 0 0,0 0 0,0-1 0,-1 1 0,0-1 0,1-6 0,-1 7 0,-1-1 0,0 1 0,0-1 0,-1 1 0,1-1 0,-1 1 0,0-1 0,-3-6 0,3 10 0,0-1 0,0 0 0,0 1 0,0 0 0,-1-1 0,1 1 0,-1 0 0,1 0 0,-1 0 0,0 0 0,0 0 0,0 0 0,0 0 0,0 1 0,-1-1 0,-3-1 0,3 2 0,0 0 0,-1 0 0,1 0 0,-1 1 0,1 0 0,-1-1 0,1 1 0,-1 0 0,1 1 0,-1-1 0,1 1 0,-1 0 0,1-1 0,0 1 0,-1 1 0,1-1 0,0 0 0,0 1 0,0 0 0,0 0 0,0 0 0,0 0 0,-5 5 0,-1 1 0,0 1 0,1 0 0,0 0 0,0 1 0,-9 15 0,9-10 0,0-1 0,1 1 0,1 1 0,1-1 0,0 1 0,1 0 0,1 0 0,0 0 0,1 1 0,1 22 0,1-29 0,1-1 0,0 1 0,0-1 0,1 1 0,1-1 0,-1 0 0,2 0 0,5 13 0,-6-16 0,1 0 0,0-1 0,0 1 0,0-1 0,1 1 0,-1-1 0,1-1 0,0 1 0,1-1 0,-1 0 0,1 0 0,10 5 0,-9-6-170,0 0-1,0-1 0,-1 0 1,1 0-1,1-1 0,-1 0 1,12 1-1,14-2-6655</inkml:trace>
</inkml:ink>
</file>

<file path=ppt/ink/ink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9:46:45.914"/>
    </inkml:context>
    <inkml:brush xml:id="br0">
      <inkml:brushProperty name="width" value="0.05" units="cm"/>
      <inkml:brushProperty name="height" value="0.05" units="cm"/>
    </inkml:brush>
  </inkml:definitions>
  <inkml:trace contextRef="#ctx0" brushRef="#br0">39 1 24575,'-2'0'0,"0"0"0,0 0 0,0 1 0,0-1 0,0 1 0,0-1 0,0 1 0,0 0 0,0 0 0,0-1 0,0 1 0,1 1 0,-1-1 0,0 0 0,1 0 0,-4 4 0,5-5 0,0 1 0,-1-1 0,1 1 0,0-1 0,-1 1 0,1-1 0,0 1 0,-1-1 0,1 1 0,0 0 0,0-1 0,0 1 0,0-1 0,0 1 0,0 0 0,0-1 0,0 1 0,0 0 0,0-1 0,0 1 0,0 1 0,1-1 0,-1 0 0,1 0 0,0-1 0,-1 1 0,1 0 0,0 0 0,0 0 0,0 0 0,-1-1 0,1 1 0,0 0 0,0-1 0,0 1 0,0-1 0,0 1 0,2 0 0,15 5 0,35 6 0,-33-8 0,0 1 0,27 10 0,-43-13 0,1 0 0,-1 0 0,1 0 0,-1 1 0,0 0 0,0-1 0,0 2 0,-1-1 0,1 0 0,-1 1 0,1-1 0,-1 1 0,0 0 0,4 8 0,-5-7 0,-1 1 0,1-1 0,-1 0 0,0 0 0,0 1 0,-1-1 0,0 0 0,0 1 0,0-1 0,-1 0 0,1 1 0,-1-1 0,0 0 0,-1 0 0,-2 8 0,-4 8 0,-2 0 0,-13 23 0,23-44 0,-44 74 297,21-37-1128,-21 45 0,36-63-5995</inkml:trace>
</inkml:ink>
</file>

<file path=ppt/ink/ink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9:46:46.269"/>
    </inkml:context>
    <inkml:brush xml:id="br0">
      <inkml:brushProperty name="width" value="0.05" units="cm"/>
      <inkml:brushProperty name="height" value="0.05" units="cm"/>
    </inkml:brush>
  </inkml:definitions>
  <inkml:trace contextRef="#ctx0" brushRef="#br0">9 39 24575,'-5'-15'0,"2"5"0,3 9 0,1 0 0,-1 1 0,0-1 0,1 1 0,0-1 0,-1 1 0,1 0 0,-1-1 0,1 1 0,0-1 0,-1 1 0,1 0 0,0 0 0,-1-1 0,1 1 0,0 0 0,-1 0 0,1 0 0,0 0 0,1 0 0,28-4 0,0 2 0,1 1 0,31 3 0,-1 0 0,-43-2 0,-10-1 0,0 1 0,0 0 0,0 1 0,0 0 0,12 3 0,-18-4 0,-1 1 0,1-1 0,0 1 0,0 0 0,-1 0 0,1 0 0,-1 0 0,1 0 0,-1 0 0,1 1 0,-1-1 0,0 0 0,1 1 0,-1-1 0,0 1 0,0-1 0,0 1 0,0 0 0,-1-1 0,1 1 0,0 0 0,-1 0 0,1 0 0,-1-1 0,1 1 0,-1 0 0,0 0 0,0 3 0,0 4 0,0 1 0,-1-1 0,-1 1 0,1-1 0,-2 1 0,-2 9 0,-25 55 0,18-45 0,-43 118-14,39-99-1337,1-7-5475</inkml:trace>
</inkml:ink>
</file>

<file path=ppt/ink/ink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9:46:46.889"/>
    </inkml:context>
    <inkml:brush xml:id="br0">
      <inkml:brushProperty name="width" value="0.05" units="cm"/>
      <inkml:brushProperty name="height" value="0.05" units="cm"/>
    </inkml:brush>
  </inkml:definitions>
  <inkml:trace contextRef="#ctx0" brushRef="#br0">80 89 24575,'27'-38'0,"-24"33"0,0 0 0,0 0 0,1 0 0,0 1 0,-1-1 0,1 1 0,1 0 0,-1 0 0,7-5 0,-11 9 0,0 0 0,0 0 0,1 0 0,-1 0 0,0 0 0,0 0 0,1-1 0,-1 1 0,0 0 0,0 0 0,0 0 0,1 0 0,-1 0 0,0 0 0,0 0 0,1 0 0,-1 0 0,0 0 0,0 0 0,1 0 0,-1 0 0,0 0 0,0 0 0,0 0 0,1 1 0,-1-1 0,0 0 0,0 0 0,1 0 0,-1 0 0,0 0 0,0 0 0,0 1 0,0-1 0,1 0 0,-1 0 0,0 0 0,0 0 0,0 1 0,0-1 0,0 0 0,1 0 0,-1 1 0,0-1 0,0 0 0,0 0 0,0 0 0,0 1 0,0-1 0,0 0 0,0 0 0,0 1 0,0-1 0,0 0 0,0 0 0,0 1 0,0-1 0,0 0 0,0 0 0,-1 1 0,-2 16 0,-72 156 0,2-4 0,71-164 0,1-1 0,0 1 0,-1-1 0,2 1 0,-1-1 0,0 1 0,1 0 0,0 7 0,1-11 0,-1 1 0,1-1 0,-1 1 0,1 0 0,-1-1 0,1 1 0,0-1 0,-1 0 0,1 1 0,0-1 0,0 0 0,0 1 0,0-1 0,1 0 0,-1 0 0,0 0 0,0 0 0,1 0 0,-1 0 0,1 0 0,-1-1 0,0 1 0,1 0 0,-1-1 0,1 1 0,0-1 0,-1 0 0,3 1 0,41 6-228,1-2 1,53-1-1,-79-4-454,13 1-6144</inkml:trace>
</inkml:ink>
</file>

<file path=ppt/ink/ink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9:46:47.234"/>
    </inkml:context>
    <inkml:brush xml:id="br0">
      <inkml:brushProperty name="width" value="0.05" units="cm"/>
      <inkml:brushProperty name="height" value="0.05" units="cm"/>
    </inkml:brush>
  </inkml:definitions>
  <inkml:trace contextRef="#ctx0" brushRef="#br0">118 0 24575,'-1'18'0,"0"-1"0,-2 1 0,0-1 0,0 0 0,-2 0 0,-9 24 0,-51 92 0,61-125 0,1-3 0,1 0 0,-1 0 0,1 0 0,0 0 0,1 1 0,-1-1 0,1 0 0,0 1 0,0-1 0,0 11 0,2-13 0,-1 0 0,1 0 0,0 0 0,0 0 0,0-1 0,0 1 0,0 0 0,1-1 0,-1 1 0,1-1 0,0 1 0,-1-1 0,1 0 0,0 1 0,0-1 0,1 0 0,-1 0 0,0-1 0,1 1 0,-1 0 0,5 1 0,5 3-195,-1-1 0,1-1 0,0 0 0,0 0 0,1-2 0,14 3 0,10 0-6631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7:56:58.087"/>
    </inkml:context>
    <inkml:brush xml:id="br0">
      <inkml:brushProperty name="width" value="0.05" units="cm"/>
      <inkml:brushProperty name="height" value="0.05" units="cm"/>
    </inkml:brush>
  </inkml:definitions>
  <inkml:trace contextRef="#ctx0" brushRef="#br0">1 158 24575,'1'-5'0,"0"-1"0,1 1 0,0 0 0,0 0 0,0-1 0,1 1 0,-1 1 0,1-1 0,5-6 0,2-4 0,3-9 0,-6 10 0,18-24 0,-25 37 0,1 0 0,-1 1 0,0-1 0,1 1 0,-1-1 0,1 0 0,-1 1 0,1-1 0,-1 1 0,1 0 0,0-1 0,-1 1 0,1-1 0,-1 1 0,1 0 0,0-1 0,-1 1 0,1 0 0,0 0 0,-1 0 0,1-1 0,0 1 0,0 0 0,-1 0 0,1 0 0,1 0 0,-1 1 0,0-1 0,-1 1 0,1 0 0,0-1 0,0 1 0,-1 0 0,1-1 0,0 1 0,-1 0 0,1 0 0,-1-1 0,1 1 0,-1 0 0,1 0 0,-1 0 0,1 1 0,1 6 0,0 0 0,0-1 0,1 14 0,2 173 0,-6-137 0,2-1 0,2 0 0,14 66 0,19 17-1365,-30-118-5461</inkml:trace>
</inkml:ink>
</file>

<file path=ppt/ink/ink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9:47:02.290"/>
    </inkml:context>
    <inkml:brush xml:id="br0">
      <inkml:brushProperty name="width" value="0.05" units="cm"/>
      <inkml:brushProperty name="height" value="0.05" units="cm"/>
    </inkml:brush>
  </inkml:definitions>
  <inkml:trace contextRef="#ctx0" brushRef="#br0">930 154 24575,'-7'-7'0,"-1"1"0,1 0 0,-1 0 0,0 0 0,-1 1 0,1 0 0,-1 1 0,0 0 0,0 1 0,0-1 0,0 2 0,-1-1 0,1 1 0,-1 1 0,1 0 0,-1 0 0,0 1 0,0 0 0,1 1 0,-1 0 0,-11 2 0,0 2 0,0 1 0,1 1 0,0 1 0,0 1 0,1 0 0,0 1 0,1 2 0,-28 20 0,-3 8 0,2 2 0,1 2 0,3 2 0,2 2 0,-45 66 0,57-69 0,1 1 0,3 2 0,1 0 0,3 2 0,2 0 0,-19 79 0,31-94 0,1-1 0,2 1 0,1 0 0,2 0 0,1 1 0,2-1 0,1 0 0,12 49 0,-8-56 0,1-1 0,2 0 0,0-1 0,2 0 0,1 0 0,1-2 0,1 0 0,2 0 0,0-1 0,37 37 0,-27-34-20,2-2-1,0-1 0,1-1 0,1-2 1,54 26-1,-42-26-48,1-3 1,1-1 0,92 19-1,-73-25 12,0-3 1,0-3-1,1-2 0,-1-3 0,0-3 0,117-22 0,-121 12 57,0-2 0,-1-3 0,0-2 0,-2-3 0,-1-2 0,-1-3 0,-1-2 0,63-49 0,-82 52 0,-1-1 0,-2-2 0,-1-1 0,-2-2 0,28-39 0,-37 42 0,-1 0 0,-2-1 0,-1-1 0,-1 0 0,-2-2 0,15-61 0,-20 52 0,-1-1 0,-3 0 0,-1 0 0,-3 0 0,-1 0 0,-2 1 0,-3-1 0,-1 0 0,-23-75 0,20 86 0,-2 0 0,-2 0 0,-1 1 0,-2 1 0,-1 0 0,-1 2 0,-2 0 0,-1 1 0,-1 1 0,-1 1 0,-2 1 0,-43-34 0,45 44-10,0 0 0,-1 2-1,-1 0 1,0 2 0,-1 1-1,-50-14 1,41 17 46,0 2 0,0 1 0,0 2 0,-68 2 0,41 7-227,1 2-1,1 4 1,0 1-1,0 4 1,2 2-1,-60 28 1,30-7-5972</inkml:trace>
</inkml:ink>
</file>

<file path=ppt/ink/ink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9:47:03.096"/>
    </inkml:context>
    <inkml:brush xml:id="br0">
      <inkml:brushProperty name="width" value="0.05" units="cm"/>
      <inkml:brushProperty name="height" value="0.05" units="cm"/>
    </inkml:brush>
  </inkml:definitions>
  <inkml:trace contextRef="#ctx0" brushRef="#br0">204 106 24575,'0'-42'0,"-24"88"0,-11 39 0,3 0 0,4 2 0,4 1 0,-18 124 0,33-147 0,3 1 0,2 78 0,6-99 0,2 1 0,2-1 0,2 0 0,14 45 0,-21-87 0,0 1 0,0 0 0,1 0 0,-1 0 0,1-1 0,0 1 0,0-1 0,0 1 0,1-1 0,4 5 0,-5-7 0,0 1 0,0-1 0,1 1 0,-1-1 0,0 0 0,1 0 0,0 0 0,-1 0 0,1-1 0,-1 1 0,1-1 0,0 1 0,-1-1 0,1 0 0,0 0 0,4-1 0,50-5 0,0-3 0,66-19 0,-7 2 0,171-24 0,10-1 0,-5-25 0,-286 74 0,2-1 0,0 0 0,-1 0 0,1 0 0,9-6 0,-15 7 0,-1 1 0,1 0 0,0-1 0,-1 1 0,1-1 0,-1 0 0,1 0 0,-1 1 0,0-1 0,1 0 0,-1 0 0,0 0 0,0 0 0,-1-1 0,1 1 0,0 0 0,-1 0 0,1 0 0,-1-1 0,0-2 0,3-46 0,0 3 0,-2 0 0,-6-59 0,-7 27 0,-41-150 0,37 180 0,-2 1 0,-2 0 0,-2 2 0,-30-46 0,51 91 1,-9-14 113,-1 0-1,-19-22 0,27 35-187,1 1 0,0-1 0,0 1 0,-1-1-1,0 1 1,1 0 0,-1 0 0,0 0 0,0 1-1,0-1 1,0 1 0,0-1 0,-1 1 0,1 0-1,0 0 1,0 0 0,-1 1 0,1-1 0,-1 1 0,1 0-1,-1 0 1,-3 0 0,-5 5-6752</inkml:trace>
</inkml:ink>
</file>

<file path=ppt/ink/ink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9:47:03.793"/>
    </inkml:context>
    <inkml:brush xml:id="br0">
      <inkml:brushProperty name="width" value="0.05" units="cm"/>
      <inkml:brushProperty name="height" value="0.05" units="cm"/>
    </inkml:brush>
  </inkml:definitions>
  <inkml:trace contextRef="#ctx0" brushRef="#br0">3 224 24575,'-1'1'0,"1"-1"0,0 0 0,0 1 0,-1-1 0,1 1 0,0-1 0,0 1 0,0-1 0,0 0 0,0 1 0,0-1 0,0 1 0,0-1 0,0 1 0,0-1 0,0 1 0,0-1 0,0 1 0,0-1 0,0 1 0,0-1 0,1 0 0,-1 1 0,0-1 0,0 1 0,0-1 0,1 1 0,-1-1 0,0 0 0,1 1 0,-1 0 0,11 18 0,-4-8 0,1-1 0,0 0 0,0 0 0,1 0 0,1-1 0,-1 0 0,1-1 0,1 0 0,20 11 0,-16-11 0,2 0 0,-1-2 0,1 0 0,0 0 0,0-2 0,33 5 0,-32-7 0,1 0 0,-1-2 0,0 0 0,1-1 0,-1-1 0,0 0 0,0-2 0,0 0 0,0-1 0,-1-1 0,0 0 0,0-2 0,0 1 0,-1-2 0,16-11 0,-23 12 0,1 0 0,-1-1 0,0 0 0,-1-1 0,0 1 0,0-2 0,-1 1 0,-1-1 0,1 0 0,-2 0 0,8-23 0,-10 27 0,-1-1 0,0 0 0,0 0 0,-1 0 0,0 0 0,-1 0 0,0 0 0,0 0 0,0 0 0,-1 0 0,0 0 0,-1 0 0,0 0 0,0 0 0,-1 1 0,0-1 0,0 1 0,-1 0 0,-6-10 0,-2-1-1365,1 4-5461</inkml:trace>
</inkml:ink>
</file>

<file path=ppt/ink/ink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9:47:04.323"/>
    </inkml:context>
    <inkml:brush xml:id="br0">
      <inkml:brushProperty name="width" value="0.05" units="cm"/>
      <inkml:brushProperty name="height" value="0.05" units="cm"/>
    </inkml:brush>
  </inkml:definitions>
  <inkml:trace contextRef="#ctx0" brushRef="#br0">68 49 24575,'0'0'0,"-1"-1"0,1 0 0,0 1 0,-1-1 0,1 0 0,0 1 0,-1-1 0,1 0 0,0 1 0,0-1 0,0 0 0,0 1 0,0-1 0,0 0 0,0 0 0,0 1 0,0-1 0,0 0 0,0 0 0,0 1 0,0-1 0,0 0 0,1 1 0,-1-1 0,0 0 0,1 1 0,-1-1 0,0 0 0,1 1 0,-1-1 0,1 1 0,-1-1 0,1 1 0,-1-1 0,1 1 0,-1-1 0,1 1 0,0 0 0,0-1 0,25-16 0,-22 15 0,0 1 0,-1 0 0,1 0 0,0 0 0,0 1 0,-1-1 0,1 1 0,0 0 0,0 0 0,0 1 0,0-1 0,-1 1 0,1-1 0,0 1 0,0 0 0,-1 0 0,1 1 0,-1-1 0,1 1 0,5 4 0,-7-5 0,1 1 0,-1 0 0,0 1 0,1-1 0,-1 0 0,0 1 0,0-1 0,-1 1 0,1 0 0,0-1 0,-1 1 0,0 0 0,1 0 0,-1 0 0,-1 0 0,1 0 0,0 0 0,-1 1 0,1-1 0,-1 0 0,0 0 0,0 0 0,0 0 0,-1 1 0,0 3 0,-1 1 0,0 0 0,0-1 0,-1 1 0,0-1 0,-1 1 0,0-1 0,0 0 0,0 0 0,-1-1 0,0 1 0,0-1 0,-1 0 0,1-1 0,-1 1 0,-1-1 0,1 0 0,-1-1 0,0 1 0,0-1 0,0-1 0,0 1 0,-15 3 0,20-6 0,-1-1 0,0 1 0,1-1 0,-1 0 0,0 0 0,1 0 0,-1 0 0,0 0 0,0-1 0,1 1 0,-1-1 0,0 0 0,1 1 0,-1-1 0,1 0 0,-1-1 0,1 1 0,0 0 0,-1-1 0,1 0 0,0 1 0,0-1 0,0 0 0,0 0 0,0 0 0,1 0 0,-1 0 0,0-1 0,1 1 0,0 0 0,0-1 0,-1 1 0,1-1 0,1 1 0,-1-1 0,0 0 0,0-2 0,0-2 0,0 1 0,0-1 0,0 1 0,1-1 0,0 1 0,0-1 0,0 1 0,1-1 0,0 1 0,1-1 0,-1 1 0,1 0 0,0 0 0,6-10 0,-6 12-45,1 0-1,0-1 1,0 2-1,0-1 1,1 0-1,-1 1 1,1-1-1,0 1 1,0 0-1,0 1 1,0-1-1,1 0 1,-1 1-1,1 0 1,-1 0-1,1 1 1,0-1-1,0 1 1,0 0-1,0 0 1,0 1-1,0 0 1,0-1-1,0 2 0,0-1 1,0 0-1,0 1 1,-1 0-1,6 2 1,7 4-6781</inkml:trace>
</inkml:ink>
</file>

<file path=ppt/ink/ink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9:47:04.678"/>
    </inkml:context>
    <inkml:brush xml:id="br0">
      <inkml:brushProperty name="width" value="0.05" units="cm"/>
      <inkml:brushProperty name="height" value="0.05" units="cm"/>
    </inkml:brush>
  </inkml:definitions>
  <inkml:trace contextRef="#ctx0" brushRef="#br0">35 152 24575,'0'-3'0,"1"1"0,-1-1 0,0 1 0,1 0 0,0-1 0,0 1 0,0-1 0,0 1 0,0 0 0,0 0 0,0 0 0,1-1 0,-1 1 0,1 1 0,0-1 0,0 0 0,-1 0 0,1 1 0,0-1 0,0 1 0,0-1 0,1 1 0,-1 0 0,0 0 0,1 0 0,-1 0 0,5-1 0,-1 0 0,1 0 0,-1 1 0,0 0 0,1 0 0,-1 1 0,1-1 0,0 1 0,-1 1 0,10 1 0,-11-2 0,-1 1 0,0 0 0,0 0 0,0 1 0,0-1 0,-1 1 0,1-1 0,0 1 0,0 1 0,-1-1 0,0 0 0,1 1 0,-1 0 0,0-1 0,0 1 0,0 1 0,-1-1 0,1 0 0,-1 1 0,0-1 0,0 1 0,0 0 0,0-1 0,0 1 0,-1 0 0,0 0 0,0 0 0,0 0 0,0 0 0,-1 1 0,0-1 0,1 0 0,-1 0 0,-1 0 0,1 0 0,-1 1 0,-1 4 0,0-1 0,0-1 0,0 1 0,-1-1 0,0 1 0,0-1 0,-1 0 0,0-1 0,0 1 0,-1 0 0,0-1 0,0 0 0,-9 8 0,9-10 0,1 0 0,-1 0 0,0 0 0,0-1 0,-1 1 0,1-1 0,-1 0 0,0-1 0,0 0 0,0 0 0,0 0 0,0 0 0,0-1 0,0 0 0,0 0 0,-8-1 0,11 0 0,0 0 0,0-1 0,0 1 0,0-1 0,1 0 0,-1 1 0,0-1 0,0-1 0,0 1 0,1 0 0,-1-1 0,1 1 0,-1-1 0,1 0 0,0 0 0,-1 0 0,1 0 0,-2-3 0,1 1 0,0 0 0,1-1 0,-1 1 0,1-1 0,0 0 0,0 0 0,1 0 0,0 0 0,-2-9 0,2 1 0,0 0 0,1 0 0,0 0 0,1 0 0,0 0 0,1 0 0,6-19 0,-3 18 69,0 0-1,1 0 0,0 1 0,15-23 1,-18 31-170,0 1 1,1 0-1,-1 0 1,1 0 0,0 0-1,0 0 1,0 1-1,0 0 1,1-1 0,-1 2-1,1-1 1,0 0 0,0 1-1,0 0 1,0 0-1,7-1 1,9 1-6726</inkml:trace>
</inkml:ink>
</file>

<file path=ppt/ink/ink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9:47:05.424"/>
    </inkml:context>
    <inkml:brush xml:id="br0">
      <inkml:brushProperty name="width" value="0.05" units="cm"/>
      <inkml:brushProperty name="height" value="0.05" units="cm"/>
    </inkml:brush>
  </inkml:definitions>
  <inkml:trace contextRef="#ctx0" brushRef="#br0">119 548 24575,'-3'0'0,"-1"-1"0,1 0 0,1 1 0,-1-1 0,0 0 0,0 0 0,0-1 0,0 1 0,1-1 0,-1 1 0,1-1 0,-1 0 0,1 0 0,-1 0 0,1 0 0,0 0 0,0-1 0,0 1 0,1-1 0,-1 1 0,0-1 0,1 0 0,-2-4 0,3 7 0,0 0 0,0 0 0,0 0 0,0 1 0,0-1 0,0 0 0,1 0 0,-1 0 0,0 0 0,0 0 0,0 0 0,0 0 0,0 0 0,1 0 0,-1 0 0,0 0 0,0 0 0,0 0 0,0 0 0,1 0 0,-1 0 0,0 0 0,0 0 0,0 0 0,0 0 0,0 0 0,1 0 0,-1 0 0,0 0 0,0 0 0,0 0 0,0 0 0,0 0 0,0-1 0,1 1 0,-1 0 0,0 0 0,0 0 0,0 0 0,0 0 0,0 0 0,0 0 0,0-1 0,0 1 0,0 0 0,1 0 0,-1 0 0,0 0 0,0 0 0,0-1 0,0 1 0,0 0 0,0 0 0,0 0 0,0-1 0,9 14 0,7 15 0,-2 1 0,-2 0 0,0 1 0,12 53 0,15 128 0,-14-61 0,-17-125 0,-5-22 0,-5-17 0,-96-333 0,57 215 0,-36-195 0,73 305 0,1 0 0,1 0 0,1 0 0,2 0 0,3-33 0,-3 49 0,0 1 0,0 0 0,0-1 0,1 1 0,0 0 0,0 0 0,0 0 0,1 0 0,-1 0 0,1 1 0,1-1 0,-1 1 0,0 0 0,1 0 0,0 0 0,0 0 0,0 1 0,0-1 0,1 1 0,0 0 0,-1 0 0,1 1 0,0 0 0,0-1 0,0 2 0,1-1 0,7-1 0,2 1 0,0 1 0,0 0 0,0 1 0,0 1 0,1 0 0,-1 1 0,-1 1 0,1 0 0,0 1 0,-1 1 0,1 0 0,21 12 0,-6-1 0,0 1 0,-1 2 0,0 1 0,36 34 0,-53-43 0,0 0 0,-1 2 0,0-1 0,-1 2 0,0-1 0,-1 1 0,0 1 0,12 30 0,-18-37 0,0 0 0,-1 1 0,0-1 0,0 1 0,-1-1 0,0 1 0,-1-1 0,0 1 0,0 0 0,-1 0 0,0-1 0,-1 1 0,0-1 0,0 1 0,0-1 0,-1 0 0,-1 0 0,-7 15 0,0-8 0,0 0 0,-1 0 0,-1-1 0,0 0 0,-1-1 0,0-1 0,-1 0 0,0-1 0,-1-1 0,0 0 0,-1-1 0,0-1 0,0 0 0,-1-2 0,0 0 0,-22 4 0,35-9 0,0 0 0,0-1 0,0 0 0,0 0 0,0 0 0,-1 0 0,1-1 0,0 0 0,0 0 0,0-1 0,0 1 0,1-1 0,-1 0 0,-5-3 0,8 4 0,1 0 0,-1-1 0,0 1 0,0-1 0,1 1 0,-1-1 0,1 0 0,-1 0 0,1 1 0,0-1 0,0 0 0,0 0 0,0 0 0,0 0 0,0-1 0,0 1 0,1 0 0,-1 0 0,1 0 0,0-1 0,-1 1 0,1 0 0,0 0 0,0-1 0,1 1 0,-1 0 0,0 0 0,1-1 0,-1 1 0,1 0 0,0 0 0,0 0 0,2-4 0,-1 2 0,0 0 0,1 0 0,-1 0 0,1 0 0,0 0 0,1 1 0,-1-1 0,0 1 0,1 0 0,0 0 0,0 0 0,0 1 0,0-1 0,0 1 0,0 0 0,1 0 0,-1 1 0,1-1 0,-1 1 0,1 0 0,-1 0 0,1 0 0,9 1 0,-3-1 0,0 1 0,-1 1 0,1 0 0,0 1 0,0 0 0,-1 0 0,1 1 0,-1 0 0,15 8 0,-1 1 62,-1 2 0,-1 1 0,0 1 0,22 20 0,72 80-597,-64-62-605,-27-28-5686</inkml:trace>
</inkml:ink>
</file>

<file path=ppt/ink/ink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9:47:05.952"/>
    </inkml:context>
    <inkml:brush xml:id="br0">
      <inkml:brushProperty name="width" value="0.05" units="cm"/>
      <inkml:brushProperty name="height" value="0.05" units="cm"/>
    </inkml:brush>
  </inkml:definitions>
  <inkml:trace contextRef="#ctx0" brushRef="#br0">34 140 24575,'-10'-18'0,"-14"-39"0,24 57 0,0 0 0,0 0 0,0 0 0,1 0 0,-1 0 0,0 1 0,0-1 0,0 0 0,0 0 0,0 0 0,0 0 0,0 0 0,0 0 0,1 0 0,-1 0 0,0 0 0,0 0 0,0 0 0,0 0 0,0 0 0,1 0 0,-1 0 0,0 0 0,0 0 0,0 0 0,0 0 0,0 0 0,1 0 0,-1 0 0,0 0 0,0 0 0,0 0 0,0 0 0,0 0 0,0 0 0,1 0 0,-1 0 0,0 0 0,0 0 0,0 0 0,0 0 0,0 0 0,0-1 0,0 1 0,1 0 0,-1 0 0,0 0 0,0 0 0,0 0 0,0 0 0,0 0 0,0-1 0,0 1 0,0 0 0,0 0 0,0 0 0,0 0 0,0 0 0,0-1 0,0 1 0,0 0 0,0 0 0,0 0 0,0 0 0,0 0 0,0 0 0,0-1 0,12 9 0,-10-7 0,21 16 0,2 2 0,40 22 0,-58-37 0,0-1 0,1 1 0,-1-1 0,1-1 0,0 1 0,0-2 0,-1 1 0,1-1 0,1 0 0,14 0 0,-21-1 0,0 0 0,-1-1 0,1 1 0,0 0 0,0-1 0,-1 0 0,1 1 0,0-1 0,-1 0 0,1 0 0,0 1 0,-1-1 0,0-1 0,1 1 0,-1 0 0,1 0 0,-1 0 0,0-1 0,0 1 0,2-3 0,-2 1 0,1 0 0,-1-1 0,1 1 0,-1-1 0,0 1 0,-1-1 0,1 1 0,-1-1 0,1-6 0,-1 0 0,-1 0 0,0 1 0,-1-1 0,1 0 0,-2 1 0,0-1 0,-3-8 0,5 15 0,0 1 0,-1 0 0,1 0 0,-1-1 0,1 1 0,-1 0 0,1 0 0,-5-3 0,6 5 0,0 0 0,-1-1 0,1 1 0,0 0 0,-1 0 0,1 0 0,0 0 0,-1-1 0,1 1 0,0 0 0,-1 0 0,1 0 0,-1 0 0,1 0 0,0 0 0,-1 0 0,1 0 0,0 0 0,-1 0 0,1 0 0,-1 0 0,1 0 0,0 0 0,-1 1 0,0-1 0,0 1 0,1 0 0,-1-1 0,1 1 0,-1 0 0,0 0 0,1-1 0,0 1 0,-1 0 0,1 0 0,-1 0 0,1-1 0,0 1 0,0 0 0,-1 1 0,-2 13 0,1-1 0,1 1 0,0 0 0,0-1 0,3 20 0,14 76 0,-12-86 0,26 112 0,77 216 0,-61-213 0,-43-129 0,9 29 0,-12-37 0,1 0 0,-1 0 0,0 0 0,0 0 0,1 1 0,-1-1 0,-1 0 0,1 0 0,0 0 0,0 0 0,-1 0 0,1 0 0,-1 0 0,0 0 0,-1 2 0,2-3 0,-1-1 0,0 1 0,0-1 0,0 1 0,0-1 0,0 1 0,0-1 0,0 0 0,0 1 0,0-1 0,0 0 0,0 0 0,0 0 0,0 1 0,0-1 0,0 0 0,0 0 0,0-1 0,0 1 0,0 0 0,0 0 0,0 0 0,0-1 0,0 1 0,0 0 0,1-1 0,-1 1 0,0-1 0,-1 0 0,-29-17 0,30 17 0,-20-14 0,0-2 0,1 0 0,1-2 0,-22-27 0,11 8 0,-38-62 0,58 84 0,1-1 0,0-1 0,1 1 0,-7-26 0,14 39 0,0-1 0,-1 1 0,1-1 0,1 1 0,-1-1 0,1 0 0,0 1 0,0-1 0,0 0 0,0 0 0,1 1 0,0-1 0,0 1 0,0-1 0,1 1 0,0-1 0,-1 1 0,2 0 0,-1 0 0,0 0 0,1 0 0,0 0 0,3-4 0,15-9-1365,0 3-5461</inkml:trace>
</inkml:ink>
</file>

<file path=ppt/ink/ink2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9:47:06.405"/>
    </inkml:context>
    <inkml:brush xml:id="br0">
      <inkml:brushProperty name="width" value="0.05" units="cm"/>
      <inkml:brushProperty name="height" value="0.05" units="cm"/>
    </inkml:brush>
  </inkml:definitions>
  <inkml:trace contextRef="#ctx0" brushRef="#br0">239 236 24575,'0'-21'0,"-1"0"0,-1 1 0,-1-1 0,-6-23 0,7 38 0,0-1 0,0 0 0,-1 1 0,1-1 0,-1 1 0,-1 0 0,1 0 0,-1 0 0,0 0 0,0 1 0,-1-1 0,0 1 0,0 0 0,0 1 0,-11-9 0,13 12 0,0 0 0,1 0 0,-1 0 0,0 0 0,0 0 0,0 1 0,0-1 0,0 1 0,0 0 0,1 0 0,-1 0 0,0 0 0,0 0 0,0 1 0,0-1 0,0 1 0,0 0 0,0 0 0,1 0 0,-1 0 0,0 1 0,1-1 0,-1 0 0,1 1 0,-1 0 0,1 0 0,0 0 0,0 0 0,0 0 0,-4 4 0,-1 3 0,0 0 0,1 0 0,0 0 0,0 1 0,1 0 0,-8 20 0,9-17 0,0 0 0,1 1 0,0-1 0,1 1 0,1-1 0,0 1 0,1 0 0,1 0 0,2 17 0,-2-25 0,0 0 0,0-1 0,0 1 0,1 0 0,0-1 0,0 1 0,0-1 0,1 0 0,0 0 0,0 0 0,0 0 0,1 0 0,-1-1 0,1 1 0,0-1 0,1 0 0,-1 0 0,1-1 0,-1 1 0,1-1 0,0 0 0,0 0 0,1-1 0,6 3 0,-8-4 0,-1 0 0,1 0 0,0 0 0,0-1 0,-1 1 0,1-1 0,0 0 0,0 0 0,-1 0 0,1-1 0,0 0 0,-1 1 0,1-1 0,0 0 0,6-3 0,-6 1 0,1 0 0,-1 0 0,1 0 0,-1-1 0,0 1 0,0-1 0,-1 0 0,1 0 0,5-9 0,0-2 0,-1-1 0,-1 0 0,0 0 0,-1-1 0,6-28 0,3-47 0,-10 60 0,-5 31 0,-1 1 0,1-1 0,0 1 0,0-1 0,0 1 0,0-1 0,0 1 0,0-1 0,1 1 0,-1-1 0,0 1 0,0-1 0,0 1 0,0-1 0,1 1 0,-1-1 0,0 1 0,0 0 0,1-1 0,-1 1 0,0-1 0,1 1 0,-1 0 0,0-1 0,1 1 0,-1 0 0,0 0 0,2-1 0,6 12 0,5 29 0,-12-37 0,7 27-273,1 1 0,2-2 0,1 1 0,20 33 0,-18-41-6553</inkml:trace>
</inkml:ink>
</file>

<file path=ppt/ink/ink2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9:47:06.747"/>
    </inkml:context>
    <inkml:brush xml:id="br0">
      <inkml:brushProperty name="width" value="0.05" units="cm"/>
      <inkml:brushProperty name="height" value="0.05" units="cm"/>
    </inkml:brush>
  </inkml:definitions>
  <inkml:trace contextRef="#ctx0" brushRef="#br0">15 161 24575,'-2'-2'0,"1"0"0,-1 0 0,1-1 0,-1 1 0,1 0 0,0-1 0,0 1 0,0-1 0,1 0 0,-1 1 0,0-1 0,1 1 0,0-1 0,0 0 0,-1 0 0,1 1 0,1-5 0,-1 7 0,1 0 0,-1 0 0,0 0 0,1 0 0,-1 0 0,1 0 0,-1 0 0,0 0 0,1 0 0,-1 0 0,0 0 0,1 1 0,-1-1 0,0 0 0,1 0 0,-1 0 0,0 0 0,1 0 0,-1 1 0,0-1 0,0 0 0,1 0 0,-1 0 0,0 1 0,0-1 0,1 0 0,-1 1 0,0-1 0,1 1 0,8 9 0,-9-9 0,15 17 0,0 1 0,-2 0 0,-1 1 0,0 1 0,-1 0 0,-1 0 0,-2 1 0,8 28 0,-22-72 0,-10-40 0,12 31 0,0-45 0,4 63 0,1-1 0,0 1 0,1-1 0,1 1 0,7-24 0,-9 34 0,0 0 0,1 0 0,-1 0 0,0 1 0,1-1 0,0 0 0,-1 1 0,1 0 0,0-1 0,0 1 0,0 0 0,1 0 0,-1 0 0,5-3 0,-5 5 0,-1-1 0,1 0 0,0 1 0,0-1 0,0 1 0,0 0 0,0-1 0,0 1 0,0 0 0,0 0 0,0 0 0,0 1 0,-1-1 0,1 0 0,0 1 0,0-1 0,0 1 0,0 0 0,0 0 0,-1-1 0,1 1 0,0 0 0,2 2 0,4 4 43,0-1-1,-1 1 1,0 0-1,0 0 1,0 1-1,-1 0 1,6 9-1,32 63-1444,-40-73 1099,18 39-6523</inkml:trace>
</inkml:ink>
</file>

<file path=ppt/ink/ink2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9:47:07.834"/>
    </inkml:context>
    <inkml:brush xml:id="br0">
      <inkml:brushProperty name="width" value="0.05" units="cm"/>
      <inkml:brushProperty name="height" value="0.05" units="cm"/>
    </inkml:brush>
  </inkml:definitions>
  <inkml:trace contextRef="#ctx0" brushRef="#br0">252 713 24575,'-1'-9'0,"0"-1"0,0 1 0,-1 0 0,0-1 0,-1 1 0,0 0 0,-1 0 0,1 0 0,-2 1 0,-8-14 0,10 16 0,-1 0 0,0 1 0,0 0 0,-1 0 0,1 0 0,-1 0 0,0 1 0,-1-1 0,1 1 0,-1 1 0,1-1 0,-1 1 0,0 0 0,-1 0 0,-10-3 0,13 6 0,0-1 0,1 1 0,-1 0 0,0 0 0,0 0 0,0 0 0,0 1 0,0-1 0,0 1 0,1 0 0,-1 0 0,0 1 0,1-1 0,-1 1 0,1-1 0,-1 1 0,1 0 0,0 1 0,0-1 0,0 1 0,0-1 0,0 1 0,0 0 0,1 0 0,0 0 0,-1 0 0,1 0 0,0 1 0,0-1 0,-1 6 0,-1 0 0,0-1 0,1 1 0,1 0 0,0 0 0,0 0 0,0 0 0,1 0 0,1 1 0,-1-1 0,2 0 0,1 17 0,0-18 0,0 0 0,0 0 0,1 0 0,0 0 0,0-1 0,1 1 0,0-1 0,0 0 0,1 0 0,-1-1 0,2 1 0,-1-1 0,1 0 0,0 0 0,9 6 0,-10-8 0,1-1 0,-1 0 0,1 0 0,0-1 0,0 1 0,0-1 0,0-1 0,0 1 0,0-1 0,1 0 0,-1 0 0,0-1 0,1 0 0,-1 0 0,0 0 0,1-1 0,-1 0 0,0 0 0,0-1 0,11-3 0,-11 2 0,0 0 0,1 0 0,-1 0 0,0 0 0,-1-1 0,1 0 0,-1 0 0,1-1 0,-1 0 0,-1 0 0,9-10 0,-7 7 0,-1-1 0,0 0 0,-1 0 0,0-1 0,0 1 0,-1-1 0,3-12 0,-1-7 0,-2-1 0,-1 0 0,-1 0 0,-5-44 0,-6-12 0,-4 0 0,-47-160 0,56 228 0,3 11 0,1 0 0,-1 0 0,-1 1 0,1-1 0,-1 1 0,0-1 0,-1 1 0,-7-11 0,11 17 0,0-1 0,0 1 0,-1 0 0,1 0 0,0 0 0,0 0 0,0 0 0,0-1 0,0 1 0,0 0 0,-1 0 0,1 0 0,0 0 0,0 0 0,0 0 0,0 0 0,-1 0 0,1 0 0,0 0 0,0 0 0,0 0 0,0-1 0,-1 1 0,1 0 0,0 0 0,0 0 0,0 1 0,-1-1 0,1 0 0,0 0 0,0 0 0,0 0 0,0 0 0,-1 0 0,1 0 0,0 0 0,0 0 0,0 0 0,0 0 0,0 0 0,-1 1 0,1-1 0,0 0 0,0 0 0,-4 12 0,1 14 0,3-26 0,-1 50 0,3-1 0,1 1 0,3-1 0,2-1 0,2 1 0,2-1 0,23 56 0,-26-81 0,1 0 0,1-1 0,19 28 0,-25-43 0,1 1 0,0-1 0,0 0 0,0 0 0,1-1 0,0 1 0,1-1 0,-1-1 0,1 0 0,0 0 0,16 7 0,-21-11 0,0 1 0,1-1 0,-1 0 0,0-1 0,0 1 0,1-1 0,-1 1 0,0-1 0,0 0 0,1 0 0,-1 0 0,0-1 0,1 1 0,-1-1 0,0 0 0,0 0 0,0 0 0,6-2 0,-5 0 0,-1 0 0,1 1 0,-1-1 0,0 0 0,0 0 0,-1-1 0,1 1 0,-1 0 0,1-1 0,-1 0 0,0 1 0,3-9 0,0-5 0,0 0 0,-1 0 0,-1-1 0,0 1 0,0-32 0,-4-20 0,0-17 0,1 86 0,0 0 0,0 0 0,0-1 0,0 1 0,0 0 0,0 0 0,0 0 0,0-1 0,0 1 0,0 0 0,0 0 0,0-1 0,0 1 0,0 0 0,0 0 0,0 0 0,1-1 0,-1 1 0,0 0 0,0 0 0,0 0 0,0 0 0,0-1 0,0 1 0,1 0 0,-1 0 0,0 0 0,0 0 0,0 0 0,0-1 0,1 1 0,-1 0 0,0 0 0,0 0 0,0 0 0,1 0 0,5 6 0,6 14 0,-12-19 0,24 54 0,-12-26 0,19 31 0,-27-52 0,1 0 0,0-1 0,0 0 0,1 0 0,0-1 0,0 0 0,1 0 0,12 9 0,-17-13 0,0-1 0,0 0 0,0 0 0,-1 0 0,1 0 0,0-1 0,0 1 0,0 0 0,0-1 0,0 1 0,1-1 0,-1 0 0,0 0 0,0 0 0,0 0 0,0 0 0,0 0 0,0 0 0,0-1 0,0 1 0,4-2 0,-3 0 0,0 0 0,0 0 0,0 0 0,-1 0 0,1 0 0,-1-1 0,1 1 0,-1-1 0,0 0 0,0 0 0,4-6 0,0-3 0,-1 0 0,0 0 0,0-1 0,-2 0 0,5-24 0,-3-2 0,-2 0 0,-4-73 0,-6 86 0,4 24 0,2 16 0,5 10 0,1 0 0,0-1 0,2 0 0,0 0 0,15 29 0,61 106 0,-73-141 0,37 63 0,-16-30 0,28 63 0,-57-109 0,0 1 0,0-1 0,-1 0 0,1 1 0,-1-1 0,-1 1 0,1-1 0,0 1 0,-1-1 0,0 1 0,0-1 0,-1 8 0,0-10 0,0 1 0,0-1 0,0 1 0,0-1 0,-1 0 0,1 0 0,-1 1 0,1-1 0,-1 0 0,0 0 0,1-1 0,-1 1 0,0 0 0,0-1 0,-1 1 0,1-1 0,0 1 0,0-1 0,-1 0 0,1 0 0,-1 0 0,1 0 0,-4 0 0,-5 2 0,-1-1 0,0-1 0,0 0 0,0 0 0,0-1 0,0-1 0,0 0 0,0 0 0,1-1 0,-22-7 0,20 5 0,0 0 0,1-1 0,0-1 0,0 0 0,0 0 0,1-1 0,0-1 0,0 0 0,-14-14 0,20 17-52,1-1-1,0 0 1,1 1-1,-1-2 1,1 1-1,0 0 1,1-1-1,-1 1 1,1-1-1,0 0 1,1 1-1,0-1 1,0 0-1,1 0 1,-1 0-1,1 0 1,1 0-1,0 0 1,-1 0-1,2 0 0,-1 0 1,1 1-1,0-1 1,1 1-1,5-12 1,8-12-6774</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7:56:58.587"/>
    </inkml:context>
    <inkml:brush xml:id="br0">
      <inkml:brushProperty name="width" value="0.05" units="cm"/>
      <inkml:brushProperty name="height" value="0.05" units="cm"/>
    </inkml:brush>
  </inkml:definitions>
  <inkml:trace contextRef="#ctx0" brushRef="#br0">578 69 24575,'0'-2'0,"0"-1"0,0 1 0,0-1 0,-1 0 0,1 1 0,-1-1 0,1 1 0,-1 0 0,0-1 0,0 1 0,0 0 0,0-1 0,0 1 0,0 0 0,-1 0 0,1 0 0,-1 0 0,0 0 0,1 0 0,-1 0 0,0 1 0,0-1 0,-2-1 0,-1 1 0,-1-1 0,1 1 0,0 1 0,-1-1 0,1 1 0,-1 0 0,1 0 0,-1 0 0,-9 1 0,-10 0 0,0 2 0,0 1 0,1 0 0,-1 2 0,-35 12 0,24-5 0,0 2 0,-63 36 0,87-43 0,0 1 0,1-1 0,1 2 0,-1 0 0,1 0 0,1 1 0,-1 0 0,2 1 0,-13 18 0,19-25 0,-1 0 0,1 0 0,0 1 0,1-1 0,-1 0 0,1 0 0,0 1 0,0-1 0,0 1 0,0-1 0,1 1 0,0 0 0,0-1 0,0 1 0,1-1 0,-1 1 0,1-1 0,0 1 0,0-1 0,1 1 0,-1-1 0,1 0 0,0 0 0,0 0 0,1 0 0,-1 0 0,1 0 0,0-1 0,0 1 0,0-1 0,0 0 0,4 3 0,5 4 0,1-1 0,0-1 0,0 0 0,1-1 0,-1-1 0,2 0 0,-1 0 0,1-2 0,0 0 0,20 3 0,13 0 0,95 2 0,-70-10 0,0-4 0,-1-2 0,0-3 0,0-4 0,-1-3 0,99-37 0,-139 42 0,46-26 0,-68 33 0,0 0 0,0-1 0,-1 0 0,0-1 0,0 0 0,-1 0 0,0-1 0,0 1 0,6-11 0,-11 16 0,-1 0 0,0 1 0,1-1 0,-1 0 0,0 0 0,0 0 0,-1 0 0,1-1 0,0 1 0,-1 0 0,1 0 0,-1 0 0,0-1 0,0 1 0,0 0 0,0 0 0,0-1 0,0 1 0,0 0 0,-1 0 0,1 0 0,-1-1 0,0 1 0,1 0 0,-1 0 0,0 0 0,0 0 0,-1 0 0,1 0 0,0 1 0,-1-1 0,1 0 0,-1 0 0,1 1 0,-1-1 0,0 1 0,1 0 0,-1-1 0,0 1 0,0 0 0,0 0 0,-3-1 0,-9-4 0,0 1 0,0 0 0,-1 1 0,-28-4 0,42 8 0,-267-28 342,0 21-2049,219 7-5119</inkml:trace>
</inkml:ink>
</file>

<file path=ppt/ink/ink2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9:47:08.533"/>
    </inkml:context>
    <inkml:brush xml:id="br0">
      <inkml:brushProperty name="width" value="0.05" units="cm"/>
      <inkml:brushProperty name="height" value="0.05" units="cm"/>
    </inkml:brush>
  </inkml:definitions>
  <inkml:trace contextRef="#ctx0" brushRef="#br0">277 640 24575,'1'-21'0,"6"-37"0,-3 40 0,-2 1 0,0-1 0,-1-19 0,-1 35 0,0 0 0,0 1 0,-1-1 0,1 0 0,0 1 0,-1-1 0,1 1 0,-1-1 0,0 1 0,1-1 0,-1 1 0,0-1 0,0 1 0,0-1 0,0 1 0,0 0 0,0 0 0,0-1 0,-1 1 0,1 0 0,0 0 0,-1 0 0,1 0 0,-1 1 0,1-1 0,-1 0 0,1 1 0,-1-1 0,1 1 0,-1-1 0,0 1 0,1 0 0,-1-1 0,0 1 0,1 0 0,-1 0 0,0 0 0,1 1 0,-1-1 0,-2 1 0,-5 0 0,0 1 0,1 0 0,-1 0 0,0 1 0,1 0 0,-10 6 0,2-1 0,1 1 0,0 1 0,0 0 0,2 1 0,-1 0 0,1 1 0,1 1 0,-14 17 0,21-23 0,1-1 0,0 1 0,0 0 0,1 0 0,-1 0 0,2 0 0,-1 1 0,1-1 0,-2 10 0,4-11 0,-1-1 0,1 1 0,0 0 0,1 0 0,-1-1 0,1 1 0,0 0 0,1-1 0,-1 1 0,1 0 0,0-1 0,1 0 0,4 9 0,-3-9 0,-1 1 0,2-1 0,-1 0 0,0-1 0,1 1 0,0-1 0,0 0 0,0 0 0,1 0 0,-1-1 0,1 0 0,0 0 0,0 0 0,0-1 0,0 0 0,0 0 0,1-1 0,-1 1 0,1-1 0,-1-1 0,10 1 0,-11-1 0,-1 0 0,1-1 0,0 1 0,-1-1 0,1 0 0,0 0 0,-1 0 0,1-1 0,-1 1 0,0-1 0,1 0 0,-1-1 0,0 1 0,0-1 0,-1 1 0,1-1 0,0 0 0,-1-1 0,0 1 0,0-1 0,0 1 0,0-1 0,0 0 0,-1 0 0,0 0 0,1 0 0,-2-1 0,1 1 0,0-1 0,0-4 0,1-5 0,-1 1 0,-1 0 0,0-23 0,-1 29 0,0 0 0,-1 1 0,0-1 0,0 0 0,0 0 0,-1 0 0,0 1 0,-5-11 0,6 17 0,1-1 0,0 1 0,0 0 0,0 0 0,0 0 0,0 0 0,0 0 0,0 0 0,0 0 0,0 0 0,0 0 0,0 0 0,0 0 0,0 0 0,0 0 0,0 0 0,0 0 0,0-1 0,0 1 0,0 0 0,0 0 0,-1 0 0,1 0 0,0 0 0,0 0 0,0 0 0,0 0 0,0 0 0,0 0 0,0 0 0,0 0 0,0 0 0,0 0 0,0 0 0,-1 0 0,1 0 0,0 0 0,0 0 0,0 0 0,0 0 0,0 0 0,0 0 0,0 1 0,0-1 0,0 0 0,0 0 0,0 0 0,0 0 0,0 0 0,0 0 0,0 0 0,-1 0 0,1 0 0,0 0 0,0 0 0,0 0 0,0 0 0,0 0 0,0 0 0,0 1 0,0-1 0,0 0 0,0 0 0,0 0 0,0 0 0,0 0 0,0 0 0,-2 10 0,0 13 0,3-12 0,0-1 0,1 1 0,0-1 0,1 0 0,0 1 0,1-1 0,0-1 0,0 1 0,1 0 0,1-1 0,0 0 0,0-1 0,0 1 0,16 14 0,-17-18 0,0 0 0,0-1 0,0 0 0,1 0 0,-1 0 0,1-1 0,0 0 0,0 0 0,0 0 0,1-1 0,-1 0 0,1 0 0,-1-1 0,1 0 0,0 0 0,-1 0 0,1-1 0,0 0 0,0 0 0,-1-1 0,1 0 0,0 0 0,-1-1 0,12-3 0,-11 2 0,-1 0 0,0 0 0,0 0 0,-1-1 0,1 0 0,-1 0 0,1 0 0,-1 0 0,-1-1 0,1 0 0,-1 0 0,7-10 0,-6 6 0,0 0 0,0-1 0,-1 1 0,-1-1 0,1 0 0,-1 0 0,2-16 0,-3 3 0,0 1 0,-2 0 0,0-1 0,-2 1 0,0 0 0,-1 0 0,-8-24 0,-4-9 0,-45-102 0,45 124 0,-2 1 0,-2 1 0,-1 0 0,-27-32 0,41 55 0,-1 1 0,0 0 0,-11-9 0,16 15 0,1 1 0,0-1 0,0 0 0,0 0 0,-1 1 0,1-1 0,0 1 0,-1-1 0,1 1 0,-1-1 0,1 1 0,-1 0 0,-2 0 0,3 0 0,1 0 0,-1 0 0,0 1 0,0-1 0,1 0 0,-1 1 0,0-1 0,1 1 0,-1-1 0,0 1 0,1-1 0,-1 1 0,1 0 0,-1-1 0,1 1 0,-1-1 0,1 1 0,-1 0 0,1 0 0,0-1 0,-1 1 0,1 0 0,0 0 0,0-1 0,-1 1 0,1 0 0,0 1 0,-1 6 0,0 0 0,0 1 0,1-1 0,0 1 0,0-1 0,1 0 0,3 12 0,17 62 0,-16-66 0,8 27 0,2 0 0,2 0 0,1-2 0,3 0 0,1-1 0,2-1 0,2-1 0,57 64 0,-42-64 342,-38-36-464,-1-1 0,1 1 0,0 0 0,0 0 0,0-1 0,0 0 0,0 0 0,0 0 0,0 0 1,0 0-1,1 0 0,-1-1 0,7 1 0,1-4-6704</inkml:trace>
</inkml:ink>
</file>

<file path=ppt/ink/ink2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9:47:16.906"/>
    </inkml:context>
    <inkml:brush xml:id="br0">
      <inkml:brushProperty name="width" value="0.05" units="cm"/>
      <inkml:brushProperty name="height" value="0.05" units="cm"/>
    </inkml:brush>
  </inkml:definitions>
  <inkml:trace contextRef="#ctx0" brushRef="#br0">257 677 24575,'-2'-34'0,"-1"0"0,-14-54 0,3 14 0,-53-290 0,65 354 0,-1 0 0,0 1 0,0-1 0,-1 1 0,-5-10 0,8 18 0,0-1 0,1 1 0,-1 0 0,0 0 0,1 1 0,-1-1 0,0 0 0,0 0 0,0 0 0,0 0 0,0 1 0,0-1 0,0 0 0,0 1 0,0-1 0,0 1 0,-1-1 0,1 1 0,0 0 0,-2-1 0,1 2 0,1-1 0,-1 0 0,0 1 0,1 0 0,-1-1 0,0 1 0,1 0 0,-1 0 0,1 0 0,0 0 0,-1 0 0,1 0 0,0 0 0,0 0 0,-1 1 0,1-1 0,0 1 0,0-1 0,-1 3 0,-7 11 0,1 1 0,0-1 0,1 2 0,1-1 0,0 1 0,1 0 0,-4 27 0,-8 125 0,17-164 0,-3 51 0,3 1 0,2 0 0,3-1 0,2 1 0,3-1 0,2-1 0,3 0 0,2-1 0,2-1 0,3 0 0,29 51 0,-2-19 0,-29-54 0,-1 0 0,-2 2 0,-1 0 0,21 64 0,-33-68-1365,-3-6-5461</inkml:trace>
</inkml:ink>
</file>

<file path=ppt/ink/ink2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9:47:17.246"/>
    </inkml:context>
    <inkml:brush xml:id="br0">
      <inkml:brushProperty name="width" value="0.05" units="cm"/>
      <inkml:brushProperty name="height" value="0.05" units="cm"/>
    </inkml:brush>
  </inkml:definitions>
  <inkml:trace contextRef="#ctx0" brushRef="#br0">8 318 24575,'-3'-3'0,"-1"-4"0,3-3 0,5-3 0,4-3 0,7-1 0,7 0 0,5-4 0,7 0 0,3-4 0,4 1 0,4-2 0,0 1 0,1 1 0,-1 2 0,-6 2 0,-3 5 0,-8 4-8191</inkml:trace>
</inkml:ink>
</file>

<file path=ppt/ink/ink2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9:47:17.764"/>
    </inkml:context>
    <inkml:brush xml:id="br0">
      <inkml:brushProperty name="width" value="0.05" units="cm"/>
      <inkml:brushProperty name="height" value="0.05" units="cm"/>
    </inkml:brush>
  </inkml:definitions>
  <inkml:trace contextRef="#ctx0" brushRef="#br0">235 118 24575,'1'0'0,"0"0"0,1 0 0,-1 0 0,0-1 0,1 1 0,-1 0 0,0-1 0,0 1 0,0-1 0,1 1 0,-1-1 0,0 0 0,0 1 0,0-1 0,0 0 0,0 0 0,0 0 0,0 0 0,-1 0 0,2-1 0,0-1 0,0 0 0,-1 0 0,1 0 0,-1 0 0,0 0 0,0 0 0,0 0 0,0-5 0,0 5 0,0-1 0,-1 1 0,1 0 0,-1-1 0,0 1 0,0-1 0,-1 1 0,1-1 0,-1 1 0,0 0 0,1-1 0,-2 1 0,1 0 0,0 0 0,0-1 0,-1 1 0,-2-3 0,3 5 0,-1 0 0,1 0 0,-1 0 0,1 0 0,-1 1 0,1-1 0,-1 0 0,0 1 0,1-1 0,-1 1 0,0 0 0,1-1 0,-1 1 0,0 0 0,0 0 0,0 0 0,1 0 0,-1 0 0,0 1 0,0-1 0,1 0 0,-1 1 0,0-1 0,1 1 0,-1 0 0,-1 0 0,-7 4 0,1 0 0,0 0 0,-9 8 0,13-9 0,-12 7 0,1 2 0,1 0 0,0 1 0,1 1 0,1 0 0,-23 34 0,31-40 0,-1 0 0,2 1 0,-1-1 0,1 1 0,1 0 0,-4 16 0,6-19 0,0 0 0,1-1 0,0 1 0,0 0 0,0-1 0,1 1 0,0 0 0,0-1 0,0 1 0,1-1 0,3 8 0,-2-8 0,0 0 0,0-1 0,1 0 0,0 1 0,0-1 0,0-1 0,1 1 0,-1-1 0,1 0 0,0 0 0,1 0 0,-1 0 0,0-1 0,1 0 0,0 0 0,0-1 0,0 0 0,0 0 0,0 0 0,0 0 0,9 0 0,5 1 0,0-1 0,1-1 0,-1-1 0,1-1 0,27-4 0,42-12 0,-77 14 0,-2-1 0,1 0 0,0-1 0,-1-1 0,14-7 0,-18 5 0,-16 7 0,-18 6 0,9 2 0,0 1 0,0 0 0,0 1 0,1 2 0,0-1 0,1 2 0,-16 13 0,27-19 0,0-1 0,0 0 0,0 1 0,1 0 0,-1 0 0,2 0 0,-1 1 0,1-1 0,0 1 0,0 0 0,0 0 0,1 0 0,0 0 0,1 0 0,0 0 0,0 1 0,0-1 0,1 0 0,0 1 0,0-1 0,1 0 0,2 11 0,-2-13 0,1 1 0,-1 0 0,1-1 0,1 1 0,-1-1 0,1 0 0,0 0 0,0 0 0,0 0 0,1 0 0,-1-1 0,1 1 0,1-1 0,-1 0 0,0-1 0,1 1 0,0-1 0,0 1 0,0-1 0,0-1 0,0 1 0,1-1 0,-1 0 0,1 0 0,0-1 0,-1 1 0,1-1 0,0-1 0,0 1 0,0-1 0,0 0 0,-1 0 0,1 0 0,0-1 0,0 0 0,0 0 0,-1-1 0,10-3 0,-5 1-105,-1 0 0,0 0 0,-1-1 0,1 0 0,-1 0 0,0-1 0,0 0 0,-1 0 0,1-1 0,-1 0 0,-1 0 0,8-11 0,-5 2-6721</inkml:trace>
</inkml:ink>
</file>

<file path=ppt/ink/ink2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9:46:50.802"/>
    </inkml:context>
    <inkml:brush xml:id="br0">
      <inkml:brushProperty name="width" value="0.05" units="cm"/>
      <inkml:brushProperty name="height" value="0.05" units="cm"/>
    </inkml:brush>
  </inkml:definitions>
  <inkml:trace contextRef="#ctx0" brushRef="#br0">18 147 24575,'-2'4'0,"0"-1"0,0 1 0,0 0 0,1 0 0,0 0 0,-1 0 0,1 0 0,1 0 0,-1 0 0,1 1 0,-1-1 0,2 8 0,-2-2 0,-1 256 0,3-181 0,-2-175 0,2-108 0,2 154 0,1 0 0,15-63 0,-16 97 0,-1 1 0,2-1 0,-1 1 0,9-16 0,-11 23 0,-1 1 0,1 0 0,0 0 0,-1-1 0,1 1 0,0 0 0,0 0 0,0 0 0,0 0 0,0 0 0,0 0 0,0 0 0,0 0 0,1 1 0,-1-1 0,0 0 0,0 1 0,1-1 0,-1 1 0,0-1 0,1 1 0,-1-1 0,1 1 0,-1 0 0,0 0 0,1 0 0,-1 0 0,1 0 0,-1 0 0,1 0 0,-1 0 0,0 1 0,1-1 0,-1 0 0,0 1 0,1 0 0,-1-1 0,0 1 0,1 0 0,-1-1 0,0 1 0,0 0 0,2 1 0,3 4 0,0 0 0,0 0 0,0 1 0,-1-1 0,0 1 0,0 1 0,6 12 0,24 61 0,-32-72 0,88 285 172,-53-158-1709,-27-100-5289</inkml:trace>
</inkml:ink>
</file>

<file path=ppt/ink/ink2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9:46:51.522"/>
    </inkml:context>
    <inkml:brush xml:id="br0">
      <inkml:brushProperty name="width" value="0.05" units="cm"/>
      <inkml:brushProperty name="height" value="0.05" units="cm"/>
    </inkml:brush>
  </inkml:definitions>
  <inkml:trace contextRef="#ctx0" brushRef="#br0">21 315 24575,'-18'-1'0,"15"-1"0,25-8 0,-1 2 0,147-70 0,35-16 0,-200 93 0,0 0 0,0-1 0,1 1 0,-1 1 0,0-1 0,0 0 0,1 1 0,-1 0 0,4 0 0,-6 0 0,0 0 0,0 0 0,0 1 0,0-1 0,0 1 0,0-1 0,0 1 0,0-1 0,0 1 0,0 0 0,0-1 0,-1 1 0,1 0 0,0-1 0,0 1 0,-1 0 0,1 0 0,-1 0 0,1 0 0,-1 0 0,1 0 0,-1 0 0,1 0 0,-1 0 0,0 0 0,0 0 0,1 0 0,-1 0 0,0 0 0,0 0 0,0 0 0,0 2 0,0 22 0,-1 1 0,-1 0 0,-6 29 0,1 0 0,-15 130 0,19-207 0,-8-33 0,2 15 0,-8-47 0,-8-127 0,25 207 0,0 1 0,0-1 0,0 0 0,1 0 0,0 0 0,0 1 0,3-8 0,-3 12 0,0 0 0,0 0 0,0 0 0,0 0 0,0 0 0,0 0 0,1 0 0,-1 1 0,1-1 0,0 1 0,-1-1 0,1 1 0,0-1 0,0 1 0,0 0 0,0 0 0,0 0 0,0 0 0,0 0 0,0 0 0,0 1 0,0-1 0,1 0 0,3 1 0,4-1 0,1 1 0,-1 1 0,1 0 0,-1 0 0,1 1 0,-1 0 0,0 1 0,0 0 0,19 9 0,-8-2 0,0 1 0,-2 1 0,29 21 0,-43-29 0,0 0 0,0 1 0,-1-1 0,0 1 0,0-1 0,0 1 0,0 1 0,-1-1 0,4 8 0,-6-10 0,0-1 0,0 1 0,0 0 0,-1-1 0,1 1 0,-1-1 0,1 1 0,-1 0 0,0 0 0,0-1 0,-1 1 0,1 0 0,0-1 0,-1 1 0,0-1 0,1 1 0,-1 0 0,0-1 0,-1 1 0,1-1 0,0 0 0,-1 1 0,1-1 0,-3 2 0,-4 5 0,0-1 0,-1-1 0,0 1 0,0-2 0,0 1 0,-1-1 0,-17 8 0,13-8 0,-1 1 0,0-2 0,-30 7 0,78-17 0,54-1 0,-76 6 0,1 0 0,-1 1 0,0 0 0,0 0 0,0 2 0,0-1 0,0 1 0,18 8 0,-27-10 0,1 1 0,-1-1 0,1 0 0,-1 1 0,0-1 0,1 1 0,-1 0 0,0 0 0,0 0 0,0 0 0,0 0 0,-1 0 0,1 0 0,-1 1 0,1-1 0,-1 1 0,0-1 0,0 1 0,0-1 0,0 1 0,0 0 0,0-1 0,-1 1 0,1 0 0,-1 0 0,0 0 0,0-1 0,0 1 0,0 0 0,-1 0 0,1-1 0,-1 1 0,-1 4 0,0-1 0,-1 1 0,0-1 0,-1 0 0,1 0 0,-1 0 0,0 0 0,-1-1 0,0 0 0,1 0 0,-2 0 0,1 0 0,-8 4 0,0 1-124,0-1 0,-1-1 0,0 0 0,-1-1 0,0-1 0,0 0-1,0-1 1,-1 0 0,1-2 0,-19 3 0,10-6-6702</inkml:trace>
</inkml:ink>
</file>

<file path=ppt/ink/ink2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9:46:51.928"/>
    </inkml:context>
    <inkml:brush xml:id="br0">
      <inkml:brushProperty name="width" value="0.05" units="cm"/>
      <inkml:brushProperty name="height" value="0.05" units="cm"/>
    </inkml:brush>
  </inkml:definitions>
  <inkml:trace contextRef="#ctx0" brushRef="#br0">0 87 24575,'1'0'0,"0"0"0,-1 1 0,1-1 0,0 0 0,-1 1 0,1-1 0,-1 0 0,1 1 0,0-1 0,-1 1 0,1-1 0,-1 1 0,0-1 0,1 1 0,-1 0 0,1-1 0,-1 1 0,0-1 0,1 1 0,-1 0 0,0-1 0,0 1 0,1 0 0,-1 0 0,0 0 0,6 25 0,-4-14 0,39 106 0,11 36 0,-48-126 0,-4-27 0,0-1 0,0 1 0,0-1 0,0 0 0,0 1 0,0-1 0,0 1 0,0-1 0,0 1 0,0-1 0,0 1 0,0-1 0,0 0 0,0 1 0,0-1 0,0 1 0,0-1 0,-1 1 0,1-1 0,0 0 0,0 1 0,-1-1 0,1 1 0,0-1 0,0 0 0,-1 1 0,1-1 0,0 0 0,-1 0 0,1 1 0,0-1 0,-1 0 0,1 0 0,-1 1 0,1-1 0,0 0 0,-1 0 0,1 0 0,-1 0 0,1 0 0,-1 0 0,1 0 0,-1 0 0,1 0 0,0 0 0,-1 0 0,1 0 0,-1 0 0,1 0 0,-1 0 0,1 0 0,0 0 0,-1 0 0,1-1 0,-1 1 0,1 0 0,-1 0 0,-2-2 0,1 0 0,-1 0 0,1 0 0,0-1 0,0 1 0,-1-1 0,1 1 0,1-1 0,-1 0 0,-3-5 0,-14-36 0,14 30 0,-6-12 0,2-2 0,0 1 0,-6-46 0,12 60 0,2-1 0,0 0 0,1 0 0,0 1 0,1-1 0,0 0 0,1 1 0,1-1 0,7-21 0,-9 32 0,0 0 0,0 0 0,0 0 0,1 0 0,-1 1 0,1-1 0,0 0 0,0 1 0,0-1 0,0 1 0,0 0 0,1 0 0,-1 0 0,0 0 0,1 0 0,0 0 0,0 1 0,-1-1 0,7-2 0,-6 4 0,0 0 0,-1 0 0,1 0 0,0 0 0,0 0 0,-1 0 0,1 1 0,0-1 0,-1 1 0,1 0 0,0-1 0,-1 2 0,1-1 0,-1 0 0,1 0 0,-1 1 0,0-1 0,0 1 0,1 0 0,-1-1 0,0 1 0,0 0 0,1 3 0,13 14 0,-1 0 0,-1 1 0,-1 1 0,-1 0 0,-1 0 0,11 29 0,-6-5 0,-1 1 0,10 56 0,-20-72-1365,-2-6-5461</inkml:trace>
</inkml:ink>
</file>

<file path=ppt/ink/ink2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9:46:52.487"/>
    </inkml:context>
    <inkml:brush xml:id="br0">
      <inkml:brushProperty name="width" value="0.05" units="cm"/>
      <inkml:brushProperty name="height" value="0.05" units="cm"/>
    </inkml:brush>
  </inkml:definitions>
  <inkml:trace contextRef="#ctx0" brushRef="#br0">1 379 24575,'0'-2'0,"1"0"0,0-1 0,0 1 0,0 0 0,1 0 0,-1 0 0,0 0 0,1 0 0,-1 0 0,1 1 0,0-1 0,-1 0 0,1 1 0,0-1 0,4-1 0,2-4 0,29-24 0,2 1 0,1 2 0,83-43 0,-117 68 0,-1 0 0,1-1 0,-1 1 0,0-1 0,0-1 0,-1 1 0,7-7 0,-10 9 0,0 1 0,0 0 0,0 0 0,0-1 0,0 1 0,-1 0 0,1-1 0,0 1 0,-1-1 0,1 1 0,-1-1 0,1 1 0,-1-1 0,0 1 0,0-1 0,0 1 0,0-1 0,0 0 0,0 1 0,0-1 0,0 1 0,-1-1 0,1 1 0,-1-1 0,1 1 0,-1-1 0,1 1 0,-1 0 0,0-1 0,0 1 0,0 0 0,0-1 0,0 1 0,0 0 0,0 0 0,-1-1 0,2 2 0,-1 0 0,1 0 0,0 0 0,0 0 0,-1 0 0,1 0 0,0 0 0,0 0 0,-1 0 0,1 0 0,0 0 0,0 0 0,0 0 0,-1 0 0,1 0 0,0 0 0,0 0 0,-1 1 0,1-1 0,0 0 0,0 0 0,0 0 0,0 0 0,-1 1 0,1-1 0,0 0 0,0 0 0,0 0 0,0 1 0,0-1 0,-1 0 0,1 0 0,0 0 0,0 1 0,0-1 0,0 0 0,0 0 0,0 1 0,0-1 0,0 0 0,0 0 0,0 1 0,0-1 0,0 0 0,0 0 0,0 1 0,0-1 0,-2 15 0,1 10 0,1 0 0,1 1 0,8 46 0,24 72 0,-23-118 0,-4-9 0,-11-26 0,-6-20 0,0 0 0,2-1 0,2 0 0,0-1 0,2 1 0,2-1 0,0 0 0,3-45 0,1 67 0,0 0 0,1 0 0,-1 0 0,2 1 0,-1-1 0,1 0 0,1 1 0,5-10 0,-8 15 0,1 0 0,-1 1 0,1 0 0,0-1 0,0 1 0,0 0 0,0 0 0,0 0 0,1 0 0,-1 0 0,1 1 0,3-3 0,-4 3 0,0 1 0,0-1 0,0 1 0,0 0 0,0-1 0,0 1 0,0 0 0,0 0 0,1 0 0,-1 1 0,0-1 0,0 0 0,0 1 0,0-1 0,0 1 0,-1 0 0,1 0 0,0-1 0,0 1 0,2 2 0,-1-1 0,0 0 0,0 1 0,0-1 0,0 1 0,-1 0 0,1-1 0,-1 1 0,1 0 0,-1 1 0,0-1 0,0 0 0,-1 1 0,1-1 0,-1 1 0,0-1 0,1 1 0,-2 0 0,1-1 0,0 1 0,-1 0 0,1 0 0,-1 0 0,0-1 0,-1 7 0,0-3 0,0 0 0,-1 0 0,1-1 0,-1 1 0,0-1 0,-1 1 0,0-1 0,0 0 0,0 0 0,-1 0 0,0-1 0,-8 11 0,3-7-341,0-1 0,-1-1-1,-11 8 1,-4 0-6485</inkml:trace>
</inkml:ink>
</file>

<file path=ppt/ink/ink2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9:47:20.572"/>
    </inkml:context>
    <inkml:brush xml:id="br0">
      <inkml:brushProperty name="width" value="0.05" units="cm"/>
      <inkml:brushProperty name="height" value="0.05" units="cm"/>
    </inkml:brush>
  </inkml:definitions>
  <inkml:trace contextRef="#ctx0" brushRef="#br0">28 8 24575,'-3'0'0,"-3"-3"0,-5 0 0,3 2 0</inkml:trace>
</inkml:ink>
</file>

<file path=ppt/ink/ink2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9:46:53.214"/>
    </inkml:context>
    <inkml:brush xml:id="br0">
      <inkml:brushProperty name="width" value="0.05" units="cm"/>
      <inkml:brushProperty name="height" value="0.05" units="cm"/>
    </inkml:brush>
  </inkml:definitions>
  <inkml:trace contextRef="#ctx0" brushRef="#br0">25 172 24575,'-3'-2'0,"1"0"0,0-1 0,0 1 0,0 0 0,1 0 0,-1-1 0,0 1 0,1-1 0,0 0 0,-1 1 0,1-1 0,0 0 0,0 0 0,1 1 0,-2-7 0,3 7 0,-1 0 0,0 0 0,1 0 0,0 0 0,-1 0 0,1 0 0,0 0 0,0 0 0,0 0 0,0 0 0,0 1 0,1-1 0,-1 0 0,1 1 0,-1-1 0,1 1 0,-1-1 0,1 1 0,0 0 0,0 0 0,-1 0 0,4-2 0,13-6 0,1 0 0,-1 1 0,40-11 0,62-7 0,-108 24 0,4-1 0,-5 0 0,0 1 0,0 0 0,0 1 0,0 0 0,0 0 0,1 1 0,14 3 0,-25-3 0,0 0 0,-1 1 0,1-1 0,0 1 0,0-1 0,0 1 0,-1-1 0,1 1 0,0 0 0,-1-1 0,1 1 0,-1 0 0,1-1 0,-1 1 0,1 0 0,-1 0 0,1 0 0,-1-1 0,1 1 0,-1 0 0,0 0 0,0 0 0,0 0 0,1 0 0,-1 0 0,0 0 0,0 0 0,0 0 0,0-1 0,0 1 0,-1 0 0,1 2 0,-10 36 0,5-24 0,3-3 0,0 0 0,1 1 0,0-1 0,1 1 0,0 0 0,1-1 0,0 1 0,6 21 0,1-9 0,0 1 0,2-1 0,13 25 0,-21-47 0,0 1 0,0 0 0,-1 0 0,0 0 0,2 7 0,-3-11 0,0 0 0,0 1 0,0-1 0,0 0 0,0 0 0,0 1 0,0-1 0,0 0 0,0 1 0,0-1 0,0 0 0,0 0 0,0 1 0,0-1 0,0 0 0,-1 0 0,1 1 0,0-1 0,0 0 0,0 0 0,0 1 0,-1-1 0,1 0 0,0 0 0,0 0 0,0 1 0,-1-1 0,1 0 0,0 0 0,0 0 0,-1 0 0,1 1 0,-2-1 0,1-1 0,0 1 0,0 0 0,0 0 0,-1 0 0,1-1 0,0 1 0,0 0 0,0-1 0,0 1 0,0-1 0,-2-1 0,-15-7 0,0 0 0,0 0 0,-1 2 0,0 0 0,0 2 0,-1 0 0,-20-3 0,32 7 0,-1 1 0,1 0 0,-1 0 0,0 0 0,1 1 0,-1 0 0,1 1 0,0 0 0,-1 0 0,1 1 0,0 0 0,0 0 0,1 1 0,-1 0 0,1 0 0,-1 1 0,2 0 0,-1 0 0,-7 8 0,-2 8 342,16-21-406,-1 1 1,1 0 0,0 0 0,-1 0 0,1-1-1,0 1 1,0 0 0,-1 0 0,1 0 0,0 0-1,0 0 1,0-1 0,0 1 0,0 0-1,0 0 1,1 0 0,-1 0 0,0 0 0,0 0-1,0-1 1,1 1 0,-1 0 0,1 0 0,-1-1-1,0 1 1,2 1 0,7 6-6763</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7:56:59.023"/>
    </inkml:context>
    <inkml:brush xml:id="br0">
      <inkml:brushProperty name="width" value="0.05" units="cm"/>
      <inkml:brushProperty name="height" value="0.05" units="cm"/>
    </inkml:brush>
  </inkml:definitions>
  <inkml:trace contextRef="#ctx0" brushRef="#br0">0 0 24575,'11'10'0,"0"-1"0,1-1 0,16 10 0,-17-11 0,-1-1 0,0 2 0,0-1 0,0 2 0,9 9 0,-10-6 0,0 0 0,-2 0 0,1 1 0,-1 0 0,-1 0 0,0 1 0,-1 0 0,-1 0 0,0 0 0,-1 0 0,0 1 0,-1 0 0,0 21 0,-2 17 0,-3-1 0,-13 73 0,15-114 0,-17 94 0,-51 172 0,69-277 0,-2 5 0,0 0 0,1 0 0,0 0 0,0 0 0,0 9 0,1-14 0,0 1 0,0 0 0,0 0 0,0 0 0,1 0 0,-1-1 0,0 1 0,0 0 0,1 0 0,-1 0 0,0-1 0,1 1 0,-1 0 0,1-1 0,-1 1 0,1 0 0,-1-1 0,1 1 0,-1-1 0,1 1 0,0 0 0,-1-1 0,1 0 0,0 1 0,0-1 0,-1 1 0,1-1 0,0 0 0,0 0 0,0 1 0,-1-1 0,1 0 0,0 0 0,0 0 0,0 0 0,0 0 0,-1 0 0,1 0 0,0 0 0,0 0 0,0 0 0,1-1 0,115-21 0,9-2 0,957-53 0,-1078 77 16,3 0-213,0 0 0,-1-1-1,1 0 1,0 0 0,-1-1-1,9-2 1,-4-4-6629</inkml:trace>
</inkml:ink>
</file>

<file path=ppt/ink/ink2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9:46:53.650"/>
    </inkml:context>
    <inkml:brush xml:id="br0">
      <inkml:brushProperty name="width" value="0.05" units="cm"/>
      <inkml:brushProperty name="height" value="0.05" units="cm"/>
    </inkml:brush>
  </inkml:definitions>
  <inkml:trace contextRef="#ctx0" brushRef="#br0">290 190 24575,'0'-15'0,"-1"0"0,0 0 0,-1 0 0,-1 0 0,-8-27 0,9 37 0,-1-1 0,1 1 0,-1 0 0,0 0 0,0 0 0,-1 0 0,1 0 0,-5-4 0,5 7 0,1 0 0,-1 0 0,0 0 0,0 0 0,0 0 0,0 0 0,0 1 0,0-1 0,-1 1 0,1 0 0,0 0 0,-1 0 0,1 1 0,-6-1 0,3 1 0,0 0 0,1 1 0,-1 0 0,0 0 0,1 0 0,-1 1 0,1 0 0,-1 0 0,1 1 0,0-1 0,0 1 0,0 0 0,0 0 0,1 1 0,-5 3 0,-4 5 0,1-1 0,0 2 0,-17 24 0,24-31 0,1 0 0,1 1 0,-1-1 0,1 1 0,0 0 0,1 0 0,-1 0 0,1 0 0,1 0 0,-1 0 0,1 9 0,0-13 0,1 0 0,1 0 0,-1 0 0,0 0 0,1-1 0,-1 1 0,1 0 0,0 0 0,0 0 0,0 0 0,0-1 0,1 1 0,-1 0 0,1-1 0,-1 1 0,1-1 0,0 0 0,0 0 0,0 1 0,0-1 0,1 0 0,-1-1 0,0 1 0,1 0 0,0-1 0,-1 1 0,1-1 0,0 0 0,4 2 0,0-1 0,-1-1 0,0 1 0,1-1 0,-1 0 0,1 0 0,-1-1 0,1 0 0,-1 0 0,1-1 0,10-1 0,-13 1 0,0-1 0,1 1 0,-1-1 0,0 0 0,0 0 0,-1 0 0,1 0 0,0 0 0,-1-1 0,1 0 0,-1 0 0,0 0 0,0 0 0,0 0 0,0-1 0,3-6 0,-4 7 0,0 0 0,0 0 0,0 0 0,0 0 0,1 0 0,-1 0 0,5-3 0,-6 5 0,0 1 0,0-1 0,0 1 0,0-1 0,0 1 0,0 0 0,0 0 0,0 0 0,0-1 0,0 1 0,0 0 0,0 0 0,0 0 0,0 0 0,0 1 0,0-1 0,0 0 0,0 0 0,0 1 0,0-1 0,0 0 0,0 1 0,0-1 0,0 1 0,-1-1 0,1 1 0,0 0 0,0-1 0,0 1 0,-1 0 0,1-1 0,1 3 0,32 40-1365,-25-30-5461</inkml:trace>
</inkml:ink>
</file>

<file path=ppt/ink/ink2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9:46:54.022"/>
    </inkml:context>
    <inkml:brush xml:id="br0">
      <inkml:brushProperty name="width" value="0.05" units="cm"/>
      <inkml:brushProperty name="height" value="0.05" units="cm"/>
    </inkml:brush>
  </inkml:definitions>
  <inkml:trace contextRef="#ctx0" brushRef="#br0">6 126 24575,'-5'-41'0,"12"56"0,1 0 0,17 21 0,-21-30 0,0 0 0,1-1 0,0 1 0,0-1 0,1 0 0,-1-1 0,1 0 0,10 7 0,-15-11 0,0 0 0,0 1 0,-1-1 0,1 0 0,0 0 0,0 1 0,0-1 0,0 0 0,-1 0 0,1 0 0,0 0 0,0 0 0,0 0 0,0 0 0,-1 0 0,1-1 0,0 1 0,0 0 0,0 0 0,-1-1 0,1 1 0,0 0 0,0-1 0,-1 1 0,1-1 0,0 1 0,-1-1 0,1 1 0,0-1 0,-1 0 0,1 1 0,-1-1 0,1 0 0,-1 1 0,0-1 0,1 0 0,-1 0 0,1 1 0,-1-1 0,0 0 0,0 0 0,0 0 0,1 1 0,-1-1 0,0 0 0,0-1 0,1-7 0,0 0 0,0 0 0,-1-13 0,0 16 0,-1-18 0,0 16 0,1-1 0,0 1 0,0 0 0,0-1 0,1 1 0,1 0 0,-1 0 0,1 0 0,5-13 0,-6 20 7,-1 0 0,0 1 0,1-1 0,-1 0 0,1 1 0,-1-1 0,1 1 0,-1-1 0,1 1 0,-1-1 0,1 1 0,0-1 0,-1 1 0,1-1-1,0 1 1,-1 0 0,1-1 0,0 1 0,-1 0 0,1 0 0,0 0 0,0-1 0,-1 1 0,1 0 0,0 0 0,0 0 0,0 0 0,-1 0 0,1 0 0,0 1 0,0-1 0,-1 0 0,1 0 0,0 0-1,0 1 1,-1-1 0,1 0 0,0 1 0,-1-1 0,1 1 0,-1-1 0,1 1 0,0-1 0,-1 1 0,1-1 0,-1 1 0,1 0 0,0 0 0,4 5-378,0-1 0,-1 1 0,7 11 0,-10-15 149,6 10-6604</inkml:trace>
</inkml:ink>
</file>

<file path=ppt/ink/ink2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9:46:54.432"/>
    </inkml:context>
    <inkml:brush xml:id="br0">
      <inkml:brushProperty name="width" value="0.05" units="cm"/>
      <inkml:brushProperty name="height" value="0.05" units="cm"/>
    </inkml:brush>
  </inkml:definitions>
  <inkml:trace contextRef="#ctx0" brushRef="#br0">189 133 24575,'13'-36'0,"-12"33"0,0 0 0,-1 0 0,0 0 0,1 0 0,-1-1 0,0 1 0,-1 0 0,1 0 0,0 0 0,-1 0 0,0 0 0,0 0 0,0 0 0,0 0 0,0 0 0,0 0 0,-3-4 0,1 4 0,0 0 0,-1 0 0,1 0 0,0 0 0,-1 0 0,0 1 0,1 0 0,-1 0 0,0 0 0,0 0 0,0 0 0,-6 0 0,6 0 0,-1 1 0,1 0 0,-1 0 0,0 1 0,1-1 0,-1 1 0,0 0 0,1 1 0,-1-1 0,0 1 0,1 0 0,-1 0 0,1 0 0,-1 0 0,1 1 0,0 0 0,-1 0 0,1 0 0,0 1 0,0-1 0,1 1 0,-1 0 0,0 0 0,1 0 0,0 0 0,0 1 0,0-1 0,0 1 0,0 0 0,1 0 0,-1 0 0,1 0 0,0 1 0,1-1 0,-1 0 0,1 1 0,0-1 0,0 1 0,-1 4 0,2-5 0,0-1 0,0 0 0,0 0 0,1 0 0,-1 0 0,1 0 0,0 0 0,0 0 0,0 0 0,0 0 0,0 0 0,1 0 0,-1 0 0,1-1 0,0 1 0,0-1 0,0 1 0,4 3 0,-2-3 0,0 0 0,0 0 0,0 0 0,0 0 0,1-1 0,-1 0 0,1 0 0,0 0 0,0 0 0,0-1 0,6 1 0,-6-1 0,1 0 0,0-1 0,0 0 0,-1 0 0,1 0 0,0-1 0,0 0 0,-1 0 0,12-4 0,-14 4 0,0 0 0,1-1 0,-1 1 0,0-1 0,0 0 0,0 0 0,-1 0 0,1 0 0,0-1 0,-1 1 0,0-1 0,1 0 0,-1 0 0,0 1 0,0-1 0,2-5 0,-2 2 0,-1 1 0,1-1 0,-1 1 0,0-1 0,0 1 0,-1-1 0,0-6 0,2-15 0,6 56 0,25 103-1365,-24-97-5461</inkml:trace>
</inkml:ink>
</file>

<file path=ppt/ink/ink2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9:46:54.990"/>
    </inkml:context>
    <inkml:brush xml:id="br0">
      <inkml:brushProperty name="width" value="0.05" units="cm"/>
      <inkml:brushProperty name="height" value="0.05" units="cm"/>
    </inkml:brush>
  </inkml:definitions>
  <inkml:trace contextRef="#ctx0" brushRef="#br0">4 8 24575,'-3'-3'0,"2"-1"0,1 3 0,4 2 0,1 4 0,2 0 0,1 3 0,-5 0 0,-2-4 0,-5-6 0,-1-6 0</inkml:trace>
</inkml:ink>
</file>

<file path=ppt/ink/ink2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9:46:55.582"/>
    </inkml:context>
    <inkml:brush xml:id="br0">
      <inkml:brushProperty name="width" value="0.05" units="cm"/>
      <inkml:brushProperty name="height" value="0.05" units="cm"/>
    </inkml:brush>
  </inkml:definitions>
  <inkml:trace contextRef="#ctx0" brushRef="#br0">0 17 24575,'1'0'0,"0"0"0,0 1 0,0-1 0,-1 1 0,1-1 0,0 1 0,0 0 0,-1-1 0,1 1 0,0 0 0,-1-1 0,1 1 0,-1 0 0,1 0 0,-1 0 0,1-1 0,-1 1 0,0 0 0,1 0 0,-1 2 0,9 24 0,-8-21 0,4 16 0,-1 1 0,-2-1 0,0 1 0,-1 0 0,-3 23 0,2-15 0,-2-19 0,-3-14 0,-2-20 0,2-4 0,-1-5 0,-2-54 0,8 84 0,0 0 0,-1-1 0,1 1 0,0 0 0,1 0 0,-1-1 0,0 1 0,0 0 0,0 0 0,1 0 0,-1 0 0,1-1 0,-1 1 0,1 0 0,-1 0 0,1 0 0,0 0 0,-1 0 0,1 0 0,1-1 0,-1 1 0,0 1 0,0 0 0,0-1 0,0 1 0,0 0 0,0 0 0,0 0 0,0 0 0,0 0 0,0 0 0,0 0 0,0 0 0,-1 0 0,1 0 0,0 1 0,0-1 0,0 0 0,0 1 0,0-1 0,1 1 0,6 4 0,0 0 0,0 0 0,0 1 0,7 8 0,-8-9 0,12 12 0,-5-4 0,0-1 0,0-1 0,1 0 0,29 14 0,-42-24 0,-1 0 0,1 0 0,0-1 0,-1 1 0,1-1 0,0 1 0,0-1 0,0 0 0,-1 0 0,1 0 0,0 0 0,0 0 0,0 0 0,-1 0 0,1-1 0,0 1 0,0-1 0,0 1 0,-1-1 0,1 1 0,1-2 0,0 0 0,-1 0 0,1 0 0,-1 0 0,0-1 0,0 1 0,0 0 0,0-1 0,-1 1 0,1-1 0,-1 0 0,2-4 0,2-5 0,-1-1 0,-1 1 0,-1-1 0,3-23 0,-3-34-1365,-2 53-5461</inkml:trace>
</inkml:ink>
</file>

<file path=ppt/ink/ink2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9:46:55.903"/>
    </inkml:context>
    <inkml:brush xml:id="br0">
      <inkml:brushProperty name="width" value="0.05" units="cm"/>
      <inkml:brushProperty name="height" value="0.05" units="cm"/>
    </inkml:brush>
  </inkml:definitions>
  <inkml:trace contextRef="#ctx0" brushRef="#br0">219 34 24575,'-3'-3'0,"0"0"0,0 0 0,-1 0 0,1 0 0,-1 1 0,1 0 0,-1-1 0,0 1 0,0 1 0,0-1 0,0 1 0,0-1 0,0 1 0,-1 0 0,1 1 0,0-1 0,0 1 0,-1 0 0,1 0 0,0 0 0,-5 1 0,3 0 0,0 1 0,0 0 0,1 0 0,-1 1 0,1 0 0,0 0 0,-1 0 0,1 0 0,0 1 0,1 0 0,-1 0 0,1 0 0,0 0 0,-5 7 0,3-2 0,0-1 0,1 1 0,0 0 0,0 1 0,1-1 0,1 1 0,-1 0 0,2 0 0,-1 0 0,1 0 0,1 0 0,0 0 0,0 1 0,2 18 0,-1-23 0,1 0 0,0 0 0,0 0 0,0-1 0,1 1 0,-1 0 0,2-1 0,-1 1 0,0-1 0,1 0 0,0 1 0,0-2 0,1 1 0,0 0 0,-1-1 0,1 1 0,1-1 0,-1 0 0,1 0 0,-1-1 0,1 1 0,0-1 0,1 0 0,-1-1 0,0 1 0,1-1 0,6 2 0,18 1-1365,-2-4-5461</inkml:trace>
</inkml:ink>
</file>

<file path=ppt/ink/ink2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9:46:56.244"/>
    </inkml:context>
    <inkml:brush xml:id="br0">
      <inkml:brushProperty name="width" value="0.05" units="cm"/>
      <inkml:brushProperty name="height" value="0.05" units="cm"/>
    </inkml:brush>
  </inkml:definitions>
  <inkml:trace contextRef="#ctx0" brushRef="#br0">81 50 24575,'-6'0'0,"-4"0"0,-4 0 0,-3 0 0,0 0 0,5 0 0,7 0 0,8 0 0,6 0 0,7-3 0,7-4 0,5 0 0,4-3 0,2-1 0,-4-1-8191</inkml:trace>
</inkml:ink>
</file>

<file path=ppt/ink/ink2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9:46:56.585"/>
    </inkml:context>
    <inkml:brush xml:id="br0">
      <inkml:brushProperty name="width" value="0.05" units="cm"/>
      <inkml:brushProperty name="height" value="0.05" units="cm"/>
    </inkml:brush>
  </inkml:definitions>
  <inkml:trace contextRef="#ctx0" brushRef="#br0">0 121 24575,'15'-4'0,"0"-1"0,0 0 0,24-12 0,-22 9 0,22-8 0,-15 6 0,-1 0 0,23-14 0,-45 24 0,-1 0 0,1 0 0,0-1 0,-1 1 0,1 0 0,0-1 0,-1 1 0,1-1 0,-1 1 0,1-1 0,-1 1 0,1-1 0,-1 1 0,1-1 0,-1 0 0,0 1 0,1-1 0,-1 1 0,0-1 0,1 0 0,-1 1 0,0-1 0,0 0 0,1 0 0,-2 0 0,1 1 0,-1-1 0,1 1 0,0-1 0,-1 1 0,1-1 0,-1 1 0,1 0 0,-1-1 0,0 1 0,1 0 0,-1-1 0,1 1 0,-1 0 0,0 0 0,1-1 0,-1 1 0,1 0 0,-1 0 0,0 0 0,-37-2 0,35 2 0,1 1 0,1-1 0,-1 0 0,0 1 0,0-1 0,0 1 0,0 0 0,0 0 0,0 0 0,1 0 0,-1 0 0,0 0 0,1 0 0,-1 0 0,1 1 0,-1-1 0,1 1 0,-1-1 0,1 1 0,0 0 0,0-1 0,0 1 0,0 0 0,0 0 0,0-1 0,1 1 0,-1 0 0,1 0 0,-1 0 0,1 0 0,-1 0 0,1 3 0,-1 7 0,1 0 0,1 0 0,-1 0 0,4 16 0,-1-13 0,14 99-1365,-12-77-5461</inkml:trace>
</inkml:ink>
</file>

<file path=ppt/ink/ink2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9:46:57.119"/>
    </inkml:context>
    <inkml:brush xml:id="br0">
      <inkml:brushProperty name="width" value="0.05" units="cm"/>
      <inkml:brushProperty name="height" value="0.05" units="cm"/>
    </inkml:brush>
  </inkml:definitions>
  <inkml:trace contextRef="#ctx0" brushRef="#br0">59 205 24575,'-3'-3'0,"0"0"0,0 0 0,-1 1 0,1-1 0,-1 1 0,0-1 0,1 1 0,-1 0 0,0 1 0,-1-1 0,1 1 0,-6-2 0,9 3 0,1 1 0,0-1 0,-1 0 0,1 0 0,0 0 0,0 1 0,-1-1 0,1 0 0,0 1 0,0-1 0,-1 0 0,1 0 0,0 1 0,0-1 0,0 0 0,0 1 0,0-1 0,-1 0 0,1 1 0,0-1 0,0 1 0,0-1 0,0 0 0,0 1 0,0-1 0,0 0 0,0 1 0,0-1 0,0 0 0,0 1 0,1-1 0,-1 1 0,0 0 0,5 15 0,-3-13 0,33 88 0,22 72 0,-55-150 0,-2-13 0,0 0 0,0 0 0,0 0 0,0 1 0,0-1 0,0 0 0,0 0 0,0 0 0,0 0 0,0 0 0,0 0 0,0 0 0,0 0 0,0 0 0,0 0 0,0 0 0,0 1 0,0-1 0,0 0 0,0 0 0,0 0 0,0 0 0,-1 0 0,1 0 0,0 0 0,0 0 0,0 0 0,0 0 0,0 0 0,0 0 0,0 0 0,0 0 0,0 0 0,0 0 0,-1 0 0,1 0 0,0 0 0,0 0 0,0 0 0,0 0 0,0 0 0,0 0 0,0 0 0,0 0 0,0 0 0,0 0 0,0 0 0,-1 0 0,1 0 0,0 0 0,0 0 0,0 0 0,0 0 0,0 0 0,0-1 0,0 1 0,0 0 0,-14-20 0,3-9 0,0 0 0,2-1 0,-6-31 0,-9-95 0,21 136 0,1 7 0,0 0 0,1 1 0,0-1 0,1 0 0,0 0 0,4-20 0,-4 32 0,0 0 0,1 0 0,-1 0 0,0 1 0,1-1 0,-1 0 0,1 0 0,-1 0 0,1 0 0,0 0 0,-1 0 0,1 1 0,0-1 0,0 0 0,-1 1 0,1-1 0,0 0 0,0 1 0,0-1 0,0 1 0,0-1 0,1 0 0,1 1 0,-1 0 0,0-1 0,0 1 0,0 0 0,1 0 0,-1 0 0,0 1 0,0-1 0,0 0 0,4 2 0,4 2 0,1 0 0,-1 0 0,14 9 0,-18-9 0,6 3 0,1 0 0,-2 1 0,1 1 0,-1 0 0,0 0 0,-1 1 0,0 1 0,13 19 0,-20-27 0,0 1 0,-1 0 0,0 0 0,0 0 0,0 0 0,-1 0 0,1 0 0,-1 0 0,0 1 0,0-1 0,-1 1 0,1-1 0,-1 0 0,0 1 0,0-1 0,0 1 0,-1-1 0,0 1 0,1-1 0,-2 0 0,1 1 0,0-1 0,-1 0 0,0 0 0,0 0 0,0 0 0,0 0 0,-1-1 0,1 1 0,-1-1 0,-5 5 0,0 0-105,-1 0 0,1-1 0,-2 0 0,1-1 0,-1 0 0,0 0 0,0-1 0,0-1 0,-1 1 0,0-2 0,0 1 0,-12 1 0,-1-1-6721</inkml:trace>
</inkml:ink>
</file>

<file path=ppt/ink/ink2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9:46:57.540"/>
    </inkml:context>
    <inkml:brush xml:id="br0">
      <inkml:brushProperty name="width" value="0.05" units="cm"/>
      <inkml:brushProperty name="height" value="0.05" units="cm"/>
    </inkml:brush>
  </inkml:definitions>
  <inkml:trace contextRef="#ctx0" brushRef="#br0">1 1 24575,'0'4'0,"1"0"0,0 0 0,0 0 0,0 0 0,1 0 0,0 0 0,-1-1 0,1 1 0,1 0 0,-1-1 0,0 1 0,1-1 0,0 0 0,0 0 0,0 0 0,0 0 0,0-1 0,4 4 0,4 1 0,0 1 0,0-2 0,1 1 0,18 6 0,-28-12 0,0 0 0,0 0 0,0-1 0,0 1 0,0-1 0,1 0 0,-1 0 0,0 1 0,0-1 0,0 0 0,0-1 0,0 1 0,0 0 0,0-1 0,0 1 0,0-1 0,0 0 0,0 1 0,0-1 0,0 0 0,0 0 0,0 0 0,-1-1 0,1 1 0,0 0 0,-1-1 0,1 1 0,-1-1 0,1 1 0,-1-1 0,0 0 0,0 1 0,0-1 0,1-2 0,2-3 0,-1-1 0,0 1 0,0-1 0,-1 0 0,0 0 0,-1 0 0,2-14 0,-5 14 0,-3 14 0,-5 15 0,3 3 0,0 0 0,2 1 0,1-1 0,-1 35 0,5-44 0,0 0 0,1 0 0,1 0 0,0 0 0,2 0 0,-1 0 0,2-1 0,8 21 0,-12-32-151,1 1-1,0-1 0,0 0 0,0 0 1,0 0-1,0 0 0,1-1 1,3 4-1,5 2-6674</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7:56:59.347"/>
    </inkml:context>
    <inkml:brush xml:id="br0">
      <inkml:brushProperty name="width" value="0.05" units="cm"/>
      <inkml:brushProperty name="height" value="0.05" units="cm"/>
    </inkml:brush>
  </inkml:definitions>
  <inkml:trace contextRef="#ctx0" brushRef="#br0">102 41 24575,'0'-2'0,"0"-1"0,0 1 0,0 0 0,0 0 0,-1 0 0,1-1 0,-1 1 0,0 0 0,1 0 0,-1 0 0,0 0 0,0 0 0,0 0 0,-1 0 0,-1-2 0,3 4 0,-1-1 0,0 1 0,0-1 0,0 1 0,0-1 0,0 1 0,0 0 0,0-1 0,1 1 0,-1 0 0,0-1 0,0 1 0,0 0 0,0 0 0,-1 0 0,1 0 0,0 0 0,0 0 0,0 1 0,0-1 0,0 0 0,1 0 0,-1 1 0,0-1 0,0 0 0,0 1 0,0-1 0,0 1 0,0-1 0,0 1 0,1 0 0,-1-1 0,0 1 0,0 0 0,1 0 0,-2 0 0,-3 5 0,1-1 0,-1 1 0,1 0 0,0 0 0,0 0 0,1 1 0,-1-1 0,1 1 0,1 0 0,0 0 0,0 0 0,-2 9 0,0 9 0,1-1 0,0 33 0,5-1 0,3 1 0,3-1 0,19 76 0,6 42 0,-5 66 0,-24-220-1365,0-6-5461</inkml:trace>
</inkml:ink>
</file>

<file path=ppt/ink/ink2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9:46:57.881"/>
    </inkml:context>
    <inkml:brush xml:id="br0">
      <inkml:brushProperty name="width" value="0.05" units="cm"/>
      <inkml:brushProperty name="height" value="0.05" units="cm"/>
    </inkml:brush>
  </inkml:definitions>
  <inkml:trace contextRef="#ctx0" brushRef="#br0">1 24 24575,'3'-8'0,"5"-7"0,-4 15 0,-2 11 0,0 232 191,-4-125-1747,2-96-5270</inkml:trace>
</inkml:ink>
</file>

<file path=ppt/ink/ink2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9:46:58.614"/>
    </inkml:context>
    <inkml:brush xml:id="br0">
      <inkml:brushProperty name="width" value="0.05" units="cm"/>
      <inkml:brushProperty name="height" value="0.05" units="cm"/>
    </inkml:brush>
  </inkml:definitions>
  <inkml:trace contextRef="#ctx0" brushRef="#br0">1 344 24575,'46'-34'0,"-4"9"0,3-2 0,74-58 0,-113 80 0,-1 0 0,0-1 0,0 0 0,0 1 0,-1-2 0,1 1 0,-2 0 0,1-1 0,-1 0 0,4-9 0,-6 12 0,1 0 0,-1-1 0,0 0 0,-1 1 0,1-1 0,-1 1 0,0-1 0,0 0 0,0 1 0,-1-1 0,0 0 0,0 1 0,0-1 0,0 1 0,-1 0 0,1-1 0,-5-6 0,6 11 0,0-1 0,0 1 0,0 0 0,0-1 0,0 1 0,-1-1 0,1 1 0,0 0 0,0-1 0,0 1 0,-1-1 0,1 1 0,0 0 0,-1-1 0,1 1 0,0 0 0,-1 0 0,1-1 0,0 1 0,-1 0 0,1 0 0,0 0 0,-1-1 0,1 1 0,-1 0 0,1 0 0,0 0 0,-1 0 0,1 0 0,-1 0 0,1 0 0,-1 0 0,1 0 0,-1 0 0,1 0 0,-8 14 0,3 26 0,3 12 0,3 0 0,2 0 0,13 73 0,-16-125 0,11 38 0,-10-37 0,-1 0 0,1 0 0,-1 0 0,1 0 0,-1-1 0,1 1 0,-1 0 0,1 0 0,0 0 0,-1-1 0,1 1 0,0 0 0,0-1 0,1 2 0,-1-2 0,0 0 0,-1 0 0,1 0 0,-1 0 0,1 0 0,-1 0 0,1 0 0,0 0 0,-1 0 0,1-1 0,-1 1 0,1 0 0,-1 0 0,1-1 0,0 1 0,-1 0 0,1-1 0,-1 1 0,0 0 0,1-1 0,-1 1 0,1-1 0,-1 1 0,1 0 0,-1-1 0,0 1 0,0-1 0,1 0 0,5-9 0,0 0 0,-1 0 0,6-16 0,-7 16 0,1-1 0,0 1 0,11-17 0,-15 26 0,-1 1 0,0-1 0,0 1 0,0-1 0,1 1 0,-1-1 0,0 1 0,0 0 0,1-1 0,-1 1 0,0 0 0,1-1 0,-1 1 0,0 0 0,1-1 0,-1 1 0,1 0 0,-1-1 0,1 1 0,-1 0 0,0 0 0,1 0 0,-1 0 0,1-1 0,-1 1 0,1 0 0,-1 0 0,1 0 0,-1 0 0,1 0 0,-1 0 0,1 0 0,-1 0 0,1 0 0,-1 1 0,1-1 0,-1 0 0,1 0 0,-1 0 0,1 0 0,-1 1 0,1-1 0,-1 0 0,0 0 0,1 1 0,-1-1 0,0 0 0,1 1 0,-1-1 0,0 1 0,1-1 0,-1 0 0,0 1 0,1-1 0,-1 1 0,0-1 0,0 1 0,12 38 0,-6-20 0,-5-15 0,0-1 0,1 0 0,0 1 0,-1-1 0,1 0 0,1 0 0,-1 0 0,0-1 0,1 1 0,-1 0 0,1-1 0,0 0 0,0 0 0,0 1 0,0-2 0,4 3 0,-4-3 0,0 0 0,-1-1 0,1 1 0,0-1 0,-1 1 0,1-1 0,0 0 0,0 0 0,0-1 0,-1 1 0,1-1 0,0 1 0,-1-1 0,1 0 0,0 0 0,-1 0 0,1 0 0,-1 0 0,1-1 0,-1 1 0,4-4 0,3-2 0,0-1 0,-1-1 0,0 0 0,0 0 0,-1 0 0,0-1 0,-1 0 0,0 0 0,0 0 0,-1-1 0,-1 0 0,0 0 0,0 0 0,-1-1 0,0 1 0,-1-1 0,-1 0 0,0 1 0,0-1 0,-1 0 0,-2-15 0,2 25 0,-1 0 0,0-1 0,1 1 0,-1 0 0,0 0 0,0 0 0,0 0 0,0 0 0,-1 0 0,1 0 0,-1 0 0,1 1 0,-1-1 0,1 0 0,-1 1 0,-3-3 0,5 4 0,-1-1 0,0 1 0,1 0 0,-1 0 0,1 0 0,-1-1 0,1 1 0,-1 0 0,0 0 0,1 0 0,-1 0 0,0 0 0,1 0 0,-1 0 0,1 0 0,-1 0 0,0 0 0,1 0 0,-1 1 0,1-1 0,-1 0 0,1 0 0,-2 1 0,1 0 0,0 0 0,0 0 0,0 0 0,0 0 0,0 1 0,0-1 0,1 0 0,-1 0 0,0 1 0,1-1 0,-1 0 0,1 1 0,0-1 0,-1 3 0,-2 19 0,0 0 0,2 0 0,1 0 0,5 45 0,-5-66 0,0-1 0,1 1 0,-1 0 0,0 0 0,1-1 0,-1 1 0,1 0 0,-1-1 0,1 1 0,0-1 0,0 1 0,0-1 0,2 3 0,-3-4 0,1 1 0,-1-1 0,1 1 0,0-1 0,0 1 0,-1-1 0,1 0 0,0 1 0,0-1 0,-1 0 0,1 1 0,0-1 0,0 0 0,0 0 0,0 0 0,-1 0 0,1 0 0,0 0 0,0 0 0,1 0 0,0-1 0,1 0 0,-1 0 0,1 0 0,-1 0 0,0 0 0,1-1 0,-1 1 0,0-1 0,0 1 0,0-1 0,0 0 0,0 0 0,0 0 0,-1 0 0,3-4 0,1-1 0,0-1 0,-1 1 0,0-1 0,-1 0 0,1 0 0,3-18 0,-6 25 0,-1-1 0,0 0 0,0 0 0,0 0 0,1 1 0,-2-1 0,1 0 0,0 0 0,0 0 0,0 1 0,-1-1 0,1 0 0,-1 0 0,0 1 0,1-1 0,-1 1 0,0-1 0,0 0 0,0 1 0,0-1 0,0 1 0,0 0 0,-1-1 0,1 1 0,0 0 0,-1 0 0,1 0 0,-1 0 0,1 0 0,-1 0 0,1 0 0,-1 0 0,0 1 0,0-1 0,1 1 0,-1-1 0,0 1 0,0 0 0,-3-1 0,-23-4-1365,19 2-5461</inkml:trace>
</inkml:ink>
</file>

<file path=ppt/ink/ink2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9:46:59.108"/>
    </inkml:context>
    <inkml:brush xml:id="br0">
      <inkml:brushProperty name="width" value="0.05" units="cm"/>
      <inkml:brushProperty name="height" value="0.05" units="cm"/>
    </inkml:brush>
  </inkml:definitions>
  <inkml:trace contextRef="#ctx0" brushRef="#br0">1 93 24575,'0'-4'0,"0"-16"0,2 19 0,2 11 0,4 17 0,-1-1 0,-2 1 0,-1 0 0,2 46 0,-5-96 0,2 0 0,1 0 0,1 1 0,1-1 0,1 1 0,0 0 0,2 1 0,15-28 0,-23 47 0,1-1 0,-1 1 0,1 0 0,-1 0 0,1 0 0,0 0 0,0 0 0,0 0 0,1 0 0,-1 1 0,0-1 0,0 1 0,1-1 0,2 0 0,-4 2 0,0-1 0,0 1 0,-1 0 0,1 0 0,0 0 0,0 0 0,0 0 0,0 0 0,-1 0 0,1 1 0,0-1 0,0 0 0,0 0 0,-1 0 0,1 1 0,0-1 0,-1 1 0,1-1 0,1 1 0,-1 0 0,1 1 0,-1-1 0,0 1 0,1 0 0,-1-1 0,0 1 0,0 0 0,0 0 0,0-1 0,1 4 0,4 16 0,0-1 0,3 27 0,-6-31 0,0 0 0,1 0 0,1 0 0,12 29 0,-16-43 0,0-1 0,-1 1 0,1-1 0,0 0 0,0 1 0,0-1 0,0 0 0,0 0 0,1 1 0,-1-1 0,2 1 0,-3-2 0,1 0 0,-1 1 0,1-1 0,-1 0 0,0 0 0,1 0 0,-1 0 0,0 0 0,1 0 0,-1 0 0,1 0 0,-1 0 0,0 0 0,1 0 0,-1 0 0,1 0 0,-1 0 0,0-1 0,1 1 0,-1 0 0,0 0 0,1 0 0,-1 0 0,0-1 0,1 1 0,-1 0 0,0 0 0,1-1 0,1-1 0,-1-1 0,1 1 0,-1-1 0,0 1 0,0-1 0,0 1 0,0-1 0,-1 0 0,1 1 0,0-1 0,-1-4 0,3-90-585,-3 85-195,-1-28-6046</inkml:trace>
</inkml:ink>
</file>

<file path=ppt/ink/ink2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9:47:20.927"/>
    </inkml:context>
    <inkml:brush xml:id="br0">
      <inkml:brushProperty name="width" value="0.05" units="cm"/>
      <inkml:brushProperty name="height" value="0.05" units="cm"/>
    </inkml:brush>
  </inkml:definitions>
  <inkml:trace contextRef="#ctx0" brushRef="#br0">1 50 24575,'3'0'0,"3"0"0,5-3 0,5-3 0,6-2 0,5-2 0,7-1 0,-2 0-8191</inkml:trace>
</inkml:ink>
</file>

<file path=ppt/ink/ink2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9:47:22.844"/>
    </inkml:context>
    <inkml:brush xml:id="br0">
      <inkml:brushProperty name="width" value="0.05" units="cm"/>
      <inkml:brushProperty name="height" value="0.05" units="cm"/>
    </inkml:brush>
  </inkml:definitions>
  <inkml:trace contextRef="#ctx0" brushRef="#br0">239 151 24575,'-3'1'0,"-1"-1"0,1 1 0,-1-1 0,0 1 0,1 0 0,0 0 0,-1 1 0,1-1 0,0 1 0,-1-1 0,1 1 0,0 0 0,0 1 0,0-1 0,1 0 0,-1 1 0,1-1 0,-1 1 0,1 0 0,0 0 0,0 0 0,-3 6 0,1-2 0,1 0 0,0 0 0,0 0 0,1 0 0,0 1 0,0-1 0,1 1 0,0-1 0,0 16 0,2-8 0,1 1 0,1-1 0,1 1 0,0-1 0,0 0 0,13 26 0,2-4 0,31 47 0,-66-105 0,-21-20 0,-8-10 0,32 36 0,-71-98 0,76 101 0,0-1 0,1 0 0,1-1 0,0 1 0,1-1 0,0 0 0,-3-19 0,7 28 0,1 0 0,-1 1 0,1-1 0,0 0 0,1 1 0,-1-1 0,1 1 0,0-1 0,0 1 0,0-1 0,0 1 0,1-1 0,0 1 0,0 0 0,4-6 0,-2 5 0,0-1 0,1 1 0,0 0 0,0 0 0,0 0 0,1 1 0,-1 0 0,1 0 0,9-4 0,2 0 0,1 1 0,0 0 0,0 2 0,0 0 0,1 1 0,31-3 0,-33 6 0,1 0 0,-1 2 0,1 0 0,-1 0 0,25 7 0,-35-6 0,1 0 0,-1 1 0,0-1 0,0 2 0,0-1 0,9 7 0,-12-7 0,-1-1 0,0 1 0,0 0 0,0-1 0,-1 1 0,1 1 0,-1-1 0,0 0 0,1 1 0,-1-1 0,-1 1 0,1-1 0,1 6 0,-2-4 0,0 0 0,-1 0 0,0 0 0,0 0 0,0 0 0,0 1 0,-1-1 0,0 0 0,0 0 0,-1 0 0,1 0 0,-1-1 0,0 1 0,0 0 0,0-1 0,-1 1 0,0-1 0,-3 5 0,-6 6 0,0 0 0,-1-1 0,-21 19 0,-12 4 0,30-25 0,-24 21 0,39-32 0,1 0 0,-1 0 0,0-1 0,0 1 0,1 0 0,-1 0 0,1 0 0,-1-1 0,1 1 0,-1 0 0,1 0 0,-1 0 0,1 0 0,0 0 0,-1 0 0,1 0 0,0 0 0,0 2 0,0-2 0,0-1 0,0 1 0,1-1 0,-1 1 0,0 0 0,1-1 0,-1 1 0,0-1 0,1 1 0,-1-1 0,1 1 0,-1-1 0,1 0 0,-1 1 0,1-1 0,-1 1 0,1-1 0,0 0 0,-1 1 0,1-1 0,0 0 0,6 2 0,0 0 0,1-1 0,-1 0 0,10 0 0,-5 0 0,69 6 0,-35-4 0,0 2 0,68 15 0,-108-18 0,0 0 0,0 0 0,0 1 0,0-1 0,-1 1 0,1 0 0,-1 1 0,9 7 0,-13-11 0,0 1 0,0 0 0,-1 0 0,1 0 0,0 0 0,0 0 0,-1 0 0,1 1 0,-1-1 0,1 0 0,-1 0 0,1 0 0,-1 0 0,0 1 0,0-1 0,1 0 0,-1 0 0,0 1 0,0 1 0,-1-1 0,0 0 0,1 0 0,-1-1 0,0 1 0,0 0 0,0 0 0,0-1 0,0 1 0,-1-1 0,1 1 0,0-1 0,-1 1 0,1-1 0,-1 0 0,0 0 0,-2 2 0,-17 9 0,-1-2 0,0 0 0,0-2 0,-1 0 0,0-1 0,-1-2 0,-41 6 0,15-8-1365,7-3-5461</inkml:trace>
</inkml:ink>
</file>

<file path=ppt/ink/ink2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9:47:23.321"/>
    </inkml:context>
    <inkml:brush xml:id="br0">
      <inkml:brushProperty name="width" value="0.05" units="cm"/>
      <inkml:brushProperty name="height" value="0.05" units="cm"/>
    </inkml:brush>
  </inkml:definitions>
  <inkml:trace contextRef="#ctx0" brushRef="#br0">407 121 24575,'2'-2'0,"1"1"0,-1 0 0,0-1 0,0 0 0,-1 0 0,1 1 0,0-1 0,0 0 0,-1 0 0,1-1 0,-1 1 0,0 0 0,0 0 0,0-1 0,0 1 0,0-1 0,0 1 0,-1 0 0,1-1 0,-1 0 0,1 1 0,-1-1 0,0 1 0,0-1 0,0 1 0,-1-1 0,1 0 0,0 1 0,-1-1 0,0 1 0,0 0 0,0-1 0,0 1 0,0-1 0,0 1 0,0 0 0,-1 0 0,1 0 0,-1 0 0,0 0 0,1 0 0,-1 0 0,0 0 0,0 1 0,0-1 0,0 1 0,0 0 0,-5-3 0,-1 1 0,0 0 0,0 1 0,-1 0 0,1 0 0,-1 1 0,0 0 0,1 1 0,-1-1 0,0 2 0,1-1 0,-1 1 0,1 0 0,-1 1 0,1 0 0,-1 1 0,-9 3 0,-4 4 0,-1 0 0,1 1 0,1 1 0,-30 22 0,39-25 0,0 0 0,1 1 0,0 1 0,0-1 0,1 2 0,-12 17 0,20-26 0,0 0 0,0 1 0,0-1 0,0 1 0,0-1 0,1 1 0,0 0 0,0 0 0,0 0 0,0-1 0,0 1 0,1 0 0,0 0 0,-1 0 0,1 0 0,1 0 0,-1 0 0,1 0 0,0 0 0,-1 0 0,2 0 0,-1-1 0,0 1 0,1 0 0,0-1 0,0 1 0,0-1 0,4 7 0,1-4 0,0 1 0,0-1 0,0-1 0,0 1 0,1-1 0,0 0 0,0-1 0,1 0 0,-1 0 0,1-1 0,0 0 0,10 2 0,7 1 0,1-2 0,52 3 0,16-8 0,-84 0 0,0 0 0,0 0 0,0-1 0,0-1 0,-1 0 0,15-6 0,-25 9 0,0 0 0,0 0 0,0 0 0,0 0 0,-1 0 0,1-1 0,0 1 0,0 0 0,0 0 0,-1 0 0,1 0 0,0 0 0,0 0 0,0-1 0,0 1 0,0 0 0,-1 0 0,1 0 0,0 0 0,0-1 0,0 1 0,0 0 0,0 0 0,0 0 0,0 0 0,0-1 0,0 1 0,0 0 0,0 0 0,0 0 0,0-1 0,0 1 0,0 0 0,0 0 0,0 0 0,0-1 0,0 1 0,0 0 0,0 0 0,0 0 0,0-1 0,0 1 0,0 0 0,0 0 0,0 0 0,1 0 0,-1-1 0,0 1 0,0 0 0,0 0 0,0 0 0,0 0 0,1 0 0,-1-1 0,0 1 0,0 0 0,0 0 0,0 0 0,1 0 0,-1 0 0,0 0 0,0 0 0,1 0 0,-19-4 0,-1 3 0,1 1 0,-1 1 0,0 0 0,1 2 0,-25 5 0,30-5 0,0 1 0,0 0 0,1 1 0,-1 0 0,1 1 0,0 0 0,1 1 0,-15 11 0,21-12 0,-1 0 0,1 0 0,-1 1 0,2-1 0,-1 1 0,1 0 0,0 1 0,0-1 0,1 1 0,0 0 0,1 0 0,0 0 0,0 0 0,0 0 0,1 0 0,0 0 0,1 12 0,0-16 0,0 1 0,0-1 0,0 1 0,1-1 0,0 0 0,0 1 0,0-1 0,0 0 0,1 1 0,0-1 0,0 0 0,0 0 0,0 0 0,1-1 0,-1 1 0,1 0 0,0-1 0,0 0 0,0 0 0,0 0 0,1 0 0,0 0 0,-1 0 0,1-1 0,0 0 0,0 0 0,0 0 0,0 0 0,0-1 0,1 0 0,-1 1 0,9 0 0,-7-2-151,0 1-1,0-2 0,0 1 0,0 0 1,0-1-1,0 0 0,0-1 1,8-2-1,15-7-6674</inkml:trace>
</inkml:ink>
</file>

<file path=ppt/ink/ink2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9:47:31.150"/>
    </inkml:context>
    <inkml:brush xml:id="br0">
      <inkml:brushProperty name="width" value="0.05" units="cm"/>
      <inkml:brushProperty name="height" value="0.05" units="cm"/>
    </inkml:brush>
  </inkml:definitions>
  <inkml:trace contextRef="#ctx0" brushRef="#br0">5 0 24575,'-3'0'0,"2"0"0,1 3 0,1 4 0,0 3 0,2 6 0,2 6 0,-1 5 0,2 7 0,0 6 0,2 5 0,3 4 0,-1 2 0,0 1 0,0 0 0,0-2 0,-1-5 0,-3-9-8191</inkml:trace>
</inkml:ink>
</file>

<file path=ppt/ink/ink2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9:47:31.740"/>
    </inkml:context>
    <inkml:brush xml:id="br0">
      <inkml:brushProperty name="width" value="0.05" units="cm"/>
      <inkml:brushProperty name="height" value="0.05" units="cm"/>
    </inkml:brush>
  </inkml:definitions>
  <inkml:trace contextRef="#ctx0" brushRef="#br0">1 59 24575,'1'2'0,"1"-1"0,-1 1 0,1-1 0,0 0 0,-1 0 0,1 1 0,0-1 0,0 0 0,0-1 0,2 2 0,-3-2 0,-1 0 0,1 0 0,0 0 0,-1 0 0,1 0 0,-1 0 0,1-1 0,0 1 0,-1 0 0,1 0 0,-1-1 0,1 1 0,-1 0 0,1-1 0,-1 1 0,1-1 0,-1 1 0,1-1 0,-1 1 0,0-1 0,1 1 0,-1-1 0,0 1 0,1-1 0,-1 1 0,0-1 0,0 1 0,1-1 0,-1 0 0,0 1 0,0-1 0,0 1 0,0-1 0,0-1 0,2-3 0,-1 0 0,1 0 0,0 0 0,1 0 0,3-6 0,-5 10 0,0-1 0,0 0 0,0 1 0,1 0 0,-1-1 0,0 1 0,1 0 0,-1-1 0,1 1 0,-1 0 0,1 0 0,0 0 0,-1 1 0,1-1 0,0 0 0,-1 0 0,1 1 0,3-1 0,-5 1 0,1 0 0,0 0 0,-1 0 0,1 0 0,-1 0 0,1 0 0,0 0 0,-1 0 0,1 0 0,-1 0 0,1 0 0,0 0 0,-1 1 0,1-1 0,-1 0 0,1 0 0,-1 1 0,1-1 0,-1 0 0,1 1 0,-1-1 0,1 0 0,-1 1 0,0-1 0,1 1 0,-1-1 0,0 1 0,1-1 0,0 2 0,-1-1 0,0 1 0,1 0 0,-1-1 0,0 1 0,0-1 0,0 1 0,0 0 0,0-1 0,0 1 0,-1 3 0,-1 0 0,1 1 0,-1 0 0,0-1 0,-1 1 0,-3 6 0,3-8 0,-1 0 0,1 0 0,-1 0 0,0 0 0,0-1 0,-1 0 0,-6 5 0,10-7 0,0-1 0,0 1 0,1 0 0,-1-1 0,0 1 0,0-1 0,0 1 0,0-1 0,0 0 0,0 1 0,0-1 0,0 0 0,0 0 0,0 0 0,0 0 0,0 0 0,0 0 0,-1 0 0,1 0 0,0 0 0,0 0 0,0-1 0,0 1 0,0 0 0,0-1 0,0 1 0,0 0 0,1-1 0,-1 0 0,0 1 0,0-1 0,0 1 0,0-1 0,1 0 0,-1 0 0,0 1 0,0-1 0,1 0 0,-1 0 0,1 0 0,-1 0 0,1 0 0,-1 0 0,0-1 0,1 0-124,0 0 0,-1 0 0,1 1 0,0-1 0,0 0 0,0 0-1,0 1 1,0-1 0,1 0 0,0-3 0,2-6-6702</inkml:trace>
</inkml:ink>
</file>

<file path=ppt/ink/ink2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9:47:32.612"/>
    </inkml:context>
    <inkml:brush xml:id="br0">
      <inkml:brushProperty name="width" value="0.05" units="cm"/>
      <inkml:brushProperty name="height" value="0.05" units="cm"/>
    </inkml:brush>
  </inkml:definitions>
  <inkml:trace contextRef="#ctx0" brushRef="#br0">915 15 24575,'-60'-13'0,"42"12"0,-1 1 0,1 1 0,-1 0 0,1 2 0,-1 0 0,1 1 0,0 1 0,-32 13 0,12-1 0,0 1 0,-65 44 0,64-34 0,0 1 0,2 2 0,2 2 0,1 1 0,1 1 0,2 2 0,1 2 0,3 0 0,-45 84 0,54-85 0,2 1 0,2 0 0,1 1 0,2 1 0,1 0 0,3 0 0,1 1 0,2 0 0,2 0 0,2 0 0,8 71 0,-2-78 0,1 0 0,1 0 0,2-1 0,2 0 0,1 0 0,1-2 0,2 0 0,30 45 0,-30-53 0,2-1 0,1-1 0,0-1 0,2 0 0,0-2 0,1 0 0,1-2 0,1 0 0,0-2 0,53 25 0,-41-26-30,1-2-1,1-1 1,0-2 0,0-1-1,1-3 1,0-1-1,0-1 1,0-3 0,0-1-1,0-2 1,0-1-1,46-12 1,-29 3-19,-1-3-1,0-3 1,-1-2-1,-2-2 1,0-2 0,-1-3-1,77-56 1,-97 60 49,-1-1 0,-1-1 0,-1-2 0,-1 0 0,-2-2 0,-1-1 0,-2-1 0,24-44 0,-32 49 0,-1-1 0,-2 0 0,-1 0 0,-1-1 0,-2 0 0,-1-1 0,-1 0 0,-1 0 0,-2 0 0,-1 0 0,-3-38 0,-2 37 0,-1 1 0,-1 1 0,-1-1 0,-2 1 0,-1 0 0,-1 1 0,-2 0 0,0 1 0,-2 1 0,-1 0 0,-1 1 0,-1 0 0,-1 2 0,-2 0 0,0 1 0,-1 1 0,-1 2 0,-1 0 0,0 1 0,-2 1 0,-42-20 0,27 19-617,-71-20 0,-35 2-5550</inkml:trace>
</inkml:ink>
</file>

<file path=ppt/ink/ink2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9:47:35.611"/>
    </inkml:context>
    <inkml:brush xml:id="br0">
      <inkml:brushProperty name="width" value="0.05" units="cm"/>
      <inkml:brushProperty name="height" value="0.05" units="cm"/>
    </inkml:brush>
  </inkml:definitions>
  <inkml:trace contextRef="#ctx0" brushRef="#br0">5 104 24575,'-2'-13'0,"1"13"0,1-1 0,0 1 0,-1-1 0,1 0 0,0 1 0,0-1 0,0 1 0,0-1 0,0 1 0,0-1 0,0 0 0,-1 1 0,2-1 0,-1 1 0,0-1 0,0 0 0,0 1 0,0-1 0,0 1 0,0-1 0,1 1 0,-1-1 0,0 1 0,0-1 0,1 1 0,-1-1 0,0 1 0,1-1 0,-1 1 0,1-1 0,-1 1 0,1-1 0,-1 1 0,0 0 0,1-1 0,-1 1 0,1 0 0,0 0 0,-1-1 0,1 1 0,-1 0 0,1 0 0,22-11 0,1 1 0,0 1 0,0 1 0,1 2 0,39-7 0,-19 7 0,0 2 0,0 1 0,0 3 0,0 1 0,57 10 0,-17 3 0,151 47 0,-152-31 0,-2 3 0,139 78 0,138 116 0,-246-146 0,-3 5 0,124 125 0,161 233 0,-341-374 0,-2 2 0,-4 2 0,70 146 0,-28-10 0,60 130 0,91 198 0,-199-441 0,-5 2 0,41 163 0,-75-250 0,18 79 0,34 90 0,-53-177-1365</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7:57:07.033"/>
    </inkml:context>
    <inkml:brush xml:id="br0">
      <inkml:brushProperty name="width" value="0.05" units="cm"/>
      <inkml:brushProperty name="height" value="0.05" units="cm"/>
    </inkml:brush>
  </inkml:definitions>
  <inkml:trace contextRef="#ctx0" brushRef="#br0">1068 237 24575,'1'-5'0,"-2"-1"0,1 1 0,0 0 0,-1 0 0,0 0 0,-1-1 0,1 1 0,-4-8 0,3 10 0,1 0 0,-1 1 0,0-1 0,0 1 0,0-1 0,0 1 0,-1 0 0,1 0 0,0 0 0,-1 0 0,0 0 0,1 1 0,-1-1 0,0 1 0,0-1 0,-3 0 0,-6-1 0,0 0 0,1 1 0,-1 1 0,0-1 0,0 2 0,0 0 0,1 0 0,-15 3 0,-94 21 0,118-23 0,-125 34 0,1 5 0,-122 59 0,115-32 0,119-59 0,2 0 0,-1 1 0,1 0 0,1 1 0,-1 0 0,2 1 0,-16 20 0,22-26 0,1 1 0,0-1 0,0 1 0,0-1 0,1 1 0,-1 0 0,1 0 0,1 0 0,-1 0 0,1 0 0,0 0 0,1 1 0,0-1 0,0 9 0,1-7 0,1 0 0,0 0 0,0-1 0,0 1 0,1-1 0,0 1 0,1-1 0,0 0 0,0 0 0,5 7 0,5 3 0,1-1 0,1 0 0,0-2 0,1 1 0,0-2 0,1 0 0,26 13 0,15 5-86,1-3 1,1-3-1,1-3 0,68 16 0,-7-11-396,151 14-1,-55-23-655,0-10 1,276-25-1,429-120 267,-327-18 947,-25-63-1136,-556 211 1028,158-80-153,-148 72 310,-1-1 0,-1-1 0,0-2 0,28-28 0,-48 43-62,0 0 1,0 0 0,0-1-1,-1 1 1,0-1 0,0 0-1,0 0 1,0 0 0,-1 0-1,0-1 1,0 1 0,0-1-1,1-9 1,-3 12 0,0-1-1,0 1 1,-1-1-1,1 1 1,-1-1 0,0 1-1,0-1 1,0 1-1,-1 0 1,1 0 0,-1-1-1,1 1 1,-1 0-1,0 0 1,0 1 0,-1-1-1,1 0 1,-1 1-1,1-1 1,-1 1 0,0 0-1,-4-3 1,-13-7 259,0 2 1,-1 0 0,0 1 0,0 1-1,0 1 1,-35-6 0,-77-15-139,-177-13 0,-143 13-1513,395 26 849,-2183 17-4128,2072-3 4094</inkml:trace>
</inkml:ink>
</file>

<file path=ppt/ink/ink2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9:47:35.950"/>
    </inkml:context>
    <inkml:brush xml:id="br0">
      <inkml:brushProperty name="width" value="0.05" units="cm"/>
      <inkml:brushProperty name="height" value="0.05" units="cm"/>
    </inkml:brush>
  </inkml:definitions>
  <inkml:trace contextRef="#ctx0" brushRef="#br0">4 1 24575,'-3'0'0,"2"0"0,4 3 0,4 1 0,5 2 0,2 1 0,2 2 0,1 2 0,1 2 0,3-1 0,0 1 0,-2-3-8191</inkml:trace>
</inkml:ink>
</file>

<file path=ppt/ink/ink2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9:47:36.291"/>
    </inkml:context>
    <inkml:brush xml:id="br0">
      <inkml:brushProperty name="width" value="0.05" units="cm"/>
      <inkml:brushProperty name="height" value="0.05" units="cm"/>
    </inkml:brush>
  </inkml:definitions>
  <inkml:trace contextRef="#ctx0" brushRef="#br0">188 0 24575,'-2'7'0,"1"-1"0,-1 0 0,0 0 0,-1 0 0,0 0 0,0 0 0,0 0 0,0-1 0,-1 1 0,-6 7 0,-6 10 0,-29 57 0,-19 30 0,63-108-151,-1 0-1,1 0 0,-1-1 0,1 1 1,-1-1-1,0 1 0,1-1 1,-4 2-1,-5 1-6674</inkml:trace>
</inkml:ink>
</file>

<file path=ppt/ink/ink2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9:47:36.896"/>
    </inkml:context>
    <inkml:brush xml:id="br0">
      <inkml:brushProperty name="width" value="0.05" units="cm"/>
      <inkml:brushProperty name="height" value="0.05" units="cm"/>
    </inkml:brush>
  </inkml:definitions>
  <inkml:trace contextRef="#ctx0" brushRef="#br0">19 22 24575,'-1'-1'0,"0"1"0,0 0 0,1 0 0,-1-1 0,0 1 0,0 0 0,0-1 0,0 1 0,0-1 0,0 1 0,0-1 0,0 0 0,1 1 0,-1-1 0,0 0 0,1 1 0,-1-1 0,0 0 0,1 0 0,-1 0 0,1 0 0,-1 1 0,0-3 0,2-2 0,10 14 0,30 46 0,-2 1 0,44 85 0,-35-56 0,28 46 0,-6 4 0,52 145 0,-116-265-195,-1 1 0,-1 0 0,-1 0 0,0 1 0,-1-1 0,0 25 0,-3-26-6631</inkml:trace>
</inkml:ink>
</file>

<file path=ppt/ink/ink2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9:47:37.303"/>
    </inkml:context>
    <inkml:brush xml:id="br0">
      <inkml:brushProperty name="width" value="0.05" units="cm"/>
      <inkml:brushProperty name="height" value="0.05" units="cm"/>
    </inkml:brush>
  </inkml:definitions>
  <inkml:trace contextRef="#ctx0" brushRef="#br0">0 116 24575,'42'22'0,"-32"-18"0,0 0 0,1 0 0,-1-1 0,1-1 0,-1 1 0,1-2 0,0 0 0,15 0 0,-21-1 0,-1 0 0,0-1 0,1 0 0,-1 0 0,0 0 0,0-1 0,0 1 0,0-1 0,0 0 0,0 0 0,0-1 0,0 1 0,-1-1 0,1 1 0,-1-1 0,0 0 0,0-1 0,0 1 0,0 0 0,-1-1 0,1 1 0,-1-1 0,3-6 0,0-3 0,0 0 0,5-24 0,1-1 0,-16 87 0,-1-28-1365,-1-2-5461</inkml:trace>
</inkml:ink>
</file>

<file path=ppt/ink/ink2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9:47:37.755"/>
    </inkml:context>
    <inkml:brush xml:id="br0">
      <inkml:brushProperty name="width" value="0.05" units="cm"/>
      <inkml:brushProperty name="height" value="0.05" units="cm"/>
    </inkml:brush>
  </inkml:definitions>
  <inkml:trace contextRef="#ctx0" brushRef="#br0">9 1 24575,'-7'0'0,"5"0"0,5 4 0,0 1 0,21 38 0,-2 2 0,-2 0 0,23 80 0,-30-89 0,40 134-1365,-45-141-5461</inkml:trace>
</inkml:ink>
</file>

<file path=ppt/ink/ink2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9:47:38.125"/>
    </inkml:context>
    <inkml:brush xml:id="br0">
      <inkml:brushProperty name="width" value="0.05" units="cm"/>
      <inkml:brushProperty name="height" value="0.05" units="cm"/>
    </inkml:brush>
  </inkml:definitions>
  <inkml:trace contextRef="#ctx0" brushRef="#br0">22 34 24575,'-3'3'0,"-4"1"0,-1 2 0,4 1 0,6-1 0,2 1 0,4 0 0,6 1 0,3-1 0,5 2 0,1 2 0,3-1 0,3 1 0,-3-2-8191</inkml:trace>
  <inkml:trace contextRef="#ctx0" brushRef="#br0" timeOffset="1">328 51 24575,'0'-3'0,"0"-4"0,0-3 0,3-1 0,1 0 0,0 3 0,-1 7 0,-1 9 0,-4 7 0,-4 5 0,-7 6 0,-2-1-8191</inkml:trace>
</inkml:ink>
</file>

<file path=ppt/ink/ink2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9:47:39.440"/>
    </inkml:context>
    <inkml:brush xml:id="br0">
      <inkml:brushProperty name="width" value="0.05" units="cm"/>
      <inkml:brushProperty name="height" value="0.05" units="cm"/>
    </inkml:brush>
  </inkml:definitions>
  <inkml:trace contextRef="#ctx0" brushRef="#br0">13 0 24575,'-1'0'0,"0"1"0,0-1 0,1 0 0,-1 1 0,0-1 0,1 1 0,-1-1 0,0 1 0,1-1 0,-1 1 0,1-1 0,-1 1 0,1 0 0,-1-1 0,1 1 0,0 0 0,-1-1 0,1 1 0,0 0 0,-1 0 0,1-1 0,0 1 0,0 0 0,0 0 0,0-1 0,-1 1 0,1 0 0,0 0 0,1 1 0,-1 28 0,0-29 0,11 100 0,35 146 0,-28-159 0,-2-12 0,13 60 0,13 164 0,-38-257 0,-3 0 0,-2 1 0,-1-1 0,-3 0 0,-1 0 0,-2 0 0,-2-1 0,-17 45 0,19-70 0,6-15 0,1 1 0,-1-1 0,1 1 0,0-1 0,0 1 0,0 0 0,1-1 0,-1 1 0,0 3 0,1-6 0,0 0 0,1 1 0,-1-1 0,0 0 0,0 1 0,1-1 0,-1 0 0,0 0 0,1 1 0,-1-1 0,0 0 0,0 0 0,1 0 0,-1 1 0,0-1 0,1 0 0,-1 0 0,1 0 0,-1 0 0,0 0 0,1 0 0,-1 0 0,0 0 0,1 0 0,-1 0 0,1 0 0,-1 0 0,0 0 0,1 0 0,-1 0 0,0 0 0,1 0 0,-1 0 0,1-1 0,18-3 0,-16 3 0,868-194-749,-624 144 643,833-155 106,-1020 198 0,27-6 0,-73 10 304,-13 0 161,-20 0-1744,3 4-5547</inkml:trace>
</inkml:ink>
</file>

<file path=ppt/ink/ink2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9:47:40.155"/>
    </inkml:context>
    <inkml:brush xml:id="br0">
      <inkml:brushProperty name="width" value="0.05" units="cm"/>
      <inkml:brushProperty name="height" value="0.05" units="cm"/>
    </inkml:brush>
  </inkml:definitions>
  <inkml:trace contextRef="#ctx0" brushRef="#br0">100 885 24575,'-53'-3'0,"50"2"0,0 1 0,0-1 0,0 1 0,0-1 0,0 0 0,0 0 0,0 0 0,1-1 0,-1 1 0,0-1 0,0 1 0,1-1 0,-5-4 0,7 6 0,0-1 0,-1 1 0,1 0 0,0-1 0,0 1 0,0 0 0,-1-1 0,1 1 0,0-1 0,0 1 0,0 0 0,0-1 0,0 1 0,0-1 0,0 1 0,0 0 0,0-1 0,0 1 0,0-1 0,0 1 0,0 0 0,0-1 0,0 1 0,0-1 0,1 1 0,-1 0 0,0-1 0,0 1 0,0 0 0,1-1 0,-1 1 0,0 0 0,0-1 0,1 1 0,-1-1 0,16-9 0,10-2 0,1 1 0,0 1 0,33-7 0,-5 1 0,2038-533-5538,-1049 328 5618,-1022 219 1135,-22 3-1152,0-1-1,0 1 1,-1-1-1,1 0 1,0 1-1,0-1 1,0 1 0,-1-1-1,1 0 1,0 1-1,0-1 1,-1 0 0,1 1-1,0-1 1,-1 0-1,1 0 1,0 1 0,-1-1-1,1 0 1,-1 0-1,1 0 1,0 1 0,-1-1-1,0 0 1,-40 19 1326,-6 0-987,24-11-225,1 1 1,0 1-1,0 1 1,-37 26-1,56-34-177,-1 0 0,1 0 0,0 1 0,0-1 0,0 1 0,1 0 0,-1 0 0,1 0 0,0 0 0,0 0 0,0 0 0,1 0 0,-1 1 0,1-1 0,0 1 0,0-1 0,1 1 0,-1-1 0,1 1 0,0 0 0,0-1 0,1 1 0,-1-1 0,1 1 0,2 6 0,3 10 0,2-1 0,0 0 0,1-1 0,14 24 0,-9-17 0,65 123 0,73 200 0,-60-69 0,-74-209 0,-2 0 0,6 75 0,-22-140 0,1-1 0,-1 0 0,0 0 0,0 0 0,0 1 0,-1-1 0,0 0 0,0 0 0,-2 7 0,2-10 0,0 0 0,-1 0 0,1 0 0,0-1 0,-1 1 0,1 0 0,-1-1 0,0 1 0,0 0 0,1-1 0,-1 0 0,0 0 0,0 1 0,0-1 0,0 0 0,-1 0 0,1-1 0,0 1 0,0 0 0,0-1 0,-1 0 0,1 1 0,-3-1 0,-667 130-139,530-98-1644,11-3-4486</inkml:trace>
</inkml:ink>
</file>

<file path=ppt/ink/ink2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9:47:40.916"/>
    </inkml:context>
    <inkml:brush xml:id="br0">
      <inkml:brushProperty name="width" value="0.05" units="cm"/>
      <inkml:brushProperty name="height" value="0.05" units="cm"/>
    </inkml:brush>
  </inkml:definitions>
  <inkml:trace contextRef="#ctx0" brushRef="#br0">453 131 24575,'0'-5'0,"0"0"0,0-1 0,-1 1 0,0-1 0,0 1 0,0 0 0,-1-1 0,0 1 0,0 0 0,0 0 0,0 0 0,-1 0 0,0 1 0,0-1 0,0 1 0,-1 0 0,1-1 0,-1 2 0,-6-6 0,5 5 0,0 1 0,-1 0 0,0 0 0,1 0 0,-1 1 0,0-1 0,0 2 0,0-1 0,-1 1 0,1-1 0,0 2 0,-1-1 0,1 1 0,0 0 0,-1 0 0,-9 2 0,-1 1 0,0 1 0,1 1 0,-1 1 0,1 0 0,0 1 0,0 1 0,1 0 0,-23 16 0,27-15 0,-1-1 0,1 2 0,1-1 0,0 2 0,0-1 0,1 1 0,1 1 0,-1-1 0,2 2 0,-12 23 0,17-31 0,0 0 0,1-1 0,0 1 0,-1 0 0,2 0 0,-1 0 0,0 0 0,1 0 0,0 0 0,0 0 0,1-1 0,-1 1 0,1 0 0,0 0 0,0 0 0,1 0 0,0-1 0,-1 1 0,1 0 0,5 6 0,-3-6 0,0 0 0,0 0 0,0-1 0,1 1 0,0-1 0,0 0 0,0-1 0,0 1 0,1-1 0,-1 0 0,1 0 0,0-1 0,0 1 0,0-1 0,11 2 0,2-1 0,1 0 0,0-2 0,0 0 0,-1-1 0,32-5 0,-17 0 0,-1-1 0,47-16 0,-53 11 0,-20 8 0,-19 8 0,-14 8 0,0 0 0,0 3 0,1 0 0,1 1 0,1 1 0,1 1 0,0 2 0,2 0 0,-28 36 0,45-53 0,-1 1 0,1 0 0,1-1 0,-1 2 0,1-1 0,0 0 0,0 0 0,0 1 0,1-1 0,0 1 0,0-1 0,0 1 0,1 0 0,0-1 0,0 9 0,1-10 0,0 0 0,0 1 0,0-1 0,1 0 0,0 0 0,0 0 0,0 0 0,0-1 0,0 1 0,1 0 0,-1-1 0,1 0 0,0 1 0,0-1 0,1 0 0,-1-1 0,0 1 0,1 0 0,0-1 0,5 3 0,3 0 31,1 0 0,-1 0 0,1-2 0,0 1 0,0-2 0,0 1 0,1-2 0,-1 0 1,0 0-1,21-3 0,-3-1-458,1-2 0,-1-1 1,38-12-1,-13-1-6399</inkml:trace>
</inkml:ink>
</file>

<file path=ppt/ink/ink2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9:47:41.306"/>
    </inkml:context>
    <inkml:brush xml:id="br0">
      <inkml:brushProperty name="width" value="0.05" units="cm"/>
      <inkml:brushProperty name="height" value="0.05" units="cm"/>
    </inkml:brush>
  </inkml:definitions>
  <inkml:trace contextRef="#ctx0" brushRef="#br0">62 136 24575,'-3'0'0,"0"-1"0,1 1 0,-1-1 0,0 1 0,0-1 0,1 0 0,-1 0 0,1 0 0,-1 0 0,1-1 0,-1 1 0,1-1 0,0 1 0,0-1 0,-1 0 0,1 0 0,1 0 0,-1 0 0,0 0 0,0-1 0,1 1 0,-1 0 0,1-1 0,0 1 0,0-1 0,0 1 0,0-1 0,0 0 0,0 1 0,1-1 0,-1 0 0,1 0 0,0 1 0,0-1 0,0 0 0,0 0 0,0 0 0,1 1 0,-1-1 0,1 0 0,0 0 0,0 1 0,0-1 0,0 1 0,0-1 0,0 1 0,3-3 0,-2 2 0,0 0 0,1 0 0,0 1 0,-1-1 0,1 1 0,0 0 0,0-1 0,1 1 0,-1 1 0,0-1 0,1 0 0,-1 1 0,1 0 0,-1-1 0,1 2 0,0-1 0,-1 0 0,1 1 0,0-1 0,0 1 0,-1 0 0,1 0 0,0 1 0,0-1 0,-1 1 0,1 0 0,0 0 0,5 2 0,-3 0 0,0 0 0,-1 0 0,1 0 0,-1 0 0,0 1 0,0 0 0,0 0 0,0 0 0,-1 1 0,1-1 0,-1 1 0,-1 0 0,1 1 0,-1-1 0,0 0 0,4 9 0,-2 0 0,-1 0 0,0 0 0,-1 0 0,-1 1 0,0-1 0,-1 1 0,-1 0 0,0-1 0,-1 1 0,0-1 0,-1 1 0,-1-1 0,0 0 0,-8 19 0,-2-10 0,12-22 0,1-1 0,0 0 0,0 1 0,0-1 0,-1 0 0,1 0 0,0 1 0,-1-1 0,1 0 0,0 0 0,0 1 0,-1-1 0,1 0 0,0 0 0,-1 0 0,1 0 0,-1 0 0,1 1 0,0-1 0,-1 0 0,1 0 0,0 0 0,-1 0 0,1 0 0,0 0 0,-1 0 0,1 0 0,-1 0 0,1 0 0,0-1 0,-1 1 0,1 0 0,0 0 0,-1 0 0,1 0 0,0 0 0,-1-1 0,1 1 0,0 0 0,-1 0 0,1-1 0,0 1 0,0 0 0,-1 0 0,1-1 0,0 1 0,0 0 0,0-1 0,-1 1 0,1 0 0,0-1 0,0 1 0,0 0 0,0-1 0,0 1 0,0 0 0,0-1 0,0 1 0,0-1 0,0 1 0,0 0 0,0-1 0,0 1 0,0-1 0,-2-10 0,0 0 0,1-1 0,0 1 0,1 0 0,1 0 0,0-1 0,0 1 0,5-20 0,1 8 0,0 0 0,1 0 0,12-23 0,-16 38 0,0 1 0,0 0 0,0 0 0,1 0 0,0 1 0,1 0 0,-1 0 0,13-10 0,-15 14 0,0 0 0,-1 0 0,1 1 0,0-1 0,0 1 0,0 0 0,0 0 0,0 0 0,0 0 0,0 0 0,0 1 0,0-1 0,0 1 0,1 0 0,-1 0 0,0 0 0,0 0 0,0 1 0,0-1 0,1 1 0,-1 0 0,0 0 0,0 0 0,0 0 0,4 3 0,1 1 31,-1 0 0,0 1 0,0 0 0,-1 0 0,1 1 0,-1-1 0,-1 1 0,1 1 0,-1-1 0,7 14 0,2 9-779,17 46 1,-29-70 536,6 18-6615</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7:57:07.549"/>
    </inkml:context>
    <inkml:brush xml:id="br0">
      <inkml:brushProperty name="width" value="0.05" units="cm"/>
      <inkml:brushProperty name="height" value="0.05" units="cm"/>
    </inkml:brush>
  </inkml:definitions>
  <inkml:trace contextRef="#ctx0" brushRef="#br0">286 86 24575,'-2'-1'0,"0"0"0,0 0 0,1 0 0,-1-1 0,0 1 0,1 0 0,-1-1 0,1 1 0,0-1 0,-1 1 0,1-1 0,0 0 0,0 1 0,0-1 0,0 0 0,0-2 0,-4-3 0,3 3 0,-1 0 0,1 1 0,-1 0 0,0-1 0,0 1 0,0 0 0,0 1 0,0-1 0,-1 0 0,1 1 0,-1 0 0,0 0 0,1 0 0,-1 0 0,0 1 0,0-1 0,0 1 0,-1 0 0,1 0 0,0 0 0,0 1 0,-1 0 0,1 0 0,0 0 0,0 0 0,-1 0 0,1 1 0,0 0 0,0 0 0,0 0 0,0 0 0,0 1 0,0 0 0,0 0 0,0 0 0,1 0 0,-1 0 0,1 1 0,-4 2 0,-3 4 0,0 0 0,1 1 0,0-1 0,1 2 0,0-1 0,0 1 0,1 1 0,1-1 0,0 1 0,0 0 0,-7 25 0,12-31 0,-1 1 0,1 0 0,0 0 0,0-1 0,1 1 0,0 0 0,0 0 0,1 0 0,0 0 0,3 12 0,-2-14 0,0 0 0,0-1 0,1 1 0,-1-1 0,1 1 0,0-1 0,0 0 0,0 0 0,1 0 0,-1 0 0,1-1 0,0 0 0,0 1 0,0-1 0,9 4 0,-4-3 0,0 0 0,0-1 0,0 0 0,0-1 0,1 0 0,-1 0 0,1-1 0,-1 0 0,1-1 0,-1 0 0,1-1 0,-1 0 0,1 0 0,-1-1 0,0 0 0,1 0 0,-1-1 0,0-1 0,8-3 0,0-1 0,-1 0 0,-1-1 0,0-1 0,0 0 0,0-1 0,-2-1 0,1 0 0,-2-1 0,15-17 0,-24 25 0,1 0 0,-1 0 0,0 0 0,0 0 0,-1 0 0,1-1 0,-1 1 0,0-1 0,-1 0 0,1 1 0,0-9 0,-2 10 0,0 1 0,0-1 0,-1 0 0,1 0 0,-1 1 0,0-1 0,1 1 0,-2-1 0,1 0 0,0 1 0,-1 0 0,0-1 0,1 1 0,-1 0 0,-1 0 0,1 0 0,0 0 0,-1 0 0,-2-2 0,-4-3 0,-1 1 0,1 0 0,-1 0 0,-1 1 0,1 1 0,-1-1 0,0 2 0,-12-4 0,15 5 0,-1 1 0,1 0 0,-1 0 0,1 1 0,-1 0 0,0 0 0,0 1 0,0 1 0,1-1 0,-1 1 0,-13 4 0,19-4-97,1 0-1,-1-1 1,1 1-1,-1 1 1,1-1-1,0 0 1,-1 1-1,1-1 1,0 1-1,0 0 1,0 0-1,0 0 0,-3 4 1,-2 7-6729</inkml:trace>
</inkml:ink>
</file>

<file path=ppt/ink/ink2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9:47:41.877"/>
    </inkml:context>
    <inkml:brush xml:id="br0">
      <inkml:brushProperty name="width" value="0.05" units="cm"/>
      <inkml:brushProperty name="height" value="0.05" units="cm"/>
    </inkml:brush>
  </inkml:definitions>
  <inkml:trace contextRef="#ctx0" brushRef="#br0">252 291 24575,'6'-10'0,"-2"-1"0,1 1 0,-1-1 0,-1 0 0,0 0 0,2-14 0,-4 18 0,-1-1 0,0 0 0,0 1 0,-1-1 0,0 0 0,0 1 0,-1-1 0,0 1 0,0 0 0,-4-9 0,1 6 0,1 0 0,-2 0 0,1 1 0,-1-1 0,-1 1 0,0 1 0,-9-10 0,14 16 0,0-1 0,-1 1 0,0 0 0,1 0 0,-1 0 0,0 0 0,0 0 0,0 1 0,-1-1 0,1 1 0,0 0 0,0 0 0,-1 0 0,1 0 0,-1 1 0,1-1 0,-1 1 0,1 0 0,-1 0 0,1 0 0,-1 0 0,1 1 0,0 0 0,-1-1 0,1 1 0,-5 2 0,-1 2 0,1 0 0,-1 0 0,1 1 0,0 0 0,1 1 0,-1 0 0,1 0 0,1 0 0,-1 1 0,-9 16 0,12-19 0,1 1 0,-1-1 0,2 1 0,-1 0 0,0 0 0,1 0 0,0 0 0,1 1 0,-1-1 0,1 0 0,0 1 0,1-1 0,0 1 0,0-1 0,0 1 0,1-1 0,2 12 0,-2-15 0,1 1 0,0 0 0,0 0 0,1-1 0,-1 0 0,1 1 0,-1-1 0,1 0 0,0 0 0,1 0 0,-1-1 0,0 1 0,1-1 0,-1 0 0,1 0 0,0 0 0,0 0 0,0 0 0,-1-1 0,2 0 0,-1 0 0,0 0 0,0 0 0,8 0 0,0-1 0,1 1 0,-1-1 0,0-1 0,0 0 0,0-1 0,-1 0 0,20-7 0,-25 6 0,0 0 0,0 0 0,0 0 0,0-1 0,0 0 0,-1-1 0,0 1 0,1-1 0,-2 0 0,1 0 0,-1 0 0,7-11 0,-11 16 0,1 0 0,-1-1 0,0 1 0,1 0 0,-1 0 0,0 0 0,0 0 0,1 0 0,-1-1 0,1 1 0,-1 0 0,0 0 0,1 0 0,-1 0 0,0 0 0,1 0 0,-1 0 0,0 0 0,1 0 0,-1 0 0,0 0 0,1 0 0,-1 1 0,0-1 0,1 0 0,-1 0 0,0 0 0,1 0 0,-1 1 0,0-1 0,1 0 0,-1 0 0,0 0 0,0 1 0,1-1 0,-1 0 0,0 0 0,0 1 0,0-1 0,1 0 0,-1 1 0,0-1 0,0 0 0,0 1 0,0-1 0,0 0 0,1 1 0,10 22 0,-9-20 0,63 109 0,-49-88 0,0 1 0,-2 0 0,-1 1 0,-1 0 0,13 42 0,-24-65 0,0 1 0,0-1 0,-1 1 0,1-1 0,-1 0 0,0 1 0,0-1 0,0 1 0,-1-1 0,1 1 0,-1-1 0,0 1 0,0-1 0,0 0 0,0 1 0,0-1 0,-1 0 0,0 0 0,-2 4 0,2-5 0,0 0 0,-1 0 0,1 0 0,0 0 0,-1-1 0,1 1 0,-1-1 0,0 0 0,1 0 0,-1 0 0,0 0 0,1 0 0,-1 0 0,0-1 0,0 0 0,0 1 0,0-1 0,0 0 0,0 0 0,0-1 0,1 1 0,-1-1 0,-5-1 0,-3-1 0,0 0 0,0-1 0,0-1 0,1 0 0,0 0 0,0-1 0,0 0 0,1-1 0,0 0 0,0-1 0,0 1 0,1-2 0,1 1 0,-1-1 0,-9-15 0,14 19 0,0 0 0,0-1 0,0 1 0,0-1 0,1 0 0,0 0 0,0 0 0,1 0 0,0 0 0,0 0 0,0 0 0,1 0 0,-1-1 0,2 1 0,-1 0 0,1 0 0,-1 0 0,2 0 0,-1 0 0,1 0 0,0 0 0,0 0 0,1 0 0,-1 1 0,1-1 0,1 1 0,-1 0 0,1 0 0,8-9 0,-4 6-136,0 1-1,0 0 1,1 1-1,0 0 1,0 0-1,1 1 1,-1 0-1,1 0 0,15-3 1,-8 3-6690</inkml:trace>
</inkml:ink>
</file>

<file path=ppt/ink/ink2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9:47:42.202"/>
    </inkml:context>
    <inkml:brush xml:id="br0">
      <inkml:brushProperty name="width" value="0.05" units="cm"/>
      <inkml:brushProperty name="height" value="0.05" units="cm"/>
    </inkml:brush>
  </inkml:definitions>
  <inkml:trace contextRef="#ctx0" brushRef="#br0">34 47 24575,'-3'-3'0,"-4"-4"0,-1-3 0,-1-4 0,2 5 0,7 5 0,3 8 0,3 8 0,4 5 0,4 5 0,1 6 0,2 2 0,1 3 0,-1 2 0,-2-3 0,-1-1 0,-3-2 0,-4-7-8191</inkml:trace>
</inkml:ink>
</file>

<file path=ppt/ink/ink2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9:47:42.529"/>
    </inkml:context>
    <inkml:brush xml:id="br0">
      <inkml:brushProperty name="width" value="0.05" units="cm"/>
      <inkml:brushProperty name="height" value="0.05" units="cm"/>
    </inkml:brush>
  </inkml:definitions>
  <inkml:trace contextRef="#ctx0" brushRef="#br0">35 53 24575,'0'-6'0,"-3"-5"0,-1-3 0,-2 1 0,-1 5 0,1 7 0,2 7 0,1 5 0,1 0-8191</inkml:trace>
</inkml:ink>
</file>

<file path=ppt/ink/ink2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9:47:42.870"/>
    </inkml:context>
    <inkml:brush xml:id="br0">
      <inkml:brushProperty name="width" value="0.05" units="cm"/>
      <inkml:brushProperty name="height" value="0.05" units="cm"/>
    </inkml:brush>
  </inkml:definitions>
  <inkml:trace contextRef="#ctx0" brushRef="#br0">0 102 24575,'1'2'0,"1"1"0,-1-1 0,1 0 0,-1 0 0,1 0 0,0 0 0,-1 0 0,1 0 0,0 0 0,0-1 0,1 1 0,-1-1 0,4 3 0,0 0 0,27 21 0,58 57 0,-79-70 0,-1 1 0,0 1 0,0 0 0,-2 0 0,0 1 0,0 1 0,8 21 0,-16-32 0,1-1 0,-1 1 0,0 0 0,-1-1 0,1 1 0,-1 0 0,-1 5 0,1-10 0,0 1 0,0-1 0,0 1 0,0 0 0,0-1 0,0 1 0,0-1 0,0 1 0,-1-1 0,1 1 0,0-1 0,0 1 0,-1-1 0,1 1 0,0-1 0,-1 1 0,1-1 0,0 1 0,-1-1 0,1 0 0,-1 1 0,1-1 0,-1 0 0,0 1 0,0-1 0,0 0 0,0 0 0,0 0 0,0 0 0,0-1 0,-1 1 0,1 0 0,0-1 0,0 1 0,0-1 0,1 1 0,-1-1 0,0 1 0,0-1 0,0 0 0,0 1 0,0-1 0,1 0 0,-2-1 0,-5-6 0,-1 0 0,2-1 0,-1 1 0,1-2 0,0 1 0,1-1 0,0 0 0,1 0 0,0 0 0,-3-14 0,3 9 0,1-1 0,0 0 0,1 0 0,1 0 0,0 0 0,2-23 0,1 28 0,0-1 0,0 1 0,1 0 0,0 0 0,1 0 0,0 0 0,1 1 0,0 0 0,9-15 0,-11 21 0,-1 1 0,1-1 0,0 1 0,1-1 0,-1 1 0,0 0 0,1 0 0,0 0 0,-1 1 0,1 0 0,0-1 0,0 1 0,1 0 0,-1 1 0,0-1 0,1 1 0,-1 0 0,1 0 0,-1 0 0,1 1 0,-1-1 0,1 1 0,-1 0 0,1 1 0,0-1 0,6 2 0,-3 1 20,0-1 0,0 1 0,0 1 1,0 0-1,0 0 0,-1 0 0,0 1 0,0 0 0,0 0 0,-1 1 0,1 0 0,-1 0 0,-1 0 0,1 1 0,-1 0 0,8 14 1,-5-7-235,-1 1 1,0 0 0,-1 1-1,-1-1 1,0 1 0,-1 1-1,3 29 1,-5-22-6613</inkml:trace>
</inkml:ink>
</file>

<file path=ppt/ink/ink2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9:47:43.226"/>
    </inkml:context>
    <inkml:brush xml:id="br0">
      <inkml:brushProperty name="width" value="0.05" units="cm"/>
      <inkml:brushProperty name="height" value="0.05" units="cm"/>
    </inkml:brush>
  </inkml:definitions>
  <inkml:trace contextRef="#ctx0" brushRef="#br0">117 122 24575,'43'6'0,"-38"-4"0,-1-1 0,1 0 0,0-1 0,0 1 0,0-1 0,0 1 0,0-2 0,-1 1 0,1 0 0,0-1 0,0 0 0,0 0 0,7-3 0,-7 2 0,0-1 0,0 0 0,-1 0 0,1-1 0,-1 1 0,1-1 0,-1 0 0,0 0 0,-1 0 0,1 0 0,5-9 0,-8 11 0,-1 1 0,1-1 0,0 1 0,0-1 0,-1 0 0,1 1 0,-1-1 0,1 0 0,-1 1 0,0-1 0,1 0 0,-1 1 0,0-1 0,0 0 0,0 0 0,-1 1 0,1-1 0,0 0 0,-1 1 0,1-1 0,-1 0 0,1 1 0,-1-1 0,0 0 0,1 1 0,-1-1 0,0 1 0,0 0 0,0-1 0,-1 1 0,1 0 0,0-1 0,0 1 0,-1 0 0,1 0 0,-1 0 0,1 0 0,-1 1 0,1-1 0,-1 0 0,-2-1 0,-4 0 0,0-1 0,0 1 0,0 0 0,0 1 0,-1 0 0,1 0 0,0 0 0,-1 1 0,1 1 0,0-1 0,-1 2 0,1-1 0,0 1 0,-12 4 0,11-3 0,0 0 0,1 0 0,-1 1 0,1 1 0,0-1 0,0 1 0,0 1 0,1 0 0,0 0 0,0 0 0,0 0 0,-9 14 0,13-16 0,0 1 0,0-1 0,1 1 0,-1 0 0,1 0 0,1 0 0,-1 1 0,1-1 0,-1 0 0,2 0 0,-1 1 0,0-1 0,1 1 0,0-1 0,1 1 0,-1-1 0,1 0 0,0 1 0,0-1 0,0 0 0,1 0 0,0 0 0,0 0 0,0 0 0,1 0 0,0 0 0,0-1 0,5 8 0,0-3 0,0-1 0,0 1 0,1-2 0,0 1 0,0-1 0,1 0 0,-1-1 0,2 0 0,-1 0 0,1-2 0,-1 1 0,17 4 0,-11-5 86,1-1-1,0 0 0,34 1 1,-43-4-257,1 0 0,-1-1 1,1 0-1,-1 0 0,1-1 1,-1 0-1,0-1 0,0 0 1,14-7-1,1-5-6655</inkml:trace>
</inkml:ink>
</file>

<file path=ppt/ink/ink2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9:47:44.549"/>
    </inkml:context>
    <inkml:brush xml:id="br0">
      <inkml:brushProperty name="width" value="0.05" units="cm"/>
      <inkml:brushProperty name="height" value="0.05" units="cm"/>
    </inkml:brush>
  </inkml:definitions>
  <inkml:trace contextRef="#ctx0" brushRef="#br0">48 43 24575,'0'-5'0,"-1"0"0,0 0 0,-1 1 0,1-1 0,-1 0 0,-4-8 0,6 13 0,0 0 0,0 0 0,-1 0 0,1 0 0,0 0 0,0 0 0,0-1 0,0 1 0,0 0 0,0 0 0,-1 0 0,1 0 0,0 0 0,0 0 0,0 0 0,0 0 0,-1 0 0,1 0 0,0 0 0,0 0 0,0 0 0,0 0 0,0 0 0,-1 0 0,1 0 0,0 0 0,0 0 0,0 0 0,0 1 0,0-1 0,-1 0 0,1 0 0,0 0 0,0 0 0,0 0 0,0 0 0,0 0 0,0 0 0,0 1 0,0-1 0,-1 0 0,1 0 0,0 0 0,0 0 0,0 0 0,0 0 0,0 1 0,0-1 0,0 0 0,0 0 0,0 0 0,0 0 0,0 1 0,-4 9 0,-1 18 0,2 0 0,1 0 0,1 40 0,1-29 0,-13 668 0,17-453 342,0-211-769,2 1 0,2-1 1,23 73-1,-25-98-6399</inkml:trace>
</inkml:ink>
</file>

<file path=ppt/ink/ink2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9:47:44.907"/>
    </inkml:context>
    <inkml:brush xml:id="br0">
      <inkml:brushProperty name="width" value="0.05" units="cm"/>
      <inkml:brushProperty name="height" value="0.05" units="cm"/>
    </inkml:brush>
  </inkml:definitions>
  <inkml:trace contextRef="#ctx0" brushRef="#br0">1 463 24575,'-1'6'0,"2"-2"0,10-6 0,485-133-480,-196 50 6,686-143 283,-975 226 191,-5 1 0,-1 0 0,1-1 0,-1 1 0,1-1 0,7-4 0,-13 6 3,1 0 0,-1 0 0,0 0-1,0 0 1,0 0 0,0 0 0,0 0 0,0 0-1,0 0 1,0 0 0,0 0 0,0 0 0,0 0-1,0 0 1,0 0 0,0 0 0,1 0 0,-1 0-1,0 0 1,0 0 0,0 0 0,0-1 0,0 1-1,0 0 1,0 0 0,0 0 0,0 0 0,0 0-1,0 0 1,0 0 0,0 0 0,0 0 0,0 0-1,0 0 1,0 0 0,0-1 0,0 1-1,0 0 1,0 0 0,0 0 0,0 0 0,0 0-1,0 0 1,0 0 0,0 0 0,0 0 0,0 0-1,0 0 1,0 0 0,0 0 0,0 0 0,-1-1-1,1 1 1,0 0 0,0 0 0,0 0 0,0 0-1,0 0 1,0 0 0,0 0 0,0 0 0,0 0-1,0 0 1,-8-2 391,-11 0 178,-6 2-1937,0 0-5461</inkml:trace>
</inkml:ink>
</file>

<file path=ppt/ink/ink2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9:47:45.451"/>
    </inkml:context>
    <inkml:brush xml:id="br0">
      <inkml:brushProperty name="width" value="0.05" units="cm"/>
      <inkml:brushProperty name="height" value="0.05" units="cm"/>
    </inkml:brush>
  </inkml:definitions>
  <inkml:trace contextRef="#ctx0" brushRef="#br0">62 101 24575,'-8'-9'0,"1"0"0,0-1 0,0 1 0,-6-14 0,-1 0 0,9 9 0,5 14 0,0 0 0,0 0 0,0-1 0,0 1 0,0 0 0,0 0 0,1 0 0,-1-1 0,0 1 0,0 0 0,0 0 0,0 0 0,0 0 0,1-1 0,-1 1 0,0 0 0,0 0 0,0 0 0,1 0 0,-1 0 0,0 0 0,0 0 0,0 0 0,1 0 0,-1-1 0,0 1 0,0 0 0,1 0 0,-1 0 0,0 0 0,0 0 0,0 0 0,1 1 0,29 7 0,-22-5 0,650 186-394,14-48-177,-415-90 499,-210-42 72,105 24 0,-118-23 0,0 0 0,41 20 0,-68-27 47,0 1 1,-1-1-1,0 1 0,0 0 0,0 0 0,0 1 0,-1 0 0,1 0 0,-1 0 1,8 11-1,-11-11-13,1 0 1,-1 0-1,0 0 1,0 0 0,0 1-1,0-1 1,-1 1-1,0-1 1,-1 1-1,1-1 1,-1 1 0,0-1-1,0 1 1,-2 7-1,0 4-1399,0-2-5461</inkml:trace>
</inkml:ink>
</file>

<file path=ppt/ink/ink2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9:47:46.286"/>
    </inkml:context>
    <inkml:brush xml:id="br0">
      <inkml:brushProperty name="width" value="0.05" units="cm"/>
      <inkml:brushProperty name="height" value="0.05" units="cm"/>
    </inkml:brush>
  </inkml:definitions>
  <inkml:trace contextRef="#ctx0" brushRef="#br0">320 283 24575,'0'-2'0,"-1"0"0,1 0 0,-1 0 0,0 0 0,0 0 0,1 0 0,-1 1 0,-1-1 0,1 0 0,0 0 0,0 1 0,-1-1 0,1 1 0,-1-1 0,-2-2 0,-28-18 0,25 18 0,0 1 0,-1 0 0,1 0 0,0 1 0,-1-1 0,0 2 0,0-1 0,0 1 0,1 0 0,-1 1 0,0 0 0,0 0 0,0 1 0,0 0 0,0 0 0,0 1 0,1 0 0,-1 0 0,1 0 0,-1 1 0,1 1 0,0-1 0,0 1 0,0 0 0,1 1 0,-1 0 0,1 0 0,0 0 0,1 1 0,-1-1 0,1 1 0,0 1 0,0-1 0,1 1 0,0 0 0,0 0 0,1 0 0,0 0 0,-5 15 0,7-15 0,1-1 0,-1 1 0,1-1 0,0 0 0,0 1 0,1-1 0,0 1 0,0-1 0,0 0 0,1 0 0,0 1 0,0-1 0,1-1 0,0 1 0,0 0 0,0-1 0,0 1 0,1-1 0,0 0 0,0 0 0,7 6 0,-7-7 0,-1-1 0,1 0 0,0 0 0,0 0 0,0 0 0,0-1 0,0 1 0,0-1 0,1 0 0,-1 0 0,1-1 0,0 0 0,-1 1 0,1-1 0,0-1 0,0 1 0,0-1 0,-1 0 0,1 0 0,0 0 0,0-1 0,0 0 0,0 0 0,-1 0 0,1 0 0,0-1 0,-1 1 0,8-5 0,-6 2 0,-1 0 0,1 0 0,0 0 0,-1-1 0,0 0 0,0 0 0,0 0 0,-1-1 0,0 1 0,0-1 0,0 0 0,3-8 0,-3 4 0,0-1 0,-1 1 0,0-1 0,-1 1 0,0-1 0,0 0 0,-1-13 0,-2-2 0,0 1 0,-2-1 0,-1 1 0,-1 0 0,-16-49 0,16 59 0,-1-1 0,0 1 0,0 0 0,-2 1 0,0 0 0,-19-26 0,27 40 0,0 0 0,0 0 0,0 1 0,0-1 0,0 0 0,0 0 0,0 1 0,0-1 0,-1 0 0,1 0 0,0 0 0,0 1 0,0-1 0,0 0 0,0 0 0,0 1 0,-1-1 0,1 0 0,0 0 0,0 0 0,0 1 0,0-1 0,-1 0 0,1 0 0,0 0 0,0 0 0,-1 0 0,1 0 0,0 1 0,0-1 0,0 0 0,-1 0 0,1 0 0,0 0 0,0 0 0,-1 0 0,1 0 0,0 0 0,0 0 0,-1 0 0,1 0 0,0 0 0,0 0 0,-1 0 0,1 0 0,0 0 0,0-1 0,-1 1 0,1 0 0,0 0 0,0 0 0,-1 0 0,1 0 0,0 0 0,0-1 0,0 1 0,0 0 0,-1 0 0,1 0 0,0-1 0,0 1 0,0 0 0,0 0 0,0-1 0,-1 1 0,4 22 0,14 31 0,47 99 0,-54-129 0,17 36-682,46 74-1,-52-101-6143</inkml:trace>
</inkml:ink>
</file>

<file path=ppt/ink/ink2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9:47:46.658"/>
    </inkml:context>
    <inkml:brush xml:id="br0">
      <inkml:brushProperty name="width" value="0.05" units="cm"/>
      <inkml:brushProperty name="height" value="0.05" units="cm"/>
    </inkml:brush>
  </inkml:definitions>
  <inkml:trace contextRef="#ctx0" brushRef="#br0">134 205 24575,'-10'-2'0,"16"-4"0,28-9 0,-17 8 0,-11 4 0,-1 0 0,0 0 0,0-1 0,0 1 0,-1-1 0,1 0 0,-1-1 0,0 1 0,0-1 0,0 0 0,-1 0 0,0 0 0,5-9 0,-7 12 0,0-1 0,0 0 0,-1 0 0,1 0 0,-1 1 0,1-1 0,-1 0 0,0 0 0,0 0 0,0 0 0,-1 0 0,1 0 0,-1 1 0,1-1 0,-1 0 0,0 0 0,0 1 0,0-1 0,-1 0 0,1 1 0,0-1 0,-1 1 0,0 0 0,0-1 0,1 1 0,-1 0 0,-1 0 0,1 0 0,0 0 0,-4-2 0,2 1 0,0 0 0,0 1 0,0-1 0,-1 1 0,1-1 0,-1 2 0,1-1 0,-1 0 0,0 1 0,0 0 0,0 0 0,0 0 0,0 1 0,0-1 0,0 1 0,0 0 0,0 1 0,0-1 0,0 1 0,0 0 0,0 0 0,1 1 0,-1-1 0,-8 5 0,6-2 0,1 0 0,-1 1 0,1-1 0,0 1 0,1 0 0,-1 1 0,1-1 0,0 1 0,0 0 0,1 1 0,0-1 0,0 1 0,0 0 0,1 0 0,-4 11 0,5-12 0,0 0 0,1 0 0,0 1 0,0-1 0,0 1 0,1-1 0,0 1 0,0-1 0,1 1 0,-1-1 0,2 1 0,-1-1 0,1 0 0,-1 1 0,2-1 0,-1 0 0,1 0 0,0 0 0,7 10 0,-5-10 0,0 0 0,0 0 0,1 0 0,0-1 0,0 1 0,0-2 0,1 1 0,-1-1 0,1 0 0,0 0 0,1 0 0,-1-1 0,1-1 0,-1 1 0,16 2 0,11-1-1365,-4-2-5461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7:56:45.427"/>
    </inkml:context>
    <inkml:brush xml:id="br0">
      <inkml:brushProperty name="width" value="0.05" units="cm"/>
      <inkml:brushProperty name="height" value="0.05" units="cm"/>
    </inkml:brush>
  </inkml:definitions>
  <inkml:trace contextRef="#ctx0" brushRef="#br0">150 1 24575,'-2'3'0,"0"0"0,1 0 0,-1 0 0,1 0 0,0 0 0,0 0 0,0 1 0,0-1 0,0 1 0,1-1 0,0 0 0,-1 1 0,1-1 0,1 5 0,-2 4 0,-5 459 10,8-283-161,-6 393-615,-25-1 828,-36-32-64,49-424-5,12-100 6,-9 105 0,13-112 1,0-1 0,1 0 0,0 0 0,1 0 0,8 28 0,-8-38 20,1-1 1,-1 1-1,1-1 1,0 1-1,1-1 0,-1 0 1,1 0-1,0 0 0,0-1 1,1 1-1,-1-1 1,1 0-1,0 0 0,0-1 1,0 0-1,1 0 1,-1 0-1,1 0 0,-1-1 1,9 3-1,9 1 87,1-1 0,0 0 0,43 1 0,563-5-1530,-480-6 928,2070-101-8382,-1408 60 8197,2963-84-2216,-3448 127 2773,593-13 1201,-587-8 1481,-309 20-2014,40-11 0,-62 14-362,1 1 0,0-1-1,0-1 1,0 1-1,0 0 1,0-1 0,-1 1-1,1-1 1,-1 0-1,1 0 1,2-3 0,-5 4-162,1 0-1,-1 0 1,1 0 0,-1 0 0,0 0 0,1 0 0,-1 0-1,0 0 1,0 0 0,0 0 0,0 0 0,0 0 0,0 0 0,0 0-1,0 0 1,0 0 0,-1 0 0,1 0 0,0 0 0,-1 0 0,1 0-1,0 0 1,-1 0 0,1 0 0,-1 0 0,0 0 0,1 0-1,-1 1 1,0-1 0,0-1 0,-30-26-1283</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7:57:08.011"/>
    </inkml:context>
    <inkml:brush xml:id="br0">
      <inkml:brushProperty name="width" value="0.05" units="cm"/>
      <inkml:brushProperty name="height" value="0.05" units="cm"/>
    </inkml:brush>
  </inkml:definitions>
  <inkml:trace contextRef="#ctx0" brushRef="#br0">235 264 24575,'6'-6'0,"-1"2"0,-1 1 0,0-2 0,0 1 0,-1 0 0,5-7 0,-8 11 0,1-1 0,-1 0 0,0 1 0,0-1 0,1 0 0,-1 1 0,0-1 0,0 0 0,0 1 0,0-1 0,0 0 0,0 0 0,0 1 0,0-1 0,0 0 0,0 0 0,0 1 0,0-1 0,-1-1 0,1 1 0,-1 0 0,0 0 0,1 1 0,-1-1 0,0 0 0,0 1 0,0-1 0,0 0 0,0 1 0,0-1 0,0 1 0,0-1 0,0 1 0,0-1 0,0 1 0,0 0 0,-2-1 0,-1 1 0,-1 0 0,1-1 0,-1 2 0,0-1 0,1 0 0,-1 1 0,1 0 0,-1 0 0,1 0 0,0 1 0,-1-1 0,1 1 0,0 0 0,0 0 0,-5 4 0,-6 4 0,1 0 0,-21 20 0,22-17 0,0 1 0,1-1 0,1 2 0,0 0 0,-16 30 0,23-37 0,0 0 0,1 0 0,0 0 0,0 1 0,1-1 0,-1 1 0,2-1 0,0 1 0,0 0 0,0 0 0,1-1 0,0 1 0,1 0 0,2 10 0,-3-16 0,1-1 0,-1 0 0,1 1 0,-1-1 0,1 0 0,0 0 0,0 0 0,0 1 0,1-1 0,-1 0 0,0 0 0,1-1 0,-1 1 0,1 0 0,0 0 0,-1-1 0,1 1 0,0-1 0,0 1 0,0-1 0,0 0 0,0 0 0,0 0 0,1 0 0,-1 0 0,0-1 0,1 1 0,-1 0 0,0-1 0,1 0 0,-1 0 0,0 1 0,1-1 0,-1-1 0,4 1 0,2-2 0,0 0 0,0-1 0,0 1 0,-1-2 0,1 1 0,-1-1 0,0 0 0,0 0 0,8-7 0,2-4 0,1-1 0,-2 0 0,0-1 0,-1-1 0,-1 0 0,-1-1 0,-1-1 0,0 0 0,13-31 0,-12 19 0,-1-1 0,-2-1 0,-1 0 0,-2 0 0,5-56 0,-11 82 0,-1 4 0,1 1 0,-1-1 0,1 0 0,-1 0 0,0 0 0,0 1 0,-1-1 0,1 0 0,-1 0 0,0 0 0,0 1 0,0-1 0,-2-3 0,3 7 0,0 0 0,0 0 0,-1 0 0,1 0 0,0 0 0,0 0 0,0 0 0,0 0 0,-1 0 0,1 0 0,0 0 0,0 0 0,0 0 0,0 0 0,-1 0 0,1 0 0,0 0 0,0 0 0,0 0 0,0 0 0,0 0 0,-1 0 0,1 1 0,0-1 0,0 0 0,0 0 0,0 0 0,0 0 0,0 0 0,-1 0 0,1 1 0,0-1 0,0 0 0,0 0 0,0 0 0,0 0 0,0 0 0,0 1 0,0-1 0,0 0 0,0 0 0,0 0 0,0 0 0,0 1 0,0-1 0,0 0 0,-3 11 0,3-11 0,-8 40-273,1 0 0,3 0 0,1 1 0,5 73 0,2-72-6553</inkml:trace>
</inkml:ink>
</file>

<file path=ppt/ink/ink3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9:47:46.986"/>
    </inkml:context>
    <inkml:brush xml:id="br0">
      <inkml:brushProperty name="width" value="0.05" units="cm"/>
      <inkml:brushProperty name="height" value="0.05" units="cm"/>
    </inkml:brush>
  </inkml:definitions>
  <inkml:trace contextRef="#ctx0" brushRef="#br0">65 67 24575,'-4'-7'0,"0"1"0,0-1 0,-1 1 0,0-1 0,0 2 0,0-1 0,-1 0 0,0 1 0,-6-5 0,11 10 0,1 0 0,0 0 0,0 0 0,0 0 0,0-1 0,-1 1 0,1 0 0,0 0 0,0 0 0,0 0 0,0 0 0,-1 0 0,1 0 0,0 0 0,0 0 0,0 0 0,-1 0 0,1 0 0,0 0 0,0 0 0,-1 0 0,1 0 0,0 0 0,0 0 0,0 0 0,-1 0 0,1 0 0,0 0 0,0 0 0,0 0 0,-1 0 0,1 0 0,0 0 0,0 0 0,0 1 0,0-1 0,-1 0 0,1 9 0,7 13 0,99 179 0,-32-66 0,-40-76-1365,-21-39-5461</inkml:trace>
</inkml:ink>
</file>

<file path=ppt/ink/ink3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9:47:47.313"/>
    </inkml:context>
    <inkml:brush xml:id="br0">
      <inkml:brushProperty name="width" value="0.05" units="cm"/>
      <inkml:brushProperty name="height" value="0.05" units="cm"/>
    </inkml:brush>
  </inkml:definitions>
  <inkml:trace contextRef="#ctx0" brushRef="#br0">22 8 24575,'-3'-3'0,"-4"0"0,0 2 0,3 5 0,6 7 0,2 8 0,3 6 0,4 8 0,3 4 0,1 4 0,2 4 0,0 0 0,1-1 0,-3-3 0,-4-9-8191</inkml:trace>
</inkml:ink>
</file>

<file path=ppt/ink/ink3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9:47:47.641"/>
    </inkml:context>
    <inkml:brush xml:id="br0">
      <inkml:brushProperty name="width" value="0.05" units="cm"/>
      <inkml:brushProperty name="height" value="0.05" units="cm"/>
    </inkml:brush>
  </inkml:definitions>
  <inkml:trace contextRef="#ctx0" brushRef="#br0">9 239 24575,'-1'0'0,"1"0"0,0 0 0,-1 0 0,1 0 0,0 0 0,0 0 0,-1 0 0,1 0 0,0 0 0,-1-1 0,1 1 0,0 0 0,0 0 0,-1 0 0,1 0 0,0 0 0,0 0 0,-1-1 0,1 1 0,0 0 0,0 0 0,0 0 0,-1-1 0,1 1 0,0 0 0,0 0 0,0-1 0,0 1 0,-1 0 0,1 0 0,0-1 0,0 1 0,0 0 0,0 0 0,0-1 0,0 1 0,0 0 0,0-1 0,0 1 0,0 0 0,0 0 0,0-1 0,0 1 0,0 0 0,0-1 0,0 1 0,0 0 0,0 0 0,0-1 0,0 1 0,1 0 0,-1 0 0,0-1 0,0 1 0,0 0 0,0 0 0,1-1 0,-1 1 0,0 0 0,0 0 0,1-1 0,12-14 0,10-1 0,1 2 0,1 0 0,0 2 0,0 0 0,29-8 0,-15 6 0,46-25 0,-83 38 0,-1 0 0,1 0 0,-1 0 0,1 0 0,-1 0 0,1 0 0,-1 0 0,0 0 0,0 0 0,1-1 0,-1 1 0,0 0 0,0-1 0,0 1 0,-1-1 0,1 0 0,1-1 0,-2 1 0,0 1 0,0 0 0,-1 0 0,1 0 0,0 0 0,0 0 0,-1-1 0,1 1 0,-1 0 0,1 0 0,-1 0 0,1 0 0,-1 0 0,0 0 0,1 0 0,-1 0 0,0 1 0,0-1 0,0 0 0,0 0 0,0 1 0,0-1 0,1 0 0,-2 1 0,1-1 0,0 1 0,-1-1 0,-5-2 0,-1 0 0,1 0 0,-1 0 0,1 1 0,-1 1 0,0-1 0,0 1 0,1 0 0,-1 1 0,0 0 0,-13 2 0,18-2 0,0 0 0,-1 0 0,1 1 0,-1 0 0,1 0 0,0 0 0,0 0 0,0 0 0,0 1 0,0-1 0,0 1 0,0 0 0,0 0 0,0 0 0,1 0 0,-1 0 0,1 1 0,0-1 0,-1 1 0,1 0 0,0-1 0,1 1 0,-1 0 0,0 0 0,1 0 0,0 0 0,0 1 0,-2 5 0,2-5 0,1 0 0,0 0 0,0 0 0,0 0 0,0-1 0,0 1 0,1 0 0,0 0 0,0 0 0,0-1 0,0 1 0,1-1 0,-1 1 0,1-1 0,0 1 0,0-1 0,0 0 0,0 0 0,1 0 0,-1 0 0,1 0 0,0 0 0,3 2 0,1 0 0,-1-1 0,0 0 0,1-1 0,0 0 0,0 0 0,0 0 0,0-1 0,0 0 0,0 0 0,1-1 0,9 1 0,-14-1 0,1-1 0,-1 0 0,1 0 0,-1 0 0,1-1 0,-1 1 0,1-1 0,-1 0 0,0 0 0,1 0 0,-1 0 0,0-1 0,0 1 0,0-1 0,0 0 0,0 0 0,0 0 0,0 0 0,0-1 0,3-3 0,-3 1 0,1 0 0,0-1 0,-1 0 0,0 1 0,-1-1 0,1 0 0,-1 0 0,0 0 0,0-1 0,0-6 0,-2 12 0,0 1 0,0-1 0,0 1 0,0-1 0,0 0 0,0 1 0,0-1 0,0 1 0,1-1 0,-1 0 0,0 1 0,0-1 0,1 1 0,-1-1 0,0 1 0,1-1 0,-1 1 0,0-1 0,1 1 0,-1-1 0,1 1 0,-1 0 0,1-1 0,-1 1 0,1-1 0,-1 1 0,1 0 0,-1 0 0,2-1 0,-1 1 0,0 1 0,0-1 0,0 0 0,-1 1 0,1-1 0,0 1 0,0-1 0,0 1 0,0-1 0,-1 1 0,1 0 0,0-1 0,0 1 0,-1 0 0,2 1 0,21 37 0,13 39-1365,-17-37-5461</inkml:trace>
</inkml:ink>
</file>

<file path=ppt/ink/ink3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9:47:48.591"/>
    </inkml:context>
    <inkml:brush xml:id="br0">
      <inkml:brushProperty name="width" value="0.05" units="cm"/>
      <inkml:brushProperty name="height" value="0.05" units="cm"/>
    </inkml:brush>
  </inkml:definitions>
  <inkml:trace contextRef="#ctx0" brushRef="#br0">0 60 24575,'1'-55'0,"-1"55"0,0 0 0,0 0 0,0-1 0,0 1 0,0 0 0,0 0 0,0 0 0,0-1 0,0 1 0,0 0 0,0 0 0,0 0 0,1 0 0,-1-1 0,0 1 0,0 0 0,0 0 0,0 0 0,1 0 0,-1 0 0,0-1 0,0 1 0,0 0 0,0 0 0,1 0 0,-1 0 0,0 0 0,0 0 0,0 0 0,1 0 0,-1 0 0,0 0 0,0 0 0,0 0 0,1 0 0,-1 0 0,0 0 0,0 0 0,1 0 0,-1 0 0,0 0 0,0 0 0,0 0 0,0 0 0,1 0 0,-1 0 0,0 0 0,0 1 0,0-1 0,1 0 0,-1 0 0,0 0 0,0 0 0,0 0 0,0 1 0,0-1 0,1 0 0,-1 0 0,0 0 0,0 1 0,0-1 0,0 0 0,0 0 0,0 0 0,0 0 0,0 1 0,0-1 0,11 16 0,6 21 0,-1 0 0,12 46 0,-2-6 0,99 249-355,27 74-552,387 1452-998,-522-1776 2324,40 151 2198,-53-216-2597,0-1 1,0 0-1,1-1 1,0 1-1,0-1 1,1 0 0,8 10-1,-9-14-22,0-1-1,0 1 1,0-1-1,1 0 1,-1 0-1,1 0 0,0-1 1,0 0-1,0 0 1,1 0-1,-1-1 1,9 2-1,0-1 3,-1-1 0,0-1 0,1 0 0,-1-1 0,1 0 0,16-3 0,90-21 0,-94 18 0,458-133-1318,-334 91 685,2538-698-7900,-2392 672 8364,777-207-556,-825 202 2667,-190 51 251,-58 28-2123,1-1 0,-1 0 0,1 0 0,-1 0-1,0 0 1,0 0 0,1 0 0,-1 0 0,0 0 0,0 0 0,0 0 0,0-1-1,0 1 1,-1 0 0,2-2 0,-2 2-24,0 0-1,-1 1 1,1-1-1,0 0 0,0 1 1,-1-1-1,1 0 1,0 1-1,-1-1 1,1 1-1,0-1 1,-1 1-1,1-1 1,-1 1-1,1-1 1,-1 1-1,1-1 1,-1 1-1,1 0 1,-1-1-1,0 1 0,1 0 1,-1-1-1,0 1 1,1 0-1,-1 0 1,0 0-1,1 0 1,-2-1-1,-30-6-3475</inkml:trace>
</inkml:ink>
</file>

<file path=ppt/ink/ink3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9:47:49.384"/>
    </inkml:context>
    <inkml:brush xml:id="br0">
      <inkml:brushProperty name="width" value="0.05" units="cm"/>
      <inkml:brushProperty name="height" value="0.05" units="cm"/>
    </inkml:brush>
  </inkml:definitions>
  <inkml:trace contextRef="#ctx0" brushRef="#br0">83 1687 24575,'-13'-6'0,"3"1"0,0 0 0,0-1 0,-12-7 0,21 12 0,0 0 0,0 1 0,0-1 0,0 0 0,0 0 0,0 0 0,0 0 0,0 0 0,0 0 0,0 0 0,0 0 0,0 0 0,1 0 0,-1 0 0,1-1 0,-1 1 0,1 0 0,-1-1 0,1 1 0,0 0 0,-1 0 0,1-1 0,0 1 0,0-1 0,0 1 0,0 0 0,0-1 0,0 1 0,0 0 0,1-1 0,-1 1 0,1 0 0,-1-1 0,1-1 0,4-2 0,0-1 0,0 1 0,0 0 0,0 1 0,1-1 0,0 1 0,0 0 0,11-6 0,-9 6 0,225-113-422,17 15-362,617-195-3541,17 39 2131,298-63-452,-128 35 1863,-905 244 915,306-79 2621,-436 117-2157,-13 2-323,1 0 0,-1 1 1,1-1-1,0 1 0,-1 1 0,1-1 1,0 1-1,-1 0 0,10 2 0,-15-2-220,-1 0 0,0 0-1,1 1 1,-1-1-1,1 0 1,-1 0 0,0 0-1,1 0 1,-1 1-1,1-1 1,-1 0 0,0 0-1,1 1 1,-1-1 0,0 0-1,1 1 1,-1-1-1,0 0 1,0 1 0,1-1-1,-1 1 1,0-1 0,0 0-1,0 1 1,0-1-1,1 1 1,-1-1 0,0 0-1,0 1 1,0-1 0,0 1-1,0-1 1,0 1-1,0-1 1,0 1 0,0-1-1,0 0 1,0 1 0,-1 0-1,-8 17 558,8-18-594,-62 80 906,46-61-708,1 0 1,1 1 0,1 0 0,1 2-1,-18 35 1,26-40-215,-1 1 0,2 0 0,0 0 0,2 1 0,0-1 0,1 1 0,0-1 0,2 1 0,0-1 0,1 1 0,1-1 0,9 31 0,5 6 0,3 0 0,47 90 0,-13-36-30,163 337-466,-36 16 116,101 573 207,-222-796 78,2 31 1035,-61-266-918,0 0 0,0 1 0,0-1-1,-1 1 1,1-1 0,-2 9-1,1-11-16,-1 0-1,1 0 0,-1 0 1,0 0-1,0-1 0,0 1 1,0 0-1,0-1 0,0 1 0,0-1 1,-1 1-1,1-1 0,0 1 1,-1-1-1,1 0 0,-1 0 1,0 0-1,-2 2 0,-21 11-1369,-2 0-5461</inkml:trace>
</inkml:ink>
</file>

<file path=ppt/ink/ink3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9:47:50.002"/>
    </inkml:context>
    <inkml:brush xml:id="br0">
      <inkml:brushProperty name="width" value="0.05" units="cm"/>
      <inkml:brushProperty name="height" value="0.05" units="cm"/>
    </inkml:brush>
  </inkml:definitions>
  <inkml:trace contextRef="#ctx0" brushRef="#br0">17 3 24575,'0'-1'0,"0"1"0,0 0 0,0 0 0,0 0 0,0 0 0,-1-1 0,1 1 0,0 0 0,0 0 0,0 0 0,-1 0 0,1 0 0,0 0 0,0-1 0,0 1 0,-1 0 0,1 0 0,0 0 0,0 0 0,0 0 0,-1 0 0,1 0 0,0 0 0,0 0 0,-1 0 0,1 0 0,0 0 0,0 0 0,-1 0 0,1 0 0,0 0 0,0 1 0,0-1 0,-1 0 0,1 0 0,0 0 0,0 0 0,0 0 0,-1 0 0,1 1 0,0-1 0,0 0 0,0 0 0,-5 15 0,1 20 0,4-33 0,0 43 69,3 1-1,1 0 0,18 82 0,51 130-238,-13-52-1298,-52-173-5358</inkml:trace>
</inkml:ink>
</file>

<file path=ppt/ink/ink3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9:47:50.355"/>
    </inkml:context>
    <inkml:brush xml:id="br0">
      <inkml:brushProperty name="width" value="0.05" units="cm"/>
      <inkml:brushProperty name="height" value="0.05" units="cm"/>
    </inkml:brush>
  </inkml:definitions>
  <inkml:trace contextRef="#ctx0" brushRef="#br0">78 455 24575,'-8'-29'0,"-20"-52"0,19 60 0,2 0 0,0 0 0,1 0 0,-5-39 0,10 59 0,1 0 0,0-1 0,0 1 0,0 0 0,0-1 0,0 1 0,0 0 0,0 0 0,1-1 0,-1 1 0,0 0 0,1 0 0,-1-1 0,1 1 0,-1 0 0,1 0 0,-1 0 0,1 0 0,0 0 0,0 0 0,0-2 0,0 3 0,1-1 0,-1 1 0,0 0 0,0-1 0,0 1 0,0 0 0,0-1 0,1 1 0,-1 0 0,0 0 0,0 0 0,0 0 0,0 0 0,1 0 0,-1 1 0,0-1 0,0 0 0,2 1 0,7 3 0,0 1 0,0 0 0,0 0 0,9 8 0,-8-6 0,152 100 0,47 29 0,-160-107 0,1-3 0,71 26 0,-115-49 0,0-1 0,0 1 0,0-2 0,0 1 0,0-1 0,14 0 0,-20-1 0,1 0 0,-1 0 0,1 0 0,-1-1 0,1 1 0,-1 0 0,1-1 0,-1 1 0,0-1 0,1 0 0,-1 1 0,0-1 0,1 0 0,-1 0 0,0 0 0,0 0 0,0 0 0,0 0 0,0 0 0,0 0 0,0 0 0,0-1 0,0 1 0,-1 0 0,1-1 0,0 1 0,-1 0 0,1-1 0,-1 1 0,0-1 0,1 1 0,-1-1 0,0 1 0,0-1 0,0 1 0,0-1 0,0 1 0,0-1 0,-1-1 0,0-13 0,-1 0 0,-1 0 0,-1 1 0,0-1 0,-1 1 0,-8-17 0,-5-7 0,-25-39 0,-45-55 0,70 109 0,-1 2 0,-1 0 0,-32-27 0,46 44 38,0 1 0,0 0 0,0-1 0,-1 2 0,0-1 0,0 1 0,0 0 0,-11-3 0,15 6-102,1-1 1,-1 1 0,0-1 0,1 1 0,-1 0-1,0 0 1,1 1 0,-1-1 0,0 0 0,1 1-1,-1 0 1,0-1 0,1 1 0,-1 0-1,1 0 1,0 1 0,-1-1 0,1 0 0,0 1-1,0-1 1,-1 1 0,1 0 0,0 0 0,1 0-1,-1 0 1,-3 4 0,-7 15-6763</inkml:trace>
</inkml:ink>
</file>

<file path=ppt/ink/ink3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9:47:50.712"/>
    </inkml:context>
    <inkml:brush xml:id="br0">
      <inkml:brushProperty name="width" value="0.05" units="cm"/>
      <inkml:brushProperty name="height" value="0.05" units="cm"/>
    </inkml:brush>
  </inkml:definitions>
  <inkml:trace contextRef="#ctx0" brushRef="#br0">131 86 24575,'0'-34'0,"0"26"0,0 24 0,0 12 0,-1-4 0,1 0 0,1 0 0,2 0 0,4 23 0,-6-41 0,1-1 0,0 1 0,-1-1 0,2 0 0,-1 1 0,1-1 0,-1 0 0,1 0 0,1 0 0,-1-1 0,1 1 0,0-1 0,0 0 0,0 0 0,0 0 0,1-1 0,-1 1 0,1-1 0,0 0 0,0-1 0,1 1 0,5 1 0,-7-2 0,1-1 0,-1 0 0,1 0 0,0-1 0,-1 1 0,1-1 0,0 0 0,-1 0 0,1-1 0,-1 0 0,1 1 0,0-1 0,-1-1 0,0 1 0,1-1 0,-1 1 0,0-1 0,0-1 0,0 1 0,0-1 0,0 1 0,0-1 0,-1 0 0,1 0 0,-1-1 0,0 1 0,0-1 0,0 1 0,4-8 0,-3 4 0,0 1 0,-1-1 0,1 0 0,-2 0 0,1 0 0,-1 0 0,0-1 0,0 1 0,-1-1 0,0 1 0,0-1 0,-1 1 0,0-1 0,0 1 0,-1-1 0,0 0 0,-3-11 0,1 11 15,0 0 0,-1 0 0,0 0 0,-1 0-1,0 1 1,0 0 0,0 0 0,-1 0 0,0 1 0,0 0-1,-1 0 1,1 0 0,-1 1 0,-1 0 0,1 0 0,-1 1 0,0 0-1,0 0 1,0 1 0,0 0 0,-1 0 0,-9-1 0,6 2-122,0 0 0,0 0 1,-1 2-1,1-1 0,0 2 1,-1-1-1,1 2 0,0-1 1,0 2-1,0 0 0,0 0 1,0 1-1,1 1 0,-1 0 1,-13 8-1,8-1-6719</inkml:trace>
</inkml:ink>
</file>

<file path=ppt/ink/ink3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9:47:51.134"/>
    </inkml:context>
    <inkml:brush xml:id="br0">
      <inkml:brushProperty name="width" value="0.05" units="cm"/>
      <inkml:brushProperty name="height" value="0.05" units="cm"/>
    </inkml:brush>
  </inkml:definitions>
  <inkml:trace contextRef="#ctx0" brushRef="#br0">192 422 24575,'-1'-2'0,"1"0"0,-1 0 0,1 0 0,-1 0 0,0 0 0,1 0 0,-1 0 0,0 1 0,0-1 0,-1 0 0,1 1 0,0-1 0,-2-1 0,-20-19 0,12 14 0,0-1 0,-22-11 0,29 18 0,0 0 0,0 0 0,0 0 0,0 1 0,0 0 0,-1 0 0,1 0 0,-1 0 0,1 0 0,-1 1 0,1 0 0,-7 0 0,9 1 0,0 0 0,0 0 0,0 0 0,0 0 0,0 0 0,0 0 0,1 0 0,-1 1 0,0-1 0,1 1 0,-1-1 0,1 1 0,-1-1 0,1 1 0,0 0 0,0 0 0,0 0 0,0 0 0,0 0 0,0 0 0,0 0 0,0 0 0,1 0 0,0 0 0,-1 0 0,1 1 0,0 1 0,-2 10 0,1 0 0,2 26 0,-1-37 0,1 7 0,0-1 0,0 0 0,1 1 0,0-1 0,1 0 0,0 0 0,0 0 0,1-1 0,0 1 0,9 13 0,-10-19 0,-1 1 0,1-1 0,0 0 0,0 0 0,0 0 0,0-1 0,0 1 0,1-1 0,-1 1 0,1-1 0,0 0 0,-1 0 0,1-1 0,0 1 0,0-1 0,0 0 0,0 0 0,0 0 0,1-1 0,-1 1 0,0-1 0,0 0 0,0 0 0,0 0 0,1-1 0,5-1 0,-3 0 0,0 0 0,-1-1 0,1 0 0,-1 0 0,0 0 0,0 0 0,0-1 0,0 0 0,-1-1 0,1 1 0,-1-1 0,0 0 0,-1 0 0,1-1 0,-1 1 0,0-1 0,4-8 0,-4 6 0,0 0 0,-1 1 0,0-1 0,0 0 0,-1-1 0,0 1 0,-1 0 0,0-1 0,0 1 0,-1-1 0,0 1 0,0 0 0,-1-1 0,-2-9 0,-4-7 0,-1-1 0,-1 1 0,-1 0 0,-1 1 0,-28-44 0,14 31 0,-1 2 0,-55-58 0,79 91 0,0 0 0,0 0 0,0 0 0,0 1 0,0-1 0,-1 0 0,1 1 0,-1-1 0,1 1 0,-1 0 0,-5-2 0,8 3 0,0 0 0,-1 0 0,1 0 0,0 0 0,-1 0 0,1 0 0,0 0 0,-1 1 0,1-1 0,0 0 0,-1 0 0,1 0 0,0 0 0,-1 0 0,1 1 0,0-1 0,0 0 0,-1 0 0,1 0 0,0 1 0,-1-1 0,1 0 0,0 0 0,0 1 0,0-1 0,-1 0 0,1 1 0,0-1 0,0 0 0,0 1 0,0-1 0,0 1 0,-1 1 0,1 0 0,0 0 0,0 0 0,0 0 0,0 0 0,0 0 0,1 0 0,-1 0 0,1 3 0,9 29 0,1 0 0,29 58 0,43 60 0,-49-98-1365,-4-9-5461</inkml:trace>
</inkml:ink>
</file>

<file path=ppt/ink/ink3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9:47:51.507"/>
    </inkml:context>
    <inkml:brush xml:id="br0">
      <inkml:brushProperty name="width" value="0.05" units="cm"/>
      <inkml:brushProperty name="height" value="0.05" units="cm"/>
    </inkml:brush>
  </inkml:definitions>
  <inkml:trace contextRef="#ctx0" brushRef="#br0">90 183 24575,'-15'-9'0,"4"3"0,11 5 0,1 1 0,-1-1 0,0 1 0,0-1 0,0 1 0,0-1 0,1 1 0,-1 0 0,0-1 0,1 1 0,-1-1 0,0 1 0,1 0 0,-1-1 0,0 1 0,1-1 0,-1 1 0,1 0 0,-1 0 0,1-1 0,-1 1 0,1 0 0,-1 0 0,0 0 0,1-1 0,0 1 0,0 0 0,58-33 0,-54 29 0,0 1 0,0-1 0,0 0 0,0 0 0,-1 0 0,0-1 0,0 1 0,7-11 0,-10 14 0,-1-1 0,1 1 0,-1 0 0,1-1 0,-1 1 0,1-1 0,-1 1 0,0-1 0,0 1 0,1-1 0,-1 1 0,0-1 0,-1 1 0,1-1 0,0 1 0,0-1 0,-1 1 0,1-1 0,-1 1 0,0-3 0,-1 2 0,1-1 0,-1 1 0,0 0 0,1 0 0,-1 0 0,0 0 0,0 0 0,-1 0 0,1 0 0,-4-2 0,1 1 0,-1 0 0,1 1 0,-1 0 0,1 0 0,-1 0 0,0 0 0,0 1 0,0 0 0,0 0 0,-6 0 0,8 1 0,1 1 0,-1-1 0,0 1 0,1-1 0,-1 1 0,1 0 0,-1 1 0,1-1 0,0 0 0,-1 1 0,1 0 0,0 0 0,0 0 0,0 0 0,0 0 0,1 1 0,-5 3 0,4-2 0,0 0 0,1 1 0,-1-1 0,1 1 0,0 0 0,0-1 0,0 1 0,1 0 0,-1 0 0,1 0 0,0 7 0,0-3 0,0 1 0,1-1 0,1 0 0,0 1 0,0-1 0,1 0 0,0 0 0,0 0 0,1 0 0,0 0 0,1 0 0,-1-1 0,8 11 0,-4-10-85,0-1 0,0 0-1,1 0 1,0-1 0,0 0-1,0 0 1,1-1 0,0 0-1,1-1 1,-1 0 0,1 0-1,0-1 1,0 0 0,0-1-1,15 3 1,6-2-6741</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7:57:08.481"/>
    </inkml:context>
    <inkml:brush xml:id="br0">
      <inkml:brushProperty name="width" value="0.05" units="cm"/>
      <inkml:brushProperty name="height" value="0.05" units="cm"/>
    </inkml:brush>
  </inkml:definitions>
  <inkml:trace contextRef="#ctx0" brushRef="#br0">252 123 24575,'6'-6'0,"-1"0"0,1 0 0,-1 0 0,-1-1 0,1 0 0,6-14 0,-10 20 0,0-1 0,0 1 0,-1-1 0,1 1 0,-1-1 0,1 0 0,-1 1 0,1-1 0,-1 1 0,0-1 0,0 0 0,0 1 0,0-1 0,0 0 0,0 1 0,-1-1 0,1 0 0,0 1 0,-1-1 0,0 1 0,1-1 0,-1 1 0,0-1 0,1 1 0,-1-1 0,0 1 0,0 0 0,0-1 0,0 1 0,-1 0 0,1 0 0,0 0 0,0 0 0,-1 0 0,1 0 0,-1 0 0,1 0 0,-1 1 0,1-1 0,-1 0 0,-1 1 0,-2-2 0,1 1 0,-1-1 0,0 2 0,0-1 0,0 0 0,0 1 0,0 0 0,0 0 0,1 0 0,-1 1 0,0 0 0,0 0 0,-7 2 0,4 0 0,0 1 0,0 0 0,0 0 0,0 1 0,1 0 0,0 0 0,-7 6 0,-2 4 0,1 2 0,0-1 0,1 2 0,1-1 0,-13 25 0,22-34 0,-1 0 0,2 0 0,-1 0 0,1 0 0,1 1 0,-1-1 0,-1 13 0,4-18 0,-1-1 0,1 0 0,0 0 0,0 0 0,0 0 0,1 1 0,-1-1 0,0 0 0,1 0 0,-1 0 0,1 0 0,0 0 0,0 0 0,0 0 0,0 0 0,0 0 0,0 0 0,0 0 0,0-1 0,1 1 0,-1 0 0,1-1 0,0 1 0,-1-1 0,1 0 0,0 1 0,0-1 0,0 0 0,-1 0 0,1 0 0,0-1 0,1 1 0,-1 0 0,0-1 0,2 1 0,4 1 0,0-2 0,1 1 0,-1-1 0,0 0 0,0 0 0,0-1 0,0-1 0,0 1 0,0-1 0,0 0 0,0-1 0,-1 0 0,1 0 0,-1-1 0,0 0 0,0 0 0,0 0 0,0-1 0,10-10 0,-4 3 0,-1 0 0,0-2 0,-1 1 0,0-1 0,-1-1 0,0 0 0,-1 0 0,7-19 0,7-22 0,-20 53 0,-2 10 0,-2 13 0,-2-9 17,-2 11 90,1 1-1,-1 24 1,5-42-221,0 0 1,0 1-1,0-1 1,0 0 0,1 0-1,0 1 1,0-1-1,0 0 1,1 0-1,0 0 1,0 0-1,0 0 1,1-1-1,5 9 1,6 1-6713</inkml:trace>
</inkml:ink>
</file>

<file path=ppt/ink/ink3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9:47:51.960"/>
    </inkml:context>
    <inkml:brush xml:id="br0">
      <inkml:brushProperty name="width" value="0.05" units="cm"/>
      <inkml:brushProperty name="height" value="0.05" units="cm"/>
    </inkml:brush>
  </inkml:definitions>
  <inkml:trace contextRef="#ctx0" brushRef="#br0">189 132 24575,'-29'1'0,"-47"-3"0,70 2 0,0-1 0,0 0 0,0 0 0,1-1 0,-1 0 0,0 0 0,1 0 0,-1 0 0,-9-7 0,14 8 0,0 0 0,0 1 0,0-1 0,0 0 0,0 0 0,0 0 0,0 0 0,0 0 0,0 0 0,0 0 0,0-1 0,1 1 0,-1 0 0,0 0 0,1-1 0,-1 1 0,1 0 0,-1-1 0,1 1 0,0 0 0,0-1 0,0 1 0,0-1 0,0 1 0,0-1 0,0 1 0,0 0 0,0-1 0,0 1 0,1 0 0,-1-1 0,1 1 0,-1 0 0,1-1 0,-1 1 0,1 0 0,0 0 0,0-1 0,0 1 0,-1 0 0,1 0 0,0 0 0,0 0 0,1 0 0,0-1 0,5-3 0,0-1 0,0 1 0,0 0 0,0 1 0,16-8 0,-16 9 0,0 1 0,-1-1 0,1 1 0,1 0 0,-1 1 0,0 0 0,0 0 0,0 0 0,1 1 0,-1 0 0,12 2 0,-13 0 0,0-1 0,0 1 0,-1 0 0,1 0 0,-1 1 0,1 0 0,-1 0 0,0 0 0,0 1 0,0 0 0,-1-1 0,1 2 0,-1-1 0,6 7 0,8 15 0,-1 1 0,0 1 0,-3 1 0,19 47 0,0-1 0,-9-24 0,1-1 0,54 77 0,-77-125 0,0 0 0,-1 1 0,1-1 0,-1 0 0,1 1 0,-1-1 0,1 5 0,-2-6 0,0-1 0,0 1 0,0-1 0,0 1 0,0-1 0,0 1 0,0-1 0,0 1 0,0-1 0,0 1 0,-1-1 0,1 1 0,0-1 0,0 1 0,-1-1 0,1 1 0,0-1 0,-1 1 0,1-1 0,0 0 0,-1 1 0,1-1 0,-1 0 0,1 1 0,0-1 0,-1 0 0,1 0 0,-1 1 0,1-1 0,-1 0 0,1 0 0,-1 0 0,1 1 0,-1-1 0,1 0 0,-1 0 0,0 0 0,1 0 0,-1 0 0,1 0 0,-2 0 0,-25 1 0,-48-2 0,-12 1 0,-44 11-1365,111-9-5461</inkml:trace>
</inkml:ink>
</file>

<file path=ppt/ink/ink3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9:47:52.316"/>
    </inkml:context>
    <inkml:brush xml:id="br0">
      <inkml:brushProperty name="width" value="0.05" units="cm"/>
      <inkml:brushProperty name="height" value="0.05" units="cm"/>
    </inkml:brush>
  </inkml:definitions>
  <inkml:trace contextRef="#ctx0" brushRef="#br0">294 275 24575,'1'-31'0,"-3"-1"0,-6-40 0,6 63 0,1 0 0,-2 0 0,1 0 0,-2 0 0,1 1 0,-1-1 0,0 1 0,-1 0 0,0 0 0,0 0 0,0 1 0,-9-10 0,11 15 0,1 0 0,-1 0 0,1 0 0,-1 0 0,0 0 0,0 1 0,0-1 0,0 1 0,0 0 0,0 0 0,0 0 0,0 0 0,-1 0 0,1 1 0,0-1 0,0 1 0,-4 0 0,1 1 0,1 0 0,0 0 0,0 0 0,-1 0 0,1 1 0,0 0 0,0 0 0,0 0 0,-7 6 0,1 0 0,0 0 0,0 1 0,1 0 0,0 1 0,1 0 0,0 1 0,-10 15 0,16-22 0,1 1 0,-1-1 0,1 1 0,0-1 0,0 1 0,0 0 0,1 0 0,-1-1 0,1 1 0,0 0 0,1 1 0,-1-1 0,1 0 0,0 0 0,0 0 0,1 0 0,1 6 0,0-5 0,0-1 0,0 1 0,1-1 0,-1 0 0,1 0 0,0 0 0,1-1 0,-1 1 0,1-1 0,0 0 0,0 0 0,1 0 0,-1 0 0,1-1 0,6 4 0,18 9 0,0-2 0,1-1 0,1-2 0,0 0 0,33 5 0,-22-5 0,-1 1 0,42 20 0,-78-30 0,-1 0 0,1 1 0,-1 0 0,1-1 0,-1 2 0,0-1 0,0 0 0,0 1 0,0 0 0,5 7 0,-8-9 0,0-1 0,0 1 0,-1 0 0,1 0 0,0 0 0,-1 0 0,1 1 0,-1-1 0,0 0 0,0 0 0,0 0 0,0 0 0,0 0 0,0 0 0,0 0 0,-1 1 0,1-1 0,-1 0 0,0 0 0,1 0 0,-1 0 0,0-1 0,0 1 0,0 0 0,-1 0 0,1 0 0,0-1 0,-3 4 0,-7 6 49,-1 1 0,0-1-1,0-1 1,-1 0 0,0-1 0,-26 13-1,-91 37-1678,128-58 1554,-81 31-6750</inkml:trace>
</inkml:ink>
</file>

<file path=ppt/ink/ink3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9:48:02.083"/>
    </inkml:context>
    <inkml:brush xml:id="br0">
      <inkml:brushProperty name="width" value="0.05" units="cm"/>
      <inkml:brushProperty name="height" value="0.05" units="cm"/>
    </inkml:brush>
  </inkml:definitions>
  <inkml:trace contextRef="#ctx0" brushRef="#br0">0 1 24575,'3'0'0,"1"2"0,0 5 0,-1 4 0,-1 2 0,-1 3 0,0 3 0,-1 6 0,0 6 0,3 7 0,3 5 0,5 5 0,2 2 0,2 2 0,5 0 0,1-2 0,4-4 0,-4-11-8191</inkml:trace>
</inkml:ink>
</file>

<file path=ppt/ink/ink3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9:48:03.719"/>
    </inkml:context>
    <inkml:brush xml:id="br0">
      <inkml:brushProperty name="width" value="0.05" units="cm"/>
      <inkml:brushProperty name="height" value="0.05" units="cm"/>
    </inkml:brush>
  </inkml:definitions>
  <inkml:trace contextRef="#ctx0" brushRef="#br0">763 274 24575,'-1'-3'0,"1"0"0,-1 1 0,1-1 0,-1 1 0,0-1 0,0 1 0,0 0 0,0-1 0,-1 1 0,1 0 0,0 0 0,-1 0 0,0 0 0,1 0 0,-1 0 0,0 0 0,0 1 0,-4-3 0,0-1 0,0 1 0,-1 0 0,1 1 0,-1-1 0,-8-2 0,6 4 0,-1 0 0,1 1 0,-1 0 0,1 0 0,-1 1 0,1 0 0,-1 1 0,1 0 0,-1 0 0,1 1 0,0 1 0,0-1 0,0 1 0,0 1 0,-14 7 0,-4 3 0,0 2 0,1 1 0,-36 30 0,29-17 0,0 1 0,3 2 0,0 1 0,2 2 0,2 0 0,1 2 0,2 0 0,-29 69 0,31-59 0,4 1 0,1 1 0,2 0 0,3 1 0,2 1 0,2 0 0,0 61 0,7-79 0,1 0 0,2 0 0,2 0 0,1 0 0,1-1 0,2 0 0,1-1 0,16 34 0,-17-46 0,2-1 0,-1 0 0,2-1 0,1 0 0,0-1 0,1 0 0,1-1 0,0-1 0,1 0 0,1-1 0,0-1 0,1 0 0,32 16 0,-21-16-41,0-2 0,1-1-1,0-1 1,1-2 0,-1-1-1,1-1 1,0-2 0,1-1 0,32-2-1,-2-4-61,0-2 0,-1-3-1,97-27 1,-97 18 103,-1-2 0,-1-3 0,-1-2 0,-1-3 0,-2-3 0,0-2 0,87-70 0,-109 74 0,-1-2 0,-1-1 0,-1-1 0,46-70 0,-57 71 0,-1 0 0,-2-1 0,-1-1 0,-1 0 0,-2-1 0,11-52 0,-17 52 0,-1 0 0,-1-1 0,-2 0 0,-2 0 0,-1 0 0,-2 1 0,-2-1 0,-1 1 0,-1 0 0,-21-60 0,16 66 0,0 0 0,-2 1 0,-2 0 0,0 1 0,-1 1 0,-2 1 0,-1 1 0,0 0 0,-2 1 0,-1 1 0,-1 2 0,-39-28 0,27 27 34,0 0 0,-1 3 0,-1 1 1,0 2-1,-1 1 0,-1 2 0,0 2 0,-56-7 0,41 11-290,-1 3 1,1 2-1,-1 2 0,1 3 0,-92 19 1,63-4-5883</inkml:trace>
</inkml:ink>
</file>

<file path=ppt/ink/ink3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9:48:04.306"/>
    </inkml:context>
    <inkml:brush xml:id="br0">
      <inkml:brushProperty name="width" value="0.05" units="cm"/>
      <inkml:brushProperty name="height" value="0.05" units="cm"/>
    </inkml:brush>
  </inkml:definitions>
  <inkml:trace contextRef="#ctx0" brushRef="#br0">30 317 24575,'-3'-3'0,"0"-1"0,0 0 0,0 0 0,0 0 0,1 0 0,0 0 0,0-1 0,0 1 0,1-1 0,-1 1 0,1-1 0,0 0 0,0 1 0,1-1 0,-1 0 0,1 0 0,0 1 0,0-1 0,2-6 0,-1 4 0,1 0 0,0 0 0,0 1 0,0-1 0,1 0 0,0 1 0,0 0 0,1 0 0,0 0 0,0 0 0,0 0 0,7-5 0,9-10 0,1 2 0,1 1 0,1 0 0,0 2 0,39-21 0,-60 37 0,-1-1 0,1 0 0,-1 0 0,1 1 0,-1-1 0,1 1 0,-1-1 0,1 1 0,-1 0 0,1 0 0,0 0 0,-1 0 0,1 0 0,0 0 0,-1 0 0,1 0 0,-1 1 0,1-1 0,-1 0 0,1 1 0,-1 0 0,1-1 0,-1 1 0,1 0 0,-1 0 0,1-1 0,-1 1 0,0 0 0,0 1 0,1-1 0,-1 0 0,0 0 0,0 0 0,0 1 0,0-1 0,-1 0 0,1 1 0,0-1 0,-1 1 0,2 1 0,2 9 0,0 0 0,0 0 0,-1 1 0,2 16 0,-1-5 0,26 112 0,71 190 0,-93-306 0,16 30 0,-38-64 0,0 1 0,-1 0 0,-1 1 0,0 1 0,0 0 0,-1 1 0,-28-12 0,37 19 0,0 1 0,0-1 0,0 1 0,0 1 0,0 0 0,-1 0 0,1 0 0,0 1 0,-10 1 0,13 0 0,-1 0 0,1 0 0,-1 1 0,1-1 0,0 1 0,0 0 0,0 1 0,0 0 0,0-1 0,1 1 0,-1 1 0,1-1 0,0 1 0,-8 8 0,10-9-85,-1 0 0,1 0-1,0 0 1,0 1 0,0-1-1,1 1 1,-1-1 0,1 1-1,0 0 1,0-1 0,0 1-1,0 0 1,0 0 0,1 0-1,0 6 1,2 9-6741</inkml:trace>
</inkml:ink>
</file>

<file path=ppt/ink/ink3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9:48:04.679"/>
    </inkml:context>
    <inkml:brush xml:id="br0">
      <inkml:brushProperty name="width" value="0.05" units="cm"/>
      <inkml:brushProperty name="height" value="0.05" units="cm"/>
    </inkml:brush>
  </inkml:definitions>
  <inkml:trace contextRef="#ctx0" brushRef="#br0">299 189 24575,'1'-30'0,"0"16"0,-1 0 0,0 0 0,-1 0 0,-1 0 0,0 0 0,0 0 0,-7-18 0,8 30 0,1 1 0,-1-1 0,0 0 0,0 1 0,0-1 0,0 1 0,-1-1 0,1 1 0,0-1 0,-1 1 0,1 0 0,-1 0 0,1-1 0,-1 1 0,1 1 0,-1-1 0,0 0 0,-3-1 0,2 1 0,0 1 0,-1-1 0,1 1 0,-1-1 0,1 1 0,-1 0 0,1 1 0,-1-1 0,-5 2 0,-2 1 0,-1 1 0,1 0 0,0 0 0,-20 13 0,10-5 0,-35 28 0,49-34 0,0 0 0,1 0 0,0 0 0,0 1 0,0 0 0,1 0 0,0 0 0,-6 12 0,10-17 0,1 1 0,-1-1 0,0 0 0,1 1 0,-1-1 0,1 1 0,0 0 0,0-1 0,0 1 0,0-1 0,0 1 0,0-1 0,1 1 0,-1-1 0,1 1 0,0-1 0,0 0 0,0 1 0,0-1 0,0 0 0,0 0 0,1 0 0,-1 1 0,1-1 0,-1-1 0,1 1 0,0 0 0,0 0 0,0-1 0,0 1 0,0-1 0,3 3 0,7 3 0,0-1 0,0 0 0,1 0 0,21 5 0,74 21 0,82 29 0,-180-57 0,0 0 0,-1 0 0,0 1 0,0 1 0,9 6 0,-16-11 0,-1 0 0,1 0 0,-1 1 0,1-1 0,-1 0 0,0 1 0,0-1 0,0 0 0,1 1 0,-1 0 0,0-1 0,-1 1 0,1-1 0,0 1 0,0 0 0,-1 0 0,1 0 0,-1-1 0,0 1 0,1 0 0,-1 0 0,0 0 0,0 0 0,0-1 0,0 1 0,-1 0 0,1 0 0,0 0 0,-1 0 0,1-1 0,-1 1 0,0 0 0,1 0 0,-1-1 0,0 1 0,-1 1 0,-4 4 0,1-1 0,-1 0 0,-1 0 0,1 0 0,-1-1 0,0 0 0,0 0 0,-10 4 0,-8 4 0,-32 11 0,12-9-455,-1-2 0,-59 9 0,46-12-6371</inkml:trace>
</inkml:ink>
</file>

<file path=ppt/ink/ink3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9:48:14.543"/>
    </inkml:context>
    <inkml:brush xml:id="br0">
      <inkml:brushProperty name="width" value="0.05" units="cm"/>
      <inkml:brushProperty name="height" value="0.05" units="cm"/>
    </inkml:brush>
  </inkml:definitions>
  <inkml:trace contextRef="#ctx0" brushRef="#br0">0 3028 24575,'0'0'0,"0"1"0,0-1 0,0 1 0,0-1 0,1 1 0,-1-1 0,0 1 0,0-1 0,0 1 0,0-1 0,1 1 0,-1-1 0,0 0 0,0 1 0,1-1 0,-1 1 0,0-1 0,1 0 0,-1 1 0,1-1 0,-1 0 0,0 1 0,1-1 0,-1 0 0,1 0 0,-1 0 0,1 1 0,-1-1 0,1 0 0,-1 0 0,1 0 0,-1 0 0,1 0 0,-1 0 0,1 0 0,-1 0 0,1 0 0,-1 0 0,1 0 0,-1 0 0,1 0 0,-1 0 0,1 0 0,-1-1 0,0 1 0,1 0 0,-1 0 0,1-1 0,0 1 0,23-13 0,-6-5 0,-2-1 0,0 0 0,23-36 0,-11 15 0,58-77-67,129-184-445,-20-16 161,-121 176-18,-7-3 1,84-265-1,-120 301 228,-6-1-1,-3-2 0,-6 0 0,3-193 0,-19 259 333,-2 0 1,-3 1-1,-1 0 0,-2 0 0,-2 0 0,-2 1 0,-2 1 0,-2 0 0,-1 1 0,-2 1 0,-49-74 0,-3 14-1104,62 88-5913</inkml:trace>
</inkml:ink>
</file>

<file path=ppt/ink/ink3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9:48:15.395"/>
    </inkml:context>
    <inkml:brush xml:id="br0">
      <inkml:brushProperty name="width" value="0.05" units="cm"/>
      <inkml:brushProperty name="height" value="0.05" units="cm"/>
    </inkml:brush>
  </inkml:definitions>
  <inkml:trace contextRef="#ctx0" brushRef="#br0">288 698 24575,'0'0'0,"0"1"0,-1-1 0,1 1 0,0-1 0,0 1 0,0-1 0,0 0 0,0 1 0,0-1 0,0 1 0,0-1 0,0 1 0,0-1 0,0 1 0,0-1 0,0 0 0,0 1 0,0-1 0,0 1 0,0-1 0,0 1 0,1-1 0,-1 0 0,0 1 0,0-1 0,1 1 0,-1-1 0,10 21 0,-8-17 0,33 82 0,41 154 0,-74-233 0,1 2 0,-1 0 0,0 0 0,2 17 0,-15-40 0,-4-10 0,-56-116 0,-163-335 0,224 453 0,-45-109 0,48 113 0,2-1 0,0 0 0,1 0 0,1 0 0,-1-24 0,4 35 0,0 1 0,0 0 0,1 0 0,0 0 0,1 0 0,-1 0 0,2 0 0,-1 0 0,0 1 0,1-1 0,1 1 0,-1-1 0,1 1 0,0 0 0,8-9 0,-6 10 0,0-1 0,0 1 0,1 0 0,-1 0 0,1 0 0,1 1 0,-1 0 0,1 1 0,-1 0 0,1 0 0,0 0 0,0 1 0,10-1 0,-2 1 0,1 0 0,-1 1 0,1 1 0,0 1 0,-1 1 0,1 0 0,-1 1 0,0 0 0,0 2 0,0 0 0,0 0 0,-1 2 0,0 0 0,0 0 0,-1 2 0,0 0 0,0 0 0,-1 1 0,12 12 0,-12-10 0,-1 1 0,0 0 0,-1 0 0,-1 1 0,0 1 0,-1 0 0,0 0 0,-1 1 0,-1 0 0,-1 0 0,0 0 0,-1 1 0,0 0 0,-2 0 0,0 0 0,-1 1 0,0 33 0,-4-32 0,0 0 0,-2 0 0,0 0 0,-1 0 0,0-1 0,-2 0 0,-16 33 0,16-37 0,-1-1 0,-1 0 0,0-1 0,0 1 0,-1-2 0,-1 1 0,0-1 0,0-1 0,-1 0 0,-17 10 0,13-13 0,18-8 0,-1 1 0,1-1 0,0 1 0,-1-1 0,1 1 0,0 0 0,-1 0 0,1 0 0,0 0 0,-1 0 0,3 0 0,5 2 0,0 0 0,0 0 0,-1 0 0,1 1 0,-1 1 0,0 0 0,14 7 0,53 42 0,-39-25 0,-7-8-455,0-1 0,51 24 0,-50-31-6371</inkml:trace>
</inkml:ink>
</file>

<file path=ppt/ink/ink3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9:48:15.800"/>
    </inkml:context>
    <inkml:brush xml:id="br0">
      <inkml:brushProperty name="width" value="0.05" units="cm"/>
      <inkml:brushProperty name="height" value="0.05" units="cm"/>
    </inkml:brush>
  </inkml:definitions>
  <inkml:trace contextRef="#ctx0" brushRef="#br0">90 182 24575,'-1'-2'0,"-1"1"0,1-1 0,-1 1 0,1-1 0,-1 0 0,1 0 0,0 0 0,0 0 0,-1-3 0,2 4 0,0 1 0,0-1 0,0 1 0,0-1 0,0 0 0,0 1 0,0-1 0,0 1 0,0-1 0,0 1 0,1-1 0,-1 1 0,0-1 0,0 1 0,1-1 0,-1 1 0,0 0 0,1-1 0,-1 1 0,0-1 0,1 1 0,-1 0 0,1-1 0,-1 1 0,1 0 0,-1-1 0,1 1 0,-1 0 0,1 0 0,-1-1 0,1 1 0,-1 0 0,1 0 0,-1 0 0,1 0 0,-1 0 0,1 0 0,-1 0 0,1 0 0,-1 0 0,1 0 0,0 0 0,18-1 0,-9 0 0,-1 0 0,1 0 0,-1 0 0,1-1 0,10-4 0,-18 5 0,-1 1 0,1-1 0,-1 0 0,1 0 0,-1 1 0,0-1 0,1 0 0,-1 0 0,0 0 0,0 0 0,1-1 0,-1 1 0,0 0 0,0 0 0,-1-1 0,1 1 0,0-1 0,0 1 0,-1 0 0,1-1 0,0 1 0,-1-1 0,0 0 0,1 1 0,-1-1 0,0 1 0,0-1 0,0 0 0,0 1 0,0-1 0,0 1 0,0-1 0,-1 0 0,1 1 0,0-1 0,-1 1 0,-1-3 0,0-2 0,0 1 0,-1 0 0,0 1 0,0-1 0,0 0 0,0 1 0,-1 0 0,0 0 0,0 0 0,0 0 0,0 0 0,-1 1 0,0 0 0,1 0 0,-1 0 0,0 0 0,0 1 0,-1 0 0,1 0 0,0 1 0,-10-3 0,12 4 0,-1-1 0,1 1 0,0-1 0,-1 1 0,1 0 0,0 0 0,-1 1 0,1-1 0,0 1 0,-1 0 0,1-1 0,0 1 0,0 1 0,0-1 0,0 0 0,0 1 0,0 0 0,0-1 0,0 1 0,1 0 0,-1 1 0,1-1 0,-1 0 0,1 1 0,0-1 0,0 1 0,0 0 0,0 0 0,0 0 0,1 0 0,0 0 0,-1 0 0,1 0 0,0 0 0,0 0 0,0 7 0,-2 6 0,1 1 0,1-1 0,1 1 0,0-1 0,1 1 0,5 24 0,-5-32 0,2 1 0,-1 0 0,1-1 0,1 1 0,-1-1 0,2 0 0,-1 0 0,1-1 0,0 1 0,1-1 0,0 0 0,8 7 0,-9-11 27,0 0-1,0 0 0,1 0 0,-1-1 1,1 0-1,0 0 0,0-1 0,0 1 1,0-1-1,1-1 0,-1 1 0,10 0 1,-2-1-369,-1 0 1,1-1 0,0-1-1,24-4 1,2-3-6485</inkml:trace>
</inkml:ink>
</file>

<file path=ppt/ink/ink3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9:48:16.190"/>
    </inkml:context>
    <inkml:brush xml:id="br0">
      <inkml:brushProperty name="width" value="0.05" units="cm"/>
      <inkml:brushProperty name="height" value="0.05" units="cm"/>
    </inkml:brush>
  </inkml:definitions>
  <inkml:trace contextRef="#ctx0" brushRef="#br0">99 100 24575,'-7'-11'0,"-2"0"0,1 0 0,-1 1 0,-1 0 0,0 1 0,0 0 0,-21-12 0,27 19 0,3 4 0,8 11 0,12 17 0,36 53 0,-31-44 0,1-2 0,48 54 0,-72-90 0,0 1 0,1-1 0,-1 1 0,1-1 0,0 0 0,-1 0 0,1 1 0,0-1 0,0 0 0,0-1 0,0 1 0,0 0 0,-1 0 0,1-1 0,1 1 0,2-1 0,-3 0 0,-1 0 0,1 0 0,-1-1 0,0 1 0,1-1 0,-1 1 0,0-1 0,0 0 0,1 1 0,-1-1 0,0 0 0,0 0 0,0 0 0,0 0 0,0 0 0,0 0 0,0 0 0,0 0 0,0 0 0,-1-1 0,1 1 0,0 0 0,-1 0 0,1-1 0,0-1 0,4-13 0,-1 1 0,0-1 0,-1 0 0,-1 0 0,0-1 0,-2 1 0,1 0 0,-2-1 0,0 1 0,-1 0 0,-1 0 0,0 0 0,-1 0 0,-1 0 0,-1 1 0,-10-22 0,24 52 27,42 80 280,-41-80-647,1-1 0,0 0 0,1 0 1,20 19-1,-17-21-6486</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7:57:08.809"/>
    </inkml:context>
    <inkml:brush xml:id="br0">
      <inkml:brushProperty name="width" value="0.05" units="cm"/>
      <inkml:brushProperty name="height" value="0.05" units="cm"/>
    </inkml:brush>
  </inkml:definitions>
  <inkml:trace contextRef="#ctx0" brushRef="#br0">89 37 24575,'0'-3'0,"0"-4"0,0-3 0,-3-1 0,-1 6 0,-3 5 0,-3 9 0,1 9 0,-2 7 0,1 8 0,0 4 0,1 4 0,2 2 0,3 1 0,1 0 0,2-2 0,1-3 0,0-7-8191</inkml:trace>
</inkml:ink>
</file>

<file path=ppt/ink/ink3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9:48:16.559"/>
    </inkml:context>
    <inkml:brush xml:id="br0">
      <inkml:brushProperty name="width" value="0.05" units="cm"/>
      <inkml:brushProperty name="height" value="0.05" units="cm"/>
    </inkml:brush>
  </inkml:definitions>
  <inkml:trace contextRef="#ctx0" brushRef="#br0">221 31 24575,'0'0'0,"1"0"0,-1-1 0,0 1 0,0 0 0,0 0 0,0 0 0,1-1 0,-1 1 0,0 0 0,0 0 0,0 0 0,0-1 0,0 1 0,0 0 0,1-1 0,-1 1 0,0 0 0,0 0 0,0-1 0,0 1 0,0 0 0,0 0 0,0-1 0,0 1 0,0 0 0,0 0 0,0-1 0,0 1 0,-1 0 0,1-1 0,0 1 0,0 0 0,0 0 0,0 0 0,0-1 0,-1 1 0,1 0 0,-12-8 0,-16-2 0,18 9 0,1-1 0,-1 2 0,1-1 0,-1 1 0,0 0 0,1 1 0,-1 1 0,1-1 0,-12 4 0,17-4 0,0 1 0,-1-1 0,1 1 0,0-1 0,1 1 0,-1 1 0,0-1 0,0 0 0,1 1 0,0 0 0,-1 0 0,1 0 0,0 0 0,0 0 0,1 1 0,-1-1 0,1 1 0,0-1 0,0 1 0,0 0 0,0 0 0,-2 7 0,4-8 0,0-1 0,0 0 0,0 1 0,0-1 0,0 0 0,0 1 0,1-1 0,-1 0 0,1 0 0,-1 1 0,1-1 0,0 0 0,0 0 0,0 0 0,0 0 0,1 0 0,-1 0 0,0 0 0,1 0 0,-1-1 0,1 1 0,0 0 0,2 1 0,5 4 0,0 0 0,1-1 0,14 8 0,-19-11 0,20 9 0,1-1 0,28 8 0,-29-11 0,0 1 0,35 19 0,-57-27 0,1 1 0,-1 0 0,0 0 0,0 1 0,0-1 0,0 1 0,-1-1 0,1 1 0,-1 0 0,1 0 0,-1 0 0,0 0 0,0 1 0,0-1 0,-1 1 0,1-1 0,-1 1 0,0-1 0,0 1 0,1 5 0,-2-4 0,0 0 0,0-1 0,-1 1 0,0-1 0,0 1 0,0 0 0,0-1 0,0 0 0,-1 1 0,0-1 0,0 0 0,0 0 0,-1 0 0,1 0 0,-1 0 0,-4 4 0,2-2-85,-1 1 0,0-1-1,0-1 1,-1 1 0,0-1-1,0 0 1,0-1 0,0 0-1,-1 0 1,0 0 0,0-1-1,0 0 1,0-1 0,0 0-1,-13 2 1,-2-4-6741</inkml:trace>
</inkml:ink>
</file>

<file path=ppt/ink/ink3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9:48:16.947"/>
    </inkml:context>
    <inkml:brush xml:id="br0">
      <inkml:brushProperty name="width" value="0.05" units="cm"/>
      <inkml:brushProperty name="height" value="0.05" units="cm"/>
    </inkml:brush>
  </inkml:definitions>
  <inkml:trace contextRef="#ctx0" brushRef="#br0">0 245 24575,'98'1'0,"105"-2"0,-200 1 0,-1-1 0,1 1 0,0 0 0,-1 0 0,1-1 0,0 0 0,-1 1 0,1-1 0,-1 0 0,1 0 0,-1-1 0,1 1 0,-1 0 0,0-1 0,0 0 0,1 1 0,-1-1 0,0 0 0,-1 0 0,4-4 0,-4 3 0,1 1 0,-2-1 0,1 0 0,0 0 0,-1 0 0,1 1 0,-1-1 0,0 0 0,0 0 0,0 0 0,0 0 0,0 0 0,-1 1 0,1-1 0,-1 0 0,0 0 0,0 0 0,0 1 0,-3-5 0,-2-6 0,-1 0 0,0 1 0,-1-1 0,-1 2 0,0-1 0,0 1 0,-1 1 0,0 0 0,-20-15 0,25 22 0,0-1 0,-1 1 0,1 0 0,-1 1 0,0-1 0,0 1 0,0 0 0,0 0 0,0 1 0,-11-1 0,13 2 0,-1 0 0,0 0 0,1 1 0,-1-1 0,1 1 0,-1 0 0,1 1 0,-1-1 0,1 1 0,0 0 0,0 0 0,0 0 0,0 1 0,0-1 0,-7 7 0,6-4 0,-1 0 0,1 1 0,0-1 0,1 1 0,-1 0 0,1 1 0,0-1 0,1 1 0,-1-1 0,1 1 0,1 0 0,-4 12 0,4-8 0,1-1 0,0 1 0,0 0 0,1-1 0,0 1 0,1-1 0,0 1 0,4 12 0,0-4 0,0-1 0,2 0 0,0 0 0,1-1 0,1 0 0,1 0 0,0-1 0,1-1 0,20 24 0,-10-19-682,45 36-1,-27-28-6143</inkml:trace>
</inkml:ink>
</file>

<file path=ppt/ink/ink3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9:48:17.476"/>
    </inkml:context>
    <inkml:brush xml:id="br0">
      <inkml:brushProperty name="width" value="0.05" units="cm"/>
      <inkml:brushProperty name="height" value="0.05" units="cm"/>
    </inkml:brush>
  </inkml:definitions>
  <inkml:trace contextRef="#ctx0" brushRef="#br0">16 373 24575,'-2'-2'0,"1"-1"0,-1 1 0,0-1 0,1 1 0,0-1 0,0 0 0,0 1 0,0-1 0,0 0 0,0 0 0,1 0 0,-1 0 0,1-5 0,-1 0 0,1 0 0,1 0 0,1-14 0,0 12 0,1 0 0,1 0 0,-1 0 0,1 0 0,1 1 0,0 0 0,0 0 0,1 0 0,0 1 0,0-1 0,1 1 0,11-10 0,-14 15 0,-1 0 0,1 0 0,-1 0 0,1 0 0,0 1 0,0 0 0,0 0 0,0 0 0,0 0 0,1 1 0,-1-1 0,0 1 0,1 0 0,-1 0 0,1 1 0,-1-1 0,1 1 0,-1 0 0,1 1 0,0-1 0,-1 1 0,1 0 0,-1 0 0,0 0 0,1 0 0,-1 1 0,0 0 0,0 0 0,0 0 0,6 4 0,1 3 0,0 0 0,0 1 0,-1 1 0,0 0 0,-1 0 0,0 1 0,0 0 0,6 13 0,2 9 0,26 66 0,-7 2 0,-40-128 0,1-1 0,1-34 0,2 27 0,2 0 0,1 1 0,2-1 0,1 1 0,2 0 0,1 0 0,19-45 0,-25 72 0,0 0 0,0 0 0,0 0 0,1 1 0,-1 0 0,1-1 0,9-7 0,-12 12 0,0 0 0,1 0 0,-1 0 0,0 0 0,1 1 0,-1-1 0,0 0 0,1 1 0,-1-1 0,1 1 0,-1 0 0,0-1 0,1 1 0,-1 0 0,1 0 0,-1 0 0,1 0 0,-1 0 0,1 0 0,-1 0 0,1 1 0,-1-1 0,1 1 0,-1-1 0,0 1 0,1-1 0,-1 1 0,0 0 0,1-1 0,-1 1 0,0 0 0,0 0 0,0 0 0,0 0 0,0 0 0,0 0 0,0 1 0,0-1 0,1 2 0,10 13 0,-1 2 0,-1-1 0,-1 1 0,0 1 0,8 24 0,1 1 0,26 58-1365,-34-79-5461</inkml:trace>
</inkml:ink>
</file>

<file path=ppt/ink/ink3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9:48:18.241"/>
    </inkml:context>
    <inkml:brush xml:id="br0">
      <inkml:brushProperty name="width" value="0.05" units="cm"/>
      <inkml:brushProperty name="height" value="0.05" units="cm"/>
    </inkml:brush>
  </inkml:definitions>
  <inkml:trace contextRef="#ctx0" brushRef="#br0">35 517 24575,'0'-4'0,"-1"-5"0,1 9 0,0 0 0,-1 0 0,1 0 0,-1 0 0,1 0 0,-1 0 0,1 1 0,-1-1 0,1 0 0,0 0 0,-1 0 0,1 0 0,-1 1 0,1-1 0,0 0 0,-1 0 0,1 1 0,0-1 0,-1 0 0,1 1 0,0-1 0,-1 0 0,1 1 0,0-1 0,-1 1 0,-1 3 0,-1-1 0,1 1 0,0-1 0,0 1 0,0 0 0,0 0 0,1 0 0,-1 0 0,1 0 0,0 0 0,0 0 0,0 7 0,0 54 0,1-62 0,1 18 0,1-1 0,1 1 0,6 20 0,-7-31 0,1 0 0,0 0 0,1-1 0,0 1 0,1-1 0,0 0 0,0 0 0,8 9 0,-11-16 0,0 0 0,0 1 0,0-1 0,0 0 0,0 0 0,1 0 0,-1-1 0,0 1 0,1 0 0,0-1 0,-1 0 0,1 0 0,0 0 0,0 0 0,0 0 0,0 0 0,0-1 0,0 1 0,0-1 0,0 0 0,0 0 0,0 0 0,4-1 0,-4 0 0,0 0 0,0 0 0,0 0 0,-1-1 0,1 0 0,0 1 0,-1-1 0,1 0 0,-1 0 0,1-1 0,-1 1 0,0 0 0,0-1 0,0 1 0,0-1 0,-1 0 0,1 0 0,-1 0 0,1 0 0,-1 1 0,1-6 0,1-4 0,0 0 0,-1-1 0,0 1 0,-1 0 0,-1-1 0,0 1 0,0-1 0,-1 1 0,-5-23 0,2 19 0,-1-1 0,0 1 0,-1 1 0,0-1 0,-1 1 0,-17-26 0,20 35 0,-1 1 0,0-1 0,0 1 0,0 0 0,-1 0 0,-10-7 0,16 12 0,0 0 0,0 0 0,-1 0 0,1-1 0,0 1 0,0 0 0,0 0 0,0-1 0,0 1 0,-1 0 0,1 0 0,0-1 0,0 1 0,0 0 0,0-1 0,0 1 0,0 0 0,0 0 0,0-1 0,0 1 0,0 0 0,0-1 0,0 1 0,0 0 0,0 0 0,0-1 0,1 1 0,-1 0 0,0 0 0,0-1 0,0 1 0,0 0 0,0 0 0,1-1 0,-1 1 0,0 0 0,0 0 0,0 0 0,1-1 0,-1 1 0,0 0 0,0 0 0,1 0 0,-1 0 0,0-1 0,0 1 0,1 0 0,-1 0 0,0 0 0,1 0 0,-1 0 0,0 0 0,1 0 0,20-8 0,-18 7 0,33-12 0,-1-1 0,0-1 0,-1-2 0,46-31 0,-78 46 0,0 0 0,1 1 0,-1-1 0,0 0 0,0 0 0,0 0 0,0 0 0,0-1 0,0 1 0,0 0 0,-1-1 0,1 1 0,-1-1 0,0 0 0,2-4 0,-5 1 0,-4 11 0,-6 12 0,8-4 0,1 1 0,0-1 0,1 1 0,0 0 0,1 25 0,2-10 0,7 50 0,-6-70 0,0 0 0,0 0 0,1 0 0,0-1 0,1 1 0,0-1 0,0 1 0,1-1 0,0 0 0,7 9 0,-10-15 0,0 0 0,0 0 0,1 0 0,-1 0 0,0 0 0,1 0 0,-1-1 0,1 1 0,-1-1 0,1 0 0,0 0 0,-1 0 0,1 0 0,0 0 0,0 0 0,0-1 0,0 1 0,0-1 0,0 0 0,0 0 0,0 0 0,0 0 0,-1-1 0,1 1 0,0-1 0,0 0 0,0 0 0,0 0 0,-1 0 0,1 0 0,0 0 0,-1-1 0,1 1 0,-1-1 0,0 0 0,3-2 0,0 0 0,0-1 0,-1 1 0,0-1 0,0-1 0,0 1 0,0 0 0,-1-1 0,0 0 0,0 0 0,0 0 0,-1 0 0,0 0 0,0-1 0,0 1 0,-1-1 0,0 1 0,0-1 0,-1-11 0,0-5 0,-2 0 0,0 0 0,-1 0 0,-7-24 0,-1 10 0,-1 1 0,-1 1 0,-3 0 0,0 1 0,-2 0 0,-2 2 0,-1 0 0,-41-48 0,59 76 0,-1 0 0,1 0 0,-1 0 0,0 1 0,0-1 0,0 1 0,0 0 0,-1 0 0,-5-2 0,10 5 0,0-1 0,-1 1 0,1 0 0,0 0 0,-1 0 0,1 0 0,0 0 0,-1 0 0,1 0 0,-1 0 0,1 0 0,0 0 0,-1 0 0,1 0 0,0 0 0,-1 0 0,1 0 0,-1 0 0,1 0 0,0 0 0,-1 0 0,1 1 0,0-1 0,-1 0 0,1 0 0,0 0 0,-1 1 0,1-1 0,0 0 0,0 0 0,-1 1 0,1-1 0,0 0 0,0 1 0,-1-1 0,1 0 0,0 1 0,0-1 0,0 0 0,0 1 0,0-1 0,-1 0 0,1 1 0,0-1 0,0 0 0,0 1 0,0-1 0,0 1 0,0-1 0,0 0 0,0 1 0,0-1 0,0 0 0,1 1 0,-1-1 0,0 1 0,6 23 0,-5-24 0,30 76 0,45 77 0,-16-35 0,-21-40-1365,-24-49-5461</inkml:trace>
</inkml:ink>
</file>

<file path=ppt/ink/ink3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9:48:18.594"/>
    </inkml:context>
    <inkml:brush xml:id="br0">
      <inkml:brushProperty name="width" value="0.05" units="cm"/>
      <inkml:brushProperty name="height" value="0.05" units="cm"/>
    </inkml:brush>
  </inkml:definitions>
  <inkml:trace contextRef="#ctx0" brushRef="#br0">39 195 24575,'7'0'0,"0"-1"0,0 0 0,0 0 0,0-1 0,0 0 0,0 0 0,0 0 0,-1-1 0,1 0 0,-1 0 0,0-1 0,11-8 0,-15 11 0,1-1 0,-1 0 0,0 0 0,0 0 0,0-1 0,0 1 0,0 0 0,-1-1 0,1 1 0,-1-1 0,1 0 0,-1 1 0,0-1 0,0 0 0,0 0 0,-1 0 0,1 1 0,-1-1 0,1 0 0,-1 0 0,0 0 0,0 0 0,0 0 0,0 0 0,-1 0 0,1 0 0,-1 0 0,0 0 0,0 0 0,0 1 0,0-1 0,0 0 0,-2-2 0,-1-1 0,0 1 0,-1-1 0,1 1 0,-1 0 0,0 1 0,0-1 0,0 1 0,-1 0 0,0 0 0,1 1 0,-1-1 0,-12-4 0,16 8 0,-1-1 0,1 0 0,-1 0 0,1 1 0,-1 0 0,1-1 0,-1 1 0,1 0 0,-1 0 0,1 0 0,0 1 0,-1-1 0,1 1 0,-1-1 0,-4 3 0,5-2 0,0 0 0,0 1 0,0-1 0,0 1 0,1 0 0,-1 0 0,0 0 0,1-1 0,0 1 0,-1 1 0,1-1 0,0 0 0,0 0 0,0 0 0,0 1 0,0-1 0,1 0 0,-1 1 0,0 3 0,-2 12-68,1 0 0,1 1-1,0-1 1,1 1 0,1 0 0,1-1-1,1 0 1,0 1 0,2-1 0,0 0-1,1-1 1,0 1 0,2-1 0,0-1-1,0 1 1,2-1 0,0-1-1,1 0 1,23 25 0,-5-14-6758</inkml:trace>
</inkml:ink>
</file>

<file path=ppt/ink/ink3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9:48:19.328"/>
    </inkml:context>
    <inkml:brush xml:id="br0">
      <inkml:brushProperty name="width" value="0.05" units="cm"/>
      <inkml:brushProperty name="height" value="0.05" units="cm"/>
    </inkml:brush>
  </inkml:definitions>
  <inkml:trace contextRef="#ctx0" brushRef="#br0">24 350 24575,'-4'-8'0,"1"0"0,-1 0 0,1-1 0,1 1 0,-1-1 0,1 1 0,-1-14 0,3 22 0,0-1 0,0 0 0,0 0 0,0 0 0,0 0 0,1 1 0,-1-1 0,0 0 0,0 0 0,1 0 0,-1 0 0,0 1 0,1-1 0,-1 0 0,0 0 0,1 1 0,-1-1 0,1 0 0,0 1 0,-1-1 0,1 1 0,-1-1 0,1 1 0,0-1 0,0 1 0,-1-1 0,1 1 0,1-1 0,0 1 0,0-1 0,0 1 0,0 0 0,0 0 0,0 0 0,0 0 0,0 0 0,0 1 0,0-1 0,-1 1 0,5 1 0,2 1 0,0 1 0,0 0 0,-1 0 0,12 9 0,-7-4 0,-1 1 0,0 1 0,0 0 0,-1 0 0,-1 1 0,0 0 0,-1 1 0,0 0 0,7 16 0,-22-48 0,1 1 0,1-1 0,1 0 0,0 0 0,0-23 0,2 17 0,1 0 0,2-1 0,6-47 0,-5 64 0,0 0 0,1 0 0,-1 1 0,2-1 0,5-11 0,-9 19 0,1 0 0,-1 0 0,1 0 0,0 0 0,-1 0 0,1 0 0,0 0 0,-1 0 0,1 0 0,0 0 0,0 0 0,0 1 0,0-1 0,0 0 0,0 1 0,0-1 0,0 0 0,0 1 0,0-1 0,0 1 0,0 0 0,0-1 0,1 1 0,-1 0 0,0 0 0,0 0 0,0 0 0,1 0 0,-1 0 0,0 0 0,0 0 0,0 0 0,0 0 0,1 1 0,-1-1 0,0 0 0,0 1 0,0-1 0,0 1 0,0-1 0,0 1 0,0 0 0,0-1 0,0 1 0,0 0 0,0 0 0,0 0 0,-1 0 0,1 0 0,0 0 0,0 1 0,6 7 0,-1 0 0,0 1 0,-1 0 0,0 0 0,0 0 0,-1 0 0,5 22 0,-6-20 0,1 0 0,1 0 0,-1 0 0,2 0 0,8 12 0,-14-23 0,0 0 0,0-1 0,1 1 0,-1-1 0,0 1 0,1-1 0,-1 1 0,1-1 0,-1 1 0,1-1 0,-1 1 0,1-1 0,-1 1 0,1-1 0,-1 0 0,1 1 0,0-1 0,-1 0 0,1 0 0,-1 1 0,1-1 0,0 0 0,-1 0 0,2 0 0,-1 0 0,0-1 0,-1 1 0,1 0 0,-1-1 0,1 1 0,-1-1 0,1 1 0,-1-1 0,0 0 0,1 1 0,-1-1 0,0 1 0,1-1 0,-1 0 0,0 1 0,0-1 0,1 0 0,-1 1 0,0-2 0,4-38 0,-4 38 0,1-22 0,5-63 0,-5 80 0,0 0 0,0 1 0,1-1 0,0 0 0,0 0 0,1 1 0,0-1 0,0 1 0,7-10 0,-9 15 0,-1 1 0,1-1 0,-1 0 0,1 0 0,0 1 0,-1-1 0,1 0 0,0 1 0,-1-1 0,1 1 0,0-1 0,0 1 0,0-1 0,-1 1 0,1-1 0,0 1 0,0 0 0,0 0 0,0-1 0,0 1 0,0 0 0,0 0 0,0 0 0,0 0 0,0 0 0,0 0 0,0 0 0,-1 0 0,1 1 0,0-1 0,0 0 0,0 0 0,0 1 0,0-1 0,0 1 0,0-1 0,-1 1 0,1-1 0,0 1 0,0-1 0,-1 1 0,1 0 0,0-1 0,-1 1 0,1 0 0,-1-1 0,1 1 0,-1 0 0,1 1 0,4 5 0,-1 0 0,0 1 0,-1-1 0,4 11 0,10 43 0,-13-44 0,0-1 0,1 1 0,1-1 0,10 21 0,-5-23-1365,-1-5-5461</inkml:trace>
</inkml:ink>
</file>

<file path=ppt/ink/ink3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9:48:20.678"/>
    </inkml:context>
    <inkml:brush xml:id="br0">
      <inkml:brushProperty name="width" value="0.05" units="cm"/>
      <inkml:brushProperty name="height" value="0.05" units="cm"/>
    </inkml:brush>
  </inkml:definitions>
  <inkml:trace contextRef="#ctx0" brushRef="#br0">1 1091 24575,'4'-14'0,"0"0"0,-1-1 0,2-22 0,-4 31 0,0 18 0,0 0 0,0 0 0,1 0 0,1 0 0,0-1 0,1 1 0,0-1 0,1 0 0,0 0 0,10 16 0,-11-21 0,0-1 0,0 0 0,0 0 0,0 0 0,1 0 0,0-1 0,0 0 0,1 0 0,6 4 0,-8-6 0,0 0 0,0-1 0,0 1 0,0-1 0,0 0 0,0 0 0,1 0 0,-1-1 0,0 1 0,0-1 0,1 0 0,-1 0 0,0-1 0,0 1 0,6-2 0,-6 1 0,-1-1 0,1 1 0,-1-1 0,0 0 0,1 0 0,-1 0 0,0 0 0,0 0 0,0-1 0,0 1 0,-1-1 0,1 0 0,-1 0 0,1 0 0,-1 0 0,0 0 0,0 0 0,-1-1 0,1 1 0,-1-1 0,1 1 0,-1-1 0,0 1 0,0-1 0,0-7 0,0 2 0,0 1 0,-1 0 0,0-1 0,0 1 0,-1-1 0,0 1 0,-1 0 0,0-1 0,0 1 0,-6-13 0,5 12 0,-1 1 0,0 0 0,-1 0 0,0 0 0,0 0 0,-1 1 0,0 0 0,0 0 0,0 1 0,-1 0 0,0 0 0,-1 0 0,1 1 0,-1 0 0,0 0 0,0 1 0,-13-5 0,20 9 0,-1 0 0,1-1 0,-1 1 0,1-1 0,-1 1 0,1-1 0,-1 1 0,1-1 0,0 0 0,-1 0 0,-1-2 0,3 3 0,0-1 0,0 0 0,0 1 0,0-1 0,1 1 0,-1-1 0,0 0 0,0 1 0,0-1 0,1 0 0,-1 1 0,0-1 0,1 1 0,-1-1 0,1 1 0,-1-1 0,0 1 0,1-1 0,-1 1 0,1-1 0,0 1 0,-1 0 0,1-1 0,-1 1 0,1 0 0,-1-1 0,1 1 0,0 0 0,0 0 0,130-72 0,-66 40 0,-36 17 0,-17 10 0,-1 0 0,0-2 0,0 1 0,0-1 0,10-9 0,-21 16 0,0 0 0,0 0 0,1 0 0,-1-1 0,0 1 0,1 0 0,-1 0 0,0 0 0,0 0 0,1-1 0,-1 1 0,0 0 0,0 0 0,1-1 0,-1 1 0,0 0 0,0 0 0,0-1 0,1 1 0,-1 0 0,0-1 0,0 1 0,0 0 0,0 0 0,0-1 0,0 1 0,0 0 0,0-1 0,0 1 0,0 0 0,0-1 0,0 1 0,0 0 0,0-1 0,0 1 0,0 0 0,0-1 0,0 1 0,0 0 0,0-1 0,-1 1 0,1 0 0,0 0 0,0-1 0,0 1 0,-1 0 0,1 0 0,0-1 0,0 1 0,0 0 0,-1 0 0,1 0 0,0-1 0,-1 1 0,1 0 0,0 0 0,0 0 0,-1 0 0,1 0 0,0-1 0,-1 1 0,-21 0 0,18 2 0,-1 0 0,0 0 0,1 1 0,0-1 0,-1 1 0,1 0 0,0 0 0,0 0 0,1 1 0,-1 0 0,1-1 0,0 1 0,-1 0 0,2 0 0,-1 1 0,0-1 0,1 1 0,0-1 0,0 1 0,0 0 0,-1 6 0,0 0 0,0 1 0,1-1 0,0 1 0,1 0 0,0 0 0,1-1 0,1 1 0,1 14 0,0-14 0,1 0 0,0 0 0,0-1 0,1 1 0,1-1 0,0 0 0,1 0 0,7 11 0,-11-19 0,0 1 0,1-1 0,-1 0 0,1 0 0,0 0 0,0 0 0,0-1 0,1 1 0,-1-1 0,1 0 0,-1 0 0,1 0 0,0 0 0,-1-1 0,1 1 0,0-1 0,0 0 0,0 0 0,0-1 0,0 1 0,0-1 0,1 0 0,-1 0 0,0 0 0,0 0 0,0-1 0,7-1 0,-7 0 0,1 0 0,-1 0 0,0 0 0,1 0 0,-1 0 0,0-1 0,-1 0 0,1 0 0,0 0 0,-1 0 0,0-1 0,1 1 0,-2-1 0,1 0 0,0 0 0,-1 0 0,1 0 0,-1 0 0,0-1 0,-1 1 0,1-1 0,-1 1 0,2-9 0,1-9 0,-1-1 0,-1 1 0,-2-37 0,-2 19 0,-2 0 0,-2 0 0,-1 0 0,-22-65 0,-71-145 0,99 249 0,-7-18 0,-1 1 0,-12-18 0,10 26 0,11 9 0,0 1 0,-1 0 0,1 0 0,0 0 0,0 0 0,0 0 0,-1 0 0,1 0 0,0 0 0,0 0 0,-1 0 0,1 0 0,0 0 0,0 0 0,0 0 0,-1 0 0,1 0 0,0 0 0,0 0 0,0 1 0,-1-1 0,1 0 0,0 0 0,0 0 0,0 0 0,-1 0 0,1 0 0,0 1 0,0-1 0,0 0 0,0 0 0,-1 0 0,1 2 0,-1 0 0,1-1 0,-1 1 0,1 0 0,-1-1 0,1 1 0,0 0 0,0 0 0,0-1 0,0 1 0,0 0 0,1 2 0,3 22 0,2 0 0,16 48 0,29 51 0,-42-103 0,69 140 0,-66-140 0,1-1 0,1 0 0,1-1 0,1-1 0,22 20 0,-33-34 0,1 0 0,-1-1 0,1 0 0,0 0 0,0 0 0,1-1 0,-1 0 0,1 0 0,13 4 0,-17-7 0,-1 1 0,1-1 0,0 0 0,-1 0 0,1 0 0,0 0 0,-1 0 0,1-1 0,-1 1 0,1-1 0,0 1 0,-1-1 0,0 0 0,1 0 0,-1 0 0,1-1 0,-1 1 0,0-1 0,0 1 0,0-1 0,0 0 0,0 1 0,0-1 0,0 0 0,-1 0 0,1 0 0,-1-1 0,1 1 0,1-4 0,2-4 0,-1 0 0,-1 0 0,0 0 0,0-1 0,-1 1 0,0-1 0,1-17 0,-4-77 0,0 96 0,0-16 0,-2 0 0,0 1 0,-2-1 0,-10-32 0,73 207 0,-46-120 0,16 31 0,-25-56 0,0 0 0,0 0 0,1 0 0,-1 0 0,1-1 0,0 1 0,1-1 0,6 6 0,-10-10 0,0 1 0,-1-1 0,1 1 0,0-1 0,0 1 0,0-1 0,-1 0 0,1 1 0,0-1 0,0 0 0,0 0 0,0 1 0,0-1 0,-1 0 0,1 0 0,0 0 0,0 0 0,0 0 0,0 0 0,0-1 0,0 1 0,0 0 0,-1 0 0,1-1 0,0 1 0,1-1 0,-1 0 0,1 0 0,-1-1 0,1 1 0,-1 0 0,0-1 0,0 0 0,1 1 0,-1-1 0,0 1 0,-1-1 0,2-3 0,2-4 0,-1-1 0,-1 0 0,3-15 0,16-139 0,-21 164 0,0 0 0,0 0 0,0 0 0,0 0 0,0 0 0,1 0 0,-1 0 0,0 0 0,0 0 0,0 0 0,0 0 0,0-1 0,0 1 0,0 0 0,0 0 0,0 0 0,0 0 0,0 0 0,1 0 0,-1 0 0,0 0 0,0 0 0,0 0 0,0 0 0,0 0 0,0 0 0,0 0 0,0 0 0,0 0 0,1 0 0,-1 0 0,0 0 0,0 0 0,0 0 0,0 0 0,0 0 0,0 0 0,0 1 0,0-1 0,0 0 0,0 0 0,0 0 0,0 0 0,1 0 0,-1 0 0,0 0 0,0 0 0,0 0 0,0 0 0,0 0 0,0 0 0,0 1 0,0-1 0,0 0 0,0 0 0,0 0 0,0 0 0,0 0 0,0 0 0,0 0 0,0 0 0,0 0 0,0 0 0,0 1 0,0-1 0,8 12 0,10 22 0,-15-28 0,1 1 0,0-1 0,0 1 0,1-1 0,0 0 0,0-1 0,0 1 0,10 7 0,-14-12 0,1 0 0,-1 0 0,0 0 0,0 0 0,0 0 0,1-1 0,-1 1 0,0-1 0,1 1 0,-1-1 0,0 1 0,1-1 0,-1 0 0,1 1 0,-1-1 0,1 0 0,-1 0 0,1 0 0,-1 0 0,0 0 0,1-1 0,-1 1 0,1 0 0,-1-1 0,0 1 0,1-1 0,-1 1 0,0-1 0,1 0 0,-1 1 0,0-1 0,0 0 0,0 0 0,1 0 0,-1 0 0,0 0 0,0 0 0,-1 0 0,1 0 0,0-1 0,0 1 0,0 0 0,-1-1 0,1 1 0,-1 0 0,1-3 0,3-6 0,0 0 0,-1 0 0,-1 0 0,0 0 0,0 0 0,0-12 0,-2-66 0,0 67 0,-1-19 0,-2 0 0,-1 0 0,-2 0 0,-2 1 0,-2 0 0,-1 0 0,-31-68 0,22 73 0,19 32 0,0 0 0,-1 1 0,1-1 0,-1 0 0,0 1 0,1-1 0,-1 1 0,0-1 0,0 1 0,0 0 0,0 0 0,0 0 0,0 0 0,-3-1 0,4 2 0,1 0 0,-1 0 0,1 0 0,-1 0 0,0 0 0,1 0 0,-1 0 0,1 0 0,-1 0 0,1 0 0,-1 1 0,1-1 0,-1 0 0,1 0 0,-1 0 0,1 1 0,-1-1 0,1 0 0,-1 1 0,1-1 0,-1 0 0,1 1 0,0-1 0,-1 1 0,1-1 0,-1 1 0,-6 17 0,5 24 0,2-41 0,2 25 0,0-1 0,2 0 0,0-1 0,2 1 0,1-1 0,14 35 0,-7-27 0,2-1 0,1 0 0,1-2 0,25 33 0,-34-50-455,1-2 0,18 18 0,-9-14-6371</inkml:trace>
</inkml:ink>
</file>

<file path=ppt/ink/ink3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9:48:21.037"/>
    </inkml:context>
    <inkml:brush xml:id="br0">
      <inkml:brushProperty name="width" value="0.05" units="cm"/>
      <inkml:brushProperty name="height" value="0.05" units="cm"/>
    </inkml:brush>
  </inkml:definitions>
  <inkml:trace contextRef="#ctx0" brushRef="#br0">27 238 24575,'3'-3'0,"24"-22"0,-1-1 0,29-38 0,-52 60 0,-1 0 0,1 0 0,-1 0 0,0 0 0,0-1 0,-1 1 0,1-1 0,-1 1 0,0-1 0,0 0 0,0 1 0,-1-1 0,0-7 0,0 9 0,0 1 0,-1 0 0,1 0 0,-1-1 0,0 1 0,1 0 0,-1 0 0,0 0 0,0 0 0,0 0 0,-1 0 0,1 0 0,0 1 0,-1-1 0,1 0 0,-1 1 0,0-1 0,1 1 0,-1-1 0,0 1 0,0 0 0,0 0 0,0 0 0,0 0 0,0 0 0,0 0 0,0 0 0,-1 1 0,1-1 0,-3 1 0,2-1 0,-1 0 0,0 1 0,0 0 0,1 0 0,-1 0 0,0 0 0,0 1 0,1-1 0,-1 1 0,0 0 0,1 0 0,-1 0 0,1 1 0,-1-1 0,1 1 0,0 0 0,0 0 0,0 0 0,0 0 0,0 0 0,0 1 0,0 0 0,1-1 0,-1 1 0,1 0 0,0 0 0,0 0 0,0 0 0,0 1 0,0-1 0,-1 6 0,0-2 0,1 0 0,0 0 0,0 0 0,1 0 0,0 0 0,0 1 0,1-1 0,0 0 0,0 0 0,1 1 0,-1-1 0,2 0 0,-1 0 0,1 0 0,4 11 0,0-6 31,1 0 0,0 0 0,1 0 0,0-1 0,1-1 0,0 1 0,1-1 0,0-1 1,0 1-1,18 10 0,-21-15-132,1 0 1,0 0-1,0-1 1,0 0 0,1-1-1,-1 0 1,1 0-1,0-1 1,0 0 0,0 0-1,0-1 1,0-1 0,0 1-1,0-1 1,0-1-1,16-2 1,6-6-6726</inkml:trace>
</inkml:ink>
</file>

<file path=ppt/ink/ink3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9:48:26.814"/>
    </inkml:context>
    <inkml:brush xml:id="br0">
      <inkml:brushProperty name="width" value="0.05" units="cm"/>
      <inkml:brushProperty name="height" value="0.05" units="cm"/>
    </inkml:brush>
  </inkml:definitions>
  <inkml:trace contextRef="#ctx0" brushRef="#br0">1 441 24575,'0'2'0,"0"1"0,0-1 0,0 1 0,1 0 0,-1-1 0,0 1 0,1-1 0,0 0 0,0 1 0,1 2 0,-1-4 0,-1 0 0,1-1 0,0 1 0,-1-1 0,1 1 0,0-1 0,-1 1 0,1-1 0,0 1 0,0-1 0,-1 0 0,1 1 0,0-1 0,0 0 0,0 0 0,0 0 0,-1 0 0,1 0 0,0 0 0,0 0 0,0 0 0,0 0 0,0 0 0,-1 0 0,1 0 0,0 0 0,0-1 0,0 1 0,-1 0 0,1-1 0,0 1 0,0-1 0,-1 1 0,1 0 0,1-2 0,19-10 0,-1-2 0,0-1 0,28-26 0,0-1 0,50-32 0,3 4 0,182-94 0,-266 156 96,-7 2-339,0 1-1,0 0 1,1 1-1,0 0 1,14-3-1,-10 6-6582</inkml:trace>
</inkml:ink>
</file>

<file path=ppt/ink/ink3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9:48:27.151"/>
    </inkml:context>
    <inkml:brush xml:id="br0">
      <inkml:brushProperty name="width" value="0.05" units="cm"/>
      <inkml:brushProperty name="height" value="0.05" units="cm"/>
    </inkml:brush>
  </inkml:definitions>
  <inkml:trace contextRef="#ctx0" brushRef="#br0">1 549 24575,'0'1'0,"0"-1"0,0 1 0,0 0 0,0-1 0,0 1 0,0-1 0,0 1 0,0-1 0,0 1 0,0-1 0,1 1 0,-1-1 0,0 1 0,0-1 0,1 1 0,-1-1 0,0 1 0,1-1 0,-1 1 0,0-1 0,1 0 0,-1 1 0,1-1 0,-1 1 0,1-1 0,-1 0 0,1 0 0,-1 1 0,1-1 0,-1 0 0,1 0 0,-1 0 0,1 1 0,-1-1 0,1 0 0,-1 0 0,1 0 0,0 0 0,-1 0 0,1 0 0,-1 0 0,1 0 0,-1 0 0,1-1 0,-1 1 0,1 0 0,0 0 0,-1 0 0,1-1 0,32-14 0,-27 12 0,72-43 0,95-75 0,-88 59 0,342-207 0,-417 264 0,18-10 0,-27 14 0,0 0 0,0 0 0,1 1 0,-1-1 0,0 0 0,0 0 0,0 0 0,0 0 0,0 0 0,0 0 0,0-1 0,-1 1 0,1 0 0,0 0 0,0-3 0,-4 0-1365,-5 1-5461</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7:57:09.156"/>
    </inkml:context>
    <inkml:brush xml:id="br0">
      <inkml:brushProperty name="width" value="0.05" units="cm"/>
      <inkml:brushProperty name="height" value="0.05" units="cm"/>
    </inkml:brush>
  </inkml:definitions>
  <inkml:trace contextRef="#ctx0" brushRef="#br0">14 325 24575,'-7'-40'0,"5"34"0,0 0 0,1 0 0,0 0 0,1 0 0,-1 0 0,1-9 0,1 13 0,-1 0 0,0 0 0,1 0 0,0 0 0,-1 1 0,1-1 0,0 0 0,0 0 0,0 1 0,0-1 0,1 1 0,-1-1 0,0 1 0,0-1 0,1 1 0,-1 0 0,1 0 0,0 0 0,-1 0 0,1 0 0,0 0 0,-1 0 0,1 0 0,0 0 0,2 0 0,14-3 0,0 0 0,0 1 0,1 0 0,32 1 0,-7 0 0,153-19 0,-169 16 0,-1-1 0,0-1 0,-1-2 0,0 0 0,29-15 0,-49 20 0,0 1 0,-1-1 0,0 0 0,1 0 0,-1-1 0,8-9 0,-12 13 0,0 0 0,0 0 0,0 0 0,0 0 0,-1 0 0,1 0 0,0 0 0,-1-1 0,1 1 0,-1 0 0,1 0 0,-1-1 0,1 1 0,-1 0 0,0-1 0,0 1 0,0 0 0,0-1 0,0 1 0,0 0 0,0-1 0,0 1 0,0 0 0,-1-1 0,1 1 0,0 0 0,-1-1 0,1 1 0,-1 0 0,0 0 0,1 0 0,-1-1 0,0 1 0,0 0 0,0 0 0,0 0 0,0 0 0,0 0 0,0 1 0,-1-2 0,-1 0 0,0 1 0,0-1 0,0 1 0,0 0 0,1 0 0,-1 0 0,-1 1 0,1-1 0,0 1 0,0 0 0,0 0 0,0 0 0,0 0 0,0 0 0,0 0 0,0 1 0,0 0 0,0-1 0,0 1 0,0 1 0,0-1 0,-5 3 0,-1 0 0,0 1 0,1 1 0,0-1 0,0 2 0,-13 12 0,11-7 0,0 0 0,1 1 0,1 0 0,0 1 0,1 0 0,1 0 0,0 1 0,1-1 0,0 1 0,1 1 0,1-1 0,0 0 0,1 1 0,1 23 0,0-36 0,1-1 0,0 1 0,0-1 0,1 1 0,-1-1 0,0 1 0,1-1 0,-1 1 0,1-1 0,0 0 0,0 1 0,0-1 0,0 0 0,1 0 0,-1 0 0,0 1 0,1-1 0,-1-1 0,1 1 0,0 0 0,0 0 0,0-1 0,3 3 0,-3-3 0,1 0 0,0 0 0,-1-1 0,1 1 0,0-1 0,0 1 0,-1-1 0,1 0 0,0 0 0,0 0 0,0-1 0,-1 1 0,1-1 0,0 1 0,-1-1 0,1 0 0,0 0 0,-1 0 0,1 0 0,3-4 0,11-6 0,-2-1 0,1-1 0,-2 0 0,1-1 0,-2-1 0,0 0 0,18-29 0,-24 31 0,-5 11 0,-1-1 0,0 1 0,1-1 0,-1 1 0,1 0 0,0 0 0,-1 0 0,1-1 0,4-2 0,-5 5 0,-1 0 0,0 0 0,0 0 0,1 0 0,-1 0 0,0 0 0,0 0 0,1 0 0,-1 0 0,0 0 0,0 0 0,1 0 0,-1 0 0,0 0 0,0 0 0,1 0 0,-1 0 0,0 0 0,0 0 0,0 0 0,1 0 0,-1 0 0,0 1 0,0-1 0,1 0 0,-1 0 0,0 0 0,0 0 0,0 1 0,0-1 0,1 0 0,-1 0 0,0 0 0,0 1 0,0-1 0,0 0 0,0 0 0,0 0 0,0 1 0,0-1 0,0 0 0,1 0 0,-1 1 0,0-1 0,0 0 0,0 0 0,0 1 0,1 14 0,-1-14 0,2 26-682,6 33-1,-1-27-6143</inkml:trace>
</inkml:ink>
</file>

<file path=ppt/ink/ink3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9:48:49.208"/>
    </inkml:context>
    <inkml:brush xml:id="br0">
      <inkml:brushProperty name="width" value="0.05" units="cm"/>
      <inkml:brushProperty name="height" value="0.05" units="cm"/>
    </inkml:brush>
  </inkml:definitions>
  <inkml:trace contextRef="#ctx0" brushRef="#br0">38 387 24575,'-3'2'0,"0"1"0,0-1 0,0 0 0,-1-1 0,1 1 0,0-1 0,-1 1 0,-4 0 0,5-4 0,7-4 0,9-7 0,58-43 0,152-90 0,-178 119 0,-15 8 57,178-103-1479,-184 109-5404</inkml:trace>
</inkml:ink>
</file>

<file path=ppt/ink/ink3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9:48:49.543"/>
    </inkml:context>
    <inkml:brush xml:id="br0">
      <inkml:brushProperty name="width" value="0.05" units="cm"/>
      <inkml:brushProperty name="height" value="0.05" units="cm"/>
    </inkml:brush>
  </inkml:definitions>
  <inkml:trace contextRef="#ctx0" brushRef="#br0">3 435 24575,'-3'6'0,"9"-6"0,11-7 0,105-84 0,20-13 0,217-111 0,-337 202-1365,-6 2-5461</inkml:trace>
</inkml:ink>
</file>

<file path=ppt/ink/ink3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9:48:51.118"/>
    </inkml:context>
    <inkml:brush xml:id="br0">
      <inkml:brushProperty name="width" value="0.05" units="cm"/>
      <inkml:brushProperty name="height" value="0.05" units="cm"/>
    </inkml:brush>
  </inkml:definitions>
  <inkml:trace contextRef="#ctx0" brushRef="#br0">1 207 24575,'6'0'0,"0"0"0,1-1 0,-1 1 0,0-2 0,0 1 0,0-1 0,0 1 0,0-2 0,0 1 0,-1-1 0,1 0 0,-1 0 0,0 0 0,8-7 0,31-17 68,2 1 1,77-32-1,-14 8-1638,-87 39-5256</inkml:trace>
</inkml:ink>
</file>

<file path=ppt/ink/ink3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9:48:51.457"/>
    </inkml:context>
    <inkml:brush xml:id="br0">
      <inkml:brushProperty name="width" value="0.05" units="cm"/>
      <inkml:brushProperty name="height" value="0.05" units="cm"/>
    </inkml:brush>
  </inkml:definitions>
  <inkml:trace contextRef="#ctx0" brushRef="#br0">7 74 24575,'-2'3'0,"-2"4"0,3 0 0,5 0 0,4-5 0,7-5 0,7-6 0,8-3 0,7-3 0,7-5 0,4-2 0,-6 4-8191</inkml:trace>
</inkml:ink>
</file>

<file path=ppt/ink/ink3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9:50:59.027"/>
    </inkml:context>
    <inkml:brush xml:id="br0">
      <inkml:brushProperty name="width" value="0.05" units="cm"/>
      <inkml:brushProperty name="height" value="0.05" units="cm"/>
    </inkml:brush>
  </inkml:definitions>
  <inkml:trace contextRef="#ctx0" brushRef="#br0">0 0 24575,'0'0'-8191</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7:57:09.871"/>
    </inkml:context>
    <inkml:brush xml:id="br0">
      <inkml:brushProperty name="width" value="0.05" units="cm"/>
      <inkml:brushProperty name="height" value="0.05" units="cm"/>
    </inkml:brush>
  </inkml:definitions>
  <inkml:trace contextRef="#ctx0" brushRef="#br0">0 696 24575,'867'-57'-905,"1066"-229"-1001,-1919 284 1906,557-105-495,-13-44 210,-540 145 496,3 0 191,-1-1 1,0-2-1,0 0 0,30-19 0,-49 28-351,0-1 0,1 0 0,-1 0 0,0 0 0,0 1 0,0-1 0,0-1 0,0 1 0,0 0 1,0 0-1,-1 0 0,1 0 0,0 0 0,0-1 0,-1 1 0,1 0 0,0-3 0,-1 3-35,0 1 0,0 0 0,0 0 0,0-1-1,-1 1 1,1 0 0,0 0 0,0-1 0,0 1 0,0 0 0,0 0 0,-1-1 0,1 1 0,0 0 0,0 0-1,0-1 1,0 1 0,-1 0 0,1 0 0,0 0 0,0 0 0,-1-1 0,1 1 0,0 0 0,0 0 0,-1 0-1,1 0 1,-16 0-13,-22 12-1366,20-6-5463</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7:57:10.452"/>
    </inkml:context>
    <inkml:brush xml:id="br0">
      <inkml:brushProperty name="width" value="0.05" units="cm"/>
      <inkml:brushProperty name="height" value="0.05" units="cm"/>
    </inkml:brush>
  </inkml:definitions>
  <inkml:trace contextRef="#ctx0" brushRef="#br0">79 74 24575,'1'-1'0,"-1"0"0,1 0 0,-1 0 0,1 0 0,0 0 0,-1 0 0,1 0 0,0 0 0,0 0 0,0 0 0,-1 0 0,1 0 0,0 1 0,0-1 0,0 0 0,0 1 0,0-1 0,1 1 0,1-1 0,-3 0 0,1 1 0,0-1 0,0 1 0,0-1 0,-1 1 0,1 0 0,0 0 0,0-1 0,0 1 0,0 0 0,0 0 0,-1 0 0,1 0 0,0 0 0,0 0 0,0 0 0,0 0 0,0 0 0,0 1 0,-1-1 0,1 0 0,0 0 0,0 1 0,0-1 0,-1 1 0,1-1 0,1 1 0,-1 1 0,0 1 0,0-1 0,0 0 0,0 0 0,-1 1 0,1-1 0,-1 0 0,0 1 0,0-1 0,1 1 0,-1-1 0,-1 0 0,1 1 0,-1 3 0,-11 38 0,9-36 0,-92 330 0,88-316 0,-2 5 0,9-27 0,0 0 0,0 0 0,0 0 0,0 0 0,0 0 0,0 0 0,0 0 0,0 0 0,0 0 0,1 0 0,-1 0 0,0 0 0,0 0 0,0 0 0,0 0 0,0 0 0,0 0 0,0 0 0,0 0 0,0 0 0,0 0 0,0 0 0,0 0 0,0 0 0,0 0 0,0 0 0,0 0 0,1 0 0,-1 0 0,0 0 0,0 0 0,0 0 0,0 0 0,0 0 0,0 0 0,0 0 0,0 0 0,0 0 0,0 0 0,0 0 0,0 0 0,0 1 0,0-1 0,0 0 0,0 0 0,0 0 0,0 0 0,0 0 0,0 0 0,0 0 0,0 0 0,0 0 0,0 0 0,10-14 0,26-47 0,38-92 0,-61 126 0,44-117 0,-22 53 0,-32 85 0,-1 1 0,1-1 0,0 1 0,7-10 0,-10 14 0,1 0 0,-1 1 0,1-1 0,-1 1 0,0-1 0,1 1 0,0-1 0,-1 1 0,1-1 0,-1 1 0,1 0 0,0-1 0,-1 1 0,1 0 0,-1-1 0,1 1 0,0 0 0,0 0 0,-1 0 0,1 0 0,0-1 0,-1 1 0,1 0 0,0 0 0,0 0 0,-1 1 0,1-1 0,0 0 0,-1 0 0,1 0 0,0 0 0,-1 1 0,1-1 0,0 0 0,-1 1 0,1-1 0,0 0 0,-1 1 0,1-1 0,-1 1 0,1-1 0,-1 1 0,1-1 0,-1 1 0,1-1 0,-1 1 0,0 0 0,1-1 0,-1 1 0,0-1 0,1 1 0,-1 1 0,7 14 0,0 1 0,-1-1 0,-1 1 0,-1 1 0,0-1 0,2 33 0,0-9 0,23 112-1365,-21-111-5461</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7:57:11.209"/>
    </inkml:context>
    <inkml:brush xml:id="br0">
      <inkml:brushProperty name="width" value="0.05" units="cm"/>
      <inkml:brushProperty name="height" value="0.05" units="cm"/>
    </inkml:brush>
  </inkml:definitions>
  <inkml:trace contextRef="#ctx0" brushRef="#br0">27 366 24575,'-3'-5'0,"0"0"0,0 0 0,0 0 0,0 0 0,1-1 0,0 1 0,0-1 0,1 1 0,-1-1 0,1 0 0,1 0 0,-1-9 0,1 12 0,1 0 0,0 0 0,0 0 0,0 1 0,0-1 0,0 1 0,0-1 0,1 1 0,0-1 0,-1 1 0,1 0 0,0 0 0,0-1 0,0 1 0,0 1 0,0-1 0,1 0 0,-1 0 0,0 1 0,1 0 0,0-1 0,-1 1 0,1 0 0,0 0 0,4-1 0,10-2 0,-1 0 0,0 1 0,20-1 0,-28 3 0,50-3 0,-29 2 0,0 0 0,0-2 0,50-14 0,-76 17 0,0-1 0,0 1 0,-1-1 0,1 1 0,-1-1 0,0 0 0,3-2 0,-3 2 0,-1 0 0,1 1 0,0 0 0,0-1 0,0 1 0,0 0 0,0 0 0,3-1 0,-5 2 0,0 0 0,1 0 0,-1 0 0,0 0 0,1 0 0,-1 0 0,0 0 0,0 0 0,1 0 0,-1 0 0,0 0 0,1 0 0,-1 1 0,0-1 0,0 0 0,0 0 0,1 0 0,-1 1 0,0-1 0,0 0 0,0 0 0,1 0 0,-1 1 0,0-1 0,0 0 0,0 0 0,0 1 0,0-1 0,1 0 0,-1 1 0,0-1 0,0 0 0,0 0 0,0 1 0,0-1 0,0 0 0,0 1 0,1 13 0,-1-12 0,-1 198 0,0-143 0,1-83 0,7-173 0,-4 173 0,1 0 0,1 1 0,1-1 0,1 1 0,16-37 0,-22 61 0,-1-1 0,0 1 0,1 0 0,0 0 0,-1 0 0,1-1 0,0 1 0,-1 0 0,1 0 0,0 0 0,0 0 0,0 0 0,0 0 0,0 1 0,0-1 0,0 0 0,0 0 0,1 1 0,-1-1 0,0 1 0,0-1 0,1 1 0,-1-1 0,0 1 0,0 0 0,1 0 0,-1 0 0,0-1 0,1 1 0,-1 1 0,0-1 0,1 0 0,-1 0 0,0 0 0,1 1 0,-1-1 0,0 0 0,0 1 0,1-1 0,-1 1 0,0 0 0,2 0 0,5 5 0,-1-1 0,1 1 0,-1 0 0,12 14 0,-14-15 0,-1-1 0,4 3 0,-1 1 0,0 1 0,0-1 0,0 1 0,5 11 0,-11-18 0,0 0 0,0 0 0,0 0 0,-1-1 0,1 1 0,-1 0 0,1 0 0,-1 0 0,0 0 0,1 0 0,-1 0 0,0 0 0,0 0 0,-1 0 0,1 0 0,0 0 0,-1 0 0,1 0 0,-1 0 0,1 0 0,-1-1 0,0 1 0,0 0 0,0 0 0,0-1 0,0 1 0,0 0 0,-1-1 0,1 1 0,0-1 0,-1 0 0,1 1 0,-1-1 0,0 0 0,-2 2 0,-36 15 0,-4 3 0,41-19 0,0-1 0,1 1 0,-1 0 0,0 0 0,1 1 0,0-1 0,-1 0 0,1 1 0,0 0 0,0-1 0,-2 5 0,4-6 0,-1 1 0,1-1 0,-1 1 0,1 0 0,0-1 0,0 1 0,0 0 0,0-1 0,0 1 0,0-1 0,1 1 0,-1 0 0,0-1 0,1 1 0,-1-1 0,1 1 0,-1-1 0,1 1 0,0-1 0,0 1 0,0-1 0,0 0 0,0 1 0,0-1 0,0 0 0,2 1 0,4 6 0,1-1 0,16 11 0,-16-12 0,-5-4 0,8 5 0,-1 1 0,0 0 0,0 1 0,-1 0 0,11 14 0,-18-21 0,0 1 0,-1-1 0,1 1 0,-1-1 0,0 1 0,0-1 0,0 1 0,0 0 0,0 0 0,0-1 0,-1 1 0,0 0 0,1 0 0,-1 0 0,0 0 0,0-1 0,-1 1 0,1 0 0,0 0 0,-1 0 0,0-1 0,0 1 0,0 0 0,0 0 0,0-1 0,0 1 0,-1-1 0,1 1 0,-1-1 0,0 0 0,-2 3 0,0 0-57,-2-1 0,1 1 1,0-1-1,-1 0 0,0 0 0,0 0 0,0-1 0,0 0 0,-1 0 0,1-1 0,-1 0 1,0 0-1,1 0 0,-1-1 0,0 0 0,0-1 0,0 1 0,0-1 0,0 0 1,0-1-1,0 0 0,0 0 0,-10-3 0,2-4-6769</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7:57:11.623"/>
    </inkml:context>
    <inkml:brush xml:id="br0">
      <inkml:brushProperty name="width" value="0.05" units="cm"/>
      <inkml:brushProperty name="height" value="0.05" units="cm"/>
    </inkml:brush>
  </inkml:definitions>
  <inkml:trace contextRef="#ctx0" brushRef="#br0">118 48 24575,'-1'7'0,"0"-1"0,-1 1 0,0-1 0,0 1 0,0-1 0,-1 0 0,0 0 0,0 0 0,-7 8 0,-7 19 0,5-3 0,1 1 0,2 0 0,1 1 0,2 0 0,1 0 0,1 0 0,1 55 0,2-73 0,-3-21 0,-3-23 0,6 9 0,1 0 0,1 0 0,0 0 0,2 0 0,1 1 0,7-27 0,5-5 0,28-60 0,-40 103 0,23-45 0,-26 51 0,1 0 0,0 1 0,0-1 0,0 0 0,0 1 0,0-1 0,1 1 0,-1 0 0,1 0 0,0 0 0,0 0 0,-1 0 0,1 1 0,5-3 0,-7 4 0,0 0 0,0 0 0,0 0 0,1 0 0,-1 0 0,0 0 0,0 0 0,0 1 0,0-1 0,0 0 0,0 1 0,0-1 0,0 0 0,0 1 0,0-1 0,0 1 0,0 0 0,0-1 0,0 1 0,0 0 0,0 0 0,0-1 0,-1 1 0,1 0 0,0 0 0,-1 0 0,1 0 0,0 0 0,-1 0 0,1 0 0,-1 0 0,0 0 0,1 2 0,2 5 0,0 1 0,-1-1 0,1 11 0,-2-15 0,18 143 326,9 42-2017,-22-162-5135</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7:57:12.193"/>
    </inkml:context>
    <inkml:brush xml:id="br0">
      <inkml:brushProperty name="width" value="0.05" units="cm"/>
      <inkml:brushProperty name="height" value="0.05" units="cm"/>
    </inkml:brush>
  </inkml:definitions>
  <inkml:trace contextRef="#ctx0" brushRef="#br0">46 396 24575,'-14'-24'0,"9"17"0,0-1 0,1 1 0,0-1 0,1 0 0,-1 0 0,-2-12 0,6 18 0,0 1 0,-1-1 0,1 1 0,0-1 0,0 1 0,1-1 0,-1 1 0,0-1 0,0 1 0,1-1 0,-1 1 0,1-1 0,-1 1 0,1-1 0,0 1 0,-1 0 0,2-2 0,0 1 0,0 0 0,0 1 0,0-1 0,0 1 0,0-1 0,0 1 0,1 0 0,-1 0 0,0 0 0,1 0 0,-1 0 0,0 0 0,5 0 0,13-2 0,-1 2 0,1 0 0,20 1 0,-22 1 0,1-1 0,-1-1 0,31-5 0,-43 5 0,0-1 0,0 0 0,0 0 0,-1-1 0,1 1 0,-1-1 0,1 0 0,-1-1 0,0 1 0,0-1 0,-1 0 0,1 0 0,-1-1 0,0 0 0,4-5 0,26-51 0,-34 61 0,0 0 0,0 0 0,0 0 0,0 0 0,0 0 0,0 0 0,0 0 0,0 0 0,0 0 0,0 0 0,0 0 0,0 0 0,0 0 0,0 1 0,0-1 0,0 0 0,0 0 0,1 0 0,-1 0 0,0 0 0,0 0 0,0 0 0,0 0 0,0 0 0,0 0 0,0 0 0,0 0 0,0 0 0,0 0 0,0 0 0,0 0 0,0 0 0,1 0 0,-1 0 0,0 0 0,0 0 0,0 0 0,0 0 0,0 0 0,0 0 0,0 0 0,0 0 0,0 0 0,0 0 0,0 0 0,0 0 0,0 0 0,1 0 0,-1 0 0,0 0 0,0 0 0,0 0 0,0 0 0,0-1 0,0 1 0,0 0 0,0 0 0,0 0 0,0 0 0,0 0 0,0 0 0,0 0 0,0 0 0,0 0 0,0 0 0,1 10 0,-2 15 0,-4 13 0,-7 33 0,4 0 0,0 74 0,9-481 0,0 322 0,-1-6 0,5-32 0,-4 48 0,0 0 0,-1-1 0,2 1 0,-1 0 0,0 0 0,1 0 0,0 0 0,0 1 0,0-1 0,0 0 0,1 1 0,-1 0 0,7-6 0,-7 7 0,1 1 0,-1 0 0,1 0 0,0 0 0,-1 0 0,1 0 0,0 1 0,0-1 0,0 1 0,0 0 0,-1 0 0,1 0 0,0 0 0,0 0 0,0 1 0,0-1 0,-1 1 0,1 0 0,0 0 0,0 0 0,-1 0 0,1 0 0,-1 0 0,3 2 0,5 3 0,0 0 0,-1 0 0,0 0 0,16 16 0,-20-17 0,0 0 0,-1 0 0,1 0 0,-1 1 0,0 0 0,0 0 0,5 12 0,-9-16 0,1 0 0,0 1 0,-1-1 0,1 0 0,-1 0 0,0 1 0,0-1 0,0 0 0,0 1 0,0-1 0,-1 0 0,1 1 0,-1-1 0,1 0 0,-1 0 0,0 0 0,0 0 0,0 1 0,0-1 0,0 0 0,0-1 0,-1 1 0,1 0 0,-1 0 0,1 0 0,-1-1 0,-3 3 0,-3 2-227,-1 0-1,1-1 1,-1 0-1,0 0 1,-11 3-1,-18 7-6598</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7:56:41.686"/>
    </inkml:context>
    <inkml:brush xml:id="br0">
      <inkml:brushProperty name="width" value="0.05" units="cm"/>
      <inkml:brushProperty name="height" value="0.05" units="cm"/>
    </inkml:brush>
  </inkml:definitions>
  <inkml:trace contextRef="#ctx0" brushRef="#br0">320 429 24575,'2'-19'0,"1"-1"0,0 1 0,2 0 0,0 0 0,1 1 0,13-27 0,4-16 0,-16 41 0,0 0 0,-2 0 0,0-1 0,-1 0 0,-2 1 0,1-26 0,-3 44 0,0 0 0,0 0 0,0 0 0,0 0 0,0 0 0,-1 0 0,1 0 0,-1 0 0,0 1 0,1-1 0,-1 0 0,0 0 0,0 1 0,0-1 0,0 0 0,0 1 0,-1-1 0,1 1 0,0-1 0,-3-1 0,2 3 0,1-1 0,-1 1 0,1 0 0,-1-1 0,1 1 0,-1 0 0,1 0 0,-1 0 0,1 0 0,-1 0 0,1 1 0,-1-1 0,1 0 0,0 1 0,-1-1 0,1 1 0,-1-1 0,1 1 0,0 0 0,-1 0 0,1 0 0,0-1 0,0 1 0,0 0 0,-1 1 0,1-1 0,-1 2 0,-11 10 0,1 1 0,1 0 0,0 1 0,1 0 0,-10 20 0,-35 90 0,24-36 0,3 2 0,5 0 0,-12 101 0,-14 285 0,45-423 0,1-4-341,-3 1 0,-2-1-1,-21 76 1,15-90-6485</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7:56:46.084"/>
    </inkml:context>
    <inkml:brush xml:id="br0">
      <inkml:brushProperty name="width" value="0.05" units="cm"/>
      <inkml:brushProperty name="height" value="0.05" units="cm"/>
    </inkml:brush>
  </inkml:definitions>
  <inkml:trace contextRef="#ctx0" brushRef="#br0">1 764 24575,'0'-1'0,"0"0"0,0 1 0,1-1 0,-1 0 0,1 0 0,-1 1 0,1-1 0,-1 0 0,1 1 0,-1-1 0,1 0 0,0 1 0,-1-1 0,1 1 0,0-1 0,-1 1 0,1 0 0,0-1 0,0 1 0,-1 0 0,3-1 0,22-7 0,-19 6 0,122-32-57,184-23-1,-249 47-112,1030-136-4113,10 35 429,1268-82 662,-638 56 1182,-1574 123 2213,458-24 3554,-580 37-3382,0 3-1,0 0 1,48 11 0,-73-10-9,1 0 0,-2 1 0,1 0 0,0 1 0,-1 1 0,0-1 1,0 2-1,0-1 0,-1 2 0,0-1 0,-1 2 0,0-1 0,13 15 0,-4 2-96,0 1 0,-2 1-1,-1 1 1,-1 0 0,-1 1-1,15 52 1,-8-8 306,16 124 0,-15-33-576,44 256 0,81 143 0,-33-150 0,-91-314 0,-3 1 0,6 133 0,-22-169 0,-4 0 0,-2 0 0,-3-1 0,-25 115 0,11-103-273,-2-1 0,-4 0 0,-4-2 0,-44 80 0,52-116-6553</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7:56:43.011"/>
    </inkml:context>
    <inkml:brush xml:id="br0">
      <inkml:brushProperty name="width" value="0.05" units="cm"/>
      <inkml:brushProperty name="height" value="0.05" units="cm"/>
    </inkml:brush>
  </inkml:definitions>
  <inkml:trace contextRef="#ctx0" brushRef="#br0">2 702 24575,'-1'-30'0,"1"8"0,0 0 0,1 0 0,1 0 0,6-29 0,-6 44 0,0 1 0,0 0 0,1 0 0,-1 0 0,1 0 0,1 1 0,-1-1 0,1 1 0,0-1 0,0 1 0,1 1 0,-1-1 0,1 1 0,0-1 0,0 1 0,1 1 0,-1-1 0,1 1 0,7-4 0,6 0 0,1 0 0,0 1 0,0 1 0,1 1 0,-1 0 0,1 2 0,32 0 0,4 4 0,84 13 0,-115-12 0,0 2 0,0 1 0,-1 0 0,0 2 0,0 1 0,-1 2 0,45 24 0,-64-31 0,-1 0 0,1 0 0,-1 0 0,0 0 0,0 1 0,0-1 0,-1 1 0,0 0 0,1 0 0,-2 0 0,1 1 0,-1-1 0,0 1 0,0-1 0,0 1 0,-1 0 0,0-1 0,0 1 0,0 10 0,-1-11 0,0 0 0,0 0 0,0 0 0,-1 0 0,0 0 0,0 0 0,-1 0 0,1 0 0,-1 0 0,0 0 0,0 0 0,-1-1 0,1 1 0,-1-1 0,0 0 0,0 0 0,-1 0 0,1 0 0,-1 0 0,0-1 0,0 0 0,-7 5 0,10-7 0,0 0 0,-1 0 0,1-1 0,0 1 0,0 0 0,-1-1 0,1 1 0,0-1 0,-1 0 0,1 1 0,0-1 0,-1 0 0,1 0 0,-1 0 0,1 0 0,-1 0 0,1 0 0,0 0 0,-1 0 0,1 0 0,-1-1 0,1 1 0,0-1 0,-1 1 0,-1-2 0,2 1 0,0 0 0,0-1 0,0 1 0,0 0 0,0-1 0,1 1 0,-1 0 0,0-1 0,1 1 0,-1-1 0,1 1 0,0-1 0,-1 1 0,1-1 0,0 1 0,0-1 0,0 0 0,0 1 0,0-1 0,0 1 0,1-1 0,-1 1 0,1-3 0,4-12 0,0 0 0,1 1 0,1-1 0,0 2 0,12-18 0,2 0 0,29-33 0,-40 52 0,0 1 0,1 1 0,1 0 0,0 0 0,0 1 0,16-9 0,-24 17 0,0-1 0,0 1 0,1 0 0,-1 1 0,1-1 0,-1 1 0,1-1 0,-1 2 0,1-1 0,0 0 0,0 1 0,-1 0 0,1 0 0,0 0 0,0 1 0,-1-1 0,1 1 0,-1 0 0,1 1 0,0-1 0,-1 1 0,0 0 0,1 0 0,5 4 0,-1 1 0,0 0 0,-1 1 0,14 16 0,-12-12 0,0-2 0,16 14 0,-23-21 0,-1-1 0,1 0 0,0-1 0,0 1 0,0 0 0,0-1 0,0 0 0,1 1 0,-1-1 0,0-1 0,1 1 0,-1 0 0,1-1 0,-1 0 0,4 0 0,-5 0 0,0 0 0,0-1 0,0 0 0,0 1 0,0-1 0,0 0 0,0 0 0,0 0 0,-1 0 0,1 0 0,0 0 0,-1-1 0,1 1 0,-1-1 0,1 1 0,1-3 0,-3 3 0,1 0 0,0 0 0,-1 1 0,1-1 0,-1 0 0,1 0 0,-1 0 0,0 0 0,1 0 0,-1 0 0,0 0 0,0 0 0,1 0 0,-1 0 0,0 0 0,0 0 0,0 0 0,0 0 0,0 0 0,-1 0 0,1 0 0,0 0 0,0 0 0,-1 0 0,1 0 0,0 1 0,-1-1 0,1 0 0,-1 0 0,1 0 0,-1 0 0,0 1 0,1-1 0,-2-1 0,0 1 0,1 0 0,0 1 0,-1-1 0,1 1 0,0-1 0,-1 1 0,1 0 0,-1 0 0,1-1 0,-1 1 0,1 0 0,-1 0 0,1 0 0,-1 1 0,1-1 0,-1 0 0,1 1 0,0-1 0,-1 0 0,1 1 0,-1 0 0,1-1 0,0 1 0,0 0 0,-1 0 0,1-1 0,0 1 0,-1 1 0,-5 3 0,1 0 0,0 1 0,-10 10 0,12-11 0,-1 1 0,0 0 0,1 0 0,0 1 0,1-1 0,-1 1 0,1 0 0,0 0 0,1 0 0,0 0 0,0 0 0,1 0 0,-1 1 0,2-1 0,-1 0 0,1 1 0,0-1 0,0 1 0,1-1 0,0 1 0,1-1 0,-1 0 0,1 0 0,1 0 0,-1 0 0,1 0 0,1 0 0,-1 0 0,1-1 0,0 0 0,0 0 0,1 0 0,0 0 0,0-1 0,0 0 0,10 7 0,-2-2 0,0-2 0,0 1 0,1-2 0,1 0 0,-1 0 0,1-2 0,0 0 0,0 0 0,1-2 0,18 3 0,-21-4 0,-1-1 0,1 0 0,-1-1 0,1-1 0,-1 0 0,1 0 0,-1-1 0,0-1 0,0 0 0,0-1 0,0 0 0,0 0 0,16-10 0,-22 9 0,0 1 0,0-1 0,-1-1 0,1 1 0,-1-1 0,0 0 0,-1 0 0,0 0 0,1-1 0,-2 1 0,1-1 0,-1 0 0,0 0 0,-1 0 0,1-1 0,-2 1 0,1-1 0,-1 1 0,1-13 0,-1 9 0,-1-1 0,-1 1 0,1-1 0,-2 1 0,0-1 0,0 1 0,-1 0 0,0-1 0,-1 1 0,0 1 0,-1-1 0,-8-13 0,9 19 0,0 0 0,0 0 0,0 0 0,-1 1 0,0 0 0,0 0 0,0 0 0,0 0 0,-1 1 0,1 0 0,-1 0 0,0 1 0,0-1 0,0 1 0,0 0 0,-11-1 0,13 2 0,0 1 0,0-1 0,0 1 0,0 0 0,0 0 0,0 0 0,0 1 0,1-1 0,-1 1 0,0 0 0,0 0 0,0 1 0,1-1 0,-1 1 0,0-1 0,1 1 0,0 0 0,-1 1 0,1-1 0,0 0 0,0 1 0,0 0 0,0 0 0,1 0 0,-1 0 0,1 0 0,-4 7 0,6-10 0,-1 1 0,0 0 0,1 0 0,-1 0 0,1 0 0,0 0 0,-1 0 0,1 0 0,0 0 0,-1 0 0,1 0 0,0 0 0,0 0 0,0 0 0,0 0 0,0 0 0,0 0 0,0 0 0,0 0 0,1 0 0,-1 0 0,0 0 0,0 0 0,1 0 0,-1-1 0,1 1 0,-1 0 0,2 2 0,-1-2 0,1 0 0,0 0 0,0 0 0,-1 0 0,1-1 0,0 1 0,0 0 0,0-1 0,0 1 0,-1-1 0,1 0 0,0 0 0,4 0 0,5 0 0,-1-1 0,1 0 0,0 0 0,13-5 0,36-15 0,-37 12 0,0 2 0,39-9 0,-54 15 0,1 0 0,-1 0 0,0 1 0,0 0 0,0 1 0,0 0 0,0 0 0,0 0 0,0 1 0,0 1 0,0-1 0,7 5 0,7 5 0,0 2 0,-1 0 0,0 2 0,22 21 0,-24-20 0,0 0 0,0-2 0,2-1 0,33 18 0,-53-31 0,0 0 0,0-1 0,0 1 0,0-1 0,0 0 0,0 1 0,0-1 0,1 0 0,-1 1 0,0-1 0,0 0 0,0 0 0,0 0 0,1 0 0,-1 0 0,0-1 0,0 1 0,0 0 0,0 0 0,1-1 0,-1 1 0,0-1 0,0 1 0,0-1 0,0 1 0,0-1 0,0 0 0,0 1 0,0-1 0,0 0 0,1-1 0,1-3 0,-1 1 0,1-1 0,-1 0 0,1 0 0,2-10 0,6-13 0,-2 14 0,0 1 0,1 0 0,0 1 0,1 0 0,0 0 0,15-11 0,-20 18 0,1 0 0,-1 0 0,1 1 0,0 0 0,0 0 0,0 1 0,0 0 0,0 0 0,1 1 0,0-1 0,-1 2 0,1-1 0,0 1 0,11 0 0,-15 1 0,-1 0 0,1 1 0,0 0 0,-1-1 0,1 1 0,-1 0 0,0 1 0,1-1 0,-1 1 0,0-1 0,0 1 0,0 0 0,0 0 0,0 1 0,5 4 0,-5-3 0,1 1 0,-1-1 0,0 1 0,0 0 0,-1 0 0,1 0 0,-1 0 0,0 0 0,1 8 0,1 9 0,-1 0 0,-1 0 0,-1 0 0,-2 25 0,1-37 0,0-5 0,-1 6 0,1 1 0,0-1 0,1 0 0,0 0 0,6 20 0,-7-29 0,1-1 0,0 1 0,0 0 0,0 0 0,0 0 0,0 0 0,0-1 0,0 1 0,1 0 0,-1-1 0,1 1 0,-1-1 0,1 1 0,-1-1 0,4 2 0,-3-2 0,1-1 0,-1 1 0,1 0 0,-1-1 0,1 1 0,-1-1 0,1 0 0,-1 0 0,1 0 0,-1 0 0,1 0 0,-1-1 0,1 1 0,-1-1 0,6-1 0,2-2 0,1-1 0,-1 0 0,0-1 0,0 0 0,0 0 0,-1-1 0,0 0 0,0-1 0,14-16 0,-3 0 0,0-1 0,21-38 0,-16 18 0,-2 0 0,-3-2 0,-1 0 0,-3-1 0,-1-1 0,-3-1 0,-2 1 0,-2-2 0,2-94 0,-10 159 0,0 120 0,14 5 0,33 146 0,-43-268-455,0 0 0,12 25 0,-4-17-6371</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7:56:43.366"/>
    </inkml:context>
    <inkml:brush xml:id="br0">
      <inkml:brushProperty name="width" value="0.05" units="cm"/>
      <inkml:brushProperty name="height" value="0.05" units="cm"/>
    </inkml:brush>
  </inkml:definitions>
  <inkml:trace contextRef="#ctx0" brushRef="#br0">54 53 24575,'-3'-3'0,"-4"0"0,-3-4 0,-4 0 0,2-1 0,4-1 0,11 3 0,7 1 0,11 2 0,7 2 0,8 0 0,9 1 0,-3 1-8191</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7:56:43.694"/>
    </inkml:context>
    <inkml:brush xml:id="br0">
      <inkml:brushProperty name="width" value="0.05" units="cm"/>
      <inkml:brushProperty name="height" value="0.05" units="cm"/>
    </inkml:brush>
  </inkml:definitions>
  <inkml:trace contextRef="#ctx0" brushRef="#br0">45 165 24575,'-42'1'0,"42"-1"0,0 0 0,0 0 0,0 0 0,0 0 0,0 0 0,-1 0 0,1 0 0,0 0 0,0 0 0,0 0 0,0 0 0,0 0 0,0 0 0,0 1 0,-1-1 0,1 0 0,0 0 0,0 0 0,0 0 0,0 0 0,0 0 0,0 0 0,0 0 0,0 1 0,0-1 0,0 0 0,0 0 0,-1 0 0,1 0 0,0 0 0,0 0 0,0 1 0,0-1 0,0 0 0,0 0 0,0 0 0,0 0 0,0 0 0,0 1 0,0-1 0,1 0 0,-1 0 0,0 0 0,0 0 0,0 0 0,0 0 0,0 1 0,0-1 0,0 0 0,0 0 0,0 0 0,0 0 0,0 0 0,1 0 0,-1 0 0,0 0 0,0 1 0,0-1 0,0 0 0,0 0 0,0 0 0,0 0 0,1 0 0,-1 0 0,0 0 0,0 0 0,0 0 0,11 7 0,-10-7 0,10 7 0,18 10 0,1-1 0,1-1 0,59 20 0,-81-32 0,1-1 0,-1 0 0,1-1 0,0 0 0,-1 0 0,1-1 0,0 0 0,-1-1 0,1 0 0,-1-1 0,1 0 0,-1 0 0,1-1 0,-1 0 0,0 0 0,0-1 0,-1-1 0,12-6 0,-15 7 0,0 0 0,0 0 0,-1-1 0,1 1 0,-1-1 0,0 0 0,0 0 0,-1-1 0,0 1 0,0-1 0,0 0 0,0 0 0,-1 0 0,0 0 0,0 0 0,-1 0 0,1 0 0,-1-1 0,-1 1 0,1-13 0,-2 14 0,1 0 0,0 0 0,-1 0 0,0 0 0,0 0 0,-1 0 0,1 0 0,-1 0 0,0 1 0,0-1 0,-1 1 0,1-1 0,-1 1 0,0 0 0,0 0 0,-1 0 0,1 1 0,-1-1 0,1 1 0,-1-1 0,-1 1 0,1 1 0,0-1 0,0 1 0,-1-1 0,-9-2 0,9 4 0,0 0 0,0 0 0,0 1 0,0-1 0,0 1 0,0 0 0,0 1 0,0-1 0,0 1 0,0 0 0,0 1 0,0-1 0,1 1 0,-1 0 0,0 0 0,1 0 0,-1 1 0,1-1 0,0 1 0,0 0 0,0 0 0,-4 5 0,-3 3 0,0 0 0,1 1 0,0 0 0,0 1 0,-13 25 0,16-26 0,1 1 0,1-1 0,0 1 0,1 0 0,0 0 0,1 0 0,1 1 0,0-1 0,1 1 0,0-1 0,1 15 0,1-21 0,0 1 0,0-1 0,1 1 0,0-1 0,0 0 0,0 0 0,1 0 0,0 0 0,0 0 0,1 0 0,0-1 0,0 0 0,1 0 0,0 0 0,0 0 0,0-1 0,1 1 0,-1-2 0,1 1 0,0 0 0,8 3 0,2 0-195,0-1 0,0-1 0,1 0 0,0-1 0,-1-1 0,28 3 0,1-2-6631</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7:56:44.349"/>
    </inkml:context>
    <inkml:brush xml:id="br0">
      <inkml:brushProperty name="width" value="0.05" units="cm"/>
      <inkml:brushProperty name="height" value="0.05" units="cm"/>
    </inkml:brush>
  </inkml:definitions>
  <inkml:trace contextRef="#ctx0" brushRef="#br0">0 1035 24575,'11'-17'0,"-2"-1"0,0-1 0,-1 0 0,0 0 0,-2 0 0,5-23 0,14-121 0,-18 127 0,1 24 0,-8 12 0,1 0 0,-1 0 0,1 0 0,-1 0 0,1 0 0,-1 0 0,1 0 0,-1 0 0,0 0 0,1 0 0,-1 0 0,1 1 0,-1-1 0,1 0 0,-1 0 0,1 0 0,-1 1 0,0-1 0,1 0 0,-1 1 0,1-1 0,-1 0 0,0 1 0,1-1 0,-1 0 0,0 1 0,0-1 0,1 1 0,-1-1 0,0 1 0,11 17 0,-1 0 0,-1 1 0,0 0 0,-2 1 0,0-1 0,7 39 0,15 40 0,-28-96 0,-1 0 0,1-1 0,0 1 0,0-1 0,0 1 0,-1 0 0,2-1 0,-1 0 0,0 1 0,0-1 0,0 0 0,0 0 0,1 1 0,-1-1 0,3 1 0,-3-1 0,0-1 0,1 0 0,-1 1 0,0-1 0,0 0 0,0 0 0,1 0 0,-1 0 0,0 0 0,1 0 0,-1 0 0,0 0 0,0 0 0,0-1 0,1 1 0,-1 0 0,1-2 0,5-1 0,0-1 0,0-1 0,-1 0 0,0 1 0,10-11 0,-4 3 0,2 0 0,3-4 0,34-23 0,-47 36 0,1 1 0,-1-1 0,1 1 0,0-1 0,0 1 0,-1 1 0,1-1 0,1 1 0,-1-1 0,0 2 0,0-1 0,0 0 0,9 1 0,-11 1 0,1 0 0,-1 0 0,0 0 0,0 0 0,0 0 0,0 0 0,0 1 0,-1 0 0,1-1 0,0 1 0,-1 0 0,1 0 0,-1 1 0,0-1 0,4 5 0,2 4 0,0 1 0,9 18 0,-11-19 0,-1-1 0,14 16 0,-13-20 0,0 0 0,1 0 0,0-1 0,0 0 0,0-1 0,1 0 0,-1 0 0,1 0 0,0-1 0,0 0 0,0-1 0,1 0 0,-1 0 0,1-1 0,-1 1 0,14-2 0,0 1 0,1-2 0,-1-1 0,-1-1 0,1-1 0,27-8 0,-31 7 0,-1-1 0,1 0 0,-2-2 0,1 0 0,-1-1 0,0-1 0,-1 0 0,15-13 0,-22 16 0,-1 1 0,-1-2 0,1 1 0,-1-1 0,0 1 0,-1-2 0,0 1 0,0-1 0,-1 1 0,0-1 0,0-1 0,-1 1 0,-1 0 0,1-1 0,-1 1 0,1-18 0,-3 25 0,0 1 0,0 0 0,0-1 0,0 1 0,0-1 0,0 1 0,0 0 0,0-1 0,0 1 0,-1 0 0,1-1 0,-1 1 0,1 0 0,-1-1 0,1 1 0,-1 0 0,0 0 0,1 0 0,-1-1 0,-2-1 0,2 3 0,0 0 0,0-1 0,0 1 0,0 0 0,0 0 0,0 0 0,0-1 0,0 1 0,0 0 0,0 0 0,0 0 0,0 1 0,0-1 0,0 0 0,0 0 0,0 1 0,1-1 0,-1 0 0,0 1 0,0-1 0,-1 1 0,-5 3 0,1 0 0,0 1 0,-1-1 0,2 1 0,-11 11 0,2 0 0,1 0 0,0 1 0,2 0 0,0 1 0,1 0 0,0 1 0,-11 35 0,20-52 0,0 0 0,1 0 0,-1 0 0,1 1 0,0-1 0,-1 0 0,1 0 0,0 1 0,0-1 0,1 0 0,-1 0 0,0 1 0,1-1 0,-1 0 0,1 0 0,0 0 0,0 1 0,0-1 0,0 0 0,0 0 0,2 3 0,-1-4 0,-1 0 0,1 0 0,0 0 0,0 0 0,-1 0 0,1 0 0,0 0 0,0-1 0,0 1 0,0-1 0,0 1 0,0-1 0,0 0 0,0 0 0,0 0 0,0 0 0,0 0 0,0 0 0,0 0 0,0-1 0,0 1 0,0-1 0,0 1 0,3-3 0,7-2 0,0-1 0,0 0 0,-1-1 0,0 0 0,-1-1 0,1 0 0,-1 0 0,10-13 0,6-7 0,34-50 0,-32 35 0,-2-1 0,-2-1 0,-2-2 0,-2 0 0,19-63 0,-23 51 0,-2-2 0,-3 0 0,-2 0 0,0-63 0,-9 114 0,-1-45 0,1 52 0,0 1 0,-1-1 0,1 0 0,-1 0 0,0 0 0,0 0 0,0 0 0,0 1 0,0-1 0,0 0 0,-1 1 0,1-1 0,-1 1 0,-3-4 0,4 6 0,0-1 0,0 1 0,1-1 0,-1 1 0,0 0 0,0 0 0,0 0 0,0-1 0,0 1 0,1 0 0,-1 0 0,0 0 0,0 0 0,0 0 0,0 0 0,0 1 0,1-1 0,-1 0 0,0 0 0,0 1 0,0-1 0,0 0 0,1 1 0,-1-1 0,0 1 0,0-1 0,1 1 0,-1-1 0,0 1 0,1 0 0,-1-1 0,1 1 0,-1 0 0,1-1 0,-1 1 0,1 0 0,-1 0 0,1 0 0,-19 34 0,7-5 0,2 2 0,2-1 0,-7 41 0,-4 101 0,12-83 0,5 1 0,10 99 0,-3-143 0,2-1 0,2 0 0,2 0 0,2-1 0,35 83 0,-38-109-455,0-1 0,24 33 0,-11-24-6371</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7:57:20.263"/>
    </inkml:context>
    <inkml:brush xml:id="br0">
      <inkml:brushProperty name="width" value="0.05" units="cm"/>
      <inkml:brushProperty name="height" value="0.05" units="cm"/>
    </inkml:brush>
  </inkml:definitions>
  <inkml:trace contextRef="#ctx0" brushRef="#br0">60 209 24575,'-4'-1'0,"0"1"0,0 0 0,0-1 0,0 0 0,0 0 0,1 0 0,-1 0 0,0-1 0,0 0 0,-3-2 0,6 4 0,0-1 0,0 1 0,0-1 0,1 1 0,-1-1 0,0 0 0,0 1 0,1-1 0,-1 0 0,0 1 0,1-1 0,-1 0 0,1 0 0,-1 0 0,1 0 0,0 1 0,-1-1 0,1 0 0,0 0 0,-1 0 0,1 0 0,0 0 0,0 0 0,0 0 0,0 0 0,0 0 0,0 0 0,0 0 0,0 0 0,0 0 0,1 0 0,-1 0 0,0 0 0,1 1 0,-1-1 0,0 0 0,1 0 0,-1 0 0,1 0 0,-1 0 0,1 1 0,0-1 0,-1 0 0,2 0 0,11-13 0,0 1 0,1 0 0,1 1 0,0 0 0,0 2 0,1 0 0,0 0 0,1 1 0,0 2 0,1-1 0,0 2 0,0 0 0,0 2 0,27-5 0,-32 7 0,12-3 0,43-2 0,-62 7 0,-1 0 0,1 0 0,0 0 0,0 1 0,0 0 0,0 0 0,-1 0 0,1 1 0,0 0 0,-1 0 0,0 1 0,1-1 0,5 5 0,-10-6 0,1 0 0,0 1 0,0 0 0,-1-1 0,1 1 0,-1 0 0,0 0 0,1 0 0,-1 0 0,0 0 0,0 0 0,0 0 0,0 0 0,-1 0 0,1 1 0,-1-1 0,1 3 0,-1-1 0,0 0 0,0 1 0,0-1 0,-1 0 0,1 0 0,-1 0 0,0 0 0,-3 8 0,-2 1 0,-1 0 0,-1 0 0,0 0 0,-12 14 0,3-5 0,-2-2 0,0 0 0,-2-1 0,0-1 0,0 0 0,-2-2 0,0-1 0,-42 21 0,50-28 0,20-7 0,28-9 0,-29 7 0,22-5 0,0 1 0,0 1 0,33-1 0,-48 4 0,-1 1 0,1 1 0,-1 0 0,0 0 0,1 1 0,-1 0 0,0 1 0,0 0 0,-1 1 0,1 0 0,12 7 0,-20-10 0,0 0 0,0 0 0,-1 0 0,1 0 0,0 1 0,-1-1 0,1 1 0,-1-1 0,1 1 0,-1-1 0,0 1 0,1 0 0,-1-1 0,0 1 0,0 0 0,0 0 0,-1 0 0,1 0 0,0 0 0,-1 0 0,1 0 0,-1 0 0,0 0 0,0 0 0,1 1 0,-1-1 0,-1 0 0,1 0 0,0 0 0,0 0 0,-1 0 0,1 0 0,-1 0 0,0 0 0,0 0 0,0 0 0,0 0 0,0 0 0,0-1 0,-2 3 0,-1 2 0,-1 0 0,-1 0 0,1-1 0,-1 1 0,0-1 0,0-1 0,-1 1 0,1-1 0,-14 6 0,-2-2 0,0 0 0,0-2 0,-1 0 0,0-2 0,0 0 0,0-2 0,-29 0 0,47-2-136,0 0-1,0 0 1,0-1-1,0 0 1,0 1-1,1-1 1,-1-1-1,0 1 0,-8-5 1,-3-5-6690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7:57:20.605"/>
    </inkml:context>
    <inkml:brush xml:id="br0">
      <inkml:brushProperty name="width" value="0.05" units="cm"/>
      <inkml:brushProperty name="height" value="0.05" units="cm"/>
    </inkml:brush>
  </inkml:definitions>
  <inkml:trace contextRef="#ctx0" brushRef="#br0">70 23 24575,'-5'0'0,"1"0"0,0 0 0,-1 0 0,1 1 0,-1-1 0,1 1 0,0 0 0,-6 3 0,8-3 0,0 0 0,1 0 0,-1 1 0,0-1 0,1 0 0,0 1 0,-1 0 0,1-1 0,0 1 0,0 0 0,0 0 0,0-1 0,0 1 0,0 0 0,0 0 0,1 0 0,-1 0 0,1 0 0,0 0 0,-1 3 0,0 5 0,1 0 0,-1 0 0,2 1 0,0-1 0,0 0 0,0 0 0,2 0 0,-1 0 0,7 16 0,-2-8 0,1 0 0,1 0 0,1-1 0,12 17 0,-16-26 0,0-1 0,1 1 0,0-1 0,0-1 0,0 1 0,1-1 0,0-1 0,0 1 0,1-1 0,-1-1 0,1 0 0,0 0 0,17 5 0,-20-8 0,0 1 0,0-1 0,0-1 0,0 1 0,0-1 0,0 0 0,0 0 0,0-1 0,0 0 0,0 0 0,0 0 0,0-1 0,-1 0 0,1 0 0,0 0 0,-1-1 0,1 0 0,-1 0 0,0 0 0,0-1 0,0 1 0,-1-1 0,6-6 0,-6 5 0,0 1 0,-1 0 0,0-1 0,0 0 0,0 0 0,-1 0 0,1 0 0,-1 0 0,0 0 0,-1-1 0,1 1 0,-1-1 0,1-8 0,-2 5 0,0 1 0,-1-1 0,0 1 0,0-1 0,0 1 0,-1-1 0,-1 1 0,-4-11 0,2 6 0,-1 1 0,-1 0 0,0 1 0,0-1 0,-1 1 0,0 1 0,-1 0 0,-1 0 0,1 0 0,-2 1 0,-13-9 0,16 13-227,0 0-1,-1 1 1,1 0-1,-1 1 1,-15-5-1,13 6-6598</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7:57:20.947"/>
    </inkml:context>
    <inkml:brush xml:id="br0">
      <inkml:brushProperty name="width" value="0.05" units="cm"/>
      <inkml:brushProperty name="height" value="0.05" units="cm"/>
    </inkml:brush>
  </inkml:definitions>
  <inkml:trace contextRef="#ctx0" brushRef="#br0">82 75 24575,'3'-3'0,"0"0"0,0 0 0,0 0 0,0 1 0,0-1 0,1 1 0,-1 0 0,1 0 0,5-3 0,-7 5 0,0-1 0,1 1 0,-1 0 0,0 0 0,0 0 0,0 0 0,1 0 0,-1 0 0,0 0 0,0 1 0,1-1 0,-1 1 0,0 0 0,0-1 0,0 1 0,0 0 0,0 0 0,0 1 0,2 1 0,4 3 0,-1 0 0,0 0 0,-1 1 0,0 0 0,0 1 0,0-1 0,-1 1 0,0 0 0,0 0 0,5 14 0,-8-17 0,0 0 0,0 0 0,0-1 0,-1 1 0,0 0 0,0 0 0,0 1 0,0-1 0,-1 0 0,0 0 0,0 0 0,0 0 0,-1 0 0,0 0 0,0 1 0,0-1 0,-1-1 0,1 1 0,-1 0 0,-4 8 0,3-10 0,-1 1 0,1-1 0,-1 0 0,0 0 0,0 0 0,0-1 0,0 1 0,0-1 0,0 0 0,-1 0 0,1 0 0,-1-1 0,1 1 0,-1-1 0,0 0 0,0-1 0,1 1 0,-1-1 0,0 0 0,-8-1 0,6 1 0,0-1 0,0 0 0,0 0 0,0-1 0,0 0 0,0 0 0,0 0 0,1-1 0,-1 0 0,1 0 0,0-1 0,0 0 0,-8-6 0,10 5 0,1 1 0,-1-1 0,1 0 0,0 0 0,0 0 0,0-1 0,1 1 0,0 0 0,0-1 0,0 0 0,1 1 0,0-1 0,0 0 0,0 0 0,1 0 0,0 0 0,0 1 0,1-1 0,-1 0 0,1 0 0,2-8 0,-1 6 0,0 0 0,1 0 0,0 0 0,0 0 0,1 0 0,0 1 0,0 0 0,1 0 0,-1 0 0,2 0 0,-1 1 0,1-1 0,0 1 0,10-8 0,-12 12-170,0 0-1,-1 0 0,1 0 1,0 1-1,0-1 0,0 1 1,6-1-1,5-1-6655</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7:57:21.286"/>
    </inkml:context>
    <inkml:brush xml:id="br0">
      <inkml:brushProperty name="width" value="0.05" units="cm"/>
      <inkml:brushProperty name="height" value="0.05" units="cm"/>
    </inkml:brush>
  </inkml:definitions>
  <inkml:trace contextRef="#ctx0" brushRef="#br0">68 4 24575,'0'-3'0,"0"2"0,0 7 0,0 5 0,0 7 0,0 6 0,0 5 0,-3 6 0,-4 3 0,0 3 0,-3 4 0,1 0 0,-1-2 0,-1-5 0,0-9-8191</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7:57:21.645"/>
    </inkml:context>
    <inkml:brush xml:id="br0">
      <inkml:brushProperty name="width" value="0.05" units="cm"/>
      <inkml:brushProperty name="height" value="0.05" units="cm"/>
    </inkml:brush>
  </inkml:definitions>
  <inkml:trace contextRef="#ctx0" brushRef="#br0">125 76 24575,'1'-1'0,"0"0"0,0 0 0,0 0 0,0 0 0,0 0 0,0 0 0,1 0 0,-1 0 0,0 1 0,1-1 0,-1 0 0,1 1 0,-1-1 0,1 1 0,-1-1 0,1 1 0,-1 0 0,1 0 0,-1 0 0,1 0 0,2 0 0,-3 0 0,0 1 0,1 0 0,-1 0 0,0 0 0,0 0 0,0 0 0,0 0 0,0 0 0,0 0 0,0 1 0,0-1 0,0 0 0,0 0 0,-1 1 0,1-1 0,0 1 0,-1-1 0,1 0 0,-1 1 0,0-1 0,1 4 0,15 77 0,-15-71 0,0 0 0,-1 0 0,0 0 0,0-1 0,-4 20 0,4-28 0,-1 0 0,1 0 0,-1 1 0,0-1 0,0 0 0,0 0 0,0 0 0,0 0 0,0 0 0,0 0 0,-1 0 0,1 0 0,-1 0 0,0 0 0,1-1 0,-1 1 0,0-1 0,0 0 0,-3 2 0,2-1 0,0-1 0,0 0 0,-1 0 0,1-1 0,0 1 0,0-1 0,-1 0 0,1 0 0,0 0 0,-1 0 0,1 0 0,-5-2 0,0 1 0,1-1 0,0 0 0,1-1 0,-1 0 0,0 0 0,1 0 0,0-1 0,-1 0 0,1 0 0,1-1 0,-11-10 0,13 12 0,0-1 0,1 1 0,-1-1 0,1 0 0,0 0 0,0 0 0,0 0 0,0 0 0,1-1 0,0 1 0,0-1 0,0 1 0,0 0 0,1-1 0,-1 0 0,1 1 0,1-6 0,0 3 0,1 0 0,-1 1 0,1-1 0,1 1 0,-1 0 0,1 0 0,0 0 0,1 0 0,-1 0 0,9-9 0,-5 6 0,1 1 0,0 0 0,1 0 0,0 0 0,0 1 0,0 1 0,1 0 0,0 0 0,0 1 0,1 0 0,-1 1 0,1 0 0,17-4 0,-26 8-47,0-1 0,0 1 0,0 0 0,0-1 0,1 1 0,-1 0 0,0 0 0,0 1 0,0-1-1,0 0 1,0 1 0,0 0 0,0-1 0,0 1 0,0 0 0,0 0 0,0 0 0,0 0 0,0 0 0,0 0 0,-1 1 0,1-1-1,-1 1 1,1-1 0,-1 1 0,1-1 0,-1 1 0,2 4 0,4 10-6779</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7:56:40.299"/>
    </inkml:context>
    <inkml:brush xml:id="br0">
      <inkml:brushProperty name="width" value="0.05" units="cm"/>
      <inkml:brushProperty name="height" value="0.05" units="cm"/>
    </inkml:brush>
  </inkml:definitions>
  <inkml:trace contextRef="#ctx0" brushRef="#br0">221 62 24575,'0'-1'0,"-1"0"0,1 1 0,0-1 0,-1 0 0,1 1 0,-1-1 0,1 0 0,-1 1 0,1-1 0,-1 1 0,1-1 0,-1 1 0,1-1 0,-1 1 0,0-1 0,1 1 0,-1 0 0,0-1 0,1 1 0,-2-1 0,-19-6 0,17 6 0,-31-13 0,13 6 0,-36-10 0,57 17 0,-1 1 0,1 0 0,-1 0 0,0 0 0,1 0 0,-1 0 0,1 0 0,-1 0 0,0 0 0,1 1 0,-1-1 0,1 1 0,-1-1 0,1 1 0,-1 0 0,1-1 0,-1 1 0,1 0 0,0 0 0,-1 0 0,1 0 0,0 0 0,0 0 0,0 1 0,0-1 0,0 0 0,0 0 0,0 1 0,0-1 0,0 1 0,1-1 0,-1 1 0,1-1 0,-1 1 0,1-1 0,-1 4 0,-1 6 0,0 1 0,0-1 0,1 1 0,1 12 0,0-18 0,13 266 0,-2-104 0,-27 1251-736,12-1363 736,-17 353 0,22-2 0,0-387 9,6 80-30,-5-88 43,0 0 1,1 1-1,0-1 1,1 0-1,8 18 1,-11-27-12,1-1 1,-1 0 0,0 0 0,1 0 0,0 0 0,-1 0-1,1 0 1,0 0 0,0 0 0,0-1 0,0 1 0,0-1 0,1 1-1,-1-1 1,0 0 0,1 0 0,-1 0 0,1 0 0,-1 0 0,1-1-1,-1 1 1,1-1 0,-1 0 0,1 0 0,0 0 0,-1 0-1,4 0 1,6-2 38,0 0 1,0-1-1,0-1 0,19-7 0,-1 0-19,60-15-217,132-18 1,99 4-554,-258 33 595,2808-172-6538,-2470 174 6865,-136 7 3251,-245-2-7306</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7:56:46.783"/>
    </inkml:context>
    <inkml:brush xml:id="br0">
      <inkml:brushProperty name="width" value="0.05" units="cm"/>
      <inkml:brushProperty name="height" value="0.05" units="cm"/>
    </inkml:brush>
  </inkml:definitions>
  <inkml:trace contextRef="#ctx0" brushRef="#br0">0 599 24575,'6'1'0,"-1"0"0,0 0 0,0 0 0,0 0 0,0 1 0,0 0 0,0 0 0,0 0 0,0 1 0,-1-1 0,1 1 0,-1 0 0,0 0 0,0 1 0,0-1 0,0 1 0,0 0 0,-1 0 0,0 0 0,5 9 0,-2-3 0,-1-1 0,0 1 0,-1 0 0,0 0 0,-1 0 0,0 1 0,0-1 0,-1 1 0,-1 0 0,1-1 0,-2 1 0,0 0 0,0 0 0,-1 0 0,0 0 0,-1-1 0,0 1 0,0-1 0,-2 1 0,1-1 0,-1 0 0,-1 0 0,-5 9 0,9-17 0,0 0 0,0 0 0,-1 0 0,1-1 0,0 1 0,-1 0 0,0-1 0,1 1 0,-1-1 0,0 0 0,0 0 0,0 1 0,0-1 0,0 0 0,0-1 0,0 1 0,0 0 0,0 0 0,-3 0 0,4-2 0,-1 1 0,0 0 0,1-1 0,-1 1 0,0-1 0,1 1 0,-1-1 0,1 0 0,-1 1 0,1-1 0,-1 0 0,1 0 0,0 0 0,-1 0 0,1 0 0,0-1 0,0 1 0,0 0 0,0-1 0,0 1 0,0 0 0,0-1 0,0 1 0,1-1 0,-2-3 0,-4-11 0,0 0 0,2-1 0,0 0 0,0 1 0,2-2 0,0 1 0,1 0 0,1 0 0,1-18 0,4-11 0,1 1 0,15-54 0,-10 56 0,2 0 0,1 1 0,3 0 0,1 2 0,2 0 0,47-70 0,-54 93 0,0 1 0,1 0 0,1 1 0,1 1 0,0 0 0,1 1 0,20-12 0,-23 17 0,1 1 0,0 0 0,1 1 0,-1 1 0,1 0 0,0 1 0,1 0 0,-1 2 0,1 0 0,17 0 0,-16 3 0,1 0 0,-1 0 0,0 2 0,0 0 0,0 2 0,0 0 0,27 11 0,-36-12 0,0 0 0,-1 1 0,1 0 0,-1 0 0,0 1 0,0-1 0,-1 2 0,0-1 0,0 1 0,-1 0 0,1 1 0,-2 0 0,1-1 0,-1 2 0,0-1 0,4 11 0,-7-13 0,-1 0 0,1-1 0,-1 1 0,0 0 0,-1 0 0,1 0 0,-1 0 0,0 0 0,-1 0 0,0 0 0,1 0 0,-2 0 0,1 0 0,-1 0 0,0 0 0,0-1 0,-1 1 0,1-1 0,-1 0 0,-1 0 0,1 0 0,-1 0 0,1 0 0,-6 4 0,-6 7 0,-2-1 0,0 0 0,0-2 0,-2 0 0,-22 13 0,-10 0 0,0-2 0,-58 19 0,17-8 0,84-29 0,15-3 0,19-2 0,-23-1 0,27 0 0,177 7 0,-176-4 0,0 2 0,0 1 0,0 1 0,45 17 0,-68-21 0,-1 0 0,1 1 0,-1 0 0,0 0 0,0 1 0,-1 0 0,1 0 0,-1 0 0,11 13 0,-16-16 0,1 1 0,-1-1 0,1 0 0,-1 1 0,0-1 0,1 1 0,-1 0 0,-1-1 0,1 1 0,0 0 0,-1 0 0,1-1 0,-1 1 0,0 0 0,0 0 0,0 0 0,0 0 0,-1-1 0,1 1 0,-1 0 0,1 0 0,-1-1 0,0 1 0,0 0 0,0-1 0,-1 1 0,1-1 0,-1 1 0,1-1 0,-1 0 0,-4 5 0,-1 1 0,-1-1 0,-1 1 0,0-1 0,0-1 0,0 1 0,-1-2 0,1 1 0,-1-1 0,-12 3 0,-8 3 0,-61 13 0,45-15 0,-1-2 0,0-2 0,0-2 0,-64-4 0,98 0 86,0 0-1,1-1 0,-24-6 1,34 7-121,-1 0 1,0-1 0,1 1 0,-1 0 0,0-1 0,1 1 0,0-1 0,-1 0-1,-3-4 1,5 5-31,0 0 0,1 0 0,-1 0 0,0-1 0,1 1 0,-1 0 0,1-1 0,-1 1 0,1-1 0,-1 1 0,1 0 0,0-1 0,0 1 0,0-1 0,0 1 0,0-1 0,0 1 0,0-1 0,0 1 0,1-3 0,8-18-6761</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7:56:41.077"/>
    </inkml:context>
    <inkml:brush xml:id="br0">
      <inkml:brushProperty name="width" value="0.05" units="cm"/>
      <inkml:brushProperty name="height" value="0.05" units="cm"/>
    </inkml:brush>
  </inkml:definitions>
  <inkml:trace contextRef="#ctx0" brushRef="#br0">4 391 24575,'-1'0'0,"1"-1"0,0 1 0,-1-1 0,1 1 0,0-1 0,0 1 0,-1 0 0,1-1 0,0 0 0,0 1 0,0-1 0,0 1 0,-1-1 0,1 1 0,0-1 0,0 1 0,0-1 0,0 1 0,0-1 0,0 1 0,1-1 0,-1 1 0,0-1 0,0 1 0,0-1 0,0 1 0,1-1 0,-1 1 0,0-1 0,0 1 0,1-1 0,-1 1 0,0-1 0,1 1 0,-1 0 0,1-1 0,-1 1 0,0 0 0,1-1 0,0 1 0,21-15 0,3 4 0,0 1 0,50-13 0,61-5 0,-89 19 0,858-124-3474,14 54-789,1253 15-48,0 126 4118,-2059-57 800,357 28 6272,-446-28-5944,-24-4-876,1-1 1,-1 0-1,1 0 1,-1 0-1,0 1 1,1-1-1,-1 0 1,1 1-1,-1-1 1,0 0-1,1 1 1,-1-1-1,0 0 1,0 1-1,1-1 1,-1 1-1,0-1 1,0 0-1,1 1 1,-1-1 0,0 1-1,0-1 1,0 1-1,0 0 1,0 1 99,-1 1 1,0-1-1,0 0 1,0 1-1,-1-1 1,1 0-1,0 0 1,-1 1-1,0-1 1,1 0 0,-5 3-1,-8 13-110,0 1-1,1 0 0,1 1 1,1 1-1,1 0 1,1 0-1,-8 25 0,-35 163-17,51-205-31,-33 183-153,-14 264-1,38 194-153,40-214 307,29-3 0,-51-381 39,2 14 153,-2 0 0,-1 74-1,-7-130-191,0 0 0,-1 0 0,1 0 0,-1 0 0,0 0 0,0-1 0,-1 1 0,1 0 0,-1-1 0,0 1 0,-1-1 0,1 1 0,-1-1 0,0 0 0,0 0 0,-4 4 0,3-5 0,0 1 0,-1-1 0,1 0 0,-1 0 0,0-1 0,0 1 0,0-1 0,-1 0 0,1 0 0,0-1 0,-1 0 0,1 0 0,-1 0 0,-6 0 0,-21-1 0,1-2 0,-1 0 0,-60-15 0,34 6 0,-726-68-1315,2 86-1283,597 4-1680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7:57:15.964"/>
    </inkml:context>
    <inkml:brush xml:id="br0">
      <inkml:brushProperty name="width" value="0.05" units="cm"/>
      <inkml:brushProperty name="height" value="0.05" units="cm"/>
    </inkml:brush>
  </inkml:definitions>
  <inkml:trace contextRef="#ctx0" brushRef="#br0">8 1 24575,'0'0'0,"0"0"0,-1 0 0,1 0 0,0 0 0,-1 0 0,1 0 0,0 0 0,0 0 0,-1 0 0,1 0 0,0 0 0,0 0 0,-1 0 0,1 0 0,0 0 0,0 1 0,-1-1 0,1 0 0,0 0 0,0 0 0,-1 0 0,1 0 0,0 1 0,0-1 0,0 0 0,-1 0 0,1 0 0,0 1 0,0-1 0,0 0 0,0 0 0,0 1 0,0-1 0,-1 0 0,1 0 0,0 1 0,0-1 0,0 0 0,0 0 0,0 1 0,0-1 0,0 0 0,0 0 0,0 1 0,0-1 0,0 0 0,0 1 0,0-1 0,0 0 0,1 0 0,-1 1 0,0-1 0,0 0 0,0 0 0,0 1 0,0-1 0,0 0 0,1 0 0,-1 0 0,0 1 0,1 0 0,0 0 0,0 0 0,0 1 0,0-1 0,0 0 0,0 0 0,0 0 0,0 0 0,0 0 0,1-1 0,1 2 0,15 3 0,0-1 0,0-1 0,0-1 0,25 1 0,-12-2 0,618-3-468,-548-3-429,-78 4-5929</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7:57:17.499"/>
    </inkml:context>
    <inkml:brush xml:id="br0">
      <inkml:brushProperty name="width" value="0.05" units="cm"/>
      <inkml:brushProperty name="height" value="0.05" units="cm"/>
    </inkml:brush>
  </inkml:definitions>
  <inkml:trace contextRef="#ctx0" brushRef="#br0">145 126 24575,'-145'0'0,"187"-2"0,81-13 0,41-21 0,26-21 0,-154 45 0,-35 11 0,1 1 0,-1-1 0,1 1 0,0 0 0,-1-1 0,1 1 0,-1 0 0,1 0 0,0 0 0,2 0 0,-3 0 0,-1 1 0,1-1 0,-1 0 0,0 0 0,1 0 0,-1 0 0,0 1 0,1-1 0,-1 0 0,0 0 0,1 1 0,-1-1 0,0 0 0,0 1 0,1-1 0,-1 0 0,0 1 0,0-1 0,0 0 0,1 1 0,-1-1 0,0 1 0,0-1 0,0 0 0,0 1 0,0-1 0,0 1 0,0 3 0,0 0 0,-1 0 0,0 0 0,0 0 0,0 0 0,-3 7 0,-2 4 0,-17 73-341,3 1 0,4 0-1,-8 181 1,23-232-6485</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7:57:17.963"/>
    </inkml:context>
    <inkml:brush xml:id="br0">
      <inkml:brushProperty name="width" value="0.05" units="cm"/>
      <inkml:brushProperty name="height" value="0.05" units="cm"/>
    </inkml:brush>
  </inkml:definitions>
  <inkml:trace contextRef="#ctx0" brushRef="#br0">12 251 24575,'-1'-1'0,"0"0"0,0 1 0,0-1 0,0 0 0,0 0 0,1 0 0,-1 0 0,0 0 0,1 0 0,-1 0 0,1 0 0,-1 0 0,1 0 0,0 0 0,-1 0 0,1 0 0,0 0 0,0-1 0,-1 1 0,1 0 0,0 0 0,0 0 0,0 0 0,1 0 0,-1-1 0,0 1 0,0 0 0,1 0 0,-1 0 0,0 0 0,1 0 0,-1 0 0,1 0 0,-1 0 0,1 0 0,0 0 0,-1 0 0,1 0 0,0 0 0,0 0 0,0 1 0,0-1 0,0 0 0,0 1 0,0-1 0,1 0 0,5-3 0,-1 0 0,1 1 0,0 0 0,0 0 0,13-2 0,162-25 0,-70 15 0,-105 13 0,64-9 0,124-37 0,-189 46 0,0-1 0,-1 1 0,1-1 0,0 0 0,-1-1 0,6-4 0,-10 8 0,0-1 0,0 0 0,0 1 0,0-1 0,0 0 0,-1 0 0,1 0 0,0 0 0,-1 0 0,1 1 0,0-1 0,-1 0 0,1 0 0,-1-1 0,1 1 0,-1 0 0,0 0 0,1 0 0,-1 0 0,0 0 0,0 0 0,0 0 0,0-1 0,0 1 0,0 0 0,0 0 0,0 0 0,0 0 0,-1 0 0,1 0 0,0 0 0,-1-1 0,1 1 0,-1 0 0,1 0 0,-1 0 0,0 0 0,1 1 0,-1-1 0,0 0 0,-1-1 0,1 1 0,1 0 0,-1 0 0,1 1 0,-1-1 0,0 0 0,0 1 0,1-1 0,-1 1 0,0-1 0,0 1 0,0-1 0,1 1 0,-1 0 0,0-1 0,0 1 0,0 0 0,0 0 0,0-1 0,0 1 0,0 0 0,0 0 0,0 0 0,0 0 0,1 0 0,-1 1 0,0-1 0,0 0 0,0 0 0,0 1 0,0-1 0,0 0 0,0 1 0,1-1 0,-1 1 0,0-1 0,0 1 0,0-1 0,1 1 0,-1-1 0,0 1 0,1 0 0,-1 0 0,1-1 0,-1 1 0,0 1 0,-2 3 0,1-1 0,-1 1 0,1-1 0,0 1 0,1 0 0,-1 0 0,0 6 0,-2 14 0,1 0 0,1 1 0,2-1 0,0 1 0,2-1 0,1 0 0,1 0 0,1 0 0,16 48 0,-20-70 0,-1-1 0,1 1 0,0-1 0,0 0 0,1 1 0,-1-1 0,0 0 0,1 0 0,-1 0 0,1 0 0,0 0 0,0 0 0,0-1 0,0 1 0,0 0 0,0-1 0,0 0 0,0 1 0,1-1 0,-1 0 0,0 0 0,1 0 0,3 0 0,-3-1 0,0 0 0,0 0 0,0 0 0,0-1 0,0 1 0,0-1 0,0 0 0,0 0 0,0 0 0,0-1 0,0 1 0,-1-1 0,1 1 0,0-1 0,-1 0 0,0 0 0,1 0 0,3-4 0,2-3 0,0-1 0,-1 0 0,-1 0 0,1 0 0,-1-1 0,-1 0 0,0 0 0,-1-1 0,0 1 0,-1-1 0,0 0 0,0 0 0,0-18 0,-2 22 0,0 0 0,-1-1 0,0 1 0,-1-1 0,1 1 0,-2-1 0,1 1 0,-1 0 0,0 0 0,-1 0 0,0 0 0,0 0 0,-1 0 0,0 1 0,0 0 0,-1 0 0,0 0 0,0 0 0,-1 1 0,-6-7 0,7 10-124,0-1 0,0 1 0,0 1 0,0-1 0,-1 1 0,1 0-1,-1 0 1,1 0 0,-1 1 0,-10-2 0,-4 2-6702</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7:57:18.306"/>
    </inkml:context>
    <inkml:brush xml:id="br0">
      <inkml:brushProperty name="width" value="0.05" units="cm"/>
      <inkml:brushProperty name="height" value="0.05" units="cm"/>
    </inkml:brush>
  </inkml:definitions>
  <inkml:trace contextRef="#ctx0" brushRef="#br0">191 63 24575,'-3'-3'0,"-1"-1"0,1 1 0,0 1 0,-1-1 0,0 0 0,-5-2 0,9 5 0,-1-1 0,1 1 0,0 0 0,-1 0 0,1 0 0,0 0 0,-1 0 0,1 0 0,0 0 0,0 0 0,-1 0 0,1 0 0,0 0 0,-1 0 0,1 0 0,0 0 0,-1 0 0,1 0 0,0 0 0,0 0 0,-1 0 0,1 1 0,0-1 0,-1 0 0,1 0 0,0 0 0,0 0 0,-1 1 0,1-1 0,0 0 0,0 0 0,0 1 0,-1-1 0,1 1 0,0 0 0,-1 1 0,1 0 0,0-1 0,-1 1 0,1 0 0,0 0 0,0-1 0,1 1 0,-1 0 0,0 0 0,1 1 0,5 29 0,9 61 0,-14-83 0,0 0 0,-1-1 0,-1 1 0,0 0 0,0 0 0,0 0 0,-5 12 0,5-19 0,0 0 0,-1 0 0,1 0 0,-1 0 0,0 0 0,1 0 0,-2 0 0,1 0 0,0-1 0,0 1 0,-1-1 0,1 0 0,-1 0 0,0 0 0,0 0 0,0 0 0,0 0 0,0-1 0,0 1 0,0-1 0,0 0 0,-1 0 0,1 0 0,0-1 0,-1 1 0,1-1 0,0 0 0,-1 0 0,1 0 0,-1 0 0,1 0 0,0-1 0,-1 1 0,1-1 0,0 0 0,-1 0 0,1-1 0,0 1 0,0 0 0,0-1 0,0 0 0,0 0 0,0 0 0,1 0 0,-1 0 0,1-1 0,-1 1 0,1-1 0,0 1 0,0-1 0,-2-4 0,0-2 27,0-1-1,1 1 0,1-1 0,-1 0 1,2 0-1,-1 0 0,1 0 0,1 0 1,0 0-1,0 0 0,1 0 0,4-18 1,-3 16-183,1 0 1,1 0 0,-1 0 0,2 1 0,0 0 0,0-1 0,1 2-1,1-1 1,-1 1 0,10-10 0,-1 5-6671</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7:57:18.648"/>
    </inkml:context>
    <inkml:brush xml:id="br0">
      <inkml:brushProperty name="width" value="0.05" units="cm"/>
      <inkml:brushProperty name="height" value="0.05" units="cm"/>
    </inkml:brush>
  </inkml:definitions>
  <inkml:trace contextRef="#ctx0" brushRef="#br0">230 1 24575,'-3'0'0,"-4"3"0,-3 3 0,-4 5 0,-1 5 0,-2 9 0,-3 9 0,-2 7 0,0 9 0,5 4 0,1 4 0,1 2 0,0-1 0,3-2 0,3-5 0,0-5 0,2-11-8191</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7:57:18.987"/>
    </inkml:context>
    <inkml:brush xml:id="br0">
      <inkml:brushProperty name="width" value="0.05" units="cm"/>
      <inkml:brushProperty name="height" value="0.05" units="cm"/>
    </inkml:brush>
  </inkml:definitions>
  <inkml:trace contextRef="#ctx0" brushRef="#br0">124 14 24575,'4'5'0,"-1"0"0,1 0 0,-1 0 0,0 1 0,0-1 0,-1 1 0,0 0 0,0 0 0,0 0 0,-1 0 0,2 10 0,-1 2 0,-1 0 0,-2 31 0,1-43 0,-1 0 0,-1 0 0,1 0 0,-1 0 0,0-1 0,0 1 0,-1-1 0,0 0 0,0 1 0,0-1 0,0-1 0,-1 1 0,-5 5 0,7-7 0,0-1 0,0 0 0,-1 0 0,1 0 0,0 0 0,-1 0 0,0 0 0,1-1 0,-1 1 0,0-1 0,0 0 0,0 0 0,0 0 0,0 0 0,0 0 0,0-1 0,0 0 0,0 1 0,0-1 0,0 0 0,0 0 0,0-1 0,0 1 0,0 0 0,0-1 0,0 0 0,-3-1 0,3 0 0,1 1 0,-1-1 0,1 0 0,-1 0 0,1-1 0,0 1 0,0 0 0,0-1 0,0 0 0,0 1 0,0-1 0,1 0 0,-1 0 0,1 0 0,0 0 0,0 0 0,0 0 0,0 0 0,1 0 0,-1-6 0,0-2 0,0 0 0,1 0 0,0 0 0,3-20 0,-1 20 0,1 0 0,0 0 0,0 0 0,1 0 0,8-13 0,-9 18 0,-1 1 0,2 0 0,-1 0 0,1 1 0,-1-1 0,1 1 0,1-1 0,-1 1 0,0 0 0,1 1 0,10-7 0,-14 9-39,0 1 0,0-1 0,0 1 0,1-1 0,-1 1 0,0 0 0,0-1 0,0 1 0,1 0 0,-1 0 0,0 0 0,0 0 0,1 0 0,-1 0 0,0 0 0,0 1 0,1-1 0,-1 0 0,0 0 0,0 1 0,0-1 0,1 1 0,-1 0 0,0-1 0,0 1 0,0 0 0,0-1 0,0 1 0,0 0 0,0 0 0,0 0 0,-1 0 0,1 0 0,1 1 0,6 13-6787</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7:57:25.883"/>
    </inkml:context>
    <inkml:brush xml:id="br0">
      <inkml:brushProperty name="width" value="0.05" units="cm"/>
      <inkml:brushProperty name="height" value="0.05" units="cm"/>
    </inkml:brush>
  </inkml:definitions>
  <inkml:trace contextRef="#ctx0" brushRef="#br0">0 112 24575,'1'-5'0,"0"1"0,0-1 0,0 1 0,0-1 0,1 1 0,0 0 0,0 0 0,0-1 0,0 1 0,0 1 0,1-1 0,0 0 0,3-3 0,0 1 0,0-1 0,0 1 0,0 0 0,1 1 0,14-9 0,-20 13 0,0 0 0,0 1 0,-1-1 0,1 1 0,0 0 0,0-1 0,0 1 0,0 0 0,0-1 0,0 1 0,0 0 0,0 0 0,0 0 0,0 0 0,0 0 0,0 0 0,0 0 0,0 0 0,-1 0 0,1 0 0,0 1 0,0-1 0,0 0 0,0 1 0,0-1 0,0 0 0,0 1 0,-1-1 0,1 1 0,0 0 0,0-1 0,-1 1 0,1-1 0,0 1 0,-1 0 0,1 0 0,0 0 0,-1-1 0,1 1 0,-1 0 0,0 0 0,1 0 0,-1 0 0,0 0 0,1 0 0,-1-1 0,0 3 0,2 5 0,0 1 0,-1-1 0,0 1 0,-1 10 0,0-11 0,-1 85 0,-17 112 0,1-23 0,16-175 25,0-1-164,1 1 0,-1-1 0,1 0 0,1 1 0,-1-1 0,1 0 0,0 0 0,0 1 0,5 10 0,2-4-6687</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7:57:26.283"/>
    </inkml:context>
    <inkml:brush xml:id="br0">
      <inkml:brushProperty name="width" value="0.05" units="cm"/>
      <inkml:brushProperty name="height" value="0.05" units="cm"/>
    </inkml:brush>
  </inkml:definitions>
  <inkml:trace contextRef="#ctx0" brushRef="#br0">1 389 24575,'10'-13'0,"-1"0"0,0 0 0,-1-1 0,0-1 0,-1 1 0,-1-1 0,0 0 0,4-17 0,-5 12 0,-1-1 0,-1 1 0,1-32 0,-4 49 0,1 0 0,-1 0 0,1 0 0,-1 1 0,1-1 0,0 0 0,0 0 0,0 1 0,0-1 0,1 1 0,-1-1 0,1 1 0,0-1 0,-1 1 0,1 0 0,0 0 0,3-3 0,4-2 0,0 0 0,1 1 0,9-5 0,-10 6 0,-1 1 0,0-1 0,-1-1 0,10-7 0,-14 9 0,14-10 0,-10 14 0,-3 12 0,-4-1 0,0 0 0,-1 0 0,0-1 0,-5 21 0,0-1 0,-5 49-682,0 104-1,11-160-6143</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7:57:26.980"/>
    </inkml:context>
    <inkml:brush xml:id="br0">
      <inkml:brushProperty name="width" value="0.05" units="cm"/>
      <inkml:brushProperty name="height" value="0.05" units="cm"/>
    </inkml:brush>
  </inkml:definitions>
  <inkml:trace contextRef="#ctx0" brushRef="#br0">29 200 24575,'7'-7'0,"-7"6"0,1 0 0,0 0 0,0 0 0,0 0 0,0 1 0,0-1 0,0 0 0,0 0 0,0 1 0,0-1 0,0 0 0,0 1 0,2-1 0,-2 1 0,0 0 0,-1 1 0,1-1 0,0 1 0,0-1 0,0 1 0,-1-1 0,1 1 0,0 0 0,-1-1 0,1 1 0,0 0 0,-1-1 0,1 1 0,-1 0 0,1 0 0,-1 0 0,1-1 0,-1 1 0,0 0 0,1 0 0,-1 0 0,0 1 0,11 30 0,-8-23 0,0-1 0,0 1 0,0-1 0,7 11 0,-10-19 0,0 0 0,0 1 0,0-1 0,0 0 0,1 0 0,-1 1 0,0-1 0,0 0 0,0 0 0,0 1 0,0-1 0,0 0 0,1 0 0,-1 0 0,0 0 0,0 1 0,0-1 0,1 0 0,-1 0 0,0 0 0,0 0 0,0 1 0,1-1 0,-1 0 0,0 0 0,0 0 0,1 0 0,-1 0 0,0 0 0,0 0 0,1 0 0,-1 0 0,0 0 0,1 0 0,-1 0 0,0 0 0,0 0 0,1 0 0,-1 0 0,0 0 0,0 0 0,0 0 0,1-1 0,-1 1 0,0 0 0,1 0 0,4-15 0,-2-20 0,-3 30 0,-1 0 0,1 0 0,-1 0 0,0 0 0,0 0 0,0 0 0,-1 0 0,1 0 0,-1 0 0,0 0 0,-1 1 0,1-1 0,-1 1 0,0 0 0,0 0 0,-6-6 0,0 2 0,0 0 0,-1 1 0,0 0 0,0 0 0,-20-9 0,30 16 0,0 0 0,-1 0 0,1 0 0,0 0 0,0-1 0,0 1 0,0 0 0,-1 0 0,1 0 0,0 0 0,0-1 0,0 1 0,0 0 0,0 0 0,0 0 0,0 0 0,-1-1 0,1 1 0,0 0 0,0 0 0,0-1 0,0 1 0,0 0 0,0 0 0,0 0 0,0-1 0,0 1 0,0 0 0,0 0 0,0 0 0,0-1 0,1 1 0,-1 0 0,0 0 0,0 0 0,0-1 0,0 1 0,0 0 0,0 0 0,0 0 0,1 0 0,-1-1 0,0 1 0,0 0 0,0 0 0,0 0 0,0 0 0,1 0 0,-1-1 0,0 1 0,0 0 0,0 0 0,1 0 0,-1 0 0,0 0 0,0 0 0,0 0 0,1 0 0,-1 0 0,0 0 0,0 0 0,1 0 0,18-8 0,-16 7 0,176-53 0,-108 35 0,-34 11 0,-38 11 0,-11 3 0,-15 6 0,-6-5 0,18-5 0,0 2 0,0 0 0,-15 7 0,26-10 0,1 1 0,-1-1 0,1 1 0,0 0 0,0 0 0,0 1 0,0-1 0,0 1 0,0-1 0,1 1 0,-1 0 0,1 0 0,0 0 0,-1 0 0,2 0 0,-1 1 0,-2 5 0,-4 23 0,1 1 0,2-1 0,-3 63 0,6-57 0,0-8 0,-2 10 0,3 0 0,5 76 0,-3-110-170,0 0-1,1 0 0,-1-1 1,1 1-1,0 0 0,1-1 1,2 6-1,6 4-6655</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7:56:47.144"/>
    </inkml:context>
    <inkml:brush xml:id="br0">
      <inkml:brushProperty name="width" value="0.05" units="cm"/>
      <inkml:brushProperty name="height" value="0.05" units="cm"/>
    </inkml:brush>
  </inkml:definitions>
  <inkml:trace contextRef="#ctx0" brushRef="#br0">1 174 24575,'44'-1'0,"0"-2"0,1-1 0,-1-2 0,49-15 0,-89 21 0,-1-1 0,1-1 0,-1 1 0,0 0 0,0-1 0,1 1 0,-1-1 0,0 0 0,-1 0 0,1-1 0,0 1 0,0 0 0,-1-1 0,0 0 0,1 1 0,-1-1 0,0 0 0,3-6 0,-4 5 0,0 0 0,0 0 0,0 0 0,0 0 0,-1 0 0,0 0 0,0 0 0,0 0 0,0 0 0,0 0 0,-1 0 0,0 0 0,0 0 0,0 0 0,0 0 0,-3-4 0,4 7 0,-1-1 0,1 1 0,-1 0 0,1 0 0,-1-1 0,1 1 0,-1 0 0,0 0 0,0 0 0,1 0 0,-1 0 0,0 0 0,0 0 0,0 0 0,0 0 0,0 1 0,0-1 0,0 0 0,-1 1 0,1-1 0,0 1 0,-2-2 0,1 2 0,1 1 0,-1-1 0,1 0 0,0 0 0,-1 1 0,1-1 0,0 1 0,-1-1 0,1 1 0,0-1 0,0 1 0,-1 0 0,1 0 0,0 0 0,0-1 0,0 1 0,-1 2 0,-5 5 0,0 1 0,0 0 0,1 0 0,-5 11 0,10-19 0,-3 7 0,-25 44 0,2 1 0,-23 65 0,49-115 0,-1 0 0,1 1 0,1-1 0,-1 0 0,0 0 0,1 1 0,0-1 0,0 0 0,0 1 0,0-1 0,0 1 0,1 3 0,0-6 0,0 1 0,0-1 0,0 0 0,-1 1 0,1-1 0,0 0 0,1 0 0,-1 0 0,0 0 0,0 0 0,0 0 0,1 0 0,-1 0 0,0 0 0,1-1 0,-1 1 0,1-1 0,-1 1 0,1-1 0,-1 1 0,1-1 0,-1 0 0,1 1 0,-1-1 0,1 0 0,0 0 0,-1 0 0,2-1 0,10 0 0,-1 0 0,0-1 0,0 0 0,0-1 0,-1 0 0,1-1 0,21-10 0,-14 4 0,0 0 0,0-2 0,26-21 0,5-17 0,-27 26 0,-24 53 0,-2 12 0,7-16-1365,2-3-5461</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7:57:27.478"/>
    </inkml:context>
    <inkml:brush xml:id="br0">
      <inkml:brushProperty name="width" value="0.05" units="cm"/>
      <inkml:brushProperty name="height" value="0.05" units="cm"/>
    </inkml:brush>
  </inkml:definitions>
  <inkml:trace contextRef="#ctx0" brushRef="#br0">95 138 24575,'6'-15'0,"0"-1"0,-2-1 0,0 1 0,3-30 0,-7 22 0,0 24 0,-1 0 0,1-1 0,0 1 0,0 0 0,0 0 0,0 0 0,0 0 0,0-1 0,0 1 0,0 0 0,0 0 0,0 0 0,0 0 0,0 0 0,-1 0 0,1-1 0,0 1 0,0 0 0,0 0 0,0 0 0,0 0 0,-1 0 0,1 0 0,0 0 0,0 0 0,0 0 0,0 0 0,0 0 0,-1 0 0,1-1 0,0 1 0,0 0 0,0 0 0,0 0 0,-1 0 0,1 1 0,0-1 0,0 0 0,-9 10 0,-2 12 0,1 1 0,2 0 0,0 0 0,2 1 0,-6 37 0,-4 11 0,-20 52 0,76-194 0,75-146 0,-112 211 0,0 1 0,0-1 0,0 1 0,9-8 0,-12 12 0,0 0 0,1-1 0,-1 1 0,1 0 0,-1-1 0,0 1 0,1 0 0,-1 0 0,1-1 0,-1 1 0,1 0 0,-1 0 0,1 0 0,-1 0 0,1-1 0,-1 1 0,1 0 0,0 0 0,-1 0 0,1 0 0,-1 0 0,1 1 0,0-1 0,0 0 0,-1 1 0,1 0 0,-1-1 0,1 1 0,0 0 0,-1-1 0,1 1 0,-1 0 0,0 0 0,1 0 0,-1-1 0,0 1 0,1 0 0,-1 0 0,0 0 0,0 0 0,0 0 0,0 0 0,0 1 0,0 31 0,-1-29 0,1 0 0,-1 1 0,1-1 0,0 0 0,0 0 0,1 0 0,-1 1 0,1-1 0,0 0 0,0 0 0,0 0 0,1 0 0,2 7 0,-3-11 0,-1 0 0,0 1 0,0-1 0,0 0 0,1 0 0,-1 1 0,0-1 0,0 0 0,1 0 0,-1 1 0,0-1 0,1 0 0,-1 0 0,0 0 0,1 0 0,-1 0 0,0 1 0,1-1 0,-1 0 0,0 0 0,1 0 0,-1 0 0,1 0 0,-1 0 0,0 0 0,1 0 0,-1 0 0,0 0 0,1 0 0,-1 0 0,0-1 0,1 1 0,0 0 0,8-12 0,1-17 0,-4-7 0,-5 29 0,-1 0 0,2 0 0,-1 0 0,1 0 0,0 0 0,0 1 0,1-1 0,-1 1 0,8-12 0,-10 18 0,0 0 0,1-1 0,-1 1 0,0 0 0,0 0 0,0 0 0,1 0 0,-1 0 0,0 0 0,0-1 0,0 1 0,1 0 0,-1 0 0,0 0 0,0 0 0,1 0 0,-1 0 0,0 0 0,0 0 0,1 0 0,-1 0 0,0 0 0,0 0 0,0 0 0,1 1 0,-1-1 0,0 0 0,0 0 0,1 0 0,-1 0 0,0 0 0,0 0 0,0 0 0,1 1 0,-1-1 0,0 0 0,0 0 0,0 0 0,0 0 0,0 1 0,1-1 0,-1 0 0,0 0 0,0 0 0,0 1 0,0-1 0,0 0 0,0 0 0,0 1 0,0-1 0,0 0 0,0 0 0,0 1 0,0-1 0,0 0 0,0 0 0,0 0 0,0 1 0,0-1 0,3 17 0,12 121-1365,-13-113-5461</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7:57:27.836"/>
    </inkml:context>
    <inkml:brush xml:id="br0">
      <inkml:brushProperty name="width" value="0.05" units="cm"/>
      <inkml:brushProperty name="height" value="0.05" units="cm"/>
    </inkml:brush>
  </inkml:definitions>
  <inkml:trace contextRef="#ctx0" brushRef="#br0">63 93 24575,'6'-11'0,"0"0"0,-1-1 0,-1 1 0,0-1 0,4-21 0,-8 33 0,0 0 0,0 0 0,-1 0 0,1 0 0,0 0 0,0 0 0,0 0 0,0 0 0,0 0 0,0 0 0,0 0 0,0 0 0,0 0 0,0 0 0,0 0 0,0 0 0,0 0 0,0 0 0,0 0 0,-1 0 0,1 0 0,0 0 0,0 0 0,0-1 0,0 1 0,0 0 0,0 0 0,0 0 0,0 0 0,0 0 0,0 0 0,0 0 0,0 0 0,0 0 0,0 0 0,0 0 0,0 0 0,0 0 0,0 0 0,0 0 0,0 0 0,0 0 0,0 0 0,0-1 0,0 1 0,0 0 0,0 0 0,0 0 0,0 0 0,0 0 0,0 0 0,0 0 0,0 0 0,0 0 0,0 0 0,0 0 0,-6 8 0,-6 13 0,-4 10 0,2 1 0,2 0 0,1 0 0,-10 46 0,21-76 0,-1 0 0,1 1 0,0-1 0,0 1 0,-1-1 0,2 0 0,-1 1 0,0-1 0,0 0 0,1 1 0,0-1 0,-1 0 0,1 1 0,0-1 0,0 0 0,0 0 0,0 0 0,0 0 0,1 0 0,1 2 0,-1-2 0,0-1 0,0 1 0,1-1 0,-1 1 0,1-1 0,-1 0 0,1 0 0,-1 0 0,1 0 0,-1-1 0,1 1 0,0-1 0,-1 0 0,1 1 0,0-1 0,-1 0 0,6-1 0,7-1 66,0-1 0,0 0-1,0-1 1,21-9 0,56-28-964,-69 30 102,23-12-6030</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7:57:28.179"/>
    </inkml:context>
    <inkml:brush xml:id="br0">
      <inkml:brushProperty name="width" value="0.05" units="cm"/>
      <inkml:brushProperty name="height" value="0.05" units="cm"/>
    </inkml:brush>
  </inkml:definitions>
  <inkml:trace contextRef="#ctx0" brushRef="#br0">212 29 24575,'-1'-2'0,"1"1"0,0 0 0,0 0 0,-1 0 0,1-1 0,-1 1 0,1 0 0,-1 0 0,1 0 0,-1 0 0,0 0 0,1 0 0,-1 0 0,0 0 0,0 0 0,0 0 0,0 0 0,1 1 0,-1-1 0,-1 0 0,1 1 0,0-1 0,0 1 0,0-1 0,0 1 0,0-1 0,0 1 0,-1 0 0,1-1 0,-1 1 0,-3-1 0,1 0 0,0 1 0,0 0 0,-1-1 0,1 2 0,0-1 0,-6 1 0,2 1 0,1 0 0,-1 1 0,1 0 0,0 0 0,0 1 0,0-1 0,1 1 0,-1 1 0,1-1 0,0 1 0,0 1 0,1-1 0,-1 1 0,1 0 0,1 0 0,-1 0 0,1 1 0,-7 13 0,7-11 0,0 0 0,1 1 0,0-1 0,0 1 0,1 0 0,0 0 0,1 0 0,0 0 0,1 0 0,0 0 0,0 0 0,1 0 0,1 0 0,2 13 0,-3-20 0,0-1 0,0 1 0,0 0 0,0 0 0,0-1 0,0 1 0,1-1 0,-1 1 0,1-1 0,0 0 0,0 1 0,-1-1 0,2 0 0,-1 0 0,0 0 0,0-1 0,1 1 0,-1 0 0,0-1 0,1 1 0,0-1 0,-1 0 0,1 0 0,0 0 0,4 0 0,-1 0 0,0-1 0,0 1 0,-1-2 0,1 1 0,0-1 0,0 0 0,0 0 0,0 0 0,-1-1 0,1 0 0,7-3 0,3-2 0,-5 2 0,0 1 0,-1-1 0,0-1 0,0 0 0,0 0 0,0-1 0,9-9 0,-19 16 7,0 0-1,0 0 0,0 0 1,0 0-1,0 0 0,-1 0 0,1 0 1,0 0-1,0 0 0,0 0 1,0 0-1,-1 0 0,1 0 1,0 0-1,0 0 0,0 0 1,0 0-1,0-1 0,-1 1 1,1 0-1,0 0 0,0 0 1,0 0-1,0 0 0,0 0 1,0 0-1,-1 0 0,1-1 1,0 1-1,0 0 0,0 0 0,0 0 1,0 0-1,0 0 0,0-1 1,0 1-1,0 0 0,0 0 1,0 0-1,0 0 0,0-1 1,0 1-1,0 0 0,0 0 1,0 0-1,0 0 0,0 0 1,0-1-1,0 1 0,0 0 1,0 0-1,0 0 0,0-1 1,-15 6-1714,-1 3-5119</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7:57:28.539"/>
    </inkml:context>
    <inkml:brush xml:id="br0">
      <inkml:brushProperty name="width" value="0.05" units="cm"/>
      <inkml:brushProperty name="height" value="0.05" units="cm"/>
    </inkml:brush>
  </inkml:definitions>
  <inkml:trace contextRef="#ctx0" brushRef="#br0">0 242 24575,'6'-9'0,"7"-8"0,11-11 0,10-5 0,10-4 0,7 2 0,6 4 0,2 7 0,-3 8 0,-5 6 0,-9 9 0,-11 6 0,-11 3-8191</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7:57:28.898"/>
    </inkml:context>
    <inkml:brush xml:id="br0">
      <inkml:brushProperty name="width" value="0.05" units="cm"/>
      <inkml:brushProperty name="height" value="0.05" units="cm"/>
    </inkml:brush>
  </inkml:definitions>
  <inkml:trace contextRef="#ctx0" brushRef="#br0">398 285 24575,'15'-24'0,"-1"0"0,-1-1 0,-1 0 0,-1-1 0,-1-1 0,10-44 0,-20 68 0,1 0 0,-1 0 0,1 0 0,-1 0 0,0 0 0,0 0 0,0 0 0,0 0 0,-1 0 0,0 0 0,1 0 0,-1 0 0,0 0 0,-1-3 0,1 5 0,0 0 0,0 0 0,0-1 0,-1 1 0,1 0 0,0 1 0,0-1 0,-1 0 0,1 0 0,0 0 0,-1 1 0,1-1 0,-1 1 0,1-1 0,-1 1 0,1 0 0,-1-1 0,1 1 0,-1 0 0,1 0 0,-1 0 0,1 0 0,-1 0 0,1 0 0,-1 1 0,1-1 0,-1 0 0,1 1 0,-3 0 0,-13 5 0,1 0 0,-1 1 0,1 1 0,1 0 0,-1 2 0,-26 20 0,11-5 0,2 2 0,-28 30 0,32-29 0,1 1 0,2 1 0,0 1 0,2 1 0,2 0 0,-24 56 0,39-79 0,0 0 0,0 1 0,1-1 0,0 1 0,1 0 0,0-1 0,1 1 0,0 0 0,1 9 0,0-14 0,-1 0 0,2 0 0,-1 0 0,1 0 0,-1 0 0,1-1 0,0 1 0,1-1 0,-1 1 0,1-1 0,0 0 0,0 0 0,0 0 0,1-1 0,-1 1 0,1-1 0,0 1 0,0-1 0,5 2 0,2 1 27,0-1-1,1 0 0,0-1 0,0 0 1,0-1-1,0 0 0,1-1 0,-1 0 1,1-1-1,-1-1 0,1 0 0,15-2 1,10-3-596,0-1 0,61-19 0,-24 2-6257</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7:57:29.381"/>
    </inkml:context>
    <inkml:brush xml:id="br0">
      <inkml:brushProperty name="width" value="0.05" units="cm"/>
      <inkml:brushProperty name="height" value="0.05" units="cm"/>
    </inkml:brush>
  </inkml:definitions>
  <inkml:trace contextRef="#ctx0" brushRef="#br0">237 206 24575,'0'-21'0,"-1"1"0,0-1 0,-5-22 0,4 37 0,1 0 0,-1 0 0,0 0 0,0 0 0,-1 0 0,0 0 0,0 1 0,0-1 0,-1 1 0,0 0 0,0 0 0,0 0 0,0 0 0,-8-5 0,10 8 0,0 1 0,0 0 0,0 0 0,0 0 0,0 0 0,0 0 0,0 0 0,0 0 0,0 0 0,0 1 0,-1-1 0,1 1 0,0 0 0,-1 0 0,1 0 0,0 0 0,0 0 0,-5 1 0,4 0 0,0 0 0,0 0 0,-1 0 0,1 1 0,1 0 0,-1-1 0,0 1 0,0 0 0,1 1 0,-1-1 0,-3 4 0,1 1 0,0-1 0,0 1 0,1 0 0,0 0 0,0 0 0,1 0 0,0 1 0,0-1 0,0 1 0,0 8 0,1-6 0,1-1 0,0 1 0,1 0 0,0 0 0,1 0 0,0-1 0,0 1 0,1-1 0,0 1 0,1-1 0,5 14 0,-4-12 0,0 1 0,-1 0 0,0 1 0,-1-1 0,-1 0 0,0 20 0,1-1 0,-2-30 0,0 1 0,0-1 0,0 0 0,0 0 0,1 1 0,-1-1 0,0 0 0,1 1 0,-1-1 0,1 0 0,-1 0 0,1 0 0,-1 0 0,1 0 0,0 0 0,0 0 0,0 0 0,-1 0 0,1 0 0,0 0 0,0 0 0,0 0 0,0 0 0,1-1 0,-1 1 0,0-1 0,2 2 0,-1-2 0,1 1 0,0-1 0,0 0 0,0 0 0,-1 0 0,1 0 0,0 0 0,0 0 0,0-1 0,5-1 0,21-9 0,-24 8 0,-9 6 0,-8 4-124,1 0 0,-1-1 0,-1 0 0,1-1 0,-1 0 0,0-1-1,0 0 1,0-1 0,0-1 0,-18 2 0,16-4-6702</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7:57:29.727"/>
    </inkml:context>
    <inkml:brush xml:id="br0">
      <inkml:brushProperty name="width" value="0.05" units="cm"/>
      <inkml:brushProperty name="height" value="0.05" units="cm"/>
    </inkml:brush>
  </inkml:definitions>
  <inkml:trace contextRef="#ctx0" brushRef="#br0">186 84 24575,'6'-6'0,"20"-23"0,-25 28 0,0-1 0,1 0 0,-1 0 0,0 0 0,0 0 0,0 0 0,0 0 0,-1 0 0,1 0 0,0 0 0,-1 0 0,1 0 0,-1-4 0,0 5 0,-1 0 0,1 0 0,0 0 0,-1 0 0,1 0 0,-1 0 0,1 1 0,-1-1 0,1 0 0,-1 0 0,0 0 0,1 1 0,-1-1 0,0 0 0,0 1 0,1-1 0,-1 1 0,0-1 0,0 1 0,0-1 0,0 1 0,0 0 0,0-1 0,0 1 0,0 0 0,0 0 0,0-1 0,0 1 0,0 0 0,0 0 0,0 0 0,0 0 0,0 1 0,0-1 0,0 0 0,-1 1 0,-39 8 0,41-9 0,-12 4 0,0 1 0,0 0 0,1 1 0,-1 0 0,1 1 0,-15 12 0,20-15 0,1 1 0,-1 0 0,1 1 0,0-1 0,0 1 0,0 0 0,1 0 0,0 1 0,1-1 0,-1 1 0,1 0 0,-4 11 0,7-13 0,-1-1 0,1 1 0,0-1 0,0 1 0,0-1 0,1 1 0,0 0 0,0-1 0,0 1 0,0-1 0,1 0 0,-1 1 0,1-1 0,0 0 0,1 0 0,-1 0 0,1 0 0,-1-1 0,1 1 0,7 5 0,5 6 0,1 0 0,0-2 0,21 13 0,-29-20 0,8 5 0,32 23 0,-46-32 0,0 0 0,0 0 0,0 0 0,0 0 0,0 0 0,-1 0 0,1 0 0,-1 0 0,1 1 0,-1-1 0,0 1 0,0-1 0,0 1 0,0-1 0,-1 1 0,1 0 0,0 3 0,-1-5 0,-1 1 0,1 0 0,0-1 0,-1 1 0,1 0 0,-1-1 0,0 1 0,1-1 0,-1 1 0,0-1 0,0 0 0,0 1 0,0-1 0,0 0 0,0 1 0,-1-1 0,1 0 0,0 0 0,-2 1 0,-31 16 0,27-15 0,-88 37-1365,45-22-5461</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7:57:30.351"/>
    </inkml:context>
    <inkml:brush xml:id="br0">
      <inkml:brushProperty name="width" value="0.05" units="cm"/>
      <inkml:brushProperty name="height" value="0.05" units="cm"/>
    </inkml:brush>
  </inkml:definitions>
  <inkml:trace contextRef="#ctx0" brushRef="#br0">1 222 24575,'31'-14'0,"248"-71"0,100-29 0,-364 109 0,-1 1 0,-23 14 0,-13 8 0,0 1 0,-19 22 0,33-31 0,0 0 0,1 0 0,0 1 0,1 0 0,0 0 0,0 0 0,-4 16 0,4-4 0,1 1 0,1-1 0,1 1 0,1 0 0,1 0 0,2-1 0,0 1 0,1 0 0,1-1 0,2 1 0,0-1 0,10 26 0,-7-32 0,-8-16 0,0-1 0,0 0 0,0 0 0,1 0 0,-1 0 0,0 0 0,0 1 0,0-1 0,0 0 0,0 0 0,0 0 0,1 0 0,-1 0 0,0 0 0,0 0 0,0 0 0,0 0 0,0 0 0,1 0 0,-1 1 0,0-1 0,0 0 0,0 0 0,0 0 0,1 0 0,-1 0 0,0 0 0,0 0 0,0 0 0,0-1 0,1 1 0,-1 0 0,0 0 0,0 0 0,0 0 0,0 0 0,1 0 0,-1 0 0,0 0 0,0 0 0,0 0 0,0 0 0,1-1 0,-1-1 0,1 1 0,-1-1 0,1 0 0,-1 0 0,1 0 0,-1 0 0,0 0 0,0 0 0,0 0 0,0 0 0,0 1 0,0-1 0,-1 0 0,0-2 0,0-2 0,0 0 0,-1 1 0,1-1 0,-1 0 0,-1 1 0,1 0 0,-1-1 0,0 1 0,0 0 0,0 0 0,-1 1 0,0-1 0,0 1 0,0 0 0,0 0 0,-1 0 0,0 0 0,1 1 0,-7-3 0,3 2 0,0 1 0,-1-1 0,0 2 0,0-1 0,0 1 0,0 1 0,0 0 0,0 0 0,0 1 0,0 0 0,-17 2 0,4 2 0,1 0 0,-1 2 0,1 0 0,1 2 0,-1 0 0,1 1 0,1 1 0,0 1 0,-20 14 0,33-21 69,1 1-1,-1-1 0,1 1 0,-7 8 1,10-11-170,1 0 1,0 0-1,-1 0 1,1 1 0,0-1-1,0 0 1,0 0-1,0 1 1,1-1 0,-1 0-1,1 1 1,-1-1 0,1 1-1,0-1 1,0 0-1,0 4 1,5 13-6726</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7:57:30.708"/>
    </inkml:context>
    <inkml:brush xml:id="br0">
      <inkml:brushProperty name="width" value="0.05" units="cm"/>
      <inkml:brushProperty name="height" value="0.05" units="cm"/>
    </inkml:brush>
  </inkml:definitions>
  <inkml:trace contextRef="#ctx0" brushRef="#br0">250 288 24575,'6'-7'0,"0"-1"0,-1 1 0,0-1 0,0 0 0,0 0 0,-1 0 0,0-1 0,4-14 0,-3 6 0,-1-1 0,-1 1 0,3-28 0,-6 39 0,0-1 0,0 0 0,0 0 0,-1 1 0,0-1 0,-1 1 0,1-1 0,-1 1 0,-4-11 0,5 15 0,0 0 0,0 1 0,0-1 0,-1 0 0,1 0 0,0 1 0,-1-1 0,1 1 0,-1-1 0,1 1 0,-1 0 0,0-1 0,1 1 0,-1 0 0,0 0 0,0 0 0,0 0 0,0 1 0,0-1 0,0 1 0,0-1 0,0 1 0,0-1 0,0 1 0,0 0 0,0 0 0,-1 0 0,1 0 0,0 1 0,0-1 0,0 0 0,0 1 0,-4 1 0,-2 1 0,-1 1 0,0 0 0,1 1 0,0 0 0,0 0 0,1 1 0,-1 0 0,1 0 0,0 1 0,-7 8 0,5-4 0,1 0 0,0 0 0,1 0 0,0 1 0,1 0 0,-8 20 0,12-28 0,1-1 0,0 1 0,0 0 0,0 0 0,0 0 0,1-1 0,-1 1 0,1 0 0,0 0 0,0 0 0,0 0 0,1 0 0,0 0 0,-1 0 0,1-1 0,1 1 0,-1 0 0,0 0 0,1-1 0,0 1 0,0-1 0,0 0 0,0 1 0,0-1 0,1 0 0,0 0 0,-1-1 0,1 1 0,0 0 0,0-1 0,0 0 0,1 1 0,-1-2 0,1 1 0,6 3 0,2 0 0,0-1 0,19 5 0,-21-7 0,-1 1 0,0-1 0,0 2 0,0-1 0,10 7 0,-18-9 0,0-1 0,0 1 0,0-1 0,0 1 0,0 0 0,-1-1 0,1 1 0,0 0 0,-1 0 0,1 0 0,0 0 0,-1 0 0,1-1 0,-1 1 0,1 0 0,-1 0 0,0 0 0,1 0 0,-1 1 0,0-1 0,0 0 0,0 0 0,1 0 0,-1 0 0,0 0 0,-1 0 0,1 0 0,0 0 0,0 0 0,0 0 0,-1 0 0,1 0 0,0 0 0,-1 0 0,1 0 0,-1 0 0,1 0 0,-1 0 0,1 0 0,-1 0 0,0 0 0,-1 0 0,-2 4 0,0-1 0,-1 1 0,1-1 0,-1 0 0,0-1 0,-7 4 0,-13 5-158,-1-1 1,0-1-1,-1-2 0,-31 7 0,44-12-418,-35 9-6250</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7:57:32.081"/>
    </inkml:context>
    <inkml:brush xml:id="br0">
      <inkml:brushProperty name="width" value="0.05" units="cm"/>
      <inkml:brushProperty name="height" value="0.05" units="cm"/>
    </inkml:brush>
  </inkml:definitions>
  <inkml:trace contextRef="#ctx0" brushRef="#br0">0 704 24575,'1'-6'0,"1"0"0,-1 1 0,1-1 0,1 0 0,-1 1 0,1-1 0,0 1 0,0 0 0,6-7 0,-9 11 0,1 0 0,-1 0 0,1 0 0,0 0 0,-1 0 0,1 1 0,0-1 0,0 0 0,-1 0 0,1 1 0,0-1 0,0 1 0,0-1 0,0 0 0,0 1 0,0 0 0,0-1 0,0 1 0,0 0 0,0-1 0,0 1 0,0 0 0,0 0 0,0 0 0,0 0 0,2 0 0,-2 1 0,1 0 0,-1-1 0,0 1 0,0 0 0,0 0 0,0 0 0,0 1 0,0-1 0,0 0 0,0 0 0,0 0 0,-1 1 0,1-1 0,0 0 0,-1 1 0,1 1 0,3 8 0,-1 0 0,-1 0 0,2 20 0,-3 7 0,-2 0 0,-2 0 0,-2 0 0,-11 47 0,12-61 0,3-18 0,0 0 0,-1-1 0,0 1 0,-3 9 0,1-13 0,4-8 0,1-13 0,80-422 0,-79 431 0,9-28 0,-11 36 0,1 0 0,0 0 0,0 0 0,0 0 0,0 0 0,0 0 0,0 0 0,1 1 0,-1-1 0,1 0 0,-1 1 0,1-1 0,2-1 0,-3 3 0,-1-1 0,1 1 0,0 0 0,0 0 0,-1 0 0,1 0 0,0 0 0,0 0 0,-1 0 0,1 0 0,0 1 0,-1-1 0,1 0 0,0 0 0,0 0 0,-1 1 0,1-1 0,-1 0 0,1 1 0,0-1 0,-1 1 0,1-1 0,-1 1 0,1-1 0,-1 1 0,1-1 0,-1 1 0,1-1 0,-1 1 0,0 0 0,1 0 0,14 24 0,-13-21 0,32 75 0,0 2 0,-29-72 0,0 1 0,1-1 0,0 0 0,0 0 0,14 13 0,-18-20 0,0 0 0,1 0 0,-1 0 0,1-1 0,-1 1 0,1-1 0,-1 1 0,1-1 0,0 0 0,0 0 0,-1 0 0,1-1 0,0 1 0,0-1 0,0 1 0,0-1 0,0 0 0,0 0 0,0 0 0,0-1 0,0 1 0,0-1 0,0 1 0,0-1 0,-1 0 0,1 0 0,0 0 0,-1-1 0,1 1 0,0-1 0,2-2 0,4-2 0,-1-1 0,1 0 0,-2 0 0,1-1 0,-1 0 0,0 0 0,8-14 0,-1 1 0,-2-2 0,0 0 0,-2 0 0,0-1 0,-2 0 0,0-1 0,-2 0 0,-1 0 0,-1 0 0,-1-1 0,0-28 0,-3 50 0,-3-31 0,2 33 0,1 0 0,-1 1 0,1-1 0,-1 0 0,1 0 0,-1 1 0,0-1 0,0 1 0,0-1 0,0 1 0,0-1 0,0 1 0,0-1 0,0 1 0,0 0 0,-3-2 0,4 3 0,-1 0 0,1-1 0,-1 1 0,0 0 0,1 0 0,-1 0 0,0 0 0,1 0 0,-1 0 0,1 0 0,-1 0 0,0 0 0,1 0 0,-1 0 0,0 0 0,1 0 0,-1 0 0,0 1 0,1-1 0,-1 0 0,1 0 0,-1 1 0,1-1 0,-1 0 0,1 1 0,-1-1 0,1 1 0,-1-1 0,1 1 0,-1-1 0,1 1 0,-1-1 0,1 1 0,0-1 0,-1 1 0,1-1 0,0 1 0,0-1 0,0 1 0,-1 0 0,1-1 0,0 1 0,0 0 0,0-1 0,0 2 0,-1 2 0,0 0 0,0 0 0,0 0 0,1 1 0,0-1 0,0 5 0,2-2 0,0 1 0,0 0 0,1 0 0,0-1 0,0 1 0,1-1 0,0 0 0,0 0 0,1-1 0,0 1 0,0-1 0,0 0 0,1 0 0,0-1 0,0 0 0,0 0 0,1 0 0,8 4 0,-1 0 0,1-1 0,1 0 0,-1-2 0,1 0 0,1 0 0,-1-1 0,28 3 0,-39-7 0,-1-1 0,1 0 0,-1 0 0,1 0 0,-1-1 0,7-1 0,-10 2 0,0 0 0,-1 0 0,1 0 0,0-1 0,-1 1 0,1 0 0,0 0 0,-1-1 0,1 1 0,-1 0 0,1-1 0,0 1 0,-1 0 0,1-1 0,-1 1 0,1-1 0,-1 1 0,1-1 0,-1 1 0,0-1 0,1 1 0,-1-1 0,0 0 0,1 1 0,-1-1 0,0 0 0,0 1 0,1-1 0,-1 0 0,0 1 0,0-1 0,0 0 0,0 1 0,0-1 0,0 0 0,0 1 0,0-1 0,0 0 0,0 1 0,0-1 0,-1 0 0,1 1 0,0-1 0,0 0 0,-1 1 0,1-1 0,0 0 0,-1 1 0,1-1 0,-2 0 0,2 0 0,0 0 0,-1 0 0,1 1 0,-1-1 0,1 0 0,-1 0 0,0 0 0,1 1 0,-1-1 0,0 0 0,1 1 0,-1-1 0,0 1 0,0-1 0,0 1 0,1-1 0,-1 1 0,0 0 0,0-1 0,0 1 0,0 0 0,0 0 0,0-1 0,0 1 0,0 0 0,0 0 0,1 0 0,-1 0 0,0 0 0,0 0 0,0 1 0,0-1 0,0 0 0,0 0 0,0 1 0,0-1 0,0 1 0,1-1 0,-1 0 0,0 1 0,0 0 0,0-1 0,1 1 0,-1-1 0,0 1 0,1 0 0,-1 0 0,1-1 0,-2 2 0,-2 3 0,1 0 0,-1 0 0,1 0 0,0 1 0,0-1 0,-2 9 0,0 0 0,2 1 0,-1-1 0,-1 28 0,4-35 0,1 1 0,0-1 0,0 1 0,1-1 0,0 1 0,0-1 0,0 1 0,1-1 0,4 10 0,-5-15 0,0 0 0,-1-1 0,1 1 0,0 0 0,0-1 0,0 1 0,0-1 0,0 1 0,0-1 0,0 0 0,0 1 0,1-1 0,-1 0 0,0 0 0,1 0 0,-1 0 0,1 0 0,0 0 0,-1 0 0,1-1 0,0 1 0,-1-1 0,1 1 0,0-1 0,-1 1 0,1-1 0,0 0 0,0 0 0,0 0 0,-1 0 0,1 0 0,0 0 0,0-1 0,-1 1 0,1 0 0,0-1 0,0 0 0,-1 1 0,1-1 0,-1 0 0,1 0 0,0 0 0,-1 0 0,0 0 0,1 0 0,1-2 0,3-2 0,0 0 0,0-1 0,-1 0 0,1 0 0,-1-1 0,-1 1 0,1-1 0,-1 0 0,3-8 0,-1 0 0,-1 1 0,-1-1 0,0 0 0,-2-1 0,1 1 0,-1-22 0,-1 30 0,-1 0 0,0-1 0,-1 1 0,0 0 0,0 0 0,-1-1 0,1 1 0,-2 0 0,1 0 0,-1 1 0,0-1 0,0 0 0,-1 1 0,1 0 0,-8-9 0,7 12 0,0 0 0,1 0 0,-2 0 0,1 1 0,0 0 0,0-1 0,-1 1 0,-7-2 0,36 6 0,-1-1 0,1-1 0,0-2 0,-1 0 0,1-1 0,-1-2 0,0 0 0,0-2 0,0 0 0,33-16 0,-52 21 0,0 0 0,0 0 0,0 0 0,0 0 0,-1-1 0,1 0 0,-1 0 0,1 0 0,-1 0 0,0 0 0,0-1 0,4-6 0,-7 10 0,1 0 0,-1-1 0,0 1 0,0 0 0,0 0 0,0 0 0,0-1 0,0 1 0,0 0 0,0 0 0,0-1 0,0 1 0,0 0 0,0 0 0,0-1 0,0 1 0,0 0 0,0 0 0,0 0 0,0-1 0,0 1 0,0 0 0,0 0 0,0-1 0,0 1 0,0 0 0,-1 0 0,1 0 0,0-1 0,0 1 0,0 0 0,0 0 0,0 0 0,-1 0 0,1-1 0,0 1 0,0 0 0,0 0 0,-1 0 0,1 0 0,0 0 0,0 0 0,-1-1 0,1 1 0,0 0 0,0 0 0,0 0 0,-1 0 0,1 0 0,0 0 0,0 0 0,-1 0 0,1 0 0,0 0 0,0 0 0,-1 0 0,1 1 0,0-1 0,0 0 0,-1 0 0,1 0 0,0 0 0,0 0 0,0 0 0,-1 1 0,-16 5 0,8-1 0,1 0 0,0 1 0,0 0 0,0 1 0,1-1 0,0 1 0,0 1 0,1 0 0,0-1 0,0 2 0,1-1 0,0 1 0,-4 10 0,5-12 0,1 1 0,0 1 0,0-1 0,1 0 0,0 1 0,0-1 0,1 1 0,0-1 0,1 1 0,-1 0 0,2-1 0,-1 1 0,2 0 0,-1-1 0,4 11 0,-5-16 0,1-1 0,-1 0 0,1 0 0,0 0 0,0 0 0,0 0 0,0 0 0,0 0 0,1 0 0,-1-1 0,0 1 0,1 0 0,0-1 0,-1 1 0,1-1 0,0 1 0,0-1 0,-1 0 0,1 0 0,0 0 0,0 0 0,0 0 0,1 0 0,-1-1 0,0 1 0,0-1 0,5 1 0,-4-1 0,1-1 0,-1 1 0,1-1 0,0 0 0,-1 0 0,0-1 0,1 1 0,-1-1 0,0 0 0,0 0 0,0 0 0,0 0 0,0 0 0,0-1 0,-1 1 0,5-5 0,3-6 0,1-1 0,-2-1 0,0 0 0,0 0 0,-2 0 0,0-1 0,0 0 0,6-31 0,-3 5 0,-3 0 0,4-60 0,-9-92 0,0 302 0,1 55 0,0-118-455,1 0 0,12 48 0,-8-66-6371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7:56:47.877"/>
    </inkml:context>
    <inkml:brush xml:id="br0">
      <inkml:brushProperty name="width" value="0.05" units="cm"/>
      <inkml:brushProperty name="height" value="0.05" units="cm"/>
    </inkml:brush>
  </inkml:definitions>
  <inkml:trace contextRef="#ctx0" brushRef="#br0">119 497 24575,'10'-11'0,"-1"-1"0,0-1 0,-1 1 0,-1-1 0,0-1 0,0 0 0,-2 0 0,0 0 0,0 0 0,-1-1 0,-1 1 0,3-29 0,-6 41 0,0-1 0,0 1 0,0 0 0,0 0 0,0 0 0,0 0 0,-1 0 0,1 0 0,-1 0 0,1-1 0,-1 1 0,0 0 0,0 1 0,0-1 0,0 0 0,0 0 0,0 0 0,0 0 0,-1 1 0,1-1 0,-1 1 0,-1-2 0,1 2 0,0 0 0,0 0 0,0 0 0,0 0 0,0 1 0,0-1 0,0 1 0,0 0 0,0-1 0,0 1 0,0 0 0,0 0 0,0 0 0,0 1 0,0-1 0,0 0 0,0 1 0,0-1 0,0 1 0,0 0 0,0 0 0,0 0 0,-1 1 0,-7 3 0,2 1 0,-1 0 0,1 1 0,0 0 0,0 0 0,1 1 0,0 0 0,0 0 0,1 1 0,-10 16 0,10-13 0,-1 0 0,2 1 0,0-1 0,0 1 0,1 0 0,1 1 0,-3 26 0,5-34 0,1-1 0,0 1 0,0-1 0,0 1 0,1-1 0,0 1 0,0-1 0,1 1 0,-1-1 0,1 0 0,0 0 0,1 0 0,-1 0 0,1 0 0,0 0 0,0-1 0,0 1 0,1-1 0,0 0 0,5 5 0,-3-5 0,-1 0 0,1 0 0,0-1 0,1 0 0,-1 0 0,0 0 0,1-1 0,0 0 0,-1 0 0,1-1 0,0 0 0,0 0 0,0-1 0,0 1 0,0-1 0,7-2 0,-2 1 0,0-1 0,0 0 0,0-1 0,0-1 0,-1 0 0,1 0 0,-1-1 0,0-1 0,-1 0 0,16-10 0,-13 5 0,0 0 0,0-1 0,-2 0 0,1-1 0,-1 0 0,17-28 0,-14 15 0,-1-1 0,0 0 0,-2-1 0,-2 0 0,0-1 0,-2 0 0,-1 0 0,3-39 0,-7 49 0,2-50 0,-4 64 0,0 0 0,-1 0 0,1 0 0,-1 0 0,0 0 0,0 0 0,-1 0 0,1 0 0,-1 0 0,-3-5 0,4 9 0,1 1 0,-1-1 0,1 0 0,-1 0 0,1 1 0,-1-1 0,1 0 0,-1 1 0,0-1 0,1 1 0,-1-1 0,0 1 0,1-1 0,-1 1 0,0 0 0,0-1 0,0 1 0,1 0 0,-1-1 0,0 1 0,0 0 0,0 0 0,0 0 0,1 0 0,-1 0 0,0 0 0,-1 0 0,0 1 0,0-1 0,0 1 0,0 0 0,1 0 0,-1 0 0,0 0 0,1 0 0,-1 0 0,0 1 0,1-1 0,-2 3 0,-3 2 0,1 1 0,0-1 0,1 1 0,-7 13 0,2 4 0,1 0 0,1 1 0,1 0 0,2 0 0,0 0 0,2 0 0,0 1 0,2-1 0,1 0 0,1 1 0,1-1 0,12 49 0,-12-66 0,-1 0 0,1 0 0,1 0 0,0 0 0,0-1 0,0 1 0,1-1 0,0 0 0,9 9 0,-11-13 0,0 0 0,1 0 0,-1 0 0,1-1 0,0 1 0,0-1 0,0 0 0,0 0 0,0 0 0,0-1 0,1 0 0,-1 0 0,1 0 0,-1 0 0,0 0 0,1-1 0,-1 0 0,1 0 0,7-1 0,0-2 0,-1 0 0,0 0 0,0-1 0,-1 0 0,1-1 0,-1 0 0,0-1 0,0 0 0,0-1 0,-1 0 0,0 0 0,10-11 0,7-10 0,-1 0 0,30-45 0,-31 38 0,-2-1 0,26-57 0,-48 95 0,-59 123 0,47-102 0,-1-1 0,-1-1 0,0 0 0,-21 22 0,27-35 0,0-1 0,0-1 0,-1 1 0,-13 7 0,18-12 0,0 1 0,-1-1 0,1 0 0,0-1 0,-1 1 0,1-1 0,-1 0 0,0 0 0,1 0 0,-1-1 0,-9 0 0,14 0 0,-1 0 0,1 1 0,0-1 0,0 0 0,-1 0 0,1 0 0,0 0 0,-1 0 0,1 0 0,0 0 0,0 0 0,-1 0 0,1 0 0,0 0 0,0 0 0,-1 0 0,1-1 0,0 1 0,-1 0 0,1 0 0,0 0 0,0 0 0,-1 0 0,1 0 0,0-1 0,0 1 0,0 0 0,-1 0 0,1 0 0,0-1 0,0 1 0,0 0 0,0 0 0,-1-1 0,1 1 0,0 0 0,0 0 0,0-1 0,0 1 0,0 0 0,0-1 0,0 1 0,0 0 0,0 0 0,0-1 0,0 1 0,0 0 0,0-1 0,0 1 0,0 0 0,0 0 0,0-1 0,0 1 0,0 0 0,0 0 0,0-1 0,1 1 0,-1 0 0,0-1 0,15-10 0,-5 7 0,0 1 0,-1 0 0,2 1 0,-1 0 0,0 1 0,0 0 0,0 0 0,1 1 0,13 2 0,7 1 0,55 14 0,-57-9 86,0 1-1,0 1 0,33 17 1,-50-20-257,1 0 0,-1 0 1,0 1-1,-1 1 0,0 0 1,0 0-1,-1 1 0,-1 1 1,10 11-1,-9-5-6655</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7:57:32.404"/>
    </inkml:context>
    <inkml:brush xml:id="br0">
      <inkml:brushProperty name="width" value="0.05" units="cm"/>
      <inkml:brushProperty name="height" value="0.05" units="cm"/>
    </inkml:brush>
  </inkml:definitions>
  <inkml:trace contextRef="#ctx0" brushRef="#br0">52 103 24575,'-1'-6'0,"1"1"0,9 2 0,11 0 0,35-6 0,-52 8 0,0 0 0,0 0 0,0-1 0,0 1 0,0-1 0,0 1 0,-1-1 0,1 0 0,0 0 0,-1 0 0,0 0 0,1-1 0,-1 1 0,2-4 0,-3 6 0,0-1 0,-1 0 0,1 0 0,-1 0 0,1 0 0,-1 0 0,1 0 0,-1 0 0,0 0 0,1 0 0,-1 0 0,0 0 0,0 0 0,0 0 0,0 0 0,0 0 0,0 0 0,0 0 0,0 0 0,0 0 0,-1 0 0,1 0 0,0 0 0,0 0 0,-1-1 0,0 1 0,-1-1 0,1 1 0,0 0 0,0 0 0,-1 0 0,1 0 0,-1 0 0,1 0 0,-1 0 0,1 0 0,-1 0 0,1 1 0,-4-2 0,-1 1 0,1-1 0,-1 1 0,0 1 0,0-1 0,0 1 0,0 0 0,-12 1 0,13 1 0,0-1 0,-1 1 0,1 0 0,0 1 0,0 0 0,0-1 0,0 2 0,0-1 0,1 0 0,-1 1 0,1 0 0,0 0 0,0 0 0,1 0 0,-1 1 0,1 0 0,0 0 0,-5 9 0,7-10 0,-1 0 0,0 0 0,1 0 0,0 0 0,0 0 0,0 1 0,0-1 0,1 0 0,0 1 0,-1-1 0,2 0 0,-1 1 0,0-1 0,1 0 0,0 0 0,0 0 0,0 1 0,1-1 0,-1 0 0,1 0 0,0 0 0,0-1 0,0 1 0,1 0 0,3 4 0,-4-6-136,0 0-1,0 0 1,1 0-1,-1-1 1,0 1-1,1-1 1,-1 1-1,1-1 0,3 1 1,7 2-6690</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7:57:32.731"/>
    </inkml:context>
    <inkml:brush xml:id="br0">
      <inkml:brushProperty name="width" value="0.05" units="cm"/>
      <inkml:brushProperty name="height" value="0.05" units="cm"/>
    </inkml:brush>
  </inkml:definitions>
  <inkml:trace contextRef="#ctx0" brushRef="#br0">240 114 24575,'-6'-46'0,"5"38"0,-1 1 0,1 0 0,1-1 0,0 1 0,0-1 0,1-8 0,-1 16 0,-1 0 0,1 0 0,0-1 0,0 1 0,0 0 0,0 0 0,0-1 0,1 1 0,-1 0 0,0 0 0,0-1 0,0 1 0,0 0 0,0 0 0,0 0 0,0-1 0,0 1 0,0 0 0,1 0 0,-1 0 0,0-1 0,0 1 0,0 0 0,0 0 0,1 0 0,-1 0 0,0-1 0,0 1 0,0 0 0,1 0 0,-1 0 0,0 0 0,0 0 0,0 0 0,1 0 0,-1 0 0,0 0 0,0 0 0,1 0 0,-1 0 0,0 0 0,0 0 0,1 0 0,8 9 0,6 17 0,-6-5 0,-2-1 0,0 1 0,-2 0 0,0 1 0,-1-1 0,-1 1 0,-2-1 0,0 1 0,-1 0 0,-1 0 0,-4 23 0,3-33 0,-1 1 0,0-1 0,-1 0 0,-1 0 0,0 0 0,0 0 0,-1-1 0,-14 20 0,14-23 0,0-1 0,-1 1 0,-1-1 0,1-1 0,-1 1 0,0-1 0,-1-1 0,1 1 0,-1-2 0,0 1 0,0-1 0,-13 4 0,14-6-151,-1 0-1,1 0 0,-1-1 0,1 0 1,-1 0-1,0-1 0,1-1 1,-13-1-1,-18-6-6674</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7:57:33.076"/>
    </inkml:context>
    <inkml:brush xml:id="br0">
      <inkml:brushProperty name="width" value="0.05" units="cm"/>
      <inkml:brushProperty name="height" value="0.05" units="cm"/>
    </inkml:brush>
  </inkml:definitions>
  <inkml:trace contextRef="#ctx0" brushRef="#br0">0 64 24575,'3'-3'0,"4"-4"0,1-3 0,1-1 0,0 0 0,1 0 0,2 3 0,1 6 0,2 6 0,-1 2-8191</inkml:trace>
  <inkml:trace contextRef="#ctx0" brushRef="#br0" timeOffset="1">273 183 24575,'3'-1'0,"-1"0"0,1 1 0,0-1 0,-1 0 0,1 0 0,-1-1 0,1 1 0,-1-1 0,0 1 0,1-1 0,-1 0 0,2-2 0,15-9 0,-20 14 0,0 1 0,0-1 0,0 0 0,0 1 0,0-1 0,1 0 0,-1 1 0,0-1 0,1 1 0,-1-1 0,1 1 0,0-1 0,-1 1 0,1 0 0,0-1 0,0 4 0,0 0 0,0-1 0,0 1 0,0 0 0,0 0 0,3 7 0,0-3 0,1 0 0,1-1 0,0 1 0,8 10 0,-9-14 0,0 0 0,-1 0 0,1 1 0,-1-1 0,0 1 0,0 0 0,-1 0 0,0 0 0,0 0 0,0 0 0,-1 0 0,1 8 0,-2-11 17,-1 0-1,0-1 1,0 1-1,0 0 1,0 0-1,0-1 1,0 1-1,-1 0 1,1-1-1,-1 1 1,0-1-1,0 0 0,0 0 1,0 0-1,0 1 1,0-2-1,0 1 1,-1 0-1,-4 2 1,-6 4-327,0-1 1,-23 8-1,24-9-456,-41 15-6060</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7:57:34.232"/>
    </inkml:context>
    <inkml:brush xml:id="br0">
      <inkml:brushProperty name="width" value="0.05" units="cm"/>
      <inkml:brushProperty name="height" value="0.05" units="cm"/>
    </inkml:brush>
  </inkml:definitions>
  <inkml:trace contextRef="#ctx0" brushRef="#br0">318 81 24575,'4'-4'0,"-1"1"0,1-1 0,-1-1 0,0 1 0,-1 0 0,1-1 0,2-6 0,-4 10 0,-1 0 0,1 0 0,-1 0 0,1 0 0,-1-1 0,1 1 0,-1 0 0,0 0 0,0 0 0,0-1 0,0 1 0,0 0 0,0 0 0,0 0 0,0-1 0,0 1 0,0 0 0,-1 0 0,1 0 0,0 0 0,-1-1 0,1 1 0,-1 0 0,0 0 0,1 0 0,-1 0 0,0 0 0,1 0 0,-1 0 0,0 1 0,0-1 0,0 0 0,0 0 0,0 0 0,0 1 0,-1-2 0,1 2 0,-1 0 0,1-1 0,-1 1 0,1 0 0,0 0 0,-1 0 0,1 0 0,0 0 0,-1 0 0,1 0 0,0 1 0,-1-1 0,1 0 0,0 1 0,-1-1 0,1 1 0,0 0 0,0-1 0,-1 1 0,1 0 0,0 0 0,0-1 0,0 1 0,0 0 0,0 0 0,0 0 0,0 0 0,1 0 0,-2 2 0,-21 35 0,2 13 0,2 1 0,3 1 0,-14 73 0,23-86 0,4-23 0,0-1 0,-1 1 0,-8 17 0,6-16 0,1-5 0,0 0 0,-12 20 0,16-31 0,0 0 0,-1 1 0,1-1 0,-1 0 0,1 0 0,-1 0 0,0 0 0,0-1 0,0 1 0,0 0 0,0-1 0,-1 1 0,1-1 0,0 0 0,-1 0 0,1 0 0,-1 0 0,1 0 0,-1 0 0,-2 0 0,3-1 0,0 0 0,0-1 0,0 1 0,0-1 0,0 1 0,0-1 0,0 0 0,1 1 0,-1-1 0,0 0 0,0 0 0,1 0 0,-1 0 0,1-1 0,-1 1 0,1 0 0,-1-1 0,1 1 0,0-1 0,-1 1 0,1-1 0,0 0 0,0 0 0,0 1 0,1-1 0,-1 0 0,0-2 0,-4-7 0,2-1 0,-1 0 0,-1-14 0,4 19 0,-2-13 167,-1-34 0,4 38-592,-1-1 0,-1 1 1,-5-21-1,4 25-6401</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7:57:34.571"/>
    </inkml:context>
    <inkml:brush xml:id="br0">
      <inkml:brushProperty name="width" value="0.05" units="cm"/>
      <inkml:brushProperty name="height" value="0.05" units="cm"/>
    </inkml:brush>
  </inkml:definitions>
  <inkml:trace contextRef="#ctx0" brushRef="#br0">15 0 24575,'-3'0'0,"-4"0"0,2 0 0</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7:57:34.913"/>
    </inkml:context>
    <inkml:brush xml:id="br0">
      <inkml:brushProperty name="width" value="0.05" units="cm"/>
      <inkml:brushProperty name="height" value="0.05" units="cm"/>
    </inkml:brush>
  </inkml:definitions>
  <inkml:trace contextRef="#ctx0" brushRef="#br0">217 271 24575,'6'-36'0,"-5"30"0,0 1 0,0 0 0,0-1 0,-1 1 0,1-1 0,-1 1 0,-1-9 0,0 13 0,1-1 0,-1 0 0,0 1 0,0-1 0,0 0 0,0 1 0,0-1 0,0 1 0,0 0 0,0-1 0,0 1 0,-1 0 0,1 0 0,-1 0 0,1 0 0,0 0 0,-1 0 0,0 0 0,1 0 0,-1 0 0,0 1 0,1-1 0,-1 1 0,0-1 0,0 1 0,1 0 0,-1 0 0,-2 0 0,1-1 0,-1 1 0,1 1 0,-1-1 0,1 1 0,-1-1 0,1 1 0,0 0 0,-1 0 0,1 0 0,0 1 0,0-1 0,0 1 0,0 0 0,0 0 0,0 0 0,0 0 0,1 0 0,-1 1 0,-3 3 0,-5 7 0,0 0 0,-14 24 0,22-33 0,-9 16 0,0 0 0,-17 42 0,26-52 0,-1-1 0,2 1 0,-1-1 0,1 1 0,1 0 0,0 0 0,0 0 0,1 0 0,1 14 0,-1-21 0,1 0 0,-1-1 0,0 1 0,1-1 0,0 1 0,-1-1 0,1 1 0,0-1 0,0 1 0,0-1 0,1 0 0,-1 1 0,0-1 0,1 0 0,0 0 0,-1 0 0,1 0 0,0 0 0,0-1 0,0 1 0,0-1 0,0 1 0,0-1 0,1 1 0,-1-1 0,1 0 0,-1 0 0,0-1 0,1 1 0,-1 0 0,1-1 0,0 1 0,-1-1 0,1 0 0,-1 0 0,1 0 0,0 0 0,-1 0 0,6-2 0,3 0 0,1-2 0,-1 1 0,0-1 0,0-1 0,0 0 0,0-1 0,14-10 0,-10 6 0,1-2 0,-2 0 0,0-1 0,0-1 0,-1 0 0,-1 0 0,0-1 0,-1-1 0,0 0 0,12-28 0,-19 36 0,0-2 0,-1 1 0,0 0 0,-1-1 0,0 1 0,0-1 0,-1 0 0,0 0 0,-1 1 0,0-1 0,0 0 0,-1 0 0,-1 1 0,0-1 0,0 0 0,0 1 0,-1 0 0,-1-1 0,0 1 0,0 1 0,-1-1 0,-7-11 0,7 14 38,0-1 0,0 1 0,-1 0 0,1 0 0,-2 1 0,1-1 0,0 1 0,-9-4 0,11 7-128,1 0 0,-1 0 0,1 1 0,-1-1 0,0 1 1,0 0-1,0 0 0,0 0 0,0 1 0,0-1 1,0 1-1,0 0 0,0 0 0,0 0 0,0 1 0,0 0 1,0-1-1,-4 3 0,-14 7-6736</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7:57:35.258"/>
    </inkml:context>
    <inkml:brush xml:id="br0">
      <inkml:brushProperty name="width" value="0.05" units="cm"/>
      <inkml:brushProperty name="height" value="0.05" units="cm"/>
    </inkml:brush>
  </inkml:definitions>
  <inkml:trace contextRef="#ctx0" brushRef="#br0">8 4 24575,'-3'-3'0,"0"2"0,2 4 0,2 5 0,3 6 0,5 7 0,0 5 0,1 2 0,0 2 0,0 1 0,-1-2 0,-2-2 0,-2-4 0,-2-5-8191</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7:57:35.601"/>
    </inkml:context>
    <inkml:brush xml:id="br0">
      <inkml:brushProperty name="width" value="0.05" units="cm"/>
      <inkml:brushProperty name="height" value="0.05" units="cm"/>
    </inkml:brush>
  </inkml:definitions>
  <inkml:trace contextRef="#ctx0" brushRef="#br0">21 96 24575,'5'-10'0,"-1"0"0,0 0 0,0-1 0,-1 1 0,-1-1 0,3-19 0,-5 30 0,0 0 0,0 0 0,0 0 0,0 0 0,0 0 0,0 0 0,1 0 0,-1 0 0,0 0 0,0 0 0,0-1 0,0 1 0,0 0 0,0 0 0,0 0 0,0 0 0,0 0 0,0 0 0,0 0 0,0 0 0,0 0 0,0-1 0,0 1 0,0 0 0,0 0 0,0 0 0,0 0 0,0 0 0,0 0 0,0 0 0,-1 0 0,1 0 0,0 0 0,0-1 0,0 1 0,0 0 0,0 0 0,0 0 0,0 0 0,0 0 0,0 0 0,0 0 0,0 0 0,0 0 0,0 0 0,-1 0 0,1 0 0,0 0 0,0 0 0,0 0 0,0 0 0,0 0 0,0 0 0,0 0 0,0 0 0,0 0 0,-1 0 0,1 0 0,0 0 0,0 0 0,0 0 0,0 0 0,0 0 0,0 0 0,0 0 0,0 0 0,0 0 0,-1 0 0,-5 9 0,-5 13 0,4 1 0,1 0 0,1 0 0,1 1 0,-2 40 0,9 97 0,-2-153 0,0 1 0,0 0 0,0-1 0,1 1 0,5 13 0,-6-21 0,-1 0 0,1 0 0,-1 1 0,1-1 0,-1 0 0,1 0 0,0 0 0,0 1 0,-1-1 0,1 0 0,0 0 0,0 0 0,0 0 0,0-1 0,0 1 0,1 0 0,-1 0 0,0-1 0,0 1 0,0 0 0,1-1 0,-1 1 0,0-1 0,1 0 0,-1 1 0,0-1 0,1 0 0,-1 0 0,0 0 0,1 0 0,-1 0 0,0 0 0,1 0 0,-1 0 0,0-1 0,1 1 0,-1-1 0,0 1 0,1-1 0,-1 1 0,0-1 0,0 1 0,0-1 0,2-1 0,4-3 0,0-1 0,-1 0 0,1 0 0,-2 0 0,1 0 0,0-1 0,-1 0 0,-1 0 0,7-13 0,31-74 0,-41 89 0,10-22 0,6-32 0,-14 49 0,-1 0 0,-1 0 0,0 1 0,0-1 0,-1 0 0,0 0 0,-2-11 0,2 20 0,0-1 0,0 0 0,-1 1 0,1-1 0,-1 1 0,1-1 0,-1 1 0,0-1 0,1 1 0,-1-1 0,0 1 0,0 0 0,0 0 0,0-1 0,0 1 0,0 0 0,-3-2 0,3 2 0,0 1 0,0-1 0,0 1 0,0 0 0,-1 0 0,1-1 0,0 1 0,0 0 0,-1 0 0,1 0 0,0 0 0,0 0 0,0 0 0,-1 1 0,1-1 0,0 0 0,0 0 0,-2 2 0,-1-1 0,0 2 0,0-1 0,0 0 0,1 1 0,-1-1 0,1 1 0,-1 0 0,1 1 0,0-1 0,0 0 0,-3 6 0,-3 8-1365,3-2-5461</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7:57:35.957"/>
    </inkml:context>
    <inkml:brush xml:id="br0">
      <inkml:brushProperty name="width" value="0.05" units="cm"/>
      <inkml:brushProperty name="height" value="0.05" units="cm"/>
    </inkml:brush>
  </inkml:definitions>
  <inkml:trace contextRef="#ctx0" brushRef="#br0">1 97 24575,'0'-13'0,"-1"-20"0,1 32 0,1-1 0,-1 1 0,0 0 0,0 0 0,0-1 0,1 1 0,-1 0 0,0 0 0,1-1 0,-1 1 0,1 0 0,0 0 0,-1 0 0,1 0 0,0 0 0,0 0 0,-1 0 0,3-1 0,-3 1 0,1 1 0,-1 0 0,0 0 0,1 0 0,-1 0 0,1 0 0,-1 0 0,0 0 0,1 0 0,-1 0 0,1 0 0,-1 0 0,1 0 0,-1 0 0,0 0 0,1 0 0,-1 0 0,0 1 0,1-1 0,-1 0 0,1 0 0,-1 0 0,0 1 0,1-1 0,-1 0 0,0 0 0,1 1 0,-1-1 0,0 0 0,0 1 0,1-1 0,-1 0 0,0 1 0,0-1 0,0 0 0,1 1 0,-1-1 0,0 0 0,0 1 0,0-1 0,0 1 0,6 18 0,4 52 0,1 100 0,-10-168 0,0 20 0,0-11 0,0 0 0,-1-1 0,-1 1 0,-3 22 0,4-33 0,0-1 0,0 0 0,0 0 0,0 1 0,0-1 0,0 0 0,0 0 0,0 1 0,0-1 0,0 0 0,0 0 0,0 1 0,0-1 0,0 0 0,0 0 0,0 0 0,0 1 0,0-1 0,-1 0 0,1 0 0,0 1 0,0-1 0,0 0 0,0 0 0,0 0 0,-1 0 0,1 1 0,0-1 0,0 0 0,0 0 0,-1 0 0,1 0 0,0 0 0,0 0 0,-1 0 0,1 1 0,0-1 0,0 0 0,-1 0 0,1 0 0,0 0 0,0 0 0,-1 0 0,1 0 0,0 0 0,0 0 0,-1 0 0,-7-13 0,-2-22 0,7 12 0,1 0 0,0 0 0,2 0 0,1 0 0,1 0 0,1 0 0,1 1 0,0-1 0,2 1 0,1 0 0,1 0 0,13-27 0,-19 45 0,1 0 0,-1 0 0,1 1 0,0-1 0,0 1 0,0-1 0,0 1 0,1 0 0,4-3 0,-8 5 0,1 1 0,0 0 0,-1-1 0,1 1 0,0 0 0,0-1 0,-1 1 0,1 0 0,0 0 0,0-1 0,-1 1 0,1 0 0,0 0 0,0 0 0,0 0 0,-1 0 0,1 0 0,0 1 0,0-1 0,-1 0 0,1 0 0,1 1 0,-1 0 0,0 0 0,0 0 0,0 0 0,0 0 0,0 0 0,0 0 0,-1 0 0,1 1 0,0-1 0,-1 0 0,1 0 0,-1 1 0,1-1 0,-1 0 0,0 1 0,1-1 0,-1 3 0,2 14-139,-1 1-1,-2 25 1,1-31-808,-1 8-5879</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7:57:36.336"/>
    </inkml:context>
    <inkml:brush xml:id="br0">
      <inkml:brushProperty name="width" value="0.05" units="cm"/>
      <inkml:brushProperty name="height" value="0.05" units="cm"/>
    </inkml:brush>
  </inkml:definitions>
  <inkml:trace contextRef="#ctx0" brushRef="#br0">0 146 24575,'2'-8'0,"-1"0"0,1 0 0,1 0 0,-1 0 0,1 0 0,1 0 0,-1 1 0,8-10 0,-9 18 0,0 7 0,-1 11 0,-1-5 0,1-1 0,0 1 0,5 24 0,-5-34 0,0-1 0,0 0 0,1 1 0,-1-1 0,0 0 0,1 0 0,0 0 0,0 0 0,3 4 0,-3-6 0,-1 0 0,0 0 0,1 0 0,-1 0 0,1 0 0,-1 0 0,1-1 0,-1 1 0,1 0 0,-1-1 0,1 1 0,0-1 0,-1 1 0,1-1 0,0 0 0,0 0 0,-1 0 0,1 0 0,0 0 0,1 0 0,1-1 0,-1 0 0,0 0 0,0 0 0,0-1 0,0 1 0,0-1 0,0 0 0,0 0 0,-1 0 0,1 0 0,-1 0 0,1-1 0,-1 1 0,0-1 0,0 1 0,0-1 0,2-3 0,1-3 0,0 0 0,0 0 0,-1 0 0,5-14 0,-6 9 0,0 1 0,1-18 0,-4 20 0,2-1 0,0 1 0,6-20 0,-6 33 0,0 10 0,1 15 0,63 528 0,-23-261 0,-39-270 0,-2-11 0,0 0 0,-1-1 0,0 1 0,0 0 0,-2-1 0,0 1 0,0 0 0,-4 14 0,5-26 0,0 0 0,0 0 0,0-1 0,-1 1 0,1 0 0,0 0 0,-1 0 0,1 0 0,0 0 0,-1 0 0,1 0 0,-1-1 0,0 1 0,1 0 0,-1 0 0,0-1 0,1 1 0,-1 0 0,0-1 0,0 1 0,1-1 0,-1 1 0,0-1 0,0 1 0,0-1 0,0 0 0,0 1 0,0-1 0,0 0 0,0 0 0,0 1 0,1-1 0,-1 0 0,0 0 0,0 0 0,0 0 0,0-1 0,0 1 0,0 0 0,0 0 0,0 0 0,0-1 0,0 1 0,0-1 0,0 1 0,0 0 0,1-1 0,-1 0 0,0 1 0,0-1 0,0 0 0,-5-4 0,1 0 0,0 1 0,0-2 0,1 1 0,-1 0 0,-3-7 0,-1-5 0,0 0 0,1-1 0,0 0 0,2 0 0,0 0 0,2-1 0,-1 0 0,-1-29 0,4 19 0,1 1 0,1-1 0,2 1 0,1 0 0,7-34 0,-4 40 0,0 1 0,1 0 0,1 1 0,1 0 0,0 0 0,21-30 0,-24 41 0,0 1 0,0-1 0,1 1 0,1 0 0,-1 1 0,1 0 0,0 0 0,1 1 0,0 0 0,0 0 0,0 1 0,1 0 0,-1 1 0,1 0 0,17-5 0,-21 8 34,-1 1 1,0-1-1,0 1 0,0 0 0,1 0 0,-1 0 0,0 1 0,0 0 0,6 1 1,-9-1-110,0 0 1,0-1 0,0 1 0,0 0 0,0 0-1,0 0 1,0 1 0,0-1 0,0 0 0,-1 1-1,1-1 1,0 1 0,-1 0 0,1-1 0,-1 1-1,0 0 1,0 0 0,0 0 0,0 0 0,0 0-1,0 0 1,1 3 0,1 16-6752</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7:56:48.248"/>
    </inkml:context>
    <inkml:brush xml:id="br0">
      <inkml:brushProperty name="width" value="0.05" units="cm"/>
      <inkml:brushProperty name="height" value="0.05" units="cm"/>
    </inkml:brush>
  </inkml:definitions>
  <inkml:trace contextRef="#ctx0" brushRef="#br0">1 372 24575,'0'-5'0,"0"1"0,0 0 0,0 0 0,1-1 0,-1 1 0,1 0 0,0 0 0,0 0 0,2-5 0,-2 8 0,0 0 0,1-1 0,-1 1 0,0 0 0,0 0 0,0 0 0,1 0 0,-1 1 0,0-1 0,1 0 0,-1 1 0,1-1 0,-1 0 0,1 1 0,-1 0 0,1-1 0,-1 1 0,1 0 0,-1 0 0,1 0 0,0 0 0,-1 0 0,1 0 0,-1 0 0,1 1 0,-1-1 0,1 0 0,1 1 0,56 15 0,-45-11 0,-1-1 0,1 0 0,0-1 0,27 1 0,-37-4 0,1 0 0,-1 0 0,0-1 0,1 0 0,-1 0 0,0 0 0,0 0 0,1-1 0,-1 1 0,0-1 0,-1 0 0,1-1 0,0 1 0,0 0 0,-1-1 0,0 0 0,1 0 0,-1 0 0,0 0 0,3-6 0,-1 1 0,0 0 0,0 0 0,-1-1 0,-1 0 0,1 1 0,-1-2 0,-1 1 0,0 0 0,0 0 0,1-18 0,-2 6 0,-1 0 0,-1 1 0,-7-41 0,7 57 0,1 0 0,-1 0 0,0 0 0,0 1 0,-1-1 0,1 0 0,-1 1 0,0-1 0,0 1 0,0 0 0,0-1 0,0 1 0,-1 0 0,0 0 0,-5-4 0,6 6 0,0 0 0,-1-1 0,0 2 0,1-1 0,-1 0 0,1 0 0,-1 1 0,0-1 0,0 1 0,1 0 0,-1 0 0,0 0 0,1 0 0,-1 0 0,0 1 0,0-1 0,1 1 0,-1 0 0,1 0 0,-1 0 0,1 0 0,-1 0 0,-3 3 0,-5 3 0,0 0 0,1 1 0,0 0 0,0 0 0,1 1 0,0 1 0,0 0 0,1 0 0,0 0 0,1 1 0,-6 13 0,4-8 0,1 2 0,0-1 0,2 1 0,0 0 0,1 1 0,-6 36 0,11-50-65,-1 1 0,1 0 0,0-1 0,1 1 0,-1 0 0,1-1 0,0 1 0,0-1 0,1 1 0,0-1 0,0 0 0,0 1 0,0-1 0,1 0 0,0-1 0,0 1 0,0 0 0,1-1 0,-1 1 0,7 4 0,11 8-6761</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7:57:37.489"/>
    </inkml:context>
    <inkml:brush xml:id="br0">
      <inkml:brushProperty name="width" value="0.05" units="cm"/>
      <inkml:brushProperty name="height" value="0.05" units="cm"/>
    </inkml:brush>
  </inkml:definitions>
  <inkml:trace contextRef="#ctx0" brushRef="#br0">0 499 24575,'5'-34'0,"-5"33"0,0 1 0,0-1 0,0 1 0,0-1 0,1 0 0,-1 1 0,0-1 0,0 1 0,1-1 0,-1 1 0,0-1 0,1 1 0,-1 0 0,0-1 0,1 1 0,-1-1 0,1 1 0,-1 0 0,1-1 0,0 1 0,-1 0 0,1 0 0,0 0 0,-1 1 0,1-1 0,-1 0 0,1 0 0,-1 1 0,1-1 0,-1 0 0,1 1 0,-1-1 0,1 1 0,-1-1 0,1 1 0,-1-1 0,0 1 0,1-1 0,-1 1 0,0-1 0,1 1 0,-1 0 0,0-1 0,1 2 0,15 37 0,8 12 0,-24-51 0,1 1 0,-1-1 0,0 0 0,0 1 0,1-1 0,-1 0 0,0 0 0,0 1 0,1-1 0,-1 0 0,0 0 0,1 1 0,-1-1 0,0 0 0,1 0 0,-1 0 0,1 0 0,-1 0 0,0 0 0,1 0 0,-1 1 0,0-1 0,1 0 0,-1 0 0,1 0 0,-1-1 0,0 1 0,1 0 0,-1 0 0,1 0 0,-1 0 0,0 0 0,1 0 0,-1 0 0,0-1 0,1 1 0,-1 0 0,0 0 0,1-1 0,-1 1 0,0 0 0,0 0 0,1-1 0,-1 1 0,0 0 0,0-1 0,1 1 0,-1 0 0,0-1 0,15-22 0,-12 18 0,13-22 0,124-198 0,-106 175 0,3 1 0,57-57 0,-81 94-341,0 0 0,0 1-1,16-10 1,-5 7-6485</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7:57:38.204"/>
    </inkml:context>
    <inkml:brush xml:id="br0">
      <inkml:brushProperty name="width" value="0.05" units="cm"/>
      <inkml:brushProperty name="height" value="0.05" units="cm"/>
    </inkml:brush>
  </inkml:definitions>
  <inkml:trace contextRef="#ctx0" brushRef="#br0">11 510 24575,'-1'-1'0,"0"0"0,0 0 0,0 0 0,0-1 0,0 1 0,0 0 0,1-1 0,-1 1 0,0 0 0,1-1 0,-1 1 0,1-1 0,0 1 0,0-1 0,-1 1 0,1-1 0,0-2 0,8 28 0,-7 1 0,-1-20 0,0 0 0,0 0 0,0 0 0,1 0 0,0 0 0,0 0 0,0 0 0,0 0 0,3 5 0,-4-9 0,1-1 0,-1 0 0,0 0 0,1 1 0,-1-1 0,0 0 0,1 0 0,-1 1 0,0-1 0,1 0 0,-1 0 0,0 0 0,1 0 0,-1 1 0,1-1 0,-1 0 0,1 0 0,-1 0 0,0 0 0,1 0 0,-1 0 0,1 0 0,-1 0 0,0 0 0,1 0 0,-1 0 0,1-1 0,-1 1 0,1 0 0,-1 0 0,0 0 0,1 0 0,-1-1 0,0 1 0,1 0 0,-1 0 0,0-1 0,1 1 0,-1 0 0,0-1 0,0 1 0,1-1 0,14-15 0,-14 15 0,87-130 0,-23 33 0,-47 73 0,43-61 0,76-82 0,-128 158-273,0 1 0,0 1 0,1-1 0,12-6 0,-4 5-6553</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7:57:39.398"/>
    </inkml:context>
    <inkml:brush xml:id="br0">
      <inkml:brushProperty name="width" value="0.05" units="cm"/>
      <inkml:brushProperty name="height" value="0.05" units="cm"/>
    </inkml:brush>
  </inkml:definitions>
  <inkml:trace contextRef="#ctx0" brushRef="#br0">0 113 24575,'3'0'0,"4"-3"0,6-1 0,8-3 0,5-3 0,4-2 0,6-3 0,2 1 0,-2 1 0,-1-1 0,-4 3 0,-7 2-8191</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7:57:39.727"/>
    </inkml:context>
    <inkml:brush xml:id="br0">
      <inkml:brushProperty name="width" value="0.05" units="cm"/>
      <inkml:brushProperty name="height" value="0.05" units="cm"/>
    </inkml:brush>
  </inkml:definitions>
  <inkml:trace contextRef="#ctx0" brushRef="#br0">44 0 24575,'-3'0'0,"-3"0"0,-5 0 0,-2 3 0,3 4 0,10 1 0,7 1 0,6 0 0,6 1 0,3 2 0,0 4 0,-3 6 0,-8 4 0,-9 8 0,-13 5 0,-5-3-8191</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7:57:40.210"/>
    </inkml:context>
    <inkml:brush xml:id="br0">
      <inkml:brushProperty name="width" value="0.05" units="cm"/>
      <inkml:brushProperty name="height" value="0.05" units="cm"/>
    </inkml:brush>
  </inkml:definitions>
  <inkml:trace contextRef="#ctx0" brushRef="#br0">5 218 24575,'0'0'0,"0"0"0,0 0 0,0 0 0,0 0 0,0 0 0,1 0 0,-1-1 0,0 1 0,0 0 0,0 0 0,0 0 0,0 0 0,0-1 0,0 1 0,0 0 0,0 0 0,0 0 0,0 0 0,0-1 0,0 1 0,0 0 0,0 0 0,0 0 0,0-1 0,0 1 0,0 0 0,0 0 0,0 0 0,0 0 0,0-1 0,0 1 0,0 0 0,0 0 0,0 0 0,0 0 0,-1-1 0,1 1 0,0 0 0,0 0 0,0 0 0,0 0 0,0 0 0,0 0 0,-1-1 0,1 1 0,0 0 0,0 0 0,0 0 0,0 0 0,-1 0 0,1 0 0,0 0 0,0 0 0,0 0 0,-1 0 0,1 0 0,0 0 0,0 0 0,0 0 0,0 0 0,-1 0 0,1 0 0,0 0 0,0 0 0,-1 0 0,15-9 0,155-46 0,-51 18 0,-49 15 0,-9 2 0,63-28 0,-104 37-1365,-9 3-5461</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7:57:40.538"/>
    </inkml:context>
    <inkml:brush xml:id="br0">
      <inkml:brushProperty name="width" value="0.05" units="cm"/>
      <inkml:brushProperty name="height" value="0.05" units="cm"/>
    </inkml:brush>
  </inkml:definitions>
  <inkml:trace contextRef="#ctx0" brushRef="#br0">128 52 24575,'-13'0'0,"-46"-2"0,55 2 0,0-1 0,0 0 0,0 0 0,1 0 0,-1 0 0,0-1 0,1 1 0,-1-1 0,1 0 0,-1 0 0,-5-5 0,8 7 0,1 0 0,0 0 0,-1-1 0,1 1 0,0 0 0,-1 0 0,1-1 0,0 1 0,-1 0 0,1-1 0,0 1 0,0-1 0,-1 1 0,1 0 0,0-1 0,0 1 0,0-1 0,0 1 0,-1-1 0,1 1 0,0-1 0,0 1 0,0 0 0,0-1 0,0 1 0,0-1 0,0 1 0,0-1 0,0 1 0,1-1 0,-1 1 0,0 0 0,0-1 0,0 1 0,1-1 0,0 0 0,0 0 0,0 0 0,0 0 0,0 0 0,1 1 0,-1-1 0,0 0 0,1 1 0,-1-1 0,0 1 0,3-1 0,38-5 0,-30 6 0,0 0 0,1 1 0,-1 1 0,0-1 0,0 2 0,0 0 0,-1 0 0,1 1 0,-1 1 0,0 0 0,19 11 0,-24-13 0,-1 1 0,0-1 0,0 1 0,0 1 0,0-1 0,-1 1 0,0-1 0,1 1 0,-2 0 0,1 1 0,-1-1 0,0 1 0,0-1 0,0 1 0,-1 0 0,0 0 0,0 0 0,0 1 0,-1-1 0,0 0 0,0 1 0,-1-1 0,1 0 0,-2 8 0,-1-1-124,-2-1 0,1 0 0,-1 1 0,-1-2 0,0 1 0,-1 0-1,0-1 1,0 0 0,-1 0 0,-11 12 0,-17 20-6702</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7:57:40.927"/>
    </inkml:context>
    <inkml:brush xml:id="br0">
      <inkml:brushProperty name="width" value="0.05" units="cm"/>
      <inkml:brushProperty name="height" value="0.05" units="cm"/>
    </inkml:brush>
  </inkml:definitions>
  <inkml:trace contextRef="#ctx0" brushRef="#br0">44 66 24575,'-3'3'0,"-4"4"0,-3 0 0,-4 0 0,5-2 0,8-1 0,11-5 0,16-5 0,11-4 0,14-6 0,13-4 0,8-4 0,-10 3-8191</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7:57:41.253"/>
    </inkml:context>
    <inkml:brush xml:id="br0">
      <inkml:brushProperty name="width" value="0.05" units="cm"/>
      <inkml:brushProperty name="height" value="0.05" units="cm"/>
    </inkml:brush>
  </inkml:definitions>
  <inkml:trace contextRef="#ctx0" brushRef="#br0">71 3 24575,'-15'-1'0,"11"0"0,0 1 0,0 0 0,0 0 0,1 0 0,-1 0 0,0 0 0,0 1 0,0 0 0,1 0 0,-1 0 0,0 0 0,-4 2 0,8-2 0,0-1 0,0 0 0,-1 0 0,1 0 0,0 1 0,0-1 0,0 0 0,0 0 0,0 1 0,0-1 0,0 0 0,0 0 0,0 1 0,0-1 0,0 0 0,0 0 0,0 1 0,0-1 0,0 0 0,0 0 0,0 1 0,0-1 0,0 0 0,0 0 0,1 0 0,-1 1 0,0-1 0,0 0 0,0 0 0,0 0 0,0 1 0,1-1 0,-1 0 0,0 0 0,0 0 0,0 0 0,1 1 0,-1-1 0,0 0 0,0 0 0,0 0 0,1 0 0,-1 0 0,0 0 0,0 0 0,1 0 0,12 7 0,-12-7 0,15 6 0,0 1 0,-1 1 0,0 0 0,0 1 0,21 17 0,-33-23 0,0 0 0,0-1 0,0 1 0,-1 0 0,1 0 0,-1 0 0,0 1 0,0-1 0,0 1 0,0-1 0,-1 1 0,1-1 0,-1 1 0,0 0 0,0 0 0,0 0 0,-1 0 0,1-1 0,-1 1 0,0 0 0,0 0 0,0 0 0,-1 0 0,1 0 0,-1 0 0,0 0 0,0-1 0,-1 1 0,1 0 0,-4 5 0,-16 25-1365,-4-4-5461</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7:57:43.769"/>
    </inkml:context>
    <inkml:brush xml:id="br0">
      <inkml:brushProperty name="width" value="0.05" units="cm"/>
      <inkml:brushProperty name="height" value="0.05" units="cm"/>
    </inkml:brush>
  </inkml:definitions>
  <inkml:trace contextRef="#ctx0" brushRef="#br0">858 46 24575,'9'-14'0,"-8"12"0,1 0 0,-1 0 0,0 0 0,0 0 0,1 0 0,-1 0 0,0 0 0,1-4 0,-2 5 0,0 1 0,0 0 0,0 0 0,0-1 0,-1 1 0,1 0 0,0-1 0,0 1 0,0 0 0,0-1 0,0 1 0,0 0 0,0 0 0,-1-1 0,1 1 0,0 0 0,0 0 0,0-1 0,-1 1 0,1 0 0,0 0 0,0 0 0,0-1 0,-1 1 0,1 0 0,0 0 0,-1 0 0,-16-2 0,-12 6 0,1 1 0,-1 1 0,2 2 0,-43 17 0,43-15 0,-92 33 0,1 6 0,-120 68 0,224-109 0,0 1 0,0 0 0,1 2 0,0-1 0,1 2 0,-16 18 0,21-21 0,0 1 0,0 0 0,2 1 0,-1-1 0,1 1 0,1 0 0,0 0 0,0 1 0,-3 22 0,2 15 0,3 1 0,1 0 0,12 92 0,-6-84 0,24 273-375,37 515-1693,-51 386 1780,-47-714 107,-4 238-385,36-655 374,22 152 1,-16-210 285,3 0-1,2 0 1,1-1 0,2 0 0,3-1-1,20 38 1,-24-57 62,1-1-1,0 0 0,2-1 1,0-1-1,1-1 1,1 0-1,1-1 0,0-1 1,1-1-1,24 14 1,-27-19-41,1 0 0,1-2 0,0 0 0,0-1 0,0 0 0,1-2 0,-1 0 0,1-2 0,0 0 0,1-1 0,-1-1 0,39-3 0,-49 1-195,0-1 0,-1-1-1,0 0 1,1 0 0,-1 0-1,0-1 1,-1-1 0,1 1-1,-1-1 1,0-1 0,0 0 0,0 0-1,-1 0 1,0-1 0,0 0-1,10-15 1,9-14-6746</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7:57:44.328"/>
    </inkml:context>
    <inkml:brush xml:id="br0">
      <inkml:brushProperty name="width" value="0.05" units="cm"/>
      <inkml:brushProperty name="height" value="0.05" units="cm"/>
    </inkml:brush>
  </inkml:definitions>
  <inkml:trace contextRef="#ctx0" brushRef="#br0">532 741 24575,'-1'-9'0,"0"0"0,-1 0 0,0 0 0,-4-12 0,-3-14 0,-7-59 0,-33-147 0,41 214 0,-1 0 0,-1 0 0,-1 2 0,-2-1 0,0 1 0,-28-36 0,34 51 0,-1 1 0,0 0 0,-1 0 0,0 1 0,0 0 0,-1 1 0,0 0 0,-13-7 0,18 12 0,1-1 0,-1 1 0,0 1 0,0-1 0,0 1 0,0 0 0,0 0 0,0 0 0,-1 1 0,1-1 0,0 1 0,0 1 0,0-1 0,-1 1 0,1 0 0,0 0 0,0 0 0,0 1 0,0-1 0,0 1 0,-7 5 0,4-1 0,-1 0 0,1 1 0,0 0 0,1 1 0,0 0 0,0 0 0,1 0 0,0 1 0,0 0 0,1 0 0,0 1 0,1-1 0,0 1 0,0 0 0,-3 17 0,-2 11 0,2 0 0,-3 74 0,8-22-94,4 1-1,17 117 1,49 179-341,-33-201 356,-29-156 17,42 277 240,-41-244-627,-3 0-1,-9 117 1,-2-121-5713</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7:56:49.136"/>
    </inkml:context>
    <inkml:brush xml:id="br0">
      <inkml:brushProperty name="width" value="0.05" units="cm"/>
      <inkml:brushProperty name="height" value="0.05" units="cm"/>
    </inkml:brush>
  </inkml:definitions>
  <inkml:trace contextRef="#ctx0" brushRef="#br0">85 589 24575,'-1'-3'0,"1"-1"0,-1 1 0,0 0 0,0 0 0,0 0 0,-1 0 0,1 0 0,-1 0 0,0 0 0,1 0 0,-5-4 0,3 4 0,1 0 0,0 0 0,0 0 0,1 0 0,-1 0 0,1 0 0,-3-7 0,4 9 0,0-1 0,0 1 0,0 0 0,0 0 0,1-1 0,-1 1 0,0 0 0,1 0 0,-1-1 0,0 1 0,1 0 0,-1 0 0,1 0 0,0 0 0,-1 0 0,1 0 0,0 0 0,0 0 0,0 0 0,0 0 0,0 0 0,0 0 0,0 0 0,0 1 0,0-1 0,2-1 0,9-5 0,-2 1 0,0 0 0,-1-1 0,0 0 0,10-9 0,-18 15 0,0 0 0,1 0 0,-1 0 0,0-1 0,0 1 0,0-1 0,0 1 0,0-1 0,0 1 0,0-1 0,-1 1 0,1-1 0,-1 0 0,1 1 0,-1-1 0,1 0 0,-1 0 0,0 1 0,0-1 0,0 0 0,0 0 0,0 1 0,0-1 0,-1 0 0,1 0 0,0 1 0,-1-1 0,1 0 0,-1 1 0,0-1 0,0 1 0,0-1 0,-1-2 0,1 3 0,1 1 0,-1 0 0,1-1 0,-1 1 0,1 0 0,-1-1 0,1 1 0,-1 0 0,0 0 0,1 0 0,-1 0 0,1-1 0,-1 1 0,0 0 0,1 0 0,-1 0 0,1 0 0,-1 0 0,0 0 0,1 1 0,-1-1 0,1 0 0,-1 0 0,1 0 0,-1 0 0,1 1 0,-1-1 0,0 0 0,1 1 0,-1-1 0,1 0 0,0 1 0,-1-1 0,1 0 0,-1 1 0,1-1 0,-1 1 0,1-1 0,0 1 0,-1 0 0,-18 24 0,18-24 0,-17 28 0,-28 57 0,39-70 0,0 1 0,2-1 0,0 1 0,1 0 0,-4 27 0,8-40 0,0-1 0,-1 0 0,1 1 0,0-1 0,1 0 0,-1 0 0,1 1 0,-1-1 0,1 0 0,0 0 0,0 0 0,1 0 0,-1 0 0,0 0 0,1 0 0,0 0 0,0 0 0,0-1 0,0 1 0,4 4 0,-1-4 0,-1-1 0,0 1 0,1-1 0,-1 0 0,1 0 0,0 0 0,0 0 0,0-1 0,0 0 0,0 0 0,0 0 0,9-1 0,89 0 0,-65-2 0,77 7 0,-41 3 0,0-3 0,0-4 0,0-3 0,0-4 0,77-15 0,-150 21 0,33-5 0,-1-3 0,52-17 0,-77 22 0,-1 0 0,1 0 0,-1-1 0,0 0 0,0 0 0,0-1 0,0 0 0,-1 0 0,0 0 0,0-1 0,0 0 0,-1 0 0,1 0 0,-2-1 0,1 0 0,6-13 0,-10 18 0,0-1 0,0 0 0,0-1 0,0 1 0,0 0 0,-1 0 0,1 0 0,-1 0 0,0-1 0,0 1 0,0 0 0,0 0 0,-1 0 0,1 0 0,-1-1 0,0 1 0,0 0 0,0 0 0,-3-5 0,3 5 0,-1 1 0,0 0 0,0 0 0,0 0 0,0 1 0,-1-1 0,1 0 0,0 1 0,-1-1 0,1 1 0,-1 0 0,1 0 0,-1 0 0,0 0 0,1 1 0,-1-1 0,0 0 0,1 1 0,-1 0 0,0 0 0,0 0 0,0 0 0,-3 1 0,-7 0 0,-1 2 0,1 0 0,0 0 0,0 1 0,0 1 0,0 0 0,1 1 0,0 0 0,0 1 0,-13 10 0,9-5 0,0 0 0,1 1 0,0 1 0,1 1 0,1 0 0,-15 22 0,26-34 0,0 0 0,0-1 0,1 1 0,-1 0 0,1 0 0,0 0 0,0 0 0,0 0 0,0 0 0,1 0 0,-1 0 0,1 0 0,0 0 0,0 5 0,0-6 0,1-1 0,-1 1 0,1 0 0,0 0 0,0 0 0,-1-1 0,1 1 0,0 0 0,1-1 0,-1 1 0,0 0 0,0-1 0,1 0 0,-1 1 0,1-1 0,-1 0 0,1 0 0,0 0 0,-1 0 0,1 0 0,0 0 0,0 0 0,3 0 0,5 3 0,0-2 0,1 0 0,-1 0 0,0 0 0,1-2 0,-1 1 0,1-1 0,-1-1 0,1 0 0,-1 0 0,0-1 0,0 0 0,1-1 0,-1 0 0,-1-1 0,1 0 0,0 0 0,8-7 0,-1 2 0,-1-2 0,-1-1 0,1 0 0,-2 0 0,0-1 0,0-1 0,-2-1 0,23-31 0,-11 5 0,-2-1 0,-2-1 0,28-84 0,24-142 0,-69 258 0,-1 1 0,1 0 0,-1-1 0,0-16 0,-2 27 0,0 0 0,1 0 0,-1 0 0,0 0 0,0-1 0,0 1 0,0 0 0,0 0 0,0 0 0,0 0 0,0-1 0,0 1 0,0 0 0,0 0 0,0 0 0,0-1 0,0 1 0,0 0 0,0 0 0,0 0 0,0-1 0,0 1 0,0 0 0,0 0 0,-1 0 0,1 0 0,0-1 0,0 1 0,0 0 0,0 0 0,0 0 0,0 0 0,0 0 0,-1-1 0,1 1 0,0 0 0,0 0 0,0 0 0,0 0 0,-1 0 0,1 0 0,0 0 0,0 0 0,0 0 0,-1 0 0,1 0 0,0 0 0,0 0 0,0 0 0,0 0 0,-1 0 0,1 0 0,0 0 0,0 0 0,0 0 0,-1 0 0,1 0 0,0 0 0,0 0 0,0 0 0,0 0 0,-1 0 0,-8 10 0,-5 12 0,2-1 0,1 2 0,1 0 0,-14 45 0,14-41 0,-17 57-341,4 0 0,4 2-1,-16 165 1,33-217-6485</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7:57:44.794"/>
    </inkml:context>
    <inkml:brush xml:id="br0">
      <inkml:brushProperty name="width" value="0.05" units="cm"/>
      <inkml:brushProperty name="height" value="0.05" units="cm"/>
    </inkml:brush>
  </inkml:definitions>
  <inkml:trace contextRef="#ctx0" brushRef="#br0">0 429 24575,'1'-5'0,"0"0"0,1 0 0,-1 1 0,1-1 0,0 1 0,0-1 0,0 1 0,0 0 0,1 0 0,5-7 0,0-1 0,2-2 0,-1 1 0,2 1 0,0 0 0,0 0 0,1 1 0,0 1 0,1 0 0,0 0 0,1 1 0,0 1 0,15-7 0,16-3 0,1 1 0,62-14 0,57-19 0,-146 42 0,-1 0 0,-1-1 0,1 0 0,-2-2 0,1 0 0,23-22 0,-26 23 0,-14 10 0,0 0 0,0-1 0,0 1 0,0 0 0,1 0 0,-1 0 0,0 0 0,0 0 0,0 0 0,0 0 0,0 0 0,0 0 0,0 0 0,0 0 0,0 0 0,1 0 0,-1 0 0,0 0 0,0 0 0,0 0 0,0 0 0,0 0 0,0 0 0,0 0 0,0 0 0,1 0 0,-1 0 0,0 0 0,0 0 0,0 1 0,0-1 0,0 0 0,0 0 0,0 0 0,0 0 0,0 0 0,0 0 0,1 0 0,-1 0 0,0 0 0,0 0 0,0 1 0,0-1 0,0 0 0,0 0 0,0 0 0,0 0 0,0 0 0,0 0 0,0 0 0,0 0 0,0 1 0,0-1 0,0 0 0,0 0 0,0 0 0,-9 26 0,3-8 0,-6 20 0,-11 76 0,21-95 0,0 1 0,1-1 0,1 1 0,1-1 0,7 39 0,-8-53 0,1-1 0,0 0 0,1 0 0,-1 1 0,1-1 0,0 0 0,0-1 0,0 1 0,0 0 0,1 0 0,0-1 0,-1 0 0,1 1 0,0-1 0,1 0 0,-1 0 0,6 3 0,-5-4 0,0-1 0,0 1 0,-1-1 0,1 0 0,0 0 0,0-1 0,0 1 0,0-1 0,1 0 0,-1 0 0,0 0 0,0 0 0,0-1 0,0 0 0,0 0 0,0 0 0,0 0 0,-1-1 0,5-1 0,1-2 0,1 0 0,-2 0 0,1-1 0,-1 0 0,0-1 0,0 0 0,0 0 0,-1 0 0,0-1 0,-1 0 0,0-1 0,0 1 0,-1-1 0,0 0 0,0-1 0,-1 1 0,0-1 0,-1 0 0,4-17 0,-5 16 0,0 0 0,0 0 0,-1 0 0,-1 0 0,0 0 0,0 0 0,-1 0 0,0 0 0,-1 0 0,-1 0 0,1 1 0,-2-1 0,1 1 0,-2-1 0,1 1 0,-1 0 0,-1 1 0,-9-13 0,12 17 0,-1 1 0,0 0 0,0 1 0,0-1 0,-1 1 0,1 0 0,-1 0 0,0 0 0,0 1 0,0-1 0,0 1 0,0 0 0,-8-1 0,11 2 0,0 1 0,0 0 0,0 0 0,0 0 0,0 0 0,0 0 0,0 0 0,0 0 0,0 1 0,0-1 0,0 1 0,1 0 0,-1-1 0,0 1 0,0 0 0,-2 2 0,2-2 0,0 1 0,1 0 0,-1 0 0,1 0 0,-1 0 0,1 0 0,0 0 0,-1 0 0,1 0 0,0 1 0,0-1 0,1 0 0,-1 1 0,0-1 0,1 1 0,-1 2 0,0 13-1365,1-2-5461</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7:57:46.054"/>
    </inkml:context>
    <inkml:brush xml:id="br0">
      <inkml:brushProperty name="width" value="0.05" units="cm"/>
      <inkml:brushProperty name="height" value="0.05" units="cm"/>
    </inkml:brush>
  </inkml:definitions>
  <inkml:trace contextRef="#ctx0" brushRef="#br0">3 547 24575,'-1'-7'0,"0"-4"0,1 11 0,0 0 0,0 0 0,1-1 0,-1 1 0,0 0 0,0 0 0,0 0 0,1 0 0,-1-1 0,0 1 0,0 0 0,1 0 0,-1 0 0,0 0 0,0 0 0,1 0 0,-1 0 0,0 0 0,0 0 0,1 0 0,-1 0 0,0 0 0,0 0 0,1 0 0,-1 0 0,0 0 0,1 0 0,-1 0 0,0 0 0,0 0 0,1 0 0,-1 0 0,0 1 0,0-1 0,0 0 0,1 0 0,-1 0 0,0 0 0,0 1 0,1-1 0,-1 0 0,0 0 0,8 5 0,0 1 0,-1-1 0,0 1 0,0 1 0,0-1 0,0 1 0,7 12 0,37 58 0,-47-70 0,16 30 0,-1 1 0,15 47 0,-34-84 0,1 1 0,-1-1 0,0 0 0,1 0 0,-1 1 0,1-1 0,0 0 0,-1 0 0,1 0 0,0 0 0,0 0 0,-1 0 0,1 0 0,0 0 0,2 1 0,-3-3 0,0 1 0,1 0 0,-1 0 0,0 0 0,1 0 0,-1 0 0,1 0 0,-1-1 0,0 1 0,1 0 0,-1 0 0,0 0 0,0-1 0,1 1 0,-1 0 0,0 0 0,1-1 0,-1 1 0,0 0 0,0-1 0,0 1 0,1 0 0,-1-1 0,0 1 0,0-1 0,0 1 0,0 0 0,0-1 0,0 1 0,1-1 0,7-46 0,-6 36 0,5-40 0,34-163 0,-40 211 0,0 0 0,0 0 0,0 0 0,1 0 0,-1 0 0,1 0 0,3-4 0,-5 6 0,0 1 0,0 0 0,0 0 0,1 0 0,-1 0 0,0-1 0,0 1 0,0 0 0,1 0 0,-1 0 0,0 0 0,0 0 0,1 0 0,-1-1 0,0 1 0,0 0 0,1 0 0,-1 0 0,0 0 0,1 0 0,-1 0 0,0 0 0,0 0 0,1 0 0,-1 0 0,0 0 0,0 1 0,1-1 0,-1 0 0,0 0 0,0 0 0,1 0 0,8 15 0,-2 10 0,-6-19 0,0-1 0,1 0 0,0 1 0,0-1 0,0 0 0,0 0 0,1 0 0,3 5 0,-6-10 0,0 0 0,0 1 0,1-1 0,-1 0 0,0 1 0,0-1 0,0 0 0,1 1 0,-1-1 0,0 0 0,0 0 0,1 1 0,-1-1 0,0 0 0,1 0 0,-1 0 0,0 1 0,1-1 0,-1 0 0,0 0 0,1 0 0,-1 0 0,0 0 0,1 0 0,-1 0 0,0 0 0,1 0 0,-1 0 0,1 0 0,-1 0 0,0 0 0,1 0 0,-1 0 0,0 0 0,1 0 0,-1 0 0,0 0 0,1-1 0,5-14 0,-5-22 0,-16-10 0,11 38 0,1 1 0,0-1 0,1 0 0,-2-11 0,4 20 0,-1 0 0,1 0 0,0-1 0,0 1 0,0 0 0,0-1 0,0 1 0,0 0 0,0-1 0,0 1 0,0 0 0,0-1 0,0 1 0,0 0 0,0-1 0,0 1 0,1 0 0,-1-1 0,0 1 0,0 0 0,0 0 0,0-1 0,0 1 0,1 0 0,-1 0 0,0-1 0,0 1 0,1 0 0,-1 0 0,0-1 0,0 1 0,1 0 0,10 3 0,8 15 0,-11-7 0,-1 1 0,0 0 0,-1 1 0,-1 0 0,6 16 0,15 71 0,-22-83 0,7 44 0,-12-76 0,1 1 0,0-1 0,1 1 0,1 0 0,4-21 0,-3 22 0,0 1 0,1-1 0,1 0 0,0 1 0,0 0 0,1 0 0,8-11 0,-13 21 0,0 1 0,0-1 0,1 0 0,-1 1 0,1-1 0,-1 1 0,1-1 0,0 1 0,0 0 0,0 0 0,-1 0 0,1 0 0,0 0 0,0 0 0,0 0 0,1 1 0,-1-1 0,2 0 0,-2 1 0,0 1 0,0-1 0,0 0 0,0 1 0,0-1 0,0 1 0,-1-1 0,1 1 0,0 0 0,0 0 0,-1 0 0,1 0 0,0 0 0,-1 0 0,1 1 0,-1-1 0,0 0 0,1 1 0,-1-1 0,2 4 0,9 12 0,-2 1 0,16 36 0,11 18 0,-32-64 0,-1-1 0,2-1 0,-1 1 0,1-1 0,0 1 0,0-2 0,9 8 0,-12-11 0,0 0 0,1 0 0,-1 0 0,1 0 0,-1-1 0,1 1 0,0-1 0,-1 0 0,1 0 0,0-1 0,0 1 0,0-1 0,0 0 0,-1 0 0,6 0 0,-4-1 0,1 0 0,-1-1 0,1 1 0,-1-1 0,0 0 0,1-1 0,-1 1 0,0-1 0,6-5 0,1-1 0,0-2 0,-1 1 0,-1-1 0,1-1 0,-2 0 0,15-23 0,-10 12 0,-1-1 0,11-27 0,-21 44 0,0 0 0,-1 0 0,0-1 0,0 1 0,-1-1 0,0 1 0,0-1 0,0 0 0,-1 1 0,-1-1 0,1 1 0,-3-10 0,3 14 0,-1 1 0,0-1 0,0 1 0,0-1 0,0 1 0,0-1 0,-1 1 0,1 0 0,-1 0 0,1 0 0,-1 0 0,0 0 0,0 0 0,0 0 0,0 0 0,0 1 0,0-1 0,0 1 0,-5-2 0,4 1 0,-1 1 0,0 0 0,0 1 0,0-1 0,1 0 0,-1 1 0,0 0 0,0 0 0,0 0 0,0 1 0,0-1 0,-5 2 0,4-1 0,0 1 0,0-1 0,0 1 0,0 0 0,0 1 0,0-1 0,0 1 0,1 0 0,0 0 0,-1 0 0,1 1 0,0-1 0,1 1 0,-1 0 0,0 0 0,1 0 0,0 1 0,0-1 0,-4 10 0,6-6 0,-1 0 0,1 1 0,1-1 0,0 1 0,0-1 0,0 1 0,1-1 0,0 0 0,1 1 0,0-1 0,0 0 0,7 16 0,-7-20 0,1 1 0,-1-1 0,0 0 0,1 0 0,0 0 0,0 0 0,0 0 0,1-1 0,-1 1 0,7 4 0,-7-6 0,0-1 0,-1 0 0,1 1 0,-1-1 0,1 0 0,0-1 0,0 1 0,0 0 0,0-1 0,0 1 0,0-1 0,-1 0 0,1 0 0,0 0 0,0 0 0,0-1 0,0 1 0,5-2 0,-3-1 0,0 1 0,0 0 0,0-1 0,0 0 0,0 0 0,-1-1 0,1 1 0,-1-1 0,0 0 0,0 0 0,0-1 0,-1 1 0,0-1 0,1 0 0,-2 0 0,1 0 0,0 0 0,2-8 0,3-11 0,0 0 0,6-44 0,-14 68 0,7-43 0,-3-1 0,-1 1 0,-3-1 0,-1 0 0,-2 1 0,-12-59 0,14 96 0,0 2 0,1 1 0,-1-1 0,0 1 0,0-1 0,0 1 0,0 0 0,0-1 0,-1 1 0,-3-6 0,5 9 0,0 0 0,0 0 0,0 0 0,-1 0 0,1 0 0,0 0 0,0 0 0,0 0 0,-1 0 0,1 0 0,0 0 0,0 0 0,-1 0 0,1 0 0,0 0 0,0 0 0,0 0 0,-1 0 0,1 0 0,0 0 0,0 1 0,0-1 0,0 0 0,-1 0 0,1 0 0,0 0 0,0 0 0,0 0 0,0 1 0,-1-1 0,1 0 0,0 0 0,0 0 0,0 0 0,0 1 0,0-1 0,0 0 0,0 0 0,0 0 0,0 1 0,-1-1 0,1 0 0,0 0 0,0 0 0,0 1 0,0-1 0,0 0 0,0 0 0,0 0 0,1 1 0,-4 13 0,1 25 0,1 0 0,3 1 0,9 59 0,-5-46 0,28 155-1365,-22-154-5461</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7:57:46.661"/>
    </inkml:context>
    <inkml:brush xml:id="br0">
      <inkml:brushProperty name="width" value="0.05" units="cm"/>
      <inkml:brushProperty name="height" value="0.05" units="cm"/>
    </inkml:brush>
  </inkml:definitions>
  <inkml:trace contextRef="#ctx0" brushRef="#br0">272 518 24575,'-1'-10'0,"0"1"0,-1 0 0,0-1 0,0 1 0,-1 0 0,0 0 0,0 0 0,-1 1 0,-1-1 0,1 1 0,-1 0 0,-6-8 0,-8-8 0,0 1 0,-33-29 0,50 50 0,0 0 0,0 0 0,0 1 0,0-1 0,0 1 0,0-1 0,0 1 0,-1 0 0,1 0 0,0 0 0,-1 0 0,1 0 0,-1 0 0,1 1 0,-1-1 0,-2 1 0,3 0 0,0 1 0,0-1 0,1 1 0,-1-1 0,0 1 0,1 0 0,-1 0 0,1 0 0,-1 0 0,1 0 0,-1 0 0,1 0 0,-1 0 0,1 0 0,0 1 0,0-1 0,0 1 0,0-1 0,0 1 0,0-1 0,0 1 0,0 0 0,1-1 0,-2 3 0,-9 27 0,2 1 0,1 0 0,-6 48 0,6-32 0,5-36 0,1-1 0,0 1 0,0-1 0,1 1 0,1 19 0,0-30 0,0 1 0,0 0 0,0 0 0,1 0 0,-1-1 0,1 1 0,-1 0 0,1 0 0,-1-1 0,1 1 0,0 0 0,0-1 0,0 1 0,0-1 0,0 1 0,0-1 0,0 0 0,1 1 0,-1-1 0,0 0 0,1 0 0,-1 0 0,1 0 0,-1 0 0,1 0 0,0 0 0,-1-1 0,1 1 0,0 0 0,-1-1 0,1 0 0,0 1 0,0-1 0,-1 0 0,1 0 0,0 0 0,2 0 0,5-1 0,0-1 0,-1 1 0,1-2 0,0 1 0,-1-1 0,0-1 0,0 0 0,0 0 0,0 0 0,0-1 0,10-8 0,-7 5 0,0 1 0,1 0 0,0 0 0,14-4 0,-24 10 0,0 1 0,0-1 0,1 1 0,-1-1 0,0 1 0,0 0 0,1 0 0,-1 0 0,0 0 0,1 0 0,-1 1 0,0-1 0,0 0 0,1 1 0,-1 0 0,0 0 0,0 0 0,2 1 0,3 2 0,-1 1 0,1 0 0,-1 0 0,5 6 0,-8-8 0,0 1 0,0-1 0,1 0 0,-1 0 0,1 0 0,-1 0 0,1-1 0,0 0 0,0 0 0,0 0 0,0 0 0,0 0 0,1-1 0,7 2 0,-10-3 0,0 0 0,0-1 0,1 1 0,-1-1 0,0 0 0,0 1 0,0-1 0,0 0 0,0 0 0,0 0 0,0-1 0,0 1 0,0 0 0,0-1 0,-1 1 0,1-1 0,-1 1 0,1-1 0,-1 0 0,1 0 0,-1 0 0,1-2 0,4-7 0,0 0 0,8-21 0,-11 22 0,13-34 0,-3 0 0,-2-1 0,-1-1 0,-3 0 0,-2 0 0,-1 0 0,-3 0 0,-2-1 0,-1 1 0,-10-50 0,20 181 0,38 140-1365,-35-173-5461</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7:57:47.004"/>
    </inkml:context>
    <inkml:brush xml:id="br0">
      <inkml:brushProperty name="width" value="0.05" units="cm"/>
      <inkml:brushProperty name="height" value="0.05" units="cm"/>
    </inkml:brush>
  </inkml:definitions>
  <inkml:trace contextRef="#ctx0" brushRef="#br0">30 354 24575,'-2'-3'0,"-1"1"0,1 0 0,-1-1 0,1 1 0,0-1 0,0 0 0,0 0 0,1 1 0,-1-1 0,1 0 0,-1-1 0,1 1 0,0 0 0,0 0 0,0-1 0,1 1 0,-1 0 0,1-1 0,0 1 0,0 0 0,0-1 0,0 1 0,1 0 0,-1-1 0,1 1 0,0 0 0,0-1 0,0 1 0,0 0 0,1 0 0,-1 0 0,1 0 0,0 0 0,2-3 0,8-9 0,1 1 0,0 0 0,0 1 0,31-22 0,-24 19 0,-15 12 0,12-9 0,0-1 0,-1-1 0,0 0 0,-1-1 0,23-32 0,-38 47 0,1 1 0,-1-1 0,0 0 0,1 0 0,0 1 0,-1-1 0,1 0 0,-1 1 0,1-1 0,0 0 0,-1 1 0,1-1 0,0 1 0,-1-1 0,1 1 0,0-1 0,1 1 0,-2 0 0,0 0 0,1 0 0,-1 0 0,1 0 0,-1 0 0,0 0 0,1 1 0,-1-1 0,0 0 0,1 0 0,-1 0 0,0 1 0,1-1 0,-1 0 0,0 0 0,0 1 0,1-1 0,-1 0 0,0 0 0,0 1 0,1-1 0,-1 0 0,0 1 0,0-1 0,0 0 0,1 1 0,7 35 0,-6-27 0,27 227 0,-25-194 0,-1-21-1365,1-7-5461</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7:57:47.347"/>
    </inkml:context>
    <inkml:brush xml:id="br0">
      <inkml:brushProperty name="width" value="0.05" units="cm"/>
      <inkml:brushProperty name="height" value="0.05" units="cm"/>
    </inkml:brush>
  </inkml:definitions>
  <inkml:trace contextRef="#ctx0" brushRef="#br0">44 142 24575,'0'-9'0,"0"-8"0,-3-8 0,-1-2 0,-3 1 0,-2 4 0,-1 10 0,2 9 0,5 8 0</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7:57:47.764"/>
    </inkml:context>
    <inkml:brush xml:id="br0">
      <inkml:brushProperty name="width" value="0.05" units="cm"/>
      <inkml:brushProperty name="height" value="0.05" units="cm"/>
    </inkml:brush>
  </inkml:definitions>
  <inkml:trace contextRef="#ctx0" brushRef="#br0">1 57 24575,'1'9'0,"0"1"0,1-1 0,0 0 0,1 1 0,-1-1 0,7 13 0,8 25 0,-3 24 0,-9-43 0,0 0 0,2-1 0,14 36 0,-20-62 0,-1 1 0,1-1 0,-1 1 0,1-1 0,0 0 0,-1 0 0,1 1 0,0-1 0,0 0 0,0 0 0,0 0 0,0 0 0,0 0 0,0 0 0,0 0 0,0 0 0,1 0 0,-1-1 0,0 1 0,3 0 0,-3-1 0,0 0 0,0 0 0,0 0 0,0 0 0,0-1 0,0 1 0,0 0 0,0-1 0,0 1 0,0 0 0,0-1 0,0 1 0,0-1 0,0 0 0,0 1 0,-1-1 0,1 0 0,0 0 0,0 1 0,0-3 0,4-3 0,0-1 0,-1 0 0,0-1 0,0 1 0,4-13 0,-2 0 0,0-1 0,-1 1 0,-1-1 0,-1 0 0,0-36 0,-3 45 0,0-1 0,-1 0 0,-1 0 0,0 0 0,-1 1 0,0-1 0,0 1 0,-2-1 0,0 1 0,-9-17 0,12 26 0,0 0 0,0 0 0,-1 1 0,1-1 0,-1 0 0,1 1 0,-1 0 0,0 0 0,0 0 0,0 0 0,0 0 0,0 0 0,0 1 0,-5-2 0,6 3 0,1-1 0,0 1 0,0 0 0,-1 0 0,1 0 0,0 0 0,-1 0 0,1 0 0,0 0 0,-1 1 0,1-1 0,0 0 0,0 1 0,-1-1 0,1 1 0,0-1 0,0 1 0,0-1 0,0 1 0,0 0 0,0 0 0,0 0 0,0 0 0,0 0 0,0-1 0,0 1 0,0 1 0,1-1 0,-1 0 0,0 0 0,1 0 0,-1 0 0,1 0 0,-1 1 0,1-1 0,0 0 0,-1 1 0,1-1 0,0 0 0,0 3 0,-1-2 0,1 1 0,0-1 0,0 1 0,0 0 0,0-1 0,0 1 0,0-1 0,0 1 0,1 0 0,0-1 0,-1 1 0,1-1 0,0 1 0,0-1 0,0 0 0,0 1 0,1-1 0,-1 0 0,1 0 0,-1 0 0,1 0 0,0 0 0,2 2 0,-2-3 0,0 0 0,0 0 0,-1 0 0,1 0 0,0 0 0,0 0 0,0-1 0,0 1 0,0-1 0,0 1 0,0-1 0,0 0 0,0 0 0,0 0 0,0 0 0,0 0 0,0 0 0,0-1 0,0 1 0,0-1 0,0 1 0,0-1 0,0 0 0,0 0 0,0 0 0,0 0 0,-1 0 0,1 0 0,0 0 0,1-2 0,26-24 0,-20 18 0,0 0 0,1 0 0,0 1 0,18-11 0,-25 18 0,0-1 0,0 1 0,0 0 0,0 0 0,0 0 0,0 0 0,0 1 0,0-1 0,0 1 0,0-1 0,0 1 0,1 0 0,-1 1 0,0-1 0,0 0 0,0 1 0,0 0 0,0-1 0,0 1 0,0 1 0,0-1 0,0 0 0,-1 1 0,4 1 0,0 2 0,-1 0 0,0 0 0,0 0 0,0 1 0,-1-1 0,0 1 0,0 0 0,-1 0 0,1 1 0,3 11 0,-3-9 0,1 0 0,-1 0 0,12 15 0,-16-23 0,1-1 0,-1 1 0,1 0 0,-1-1 0,1 1 0,-1-1 0,1 1 0,-1-1 0,1 0 0,0 1 0,-1-1 0,1 0 0,0 1 0,-1-1 0,1 0 0,0 1 0,-1-1 0,1 0 0,0 0 0,-1 0 0,1 0 0,0 0 0,0 0 0,-1 0 0,1 0 0,1 0 0,-1-1 0,1 0 0,-1 1 0,0-1 0,1 0 0,-1 0 0,0 0 0,0 0 0,1 0 0,-1 0 0,0 0 0,0 0 0,1-2 0,3-6 0,1 1 0,-1-2 0,4-10 0,-6 13 0,-1 2 0,1-1 0,0 1 0,0 0 0,0 0 0,1 1 0,0-1 0,-1 1 0,2-1 0,4-3 0,-8 7 0,1 0 0,0 0 0,-1 0 0,1 0 0,-1 0 0,1 1 0,0-1 0,0 1 0,0-1 0,-1 1 0,1-1 0,0 1 0,0 0 0,0 0 0,-1 0 0,1 0 0,0 0 0,0 1 0,0-1 0,0 0 0,-1 1 0,1-1 0,0 1 0,0 0 0,-1 0 0,1 0 0,-1 0 0,1 0 0,-1 0 0,1 0 0,-1 0 0,2 2 0,4 4-165,-1 0-1,0 1 0,0 0 0,-1 0 1,0 0-1,-1 1 0,7 15 0,-11-24 127,9 21-6787</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7:57:49.615"/>
    </inkml:context>
    <inkml:brush xml:id="br0">
      <inkml:brushProperty name="width" value="0.05" units="cm"/>
      <inkml:brushProperty name="height" value="0.05" units="cm"/>
    </inkml:brush>
  </inkml:definitions>
  <inkml:trace contextRef="#ctx0" brushRef="#br0">104 59 24575,'2'-1'0,"-1"-1"0,0 1 0,0-1 0,0 0 0,0 1 0,0-1 0,0 0 0,-1 1 0,1-1 0,0 0 0,-1 0 0,1 0 0,-1 1 0,0-1 0,0 0 0,0 0 0,0 0 0,0-3 0,0 4 0,0 0 0,0 0 0,-1 0 0,1 0 0,0 0 0,-1 0 0,1 0 0,-1 0 0,1 0 0,-1 0 0,1 0 0,-1 0 0,0 0 0,1 0 0,-1 1 0,0-1 0,0 0 0,0 0 0,0 1 0,1-1 0,-1 1 0,0-1 0,0 1 0,0-1 0,0 1 0,0-1 0,-1 1 0,1 0 0,0-1 0,0 1 0,-1 0 0,0 0 0,0 1 0,0-1 0,0 0 0,1 1 0,-1-1 0,0 1 0,1 0 0,-1 0 0,1-1 0,-1 1 0,1 0 0,-1 0 0,1 0 0,-1 1 0,1-1 0,0 0 0,0 0 0,0 1 0,0-1 0,0 1 0,0-1 0,0 1 0,0-1 0,-1 4 0,-3 6 0,1 0 0,-5 18 0,8-26 0,-10 42 0,2-1 0,2 1 0,-2 85 0,9-96 0,1-1 0,2 0 0,1 0 0,2 0 0,1 0 0,12 31 0,-16-55 0,1-1 0,-1 1 0,2-1 0,-1 0 0,1 0 0,0 0 0,1 0 0,0-1 0,0 0 0,1 0 0,0-1 0,0 0 0,8 5 0,-9-7 0,0 0 0,1-1 0,-1-1 0,1 1 0,0-1 0,0 0 0,0 0 0,0-1 0,0 0 0,0 0 0,0-1 0,0 1 0,0-2 0,0 1 0,1-1 0,-1 0 0,10-3 0,-2-1 0,-1-1 0,0 0 0,0-1 0,-1 0 0,1-1 0,-2 0 0,1-1 0,-1-1 0,0 0 0,-1-1 0,0 0 0,-1 0 0,-1-1 0,13-19 0,-8 10 0,-2-2 0,0 0 0,-1 0 0,-1-1 0,-1 0 0,-2-1 0,9-46 0,-13 49 0,0 0 0,-2 0 0,-1 0 0,-3-29 0,2 41 0,0 1 0,-1 0 0,0 0 0,-1 0 0,0 1 0,0-1 0,-1 1 0,0-1 0,0 1 0,-1 0 0,0 1 0,-12-15 0,14 19 0,0 1 0,0-1 0,0 0 0,0 1 0,-1 0 0,1 0 0,-1 0 0,1 0 0,-1 1 0,0-1 0,1 1 0,-1 0 0,0 0 0,0 0 0,0 1 0,0-1 0,0 1 0,0 0 0,0 0 0,0 0 0,0 1 0,0-1 0,0 1 0,0 0 0,0 0 0,0 1 0,1-1 0,-1 1 0,0 0 0,1 0 0,-1 0 0,1 0 0,-5 5 0,3-4 0,1 1 0,0 0 0,-1 0 0,2 1 0,-1-1 0,1 1 0,-1 0 0,1 0 0,0 0 0,1 0 0,-1 0 0,1 1 0,0-1 0,1 1 0,-1-1 0,1 1 0,0 0 0,1 0 0,-1-1 0,1 1 0,0 0 0,1 0 0,0 6 0,8 13-1365,2-4-5461</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7:57:49.941"/>
    </inkml:context>
    <inkml:brush xml:id="br0">
      <inkml:brushProperty name="width" value="0.05" units="cm"/>
      <inkml:brushProperty name="height" value="0.05" units="cm"/>
    </inkml:brush>
  </inkml:definitions>
  <inkml:trace contextRef="#ctx0" brushRef="#br0">1 68 24575,'5'-7'0,"0"0"0,0-1 0,-1 1 0,0-1 0,5-15 0,-5 15 0,8 422 0,-8-320 0,2-9-1365,-2-55-5461</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7:57:50.283"/>
    </inkml:context>
    <inkml:brush xml:id="br0">
      <inkml:brushProperty name="width" value="0.05" units="cm"/>
      <inkml:brushProperty name="height" value="0.05" units="cm"/>
    </inkml:brush>
  </inkml:definitions>
  <inkml:trace contextRef="#ctx0" brushRef="#br0">53 88 24575,'5'-9'0,"1"-4"0,0 1 0,-1-1 0,0 0 0,3-15 0,-24 64 0,-34 134 0,43-140 0,1 0 0,2 0 0,-1 56 0,6-85 0,2 27 0,-3-28 0,0 1 0,1-1 0,-1 1 0,0-1 0,0 1 0,1-1 0,-1 0 0,0 1 0,1-1 0,-1 1 0,0-1 0,1 0 0,-1 0 0,1 1 0,-1-1 0,0 0 0,1 1 0,-1-1 0,1 0 0,-1 0 0,1 0 0,-1 0 0,1 0 0,-1 1 0,1-1 0,-1 0 0,1 0 0,-1 0 0,1 0 0,-1 0 0,1 0 0,-1-1 0,1 1 0,-1 0 0,1 0 0,-1 0 0,1 0 0,-1 0 0,0-1 0,1 1 0,-1 0 0,1 0 0,-1-1 0,1 1 0,-1 0 0,0-1 0,1 1 0,-1-1 0,1 0 0,29-22 0,27-29 0,15-11 0,-61 54 0,6-5 0,37-22 0,-50 33 0,0 1 0,1 0 0,-1 0 0,1 0 0,0 0 0,-1 1 0,1 0 0,0 0 0,0 0 0,0 0 0,0 1 0,0 0 0,0 0 0,8 1 0,-11 0 0,1 0 0,0 0 0,-1 0 0,1 0 0,-1 1 0,0-1 0,1 1 0,-1 0 0,0-1 0,0 1 0,0 0 0,0 0 0,0 1 0,-1-1 0,1 0 0,-1 0 0,1 1 0,-1-1 0,0 1 0,0-1 0,0 1 0,0 0 0,0-1 0,-1 1 0,1 0 0,-1 4 0,2 5 0,-2 0 0,0 0 0,0 0 0,-4 22 0,-1-12 0,0 0 0,-1 0 0,-2-1 0,0 0 0,-1 0 0,-1-1 0,-1 0 0,-16 23 0,23-38-170,0 0-1,0 0 0,0-1 1,0 0-1,-1 0 0,1 0 1,-10 6-1,-6 0-6655</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6T07:57:50.624"/>
    </inkml:context>
    <inkml:brush xml:id="br0">
      <inkml:brushProperty name="width" value="0.05" units="cm"/>
      <inkml:brushProperty name="height" value="0.05" units="cm"/>
    </inkml:brush>
  </inkml:definitions>
  <inkml:trace contextRef="#ctx0" brushRef="#br0">1 106 24575,'0'-6'0,"0"1"0,0-1 0,1 0 0,-1 1 0,1 0 0,1-1 0,-1 1 0,1-1 0,0 1 0,4-9 0,-4 12 0,0-1 0,0 0 0,1 1 0,-1-1 0,1 1 0,-1 0 0,1 0 0,0 0 0,0 0 0,0 0 0,0 1 0,0-1 0,0 1 0,0 0 0,1 0 0,-1 0 0,0 0 0,7 0 0,16-1 0,1 2 0,0 0 0,0 2 0,0 1 0,-1 0 0,0 3 0,27 8 0,-23-2 342,-29-12-390,0 0 1,-1 1-1,1-1 1,0 1 0,-1-1-1,1 1 1,0-1-1,-1 1 1,1-1 0,-1 1-1,1-1 1,-1 1-1,1 0 1,-1-1-1,0 1 1,1 0 0,-1 0-1,0-1 1,1 1-1,-1 0 1,0 0 0,0-1-1,0 1 1,0 0-1,0 0 1,0-1 0,0 1-1,0 0 1,0 0-1,0 0 1,0-1 0,0 1-1,0 0 1,-1 0-1,1 0 1,-6 9-6779</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8" name="Google Shape;88;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 name="Google Shape;89;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4" name="Google Shape;234;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3" name="Google Shape;243;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2" name="Google Shape;252;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1" name="Google Shape;261;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0" name="Google Shape;270;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9" name="Google Shape;279;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8" name="Google Shape;288;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7" name="Google Shape;297;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6" name="Google Shape;316;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5" name="Google Shape;325;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4" name="Google Shape;334;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3" name="Google Shape;343;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2" name="Google Shape;352;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1" name="Google Shape;361;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0" name="Google Shape;370;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p2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8" name="Google Shape;388;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p2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7" name="Google Shape;397;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p2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5" name="Google Shape;435;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p2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0" name="Google Shape;460;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0" name="Google Shape;470;p2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1" name="Google Shape;471;p2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31</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Google Shape;480;p3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1" name="Google Shape;481;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p3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5" name="Google Shape;495;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p3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4" name="Google Shape;504;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p3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3" name="Google Shape;513;p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Google Shape;522;p3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3" name="Google Shape;523;p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Google Shape;530;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31" name="Google Shape;531;p3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2" name="Google Shape;532;p3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37</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7"/>
        <p:cNvGrpSpPr/>
        <p:nvPr/>
      </p:nvGrpSpPr>
      <p:grpSpPr>
        <a:xfrm>
          <a:off x="0" y="0"/>
          <a:ext cx="0" cy="0"/>
          <a:chOff x="0" y="0"/>
          <a:chExt cx="0" cy="0"/>
        </a:xfrm>
      </p:grpSpPr>
      <p:sp>
        <p:nvSpPr>
          <p:cNvPr id="538" name="Google Shape;538;p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39" name="Google Shape;539;p3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540" name="Google Shape;540;p3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38</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p3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5" name="Google Shape;565;p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2"/>
        <p:cNvGrpSpPr/>
        <p:nvPr/>
      </p:nvGrpSpPr>
      <p:grpSpPr>
        <a:xfrm>
          <a:off x="0" y="0"/>
          <a:ext cx="0" cy="0"/>
          <a:chOff x="0" y="0"/>
          <a:chExt cx="0" cy="0"/>
        </a:xfrm>
      </p:grpSpPr>
      <p:sp>
        <p:nvSpPr>
          <p:cNvPr id="573" name="Google Shape;573;p3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74" name="Google Shape;574;p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6" name="Google Shape;13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6" name="Google Shape;146;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 name="Google Shape;15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Google Shape;16;p4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4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4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7"/>
        <p:cNvGrpSpPr/>
        <p:nvPr/>
      </p:nvGrpSpPr>
      <p:grpSpPr>
        <a:xfrm>
          <a:off x="0" y="0"/>
          <a:ext cx="0" cy="0"/>
          <a:chOff x="0" y="0"/>
          <a:chExt cx="0" cy="0"/>
        </a:xfrm>
      </p:grpSpPr>
      <p:sp>
        <p:nvSpPr>
          <p:cNvPr id="68" name="Google Shape;68;p4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9" name="Google Shape;69;p49"/>
          <p:cNvSpPr>
            <a:spLocks noGrp="1"/>
          </p:cNvSpPr>
          <p:nvPr>
            <p:ph type="pic" idx="2"/>
          </p:nvPr>
        </p:nvSpPr>
        <p:spPr>
          <a:xfrm>
            <a:off x="5183188" y="987425"/>
            <a:ext cx="6172200" cy="4873625"/>
          </a:xfrm>
          <a:prstGeom prst="rect">
            <a:avLst/>
          </a:prstGeom>
          <a:noFill/>
          <a:ln>
            <a:noFill/>
          </a:ln>
        </p:spPr>
      </p:sp>
      <p:sp>
        <p:nvSpPr>
          <p:cNvPr id="70" name="Google Shape;70;p49"/>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1" name="Google Shape;71;p4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4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4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4"/>
        <p:cNvGrpSpPr/>
        <p:nvPr/>
      </p:nvGrpSpPr>
      <p:grpSpPr>
        <a:xfrm>
          <a:off x="0" y="0"/>
          <a:ext cx="0" cy="0"/>
          <a:chOff x="0" y="0"/>
          <a:chExt cx="0" cy="0"/>
        </a:xfrm>
      </p:grpSpPr>
      <p:sp>
        <p:nvSpPr>
          <p:cNvPr id="75" name="Google Shape;75;p5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50"/>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5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5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5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0"/>
        <p:cNvGrpSpPr/>
        <p:nvPr/>
      </p:nvGrpSpPr>
      <p:grpSpPr>
        <a:xfrm>
          <a:off x="0" y="0"/>
          <a:ext cx="0" cy="0"/>
          <a:chOff x="0" y="0"/>
          <a:chExt cx="0" cy="0"/>
        </a:xfrm>
      </p:grpSpPr>
      <p:sp>
        <p:nvSpPr>
          <p:cNvPr id="81" name="Google Shape;81;p51"/>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51"/>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3" name="Google Shape;83;p5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5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5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2_Full Image">
  <p:cSld name="2_Full Image">
    <p:spTree>
      <p:nvGrpSpPr>
        <p:cNvPr id="1" name="Shape 19"/>
        <p:cNvGrpSpPr/>
        <p:nvPr/>
      </p:nvGrpSpPr>
      <p:grpSpPr>
        <a:xfrm>
          <a:off x="0" y="0"/>
          <a:ext cx="0" cy="0"/>
          <a:chOff x="0" y="0"/>
          <a:chExt cx="0" cy="0"/>
        </a:xfrm>
      </p:grpSpPr>
      <p:sp>
        <p:nvSpPr>
          <p:cNvPr id="20" name="Google Shape;20;p41"/>
          <p:cNvSpPr>
            <a:spLocks noGrp="1"/>
          </p:cNvSpPr>
          <p:nvPr>
            <p:ph type="pic" idx="2"/>
          </p:nvPr>
        </p:nvSpPr>
        <p:spPr>
          <a:xfrm>
            <a:off x="0" y="-1"/>
            <a:ext cx="12192000" cy="3429001"/>
          </a:xfrm>
          <a:prstGeom prst="rect">
            <a:avLst/>
          </a:prstGeom>
          <a:solidFill>
            <a:srgbClr val="F2F2F2"/>
          </a:solidFill>
          <a:ln>
            <a:no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4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4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4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4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4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7"/>
        <p:cNvGrpSpPr/>
        <p:nvPr/>
      </p:nvGrpSpPr>
      <p:grpSpPr>
        <a:xfrm>
          <a:off x="0" y="0"/>
          <a:ext cx="0" cy="0"/>
          <a:chOff x="0" y="0"/>
          <a:chExt cx="0" cy="0"/>
        </a:xfrm>
      </p:grpSpPr>
      <p:sp>
        <p:nvSpPr>
          <p:cNvPr id="28" name="Google Shape;28;p4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4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0" name="Google Shape;30;p4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3"/>
        <p:cNvGrpSpPr/>
        <p:nvPr/>
      </p:nvGrpSpPr>
      <p:grpSpPr>
        <a:xfrm>
          <a:off x="0" y="0"/>
          <a:ext cx="0" cy="0"/>
          <a:chOff x="0" y="0"/>
          <a:chExt cx="0" cy="0"/>
        </a:xfrm>
      </p:grpSpPr>
      <p:sp>
        <p:nvSpPr>
          <p:cNvPr id="34" name="Google Shape;34;p4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4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6" name="Google Shape;36;p4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4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4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9"/>
        <p:cNvGrpSpPr/>
        <p:nvPr/>
      </p:nvGrpSpPr>
      <p:grpSpPr>
        <a:xfrm>
          <a:off x="0" y="0"/>
          <a:ext cx="0" cy="0"/>
          <a:chOff x="0" y="0"/>
          <a:chExt cx="0" cy="0"/>
        </a:xfrm>
      </p:grpSpPr>
      <p:sp>
        <p:nvSpPr>
          <p:cNvPr id="40" name="Google Shape;40;p4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 name="Google Shape;41;p4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4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3" name="Google Shape;43;p4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4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4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6"/>
        <p:cNvGrpSpPr/>
        <p:nvPr/>
      </p:nvGrpSpPr>
      <p:grpSpPr>
        <a:xfrm>
          <a:off x="0" y="0"/>
          <a:ext cx="0" cy="0"/>
          <a:chOff x="0" y="0"/>
          <a:chExt cx="0" cy="0"/>
        </a:xfrm>
      </p:grpSpPr>
      <p:sp>
        <p:nvSpPr>
          <p:cNvPr id="47" name="Google Shape;47;p4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 name="Google Shape;48;p4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9" name="Google Shape;49;p4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4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1" name="Google Shape;51;p4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2" name="Google Shape;52;p4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4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4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5"/>
        <p:cNvGrpSpPr/>
        <p:nvPr/>
      </p:nvGrpSpPr>
      <p:grpSpPr>
        <a:xfrm>
          <a:off x="0" y="0"/>
          <a:ext cx="0" cy="0"/>
          <a:chOff x="0" y="0"/>
          <a:chExt cx="0" cy="0"/>
        </a:xfrm>
      </p:grpSpPr>
      <p:sp>
        <p:nvSpPr>
          <p:cNvPr id="56" name="Google Shape;56;p4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4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4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4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0"/>
        <p:cNvGrpSpPr/>
        <p:nvPr/>
      </p:nvGrpSpPr>
      <p:grpSpPr>
        <a:xfrm>
          <a:off x="0" y="0"/>
          <a:ext cx="0" cy="0"/>
          <a:chOff x="0" y="0"/>
          <a:chExt cx="0" cy="0"/>
        </a:xfrm>
      </p:grpSpPr>
      <p:sp>
        <p:nvSpPr>
          <p:cNvPr id="61" name="Google Shape;61;p4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2" name="Google Shape;62;p48"/>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3" name="Google Shape;63;p48"/>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4" name="Google Shape;64;p4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4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4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3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3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3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3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3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205.png"/><Relationship Id="rId4" Type="http://schemas.openxmlformats.org/officeDocument/2006/relationships/hyperlink" Target="https://github.com/soyuztechnologies/UI5_Fresher_60H/blob/master/Day%202/Async%20JS/JSBasics.html"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206.png"/><Relationship Id="rId5" Type="http://schemas.openxmlformats.org/officeDocument/2006/relationships/hyperlink" Target="https://github.com/soyuztechnologies/UI5_Fresher_60H/blob/master/Day%202/External%20JS/utils/mycode.js" TargetMode="External"/><Relationship Id="rId4" Type="http://schemas.openxmlformats.org/officeDocument/2006/relationships/hyperlink" Target="https://github.com/soyuztechnologies/UI5_Fresher_60H/blob/master/Day%202/External%20JS/JSBasics.html" TargetMode="External"/></Relationships>
</file>

<file path=ppt/slides/_rels/slide13.xml.rels><?xml version="1.0" encoding="UTF-8" standalone="yes"?>
<Relationships xmlns="http://schemas.openxmlformats.org/package/2006/relationships"><Relationship Id="rId117" Type="http://schemas.openxmlformats.org/officeDocument/2006/relationships/image" Target="../media/image264.png"/><Relationship Id="rId21" Type="http://schemas.openxmlformats.org/officeDocument/2006/relationships/image" Target="../media/image216.png"/><Relationship Id="rId63" Type="http://schemas.openxmlformats.org/officeDocument/2006/relationships/image" Target="../media/image237.png"/><Relationship Id="rId159" Type="http://schemas.openxmlformats.org/officeDocument/2006/relationships/image" Target="../media/image285.png"/><Relationship Id="rId170" Type="http://schemas.openxmlformats.org/officeDocument/2006/relationships/customXml" Target="../ink/ink281.xml"/><Relationship Id="rId226" Type="http://schemas.openxmlformats.org/officeDocument/2006/relationships/customXml" Target="../ink/ink309.xml"/><Relationship Id="rId268" Type="http://schemas.openxmlformats.org/officeDocument/2006/relationships/customXml" Target="../ink/ink330.xml"/><Relationship Id="rId32" Type="http://schemas.openxmlformats.org/officeDocument/2006/relationships/customXml" Target="../ink/ink212.xml"/><Relationship Id="rId74" Type="http://schemas.openxmlformats.org/officeDocument/2006/relationships/customXml" Target="../ink/ink233.xml"/><Relationship Id="rId128" Type="http://schemas.openxmlformats.org/officeDocument/2006/relationships/customXml" Target="../ink/ink260.xml"/><Relationship Id="rId5" Type="http://schemas.openxmlformats.org/officeDocument/2006/relationships/image" Target="../media/image208.png"/><Relationship Id="rId95" Type="http://schemas.openxmlformats.org/officeDocument/2006/relationships/image" Target="../media/image253.png"/><Relationship Id="rId160" Type="http://schemas.openxmlformats.org/officeDocument/2006/relationships/customXml" Target="../ink/ink276.xml"/><Relationship Id="rId181" Type="http://schemas.openxmlformats.org/officeDocument/2006/relationships/image" Target="../media/image296.png"/><Relationship Id="rId216" Type="http://schemas.openxmlformats.org/officeDocument/2006/relationships/customXml" Target="../ink/ink304.xml"/><Relationship Id="rId237" Type="http://schemas.openxmlformats.org/officeDocument/2006/relationships/image" Target="../media/image324.png"/><Relationship Id="rId258" Type="http://schemas.openxmlformats.org/officeDocument/2006/relationships/customXml" Target="../ink/ink325.xml"/><Relationship Id="rId22" Type="http://schemas.openxmlformats.org/officeDocument/2006/relationships/customXml" Target="../ink/ink207.xml"/><Relationship Id="rId43" Type="http://schemas.openxmlformats.org/officeDocument/2006/relationships/image" Target="../media/image227.png"/><Relationship Id="rId64" Type="http://schemas.openxmlformats.org/officeDocument/2006/relationships/customXml" Target="../ink/ink228.xml"/><Relationship Id="rId118" Type="http://schemas.openxmlformats.org/officeDocument/2006/relationships/customXml" Target="../ink/ink255.xml"/><Relationship Id="rId139" Type="http://schemas.openxmlformats.org/officeDocument/2006/relationships/image" Target="../media/image275.png"/><Relationship Id="rId85" Type="http://schemas.openxmlformats.org/officeDocument/2006/relationships/image" Target="../media/image248.png"/><Relationship Id="rId150" Type="http://schemas.openxmlformats.org/officeDocument/2006/relationships/customXml" Target="../ink/ink271.xml"/><Relationship Id="rId171" Type="http://schemas.openxmlformats.org/officeDocument/2006/relationships/image" Target="../media/image291.png"/><Relationship Id="rId192" Type="http://schemas.openxmlformats.org/officeDocument/2006/relationships/customXml" Target="../ink/ink292.xml"/><Relationship Id="rId206" Type="http://schemas.openxmlformats.org/officeDocument/2006/relationships/customXml" Target="../ink/ink299.xml"/><Relationship Id="rId227" Type="http://schemas.openxmlformats.org/officeDocument/2006/relationships/image" Target="../media/image319.png"/><Relationship Id="rId248" Type="http://schemas.openxmlformats.org/officeDocument/2006/relationships/customXml" Target="../ink/ink320.xml"/><Relationship Id="rId269" Type="http://schemas.openxmlformats.org/officeDocument/2006/relationships/image" Target="../media/image340.png"/><Relationship Id="rId12" Type="http://schemas.openxmlformats.org/officeDocument/2006/relationships/customXml" Target="../ink/ink202.xml"/><Relationship Id="rId33" Type="http://schemas.openxmlformats.org/officeDocument/2006/relationships/image" Target="../media/image222.png"/><Relationship Id="rId108" Type="http://schemas.openxmlformats.org/officeDocument/2006/relationships/customXml" Target="../ink/ink250.xml"/><Relationship Id="rId129" Type="http://schemas.openxmlformats.org/officeDocument/2006/relationships/image" Target="../media/image270.png"/><Relationship Id="rId54" Type="http://schemas.openxmlformats.org/officeDocument/2006/relationships/customXml" Target="../ink/ink223.xml"/><Relationship Id="rId75" Type="http://schemas.openxmlformats.org/officeDocument/2006/relationships/image" Target="../media/image243.png"/><Relationship Id="rId96" Type="http://schemas.openxmlformats.org/officeDocument/2006/relationships/customXml" Target="../ink/ink244.xml"/><Relationship Id="rId140" Type="http://schemas.openxmlformats.org/officeDocument/2006/relationships/customXml" Target="../ink/ink266.xml"/><Relationship Id="rId161" Type="http://schemas.openxmlformats.org/officeDocument/2006/relationships/image" Target="../media/image286.png"/><Relationship Id="rId182" Type="http://schemas.openxmlformats.org/officeDocument/2006/relationships/customXml" Target="../ink/ink287.xml"/><Relationship Id="rId217" Type="http://schemas.openxmlformats.org/officeDocument/2006/relationships/image" Target="../media/image314.png"/><Relationship Id="rId6" Type="http://schemas.openxmlformats.org/officeDocument/2006/relationships/customXml" Target="../ink/ink199.xml"/><Relationship Id="rId238" Type="http://schemas.openxmlformats.org/officeDocument/2006/relationships/customXml" Target="../ink/ink315.xml"/><Relationship Id="rId259" Type="http://schemas.openxmlformats.org/officeDocument/2006/relationships/image" Target="../media/image335.png"/><Relationship Id="rId23" Type="http://schemas.openxmlformats.org/officeDocument/2006/relationships/image" Target="../media/image217.png"/><Relationship Id="rId119" Type="http://schemas.openxmlformats.org/officeDocument/2006/relationships/image" Target="../media/image265.png"/><Relationship Id="rId270" Type="http://schemas.openxmlformats.org/officeDocument/2006/relationships/customXml" Target="../ink/ink331.xml"/><Relationship Id="rId44" Type="http://schemas.openxmlformats.org/officeDocument/2006/relationships/customXml" Target="../ink/ink218.xml"/><Relationship Id="rId65" Type="http://schemas.openxmlformats.org/officeDocument/2006/relationships/image" Target="../media/image238.png"/><Relationship Id="rId86" Type="http://schemas.openxmlformats.org/officeDocument/2006/relationships/customXml" Target="../ink/ink239.xml"/><Relationship Id="rId130" Type="http://schemas.openxmlformats.org/officeDocument/2006/relationships/customXml" Target="../ink/ink261.xml"/><Relationship Id="rId151" Type="http://schemas.openxmlformats.org/officeDocument/2006/relationships/image" Target="../media/image281.png"/><Relationship Id="rId172" Type="http://schemas.openxmlformats.org/officeDocument/2006/relationships/customXml" Target="../ink/ink282.xml"/><Relationship Id="rId193" Type="http://schemas.openxmlformats.org/officeDocument/2006/relationships/image" Target="../media/image302.png"/><Relationship Id="rId207" Type="http://schemas.openxmlformats.org/officeDocument/2006/relationships/image" Target="../media/image309.png"/><Relationship Id="rId228" Type="http://schemas.openxmlformats.org/officeDocument/2006/relationships/customXml" Target="../ink/ink310.xml"/><Relationship Id="rId249" Type="http://schemas.openxmlformats.org/officeDocument/2006/relationships/image" Target="../media/image330.png"/><Relationship Id="rId13" Type="http://schemas.openxmlformats.org/officeDocument/2006/relationships/image" Target="../media/image212.png"/><Relationship Id="rId109" Type="http://schemas.openxmlformats.org/officeDocument/2006/relationships/image" Target="../media/image260.png"/><Relationship Id="rId260" Type="http://schemas.openxmlformats.org/officeDocument/2006/relationships/customXml" Target="../ink/ink326.xml"/><Relationship Id="rId34" Type="http://schemas.openxmlformats.org/officeDocument/2006/relationships/customXml" Target="../ink/ink213.xml"/><Relationship Id="rId55" Type="http://schemas.openxmlformats.org/officeDocument/2006/relationships/image" Target="../media/image233.png"/><Relationship Id="rId76" Type="http://schemas.openxmlformats.org/officeDocument/2006/relationships/customXml" Target="../ink/ink234.xml"/><Relationship Id="rId97" Type="http://schemas.openxmlformats.org/officeDocument/2006/relationships/image" Target="../media/image254.png"/><Relationship Id="rId120" Type="http://schemas.openxmlformats.org/officeDocument/2006/relationships/customXml" Target="../ink/ink256.xml"/><Relationship Id="rId141" Type="http://schemas.openxmlformats.org/officeDocument/2006/relationships/image" Target="../media/image276.png"/><Relationship Id="rId7" Type="http://schemas.openxmlformats.org/officeDocument/2006/relationships/image" Target="../media/image209.png"/><Relationship Id="rId162" Type="http://schemas.openxmlformats.org/officeDocument/2006/relationships/customXml" Target="../ink/ink277.xml"/><Relationship Id="rId183" Type="http://schemas.openxmlformats.org/officeDocument/2006/relationships/image" Target="../media/image297.png"/><Relationship Id="rId218" Type="http://schemas.openxmlformats.org/officeDocument/2006/relationships/customXml" Target="../ink/ink305.xml"/><Relationship Id="rId239" Type="http://schemas.openxmlformats.org/officeDocument/2006/relationships/image" Target="../media/image325.png"/><Relationship Id="rId250" Type="http://schemas.openxmlformats.org/officeDocument/2006/relationships/customXml" Target="../ink/ink321.xml"/><Relationship Id="rId271" Type="http://schemas.openxmlformats.org/officeDocument/2006/relationships/image" Target="../media/image341.png"/><Relationship Id="rId24" Type="http://schemas.openxmlformats.org/officeDocument/2006/relationships/customXml" Target="../ink/ink208.xml"/><Relationship Id="rId45" Type="http://schemas.openxmlformats.org/officeDocument/2006/relationships/image" Target="../media/image228.png"/><Relationship Id="rId66" Type="http://schemas.openxmlformats.org/officeDocument/2006/relationships/customXml" Target="../ink/ink229.xml"/><Relationship Id="rId87" Type="http://schemas.openxmlformats.org/officeDocument/2006/relationships/image" Target="../media/image249.png"/><Relationship Id="rId110" Type="http://schemas.openxmlformats.org/officeDocument/2006/relationships/customXml" Target="../ink/ink251.xml"/><Relationship Id="rId131" Type="http://schemas.openxmlformats.org/officeDocument/2006/relationships/image" Target="../media/image271.png"/><Relationship Id="rId152" Type="http://schemas.openxmlformats.org/officeDocument/2006/relationships/customXml" Target="../ink/ink272.xml"/><Relationship Id="rId173" Type="http://schemas.openxmlformats.org/officeDocument/2006/relationships/image" Target="../media/image292.png"/><Relationship Id="rId194" Type="http://schemas.openxmlformats.org/officeDocument/2006/relationships/customXml" Target="../ink/ink293.xml"/><Relationship Id="rId208" Type="http://schemas.openxmlformats.org/officeDocument/2006/relationships/customXml" Target="../ink/ink300.xml"/><Relationship Id="rId229" Type="http://schemas.openxmlformats.org/officeDocument/2006/relationships/image" Target="../media/image320.png"/><Relationship Id="rId240" Type="http://schemas.openxmlformats.org/officeDocument/2006/relationships/customXml" Target="../ink/ink316.xml"/><Relationship Id="rId261" Type="http://schemas.openxmlformats.org/officeDocument/2006/relationships/image" Target="../media/image336.png"/><Relationship Id="rId14" Type="http://schemas.openxmlformats.org/officeDocument/2006/relationships/customXml" Target="../ink/ink203.xml"/><Relationship Id="rId35" Type="http://schemas.openxmlformats.org/officeDocument/2006/relationships/image" Target="../media/image223.png"/><Relationship Id="rId56" Type="http://schemas.openxmlformats.org/officeDocument/2006/relationships/customXml" Target="../ink/ink224.xml"/><Relationship Id="rId77" Type="http://schemas.openxmlformats.org/officeDocument/2006/relationships/image" Target="../media/image244.png"/><Relationship Id="rId100" Type="http://schemas.openxmlformats.org/officeDocument/2006/relationships/customXml" Target="../ink/ink246.xml"/><Relationship Id="rId8" Type="http://schemas.openxmlformats.org/officeDocument/2006/relationships/customXml" Target="../ink/ink200.xml"/><Relationship Id="rId98" Type="http://schemas.openxmlformats.org/officeDocument/2006/relationships/customXml" Target="../ink/ink245.xml"/><Relationship Id="rId121" Type="http://schemas.openxmlformats.org/officeDocument/2006/relationships/image" Target="../media/image266.png"/><Relationship Id="rId142" Type="http://schemas.openxmlformats.org/officeDocument/2006/relationships/customXml" Target="../ink/ink267.xml"/><Relationship Id="rId163" Type="http://schemas.openxmlformats.org/officeDocument/2006/relationships/image" Target="../media/image287.png"/><Relationship Id="rId184" Type="http://schemas.openxmlformats.org/officeDocument/2006/relationships/customXml" Target="../ink/ink288.xml"/><Relationship Id="rId219" Type="http://schemas.openxmlformats.org/officeDocument/2006/relationships/image" Target="../media/image315.png"/><Relationship Id="rId230" Type="http://schemas.openxmlformats.org/officeDocument/2006/relationships/customXml" Target="../ink/ink311.xml"/><Relationship Id="rId251" Type="http://schemas.openxmlformats.org/officeDocument/2006/relationships/image" Target="../media/image331.png"/><Relationship Id="rId25" Type="http://schemas.openxmlformats.org/officeDocument/2006/relationships/image" Target="../media/image218.png"/><Relationship Id="rId46" Type="http://schemas.openxmlformats.org/officeDocument/2006/relationships/customXml" Target="../ink/ink219.xml"/><Relationship Id="rId67" Type="http://schemas.openxmlformats.org/officeDocument/2006/relationships/image" Target="../media/image239.png"/><Relationship Id="rId272" Type="http://schemas.openxmlformats.org/officeDocument/2006/relationships/customXml" Target="../ink/ink332.xml"/><Relationship Id="rId88" Type="http://schemas.openxmlformats.org/officeDocument/2006/relationships/customXml" Target="../ink/ink240.xml"/><Relationship Id="rId111" Type="http://schemas.openxmlformats.org/officeDocument/2006/relationships/image" Target="../media/image261.png"/><Relationship Id="rId132" Type="http://schemas.openxmlformats.org/officeDocument/2006/relationships/customXml" Target="../ink/ink262.xml"/><Relationship Id="rId153" Type="http://schemas.openxmlformats.org/officeDocument/2006/relationships/image" Target="../media/image282.png"/><Relationship Id="rId174" Type="http://schemas.openxmlformats.org/officeDocument/2006/relationships/customXml" Target="../ink/ink283.xml"/><Relationship Id="rId195" Type="http://schemas.openxmlformats.org/officeDocument/2006/relationships/image" Target="../media/image303.png"/><Relationship Id="rId209" Type="http://schemas.openxmlformats.org/officeDocument/2006/relationships/image" Target="../media/image310.png"/><Relationship Id="rId220" Type="http://schemas.openxmlformats.org/officeDocument/2006/relationships/customXml" Target="../ink/ink306.xml"/><Relationship Id="rId241" Type="http://schemas.openxmlformats.org/officeDocument/2006/relationships/image" Target="../media/image326.png"/><Relationship Id="rId15" Type="http://schemas.openxmlformats.org/officeDocument/2006/relationships/image" Target="../media/image213.png"/><Relationship Id="rId36" Type="http://schemas.openxmlformats.org/officeDocument/2006/relationships/customXml" Target="../ink/ink214.xml"/><Relationship Id="rId57" Type="http://schemas.openxmlformats.org/officeDocument/2006/relationships/image" Target="../media/image234.png"/><Relationship Id="rId262" Type="http://schemas.openxmlformats.org/officeDocument/2006/relationships/customXml" Target="../ink/ink327.xml"/><Relationship Id="rId78" Type="http://schemas.openxmlformats.org/officeDocument/2006/relationships/customXml" Target="../ink/ink235.xml"/><Relationship Id="rId99" Type="http://schemas.openxmlformats.org/officeDocument/2006/relationships/image" Target="../media/image255.png"/><Relationship Id="rId101" Type="http://schemas.openxmlformats.org/officeDocument/2006/relationships/image" Target="../media/image256.png"/><Relationship Id="rId122" Type="http://schemas.openxmlformats.org/officeDocument/2006/relationships/customXml" Target="../ink/ink257.xml"/><Relationship Id="rId143" Type="http://schemas.openxmlformats.org/officeDocument/2006/relationships/image" Target="../media/image277.png"/><Relationship Id="rId164" Type="http://schemas.openxmlformats.org/officeDocument/2006/relationships/customXml" Target="../ink/ink278.xml"/><Relationship Id="rId185" Type="http://schemas.openxmlformats.org/officeDocument/2006/relationships/image" Target="../media/image298.png"/><Relationship Id="rId9" Type="http://schemas.openxmlformats.org/officeDocument/2006/relationships/image" Target="../media/image210.png"/><Relationship Id="rId210" Type="http://schemas.openxmlformats.org/officeDocument/2006/relationships/customXml" Target="../ink/ink301.xml"/><Relationship Id="rId26" Type="http://schemas.openxmlformats.org/officeDocument/2006/relationships/customXml" Target="../ink/ink209.xml"/><Relationship Id="rId231" Type="http://schemas.openxmlformats.org/officeDocument/2006/relationships/image" Target="../media/image321.png"/><Relationship Id="rId252" Type="http://schemas.openxmlformats.org/officeDocument/2006/relationships/customXml" Target="../ink/ink322.xml"/><Relationship Id="rId273" Type="http://schemas.openxmlformats.org/officeDocument/2006/relationships/image" Target="../media/image342.png"/><Relationship Id="rId47" Type="http://schemas.openxmlformats.org/officeDocument/2006/relationships/image" Target="../media/image229.png"/><Relationship Id="rId68" Type="http://schemas.openxmlformats.org/officeDocument/2006/relationships/customXml" Target="../ink/ink230.xml"/><Relationship Id="rId89" Type="http://schemas.openxmlformats.org/officeDocument/2006/relationships/image" Target="../media/image250.png"/><Relationship Id="rId112" Type="http://schemas.openxmlformats.org/officeDocument/2006/relationships/customXml" Target="../ink/ink252.xml"/><Relationship Id="rId133" Type="http://schemas.openxmlformats.org/officeDocument/2006/relationships/image" Target="../media/image272.png"/><Relationship Id="rId154" Type="http://schemas.openxmlformats.org/officeDocument/2006/relationships/customXml" Target="../ink/ink273.xml"/><Relationship Id="rId175" Type="http://schemas.openxmlformats.org/officeDocument/2006/relationships/image" Target="../media/image293.png"/><Relationship Id="rId196" Type="http://schemas.openxmlformats.org/officeDocument/2006/relationships/customXml" Target="../ink/ink294.xml"/><Relationship Id="rId200" Type="http://schemas.openxmlformats.org/officeDocument/2006/relationships/customXml" Target="../ink/ink296.xml"/><Relationship Id="rId16" Type="http://schemas.openxmlformats.org/officeDocument/2006/relationships/customXml" Target="../ink/ink204.xml"/><Relationship Id="rId221" Type="http://schemas.openxmlformats.org/officeDocument/2006/relationships/image" Target="../media/image316.png"/><Relationship Id="rId242" Type="http://schemas.openxmlformats.org/officeDocument/2006/relationships/customXml" Target="../ink/ink317.xml"/><Relationship Id="rId263" Type="http://schemas.openxmlformats.org/officeDocument/2006/relationships/image" Target="../media/image337.png"/><Relationship Id="rId37" Type="http://schemas.openxmlformats.org/officeDocument/2006/relationships/image" Target="../media/image224.png"/><Relationship Id="rId58" Type="http://schemas.openxmlformats.org/officeDocument/2006/relationships/customXml" Target="../ink/ink225.xml"/><Relationship Id="rId79" Type="http://schemas.openxmlformats.org/officeDocument/2006/relationships/image" Target="../media/image245.png"/><Relationship Id="rId102" Type="http://schemas.openxmlformats.org/officeDocument/2006/relationships/customXml" Target="../ink/ink247.xml"/><Relationship Id="rId123" Type="http://schemas.openxmlformats.org/officeDocument/2006/relationships/image" Target="../media/image267.png"/><Relationship Id="rId144" Type="http://schemas.openxmlformats.org/officeDocument/2006/relationships/customXml" Target="../ink/ink268.xml"/><Relationship Id="rId90" Type="http://schemas.openxmlformats.org/officeDocument/2006/relationships/customXml" Target="../ink/ink241.xml"/><Relationship Id="rId165" Type="http://schemas.openxmlformats.org/officeDocument/2006/relationships/image" Target="../media/image288.png"/><Relationship Id="rId186" Type="http://schemas.openxmlformats.org/officeDocument/2006/relationships/customXml" Target="../ink/ink289.xml"/><Relationship Id="rId211" Type="http://schemas.openxmlformats.org/officeDocument/2006/relationships/image" Target="../media/image311.png"/><Relationship Id="rId232" Type="http://schemas.openxmlformats.org/officeDocument/2006/relationships/customXml" Target="../ink/ink312.xml"/><Relationship Id="rId253" Type="http://schemas.openxmlformats.org/officeDocument/2006/relationships/image" Target="../media/image332.png"/><Relationship Id="rId274" Type="http://schemas.openxmlformats.org/officeDocument/2006/relationships/customXml" Target="../ink/ink333.xml"/><Relationship Id="rId27" Type="http://schemas.openxmlformats.org/officeDocument/2006/relationships/image" Target="../media/image219.png"/><Relationship Id="rId48" Type="http://schemas.openxmlformats.org/officeDocument/2006/relationships/customXml" Target="../ink/ink220.xml"/><Relationship Id="rId69" Type="http://schemas.openxmlformats.org/officeDocument/2006/relationships/image" Target="../media/image240.png"/><Relationship Id="rId113" Type="http://schemas.openxmlformats.org/officeDocument/2006/relationships/image" Target="../media/image262.png"/><Relationship Id="rId134" Type="http://schemas.openxmlformats.org/officeDocument/2006/relationships/customXml" Target="../ink/ink263.xml"/><Relationship Id="rId80" Type="http://schemas.openxmlformats.org/officeDocument/2006/relationships/customXml" Target="../ink/ink236.xml"/><Relationship Id="rId155" Type="http://schemas.openxmlformats.org/officeDocument/2006/relationships/image" Target="../media/image283.png"/><Relationship Id="rId176" Type="http://schemas.openxmlformats.org/officeDocument/2006/relationships/customXml" Target="../ink/ink284.xml"/><Relationship Id="rId197" Type="http://schemas.openxmlformats.org/officeDocument/2006/relationships/image" Target="../media/image304.png"/><Relationship Id="rId201" Type="http://schemas.openxmlformats.org/officeDocument/2006/relationships/image" Target="../media/image306.png"/><Relationship Id="rId222" Type="http://schemas.openxmlformats.org/officeDocument/2006/relationships/customXml" Target="../ink/ink307.xml"/><Relationship Id="rId243" Type="http://schemas.openxmlformats.org/officeDocument/2006/relationships/image" Target="../media/image327.png"/><Relationship Id="rId264" Type="http://schemas.openxmlformats.org/officeDocument/2006/relationships/customXml" Target="../ink/ink328.xml"/><Relationship Id="rId17" Type="http://schemas.openxmlformats.org/officeDocument/2006/relationships/image" Target="../media/image214.png"/><Relationship Id="rId38" Type="http://schemas.openxmlformats.org/officeDocument/2006/relationships/customXml" Target="../ink/ink215.xml"/><Relationship Id="rId59" Type="http://schemas.openxmlformats.org/officeDocument/2006/relationships/image" Target="../media/image235.png"/><Relationship Id="rId103" Type="http://schemas.openxmlformats.org/officeDocument/2006/relationships/image" Target="../media/image257.png"/><Relationship Id="rId124" Type="http://schemas.openxmlformats.org/officeDocument/2006/relationships/customXml" Target="../ink/ink258.xml"/><Relationship Id="rId70" Type="http://schemas.openxmlformats.org/officeDocument/2006/relationships/customXml" Target="../ink/ink231.xml"/><Relationship Id="rId91" Type="http://schemas.openxmlformats.org/officeDocument/2006/relationships/image" Target="../media/image251.png"/><Relationship Id="rId145" Type="http://schemas.openxmlformats.org/officeDocument/2006/relationships/image" Target="../media/image278.png"/><Relationship Id="rId166" Type="http://schemas.openxmlformats.org/officeDocument/2006/relationships/customXml" Target="../ink/ink279.xml"/><Relationship Id="rId187" Type="http://schemas.openxmlformats.org/officeDocument/2006/relationships/image" Target="../media/image299.png"/><Relationship Id="rId1" Type="http://schemas.openxmlformats.org/officeDocument/2006/relationships/slideLayout" Target="../slideLayouts/slideLayout2.xml"/><Relationship Id="rId212" Type="http://schemas.openxmlformats.org/officeDocument/2006/relationships/customXml" Target="../ink/ink302.xml"/><Relationship Id="rId233" Type="http://schemas.openxmlformats.org/officeDocument/2006/relationships/image" Target="../media/image322.png"/><Relationship Id="rId254" Type="http://schemas.openxmlformats.org/officeDocument/2006/relationships/customXml" Target="../ink/ink323.xml"/><Relationship Id="rId28" Type="http://schemas.openxmlformats.org/officeDocument/2006/relationships/customXml" Target="../ink/ink210.xml"/><Relationship Id="rId49" Type="http://schemas.openxmlformats.org/officeDocument/2006/relationships/image" Target="../media/image230.png"/><Relationship Id="rId114" Type="http://schemas.openxmlformats.org/officeDocument/2006/relationships/customXml" Target="../ink/ink253.xml"/><Relationship Id="rId275" Type="http://schemas.openxmlformats.org/officeDocument/2006/relationships/image" Target="../media/image343.png"/><Relationship Id="rId60" Type="http://schemas.openxmlformats.org/officeDocument/2006/relationships/customXml" Target="../ink/ink226.xml"/><Relationship Id="rId81" Type="http://schemas.openxmlformats.org/officeDocument/2006/relationships/image" Target="../media/image246.png"/><Relationship Id="rId135" Type="http://schemas.openxmlformats.org/officeDocument/2006/relationships/image" Target="../media/image273.png"/><Relationship Id="rId156" Type="http://schemas.openxmlformats.org/officeDocument/2006/relationships/customXml" Target="../ink/ink274.xml"/><Relationship Id="rId177" Type="http://schemas.openxmlformats.org/officeDocument/2006/relationships/image" Target="../media/image294.png"/><Relationship Id="rId198" Type="http://schemas.openxmlformats.org/officeDocument/2006/relationships/customXml" Target="../ink/ink295.xml"/><Relationship Id="rId202" Type="http://schemas.openxmlformats.org/officeDocument/2006/relationships/customXml" Target="../ink/ink297.xml"/><Relationship Id="rId223" Type="http://schemas.openxmlformats.org/officeDocument/2006/relationships/image" Target="../media/image317.png"/><Relationship Id="rId244" Type="http://schemas.openxmlformats.org/officeDocument/2006/relationships/customXml" Target="../ink/ink318.xml"/><Relationship Id="rId18" Type="http://schemas.openxmlformats.org/officeDocument/2006/relationships/customXml" Target="../ink/ink205.xml"/><Relationship Id="rId39" Type="http://schemas.openxmlformats.org/officeDocument/2006/relationships/image" Target="../media/image225.png"/><Relationship Id="rId265" Type="http://schemas.openxmlformats.org/officeDocument/2006/relationships/image" Target="../media/image338.png"/><Relationship Id="rId50" Type="http://schemas.openxmlformats.org/officeDocument/2006/relationships/customXml" Target="../ink/ink221.xml"/><Relationship Id="rId104" Type="http://schemas.openxmlformats.org/officeDocument/2006/relationships/customXml" Target="../ink/ink248.xml"/><Relationship Id="rId125" Type="http://schemas.openxmlformats.org/officeDocument/2006/relationships/image" Target="../media/image268.png"/><Relationship Id="rId146" Type="http://schemas.openxmlformats.org/officeDocument/2006/relationships/customXml" Target="../ink/ink269.xml"/><Relationship Id="rId167" Type="http://schemas.openxmlformats.org/officeDocument/2006/relationships/image" Target="../media/image289.png"/><Relationship Id="rId188" Type="http://schemas.openxmlformats.org/officeDocument/2006/relationships/customXml" Target="../ink/ink290.xml"/><Relationship Id="rId71" Type="http://schemas.openxmlformats.org/officeDocument/2006/relationships/image" Target="../media/image241.png"/><Relationship Id="rId92" Type="http://schemas.openxmlformats.org/officeDocument/2006/relationships/customXml" Target="../ink/ink242.xml"/><Relationship Id="rId213" Type="http://schemas.openxmlformats.org/officeDocument/2006/relationships/image" Target="../media/image312.png"/><Relationship Id="rId234" Type="http://schemas.openxmlformats.org/officeDocument/2006/relationships/customXml" Target="../ink/ink313.xml"/><Relationship Id="rId2" Type="http://schemas.openxmlformats.org/officeDocument/2006/relationships/customXml" Target="../ink/ink197.xml"/><Relationship Id="rId29" Type="http://schemas.openxmlformats.org/officeDocument/2006/relationships/image" Target="../media/image220.png"/><Relationship Id="rId255" Type="http://schemas.openxmlformats.org/officeDocument/2006/relationships/image" Target="../media/image333.png"/><Relationship Id="rId40" Type="http://schemas.openxmlformats.org/officeDocument/2006/relationships/customXml" Target="../ink/ink216.xml"/><Relationship Id="rId115" Type="http://schemas.openxmlformats.org/officeDocument/2006/relationships/image" Target="../media/image263.png"/><Relationship Id="rId136" Type="http://schemas.openxmlformats.org/officeDocument/2006/relationships/customXml" Target="../ink/ink264.xml"/><Relationship Id="rId157" Type="http://schemas.openxmlformats.org/officeDocument/2006/relationships/image" Target="../media/image284.png"/><Relationship Id="rId178" Type="http://schemas.openxmlformats.org/officeDocument/2006/relationships/customXml" Target="../ink/ink285.xml"/><Relationship Id="rId61" Type="http://schemas.openxmlformats.org/officeDocument/2006/relationships/image" Target="../media/image236.png"/><Relationship Id="rId82" Type="http://schemas.openxmlformats.org/officeDocument/2006/relationships/customXml" Target="../ink/ink237.xml"/><Relationship Id="rId199" Type="http://schemas.openxmlformats.org/officeDocument/2006/relationships/image" Target="../media/image305.png"/><Relationship Id="rId203" Type="http://schemas.openxmlformats.org/officeDocument/2006/relationships/image" Target="../media/image307.png"/><Relationship Id="rId19" Type="http://schemas.openxmlformats.org/officeDocument/2006/relationships/image" Target="../media/image215.png"/><Relationship Id="rId224" Type="http://schemas.openxmlformats.org/officeDocument/2006/relationships/customXml" Target="../ink/ink308.xml"/><Relationship Id="rId245" Type="http://schemas.openxmlformats.org/officeDocument/2006/relationships/image" Target="../media/image328.png"/><Relationship Id="rId266" Type="http://schemas.openxmlformats.org/officeDocument/2006/relationships/customXml" Target="../ink/ink329.xml"/><Relationship Id="rId30" Type="http://schemas.openxmlformats.org/officeDocument/2006/relationships/customXml" Target="../ink/ink211.xml"/><Relationship Id="rId105" Type="http://schemas.openxmlformats.org/officeDocument/2006/relationships/image" Target="../media/image258.png"/><Relationship Id="rId126" Type="http://schemas.openxmlformats.org/officeDocument/2006/relationships/customXml" Target="../ink/ink259.xml"/><Relationship Id="rId147" Type="http://schemas.openxmlformats.org/officeDocument/2006/relationships/image" Target="../media/image279.png"/><Relationship Id="rId168" Type="http://schemas.openxmlformats.org/officeDocument/2006/relationships/customXml" Target="../ink/ink280.xml"/><Relationship Id="rId51" Type="http://schemas.openxmlformats.org/officeDocument/2006/relationships/image" Target="../media/image231.png"/><Relationship Id="rId72" Type="http://schemas.openxmlformats.org/officeDocument/2006/relationships/customXml" Target="../ink/ink232.xml"/><Relationship Id="rId93" Type="http://schemas.openxmlformats.org/officeDocument/2006/relationships/image" Target="../media/image252.png"/><Relationship Id="rId189" Type="http://schemas.openxmlformats.org/officeDocument/2006/relationships/image" Target="../media/image300.png"/><Relationship Id="rId3" Type="http://schemas.openxmlformats.org/officeDocument/2006/relationships/image" Target="../media/image207.png"/><Relationship Id="rId214" Type="http://schemas.openxmlformats.org/officeDocument/2006/relationships/customXml" Target="../ink/ink303.xml"/><Relationship Id="rId235" Type="http://schemas.openxmlformats.org/officeDocument/2006/relationships/image" Target="../media/image323.png"/><Relationship Id="rId256" Type="http://schemas.openxmlformats.org/officeDocument/2006/relationships/customXml" Target="../ink/ink324.xml"/><Relationship Id="rId116" Type="http://schemas.openxmlformats.org/officeDocument/2006/relationships/customXml" Target="../ink/ink254.xml"/><Relationship Id="rId137" Type="http://schemas.openxmlformats.org/officeDocument/2006/relationships/image" Target="../media/image274.png"/><Relationship Id="rId158" Type="http://schemas.openxmlformats.org/officeDocument/2006/relationships/customXml" Target="../ink/ink275.xml"/><Relationship Id="rId20" Type="http://schemas.openxmlformats.org/officeDocument/2006/relationships/customXml" Target="../ink/ink206.xml"/><Relationship Id="rId41" Type="http://schemas.openxmlformats.org/officeDocument/2006/relationships/image" Target="../media/image226.png"/><Relationship Id="rId62" Type="http://schemas.openxmlformats.org/officeDocument/2006/relationships/customXml" Target="../ink/ink227.xml"/><Relationship Id="rId83" Type="http://schemas.openxmlformats.org/officeDocument/2006/relationships/image" Target="../media/image247.png"/><Relationship Id="rId179" Type="http://schemas.openxmlformats.org/officeDocument/2006/relationships/image" Target="../media/image295.png"/><Relationship Id="rId190" Type="http://schemas.openxmlformats.org/officeDocument/2006/relationships/customXml" Target="../ink/ink291.xml"/><Relationship Id="rId204" Type="http://schemas.openxmlformats.org/officeDocument/2006/relationships/customXml" Target="../ink/ink298.xml"/><Relationship Id="rId225" Type="http://schemas.openxmlformats.org/officeDocument/2006/relationships/image" Target="../media/image318.png"/><Relationship Id="rId246" Type="http://schemas.openxmlformats.org/officeDocument/2006/relationships/customXml" Target="../ink/ink319.xml"/><Relationship Id="rId267" Type="http://schemas.openxmlformats.org/officeDocument/2006/relationships/image" Target="../media/image339.png"/><Relationship Id="rId106" Type="http://schemas.openxmlformats.org/officeDocument/2006/relationships/customXml" Target="../ink/ink249.xml"/><Relationship Id="rId127" Type="http://schemas.openxmlformats.org/officeDocument/2006/relationships/image" Target="../media/image269.png"/><Relationship Id="rId10" Type="http://schemas.openxmlformats.org/officeDocument/2006/relationships/customXml" Target="../ink/ink201.xml"/><Relationship Id="rId31" Type="http://schemas.openxmlformats.org/officeDocument/2006/relationships/image" Target="../media/image221.png"/><Relationship Id="rId52" Type="http://schemas.openxmlformats.org/officeDocument/2006/relationships/customXml" Target="../ink/ink222.xml"/><Relationship Id="rId73" Type="http://schemas.openxmlformats.org/officeDocument/2006/relationships/image" Target="../media/image242.png"/><Relationship Id="rId94" Type="http://schemas.openxmlformats.org/officeDocument/2006/relationships/customXml" Target="../ink/ink243.xml"/><Relationship Id="rId148" Type="http://schemas.openxmlformats.org/officeDocument/2006/relationships/customXml" Target="../ink/ink270.xml"/><Relationship Id="rId169" Type="http://schemas.openxmlformats.org/officeDocument/2006/relationships/image" Target="../media/image290.png"/><Relationship Id="rId4" Type="http://schemas.openxmlformats.org/officeDocument/2006/relationships/customXml" Target="../ink/ink198.xml"/><Relationship Id="rId180" Type="http://schemas.openxmlformats.org/officeDocument/2006/relationships/customXml" Target="../ink/ink286.xml"/><Relationship Id="rId215" Type="http://schemas.openxmlformats.org/officeDocument/2006/relationships/image" Target="../media/image313.png"/><Relationship Id="rId236" Type="http://schemas.openxmlformats.org/officeDocument/2006/relationships/customXml" Target="../ink/ink314.xml"/><Relationship Id="rId257" Type="http://schemas.openxmlformats.org/officeDocument/2006/relationships/image" Target="../media/image334.png"/><Relationship Id="rId42" Type="http://schemas.openxmlformats.org/officeDocument/2006/relationships/customXml" Target="../ink/ink217.xml"/><Relationship Id="rId84" Type="http://schemas.openxmlformats.org/officeDocument/2006/relationships/customXml" Target="../ink/ink238.xml"/><Relationship Id="rId138" Type="http://schemas.openxmlformats.org/officeDocument/2006/relationships/customXml" Target="../ink/ink265.xml"/><Relationship Id="rId191" Type="http://schemas.openxmlformats.org/officeDocument/2006/relationships/image" Target="../media/image301.png"/><Relationship Id="rId205" Type="http://schemas.openxmlformats.org/officeDocument/2006/relationships/image" Target="../media/image308.png"/><Relationship Id="rId247" Type="http://schemas.openxmlformats.org/officeDocument/2006/relationships/image" Target="../media/image329.png"/><Relationship Id="rId107" Type="http://schemas.openxmlformats.org/officeDocument/2006/relationships/image" Target="../media/image259.png"/><Relationship Id="rId11" Type="http://schemas.openxmlformats.org/officeDocument/2006/relationships/image" Target="../media/image211.png"/><Relationship Id="rId53" Type="http://schemas.openxmlformats.org/officeDocument/2006/relationships/image" Target="../media/image232.png"/><Relationship Id="rId149" Type="http://schemas.openxmlformats.org/officeDocument/2006/relationships/image" Target="../media/image280.png"/></Relationships>
</file>

<file path=ppt/slides/_rels/slide1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png"/><Relationship Id="rId7" Type="http://schemas.openxmlformats.org/officeDocument/2006/relationships/customXml" Target="../ink/ink334.xml"/><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344.png"/><Relationship Id="rId5" Type="http://schemas.openxmlformats.org/officeDocument/2006/relationships/hyperlink" Target="https://npmjs.com/" TargetMode="External"/><Relationship Id="rId4" Type="http://schemas.openxmlformats.org/officeDocument/2006/relationships/hyperlink" Target="https://nodejs.org/en/"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345.jp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hyperlink" Target="https://www.npmjs.com/" TargetMode="Externa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346.png"/><Relationship Id="rId4" Type="http://schemas.openxmlformats.org/officeDocument/2006/relationships/hyperlink" Target="https://github.com/soyuztechnologies/UI5_Fresher_60H/blob/master/Day%203/01%20Simple%20Node%20Project/basicnode.js"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347.png"/><Relationship Id="rId5" Type="http://schemas.openxmlformats.org/officeDocument/2006/relationships/hyperlink" Target="https://github.com/soyuztechnologies/UI5_Fresher_60H/blob/master/Day%203/02%20Reusable%20Module/reuse.js" TargetMode="External"/><Relationship Id="rId4" Type="http://schemas.openxmlformats.org/officeDocument/2006/relationships/hyperlink" Target="https://github.com/soyuztechnologies/UI5_Fresher_60H/blob/master/Day%203/01%20Simple%20Node%20Project/basicnode.js"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348.png"/><Relationship Id="rId4" Type="http://schemas.openxmlformats.org/officeDocument/2006/relationships/hyperlink" Target="https://github.com/soyuztechnologies/UI5_Fresher_60H/blob/master/Day%203/01%20Simple%20Node%20Project/basicnode.js"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349.png"/><Relationship Id="rId5" Type="http://schemas.openxmlformats.org/officeDocument/2006/relationships/hyperlink" Target="https://github.com/soyuztechnologies/UI5_Fresher_60H/blob/master/Day%203/04%20Node%20Project/index.js" TargetMode="External"/><Relationship Id="rId4" Type="http://schemas.openxmlformats.org/officeDocument/2006/relationships/hyperlink" Target="https://www.npmjs.com/package/express"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350.pn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hyperlink" Target="https://github.com/soyuztechnologies/UI5_Fresher_60H/blob/master/Day%203/05%20Serving%20Application/ui5.yaml" TargetMode="External"/><Relationship Id="rId5" Type="http://schemas.openxmlformats.org/officeDocument/2006/relationships/hyperlink" Target="https://github.com/soyuztechnologies/UI5_Fresher_60H/blob/master/Day%203/05%20Serving%20Application/webapp/manifest.json" TargetMode="External"/><Relationship Id="rId4" Type="http://schemas.openxmlformats.org/officeDocument/2006/relationships/hyperlink" Target="https://github.com/soyuztechnologies/UI5_Fresher_60H/blob/master/Day%203/05%20Serving%20Application/webapp/index.html"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1.xml"/><Relationship Id="rId5" Type="http://schemas.openxmlformats.org/officeDocument/2006/relationships/image" Target="../media/image351.png"/><Relationship Id="rId4" Type="http://schemas.openxmlformats.org/officeDocument/2006/relationships/hyperlink" Target="https://jquery.com/"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352.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image" Target="../media/image353.png"/><Relationship Id="rId4" Type="http://schemas.openxmlformats.org/officeDocument/2006/relationships/hyperlink" Target="https://github.com/soyuztechnologies/UI5_Fresher_60H/blob/master/Day%203/06%20Effects%20uisng%20jQ/jQBasics.html"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1.xml"/><Relationship Id="rId5" Type="http://schemas.openxmlformats.org/officeDocument/2006/relationships/image" Target="../media/image354.png"/><Relationship Id="rId4" Type="http://schemas.openxmlformats.org/officeDocument/2006/relationships/hyperlink" Target="https://github.com/soyuztechnologies/UI5_Fresher_60H/blob/master/Day%203/06%20Effects%20uisng%20jQ/jQBasics.html"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355.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356.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17" Type="http://schemas.openxmlformats.org/officeDocument/2006/relationships/image" Target="../media/image61.png"/><Relationship Id="rId299" Type="http://schemas.openxmlformats.org/officeDocument/2006/relationships/customXml" Target="../ink/ink150.xml"/><Relationship Id="rId21" Type="http://schemas.openxmlformats.org/officeDocument/2006/relationships/image" Target="../media/image13.png"/><Relationship Id="rId63" Type="http://schemas.openxmlformats.org/officeDocument/2006/relationships/image" Target="../media/image34.png"/><Relationship Id="rId159" Type="http://schemas.openxmlformats.org/officeDocument/2006/relationships/customXml" Target="../ink/ink80.xml"/><Relationship Id="rId324" Type="http://schemas.openxmlformats.org/officeDocument/2006/relationships/image" Target="../media/image164.png"/><Relationship Id="rId366" Type="http://schemas.openxmlformats.org/officeDocument/2006/relationships/customXml" Target="../ink/ink184.xml"/><Relationship Id="rId170" Type="http://schemas.openxmlformats.org/officeDocument/2006/relationships/image" Target="../media/image87.png"/><Relationship Id="rId226" Type="http://schemas.openxmlformats.org/officeDocument/2006/relationships/image" Target="../media/image115.png"/><Relationship Id="rId268" Type="http://schemas.openxmlformats.org/officeDocument/2006/relationships/image" Target="../media/image136.png"/><Relationship Id="rId32" Type="http://schemas.openxmlformats.org/officeDocument/2006/relationships/customXml" Target="../ink/ink16.xml"/><Relationship Id="rId74" Type="http://schemas.openxmlformats.org/officeDocument/2006/relationships/customXml" Target="../ink/ink37.xml"/><Relationship Id="rId128" Type="http://schemas.openxmlformats.org/officeDocument/2006/relationships/customXml" Target="../ink/ink64.xml"/><Relationship Id="rId335" Type="http://schemas.openxmlformats.org/officeDocument/2006/relationships/image" Target="../media/image169.png"/><Relationship Id="rId377" Type="http://schemas.openxmlformats.org/officeDocument/2006/relationships/image" Target="../media/image190.png"/><Relationship Id="rId5" Type="http://schemas.openxmlformats.org/officeDocument/2006/relationships/image" Target="../media/image5.png"/><Relationship Id="rId181" Type="http://schemas.openxmlformats.org/officeDocument/2006/relationships/customXml" Target="../ink/ink91.xml"/><Relationship Id="rId237" Type="http://schemas.openxmlformats.org/officeDocument/2006/relationships/customXml" Target="../ink/ink119.xml"/><Relationship Id="rId279" Type="http://schemas.openxmlformats.org/officeDocument/2006/relationships/customXml" Target="../ink/ink140.xml"/><Relationship Id="rId43" Type="http://schemas.openxmlformats.org/officeDocument/2006/relationships/image" Target="../media/image24.png"/><Relationship Id="rId139" Type="http://schemas.openxmlformats.org/officeDocument/2006/relationships/image" Target="../media/image72.png"/><Relationship Id="rId290" Type="http://schemas.openxmlformats.org/officeDocument/2006/relationships/image" Target="../media/image147.png"/><Relationship Id="rId304" Type="http://schemas.openxmlformats.org/officeDocument/2006/relationships/image" Target="../media/image154.png"/><Relationship Id="rId346" Type="http://schemas.openxmlformats.org/officeDocument/2006/relationships/customXml" Target="../ink/ink174.xml"/><Relationship Id="rId388" Type="http://schemas.openxmlformats.org/officeDocument/2006/relationships/customXml" Target="../ink/ink195.xml"/><Relationship Id="rId85" Type="http://schemas.openxmlformats.org/officeDocument/2006/relationships/image" Target="../media/image45.png"/><Relationship Id="rId150" Type="http://schemas.openxmlformats.org/officeDocument/2006/relationships/image" Target="../media/image77.png"/><Relationship Id="rId192" Type="http://schemas.openxmlformats.org/officeDocument/2006/relationships/image" Target="../media/image98.png"/><Relationship Id="rId206" Type="http://schemas.openxmlformats.org/officeDocument/2006/relationships/image" Target="../media/image105.png"/><Relationship Id="rId248" Type="http://schemas.openxmlformats.org/officeDocument/2006/relationships/image" Target="../media/image126.png"/><Relationship Id="rId12" Type="http://schemas.openxmlformats.org/officeDocument/2006/relationships/customXml" Target="../ink/ink6.xml"/><Relationship Id="rId108" Type="http://schemas.openxmlformats.org/officeDocument/2006/relationships/customXml" Target="../ink/ink54.xml"/><Relationship Id="rId315" Type="http://schemas.openxmlformats.org/officeDocument/2006/relationships/customXml" Target="../ink/ink158.xml"/><Relationship Id="rId357" Type="http://schemas.openxmlformats.org/officeDocument/2006/relationships/image" Target="../media/image180.png"/><Relationship Id="rId54" Type="http://schemas.openxmlformats.org/officeDocument/2006/relationships/customXml" Target="../ink/ink27.xml"/><Relationship Id="rId96" Type="http://schemas.openxmlformats.org/officeDocument/2006/relationships/customXml" Target="../ink/ink48.xml"/><Relationship Id="rId161" Type="http://schemas.openxmlformats.org/officeDocument/2006/relationships/customXml" Target="../ink/ink81.xml"/><Relationship Id="rId217" Type="http://schemas.openxmlformats.org/officeDocument/2006/relationships/customXml" Target="../ink/ink109.xml"/><Relationship Id="rId259" Type="http://schemas.openxmlformats.org/officeDocument/2006/relationships/customXml" Target="../ink/ink130.xml"/><Relationship Id="rId23" Type="http://schemas.openxmlformats.org/officeDocument/2006/relationships/image" Target="../media/image14.png"/><Relationship Id="rId119" Type="http://schemas.openxmlformats.org/officeDocument/2006/relationships/image" Target="../media/image62.png"/><Relationship Id="rId270" Type="http://schemas.openxmlformats.org/officeDocument/2006/relationships/image" Target="../media/image137.png"/><Relationship Id="rId326" Type="http://schemas.openxmlformats.org/officeDocument/2006/relationships/image" Target="../media/image165.png"/><Relationship Id="rId65" Type="http://schemas.openxmlformats.org/officeDocument/2006/relationships/image" Target="../media/image35.png"/><Relationship Id="rId130" Type="http://schemas.openxmlformats.org/officeDocument/2006/relationships/customXml" Target="../ink/ink65.xml"/><Relationship Id="rId368" Type="http://schemas.openxmlformats.org/officeDocument/2006/relationships/customXml" Target="../ink/ink185.xml"/><Relationship Id="rId172" Type="http://schemas.openxmlformats.org/officeDocument/2006/relationships/image" Target="../media/image88.png"/><Relationship Id="rId228" Type="http://schemas.openxmlformats.org/officeDocument/2006/relationships/image" Target="../media/image116.png"/><Relationship Id="rId281" Type="http://schemas.openxmlformats.org/officeDocument/2006/relationships/customXml" Target="../ink/ink141.xml"/><Relationship Id="rId337" Type="http://schemas.openxmlformats.org/officeDocument/2006/relationships/image" Target="../media/image170.png"/><Relationship Id="rId34" Type="http://schemas.openxmlformats.org/officeDocument/2006/relationships/customXml" Target="../ink/ink17.xml"/><Relationship Id="rId76" Type="http://schemas.openxmlformats.org/officeDocument/2006/relationships/customXml" Target="../ink/ink38.xml"/><Relationship Id="rId141" Type="http://schemas.openxmlformats.org/officeDocument/2006/relationships/image" Target="../media/image73.png"/><Relationship Id="rId379" Type="http://schemas.openxmlformats.org/officeDocument/2006/relationships/image" Target="../media/image191.png"/><Relationship Id="rId7" Type="http://schemas.openxmlformats.org/officeDocument/2006/relationships/image" Target="../media/image6.png"/><Relationship Id="rId183" Type="http://schemas.openxmlformats.org/officeDocument/2006/relationships/customXml" Target="../ink/ink92.xml"/><Relationship Id="rId239" Type="http://schemas.openxmlformats.org/officeDocument/2006/relationships/customXml" Target="../ink/ink120.xml"/><Relationship Id="rId390" Type="http://schemas.openxmlformats.org/officeDocument/2006/relationships/customXml" Target="../ink/ink196.xml"/><Relationship Id="rId250" Type="http://schemas.openxmlformats.org/officeDocument/2006/relationships/image" Target="../media/image127.png"/><Relationship Id="rId292" Type="http://schemas.openxmlformats.org/officeDocument/2006/relationships/image" Target="../media/image148.png"/><Relationship Id="rId306" Type="http://schemas.openxmlformats.org/officeDocument/2006/relationships/image" Target="../media/image155.png"/><Relationship Id="rId45" Type="http://schemas.openxmlformats.org/officeDocument/2006/relationships/image" Target="../media/image25.png"/><Relationship Id="rId87" Type="http://schemas.openxmlformats.org/officeDocument/2006/relationships/image" Target="../media/image46.png"/><Relationship Id="rId110" Type="http://schemas.openxmlformats.org/officeDocument/2006/relationships/customXml" Target="../ink/ink55.xml"/><Relationship Id="rId348" Type="http://schemas.openxmlformats.org/officeDocument/2006/relationships/customXml" Target="../ink/ink175.xml"/><Relationship Id="rId152" Type="http://schemas.openxmlformats.org/officeDocument/2006/relationships/image" Target="../media/image78.png"/><Relationship Id="rId194" Type="http://schemas.openxmlformats.org/officeDocument/2006/relationships/image" Target="../media/image99.png"/><Relationship Id="rId208" Type="http://schemas.openxmlformats.org/officeDocument/2006/relationships/image" Target="../media/image106.png"/><Relationship Id="rId261" Type="http://schemas.openxmlformats.org/officeDocument/2006/relationships/customXml" Target="../ink/ink131.xml"/><Relationship Id="rId14" Type="http://schemas.openxmlformats.org/officeDocument/2006/relationships/customXml" Target="../ink/ink7.xml"/><Relationship Id="rId56" Type="http://schemas.openxmlformats.org/officeDocument/2006/relationships/customXml" Target="../ink/ink28.xml"/><Relationship Id="rId317" Type="http://schemas.openxmlformats.org/officeDocument/2006/relationships/customXml" Target="../ink/ink159.xml"/><Relationship Id="rId359" Type="http://schemas.openxmlformats.org/officeDocument/2006/relationships/image" Target="../media/image181.png"/><Relationship Id="rId98" Type="http://schemas.openxmlformats.org/officeDocument/2006/relationships/customXml" Target="../ink/ink49.xml"/><Relationship Id="rId121" Type="http://schemas.openxmlformats.org/officeDocument/2006/relationships/image" Target="../media/image63.png"/><Relationship Id="rId163" Type="http://schemas.openxmlformats.org/officeDocument/2006/relationships/customXml" Target="../ink/ink82.xml"/><Relationship Id="rId219" Type="http://schemas.openxmlformats.org/officeDocument/2006/relationships/customXml" Target="../ink/ink110.xml"/><Relationship Id="rId370" Type="http://schemas.openxmlformats.org/officeDocument/2006/relationships/customXml" Target="../ink/ink186.xml"/><Relationship Id="rId230" Type="http://schemas.openxmlformats.org/officeDocument/2006/relationships/image" Target="../media/image117.png"/><Relationship Id="rId25" Type="http://schemas.openxmlformats.org/officeDocument/2006/relationships/image" Target="../media/image15.png"/><Relationship Id="rId67" Type="http://schemas.openxmlformats.org/officeDocument/2006/relationships/image" Target="../media/image36.png"/><Relationship Id="rId272" Type="http://schemas.openxmlformats.org/officeDocument/2006/relationships/image" Target="../media/image138.png"/><Relationship Id="rId328" Type="http://schemas.openxmlformats.org/officeDocument/2006/relationships/image" Target="../media/image166.png"/><Relationship Id="rId132" Type="http://schemas.openxmlformats.org/officeDocument/2006/relationships/customXml" Target="../ink/ink66.xml"/><Relationship Id="rId174" Type="http://schemas.openxmlformats.org/officeDocument/2006/relationships/image" Target="../media/image89.png"/><Relationship Id="rId381" Type="http://schemas.openxmlformats.org/officeDocument/2006/relationships/image" Target="../media/image192.png"/><Relationship Id="rId241" Type="http://schemas.openxmlformats.org/officeDocument/2006/relationships/customXml" Target="../ink/ink121.xml"/><Relationship Id="rId36" Type="http://schemas.openxmlformats.org/officeDocument/2006/relationships/customXml" Target="../ink/ink18.xml"/><Relationship Id="rId283" Type="http://schemas.openxmlformats.org/officeDocument/2006/relationships/customXml" Target="../ink/ink142.xml"/><Relationship Id="rId339" Type="http://schemas.openxmlformats.org/officeDocument/2006/relationships/image" Target="../media/image171.png"/><Relationship Id="rId78" Type="http://schemas.openxmlformats.org/officeDocument/2006/relationships/customXml" Target="../ink/ink39.xml"/><Relationship Id="rId101" Type="http://schemas.openxmlformats.org/officeDocument/2006/relationships/image" Target="../media/image53.png"/><Relationship Id="rId143" Type="http://schemas.openxmlformats.org/officeDocument/2006/relationships/image" Target="../media/image74.png"/><Relationship Id="rId185" Type="http://schemas.openxmlformats.org/officeDocument/2006/relationships/customXml" Target="../ink/ink93.xml"/><Relationship Id="rId350" Type="http://schemas.openxmlformats.org/officeDocument/2006/relationships/customXml" Target="../ink/ink176.xml"/><Relationship Id="rId9" Type="http://schemas.openxmlformats.org/officeDocument/2006/relationships/image" Target="../media/image7.png"/><Relationship Id="rId210" Type="http://schemas.openxmlformats.org/officeDocument/2006/relationships/image" Target="../media/image107.png"/><Relationship Id="rId252" Type="http://schemas.openxmlformats.org/officeDocument/2006/relationships/image" Target="../media/image128.png"/><Relationship Id="rId294" Type="http://schemas.openxmlformats.org/officeDocument/2006/relationships/image" Target="../media/image149.png"/><Relationship Id="rId308" Type="http://schemas.openxmlformats.org/officeDocument/2006/relationships/image" Target="../media/image156.png"/><Relationship Id="rId47" Type="http://schemas.openxmlformats.org/officeDocument/2006/relationships/image" Target="../media/image26.png"/><Relationship Id="rId89" Type="http://schemas.openxmlformats.org/officeDocument/2006/relationships/image" Target="../media/image47.png"/><Relationship Id="rId112" Type="http://schemas.openxmlformats.org/officeDocument/2006/relationships/customXml" Target="../ink/ink56.xml"/><Relationship Id="rId154" Type="http://schemas.openxmlformats.org/officeDocument/2006/relationships/image" Target="../media/image79.png"/><Relationship Id="rId361" Type="http://schemas.openxmlformats.org/officeDocument/2006/relationships/image" Target="../media/image182.png"/><Relationship Id="rId196" Type="http://schemas.openxmlformats.org/officeDocument/2006/relationships/image" Target="../media/image100.png"/><Relationship Id="rId200" Type="http://schemas.openxmlformats.org/officeDocument/2006/relationships/image" Target="../media/image102.png"/><Relationship Id="rId382" Type="http://schemas.openxmlformats.org/officeDocument/2006/relationships/customXml" Target="../ink/ink192.xml"/><Relationship Id="rId16" Type="http://schemas.openxmlformats.org/officeDocument/2006/relationships/customXml" Target="../ink/ink8.xml"/><Relationship Id="rId221" Type="http://schemas.openxmlformats.org/officeDocument/2006/relationships/customXml" Target="../ink/ink111.xml"/><Relationship Id="rId242" Type="http://schemas.openxmlformats.org/officeDocument/2006/relationships/image" Target="../media/image123.png"/><Relationship Id="rId263" Type="http://schemas.openxmlformats.org/officeDocument/2006/relationships/customXml" Target="../ink/ink132.xml"/><Relationship Id="rId284" Type="http://schemas.openxmlformats.org/officeDocument/2006/relationships/image" Target="../media/image144.png"/><Relationship Id="rId319" Type="http://schemas.openxmlformats.org/officeDocument/2006/relationships/customXml" Target="../ink/ink160.xml"/><Relationship Id="rId37" Type="http://schemas.openxmlformats.org/officeDocument/2006/relationships/image" Target="../media/image21.png"/><Relationship Id="rId58" Type="http://schemas.openxmlformats.org/officeDocument/2006/relationships/customXml" Target="../ink/ink29.xml"/><Relationship Id="rId79" Type="http://schemas.openxmlformats.org/officeDocument/2006/relationships/image" Target="../media/image42.png"/><Relationship Id="rId102" Type="http://schemas.openxmlformats.org/officeDocument/2006/relationships/customXml" Target="../ink/ink51.xml"/><Relationship Id="rId123" Type="http://schemas.openxmlformats.org/officeDocument/2006/relationships/image" Target="../media/image64.png"/><Relationship Id="rId144" Type="http://schemas.openxmlformats.org/officeDocument/2006/relationships/customXml" Target="../ink/ink72.xml"/><Relationship Id="rId330" Type="http://schemas.openxmlformats.org/officeDocument/2006/relationships/image" Target="../media/image167.png"/><Relationship Id="rId90" Type="http://schemas.openxmlformats.org/officeDocument/2006/relationships/customXml" Target="../ink/ink45.xml"/><Relationship Id="rId165" Type="http://schemas.openxmlformats.org/officeDocument/2006/relationships/customXml" Target="../ink/ink83.xml"/><Relationship Id="rId186" Type="http://schemas.openxmlformats.org/officeDocument/2006/relationships/image" Target="../media/image95.png"/><Relationship Id="rId351" Type="http://schemas.openxmlformats.org/officeDocument/2006/relationships/image" Target="../media/image177.png"/><Relationship Id="rId372" Type="http://schemas.openxmlformats.org/officeDocument/2006/relationships/customXml" Target="../ink/ink187.xml"/><Relationship Id="rId211" Type="http://schemas.openxmlformats.org/officeDocument/2006/relationships/customXml" Target="../ink/ink106.xml"/><Relationship Id="rId232" Type="http://schemas.openxmlformats.org/officeDocument/2006/relationships/image" Target="../media/image118.png"/><Relationship Id="rId253" Type="http://schemas.openxmlformats.org/officeDocument/2006/relationships/customXml" Target="../ink/ink127.xml"/><Relationship Id="rId274" Type="http://schemas.openxmlformats.org/officeDocument/2006/relationships/image" Target="../media/image139.png"/><Relationship Id="rId295" Type="http://schemas.openxmlformats.org/officeDocument/2006/relationships/customXml" Target="../ink/ink148.xml"/><Relationship Id="rId309" Type="http://schemas.openxmlformats.org/officeDocument/2006/relationships/customXml" Target="../ink/ink155.xml"/><Relationship Id="rId27" Type="http://schemas.openxmlformats.org/officeDocument/2006/relationships/image" Target="../media/image16.png"/><Relationship Id="rId48" Type="http://schemas.openxmlformats.org/officeDocument/2006/relationships/customXml" Target="../ink/ink24.xml"/><Relationship Id="rId69" Type="http://schemas.openxmlformats.org/officeDocument/2006/relationships/image" Target="../media/image37.png"/><Relationship Id="rId113" Type="http://schemas.openxmlformats.org/officeDocument/2006/relationships/image" Target="../media/image59.png"/><Relationship Id="rId134" Type="http://schemas.openxmlformats.org/officeDocument/2006/relationships/customXml" Target="../ink/ink67.xml"/><Relationship Id="rId320" Type="http://schemas.openxmlformats.org/officeDocument/2006/relationships/image" Target="../media/image162.png"/><Relationship Id="rId80" Type="http://schemas.openxmlformats.org/officeDocument/2006/relationships/customXml" Target="../ink/ink40.xml"/><Relationship Id="rId155" Type="http://schemas.openxmlformats.org/officeDocument/2006/relationships/customXml" Target="../ink/ink78.xml"/><Relationship Id="rId176" Type="http://schemas.openxmlformats.org/officeDocument/2006/relationships/image" Target="../media/image90.png"/><Relationship Id="rId197" Type="http://schemas.openxmlformats.org/officeDocument/2006/relationships/customXml" Target="../ink/ink99.xml"/><Relationship Id="rId341" Type="http://schemas.openxmlformats.org/officeDocument/2006/relationships/image" Target="../media/image172.png"/><Relationship Id="rId362" Type="http://schemas.openxmlformats.org/officeDocument/2006/relationships/customXml" Target="../ink/ink182.xml"/><Relationship Id="rId383" Type="http://schemas.openxmlformats.org/officeDocument/2006/relationships/image" Target="../media/image193.png"/><Relationship Id="rId201" Type="http://schemas.openxmlformats.org/officeDocument/2006/relationships/customXml" Target="../ink/ink101.xml"/><Relationship Id="rId222" Type="http://schemas.openxmlformats.org/officeDocument/2006/relationships/image" Target="../media/image113.png"/><Relationship Id="rId243" Type="http://schemas.openxmlformats.org/officeDocument/2006/relationships/customXml" Target="../ink/ink122.xml"/><Relationship Id="rId264" Type="http://schemas.openxmlformats.org/officeDocument/2006/relationships/image" Target="../media/image134.png"/><Relationship Id="rId285" Type="http://schemas.openxmlformats.org/officeDocument/2006/relationships/customXml" Target="../ink/ink143.xml"/><Relationship Id="rId17" Type="http://schemas.openxmlformats.org/officeDocument/2006/relationships/image" Target="../media/image11.png"/><Relationship Id="rId38" Type="http://schemas.openxmlformats.org/officeDocument/2006/relationships/customXml" Target="../ink/ink19.xml"/><Relationship Id="rId59" Type="http://schemas.openxmlformats.org/officeDocument/2006/relationships/image" Target="../media/image32.png"/><Relationship Id="rId103" Type="http://schemas.openxmlformats.org/officeDocument/2006/relationships/image" Target="../media/image54.png"/><Relationship Id="rId124" Type="http://schemas.openxmlformats.org/officeDocument/2006/relationships/customXml" Target="../ink/ink62.xml"/><Relationship Id="rId310" Type="http://schemas.openxmlformats.org/officeDocument/2006/relationships/image" Target="../media/image157.png"/><Relationship Id="rId70" Type="http://schemas.openxmlformats.org/officeDocument/2006/relationships/customXml" Target="../ink/ink35.xml"/><Relationship Id="rId91" Type="http://schemas.openxmlformats.org/officeDocument/2006/relationships/image" Target="../media/image48.png"/><Relationship Id="rId145" Type="http://schemas.openxmlformats.org/officeDocument/2006/relationships/image" Target="../media/image75.png"/><Relationship Id="rId166" Type="http://schemas.openxmlformats.org/officeDocument/2006/relationships/image" Target="../media/image85.png"/><Relationship Id="rId187" Type="http://schemas.openxmlformats.org/officeDocument/2006/relationships/customXml" Target="../ink/ink94.xml"/><Relationship Id="rId331" Type="http://schemas.openxmlformats.org/officeDocument/2006/relationships/customXml" Target="../ink/ink166.xml"/><Relationship Id="rId352" Type="http://schemas.openxmlformats.org/officeDocument/2006/relationships/customXml" Target="../ink/ink177.xml"/><Relationship Id="rId373" Type="http://schemas.openxmlformats.org/officeDocument/2006/relationships/image" Target="../media/image188.png"/><Relationship Id="rId1" Type="http://schemas.openxmlformats.org/officeDocument/2006/relationships/slideLayout" Target="../slideLayouts/slideLayout2.xml"/><Relationship Id="rId212" Type="http://schemas.openxmlformats.org/officeDocument/2006/relationships/image" Target="../media/image108.png"/><Relationship Id="rId233" Type="http://schemas.openxmlformats.org/officeDocument/2006/relationships/customXml" Target="../ink/ink117.xml"/><Relationship Id="rId254" Type="http://schemas.openxmlformats.org/officeDocument/2006/relationships/image" Target="../media/image129.png"/><Relationship Id="rId28" Type="http://schemas.openxmlformats.org/officeDocument/2006/relationships/customXml" Target="../ink/ink14.xml"/><Relationship Id="rId49" Type="http://schemas.openxmlformats.org/officeDocument/2006/relationships/image" Target="../media/image27.png"/><Relationship Id="rId114" Type="http://schemas.openxmlformats.org/officeDocument/2006/relationships/customXml" Target="../ink/ink57.xml"/><Relationship Id="rId275" Type="http://schemas.openxmlformats.org/officeDocument/2006/relationships/customXml" Target="../ink/ink138.xml"/><Relationship Id="rId296" Type="http://schemas.openxmlformats.org/officeDocument/2006/relationships/image" Target="../media/image150.png"/><Relationship Id="rId300" Type="http://schemas.openxmlformats.org/officeDocument/2006/relationships/image" Target="../media/image152.png"/><Relationship Id="rId60" Type="http://schemas.openxmlformats.org/officeDocument/2006/relationships/customXml" Target="../ink/ink30.xml"/><Relationship Id="rId81" Type="http://schemas.openxmlformats.org/officeDocument/2006/relationships/image" Target="../media/image43.png"/><Relationship Id="rId135" Type="http://schemas.openxmlformats.org/officeDocument/2006/relationships/image" Target="../media/image70.png"/><Relationship Id="rId156" Type="http://schemas.openxmlformats.org/officeDocument/2006/relationships/image" Target="../media/image80.png"/><Relationship Id="rId177" Type="http://schemas.openxmlformats.org/officeDocument/2006/relationships/customXml" Target="../ink/ink89.xml"/><Relationship Id="rId198" Type="http://schemas.openxmlformats.org/officeDocument/2006/relationships/image" Target="../media/image101.png"/><Relationship Id="rId321" Type="http://schemas.openxmlformats.org/officeDocument/2006/relationships/customXml" Target="../ink/ink161.xml"/><Relationship Id="rId342" Type="http://schemas.openxmlformats.org/officeDocument/2006/relationships/customXml" Target="../ink/ink172.xml"/><Relationship Id="rId363" Type="http://schemas.openxmlformats.org/officeDocument/2006/relationships/image" Target="../media/image183.png"/><Relationship Id="rId384" Type="http://schemas.openxmlformats.org/officeDocument/2006/relationships/customXml" Target="../ink/ink193.xml"/><Relationship Id="rId202" Type="http://schemas.openxmlformats.org/officeDocument/2006/relationships/image" Target="../media/image103.png"/><Relationship Id="rId223" Type="http://schemas.openxmlformats.org/officeDocument/2006/relationships/customXml" Target="../ink/ink112.xml"/><Relationship Id="rId244" Type="http://schemas.openxmlformats.org/officeDocument/2006/relationships/image" Target="../media/image124.png"/><Relationship Id="rId18" Type="http://schemas.openxmlformats.org/officeDocument/2006/relationships/customXml" Target="../ink/ink9.xml"/><Relationship Id="rId39" Type="http://schemas.openxmlformats.org/officeDocument/2006/relationships/image" Target="../media/image22.png"/><Relationship Id="rId265" Type="http://schemas.openxmlformats.org/officeDocument/2006/relationships/customXml" Target="../ink/ink133.xml"/><Relationship Id="rId286" Type="http://schemas.openxmlformats.org/officeDocument/2006/relationships/image" Target="../media/image145.png"/><Relationship Id="rId50" Type="http://schemas.openxmlformats.org/officeDocument/2006/relationships/customXml" Target="../ink/ink25.xml"/><Relationship Id="rId104" Type="http://schemas.openxmlformats.org/officeDocument/2006/relationships/customXml" Target="../ink/ink52.xml"/><Relationship Id="rId125" Type="http://schemas.openxmlformats.org/officeDocument/2006/relationships/image" Target="../media/image65.png"/><Relationship Id="rId146" Type="http://schemas.openxmlformats.org/officeDocument/2006/relationships/customXml" Target="../ink/ink73.xml"/><Relationship Id="rId167" Type="http://schemas.openxmlformats.org/officeDocument/2006/relationships/customXml" Target="../ink/ink84.xml"/><Relationship Id="rId188" Type="http://schemas.openxmlformats.org/officeDocument/2006/relationships/image" Target="../media/image96.png"/><Relationship Id="rId311" Type="http://schemas.openxmlformats.org/officeDocument/2006/relationships/customXml" Target="../ink/ink156.xml"/><Relationship Id="rId332" Type="http://schemas.openxmlformats.org/officeDocument/2006/relationships/customXml" Target="../ink/ink167.xml"/><Relationship Id="rId353" Type="http://schemas.openxmlformats.org/officeDocument/2006/relationships/image" Target="../media/image178.png"/><Relationship Id="rId374" Type="http://schemas.openxmlformats.org/officeDocument/2006/relationships/customXml" Target="../ink/ink188.xml"/><Relationship Id="rId71" Type="http://schemas.openxmlformats.org/officeDocument/2006/relationships/image" Target="../media/image38.png"/><Relationship Id="rId92" Type="http://schemas.openxmlformats.org/officeDocument/2006/relationships/customXml" Target="../ink/ink46.xml"/><Relationship Id="rId213" Type="http://schemas.openxmlformats.org/officeDocument/2006/relationships/customXml" Target="../ink/ink107.xml"/><Relationship Id="rId234" Type="http://schemas.openxmlformats.org/officeDocument/2006/relationships/image" Target="../media/image119.png"/><Relationship Id="rId2" Type="http://schemas.openxmlformats.org/officeDocument/2006/relationships/customXml" Target="../ink/ink1.xml"/><Relationship Id="rId29" Type="http://schemas.openxmlformats.org/officeDocument/2006/relationships/image" Target="../media/image17.png"/><Relationship Id="rId255" Type="http://schemas.openxmlformats.org/officeDocument/2006/relationships/customXml" Target="../ink/ink128.xml"/><Relationship Id="rId276" Type="http://schemas.openxmlformats.org/officeDocument/2006/relationships/image" Target="../media/image140.png"/><Relationship Id="rId297" Type="http://schemas.openxmlformats.org/officeDocument/2006/relationships/customXml" Target="../ink/ink149.xml"/><Relationship Id="rId40" Type="http://schemas.openxmlformats.org/officeDocument/2006/relationships/customXml" Target="../ink/ink20.xml"/><Relationship Id="rId115" Type="http://schemas.openxmlformats.org/officeDocument/2006/relationships/image" Target="../media/image60.png"/><Relationship Id="rId136" Type="http://schemas.openxmlformats.org/officeDocument/2006/relationships/customXml" Target="../ink/ink68.xml"/><Relationship Id="rId157" Type="http://schemas.openxmlformats.org/officeDocument/2006/relationships/customXml" Target="../ink/ink79.xml"/><Relationship Id="rId178" Type="http://schemas.openxmlformats.org/officeDocument/2006/relationships/image" Target="../media/image91.png"/><Relationship Id="rId301" Type="http://schemas.openxmlformats.org/officeDocument/2006/relationships/customXml" Target="../ink/ink151.xml"/><Relationship Id="rId322" Type="http://schemas.openxmlformats.org/officeDocument/2006/relationships/image" Target="../media/image163.png"/><Relationship Id="rId343" Type="http://schemas.openxmlformats.org/officeDocument/2006/relationships/image" Target="../media/image173.png"/><Relationship Id="rId364" Type="http://schemas.openxmlformats.org/officeDocument/2006/relationships/customXml" Target="../ink/ink183.xml"/><Relationship Id="rId61" Type="http://schemas.openxmlformats.org/officeDocument/2006/relationships/image" Target="../media/image33.png"/><Relationship Id="rId82" Type="http://schemas.openxmlformats.org/officeDocument/2006/relationships/customXml" Target="../ink/ink41.xml"/><Relationship Id="rId199" Type="http://schemas.openxmlformats.org/officeDocument/2006/relationships/customXml" Target="../ink/ink100.xml"/><Relationship Id="rId203" Type="http://schemas.openxmlformats.org/officeDocument/2006/relationships/customXml" Target="../ink/ink102.xml"/><Relationship Id="rId385" Type="http://schemas.openxmlformats.org/officeDocument/2006/relationships/image" Target="../media/image194.png"/><Relationship Id="rId19" Type="http://schemas.openxmlformats.org/officeDocument/2006/relationships/image" Target="../media/image12.png"/><Relationship Id="rId224" Type="http://schemas.openxmlformats.org/officeDocument/2006/relationships/image" Target="../media/image114.png"/><Relationship Id="rId245" Type="http://schemas.openxmlformats.org/officeDocument/2006/relationships/customXml" Target="../ink/ink123.xml"/><Relationship Id="rId266" Type="http://schemas.openxmlformats.org/officeDocument/2006/relationships/image" Target="../media/image135.png"/><Relationship Id="rId287" Type="http://schemas.openxmlformats.org/officeDocument/2006/relationships/customXml" Target="../ink/ink144.xml"/><Relationship Id="rId30" Type="http://schemas.openxmlformats.org/officeDocument/2006/relationships/customXml" Target="../ink/ink15.xml"/><Relationship Id="rId105" Type="http://schemas.openxmlformats.org/officeDocument/2006/relationships/image" Target="../media/image55.png"/><Relationship Id="rId126" Type="http://schemas.openxmlformats.org/officeDocument/2006/relationships/customXml" Target="../ink/ink63.xml"/><Relationship Id="rId147" Type="http://schemas.openxmlformats.org/officeDocument/2006/relationships/image" Target="../media/image76.png"/><Relationship Id="rId168" Type="http://schemas.openxmlformats.org/officeDocument/2006/relationships/image" Target="../media/image86.png"/><Relationship Id="rId312" Type="http://schemas.openxmlformats.org/officeDocument/2006/relationships/image" Target="../media/image158.png"/><Relationship Id="rId333" Type="http://schemas.openxmlformats.org/officeDocument/2006/relationships/image" Target="../media/image168.png"/><Relationship Id="rId354" Type="http://schemas.openxmlformats.org/officeDocument/2006/relationships/customXml" Target="../ink/ink178.xml"/><Relationship Id="rId51" Type="http://schemas.openxmlformats.org/officeDocument/2006/relationships/image" Target="../media/image28.png"/><Relationship Id="rId72" Type="http://schemas.openxmlformats.org/officeDocument/2006/relationships/customXml" Target="../ink/ink36.xml"/><Relationship Id="rId93" Type="http://schemas.openxmlformats.org/officeDocument/2006/relationships/image" Target="../media/image49.png"/><Relationship Id="rId189" Type="http://schemas.openxmlformats.org/officeDocument/2006/relationships/customXml" Target="../ink/ink95.xml"/><Relationship Id="rId375" Type="http://schemas.openxmlformats.org/officeDocument/2006/relationships/image" Target="../media/image189.png"/><Relationship Id="rId3" Type="http://schemas.openxmlformats.org/officeDocument/2006/relationships/image" Target="../media/image4.png"/><Relationship Id="rId214" Type="http://schemas.openxmlformats.org/officeDocument/2006/relationships/image" Target="../media/image109.png"/><Relationship Id="rId235" Type="http://schemas.openxmlformats.org/officeDocument/2006/relationships/customXml" Target="../ink/ink118.xml"/><Relationship Id="rId256" Type="http://schemas.openxmlformats.org/officeDocument/2006/relationships/image" Target="../media/image130.png"/><Relationship Id="rId277" Type="http://schemas.openxmlformats.org/officeDocument/2006/relationships/customXml" Target="../ink/ink139.xml"/><Relationship Id="rId298" Type="http://schemas.openxmlformats.org/officeDocument/2006/relationships/image" Target="../media/image151.png"/><Relationship Id="rId116" Type="http://schemas.openxmlformats.org/officeDocument/2006/relationships/customXml" Target="../ink/ink58.xml"/><Relationship Id="rId137" Type="http://schemas.openxmlformats.org/officeDocument/2006/relationships/image" Target="../media/image71.png"/><Relationship Id="rId158" Type="http://schemas.openxmlformats.org/officeDocument/2006/relationships/image" Target="../media/image81.png"/><Relationship Id="rId302" Type="http://schemas.openxmlformats.org/officeDocument/2006/relationships/image" Target="../media/image153.png"/><Relationship Id="rId323" Type="http://schemas.openxmlformats.org/officeDocument/2006/relationships/customXml" Target="../ink/ink162.xml"/><Relationship Id="rId344" Type="http://schemas.openxmlformats.org/officeDocument/2006/relationships/customXml" Target="../ink/ink173.xml"/><Relationship Id="rId20" Type="http://schemas.openxmlformats.org/officeDocument/2006/relationships/customXml" Target="../ink/ink10.xml"/><Relationship Id="rId41" Type="http://schemas.openxmlformats.org/officeDocument/2006/relationships/image" Target="../media/image23.png"/><Relationship Id="rId62" Type="http://schemas.openxmlformats.org/officeDocument/2006/relationships/customXml" Target="../ink/ink31.xml"/><Relationship Id="rId83" Type="http://schemas.openxmlformats.org/officeDocument/2006/relationships/image" Target="../media/image44.png"/><Relationship Id="rId179" Type="http://schemas.openxmlformats.org/officeDocument/2006/relationships/customXml" Target="../ink/ink90.xml"/><Relationship Id="rId365" Type="http://schemas.openxmlformats.org/officeDocument/2006/relationships/image" Target="../media/image184.png"/><Relationship Id="rId386" Type="http://schemas.openxmlformats.org/officeDocument/2006/relationships/customXml" Target="../ink/ink194.xml"/><Relationship Id="rId190" Type="http://schemas.openxmlformats.org/officeDocument/2006/relationships/image" Target="../media/image97.png"/><Relationship Id="rId204" Type="http://schemas.openxmlformats.org/officeDocument/2006/relationships/image" Target="../media/image104.png"/><Relationship Id="rId225" Type="http://schemas.openxmlformats.org/officeDocument/2006/relationships/customXml" Target="../ink/ink113.xml"/><Relationship Id="rId246" Type="http://schemas.openxmlformats.org/officeDocument/2006/relationships/image" Target="../media/image125.png"/><Relationship Id="rId267" Type="http://schemas.openxmlformats.org/officeDocument/2006/relationships/customXml" Target="../ink/ink134.xml"/><Relationship Id="rId288" Type="http://schemas.openxmlformats.org/officeDocument/2006/relationships/image" Target="../media/image146.png"/><Relationship Id="rId106" Type="http://schemas.openxmlformats.org/officeDocument/2006/relationships/customXml" Target="../ink/ink53.xml"/><Relationship Id="rId127" Type="http://schemas.openxmlformats.org/officeDocument/2006/relationships/image" Target="../media/image66.png"/><Relationship Id="rId313" Type="http://schemas.openxmlformats.org/officeDocument/2006/relationships/customXml" Target="../ink/ink157.xml"/><Relationship Id="rId10" Type="http://schemas.openxmlformats.org/officeDocument/2006/relationships/customXml" Target="../ink/ink5.xml"/><Relationship Id="rId31" Type="http://schemas.openxmlformats.org/officeDocument/2006/relationships/image" Target="../media/image18.png"/><Relationship Id="rId52" Type="http://schemas.openxmlformats.org/officeDocument/2006/relationships/customXml" Target="../ink/ink26.xml"/><Relationship Id="rId73" Type="http://schemas.openxmlformats.org/officeDocument/2006/relationships/image" Target="../media/image39.png"/><Relationship Id="rId94" Type="http://schemas.openxmlformats.org/officeDocument/2006/relationships/customXml" Target="../ink/ink47.xml"/><Relationship Id="rId148" Type="http://schemas.openxmlformats.org/officeDocument/2006/relationships/customXml" Target="../ink/ink74.xml"/><Relationship Id="rId169" Type="http://schemas.openxmlformats.org/officeDocument/2006/relationships/customXml" Target="../ink/ink85.xml"/><Relationship Id="rId334" Type="http://schemas.openxmlformats.org/officeDocument/2006/relationships/customXml" Target="../ink/ink168.xml"/><Relationship Id="rId355" Type="http://schemas.openxmlformats.org/officeDocument/2006/relationships/image" Target="../media/image179.png"/><Relationship Id="rId376" Type="http://schemas.openxmlformats.org/officeDocument/2006/relationships/customXml" Target="../ink/ink189.xml"/><Relationship Id="rId4" Type="http://schemas.openxmlformats.org/officeDocument/2006/relationships/customXml" Target="../ink/ink2.xml"/><Relationship Id="rId180" Type="http://schemas.openxmlformats.org/officeDocument/2006/relationships/image" Target="../media/image92.png"/><Relationship Id="rId215" Type="http://schemas.openxmlformats.org/officeDocument/2006/relationships/customXml" Target="../ink/ink108.xml"/><Relationship Id="rId236" Type="http://schemas.openxmlformats.org/officeDocument/2006/relationships/image" Target="../media/image120.png"/><Relationship Id="rId257" Type="http://schemas.openxmlformats.org/officeDocument/2006/relationships/customXml" Target="../ink/ink129.xml"/><Relationship Id="rId278" Type="http://schemas.openxmlformats.org/officeDocument/2006/relationships/image" Target="../media/image141.png"/><Relationship Id="rId303" Type="http://schemas.openxmlformats.org/officeDocument/2006/relationships/customXml" Target="../ink/ink152.xml"/><Relationship Id="rId42" Type="http://schemas.openxmlformats.org/officeDocument/2006/relationships/customXml" Target="../ink/ink21.xml"/><Relationship Id="rId84" Type="http://schemas.openxmlformats.org/officeDocument/2006/relationships/customXml" Target="../ink/ink42.xml"/><Relationship Id="rId138" Type="http://schemas.openxmlformats.org/officeDocument/2006/relationships/customXml" Target="../ink/ink69.xml"/><Relationship Id="rId345" Type="http://schemas.openxmlformats.org/officeDocument/2006/relationships/image" Target="../media/image174.png"/><Relationship Id="rId387" Type="http://schemas.openxmlformats.org/officeDocument/2006/relationships/image" Target="../media/image195.png"/><Relationship Id="rId191" Type="http://schemas.openxmlformats.org/officeDocument/2006/relationships/customXml" Target="../ink/ink96.xml"/><Relationship Id="rId205" Type="http://schemas.openxmlformats.org/officeDocument/2006/relationships/customXml" Target="../ink/ink103.xml"/><Relationship Id="rId247" Type="http://schemas.openxmlformats.org/officeDocument/2006/relationships/customXml" Target="../ink/ink124.xml"/><Relationship Id="rId107" Type="http://schemas.openxmlformats.org/officeDocument/2006/relationships/image" Target="../media/image56.png"/><Relationship Id="rId289" Type="http://schemas.openxmlformats.org/officeDocument/2006/relationships/customXml" Target="../ink/ink145.xml"/><Relationship Id="rId11" Type="http://schemas.openxmlformats.org/officeDocument/2006/relationships/image" Target="../media/image8.png"/><Relationship Id="rId53" Type="http://schemas.openxmlformats.org/officeDocument/2006/relationships/image" Target="../media/image29.png"/><Relationship Id="rId149" Type="http://schemas.openxmlformats.org/officeDocument/2006/relationships/customXml" Target="../ink/ink75.xml"/><Relationship Id="rId314" Type="http://schemas.openxmlformats.org/officeDocument/2006/relationships/image" Target="../media/image159.png"/><Relationship Id="rId356" Type="http://schemas.openxmlformats.org/officeDocument/2006/relationships/customXml" Target="../ink/ink179.xml"/><Relationship Id="rId95" Type="http://schemas.openxmlformats.org/officeDocument/2006/relationships/image" Target="../media/image50.png"/><Relationship Id="rId160" Type="http://schemas.openxmlformats.org/officeDocument/2006/relationships/image" Target="../media/image82.png"/><Relationship Id="rId216" Type="http://schemas.openxmlformats.org/officeDocument/2006/relationships/image" Target="../media/image110.png"/><Relationship Id="rId258" Type="http://schemas.openxmlformats.org/officeDocument/2006/relationships/image" Target="../media/image131.png"/><Relationship Id="rId22" Type="http://schemas.openxmlformats.org/officeDocument/2006/relationships/customXml" Target="../ink/ink11.xml"/><Relationship Id="rId64" Type="http://schemas.openxmlformats.org/officeDocument/2006/relationships/customXml" Target="../ink/ink32.xml"/><Relationship Id="rId118" Type="http://schemas.openxmlformats.org/officeDocument/2006/relationships/customXml" Target="../ink/ink59.xml"/><Relationship Id="rId325" Type="http://schemas.openxmlformats.org/officeDocument/2006/relationships/customXml" Target="../ink/ink163.xml"/><Relationship Id="rId367" Type="http://schemas.openxmlformats.org/officeDocument/2006/relationships/image" Target="../media/image185.png"/><Relationship Id="rId171" Type="http://schemas.openxmlformats.org/officeDocument/2006/relationships/customXml" Target="../ink/ink86.xml"/><Relationship Id="rId227" Type="http://schemas.openxmlformats.org/officeDocument/2006/relationships/customXml" Target="../ink/ink114.xml"/><Relationship Id="rId269" Type="http://schemas.openxmlformats.org/officeDocument/2006/relationships/customXml" Target="../ink/ink135.xml"/><Relationship Id="rId33" Type="http://schemas.openxmlformats.org/officeDocument/2006/relationships/image" Target="../media/image19.png"/><Relationship Id="rId129" Type="http://schemas.openxmlformats.org/officeDocument/2006/relationships/image" Target="../media/image67.png"/><Relationship Id="rId280" Type="http://schemas.openxmlformats.org/officeDocument/2006/relationships/image" Target="../media/image142.png"/><Relationship Id="rId336" Type="http://schemas.openxmlformats.org/officeDocument/2006/relationships/customXml" Target="../ink/ink169.xml"/><Relationship Id="rId75" Type="http://schemas.openxmlformats.org/officeDocument/2006/relationships/image" Target="../media/image40.png"/><Relationship Id="rId140" Type="http://schemas.openxmlformats.org/officeDocument/2006/relationships/customXml" Target="../ink/ink70.xml"/><Relationship Id="rId182" Type="http://schemas.openxmlformats.org/officeDocument/2006/relationships/image" Target="../media/image93.png"/><Relationship Id="rId378" Type="http://schemas.openxmlformats.org/officeDocument/2006/relationships/customXml" Target="../ink/ink190.xml"/><Relationship Id="rId6" Type="http://schemas.openxmlformats.org/officeDocument/2006/relationships/customXml" Target="../ink/ink3.xml"/><Relationship Id="rId238" Type="http://schemas.openxmlformats.org/officeDocument/2006/relationships/image" Target="../media/image121.png"/><Relationship Id="rId291" Type="http://schemas.openxmlformats.org/officeDocument/2006/relationships/customXml" Target="../ink/ink146.xml"/><Relationship Id="rId305" Type="http://schemas.openxmlformats.org/officeDocument/2006/relationships/customXml" Target="../ink/ink153.xml"/><Relationship Id="rId347" Type="http://schemas.openxmlformats.org/officeDocument/2006/relationships/image" Target="../media/image175.png"/><Relationship Id="rId44" Type="http://schemas.openxmlformats.org/officeDocument/2006/relationships/customXml" Target="../ink/ink22.xml"/><Relationship Id="rId86" Type="http://schemas.openxmlformats.org/officeDocument/2006/relationships/customXml" Target="../ink/ink43.xml"/><Relationship Id="rId151" Type="http://schemas.openxmlformats.org/officeDocument/2006/relationships/customXml" Target="../ink/ink76.xml"/><Relationship Id="rId389" Type="http://schemas.openxmlformats.org/officeDocument/2006/relationships/image" Target="../media/image196.png"/><Relationship Id="rId193" Type="http://schemas.openxmlformats.org/officeDocument/2006/relationships/customXml" Target="../ink/ink97.xml"/><Relationship Id="rId207" Type="http://schemas.openxmlformats.org/officeDocument/2006/relationships/customXml" Target="../ink/ink104.xml"/><Relationship Id="rId249" Type="http://schemas.openxmlformats.org/officeDocument/2006/relationships/customXml" Target="../ink/ink125.xml"/><Relationship Id="rId13" Type="http://schemas.openxmlformats.org/officeDocument/2006/relationships/image" Target="../media/image9.png"/><Relationship Id="rId109" Type="http://schemas.openxmlformats.org/officeDocument/2006/relationships/image" Target="../media/image57.png"/><Relationship Id="rId260" Type="http://schemas.openxmlformats.org/officeDocument/2006/relationships/image" Target="../media/image132.png"/><Relationship Id="rId316" Type="http://schemas.openxmlformats.org/officeDocument/2006/relationships/image" Target="../media/image160.png"/><Relationship Id="rId55" Type="http://schemas.openxmlformats.org/officeDocument/2006/relationships/image" Target="../media/image30.png"/><Relationship Id="rId97" Type="http://schemas.openxmlformats.org/officeDocument/2006/relationships/image" Target="../media/image51.png"/><Relationship Id="rId120" Type="http://schemas.openxmlformats.org/officeDocument/2006/relationships/customXml" Target="../ink/ink60.xml"/><Relationship Id="rId358" Type="http://schemas.openxmlformats.org/officeDocument/2006/relationships/customXml" Target="../ink/ink180.xml"/><Relationship Id="rId162" Type="http://schemas.openxmlformats.org/officeDocument/2006/relationships/image" Target="../media/image83.png"/><Relationship Id="rId218" Type="http://schemas.openxmlformats.org/officeDocument/2006/relationships/image" Target="../media/image111.png"/><Relationship Id="rId271" Type="http://schemas.openxmlformats.org/officeDocument/2006/relationships/customXml" Target="../ink/ink136.xml"/><Relationship Id="rId24" Type="http://schemas.openxmlformats.org/officeDocument/2006/relationships/customXml" Target="../ink/ink12.xml"/><Relationship Id="rId66" Type="http://schemas.openxmlformats.org/officeDocument/2006/relationships/customXml" Target="../ink/ink33.xml"/><Relationship Id="rId131" Type="http://schemas.openxmlformats.org/officeDocument/2006/relationships/image" Target="../media/image68.png"/><Relationship Id="rId327" Type="http://schemas.openxmlformats.org/officeDocument/2006/relationships/customXml" Target="../ink/ink164.xml"/><Relationship Id="rId369" Type="http://schemas.openxmlformats.org/officeDocument/2006/relationships/image" Target="../media/image186.png"/><Relationship Id="rId173" Type="http://schemas.openxmlformats.org/officeDocument/2006/relationships/customXml" Target="../ink/ink87.xml"/><Relationship Id="rId229" Type="http://schemas.openxmlformats.org/officeDocument/2006/relationships/customXml" Target="../ink/ink115.xml"/><Relationship Id="rId380" Type="http://schemas.openxmlformats.org/officeDocument/2006/relationships/customXml" Target="../ink/ink191.xml"/><Relationship Id="rId240" Type="http://schemas.openxmlformats.org/officeDocument/2006/relationships/image" Target="../media/image122.png"/><Relationship Id="rId35" Type="http://schemas.openxmlformats.org/officeDocument/2006/relationships/image" Target="../media/image20.png"/><Relationship Id="rId77" Type="http://schemas.openxmlformats.org/officeDocument/2006/relationships/image" Target="../media/image41.png"/><Relationship Id="rId100" Type="http://schemas.openxmlformats.org/officeDocument/2006/relationships/customXml" Target="../ink/ink50.xml"/><Relationship Id="rId282" Type="http://schemas.openxmlformats.org/officeDocument/2006/relationships/image" Target="../media/image143.png"/><Relationship Id="rId338" Type="http://schemas.openxmlformats.org/officeDocument/2006/relationships/customXml" Target="../ink/ink170.xml"/><Relationship Id="rId8" Type="http://schemas.openxmlformats.org/officeDocument/2006/relationships/customXml" Target="../ink/ink4.xml"/><Relationship Id="rId142" Type="http://schemas.openxmlformats.org/officeDocument/2006/relationships/customXml" Target="../ink/ink71.xml"/><Relationship Id="rId184" Type="http://schemas.openxmlformats.org/officeDocument/2006/relationships/image" Target="../media/image94.png"/><Relationship Id="rId391" Type="http://schemas.openxmlformats.org/officeDocument/2006/relationships/image" Target="../media/image197.png"/><Relationship Id="rId251" Type="http://schemas.openxmlformats.org/officeDocument/2006/relationships/customXml" Target="../ink/ink126.xml"/><Relationship Id="rId46" Type="http://schemas.openxmlformats.org/officeDocument/2006/relationships/customXml" Target="../ink/ink23.xml"/><Relationship Id="rId293" Type="http://schemas.openxmlformats.org/officeDocument/2006/relationships/customXml" Target="../ink/ink147.xml"/><Relationship Id="rId307" Type="http://schemas.openxmlformats.org/officeDocument/2006/relationships/customXml" Target="../ink/ink154.xml"/><Relationship Id="rId349" Type="http://schemas.openxmlformats.org/officeDocument/2006/relationships/image" Target="../media/image176.png"/><Relationship Id="rId88" Type="http://schemas.openxmlformats.org/officeDocument/2006/relationships/customXml" Target="../ink/ink44.xml"/><Relationship Id="rId111" Type="http://schemas.openxmlformats.org/officeDocument/2006/relationships/image" Target="../media/image58.png"/><Relationship Id="rId153" Type="http://schemas.openxmlformats.org/officeDocument/2006/relationships/customXml" Target="../ink/ink77.xml"/><Relationship Id="rId195" Type="http://schemas.openxmlformats.org/officeDocument/2006/relationships/customXml" Target="../ink/ink98.xml"/><Relationship Id="rId209" Type="http://schemas.openxmlformats.org/officeDocument/2006/relationships/customXml" Target="../ink/ink105.xml"/><Relationship Id="rId360" Type="http://schemas.openxmlformats.org/officeDocument/2006/relationships/customXml" Target="../ink/ink181.xml"/><Relationship Id="rId220" Type="http://schemas.openxmlformats.org/officeDocument/2006/relationships/image" Target="../media/image112.png"/><Relationship Id="rId15" Type="http://schemas.openxmlformats.org/officeDocument/2006/relationships/image" Target="../media/image10.png"/><Relationship Id="rId57" Type="http://schemas.openxmlformats.org/officeDocument/2006/relationships/image" Target="../media/image31.png"/><Relationship Id="rId262" Type="http://schemas.openxmlformats.org/officeDocument/2006/relationships/image" Target="../media/image133.png"/><Relationship Id="rId318" Type="http://schemas.openxmlformats.org/officeDocument/2006/relationships/image" Target="../media/image161.png"/><Relationship Id="rId99" Type="http://schemas.openxmlformats.org/officeDocument/2006/relationships/image" Target="../media/image52.png"/><Relationship Id="rId122" Type="http://schemas.openxmlformats.org/officeDocument/2006/relationships/customXml" Target="../ink/ink61.xml"/><Relationship Id="rId164" Type="http://schemas.openxmlformats.org/officeDocument/2006/relationships/image" Target="../media/image84.png"/><Relationship Id="rId371" Type="http://schemas.openxmlformats.org/officeDocument/2006/relationships/image" Target="../media/image187.png"/><Relationship Id="rId26" Type="http://schemas.openxmlformats.org/officeDocument/2006/relationships/customXml" Target="../ink/ink13.xml"/><Relationship Id="rId231" Type="http://schemas.openxmlformats.org/officeDocument/2006/relationships/customXml" Target="../ink/ink116.xml"/><Relationship Id="rId273" Type="http://schemas.openxmlformats.org/officeDocument/2006/relationships/customXml" Target="../ink/ink137.xml"/><Relationship Id="rId329" Type="http://schemas.openxmlformats.org/officeDocument/2006/relationships/customXml" Target="../ink/ink165.xml"/><Relationship Id="rId68" Type="http://schemas.openxmlformats.org/officeDocument/2006/relationships/customXml" Target="../ink/ink34.xml"/><Relationship Id="rId133" Type="http://schemas.openxmlformats.org/officeDocument/2006/relationships/image" Target="../media/image69.png"/><Relationship Id="rId175" Type="http://schemas.openxmlformats.org/officeDocument/2006/relationships/customXml" Target="../ink/ink88.xml"/><Relationship Id="rId340" Type="http://schemas.openxmlformats.org/officeDocument/2006/relationships/customXml" Target="../ink/ink171.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1.xml"/><Relationship Id="rId4" Type="http://schemas.openxmlformats.org/officeDocument/2006/relationships/image" Target="../media/image357.pn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1.xml"/><Relationship Id="rId4" Type="http://schemas.openxmlformats.org/officeDocument/2006/relationships/image" Target="../media/image358.png"/></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1.xml"/><Relationship Id="rId6" Type="http://schemas.openxmlformats.org/officeDocument/2006/relationships/image" Target="../media/image359.png"/><Relationship Id="rId5" Type="http://schemas.openxmlformats.org/officeDocument/2006/relationships/hyperlink" Target="https://github.com/soyuztechnologies/UI5_Fresher_60H/blob/master/Day%203/First%20UI5_Project/manifest.json" TargetMode="External"/><Relationship Id="rId4" Type="http://schemas.openxmlformats.org/officeDocument/2006/relationships/hyperlink" Target="https://github.com/soyuztechnologies/UI5_Fresher_60H/blob/master/Day%203/First%20UI5_Project/index.html" TargetMode="Externa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1.xml"/><Relationship Id="rId5" Type="http://schemas.openxmlformats.org/officeDocument/2006/relationships/image" Target="../media/image360.png"/><Relationship Id="rId4" Type="http://schemas.openxmlformats.org/officeDocument/2006/relationships/hyperlink" Target="https://github.com/soyuztechnologies/UI5_Fresher_60H/blob/master/Day%203/Simple%20Button/index.html" TargetMode="Externa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1.xml"/><Relationship Id="rId4" Type="http://schemas.openxmlformats.org/officeDocument/2006/relationships/image" Target="../media/image361.jpg"/></Relationships>
</file>

<file path=ppt/slides/_rels/slide36.xml.rels><?xml version="1.0" encoding="UTF-8" standalone="yes"?>
<Relationships xmlns="http://schemas.openxmlformats.org/package/2006/relationships"><Relationship Id="rId3" Type="http://schemas.openxmlformats.org/officeDocument/2006/relationships/image" Target="../media/image362.jpg"/><Relationship Id="rId2" Type="http://schemas.openxmlformats.org/officeDocument/2006/relationships/notesSlide" Target="../notesSlides/notesSlide3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7.xml.rels><?xml version="1.0" encoding="UTF-8" standalone="yes"?>
<Relationships xmlns="http://schemas.openxmlformats.org/package/2006/relationships"><Relationship Id="rId3" Type="http://schemas.openxmlformats.org/officeDocument/2006/relationships/image" Target="../media/image363.jpg"/><Relationship Id="rId2" Type="http://schemas.openxmlformats.org/officeDocument/2006/relationships/notesSlide" Target="../notesSlides/notesSlide3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8.xml.rels><?xml version="1.0" encoding="UTF-8" standalone="yes"?>
<Relationships xmlns="http://schemas.openxmlformats.org/package/2006/relationships"><Relationship Id="rId8" Type="http://schemas.openxmlformats.org/officeDocument/2006/relationships/image" Target="../media/image369.jpg"/><Relationship Id="rId3" Type="http://schemas.openxmlformats.org/officeDocument/2006/relationships/image" Target="../media/image364.jpg"/><Relationship Id="rId7" Type="http://schemas.openxmlformats.org/officeDocument/2006/relationships/image" Target="../media/image368.png"/><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image" Target="../media/image367.png"/><Relationship Id="rId5" Type="http://schemas.openxmlformats.org/officeDocument/2006/relationships/image" Target="../media/image366.png"/><Relationship Id="rId10" Type="http://schemas.openxmlformats.org/officeDocument/2006/relationships/image" Target="../media/image2.png"/><Relationship Id="rId4" Type="http://schemas.openxmlformats.org/officeDocument/2006/relationships/image" Target="../media/image365.png"/><Relationship Id="rId9" Type="http://schemas.openxmlformats.org/officeDocument/2006/relationships/hyperlink" Target="https://anubhavtrainings.com/" TargetMode="External"/></Relationships>
</file>

<file path=ppt/slides/_rels/slide39.xml.rels><?xml version="1.0" encoding="UTF-8" standalone="yes"?>
<Relationships xmlns="http://schemas.openxmlformats.org/package/2006/relationships"><Relationship Id="rId8" Type="http://schemas.openxmlformats.org/officeDocument/2006/relationships/image" Target="../media/image372.jpg"/><Relationship Id="rId3" Type="http://schemas.openxmlformats.org/officeDocument/2006/relationships/hyperlink" Target="https://www.youtube.com/watch?v=vlKBQ3g0w_E&amp;list=PLcxqFaocb9WIQJ-kptyPuiMSVWZVd2ff_&amp;index=1" TargetMode="External"/><Relationship Id="rId7" Type="http://schemas.openxmlformats.org/officeDocument/2006/relationships/hyperlink" Target="https://www.youtube.com/watch?v=xQzhXhq1ZyI&amp;list=PLcxqFaocb9WLtnq-rpXbRy5hnKECxr95G" TargetMode="External"/><Relationship Id="rId2" Type="http://schemas.openxmlformats.org/officeDocument/2006/relationships/notesSlide" Target="../notesSlides/notesSlide37.xml"/><Relationship Id="rId1" Type="http://schemas.openxmlformats.org/officeDocument/2006/relationships/slideLayout" Target="../slideLayouts/slideLayout1.xml"/><Relationship Id="rId6" Type="http://schemas.openxmlformats.org/officeDocument/2006/relationships/image" Target="../media/image371.jpg"/><Relationship Id="rId5" Type="http://schemas.openxmlformats.org/officeDocument/2006/relationships/hyperlink" Target="https://www.youtube.com/watch?v=aVPk_FE9O3s&amp;list=PLcxqFaocb9WJ8g8TZPsHQIEcSjKW9F0IE&amp;index=2" TargetMode="External"/><Relationship Id="rId10" Type="http://schemas.openxmlformats.org/officeDocument/2006/relationships/image" Target="../media/image373.png"/><Relationship Id="rId4" Type="http://schemas.openxmlformats.org/officeDocument/2006/relationships/image" Target="../media/image370.jpg"/><Relationship Id="rId9" Type="http://schemas.openxmlformats.org/officeDocument/2006/relationships/hyperlink" Target="https://www.youtube.com/watch?v=NV8UD9QnJ4A&amp;list=PLcxqFaocb9WLaza2kOjkUCDIQGbzNos6p"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198.png"/></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hyperlink" Target="https://www.w3schools.com/jsref/dom_obj_event.asp"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00.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99.png"/><Relationship Id="rId5" Type="http://schemas.openxmlformats.org/officeDocument/2006/relationships/hyperlink" Target="https://github.com/soyuztechnologies/UI5_Fresher_60H/blob/master/Day%202/Internal%20JS/JSBasics.html" TargetMode="External"/><Relationship Id="rId4" Type="http://schemas.openxmlformats.org/officeDocument/2006/relationships/hyperlink" Target="https://github.com/soyuztechnologies/UI5_Fresher_60H/blob/master/Day%202/Inline%20JS/JSBascis.html"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202.png"/><Relationship Id="rId5" Type="http://schemas.openxmlformats.org/officeDocument/2006/relationships/image" Target="../media/image201.png"/><Relationship Id="rId4" Type="http://schemas.openxmlformats.org/officeDocument/2006/relationships/hyperlink" Target="https://github.com/soyuztechnologies/UI5_Fresher_60H/blob/master/Day%202/Changing%20the%20CSS/JSBasics.html"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203.png"/><Relationship Id="rId4" Type="http://schemas.openxmlformats.org/officeDocument/2006/relationships/hyperlink" Target="https://github.com/soyuztechnologies/UI5_Fresher_60H/blob/master/Day%202/Adding%20Dynamic%20Content/JSBasics.html"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20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Shape 90"/>
        <p:cNvGrpSpPr/>
        <p:nvPr/>
      </p:nvGrpSpPr>
      <p:grpSpPr>
        <a:xfrm>
          <a:off x="0" y="0"/>
          <a:ext cx="0" cy="0"/>
          <a:chOff x="0" y="0"/>
          <a:chExt cx="0" cy="0"/>
        </a:xfrm>
      </p:grpSpPr>
      <p:sp>
        <p:nvSpPr>
          <p:cNvPr id="91" name="Google Shape;91;p1"/>
          <p:cNvSpPr/>
          <p:nvPr/>
        </p:nvSpPr>
        <p:spPr>
          <a:xfrm>
            <a:off x="0" y="0"/>
            <a:ext cx="12192000" cy="6858000"/>
          </a:xfrm>
          <a:custGeom>
            <a:avLst/>
            <a:gdLst/>
            <a:ahLst/>
            <a:cxnLst/>
            <a:rect l="l" t="t" r="r" b="b"/>
            <a:pathLst>
              <a:path w="12192000" h="6858000" extrusionOk="0">
                <a:moveTo>
                  <a:pt x="0" y="0"/>
                </a:moveTo>
                <a:lnTo>
                  <a:pt x="12192000" y="0"/>
                </a:lnTo>
                <a:lnTo>
                  <a:pt x="8915400" y="4593771"/>
                </a:lnTo>
                <a:lnTo>
                  <a:pt x="0" y="6858000"/>
                </a:lnTo>
                <a:lnTo>
                  <a:pt x="0" y="0"/>
                </a:lnTo>
                <a:close/>
              </a:path>
            </a:pathLst>
          </a:cu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2" name="Google Shape;92;p1"/>
          <p:cNvSpPr txBox="1"/>
          <p:nvPr/>
        </p:nvSpPr>
        <p:spPr>
          <a:xfrm>
            <a:off x="122712" y="2918300"/>
            <a:ext cx="6629399"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FFFF"/>
              </a:buClr>
              <a:buSzPts val="3600"/>
              <a:buFont typeface="Calibri"/>
              <a:buNone/>
            </a:pPr>
            <a:r>
              <a:rPr lang="en-US" sz="3600" b="0" i="0" u="none" strike="noStrike" cap="none" dirty="0">
                <a:solidFill>
                  <a:srgbClr val="FFFFFF"/>
                </a:solidFill>
                <a:latin typeface="Calibri"/>
                <a:ea typeface="Calibri"/>
                <a:cs typeface="Calibri"/>
                <a:sym typeface="Calibri"/>
              </a:rPr>
              <a:t>Anubhav Oberoy</a:t>
            </a:r>
            <a:endParaRPr dirty="0"/>
          </a:p>
        </p:txBody>
      </p:sp>
      <p:pic>
        <p:nvPicPr>
          <p:cNvPr id="93" name="Google Shape;93;p1"/>
          <p:cNvPicPr preferRelativeResize="0"/>
          <p:nvPr/>
        </p:nvPicPr>
        <p:blipFill rotWithShape="1">
          <a:blip r:embed="rId4">
            <a:alphaModFix/>
          </a:blip>
          <a:srcRect/>
          <a:stretch/>
        </p:blipFill>
        <p:spPr>
          <a:xfrm>
            <a:off x="10328355" y="5017269"/>
            <a:ext cx="1863645" cy="1840731"/>
          </a:xfrm>
          <a:prstGeom prst="rect">
            <a:avLst/>
          </a:prstGeom>
          <a:noFill/>
          <a:ln>
            <a:noFill/>
          </a:ln>
        </p:spPr>
      </p:pic>
      <p:sp>
        <p:nvSpPr>
          <p:cNvPr id="94" name="Google Shape;94;p1"/>
          <p:cNvSpPr txBox="1"/>
          <p:nvPr/>
        </p:nvSpPr>
        <p:spPr>
          <a:xfrm>
            <a:off x="167491" y="3579798"/>
            <a:ext cx="6629399"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800" b="0" i="0" u="none" strike="noStrike" cap="none">
                <a:solidFill>
                  <a:schemeClr val="lt1"/>
                </a:solidFill>
                <a:latin typeface="Corben"/>
                <a:ea typeface="Corben"/>
                <a:cs typeface="Corben"/>
                <a:sym typeface="Corben"/>
              </a:rPr>
              <a:t>Day – 3 </a:t>
            </a:r>
            <a:endParaRPr/>
          </a:p>
        </p:txBody>
      </p:sp>
      <p:sp>
        <p:nvSpPr>
          <p:cNvPr id="95" name="Google Shape;95;p1"/>
          <p:cNvSpPr txBox="1"/>
          <p:nvPr/>
        </p:nvSpPr>
        <p:spPr>
          <a:xfrm>
            <a:off x="122712" y="154049"/>
            <a:ext cx="11664004" cy="175432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5400" b="1" cap="none">
                <a:solidFill>
                  <a:schemeClr val="accent3"/>
                </a:solidFill>
                <a:latin typeface="Calibri"/>
                <a:ea typeface="Calibri"/>
                <a:cs typeface="Calibri"/>
                <a:sym typeface="Calibri"/>
              </a:rPr>
              <a:t>SAP </a:t>
            </a:r>
            <a:r>
              <a:rPr lang="en-US" sz="5400" b="1">
                <a:solidFill>
                  <a:schemeClr val="accent3"/>
                </a:solidFill>
                <a:latin typeface="Calibri"/>
                <a:ea typeface="Calibri"/>
                <a:cs typeface="Calibri"/>
                <a:sym typeface="Calibri"/>
              </a:rPr>
              <a:t>UI5 &amp; FIORI with OData TRAINING using BAS</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pic>
        <p:nvPicPr>
          <p:cNvPr id="169" name="Google Shape;169;p9"/>
          <p:cNvPicPr preferRelativeResize="0"/>
          <p:nvPr/>
        </p:nvPicPr>
        <p:blipFill rotWithShape="1">
          <a:blip r:embed="rId3">
            <a:alphaModFix/>
          </a:blip>
          <a:srcRect/>
          <a:stretch/>
        </p:blipFill>
        <p:spPr>
          <a:xfrm>
            <a:off x="11380678" y="71203"/>
            <a:ext cx="716699" cy="707887"/>
          </a:xfrm>
          <a:prstGeom prst="rect">
            <a:avLst/>
          </a:prstGeom>
          <a:noFill/>
          <a:ln>
            <a:noFill/>
          </a:ln>
        </p:spPr>
      </p:pic>
      <p:sp>
        <p:nvSpPr>
          <p:cNvPr id="170" name="Google Shape;170;p9"/>
          <p:cNvSpPr txBox="1"/>
          <p:nvPr/>
        </p:nvSpPr>
        <p:spPr>
          <a:xfrm>
            <a:off x="261764" y="188640"/>
            <a:ext cx="11292008" cy="711081"/>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3600"/>
              <a:buFont typeface="Corben"/>
              <a:buNone/>
            </a:pPr>
            <a:r>
              <a:rPr lang="en-US" sz="3600">
                <a:solidFill>
                  <a:schemeClr val="dk1"/>
                </a:solidFill>
                <a:latin typeface="Corben"/>
                <a:ea typeface="Corben"/>
                <a:cs typeface="Corben"/>
                <a:sym typeface="Corben"/>
              </a:rPr>
              <a:t>Synchronous and Asynchronous Response</a:t>
            </a:r>
            <a:endParaRPr/>
          </a:p>
        </p:txBody>
      </p:sp>
      <p:grpSp>
        <p:nvGrpSpPr>
          <p:cNvPr id="171" name="Google Shape;171;p9"/>
          <p:cNvGrpSpPr/>
          <p:nvPr/>
        </p:nvGrpSpPr>
        <p:grpSpPr>
          <a:xfrm>
            <a:off x="1021881" y="1259361"/>
            <a:ext cx="9771773" cy="4929580"/>
            <a:chOff x="1149551" y="1142371"/>
            <a:chExt cx="9771773" cy="4929580"/>
          </a:xfrm>
        </p:grpSpPr>
        <p:sp>
          <p:nvSpPr>
            <p:cNvPr id="172" name="Google Shape;172;p9"/>
            <p:cNvSpPr txBox="1"/>
            <p:nvPr/>
          </p:nvSpPr>
          <p:spPr>
            <a:xfrm>
              <a:off x="1211708" y="2637001"/>
              <a:ext cx="1480158"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Calibri"/>
                  <a:ea typeface="Calibri"/>
                  <a:cs typeface="Calibri"/>
                  <a:sym typeface="Calibri"/>
                </a:rPr>
                <a:t>Synchronous Response</a:t>
              </a:r>
              <a:endParaRPr/>
            </a:p>
          </p:txBody>
        </p:sp>
        <p:grpSp>
          <p:nvGrpSpPr>
            <p:cNvPr id="173" name="Google Shape;173;p9"/>
            <p:cNvGrpSpPr/>
            <p:nvPr/>
          </p:nvGrpSpPr>
          <p:grpSpPr>
            <a:xfrm>
              <a:off x="1149551" y="1142371"/>
              <a:ext cx="9771773" cy="4929580"/>
              <a:chOff x="1149551" y="1142371"/>
              <a:chExt cx="9771773" cy="4929580"/>
            </a:xfrm>
          </p:grpSpPr>
          <p:grpSp>
            <p:nvGrpSpPr>
              <p:cNvPr id="174" name="Google Shape;174;p9"/>
              <p:cNvGrpSpPr/>
              <p:nvPr/>
            </p:nvGrpSpPr>
            <p:grpSpPr>
              <a:xfrm>
                <a:off x="2409128" y="1142371"/>
                <a:ext cx="8512196" cy="560696"/>
                <a:chOff x="2409128" y="1037596"/>
                <a:chExt cx="8512196" cy="560696"/>
              </a:xfrm>
            </p:grpSpPr>
            <p:sp>
              <p:nvSpPr>
                <p:cNvPr id="175" name="Google Shape;175;p9"/>
                <p:cNvSpPr/>
                <p:nvPr/>
              </p:nvSpPr>
              <p:spPr>
                <a:xfrm>
                  <a:off x="2409128" y="1037596"/>
                  <a:ext cx="2014720" cy="560696"/>
                </a:xfrm>
                <a:prstGeom prst="roundRect">
                  <a:avLst>
                    <a:gd name="adj" fmla="val 0"/>
                  </a:avLst>
                </a:prstGeom>
                <a:solidFill>
                  <a:schemeClr val="accent2"/>
                </a:solidFill>
                <a:ln>
                  <a:noFill/>
                </a:ln>
                <a:effectLst>
                  <a:outerShdw blurRad="25400" dist="12700" dir="7320000" algn="tr" rotWithShape="0">
                    <a:schemeClr val="dk1">
                      <a:alpha val="67843"/>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100">
                      <a:solidFill>
                        <a:schemeClr val="lt1"/>
                      </a:solidFill>
                      <a:latin typeface="Arial"/>
                      <a:ea typeface="Arial"/>
                      <a:cs typeface="Arial"/>
                      <a:sym typeface="Arial"/>
                    </a:rPr>
                    <a:t>User </a:t>
                  </a:r>
                  <a:endParaRPr/>
                </a:p>
              </p:txBody>
            </p:sp>
            <p:sp>
              <p:nvSpPr>
                <p:cNvPr id="176" name="Google Shape;176;p9"/>
                <p:cNvSpPr/>
                <p:nvPr/>
              </p:nvSpPr>
              <p:spPr>
                <a:xfrm>
                  <a:off x="4574954" y="1037596"/>
                  <a:ext cx="2014720" cy="560696"/>
                </a:xfrm>
                <a:prstGeom prst="roundRect">
                  <a:avLst>
                    <a:gd name="adj" fmla="val 0"/>
                  </a:avLst>
                </a:prstGeom>
                <a:solidFill>
                  <a:schemeClr val="accent2"/>
                </a:solidFill>
                <a:ln>
                  <a:noFill/>
                </a:ln>
                <a:effectLst>
                  <a:outerShdw blurRad="25400" dist="12700" dir="7320000" algn="tr" rotWithShape="0">
                    <a:schemeClr val="dk1">
                      <a:alpha val="67843"/>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100">
                      <a:solidFill>
                        <a:schemeClr val="lt1"/>
                      </a:solidFill>
                      <a:latin typeface="Arial"/>
                      <a:ea typeface="Arial"/>
                      <a:cs typeface="Arial"/>
                      <a:sym typeface="Arial"/>
                    </a:rPr>
                    <a:t>Screen</a:t>
                  </a:r>
                  <a:endParaRPr/>
                </a:p>
              </p:txBody>
            </p:sp>
            <p:sp>
              <p:nvSpPr>
                <p:cNvPr id="177" name="Google Shape;177;p9"/>
                <p:cNvSpPr/>
                <p:nvPr/>
              </p:nvSpPr>
              <p:spPr>
                <a:xfrm>
                  <a:off x="6740779" y="1037596"/>
                  <a:ext cx="2014720" cy="560696"/>
                </a:xfrm>
                <a:prstGeom prst="roundRect">
                  <a:avLst>
                    <a:gd name="adj" fmla="val 0"/>
                  </a:avLst>
                </a:prstGeom>
                <a:solidFill>
                  <a:schemeClr val="accent2"/>
                </a:solidFill>
                <a:ln>
                  <a:noFill/>
                </a:ln>
                <a:effectLst>
                  <a:outerShdw blurRad="25400" dist="12700" dir="7320000" algn="tr" rotWithShape="0">
                    <a:schemeClr val="dk1">
                      <a:alpha val="67843"/>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100">
                      <a:solidFill>
                        <a:schemeClr val="lt1"/>
                      </a:solidFill>
                      <a:latin typeface="Arial"/>
                      <a:ea typeface="Arial"/>
                      <a:cs typeface="Arial"/>
                      <a:sym typeface="Arial"/>
                    </a:rPr>
                    <a:t>Server</a:t>
                  </a:r>
                  <a:endParaRPr/>
                </a:p>
              </p:txBody>
            </p:sp>
            <p:sp>
              <p:nvSpPr>
                <p:cNvPr id="178" name="Google Shape;178;p9"/>
                <p:cNvSpPr/>
                <p:nvPr/>
              </p:nvSpPr>
              <p:spPr>
                <a:xfrm>
                  <a:off x="8906604" y="1037596"/>
                  <a:ext cx="2014720" cy="560696"/>
                </a:xfrm>
                <a:prstGeom prst="roundRect">
                  <a:avLst>
                    <a:gd name="adj" fmla="val 0"/>
                  </a:avLst>
                </a:prstGeom>
                <a:solidFill>
                  <a:schemeClr val="accent2"/>
                </a:solidFill>
                <a:ln>
                  <a:noFill/>
                </a:ln>
                <a:effectLst>
                  <a:outerShdw blurRad="25400" dist="12700" dir="7320000" algn="tr" rotWithShape="0">
                    <a:schemeClr val="dk1">
                      <a:alpha val="67843"/>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100">
                      <a:solidFill>
                        <a:schemeClr val="lt1"/>
                      </a:solidFill>
                      <a:latin typeface="Arial"/>
                      <a:ea typeface="Arial"/>
                      <a:cs typeface="Arial"/>
                      <a:sym typeface="Arial"/>
                    </a:rPr>
                    <a:t>Database</a:t>
                  </a:r>
                  <a:endParaRPr/>
                </a:p>
              </p:txBody>
            </p:sp>
          </p:grpSp>
          <p:cxnSp>
            <p:nvCxnSpPr>
              <p:cNvPr id="179" name="Google Shape;179;p9"/>
              <p:cNvCxnSpPr/>
              <p:nvPr/>
            </p:nvCxnSpPr>
            <p:spPr>
              <a:xfrm rot="5400000">
                <a:off x="1285842" y="3840028"/>
                <a:ext cx="4261292" cy="2099"/>
              </a:xfrm>
              <a:prstGeom prst="straightConnector1">
                <a:avLst/>
              </a:prstGeom>
              <a:noFill/>
              <a:ln w="9525" cap="flat" cmpd="sng">
                <a:solidFill>
                  <a:srgbClr val="A5A5A5"/>
                </a:solidFill>
                <a:prstDash val="solid"/>
                <a:miter lim="800000"/>
                <a:headEnd type="none" w="sm" len="sm"/>
                <a:tailEnd type="none" w="sm" len="sm"/>
              </a:ln>
            </p:spPr>
          </p:cxnSp>
          <p:cxnSp>
            <p:nvCxnSpPr>
              <p:cNvPr id="180" name="Google Shape;180;p9"/>
              <p:cNvCxnSpPr/>
              <p:nvPr/>
            </p:nvCxnSpPr>
            <p:spPr>
              <a:xfrm rot="5400000">
                <a:off x="3452739" y="3840028"/>
                <a:ext cx="4261292" cy="2099"/>
              </a:xfrm>
              <a:prstGeom prst="straightConnector1">
                <a:avLst/>
              </a:prstGeom>
              <a:noFill/>
              <a:ln w="9525" cap="flat" cmpd="sng">
                <a:solidFill>
                  <a:srgbClr val="A5A5A5"/>
                </a:solidFill>
                <a:prstDash val="solid"/>
                <a:miter lim="800000"/>
                <a:headEnd type="none" w="sm" len="sm"/>
                <a:tailEnd type="none" w="sm" len="sm"/>
              </a:ln>
            </p:spPr>
          </p:cxnSp>
          <p:cxnSp>
            <p:nvCxnSpPr>
              <p:cNvPr id="181" name="Google Shape;181;p9"/>
              <p:cNvCxnSpPr/>
              <p:nvPr/>
            </p:nvCxnSpPr>
            <p:spPr>
              <a:xfrm rot="5400000">
                <a:off x="5619637" y="3840028"/>
                <a:ext cx="4261292" cy="2099"/>
              </a:xfrm>
              <a:prstGeom prst="straightConnector1">
                <a:avLst/>
              </a:prstGeom>
              <a:noFill/>
              <a:ln w="9525" cap="flat" cmpd="sng">
                <a:solidFill>
                  <a:srgbClr val="A5A5A5"/>
                </a:solidFill>
                <a:prstDash val="solid"/>
                <a:miter lim="800000"/>
                <a:headEnd type="none" w="sm" len="sm"/>
                <a:tailEnd type="none" w="sm" len="sm"/>
              </a:ln>
            </p:spPr>
          </p:cxnSp>
          <p:cxnSp>
            <p:nvCxnSpPr>
              <p:cNvPr id="182" name="Google Shape;182;p9"/>
              <p:cNvCxnSpPr/>
              <p:nvPr/>
            </p:nvCxnSpPr>
            <p:spPr>
              <a:xfrm rot="5400000">
                <a:off x="7786534" y="3840028"/>
                <a:ext cx="4261292" cy="2099"/>
              </a:xfrm>
              <a:prstGeom prst="straightConnector1">
                <a:avLst/>
              </a:prstGeom>
              <a:noFill/>
              <a:ln w="9525" cap="flat" cmpd="sng">
                <a:solidFill>
                  <a:srgbClr val="A5A5A5"/>
                </a:solidFill>
                <a:prstDash val="solid"/>
                <a:miter lim="800000"/>
                <a:headEnd type="none" w="sm" len="sm"/>
                <a:tailEnd type="none" w="sm" len="sm"/>
              </a:ln>
            </p:spPr>
          </p:cxnSp>
          <p:cxnSp>
            <p:nvCxnSpPr>
              <p:cNvPr id="183" name="Google Shape;183;p9"/>
              <p:cNvCxnSpPr/>
              <p:nvPr/>
            </p:nvCxnSpPr>
            <p:spPr>
              <a:xfrm>
                <a:off x="3416488" y="2362416"/>
                <a:ext cx="2216194" cy="2337"/>
              </a:xfrm>
              <a:prstGeom prst="straightConnector1">
                <a:avLst/>
              </a:prstGeom>
              <a:solidFill>
                <a:srgbClr val="00B050"/>
              </a:solidFill>
              <a:ln w="19050" cap="flat" cmpd="sng">
                <a:solidFill>
                  <a:srgbClr val="00B050"/>
                </a:solidFill>
                <a:prstDash val="solid"/>
                <a:miter lim="800000"/>
                <a:headEnd type="none" w="sm" len="sm"/>
                <a:tailEnd type="stealth" w="med" len="med"/>
              </a:ln>
            </p:spPr>
          </p:cxnSp>
          <p:cxnSp>
            <p:nvCxnSpPr>
              <p:cNvPr id="184" name="Google Shape;184;p9"/>
              <p:cNvCxnSpPr/>
              <p:nvPr/>
            </p:nvCxnSpPr>
            <p:spPr>
              <a:xfrm rot="10800000">
                <a:off x="3398594" y="3357326"/>
                <a:ext cx="2199794" cy="907"/>
              </a:xfrm>
              <a:prstGeom prst="straightConnector1">
                <a:avLst/>
              </a:prstGeom>
              <a:noFill/>
              <a:ln w="19050" cap="flat" cmpd="sng">
                <a:solidFill>
                  <a:srgbClr val="00B050"/>
                </a:solidFill>
                <a:prstDash val="solid"/>
                <a:miter lim="800000"/>
                <a:headEnd type="none" w="sm" len="sm"/>
                <a:tailEnd type="stealth" w="med" len="med"/>
              </a:ln>
            </p:spPr>
          </p:cxnSp>
          <p:cxnSp>
            <p:nvCxnSpPr>
              <p:cNvPr id="185" name="Google Shape;185;p9"/>
              <p:cNvCxnSpPr/>
              <p:nvPr/>
            </p:nvCxnSpPr>
            <p:spPr>
              <a:xfrm>
                <a:off x="5568455" y="2458499"/>
                <a:ext cx="2216194" cy="2337"/>
              </a:xfrm>
              <a:prstGeom prst="straightConnector1">
                <a:avLst/>
              </a:prstGeom>
              <a:solidFill>
                <a:srgbClr val="00B050"/>
              </a:solidFill>
              <a:ln w="19050" cap="flat" cmpd="sng">
                <a:solidFill>
                  <a:srgbClr val="00B050"/>
                </a:solidFill>
                <a:prstDash val="solid"/>
                <a:miter lim="800000"/>
                <a:headEnd type="none" w="sm" len="sm"/>
                <a:tailEnd type="stealth" w="med" len="med"/>
              </a:ln>
            </p:spPr>
          </p:cxnSp>
          <p:sp>
            <p:nvSpPr>
              <p:cNvPr id="186" name="Google Shape;186;p9"/>
              <p:cNvSpPr txBox="1"/>
              <p:nvPr/>
            </p:nvSpPr>
            <p:spPr>
              <a:xfrm>
                <a:off x="3397195" y="1935821"/>
                <a:ext cx="709421" cy="3493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accent5"/>
                    </a:solidFill>
                    <a:latin typeface="Arial"/>
                    <a:ea typeface="Arial"/>
                    <a:cs typeface="Arial"/>
                    <a:sym typeface="Arial"/>
                  </a:rPr>
                  <a:t>Save</a:t>
                </a:r>
                <a:endParaRPr sz="1100">
                  <a:solidFill>
                    <a:schemeClr val="accent5"/>
                  </a:solidFill>
                  <a:latin typeface="Calibri"/>
                  <a:ea typeface="Calibri"/>
                  <a:cs typeface="Calibri"/>
                  <a:sym typeface="Calibri"/>
                </a:endParaRPr>
              </a:p>
            </p:txBody>
          </p:sp>
          <p:sp>
            <p:nvSpPr>
              <p:cNvPr id="187" name="Google Shape;187;p9"/>
              <p:cNvSpPr txBox="1"/>
              <p:nvPr/>
            </p:nvSpPr>
            <p:spPr>
              <a:xfrm>
                <a:off x="3453968" y="2574526"/>
                <a:ext cx="1790130"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accent5"/>
                    </a:solidFill>
                    <a:latin typeface="Arial"/>
                    <a:ea typeface="Arial"/>
                    <a:cs typeface="Arial"/>
                    <a:sym typeface="Arial"/>
                  </a:rPr>
                  <a:t>For all this time user </a:t>
                </a:r>
                <a:endParaRPr/>
              </a:p>
              <a:p>
                <a:pPr marL="0" marR="0" lvl="0" indent="0" algn="l" rtl="0">
                  <a:spcBef>
                    <a:spcPts val="0"/>
                  </a:spcBef>
                  <a:spcAft>
                    <a:spcPts val="0"/>
                  </a:spcAft>
                  <a:buNone/>
                </a:pPr>
                <a:r>
                  <a:rPr lang="en-US" sz="1400">
                    <a:solidFill>
                      <a:schemeClr val="accent5"/>
                    </a:solidFill>
                    <a:latin typeface="Arial"/>
                    <a:ea typeface="Arial"/>
                    <a:cs typeface="Arial"/>
                    <a:sym typeface="Arial"/>
                  </a:rPr>
                  <a:t>Remains blocked</a:t>
                </a:r>
                <a:endParaRPr sz="1400">
                  <a:solidFill>
                    <a:schemeClr val="accent5"/>
                  </a:solidFill>
                  <a:latin typeface="Calibri"/>
                  <a:ea typeface="Calibri"/>
                  <a:cs typeface="Calibri"/>
                  <a:sym typeface="Calibri"/>
                </a:endParaRPr>
              </a:p>
            </p:txBody>
          </p:sp>
          <p:sp>
            <p:nvSpPr>
              <p:cNvPr id="188" name="Google Shape;188;p9"/>
              <p:cNvSpPr txBox="1"/>
              <p:nvPr/>
            </p:nvSpPr>
            <p:spPr>
              <a:xfrm>
                <a:off x="8022868" y="3152527"/>
                <a:ext cx="1782860" cy="2616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a:solidFill>
                      <a:schemeClr val="accent5"/>
                    </a:solidFill>
                    <a:latin typeface="Arial"/>
                    <a:ea typeface="Arial"/>
                    <a:cs typeface="Arial"/>
                    <a:sym typeface="Arial"/>
                  </a:rPr>
                  <a:t>Response form Database</a:t>
                </a:r>
                <a:endParaRPr sz="1100">
                  <a:solidFill>
                    <a:schemeClr val="accent5"/>
                  </a:solidFill>
                  <a:latin typeface="Calibri"/>
                  <a:ea typeface="Calibri"/>
                  <a:cs typeface="Calibri"/>
                  <a:sym typeface="Calibri"/>
                </a:endParaRPr>
              </a:p>
            </p:txBody>
          </p:sp>
          <p:sp>
            <p:nvSpPr>
              <p:cNvPr id="189" name="Google Shape;189;p9"/>
              <p:cNvSpPr txBox="1"/>
              <p:nvPr/>
            </p:nvSpPr>
            <p:spPr>
              <a:xfrm>
                <a:off x="7739565" y="1800715"/>
                <a:ext cx="1102266" cy="48914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a:solidFill>
                      <a:schemeClr val="accent5"/>
                    </a:solidFill>
                    <a:latin typeface="Arial"/>
                    <a:ea typeface="Arial"/>
                    <a:cs typeface="Arial"/>
                    <a:sym typeface="Arial"/>
                  </a:rPr>
                  <a:t>Processing </a:t>
                </a:r>
                <a:endParaRPr/>
              </a:p>
              <a:p>
                <a:pPr marL="0" marR="0" lvl="0" indent="0" algn="ctr" rtl="0">
                  <a:spcBef>
                    <a:spcPts val="0"/>
                  </a:spcBef>
                  <a:spcAft>
                    <a:spcPts val="0"/>
                  </a:spcAft>
                  <a:buNone/>
                </a:pPr>
                <a:r>
                  <a:rPr lang="en-US" sz="1100">
                    <a:solidFill>
                      <a:schemeClr val="accent5"/>
                    </a:solidFill>
                    <a:latin typeface="Arial"/>
                    <a:ea typeface="Arial"/>
                    <a:cs typeface="Arial"/>
                    <a:sym typeface="Arial"/>
                  </a:rPr>
                  <a:t>Time</a:t>
                </a:r>
                <a:endParaRPr sz="1100">
                  <a:solidFill>
                    <a:schemeClr val="accent5"/>
                  </a:solidFill>
                  <a:latin typeface="Calibri"/>
                  <a:ea typeface="Calibri"/>
                  <a:cs typeface="Calibri"/>
                  <a:sym typeface="Calibri"/>
                </a:endParaRPr>
              </a:p>
            </p:txBody>
          </p:sp>
          <p:sp>
            <p:nvSpPr>
              <p:cNvPr id="190" name="Google Shape;190;p9"/>
              <p:cNvSpPr txBox="1"/>
              <p:nvPr/>
            </p:nvSpPr>
            <p:spPr>
              <a:xfrm>
                <a:off x="5794685" y="2176225"/>
                <a:ext cx="1678664" cy="2616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a:solidFill>
                      <a:schemeClr val="accent5"/>
                    </a:solidFill>
                    <a:latin typeface="Arial"/>
                    <a:ea typeface="Arial"/>
                    <a:cs typeface="Arial"/>
                    <a:sym typeface="Arial"/>
                  </a:rPr>
                  <a:t>Request send to server </a:t>
                </a:r>
                <a:endParaRPr sz="1100">
                  <a:solidFill>
                    <a:schemeClr val="accent5"/>
                  </a:solidFill>
                  <a:latin typeface="Calibri"/>
                  <a:ea typeface="Calibri"/>
                  <a:cs typeface="Calibri"/>
                  <a:sym typeface="Calibri"/>
                </a:endParaRPr>
              </a:p>
            </p:txBody>
          </p:sp>
          <p:sp>
            <p:nvSpPr>
              <p:cNvPr id="191" name="Google Shape;191;p9"/>
              <p:cNvSpPr txBox="1"/>
              <p:nvPr/>
            </p:nvSpPr>
            <p:spPr>
              <a:xfrm>
                <a:off x="5746718" y="5009358"/>
                <a:ext cx="1803699" cy="2616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a:solidFill>
                      <a:schemeClr val="accent5"/>
                    </a:solidFill>
                    <a:latin typeface="Arial"/>
                    <a:ea typeface="Arial"/>
                    <a:cs typeface="Arial"/>
                    <a:sym typeface="Arial"/>
                  </a:rPr>
                  <a:t>Response from the server</a:t>
                </a:r>
                <a:endParaRPr sz="1100">
                  <a:solidFill>
                    <a:schemeClr val="accent5"/>
                  </a:solidFill>
                  <a:latin typeface="Calibri"/>
                  <a:ea typeface="Calibri"/>
                  <a:cs typeface="Calibri"/>
                  <a:sym typeface="Calibri"/>
                </a:endParaRPr>
              </a:p>
            </p:txBody>
          </p:sp>
          <p:sp>
            <p:nvSpPr>
              <p:cNvPr id="192" name="Google Shape;192;p9"/>
              <p:cNvSpPr/>
              <p:nvPr/>
            </p:nvSpPr>
            <p:spPr>
              <a:xfrm>
                <a:off x="3328613" y="5857202"/>
                <a:ext cx="192899" cy="214735"/>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3" name="Google Shape;193;p9"/>
              <p:cNvSpPr/>
              <p:nvPr/>
            </p:nvSpPr>
            <p:spPr>
              <a:xfrm>
                <a:off x="5501939" y="5857191"/>
                <a:ext cx="192899" cy="214735"/>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4" name="Google Shape;194;p9"/>
              <p:cNvSpPr/>
              <p:nvPr/>
            </p:nvSpPr>
            <p:spPr>
              <a:xfrm>
                <a:off x="7662406" y="5857202"/>
                <a:ext cx="192899" cy="214735"/>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5" name="Google Shape;195;p9"/>
              <p:cNvSpPr/>
              <p:nvPr/>
            </p:nvSpPr>
            <p:spPr>
              <a:xfrm>
                <a:off x="9835719" y="5857216"/>
                <a:ext cx="192899" cy="214735"/>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196" name="Google Shape;196;p9"/>
              <p:cNvCxnSpPr/>
              <p:nvPr/>
            </p:nvCxnSpPr>
            <p:spPr>
              <a:xfrm>
                <a:off x="7748139" y="2743110"/>
                <a:ext cx="2199093" cy="8869"/>
              </a:xfrm>
              <a:prstGeom prst="straightConnector1">
                <a:avLst/>
              </a:prstGeom>
              <a:solidFill>
                <a:srgbClr val="00B050"/>
              </a:solidFill>
              <a:ln w="19050" cap="flat" cmpd="sng">
                <a:solidFill>
                  <a:srgbClr val="00B050"/>
                </a:solidFill>
                <a:prstDash val="solid"/>
                <a:miter lim="800000"/>
                <a:headEnd type="none" w="sm" len="sm"/>
                <a:tailEnd type="stealth" w="med" len="med"/>
              </a:ln>
            </p:spPr>
          </p:cxnSp>
          <p:cxnSp>
            <p:nvCxnSpPr>
              <p:cNvPr id="197" name="Google Shape;197;p9"/>
              <p:cNvCxnSpPr/>
              <p:nvPr/>
            </p:nvCxnSpPr>
            <p:spPr>
              <a:xfrm rot="-5400000" flipH="1">
                <a:off x="7655442" y="2561911"/>
                <a:ext cx="289368" cy="82541"/>
              </a:xfrm>
              <a:prstGeom prst="curvedConnector4">
                <a:avLst>
                  <a:gd name="adj1" fmla="val -4684"/>
                  <a:gd name="adj2" fmla="val 210361"/>
                </a:avLst>
              </a:prstGeom>
              <a:noFill/>
              <a:ln w="9525" cap="flat" cmpd="sng">
                <a:solidFill>
                  <a:schemeClr val="accent1"/>
                </a:solidFill>
                <a:prstDash val="solid"/>
                <a:miter lim="800000"/>
                <a:headEnd type="none" w="sm" len="sm"/>
                <a:tailEnd type="triangle" w="med" len="med"/>
              </a:ln>
            </p:spPr>
          </p:cxnSp>
          <p:cxnSp>
            <p:nvCxnSpPr>
              <p:cNvPr id="198" name="Google Shape;198;p9"/>
              <p:cNvCxnSpPr/>
              <p:nvPr/>
            </p:nvCxnSpPr>
            <p:spPr>
              <a:xfrm flipH="1">
                <a:off x="7855304" y="2185922"/>
                <a:ext cx="236194" cy="272574"/>
              </a:xfrm>
              <a:prstGeom prst="straightConnector1">
                <a:avLst/>
              </a:prstGeom>
              <a:noFill/>
              <a:ln w="9525" cap="flat" cmpd="sng">
                <a:solidFill>
                  <a:schemeClr val="accent1"/>
                </a:solidFill>
                <a:prstDash val="solid"/>
                <a:miter lim="800000"/>
                <a:headEnd type="none" w="sm" len="sm"/>
                <a:tailEnd type="triangle" w="med" len="med"/>
              </a:ln>
            </p:spPr>
          </p:cxnSp>
          <p:sp>
            <p:nvSpPr>
              <p:cNvPr id="199" name="Google Shape;199;p9"/>
              <p:cNvSpPr txBox="1"/>
              <p:nvPr/>
            </p:nvSpPr>
            <p:spPr>
              <a:xfrm>
                <a:off x="8149403" y="2410565"/>
                <a:ext cx="1508746" cy="2616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a:solidFill>
                      <a:schemeClr val="accent5"/>
                    </a:solidFill>
                    <a:latin typeface="Arial"/>
                    <a:ea typeface="Arial"/>
                    <a:cs typeface="Arial"/>
                    <a:sym typeface="Arial"/>
                  </a:rPr>
                  <a:t>Request to Database</a:t>
                </a:r>
                <a:endParaRPr sz="1100">
                  <a:solidFill>
                    <a:schemeClr val="accent5"/>
                  </a:solidFill>
                  <a:latin typeface="Calibri"/>
                  <a:ea typeface="Calibri"/>
                  <a:cs typeface="Calibri"/>
                  <a:sym typeface="Calibri"/>
                </a:endParaRPr>
              </a:p>
            </p:txBody>
          </p:sp>
          <p:sp>
            <p:nvSpPr>
              <p:cNvPr id="200" name="Google Shape;200;p9"/>
              <p:cNvSpPr/>
              <p:nvPr/>
            </p:nvSpPr>
            <p:spPr>
              <a:xfrm>
                <a:off x="9917180" y="2769717"/>
                <a:ext cx="126940" cy="266875"/>
              </a:xfrm>
              <a:prstGeom prst="roundRect">
                <a:avLst>
                  <a:gd name="adj" fmla="val 16667"/>
                </a:avLst>
              </a:prstGeom>
              <a:solidFill>
                <a:srgbClr val="00B050"/>
              </a:solidFill>
              <a:ln w="12700" cap="flat" cmpd="sng">
                <a:solidFill>
                  <a:srgbClr val="384B9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201" name="Google Shape;201;p9"/>
              <p:cNvCxnSpPr/>
              <p:nvPr/>
            </p:nvCxnSpPr>
            <p:spPr>
              <a:xfrm flipH="1">
                <a:off x="7748139" y="3044269"/>
                <a:ext cx="2216194" cy="2337"/>
              </a:xfrm>
              <a:prstGeom prst="straightConnector1">
                <a:avLst/>
              </a:prstGeom>
              <a:noFill/>
              <a:ln w="19050" cap="flat" cmpd="sng">
                <a:solidFill>
                  <a:srgbClr val="00B050"/>
                </a:solidFill>
                <a:prstDash val="solid"/>
                <a:miter lim="800000"/>
                <a:headEnd type="none" w="sm" len="sm"/>
                <a:tailEnd type="stealth" w="med" len="med"/>
              </a:ln>
            </p:spPr>
          </p:cxnSp>
          <p:sp>
            <p:nvSpPr>
              <p:cNvPr id="202" name="Google Shape;202;p9"/>
              <p:cNvSpPr/>
              <p:nvPr/>
            </p:nvSpPr>
            <p:spPr>
              <a:xfrm>
                <a:off x="5474010" y="2447362"/>
                <a:ext cx="112765" cy="891018"/>
              </a:xfrm>
              <a:prstGeom prst="roundRect">
                <a:avLst>
                  <a:gd name="adj" fmla="val 16667"/>
                </a:avLst>
              </a:prstGeom>
              <a:solidFill>
                <a:srgbClr val="00B050"/>
              </a:solidFill>
              <a:ln w="12700" cap="flat" cmpd="sng">
                <a:solidFill>
                  <a:srgbClr val="384B9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3" name="Google Shape;203;p9"/>
              <p:cNvSpPr/>
              <p:nvPr/>
            </p:nvSpPr>
            <p:spPr>
              <a:xfrm>
                <a:off x="7645258" y="2473390"/>
                <a:ext cx="126940" cy="266875"/>
              </a:xfrm>
              <a:prstGeom prst="roundRect">
                <a:avLst>
                  <a:gd name="adj" fmla="val 16667"/>
                </a:avLst>
              </a:prstGeom>
              <a:solidFill>
                <a:srgbClr val="00B050"/>
              </a:solidFill>
              <a:ln w="12700" cap="flat" cmpd="sng">
                <a:solidFill>
                  <a:srgbClr val="384B9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4" name="Google Shape;204;p9"/>
              <p:cNvSpPr/>
              <p:nvPr/>
            </p:nvSpPr>
            <p:spPr>
              <a:xfrm>
                <a:off x="7641166" y="3016627"/>
                <a:ext cx="126940" cy="266875"/>
              </a:xfrm>
              <a:prstGeom prst="roundRect">
                <a:avLst>
                  <a:gd name="adj" fmla="val 16667"/>
                </a:avLst>
              </a:prstGeom>
              <a:solidFill>
                <a:srgbClr val="00B050"/>
              </a:solidFill>
              <a:ln w="12700" cap="flat" cmpd="sng">
                <a:solidFill>
                  <a:srgbClr val="384B9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205" name="Google Shape;205;p9"/>
              <p:cNvCxnSpPr>
                <a:stCxn id="204" idx="2"/>
              </p:cNvCxnSpPr>
              <p:nvPr/>
            </p:nvCxnSpPr>
            <p:spPr>
              <a:xfrm rot="10800000">
                <a:off x="5577936" y="3283202"/>
                <a:ext cx="2126700" cy="300"/>
              </a:xfrm>
              <a:prstGeom prst="straightConnector1">
                <a:avLst/>
              </a:prstGeom>
              <a:noFill/>
              <a:ln w="19050" cap="flat" cmpd="sng">
                <a:solidFill>
                  <a:srgbClr val="00B050"/>
                </a:solidFill>
                <a:prstDash val="solid"/>
                <a:miter lim="800000"/>
                <a:headEnd type="none" w="sm" len="sm"/>
                <a:tailEnd type="stealth" w="med" len="med"/>
              </a:ln>
            </p:spPr>
          </p:cxnSp>
          <p:cxnSp>
            <p:nvCxnSpPr>
              <p:cNvPr id="206" name="Google Shape;206;p9"/>
              <p:cNvCxnSpPr/>
              <p:nvPr/>
            </p:nvCxnSpPr>
            <p:spPr>
              <a:xfrm>
                <a:off x="3415438" y="4067689"/>
                <a:ext cx="2216194" cy="2337"/>
              </a:xfrm>
              <a:prstGeom prst="straightConnector1">
                <a:avLst/>
              </a:prstGeom>
              <a:solidFill>
                <a:srgbClr val="00B050"/>
              </a:solidFill>
              <a:ln w="19050" cap="flat" cmpd="sng">
                <a:solidFill>
                  <a:srgbClr val="00B050"/>
                </a:solidFill>
                <a:prstDash val="solid"/>
                <a:miter lim="800000"/>
                <a:headEnd type="none" w="sm" len="sm"/>
                <a:tailEnd type="stealth" w="med" len="med"/>
              </a:ln>
            </p:spPr>
          </p:cxnSp>
          <p:cxnSp>
            <p:nvCxnSpPr>
              <p:cNvPr id="207" name="Google Shape;207;p9"/>
              <p:cNvCxnSpPr/>
              <p:nvPr/>
            </p:nvCxnSpPr>
            <p:spPr>
              <a:xfrm>
                <a:off x="5578663" y="4267416"/>
                <a:ext cx="2216194" cy="2337"/>
              </a:xfrm>
              <a:prstGeom prst="straightConnector1">
                <a:avLst/>
              </a:prstGeom>
              <a:solidFill>
                <a:srgbClr val="00B050"/>
              </a:solidFill>
              <a:ln w="19050" cap="flat" cmpd="sng">
                <a:solidFill>
                  <a:srgbClr val="00B050"/>
                </a:solidFill>
                <a:prstDash val="solid"/>
                <a:miter lim="800000"/>
                <a:headEnd type="none" w="sm" len="sm"/>
                <a:tailEnd type="stealth" w="med" len="med"/>
              </a:ln>
            </p:spPr>
          </p:cxnSp>
          <p:cxnSp>
            <p:nvCxnSpPr>
              <p:cNvPr id="208" name="Google Shape;208;p9"/>
              <p:cNvCxnSpPr/>
              <p:nvPr/>
            </p:nvCxnSpPr>
            <p:spPr>
              <a:xfrm>
                <a:off x="7725499" y="4581443"/>
                <a:ext cx="2216194" cy="2337"/>
              </a:xfrm>
              <a:prstGeom prst="straightConnector1">
                <a:avLst/>
              </a:prstGeom>
              <a:solidFill>
                <a:srgbClr val="00B050"/>
              </a:solidFill>
              <a:ln w="19050" cap="flat" cmpd="sng">
                <a:solidFill>
                  <a:srgbClr val="00B050"/>
                </a:solidFill>
                <a:prstDash val="solid"/>
                <a:miter lim="800000"/>
                <a:headEnd type="none" w="sm" len="sm"/>
                <a:tailEnd type="stealth" w="med" len="med"/>
              </a:ln>
            </p:spPr>
          </p:cxnSp>
          <p:cxnSp>
            <p:nvCxnSpPr>
              <p:cNvPr id="209" name="Google Shape;209;p9"/>
              <p:cNvCxnSpPr/>
              <p:nvPr/>
            </p:nvCxnSpPr>
            <p:spPr>
              <a:xfrm rot="10800000">
                <a:off x="3388906" y="4719660"/>
                <a:ext cx="2199794" cy="907"/>
              </a:xfrm>
              <a:prstGeom prst="straightConnector1">
                <a:avLst/>
              </a:prstGeom>
              <a:noFill/>
              <a:ln w="19050" cap="flat" cmpd="sng">
                <a:solidFill>
                  <a:srgbClr val="00B050"/>
                </a:solidFill>
                <a:prstDash val="solid"/>
                <a:miter lim="800000"/>
                <a:headEnd type="none" w="sm" len="sm"/>
                <a:tailEnd type="stealth" w="med" len="med"/>
              </a:ln>
            </p:spPr>
          </p:cxnSp>
          <p:sp>
            <p:nvSpPr>
              <p:cNvPr id="210" name="Google Shape;210;p9"/>
              <p:cNvSpPr/>
              <p:nvPr/>
            </p:nvSpPr>
            <p:spPr>
              <a:xfrm>
                <a:off x="5485485" y="4105998"/>
                <a:ext cx="160153" cy="592998"/>
              </a:xfrm>
              <a:prstGeom prst="roundRect">
                <a:avLst>
                  <a:gd name="adj" fmla="val 16667"/>
                </a:avLst>
              </a:prstGeom>
              <a:solidFill>
                <a:srgbClr val="00B050"/>
              </a:solidFill>
              <a:ln w="12700" cap="flat" cmpd="sng">
                <a:solidFill>
                  <a:srgbClr val="384B9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1" name="Google Shape;211;p9"/>
              <p:cNvSpPr/>
              <p:nvPr/>
            </p:nvSpPr>
            <p:spPr>
              <a:xfrm>
                <a:off x="7683601" y="4300898"/>
                <a:ext cx="126834" cy="948098"/>
              </a:xfrm>
              <a:prstGeom prst="roundRect">
                <a:avLst>
                  <a:gd name="adj" fmla="val 16667"/>
                </a:avLst>
              </a:prstGeom>
              <a:solidFill>
                <a:srgbClr val="00B050"/>
              </a:solidFill>
              <a:ln w="12700" cap="flat" cmpd="sng">
                <a:solidFill>
                  <a:srgbClr val="384B9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212" name="Google Shape;212;p9"/>
              <p:cNvCxnSpPr/>
              <p:nvPr/>
            </p:nvCxnSpPr>
            <p:spPr>
              <a:xfrm flipH="1">
                <a:off x="7774799" y="4915184"/>
                <a:ext cx="2157369" cy="1"/>
              </a:xfrm>
              <a:prstGeom prst="straightConnector1">
                <a:avLst/>
              </a:prstGeom>
              <a:noFill/>
              <a:ln w="19050" cap="flat" cmpd="sng">
                <a:solidFill>
                  <a:srgbClr val="00B050"/>
                </a:solidFill>
                <a:prstDash val="solid"/>
                <a:miter lim="800000"/>
                <a:headEnd type="none" w="sm" len="sm"/>
                <a:tailEnd type="stealth" w="med" len="med"/>
              </a:ln>
            </p:spPr>
          </p:cxnSp>
          <p:sp>
            <p:nvSpPr>
              <p:cNvPr id="213" name="Google Shape;213;p9"/>
              <p:cNvSpPr/>
              <p:nvPr/>
            </p:nvSpPr>
            <p:spPr>
              <a:xfrm>
                <a:off x="9899961" y="4581443"/>
                <a:ext cx="126834" cy="333742"/>
              </a:xfrm>
              <a:prstGeom prst="roundRect">
                <a:avLst>
                  <a:gd name="adj" fmla="val 16667"/>
                </a:avLst>
              </a:prstGeom>
              <a:solidFill>
                <a:srgbClr val="00B050"/>
              </a:solidFill>
              <a:ln w="12700" cap="flat" cmpd="sng">
                <a:solidFill>
                  <a:srgbClr val="384B9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214" name="Google Shape;214;p9"/>
              <p:cNvCxnSpPr>
                <a:stCxn id="210" idx="3"/>
                <a:endCxn id="210" idx="2"/>
              </p:cNvCxnSpPr>
              <p:nvPr/>
            </p:nvCxnSpPr>
            <p:spPr>
              <a:xfrm flipH="1">
                <a:off x="5565538" y="4402497"/>
                <a:ext cx="80100" cy="296400"/>
              </a:xfrm>
              <a:prstGeom prst="curvedConnector4">
                <a:avLst>
                  <a:gd name="adj1" fmla="val -333059"/>
                  <a:gd name="adj2" fmla="val 90363"/>
                </a:avLst>
              </a:prstGeom>
              <a:noFill/>
              <a:ln w="9525" cap="flat" cmpd="sng">
                <a:solidFill>
                  <a:schemeClr val="accent1"/>
                </a:solidFill>
                <a:prstDash val="solid"/>
                <a:miter lim="800000"/>
                <a:headEnd type="none" w="sm" len="sm"/>
                <a:tailEnd type="triangle" w="med" len="med"/>
              </a:ln>
            </p:spPr>
          </p:cxnSp>
          <p:cxnSp>
            <p:nvCxnSpPr>
              <p:cNvPr id="215" name="Google Shape;215;p9"/>
              <p:cNvCxnSpPr/>
              <p:nvPr/>
            </p:nvCxnSpPr>
            <p:spPr>
              <a:xfrm flipH="1">
                <a:off x="7785553" y="4915271"/>
                <a:ext cx="80076" cy="296499"/>
              </a:xfrm>
              <a:prstGeom prst="curvedConnector4">
                <a:avLst>
                  <a:gd name="adj1" fmla="val -333059"/>
                  <a:gd name="adj2" fmla="val 90363"/>
                </a:avLst>
              </a:prstGeom>
              <a:noFill/>
              <a:ln w="9525" cap="flat" cmpd="sng">
                <a:solidFill>
                  <a:schemeClr val="accent1"/>
                </a:solidFill>
                <a:prstDash val="solid"/>
                <a:miter lim="800000"/>
                <a:headEnd type="none" w="sm" len="sm"/>
                <a:tailEnd type="triangle" w="med" len="med"/>
              </a:ln>
            </p:spPr>
          </p:cxnSp>
          <p:cxnSp>
            <p:nvCxnSpPr>
              <p:cNvPr id="216" name="Google Shape;216;p9"/>
              <p:cNvCxnSpPr/>
              <p:nvPr/>
            </p:nvCxnSpPr>
            <p:spPr>
              <a:xfrm rot="10800000">
                <a:off x="5569742" y="5262500"/>
                <a:ext cx="2199794" cy="907"/>
              </a:xfrm>
              <a:prstGeom prst="straightConnector1">
                <a:avLst/>
              </a:prstGeom>
              <a:noFill/>
              <a:ln w="19050" cap="flat" cmpd="sng">
                <a:solidFill>
                  <a:srgbClr val="00B050"/>
                </a:solidFill>
                <a:prstDash val="solid"/>
                <a:miter lim="800000"/>
                <a:headEnd type="none" w="sm" len="sm"/>
                <a:tailEnd type="stealth" w="med" len="med"/>
              </a:ln>
            </p:spPr>
          </p:cxnSp>
          <p:sp>
            <p:nvSpPr>
              <p:cNvPr id="217" name="Google Shape;217;p9"/>
              <p:cNvSpPr/>
              <p:nvPr/>
            </p:nvSpPr>
            <p:spPr>
              <a:xfrm>
                <a:off x="5509005" y="5222826"/>
                <a:ext cx="122627" cy="352011"/>
              </a:xfrm>
              <a:prstGeom prst="roundRect">
                <a:avLst>
                  <a:gd name="adj" fmla="val 16667"/>
                </a:avLst>
              </a:prstGeom>
              <a:solidFill>
                <a:srgbClr val="00B050"/>
              </a:solidFill>
              <a:ln w="12700" cap="flat" cmpd="sng">
                <a:solidFill>
                  <a:srgbClr val="384B9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218" name="Google Shape;218;p9"/>
              <p:cNvCxnSpPr/>
              <p:nvPr/>
            </p:nvCxnSpPr>
            <p:spPr>
              <a:xfrm rot="10800000">
                <a:off x="3398594" y="5582204"/>
                <a:ext cx="2199794" cy="907"/>
              </a:xfrm>
              <a:prstGeom prst="straightConnector1">
                <a:avLst/>
              </a:prstGeom>
              <a:noFill/>
              <a:ln w="19050" cap="flat" cmpd="sng">
                <a:solidFill>
                  <a:srgbClr val="00B050"/>
                </a:solidFill>
                <a:prstDash val="solid"/>
                <a:miter lim="800000"/>
                <a:headEnd type="none" w="sm" len="sm"/>
                <a:tailEnd type="stealth" w="med" len="med"/>
              </a:ln>
            </p:spPr>
          </p:cxnSp>
          <p:sp>
            <p:nvSpPr>
              <p:cNvPr id="219" name="Google Shape;219;p9"/>
              <p:cNvSpPr txBox="1"/>
              <p:nvPr/>
            </p:nvSpPr>
            <p:spPr>
              <a:xfrm>
                <a:off x="3444489" y="4142420"/>
                <a:ext cx="1790130"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accent5"/>
                    </a:solidFill>
                    <a:latin typeface="Arial"/>
                    <a:ea typeface="Arial"/>
                    <a:cs typeface="Arial"/>
                    <a:sym typeface="Arial"/>
                  </a:rPr>
                  <a:t>For all this time user </a:t>
                </a:r>
                <a:endParaRPr/>
              </a:p>
              <a:p>
                <a:pPr marL="0" marR="0" lvl="0" indent="0" algn="l" rtl="0">
                  <a:spcBef>
                    <a:spcPts val="0"/>
                  </a:spcBef>
                  <a:spcAft>
                    <a:spcPts val="0"/>
                  </a:spcAft>
                  <a:buNone/>
                </a:pPr>
                <a:r>
                  <a:rPr lang="en-US" sz="1400">
                    <a:solidFill>
                      <a:schemeClr val="accent5"/>
                    </a:solidFill>
                    <a:latin typeface="Arial"/>
                    <a:ea typeface="Arial"/>
                    <a:cs typeface="Arial"/>
                    <a:sym typeface="Arial"/>
                  </a:rPr>
                  <a:t>Remains blocked</a:t>
                </a:r>
                <a:endParaRPr sz="1400">
                  <a:solidFill>
                    <a:schemeClr val="accent5"/>
                  </a:solidFill>
                  <a:latin typeface="Calibri"/>
                  <a:ea typeface="Calibri"/>
                  <a:cs typeface="Calibri"/>
                  <a:sym typeface="Calibri"/>
                </a:endParaRPr>
              </a:p>
            </p:txBody>
          </p:sp>
          <p:sp>
            <p:nvSpPr>
              <p:cNvPr id="220" name="Google Shape;220;p9"/>
              <p:cNvSpPr txBox="1"/>
              <p:nvPr/>
            </p:nvSpPr>
            <p:spPr>
              <a:xfrm>
                <a:off x="3504149" y="4878552"/>
                <a:ext cx="1790130"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accent5"/>
                    </a:solidFill>
                    <a:latin typeface="Arial"/>
                    <a:ea typeface="Arial"/>
                    <a:cs typeface="Arial"/>
                    <a:sym typeface="Arial"/>
                  </a:rPr>
                  <a:t>For all this time user </a:t>
                </a:r>
                <a:endParaRPr/>
              </a:p>
              <a:p>
                <a:pPr marL="0" marR="0" lvl="0" indent="0" algn="l" rtl="0">
                  <a:spcBef>
                    <a:spcPts val="0"/>
                  </a:spcBef>
                  <a:spcAft>
                    <a:spcPts val="0"/>
                  </a:spcAft>
                  <a:buNone/>
                </a:pPr>
                <a:r>
                  <a:rPr lang="en-US" sz="1400">
                    <a:solidFill>
                      <a:schemeClr val="accent5"/>
                    </a:solidFill>
                    <a:latin typeface="Arial"/>
                    <a:ea typeface="Arial"/>
                    <a:cs typeface="Arial"/>
                    <a:sym typeface="Arial"/>
                  </a:rPr>
                  <a:t>Is Not Blocked</a:t>
                </a:r>
                <a:endParaRPr sz="1400">
                  <a:solidFill>
                    <a:schemeClr val="accent5"/>
                  </a:solidFill>
                  <a:latin typeface="Calibri"/>
                  <a:ea typeface="Calibri"/>
                  <a:cs typeface="Calibri"/>
                  <a:sym typeface="Calibri"/>
                </a:endParaRPr>
              </a:p>
            </p:txBody>
          </p:sp>
          <p:cxnSp>
            <p:nvCxnSpPr>
              <p:cNvPr id="221" name="Google Shape;221;p9"/>
              <p:cNvCxnSpPr/>
              <p:nvPr/>
            </p:nvCxnSpPr>
            <p:spPr>
              <a:xfrm flipH="1">
                <a:off x="5576186" y="5258349"/>
                <a:ext cx="80076" cy="296499"/>
              </a:xfrm>
              <a:prstGeom prst="curvedConnector4">
                <a:avLst>
                  <a:gd name="adj1" fmla="val -333059"/>
                  <a:gd name="adj2" fmla="val 90363"/>
                </a:avLst>
              </a:prstGeom>
              <a:noFill/>
              <a:ln w="9525" cap="flat" cmpd="sng">
                <a:solidFill>
                  <a:schemeClr val="accent1"/>
                </a:solidFill>
                <a:prstDash val="solid"/>
                <a:miter lim="800000"/>
                <a:headEnd type="none" w="sm" len="sm"/>
                <a:tailEnd type="triangle" w="med" len="med"/>
              </a:ln>
            </p:spPr>
          </p:cxnSp>
          <p:cxnSp>
            <p:nvCxnSpPr>
              <p:cNvPr id="222" name="Google Shape;222;p9"/>
              <p:cNvCxnSpPr/>
              <p:nvPr/>
            </p:nvCxnSpPr>
            <p:spPr>
              <a:xfrm flipH="1">
                <a:off x="7670718" y="4267416"/>
                <a:ext cx="80076" cy="296499"/>
              </a:xfrm>
              <a:prstGeom prst="curvedConnector4">
                <a:avLst>
                  <a:gd name="adj1" fmla="val -333059"/>
                  <a:gd name="adj2" fmla="val 90363"/>
                </a:avLst>
              </a:prstGeom>
              <a:noFill/>
              <a:ln w="9525" cap="flat" cmpd="sng">
                <a:solidFill>
                  <a:schemeClr val="accent1"/>
                </a:solidFill>
                <a:prstDash val="solid"/>
                <a:miter lim="800000"/>
                <a:headEnd type="none" w="sm" len="sm"/>
                <a:tailEnd type="triangle" w="med" len="med"/>
              </a:ln>
            </p:spPr>
          </p:cxnSp>
          <p:sp>
            <p:nvSpPr>
              <p:cNvPr id="223" name="Google Shape;223;p9"/>
              <p:cNvSpPr txBox="1"/>
              <p:nvPr/>
            </p:nvSpPr>
            <p:spPr>
              <a:xfrm>
                <a:off x="1149551" y="4624637"/>
                <a:ext cx="1604894"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Calibri"/>
                    <a:ea typeface="Calibri"/>
                    <a:cs typeface="Calibri"/>
                    <a:sym typeface="Calibri"/>
                  </a:rPr>
                  <a:t>Asynchronous Response</a:t>
                </a:r>
                <a:endParaRPr/>
              </a:p>
            </p:txBody>
          </p:sp>
          <p:sp>
            <p:nvSpPr>
              <p:cNvPr id="224" name="Google Shape;224;p9"/>
              <p:cNvSpPr/>
              <p:nvPr/>
            </p:nvSpPr>
            <p:spPr>
              <a:xfrm>
                <a:off x="2761385" y="2095500"/>
                <a:ext cx="521395" cy="1469189"/>
              </a:xfrm>
              <a:prstGeom prst="leftBrace">
                <a:avLst>
                  <a:gd name="adj1" fmla="val 8333"/>
                  <a:gd name="adj2" fmla="val 50773"/>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25" name="Google Shape;225;p9"/>
              <p:cNvSpPr/>
              <p:nvPr/>
            </p:nvSpPr>
            <p:spPr>
              <a:xfrm>
                <a:off x="2761385" y="3990974"/>
                <a:ext cx="567228" cy="1674063"/>
              </a:xfrm>
              <a:prstGeom prst="leftBrace">
                <a:avLst>
                  <a:gd name="adj1" fmla="val 8333"/>
                  <a:gd name="adj2" fmla="val 500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26" name="Google Shape;226;p9"/>
              <p:cNvSpPr txBox="1"/>
              <p:nvPr/>
            </p:nvSpPr>
            <p:spPr>
              <a:xfrm>
                <a:off x="3425770" y="3755096"/>
                <a:ext cx="709421" cy="3493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accent5"/>
                    </a:solidFill>
                    <a:latin typeface="Arial"/>
                    <a:ea typeface="Arial"/>
                    <a:cs typeface="Arial"/>
                    <a:sym typeface="Arial"/>
                  </a:rPr>
                  <a:t>Save</a:t>
                </a:r>
                <a:endParaRPr sz="1100">
                  <a:solidFill>
                    <a:schemeClr val="accent5"/>
                  </a:solidFill>
                  <a:latin typeface="Calibri"/>
                  <a:ea typeface="Calibri"/>
                  <a:cs typeface="Calibri"/>
                  <a:sym typeface="Calibri"/>
                </a:endParaRPr>
              </a:p>
            </p:txBody>
          </p:sp>
          <p:sp>
            <p:nvSpPr>
              <p:cNvPr id="227" name="Google Shape;227;p9"/>
              <p:cNvSpPr txBox="1"/>
              <p:nvPr/>
            </p:nvSpPr>
            <p:spPr>
              <a:xfrm>
                <a:off x="5774496" y="3974661"/>
                <a:ext cx="1695774" cy="2616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a:solidFill>
                      <a:schemeClr val="accent5"/>
                    </a:solidFill>
                    <a:latin typeface="Arial"/>
                    <a:ea typeface="Arial"/>
                    <a:cs typeface="Arial"/>
                    <a:sym typeface="Arial"/>
                  </a:rPr>
                  <a:t>Request send to server </a:t>
                </a:r>
                <a:endParaRPr sz="1100">
                  <a:solidFill>
                    <a:schemeClr val="accent5"/>
                  </a:solidFill>
                  <a:latin typeface="Calibri"/>
                  <a:ea typeface="Calibri"/>
                  <a:cs typeface="Calibri"/>
                  <a:sym typeface="Calibri"/>
                </a:endParaRPr>
              </a:p>
            </p:txBody>
          </p:sp>
          <p:sp>
            <p:nvSpPr>
              <p:cNvPr id="228" name="Google Shape;228;p9"/>
              <p:cNvSpPr txBox="1"/>
              <p:nvPr/>
            </p:nvSpPr>
            <p:spPr>
              <a:xfrm>
                <a:off x="8158928" y="4325090"/>
                <a:ext cx="1508746" cy="2616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a:solidFill>
                      <a:schemeClr val="accent5"/>
                    </a:solidFill>
                    <a:latin typeface="Arial"/>
                    <a:ea typeface="Arial"/>
                    <a:cs typeface="Arial"/>
                    <a:sym typeface="Arial"/>
                  </a:rPr>
                  <a:t>Request to Database</a:t>
                </a:r>
                <a:endParaRPr sz="1100">
                  <a:solidFill>
                    <a:schemeClr val="accent5"/>
                  </a:solidFill>
                  <a:latin typeface="Calibri"/>
                  <a:ea typeface="Calibri"/>
                  <a:cs typeface="Calibri"/>
                  <a:sym typeface="Calibri"/>
                </a:endParaRPr>
              </a:p>
            </p:txBody>
          </p:sp>
          <p:sp>
            <p:nvSpPr>
              <p:cNvPr id="229" name="Google Shape;229;p9"/>
              <p:cNvSpPr txBox="1"/>
              <p:nvPr/>
            </p:nvSpPr>
            <p:spPr>
              <a:xfrm>
                <a:off x="8165743" y="4924177"/>
                <a:ext cx="1782860" cy="2616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a:solidFill>
                      <a:schemeClr val="accent5"/>
                    </a:solidFill>
                    <a:latin typeface="Arial"/>
                    <a:ea typeface="Arial"/>
                    <a:cs typeface="Arial"/>
                    <a:sym typeface="Arial"/>
                  </a:rPr>
                  <a:t>Response form Database</a:t>
                </a:r>
                <a:endParaRPr sz="1100">
                  <a:solidFill>
                    <a:schemeClr val="accent5"/>
                  </a:solidFill>
                  <a:latin typeface="Calibri"/>
                  <a:ea typeface="Calibri"/>
                  <a:cs typeface="Calibri"/>
                  <a:sym typeface="Calibri"/>
                </a:endParaRPr>
              </a:p>
            </p:txBody>
          </p:sp>
        </p:grpSp>
      </p:grpSp>
      <p:sp>
        <p:nvSpPr>
          <p:cNvPr id="230" name="Google Shape;230;p9"/>
          <p:cNvSpPr txBox="1">
            <a:spLocks noGrp="1"/>
          </p:cNvSpPr>
          <p:nvPr>
            <p:ph type="ftr" idx="4294967295"/>
          </p:nvPr>
        </p:nvSpPr>
        <p:spPr>
          <a:xfrm>
            <a:off x="10177670" y="6639339"/>
            <a:ext cx="2014330" cy="147458"/>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Calibri"/>
              <a:buNone/>
            </a:pPr>
            <a:r>
              <a:rPr lang="en-US" sz="1200" b="1" i="0" u="none" strike="noStrike" cap="none">
                <a:solidFill>
                  <a:srgbClr val="000000"/>
                </a:solidFill>
                <a:latin typeface="Calibri"/>
                <a:ea typeface="Calibri"/>
                <a:cs typeface="Calibri"/>
                <a:sym typeface="Calibri"/>
              </a:rPr>
              <a:t>www.anubhavtrainings.com</a:t>
            </a:r>
            <a:endParaRPr/>
          </a:p>
        </p:txBody>
      </p:sp>
      <p:sp>
        <p:nvSpPr>
          <p:cNvPr id="231" name="Google Shape;231;p9"/>
          <p:cNvSpPr txBox="1"/>
          <p:nvPr/>
        </p:nvSpPr>
        <p:spPr>
          <a:xfrm>
            <a:off x="5667015" y="5671838"/>
            <a:ext cx="2070944"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dirty="0">
                <a:solidFill>
                  <a:schemeClr val="dk1"/>
                </a:solidFill>
                <a:latin typeface="Calibri"/>
                <a:ea typeface="Calibri"/>
                <a:cs typeface="Calibri"/>
                <a:sym typeface="Calibri"/>
              </a:rPr>
              <a:t>Callback / Promise</a:t>
            </a:r>
            <a:endParaRPr sz="1200" b="1" dirty="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0"/>
          <p:cNvSpPr txBox="1"/>
          <p:nvPr/>
        </p:nvSpPr>
        <p:spPr>
          <a:xfrm>
            <a:off x="261764" y="188641"/>
            <a:ext cx="11161642" cy="590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3600"/>
              <a:buFont typeface="Corben"/>
              <a:buNone/>
            </a:pPr>
            <a:r>
              <a:rPr lang="en-US" sz="3600">
                <a:solidFill>
                  <a:schemeClr val="dk1"/>
                </a:solidFill>
                <a:latin typeface="Corben"/>
                <a:ea typeface="Corben"/>
                <a:cs typeface="Corben"/>
                <a:sym typeface="Corben"/>
              </a:rPr>
              <a:t>Hands – on: Async Behavior of JS</a:t>
            </a:r>
            <a:endParaRPr/>
          </a:p>
        </p:txBody>
      </p:sp>
      <p:pic>
        <p:nvPicPr>
          <p:cNvPr id="237" name="Google Shape;237;p10"/>
          <p:cNvPicPr preferRelativeResize="0"/>
          <p:nvPr/>
        </p:nvPicPr>
        <p:blipFill rotWithShape="1">
          <a:blip r:embed="rId3">
            <a:alphaModFix/>
          </a:blip>
          <a:srcRect/>
          <a:stretch/>
        </p:blipFill>
        <p:spPr>
          <a:xfrm>
            <a:off x="11380678" y="71203"/>
            <a:ext cx="716699" cy="707887"/>
          </a:xfrm>
          <a:prstGeom prst="rect">
            <a:avLst/>
          </a:prstGeom>
          <a:noFill/>
          <a:ln>
            <a:noFill/>
          </a:ln>
        </p:spPr>
      </p:pic>
      <p:sp>
        <p:nvSpPr>
          <p:cNvPr id="238" name="Google Shape;238;p10"/>
          <p:cNvSpPr txBox="1"/>
          <p:nvPr/>
        </p:nvSpPr>
        <p:spPr>
          <a:xfrm>
            <a:off x="261764" y="779090"/>
            <a:ext cx="11161643" cy="147732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Now we will see how JavaScript works asynchronously.</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We will also see how to use the Callback function in JS.</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Code Link:</a:t>
            </a:r>
            <a:endParaRPr/>
          </a:p>
          <a:p>
            <a:pPr marL="285750" marR="0" lvl="0" indent="-285750" algn="l" rtl="0">
              <a:spcBef>
                <a:spcPts val="0"/>
              </a:spcBef>
              <a:spcAft>
                <a:spcPts val="0"/>
              </a:spcAft>
              <a:buClr>
                <a:schemeClr val="dk1"/>
              </a:buClr>
              <a:buSzPts val="1800"/>
              <a:buFont typeface="Calibri"/>
              <a:buChar char="-"/>
            </a:pPr>
            <a:r>
              <a:rPr lang="en-US" sz="1800" u="sng">
                <a:solidFill>
                  <a:schemeClr val="dk1"/>
                </a:solidFill>
                <a:latin typeface="Calibri"/>
                <a:ea typeface="Calibri"/>
                <a:cs typeface="Calibri"/>
                <a:sym typeface="Calibri"/>
                <a:hlinkClick r:id="rId4">
                  <a:extLst>
                    <a:ext uri="{A12FA001-AC4F-418D-AE19-62706E023703}">
                      <ahyp:hlinkClr xmlns:ahyp="http://schemas.microsoft.com/office/drawing/2018/hyperlinkcolor" val="tx"/>
                    </a:ext>
                  </a:extLst>
                </a:hlinkClick>
              </a:rPr>
              <a:t>JSBasics.html </a:t>
            </a:r>
            <a:endParaRPr sz="1800">
              <a:solidFill>
                <a:schemeClr val="dk1"/>
              </a:solidFill>
              <a:latin typeface="Calibri"/>
              <a:ea typeface="Calibri"/>
              <a:cs typeface="Calibri"/>
              <a:sym typeface="Calibri"/>
            </a:endParaRPr>
          </a:p>
        </p:txBody>
      </p:sp>
      <p:sp>
        <p:nvSpPr>
          <p:cNvPr id="239" name="Google Shape;239;p10"/>
          <p:cNvSpPr txBox="1">
            <a:spLocks noGrp="1"/>
          </p:cNvSpPr>
          <p:nvPr>
            <p:ph type="ftr" idx="4294967295"/>
          </p:nvPr>
        </p:nvSpPr>
        <p:spPr>
          <a:xfrm>
            <a:off x="10177670" y="6639339"/>
            <a:ext cx="2014330" cy="147458"/>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Calibri"/>
              <a:buNone/>
            </a:pPr>
            <a:r>
              <a:rPr lang="en-US" sz="1200" b="1" i="0" u="none" strike="noStrike" cap="none">
                <a:solidFill>
                  <a:srgbClr val="000000"/>
                </a:solidFill>
                <a:latin typeface="Calibri"/>
                <a:ea typeface="Calibri"/>
                <a:cs typeface="Calibri"/>
                <a:sym typeface="Calibri"/>
              </a:rPr>
              <a:t>www.anubhavtrainings.com</a:t>
            </a:r>
            <a:endParaRPr/>
          </a:p>
        </p:txBody>
      </p:sp>
      <p:pic>
        <p:nvPicPr>
          <p:cNvPr id="240" name="Google Shape;240;p10"/>
          <p:cNvPicPr preferRelativeResize="0"/>
          <p:nvPr/>
        </p:nvPicPr>
        <p:blipFill rotWithShape="1">
          <a:blip r:embed="rId5">
            <a:alphaModFix/>
          </a:blip>
          <a:srcRect/>
          <a:stretch/>
        </p:blipFill>
        <p:spPr>
          <a:xfrm>
            <a:off x="4664901" y="2348432"/>
            <a:ext cx="6715777" cy="2813579"/>
          </a:xfrm>
          <a:prstGeom prst="rect">
            <a:avLst/>
          </a:prstGeom>
          <a:solidFill>
            <a:srgbClr val="ECECEC"/>
          </a:solidFill>
          <a:ln w="88900" cap="sq" cmpd="sng">
            <a:solidFill>
              <a:srgbClr val="FFFFFF"/>
            </a:solidFill>
            <a:prstDash val="solid"/>
            <a:miter lim="800000"/>
            <a:headEnd type="none" w="sm" len="sm"/>
            <a:tailEnd type="none" w="sm" len="sm"/>
          </a:ln>
          <a:effectLst>
            <a:outerShdw blurRad="55000" dist="18000" dir="5400000" algn="tl" rotWithShape="0">
              <a:srgbClr val="000000">
                <a:alpha val="40000"/>
              </a:srgbClr>
            </a:outerShdw>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11"/>
          <p:cNvSpPr txBox="1"/>
          <p:nvPr/>
        </p:nvSpPr>
        <p:spPr>
          <a:xfrm>
            <a:off x="261764" y="188641"/>
            <a:ext cx="11161642" cy="590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3600"/>
              <a:buFont typeface="Corben"/>
              <a:buNone/>
            </a:pPr>
            <a:r>
              <a:rPr lang="en-US" sz="3600">
                <a:solidFill>
                  <a:schemeClr val="dk1"/>
                </a:solidFill>
                <a:latin typeface="Corben"/>
                <a:ea typeface="Corben"/>
                <a:cs typeface="Corben"/>
                <a:sym typeface="Corben"/>
              </a:rPr>
              <a:t>Hands – on: External JS</a:t>
            </a:r>
            <a:endParaRPr/>
          </a:p>
        </p:txBody>
      </p:sp>
      <p:pic>
        <p:nvPicPr>
          <p:cNvPr id="246" name="Google Shape;246;p11"/>
          <p:cNvPicPr preferRelativeResize="0"/>
          <p:nvPr/>
        </p:nvPicPr>
        <p:blipFill rotWithShape="1">
          <a:blip r:embed="rId3">
            <a:alphaModFix/>
          </a:blip>
          <a:srcRect/>
          <a:stretch/>
        </p:blipFill>
        <p:spPr>
          <a:xfrm>
            <a:off x="11380678" y="71203"/>
            <a:ext cx="716699" cy="707887"/>
          </a:xfrm>
          <a:prstGeom prst="rect">
            <a:avLst/>
          </a:prstGeom>
          <a:noFill/>
          <a:ln>
            <a:noFill/>
          </a:ln>
        </p:spPr>
      </p:pic>
      <p:sp>
        <p:nvSpPr>
          <p:cNvPr id="247" name="Google Shape;247;p11"/>
          <p:cNvSpPr txBox="1"/>
          <p:nvPr/>
        </p:nvSpPr>
        <p:spPr>
          <a:xfrm>
            <a:off x="261764" y="779090"/>
            <a:ext cx="11161643" cy="175432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Create a new </a:t>
            </a:r>
            <a:r>
              <a:rPr lang="en-US" sz="1800" b="1">
                <a:solidFill>
                  <a:schemeClr val="dk1"/>
                </a:solidFill>
                <a:latin typeface="Calibri"/>
                <a:ea typeface="Calibri"/>
                <a:cs typeface="Calibri"/>
                <a:sym typeface="Calibri"/>
              </a:rPr>
              <a:t>utils</a:t>
            </a:r>
            <a:r>
              <a:rPr lang="en-US" sz="1800">
                <a:solidFill>
                  <a:schemeClr val="dk1"/>
                </a:solidFill>
                <a:latin typeface="Calibri"/>
                <a:ea typeface="Calibri"/>
                <a:cs typeface="Calibri"/>
                <a:sym typeface="Calibri"/>
              </a:rPr>
              <a:t> folder in the current webapp folder and in that utils folder create a new </a:t>
            </a:r>
            <a:r>
              <a:rPr lang="en-US" sz="1800" b="1">
                <a:solidFill>
                  <a:schemeClr val="dk1"/>
                </a:solidFill>
                <a:latin typeface="Calibri"/>
                <a:ea typeface="Calibri"/>
                <a:cs typeface="Calibri"/>
                <a:sym typeface="Calibri"/>
              </a:rPr>
              <a:t>mycode.js </a:t>
            </a:r>
            <a:r>
              <a:rPr lang="en-US" sz="1800">
                <a:solidFill>
                  <a:schemeClr val="dk1"/>
                </a:solidFill>
                <a:latin typeface="Calibri"/>
                <a:ea typeface="Calibri"/>
                <a:cs typeface="Calibri"/>
                <a:sym typeface="Calibri"/>
              </a:rPr>
              <a:t>file.</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Move all the code written in the &lt;script&gt; tag to the new mycode.js file.</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Code Link:</a:t>
            </a:r>
            <a:endParaRPr/>
          </a:p>
          <a:p>
            <a:pPr marL="285750" marR="0" lvl="0" indent="-285750" algn="l" rtl="0">
              <a:spcBef>
                <a:spcPts val="0"/>
              </a:spcBef>
              <a:spcAft>
                <a:spcPts val="0"/>
              </a:spcAft>
              <a:buClr>
                <a:schemeClr val="dk1"/>
              </a:buClr>
              <a:buSzPts val="1800"/>
              <a:buFont typeface="Calibri"/>
              <a:buChar char="-"/>
            </a:pPr>
            <a:r>
              <a:rPr lang="en-US" sz="1800" u="sng">
                <a:solidFill>
                  <a:schemeClr val="dk1"/>
                </a:solidFill>
                <a:latin typeface="Calibri"/>
                <a:ea typeface="Calibri"/>
                <a:cs typeface="Calibri"/>
                <a:sym typeface="Calibri"/>
                <a:hlinkClick r:id="rId4">
                  <a:extLst>
                    <a:ext uri="{A12FA001-AC4F-418D-AE19-62706E023703}">
                      <ahyp:hlinkClr xmlns:ahyp="http://schemas.microsoft.com/office/drawing/2018/hyperlinkcolor" val="tx"/>
                    </a:ext>
                  </a:extLst>
                </a:hlinkClick>
              </a:rPr>
              <a:t>JSBasics.html</a:t>
            </a:r>
            <a:endParaRPr sz="180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Calibri"/>
              <a:buChar char="-"/>
            </a:pPr>
            <a:r>
              <a:rPr lang="en-US" sz="1800" u="sng">
                <a:solidFill>
                  <a:schemeClr val="dk1"/>
                </a:solidFill>
                <a:latin typeface="Calibri"/>
                <a:ea typeface="Calibri"/>
                <a:cs typeface="Calibri"/>
                <a:sym typeface="Calibri"/>
                <a:hlinkClick r:id="rId5">
                  <a:extLst>
                    <a:ext uri="{A12FA001-AC4F-418D-AE19-62706E023703}">
                      <ahyp:hlinkClr xmlns:ahyp="http://schemas.microsoft.com/office/drawing/2018/hyperlinkcolor" val="tx"/>
                    </a:ext>
                  </a:extLst>
                </a:hlinkClick>
              </a:rPr>
              <a:t>mycode.js</a:t>
            </a:r>
            <a:endParaRPr sz="1800">
              <a:solidFill>
                <a:schemeClr val="dk1"/>
              </a:solidFill>
              <a:latin typeface="Calibri"/>
              <a:ea typeface="Calibri"/>
              <a:cs typeface="Calibri"/>
              <a:sym typeface="Calibri"/>
            </a:endParaRPr>
          </a:p>
        </p:txBody>
      </p:sp>
      <p:sp>
        <p:nvSpPr>
          <p:cNvPr id="248" name="Google Shape;248;p11"/>
          <p:cNvSpPr txBox="1">
            <a:spLocks noGrp="1"/>
          </p:cNvSpPr>
          <p:nvPr>
            <p:ph type="ftr" idx="4294967295"/>
          </p:nvPr>
        </p:nvSpPr>
        <p:spPr>
          <a:xfrm>
            <a:off x="10177670" y="6639339"/>
            <a:ext cx="2014330" cy="147458"/>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Calibri"/>
              <a:buNone/>
            </a:pPr>
            <a:r>
              <a:rPr lang="en-US" sz="1200" b="1" i="0" u="none" strike="noStrike" cap="none">
                <a:solidFill>
                  <a:srgbClr val="000000"/>
                </a:solidFill>
                <a:latin typeface="Calibri"/>
                <a:ea typeface="Calibri"/>
                <a:cs typeface="Calibri"/>
                <a:sym typeface="Calibri"/>
              </a:rPr>
              <a:t>www.anubhavtrainings.com</a:t>
            </a:r>
            <a:endParaRPr/>
          </a:p>
        </p:txBody>
      </p:sp>
      <p:pic>
        <p:nvPicPr>
          <p:cNvPr id="249" name="Google Shape;249;p11"/>
          <p:cNvPicPr preferRelativeResize="0"/>
          <p:nvPr/>
        </p:nvPicPr>
        <p:blipFill rotWithShape="1">
          <a:blip r:embed="rId6">
            <a:alphaModFix/>
          </a:blip>
          <a:srcRect/>
          <a:stretch/>
        </p:blipFill>
        <p:spPr>
          <a:xfrm>
            <a:off x="7800172" y="2879204"/>
            <a:ext cx="3733206" cy="221531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133" name="Ink 132">
                <a:extLst>
                  <a:ext uri="{FF2B5EF4-FFF2-40B4-BE49-F238E27FC236}">
                    <a16:creationId xmlns:a16="http://schemas.microsoft.com/office/drawing/2014/main" id="{95CE0EEE-27CC-2060-16D0-F7958BA37D5E}"/>
                  </a:ext>
                </a:extLst>
              </p14:cNvPr>
              <p14:cNvContentPartPr/>
              <p14:nvPr/>
            </p14:nvContentPartPr>
            <p14:xfrm>
              <a:off x="4651439" y="5166022"/>
              <a:ext cx="62280" cy="186480"/>
            </p14:xfrm>
          </p:contentPart>
        </mc:Choice>
        <mc:Fallback xmlns="">
          <p:pic>
            <p:nvPicPr>
              <p:cNvPr id="133" name="Ink 132">
                <a:extLst>
                  <a:ext uri="{FF2B5EF4-FFF2-40B4-BE49-F238E27FC236}">
                    <a16:creationId xmlns:a16="http://schemas.microsoft.com/office/drawing/2014/main" id="{95CE0EEE-27CC-2060-16D0-F7958BA37D5E}"/>
                  </a:ext>
                </a:extLst>
              </p:cNvPr>
              <p:cNvPicPr/>
              <p:nvPr/>
            </p:nvPicPr>
            <p:blipFill>
              <a:blip r:embed="rId3"/>
              <a:stretch>
                <a:fillRect/>
              </a:stretch>
            </p:blipFill>
            <p:spPr>
              <a:xfrm>
                <a:off x="4642799" y="5157022"/>
                <a:ext cx="79920" cy="2041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41" name="Ink 140">
                <a:extLst>
                  <a:ext uri="{FF2B5EF4-FFF2-40B4-BE49-F238E27FC236}">
                    <a16:creationId xmlns:a16="http://schemas.microsoft.com/office/drawing/2014/main" id="{A8854624-5B8C-AA58-7DF1-7E26C4F5764B}"/>
                  </a:ext>
                </a:extLst>
              </p14:cNvPr>
              <p14:cNvContentPartPr/>
              <p14:nvPr/>
            </p14:nvContentPartPr>
            <p14:xfrm>
              <a:off x="3755759" y="5356822"/>
              <a:ext cx="326880" cy="111240"/>
            </p14:xfrm>
          </p:contentPart>
        </mc:Choice>
        <mc:Fallback xmlns="">
          <p:pic>
            <p:nvPicPr>
              <p:cNvPr id="141" name="Ink 140">
                <a:extLst>
                  <a:ext uri="{FF2B5EF4-FFF2-40B4-BE49-F238E27FC236}">
                    <a16:creationId xmlns:a16="http://schemas.microsoft.com/office/drawing/2014/main" id="{A8854624-5B8C-AA58-7DF1-7E26C4F5764B}"/>
                  </a:ext>
                </a:extLst>
              </p:cNvPr>
              <p:cNvPicPr/>
              <p:nvPr/>
            </p:nvPicPr>
            <p:blipFill>
              <a:blip r:embed="rId5"/>
              <a:stretch>
                <a:fillRect/>
              </a:stretch>
            </p:blipFill>
            <p:spPr>
              <a:xfrm>
                <a:off x="3746759" y="5348182"/>
                <a:ext cx="344520" cy="128880"/>
              </a:xfrm>
              <a:prstGeom prst="rect">
                <a:avLst/>
              </a:prstGeom>
            </p:spPr>
          </p:pic>
        </mc:Fallback>
      </mc:AlternateContent>
      <p:grpSp>
        <p:nvGrpSpPr>
          <p:cNvPr id="164" name="Group 163">
            <a:extLst>
              <a:ext uri="{FF2B5EF4-FFF2-40B4-BE49-F238E27FC236}">
                <a16:creationId xmlns:a16="http://schemas.microsoft.com/office/drawing/2014/main" id="{ADC691CC-38E0-A6DB-E2A2-A16E5AB1F088}"/>
              </a:ext>
            </a:extLst>
          </p:cNvPr>
          <p:cNvGrpSpPr/>
          <p:nvPr/>
        </p:nvGrpSpPr>
        <p:grpSpPr>
          <a:xfrm>
            <a:off x="760199" y="698062"/>
            <a:ext cx="10894680" cy="5125320"/>
            <a:chOff x="760199" y="698062"/>
            <a:chExt cx="10894680" cy="5125320"/>
          </a:xfrm>
        </p:grpSpPr>
        <mc:AlternateContent xmlns:mc="http://schemas.openxmlformats.org/markup-compatibility/2006" xmlns:p14="http://schemas.microsoft.com/office/powerpoint/2010/main">
          <mc:Choice Requires="p14">
            <p:contentPart p14:bwMode="auto" r:id="rId6">
              <p14:nvContentPartPr>
                <p14:cNvPr id="3" name="Ink 2">
                  <a:extLst>
                    <a:ext uri="{FF2B5EF4-FFF2-40B4-BE49-F238E27FC236}">
                      <a16:creationId xmlns:a16="http://schemas.microsoft.com/office/drawing/2014/main" id="{EC9B56B8-B9F4-27E8-EDD1-A8452BD0C7B7}"/>
                    </a:ext>
                  </a:extLst>
                </p14:cNvPr>
                <p14:cNvContentPartPr/>
                <p14:nvPr/>
              </p14:nvContentPartPr>
              <p14:xfrm>
                <a:off x="760199" y="1865542"/>
                <a:ext cx="1524240" cy="1438200"/>
              </p14:xfrm>
            </p:contentPart>
          </mc:Choice>
          <mc:Fallback xmlns="">
            <p:pic>
              <p:nvPicPr>
                <p:cNvPr id="3" name="Ink 2">
                  <a:extLst>
                    <a:ext uri="{FF2B5EF4-FFF2-40B4-BE49-F238E27FC236}">
                      <a16:creationId xmlns:a16="http://schemas.microsoft.com/office/drawing/2014/main" id="{EC9B56B8-B9F4-27E8-EDD1-A8452BD0C7B7}"/>
                    </a:ext>
                  </a:extLst>
                </p:cNvPr>
                <p:cNvPicPr/>
                <p:nvPr/>
              </p:nvPicPr>
              <p:blipFill>
                <a:blip r:embed="rId7"/>
                <a:stretch>
                  <a:fillRect/>
                </a:stretch>
              </p:blipFill>
              <p:spPr>
                <a:xfrm>
                  <a:off x="751199" y="1856542"/>
                  <a:ext cx="1541880" cy="14558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4" name="Ink 3">
                  <a:extLst>
                    <a:ext uri="{FF2B5EF4-FFF2-40B4-BE49-F238E27FC236}">
                      <a16:creationId xmlns:a16="http://schemas.microsoft.com/office/drawing/2014/main" id="{C3C56A5A-9555-92F8-744F-5765C5B46B55}"/>
                    </a:ext>
                  </a:extLst>
                </p14:cNvPr>
                <p14:cNvContentPartPr/>
                <p14:nvPr/>
              </p14:nvContentPartPr>
              <p14:xfrm>
                <a:off x="1074839" y="2278822"/>
                <a:ext cx="278280" cy="280080"/>
              </p14:xfrm>
            </p:contentPart>
          </mc:Choice>
          <mc:Fallback xmlns="">
            <p:pic>
              <p:nvPicPr>
                <p:cNvPr id="4" name="Ink 3">
                  <a:extLst>
                    <a:ext uri="{FF2B5EF4-FFF2-40B4-BE49-F238E27FC236}">
                      <a16:creationId xmlns:a16="http://schemas.microsoft.com/office/drawing/2014/main" id="{C3C56A5A-9555-92F8-744F-5765C5B46B55}"/>
                    </a:ext>
                  </a:extLst>
                </p:cNvPr>
                <p:cNvPicPr/>
                <p:nvPr/>
              </p:nvPicPr>
              <p:blipFill>
                <a:blip r:embed="rId9"/>
                <a:stretch>
                  <a:fillRect/>
                </a:stretch>
              </p:blipFill>
              <p:spPr>
                <a:xfrm>
                  <a:off x="1065839" y="2269822"/>
                  <a:ext cx="295920" cy="2977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5" name="Ink 4">
                  <a:extLst>
                    <a:ext uri="{FF2B5EF4-FFF2-40B4-BE49-F238E27FC236}">
                      <a16:creationId xmlns:a16="http://schemas.microsoft.com/office/drawing/2014/main" id="{08395411-A774-C419-E668-8F33DD44D3F1}"/>
                    </a:ext>
                  </a:extLst>
                </p14:cNvPr>
                <p14:cNvContentPartPr/>
                <p14:nvPr/>
              </p14:nvContentPartPr>
              <p14:xfrm>
                <a:off x="1399199" y="2297542"/>
                <a:ext cx="43200" cy="181080"/>
              </p14:xfrm>
            </p:contentPart>
          </mc:Choice>
          <mc:Fallback xmlns="">
            <p:pic>
              <p:nvPicPr>
                <p:cNvPr id="5" name="Ink 4">
                  <a:extLst>
                    <a:ext uri="{FF2B5EF4-FFF2-40B4-BE49-F238E27FC236}">
                      <a16:creationId xmlns:a16="http://schemas.microsoft.com/office/drawing/2014/main" id="{08395411-A774-C419-E668-8F33DD44D3F1}"/>
                    </a:ext>
                  </a:extLst>
                </p:cNvPr>
                <p:cNvPicPr/>
                <p:nvPr/>
              </p:nvPicPr>
              <p:blipFill>
                <a:blip r:embed="rId11"/>
                <a:stretch>
                  <a:fillRect/>
                </a:stretch>
              </p:blipFill>
              <p:spPr>
                <a:xfrm>
                  <a:off x="1390199" y="2288542"/>
                  <a:ext cx="60840" cy="1987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6" name="Ink 5">
                  <a:extLst>
                    <a:ext uri="{FF2B5EF4-FFF2-40B4-BE49-F238E27FC236}">
                      <a16:creationId xmlns:a16="http://schemas.microsoft.com/office/drawing/2014/main" id="{7BE56A2A-F710-C644-B83A-D9D2DC357C54}"/>
                    </a:ext>
                  </a:extLst>
                </p14:cNvPr>
                <p14:cNvContentPartPr/>
                <p14:nvPr/>
              </p14:nvContentPartPr>
              <p14:xfrm>
                <a:off x="1472639" y="2377102"/>
                <a:ext cx="84600" cy="125640"/>
              </p14:xfrm>
            </p:contentPart>
          </mc:Choice>
          <mc:Fallback xmlns="">
            <p:pic>
              <p:nvPicPr>
                <p:cNvPr id="6" name="Ink 5">
                  <a:extLst>
                    <a:ext uri="{FF2B5EF4-FFF2-40B4-BE49-F238E27FC236}">
                      <a16:creationId xmlns:a16="http://schemas.microsoft.com/office/drawing/2014/main" id="{7BE56A2A-F710-C644-B83A-D9D2DC357C54}"/>
                    </a:ext>
                  </a:extLst>
                </p:cNvPr>
                <p:cNvPicPr/>
                <p:nvPr/>
              </p:nvPicPr>
              <p:blipFill>
                <a:blip r:embed="rId13"/>
                <a:stretch>
                  <a:fillRect/>
                </a:stretch>
              </p:blipFill>
              <p:spPr>
                <a:xfrm>
                  <a:off x="1463639" y="2368102"/>
                  <a:ext cx="102240" cy="1432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7" name="Ink 6">
                  <a:extLst>
                    <a:ext uri="{FF2B5EF4-FFF2-40B4-BE49-F238E27FC236}">
                      <a16:creationId xmlns:a16="http://schemas.microsoft.com/office/drawing/2014/main" id="{7196FAD2-0252-95E0-0921-D70F59417FCD}"/>
                    </a:ext>
                  </a:extLst>
                </p14:cNvPr>
                <p14:cNvContentPartPr/>
                <p14:nvPr/>
              </p14:nvContentPartPr>
              <p14:xfrm>
                <a:off x="1582799" y="2239582"/>
                <a:ext cx="237240" cy="264960"/>
              </p14:xfrm>
            </p:contentPart>
          </mc:Choice>
          <mc:Fallback xmlns="">
            <p:pic>
              <p:nvPicPr>
                <p:cNvPr id="7" name="Ink 6">
                  <a:extLst>
                    <a:ext uri="{FF2B5EF4-FFF2-40B4-BE49-F238E27FC236}">
                      <a16:creationId xmlns:a16="http://schemas.microsoft.com/office/drawing/2014/main" id="{7196FAD2-0252-95E0-0921-D70F59417FCD}"/>
                    </a:ext>
                  </a:extLst>
                </p:cNvPr>
                <p:cNvPicPr/>
                <p:nvPr/>
              </p:nvPicPr>
              <p:blipFill>
                <a:blip r:embed="rId15"/>
                <a:stretch>
                  <a:fillRect/>
                </a:stretch>
              </p:blipFill>
              <p:spPr>
                <a:xfrm>
                  <a:off x="1574159" y="2230582"/>
                  <a:ext cx="254880" cy="2826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8" name="Ink 7">
                  <a:extLst>
                    <a:ext uri="{FF2B5EF4-FFF2-40B4-BE49-F238E27FC236}">
                      <a16:creationId xmlns:a16="http://schemas.microsoft.com/office/drawing/2014/main" id="{F93CA823-7AF9-5306-67FA-8B1016AB4FD9}"/>
                    </a:ext>
                  </a:extLst>
                </p14:cNvPr>
                <p14:cNvContentPartPr/>
                <p14:nvPr/>
              </p14:nvContentPartPr>
              <p14:xfrm>
                <a:off x="1772519" y="2356222"/>
                <a:ext cx="82440" cy="19080"/>
              </p14:xfrm>
            </p:contentPart>
          </mc:Choice>
          <mc:Fallback xmlns="">
            <p:pic>
              <p:nvPicPr>
                <p:cNvPr id="8" name="Ink 7">
                  <a:extLst>
                    <a:ext uri="{FF2B5EF4-FFF2-40B4-BE49-F238E27FC236}">
                      <a16:creationId xmlns:a16="http://schemas.microsoft.com/office/drawing/2014/main" id="{F93CA823-7AF9-5306-67FA-8B1016AB4FD9}"/>
                    </a:ext>
                  </a:extLst>
                </p:cNvPr>
                <p:cNvPicPr/>
                <p:nvPr/>
              </p:nvPicPr>
              <p:blipFill>
                <a:blip r:embed="rId17"/>
                <a:stretch>
                  <a:fillRect/>
                </a:stretch>
              </p:blipFill>
              <p:spPr>
                <a:xfrm>
                  <a:off x="1763519" y="2347222"/>
                  <a:ext cx="100080" cy="3672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0" name="Ink 9">
                  <a:extLst>
                    <a:ext uri="{FF2B5EF4-FFF2-40B4-BE49-F238E27FC236}">
                      <a16:creationId xmlns:a16="http://schemas.microsoft.com/office/drawing/2014/main" id="{49FDEB4A-C79B-FFD6-5B38-FAC0C7BEAC84}"/>
                    </a:ext>
                  </a:extLst>
                </p14:cNvPr>
                <p14:cNvContentPartPr/>
                <p14:nvPr/>
              </p14:nvContentPartPr>
              <p14:xfrm>
                <a:off x="2441039" y="2326702"/>
                <a:ext cx="6722280" cy="251640"/>
              </p14:xfrm>
            </p:contentPart>
          </mc:Choice>
          <mc:Fallback xmlns="">
            <p:pic>
              <p:nvPicPr>
                <p:cNvPr id="10" name="Ink 9">
                  <a:extLst>
                    <a:ext uri="{FF2B5EF4-FFF2-40B4-BE49-F238E27FC236}">
                      <a16:creationId xmlns:a16="http://schemas.microsoft.com/office/drawing/2014/main" id="{49FDEB4A-C79B-FFD6-5B38-FAC0C7BEAC84}"/>
                    </a:ext>
                  </a:extLst>
                </p:cNvPr>
                <p:cNvPicPr/>
                <p:nvPr/>
              </p:nvPicPr>
              <p:blipFill>
                <a:blip r:embed="rId19"/>
                <a:stretch>
                  <a:fillRect/>
                </a:stretch>
              </p:blipFill>
              <p:spPr>
                <a:xfrm>
                  <a:off x="2432399" y="2317702"/>
                  <a:ext cx="6739920" cy="26928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1" name="Ink 10">
                  <a:extLst>
                    <a:ext uri="{FF2B5EF4-FFF2-40B4-BE49-F238E27FC236}">
                      <a16:creationId xmlns:a16="http://schemas.microsoft.com/office/drawing/2014/main" id="{AAFDCA5F-3728-BB18-E2E8-549351BA5E42}"/>
                    </a:ext>
                  </a:extLst>
                </p14:cNvPr>
                <p14:cNvContentPartPr/>
                <p14:nvPr/>
              </p14:nvContentPartPr>
              <p14:xfrm>
                <a:off x="9103559" y="2448742"/>
                <a:ext cx="88200" cy="172080"/>
              </p14:xfrm>
            </p:contentPart>
          </mc:Choice>
          <mc:Fallback xmlns="">
            <p:pic>
              <p:nvPicPr>
                <p:cNvPr id="11" name="Ink 10">
                  <a:extLst>
                    <a:ext uri="{FF2B5EF4-FFF2-40B4-BE49-F238E27FC236}">
                      <a16:creationId xmlns:a16="http://schemas.microsoft.com/office/drawing/2014/main" id="{AAFDCA5F-3728-BB18-E2E8-549351BA5E42}"/>
                    </a:ext>
                  </a:extLst>
                </p:cNvPr>
                <p:cNvPicPr/>
                <p:nvPr/>
              </p:nvPicPr>
              <p:blipFill>
                <a:blip r:embed="rId21"/>
                <a:stretch>
                  <a:fillRect/>
                </a:stretch>
              </p:blipFill>
              <p:spPr>
                <a:xfrm>
                  <a:off x="9094919" y="2440102"/>
                  <a:ext cx="105840" cy="18972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2" name="Ink 11">
                  <a:extLst>
                    <a:ext uri="{FF2B5EF4-FFF2-40B4-BE49-F238E27FC236}">
                      <a16:creationId xmlns:a16="http://schemas.microsoft.com/office/drawing/2014/main" id="{772ECAD3-3571-9D88-22B1-D218099E1E36}"/>
                    </a:ext>
                  </a:extLst>
                </p14:cNvPr>
                <p14:cNvContentPartPr/>
                <p14:nvPr/>
              </p14:nvContentPartPr>
              <p14:xfrm>
                <a:off x="9242159" y="2056342"/>
                <a:ext cx="1490400" cy="1454760"/>
              </p14:xfrm>
            </p:contentPart>
          </mc:Choice>
          <mc:Fallback xmlns="">
            <p:pic>
              <p:nvPicPr>
                <p:cNvPr id="12" name="Ink 11">
                  <a:extLst>
                    <a:ext uri="{FF2B5EF4-FFF2-40B4-BE49-F238E27FC236}">
                      <a16:creationId xmlns:a16="http://schemas.microsoft.com/office/drawing/2014/main" id="{772ECAD3-3571-9D88-22B1-D218099E1E36}"/>
                    </a:ext>
                  </a:extLst>
                </p:cNvPr>
                <p:cNvPicPr/>
                <p:nvPr/>
              </p:nvPicPr>
              <p:blipFill>
                <a:blip r:embed="rId23"/>
                <a:stretch>
                  <a:fillRect/>
                </a:stretch>
              </p:blipFill>
              <p:spPr>
                <a:xfrm>
                  <a:off x="9233159" y="2047702"/>
                  <a:ext cx="1508040" cy="14724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3" name="Ink 12">
                  <a:extLst>
                    <a:ext uri="{FF2B5EF4-FFF2-40B4-BE49-F238E27FC236}">
                      <a16:creationId xmlns:a16="http://schemas.microsoft.com/office/drawing/2014/main" id="{2B20D055-8C5C-37FE-8919-1C932D64AC7E}"/>
                    </a:ext>
                  </a:extLst>
                </p14:cNvPr>
                <p14:cNvContentPartPr/>
                <p14:nvPr/>
              </p14:nvContentPartPr>
              <p14:xfrm>
                <a:off x="9494159" y="2497342"/>
                <a:ext cx="183600" cy="343440"/>
              </p14:xfrm>
            </p:contentPart>
          </mc:Choice>
          <mc:Fallback xmlns="">
            <p:pic>
              <p:nvPicPr>
                <p:cNvPr id="13" name="Ink 12">
                  <a:extLst>
                    <a:ext uri="{FF2B5EF4-FFF2-40B4-BE49-F238E27FC236}">
                      <a16:creationId xmlns:a16="http://schemas.microsoft.com/office/drawing/2014/main" id="{2B20D055-8C5C-37FE-8919-1C932D64AC7E}"/>
                    </a:ext>
                  </a:extLst>
                </p:cNvPr>
                <p:cNvPicPr/>
                <p:nvPr/>
              </p:nvPicPr>
              <p:blipFill>
                <a:blip r:embed="rId25"/>
                <a:stretch>
                  <a:fillRect/>
                </a:stretch>
              </p:blipFill>
              <p:spPr>
                <a:xfrm>
                  <a:off x="9485159" y="2488702"/>
                  <a:ext cx="201240" cy="36108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4" name="Ink 13">
                  <a:extLst>
                    <a:ext uri="{FF2B5EF4-FFF2-40B4-BE49-F238E27FC236}">
                      <a16:creationId xmlns:a16="http://schemas.microsoft.com/office/drawing/2014/main" id="{9E59A8CC-95A5-5005-4C3E-4EC648576E5A}"/>
                    </a:ext>
                  </a:extLst>
                </p14:cNvPr>
                <p14:cNvContentPartPr/>
                <p14:nvPr/>
              </p14:nvContentPartPr>
              <p14:xfrm>
                <a:off x="9688559" y="2650702"/>
                <a:ext cx="140400" cy="181440"/>
              </p14:xfrm>
            </p:contentPart>
          </mc:Choice>
          <mc:Fallback xmlns="">
            <p:pic>
              <p:nvPicPr>
                <p:cNvPr id="14" name="Ink 13">
                  <a:extLst>
                    <a:ext uri="{FF2B5EF4-FFF2-40B4-BE49-F238E27FC236}">
                      <a16:creationId xmlns:a16="http://schemas.microsoft.com/office/drawing/2014/main" id="{9E59A8CC-95A5-5005-4C3E-4EC648576E5A}"/>
                    </a:ext>
                  </a:extLst>
                </p:cNvPr>
                <p:cNvPicPr/>
                <p:nvPr/>
              </p:nvPicPr>
              <p:blipFill>
                <a:blip r:embed="rId27"/>
                <a:stretch>
                  <a:fillRect/>
                </a:stretch>
              </p:blipFill>
              <p:spPr>
                <a:xfrm>
                  <a:off x="9679559" y="2642062"/>
                  <a:ext cx="158040" cy="19908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5" name="Ink 14">
                  <a:extLst>
                    <a:ext uri="{FF2B5EF4-FFF2-40B4-BE49-F238E27FC236}">
                      <a16:creationId xmlns:a16="http://schemas.microsoft.com/office/drawing/2014/main" id="{A73E8642-F5DF-71EF-19F6-213271C98BF6}"/>
                    </a:ext>
                  </a:extLst>
                </p14:cNvPr>
                <p14:cNvContentPartPr/>
                <p14:nvPr/>
              </p14:nvContentPartPr>
              <p14:xfrm>
                <a:off x="9839399" y="2652862"/>
                <a:ext cx="490320" cy="180360"/>
              </p14:xfrm>
            </p:contentPart>
          </mc:Choice>
          <mc:Fallback xmlns="">
            <p:pic>
              <p:nvPicPr>
                <p:cNvPr id="15" name="Ink 14">
                  <a:extLst>
                    <a:ext uri="{FF2B5EF4-FFF2-40B4-BE49-F238E27FC236}">
                      <a16:creationId xmlns:a16="http://schemas.microsoft.com/office/drawing/2014/main" id="{A73E8642-F5DF-71EF-19F6-213271C98BF6}"/>
                    </a:ext>
                  </a:extLst>
                </p:cNvPr>
                <p:cNvPicPr/>
                <p:nvPr/>
              </p:nvPicPr>
              <p:blipFill>
                <a:blip r:embed="rId29"/>
                <a:stretch>
                  <a:fillRect/>
                </a:stretch>
              </p:blipFill>
              <p:spPr>
                <a:xfrm>
                  <a:off x="9830399" y="2643862"/>
                  <a:ext cx="507960" cy="198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6" name="Ink 15">
                  <a:extLst>
                    <a:ext uri="{FF2B5EF4-FFF2-40B4-BE49-F238E27FC236}">
                      <a16:creationId xmlns:a16="http://schemas.microsoft.com/office/drawing/2014/main" id="{29FA9C78-B577-6AD5-29FB-2A209769607A}"/>
                    </a:ext>
                  </a:extLst>
                </p14:cNvPr>
                <p14:cNvContentPartPr/>
                <p14:nvPr/>
              </p14:nvContentPartPr>
              <p14:xfrm>
                <a:off x="10119119" y="3387262"/>
                <a:ext cx="19440" cy="242640"/>
              </p14:xfrm>
            </p:contentPart>
          </mc:Choice>
          <mc:Fallback xmlns="">
            <p:pic>
              <p:nvPicPr>
                <p:cNvPr id="16" name="Ink 15">
                  <a:extLst>
                    <a:ext uri="{FF2B5EF4-FFF2-40B4-BE49-F238E27FC236}">
                      <a16:creationId xmlns:a16="http://schemas.microsoft.com/office/drawing/2014/main" id="{29FA9C78-B577-6AD5-29FB-2A209769607A}"/>
                    </a:ext>
                  </a:extLst>
                </p:cNvPr>
                <p:cNvPicPr/>
                <p:nvPr/>
              </p:nvPicPr>
              <p:blipFill>
                <a:blip r:embed="rId31"/>
                <a:stretch>
                  <a:fillRect/>
                </a:stretch>
              </p:blipFill>
              <p:spPr>
                <a:xfrm>
                  <a:off x="10110119" y="3378622"/>
                  <a:ext cx="37080" cy="26028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17" name="Ink 16">
                  <a:extLst>
                    <a:ext uri="{FF2B5EF4-FFF2-40B4-BE49-F238E27FC236}">
                      <a16:creationId xmlns:a16="http://schemas.microsoft.com/office/drawing/2014/main" id="{E211AF21-1ADC-9D51-1CB2-934FAABC5115}"/>
                    </a:ext>
                  </a:extLst>
                </p14:cNvPr>
                <p14:cNvContentPartPr/>
                <p14:nvPr/>
              </p14:nvContentPartPr>
              <p14:xfrm>
                <a:off x="10075919" y="3636382"/>
                <a:ext cx="152640" cy="132120"/>
              </p14:xfrm>
            </p:contentPart>
          </mc:Choice>
          <mc:Fallback xmlns="">
            <p:pic>
              <p:nvPicPr>
                <p:cNvPr id="17" name="Ink 16">
                  <a:extLst>
                    <a:ext uri="{FF2B5EF4-FFF2-40B4-BE49-F238E27FC236}">
                      <a16:creationId xmlns:a16="http://schemas.microsoft.com/office/drawing/2014/main" id="{E211AF21-1ADC-9D51-1CB2-934FAABC5115}"/>
                    </a:ext>
                  </a:extLst>
                </p:cNvPr>
                <p:cNvPicPr/>
                <p:nvPr/>
              </p:nvPicPr>
              <p:blipFill>
                <a:blip r:embed="rId33"/>
                <a:stretch>
                  <a:fillRect/>
                </a:stretch>
              </p:blipFill>
              <p:spPr>
                <a:xfrm>
                  <a:off x="10066919" y="3627742"/>
                  <a:ext cx="170280" cy="14976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18" name="Ink 17">
                  <a:extLst>
                    <a:ext uri="{FF2B5EF4-FFF2-40B4-BE49-F238E27FC236}">
                      <a16:creationId xmlns:a16="http://schemas.microsoft.com/office/drawing/2014/main" id="{7DB06760-016A-FB99-C009-6A4B882A3E15}"/>
                    </a:ext>
                  </a:extLst>
                </p14:cNvPr>
                <p14:cNvContentPartPr/>
                <p14:nvPr/>
              </p14:nvContentPartPr>
              <p14:xfrm>
                <a:off x="9841919" y="3761662"/>
                <a:ext cx="248040" cy="360"/>
              </p14:xfrm>
            </p:contentPart>
          </mc:Choice>
          <mc:Fallback xmlns="">
            <p:pic>
              <p:nvPicPr>
                <p:cNvPr id="18" name="Ink 17">
                  <a:extLst>
                    <a:ext uri="{FF2B5EF4-FFF2-40B4-BE49-F238E27FC236}">
                      <a16:creationId xmlns:a16="http://schemas.microsoft.com/office/drawing/2014/main" id="{7DB06760-016A-FB99-C009-6A4B882A3E15}"/>
                    </a:ext>
                  </a:extLst>
                </p:cNvPr>
                <p:cNvPicPr/>
                <p:nvPr/>
              </p:nvPicPr>
              <p:blipFill>
                <a:blip r:embed="rId35"/>
                <a:stretch>
                  <a:fillRect/>
                </a:stretch>
              </p:blipFill>
              <p:spPr>
                <a:xfrm>
                  <a:off x="9832919" y="3753022"/>
                  <a:ext cx="26568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19" name="Ink 18">
                  <a:extLst>
                    <a:ext uri="{FF2B5EF4-FFF2-40B4-BE49-F238E27FC236}">
                      <a16:creationId xmlns:a16="http://schemas.microsoft.com/office/drawing/2014/main" id="{02208388-809A-7C21-F6A2-B0AAD802283F}"/>
                    </a:ext>
                  </a:extLst>
                </p14:cNvPr>
                <p14:cNvContentPartPr/>
                <p14:nvPr/>
              </p14:nvContentPartPr>
              <p14:xfrm>
                <a:off x="10322159" y="3741862"/>
                <a:ext cx="95760" cy="20160"/>
              </p14:xfrm>
            </p:contentPart>
          </mc:Choice>
          <mc:Fallback xmlns="">
            <p:pic>
              <p:nvPicPr>
                <p:cNvPr id="19" name="Ink 18">
                  <a:extLst>
                    <a:ext uri="{FF2B5EF4-FFF2-40B4-BE49-F238E27FC236}">
                      <a16:creationId xmlns:a16="http://schemas.microsoft.com/office/drawing/2014/main" id="{02208388-809A-7C21-F6A2-B0AAD802283F}"/>
                    </a:ext>
                  </a:extLst>
                </p:cNvPr>
                <p:cNvPicPr/>
                <p:nvPr/>
              </p:nvPicPr>
              <p:blipFill>
                <a:blip r:embed="rId37"/>
                <a:stretch>
                  <a:fillRect/>
                </a:stretch>
              </p:blipFill>
              <p:spPr>
                <a:xfrm>
                  <a:off x="10313159" y="3732862"/>
                  <a:ext cx="113400" cy="3780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2" name="Ink 21">
                  <a:extLst>
                    <a:ext uri="{FF2B5EF4-FFF2-40B4-BE49-F238E27FC236}">
                      <a16:creationId xmlns:a16="http://schemas.microsoft.com/office/drawing/2014/main" id="{CC19C4AF-57DC-B660-970A-DBD61A752167}"/>
                    </a:ext>
                  </a:extLst>
                </p14:cNvPr>
                <p14:cNvContentPartPr/>
                <p14:nvPr/>
              </p14:nvContentPartPr>
              <p14:xfrm>
                <a:off x="1105439" y="2620822"/>
                <a:ext cx="313200" cy="365760"/>
              </p14:xfrm>
            </p:contentPart>
          </mc:Choice>
          <mc:Fallback xmlns="">
            <p:pic>
              <p:nvPicPr>
                <p:cNvPr id="22" name="Ink 21">
                  <a:extLst>
                    <a:ext uri="{FF2B5EF4-FFF2-40B4-BE49-F238E27FC236}">
                      <a16:creationId xmlns:a16="http://schemas.microsoft.com/office/drawing/2014/main" id="{CC19C4AF-57DC-B660-970A-DBD61A752167}"/>
                    </a:ext>
                  </a:extLst>
                </p:cNvPr>
                <p:cNvPicPr/>
                <p:nvPr/>
              </p:nvPicPr>
              <p:blipFill>
                <a:blip r:embed="rId39"/>
                <a:stretch>
                  <a:fillRect/>
                </a:stretch>
              </p:blipFill>
              <p:spPr>
                <a:xfrm>
                  <a:off x="1096439" y="2611822"/>
                  <a:ext cx="330840" cy="38340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3" name="Ink 22">
                  <a:extLst>
                    <a:ext uri="{FF2B5EF4-FFF2-40B4-BE49-F238E27FC236}">
                      <a16:creationId xmlns:a16="http://schemas.microsoft.com/office/drawing/2014/main" id="{A73926FF-2639-9302-AA5B-D99A140C0029}"/>
                    </a:ext>
                  </a:extLst>
                </p14:cNvPr>
                <p14:cNvContentPartPr/>
                <p14:nvPr/>
              </p14:nvContentPartPr>
              <p14:xfrm>
                <a:off x="1380839" y="2779222"/>
                <a:ext cx="398160" cy="156240"/>
              </p14:xfrm>
            </p:contentPart>
          </mc:Choice>
          <mc:Fallback xmlns="">
            <p:pic>
              <p:nvPicPr>
                <p:cNvPr id="23" name="Ink 22">
                  <a:extLst>
                    <a:ext uri="{FF2B5EF4-FFF2-40B4-BE49-F238E27FC236}">
                      <a16:creationId xmlns:a16="http://schemas.microsoft.com/office/drawing/2014/main" id="{A73926FF-2639-9302-AA5B-D99A140C0029}"/>
                    </a:ext>
                  </a:extLst>
                </p:cNvPr>
                <p:cNvPicPr/>
                <p:nvPr/>
              </p:nvPicPr>
              <p:blipFill>
                <a:blip r:embed="rId41"/>
                <a:stretch>
                  <a:fillRect/>
                </a:stretch>
              </p:blipFill>
              <p:spPr>
                <a:xfrm>
                  <a:off x="1371839" y="2770582"/>
                  <a:ext cx="415800" cy="17388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24" name="Ink 23">
                  <a:extLst>
                    <a:ext uri="{FF2B5EF4-FFF2-40B4-BE49-F238E27FC236}">
                      <a16:creationId xmlns:a16="http://schemas.microsoft.com/office/drawing/2014/main" id="{A2CF2213-C9B2-C3EC-A9E6-3865A7B33176}"/>
                    </a:ext>
                  </a:extLst>
                </p14:cNvPr>
                <p14:cNvContentPartPr/>
                <p14:nvPr/>
              </p14:nvContentPartPr>
              <p14:xfrm>
                <a:off x="1809959" y="2779222"/>
                <a:ext cx="59760" cy="77040"/>
              </p14:xfrm>
            </p:contentPart>
          </mc:Choice>
          <mc:Fallback xmlns="">
            <p:pic>
              <p:nvPicPr>
                <p:cNvPr id="24" name="Ink 23">
                  <a:extLst>
                    <a:ext uri="{FF2B5EF4-FFF2-40B4-BE49-F238E27FC236}">
                      <a16:creationId xmlns:a16="http://schemas.microsoft.com/office/drawing/2014/main" id="{A2CF2213-C9B2-C3EC-A9E6-3865A7B33176}"/>
                    </a:ext>
                  </a:extLst>
                </p:cNvPr>
                <p:cNvPicPr/>
                <p:nvPr/>
              </p:nvPicPr>
              <p:blipFill>
                <a:blip r:embed="rId43"/>
                <a:stretch>
                  <a:fillRect/>
                </a:stretch>
              </p:blipFill>
              <p:spPr>
                <a:xfrm>
                  <a:off x="1801319" y="2770582"/>
                  <a:ext cx="77400" cy="9468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25" name="Ink 24">
                  <a:extLst>
                    <a:ext uri="{FF2B5EF4-FFF2-40B4-BE49-F238E27FC236}">
                      <a16:creationId xmlns:a16="http://schemas.microsoft.com/office/drawing/2014/main" id="{57E67DB6-786C-7EC9-0E4E-9DD5E9019581}"/>
                    </a:ext>
                  </a:extLst>
                </p14:cNvPr>
                <p14:cNvContentPartPr/>
                <p14:nvPr/>
              </p14:nvContentPartPr>
              <p14:xfrm>
                <a:off x="1859639" y="2745742"/>
                <a:ext cx="104040" cy="96840"/>
              </p14:xfrm>
            </p:contentPart>
          </mc:Choice>
          <mc:Fallback xmlns="">
            <p:pic>
              <p:nvPicPr>
                <p:cNvPr id="25" name="Ink 24">
                  <a:extLst>
                    <a:ext uri="{FF2B5EF4-FFF2-40B4-BE49-F238E27FC236}">
                      <a16:creationId xmlns:a16="http://schemas.microsoft.com/office/drawing/2014/main" id="{57E67DB6-786C-7EC9-0E4E-9DD5E9019581}"/>
                    </a:ext>
                  </a:extLst>
                </p:cNvPr>
                <p:cNvPicPr/>
                <p:nvPr/>
              </p:nvPicPr>
              <p:blipFill>
                <a:blip r:embed="rId45"/>
                <a:stretch>
                  <a:fillRect/>
                </a:stretch>
              </p:blipFill>
              <p:spPr>
                <a:xfrm>
                  <a:off x="1850639" y="2737102"/>
                  <a:ext cx="121680" cy="11448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26" name="Ink 25">
                  <a:extLst>
                    <a:ext uri="{FF2B5EF4-FFF2-40B4-BE49-F238E27FC236}">
                      <a16:creationId xmlns:a16="http://schemas.microsoft.com/office/drawing/2014/main" id="{EEB80553-F8C2-B217-9729-910B51F16684}"/>
                    </a:ext>
                  </a:extLst>
                </p14:cNvPr>
                <p14:cNvContentPartPr/>
                <p14:nvPr/>
              </p14:nvContentPartPr>
              <p14:xfrm>
                <a:off x="2011559" y="2752582"/>
                <a:ext cx="55080" cy="75240"/>
              </p14:xfrm>
            </p:contentPart>
          </mc:Choice>
          <mc:Fallback xmlns="">
            <p:pic>
              <p:nvPicPr>
                <p:cNvPr id="26" name="Ink 25">
                  <a:extLst>
                    <a:ext uri="{FF2B5EF4-FFF2-40B4-BE49-F238E27FC236}">
                      <a16:creationId xmlns:a16="http://schemas.microsoft.com/office/drawing/2014/main" id="{EEB80553-F8C2-B217-9729-910B51F16684}"/>
                    </a:ext>
                  </a:extLst>
                </p:cNvPr>
                <p:cNvPicPr/>
                <p:nvPr/>
              </p:nvPicPr>
              <p:blipFill>
                <a:blip r:embed="rId47"/>
                <a:stretch>
                  <a:fillRect/>
                </a:stretch>
              </p:blipFill>
              <p:spPr>
                <a:xfrm>
                  <a:off x="2002919" y="2743942"/>
                  <a:ext cx="72720" cy="9288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28" name="Ink 27">
                  <a:extLst>
                    <a:ext uri="{FF2B5EF4-FFF2-40B4-BE49-F238E27FC236}">
                      <a16:creationId xmlns:a16="http://schemas.microsoft.com/office/drawing/2014/main" id="{54EDC5B4-D596-5D62-B787-A73340E12B97}"/>
                    </a:ext>
                  </a:extLst>
                </p14:cNvPr>
                <p14:cNvContentPartPr/>
                <p14:nvPr/>
              </p14:nvContentPartPr>
              <p14:xfrm>
                <a:off x="1163399" y="1920982"/>
                <a:ext cx="15480" cy="208440"/>
              </p14:xfrm>
            </p:contentPart>
          </mc:Choice>
          <mc:Fallback xmlns="">
            <p:pic>
              <p:nvPicPr>
                <p:cNvPr id="28" name="Ink 27">
                  <a:extLst>
                    <a:ext uri="{FF2B5EF4-FFF2-40B4-BE49-F238E27FC236}">
                      <a16:creationId xmlns:a16="http://schemas.microsoft.com/office/drawing/2014/main" id="{54EDC5B4-D596-5D62-B787-A73340E12B97}"/>
                    </a:ext>
                  </a:extLst>
                </p:cNvPr>
                <p:cNvPicPr/>
                <p:nvPr/>
              </p:nvPicPr>
              <p:blipFill>
                <a:blip r:embed="rId49"/>
                <a:stretch>
                  <a:fillRect/>
                </a:stretch>
              </p:blipFill>
              <p:spPr>
                <a:xfrm>
                  <a:off x="1154399" y="1911982"/>
                  <a:ext cx="33120" cy="22608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29" name="Ink 28">
                  <a:extLst>
                    <a:ext uri="{FF2B5EF4-FFF2-40B4-BE49-F238E27FC236}">
                      <a16:creationId xmlns:a16="http://schemas.microsoft.com/office/drawing/2014/main" id="{4ED3E5F7-C12A-A115-A5FA-7EDB81981A18}"/>
                    </a:ext>
                  </a:extLst>
                </p14:cNvPr>
                <p14:cNvContentPartPr/>
                <p14:nvPr/>
              </p14:nvContentPartPr>
              <p14:xfrm>
                <a:off x="1184279" y="2041582"/>
                <a:ext cx="899280" cy="117000"/>
              </p14:xfrm>
            </p:contentPart>
          </mc:Choice>
          <mc:Fallback xmlns="">
            <p:pic>
              <p:nvPicPr>
                <p:cNvPr id="29" name="Ink 28">
                  <a:extLst>
                    <a:ext uri="{FF2B5EF4-FFF2-40B4-BE49-F238E27FC236}">
                      <a16:creationId xmlns:a16="http://schemas.microsoft.com/office/drawing/2014/main" id="{4ED3E5F7-C12A-A115-A5FA-7EDB81981A18}"/>
                    </a:ext>
                  </a:extLst>
                </p:cNvPr>
                <p:cNvPicPr/>
                <p:nvPr/>
              </p:nvPicPr>
              <p:blipFill>
                <a:blip r:embed="rId51"/>
                <a:stretch>
                  <a:fillRect/>
                </a:stretch>
              </p:blipFill>
              <p:spPr>
                <a:xfrm>
                  <a:off x="1175279" y="2032942"/>
                  <a:ext cx="916920" cy="13464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30" name="Ink 29">
                  <a:extLst>
                    <a:ext uri="{FF2B5EF4-FFF2-40B4-BE49-F238E27FC236}">
                      <a16:creationId xmlns:a16="http://schemas.microsoft.com/office/drawing/2014/main" id="{53B076F4-293B-56F2-FEF8-FBE6F9EF73FD}"/>
                    </a:ext>
                  </a:extLst>
                </p14:cNvPr>
                <p14:cNvContentPartPr/>
                <p14:nvPr/>
              </p14:nvContentPartPr>
              <p14:xfrm>
                <a:off x="1988519" y="1849342"/>
                <a:ext cx="12240" cy="231480"/>
              </p14:xfrm>
            </p:contentPart>
          </mc:Choice>
          <mc:Fallback xmlns="">
            <p:pic>
              <p:nvPicPr>
                <p:cNvPr id="30" name="Ink 29">
                  <a:extLst>
                    <a:ext uri="{FF2B5EF4-FFF2-40B4-BE49-F238E27FC236}">
                      <a16:creationId xmlns:a16="http://schemas.microsoft.com/office/drawing/2014/main" id="{53B076F4-293B-56F2-FEF8-FBE6F9EF73FD}"/>
                    </a:ext>
                  </a:extLst>
                </p:cNvPr>
                <p:cNvPicPr/>
                <p:nvPr/>
              </p:nvPicPr>
              <p:blipFill>
                <a:blip r:embed="rId53"/>
                <a:stretch>
                  <a:fillRect/>
                </a:stretch>
              </p:blipFill>
              <p:spPr>
                <a:xfrm>
                  <a:off x="1979519" y="1840342"/>
                  <a:ext cx="29880" cy="24912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31" name="Ink 30">
                  <a:extLst>
                    <a:ext uri="{FF2B5EF4-FFF2-40B4-BE49-F238E27FC236}">
                      <a16:creationId xmlns:a16="http://schemas.microsoft.com/office/drawing/2014/main" id="{95E90A85-0134-0C14-13C9-5E0A8C0E1A2C}"/>
                    </a:ext>
                  </a:extLst>
                </p14:cNvPr>
                <p14:cNvContentPartPr/>
                <p14:nvPr/>
              </p14:nvContentPartPr>
              <p14:xfrm>
                <a:off x="1307039" y="1914502"/>
                <a:ext cx="127440" cy="164880"/>
              </p14:xfrm>
            </p:contentPart>
          </mc:Choice>
          <mc:Fallback xmlns="">
            <p:pic>
              <p:nvPicPr>
                <p:cNvPr id="31" name="Ink 30">
                  <a:extLst>
                    <a:ext uri="{FF2B5EF4-FFF2-40B4-BE49-F238E27FC236}">
                      <a16:creationId xmlns:a16="http://schemas.microsoft.com/office/drawing/2014/main" id="{95E90A85-0134-0C14-13C9-5E0A8C0E1A2C}"/>
                    </a:ext>
                  </a:extLst>
                </p:cNvPr>
                <p:cNvPicPr/>
                <p:nvPr/>
              </p:nvPicPr>
              <p:blipFill>
                <a:blip r:embed="rId55"/>
                <a:stretch>
                  <a:fillRect/>
                </a:stretch>
              </p:blipFill>
              <p:spPr>
                <a:xfrm>
                  <a:off x="1298399" y="1905862"/>
                  <a:ext cx="145080" cy="18252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32" name="Ink 31">
                  <a:extLst>
                    <a:ext uri="{FF2B5EF4-FFF2-40B4-BE49-F238E27FC236}">
                      <a16:creationId xmlns:a16="http://schemas.microsoft.com/office/drawing/2014/main" id="{0D957085-847B-243A-F9CE-3B92E62D7B23}"/>
                    </a:ext>
                  </a:extLst>
                </p14:cNvPr>
                <p14:cNvContentPartPr/>
                <p14:nvPr/>
              </p14:nvContentPartPr>
              <p14:xfrm>
                <a:off x="1456439" y="1946902"/>
                <a:ext cx="125280" cy="111240"/>
              </p14:xfrm>
            </p:contentPart>
          </mc:Choice>
          <mc:Fallback xmlns="">
            <p:pic>
              <p:nvPicPr>
                <p:cNvPr id="32" name="Ink 31">
                  <a:extLst>
                    <a:ext uri="{FF2B5EF4-FFF2-40B4-BE49-F238E27FC236}">
                      <a16:creationId xmlns:a16="http://schemas.microsoft.com/office/drawing/2014/main" id="{0D957085-847B-243A-F9CE-3B92E62D7B23}"/>
                    </a:ext>
                  </a:extLst>
                </p:cNvPr>
                <p:cNvPicPr/>
                <p:nvPr/>
              </p:nvPicPr>
              <p:blipFill>
                <a:blip r:embed="rId57"/>
                <a:stretch>
                  <a:fillRect/>
                </a:stretch>
              </p:blipFill>
              <p:spPr>
                <a:xfrm>
                  <a:off x="1447799" y="1938262"/>
                  <a:ext cx="142920" cy="12888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33" name="Ink 32">
                  <a:extLst>
                    <a:ext uri="{FF2B5EF4-FFF2-40B4-BE49-F238E27FC236}">
                      <a16:creationId xmlns:a16="http://schemas.microsoft.com/office/drawing/2014/main" id="{E838A9A4-6336-7017-6235-09BA11BA1839}"/>
                    </a:ext>
                  </a:extLst>
                </p14:cNvPr>
                <p14:cNvContentPartPr/>
                <p14:nvPr/>
              </p14:nvContentPartPr>
              <p14:xfrm>
                <a:off x="1609079" y="1928902"/>
                <a:ext cx="71640" cy="240480"/>
              </p14:xfrm>
            </p:contentPart>
          </mc:Choice>
          <mc:Fallback xmlns="">
            <p:pic>
              <p:nvPicPr>
                <p:cNvPr id="33" name="Ink 32">
                  <a:extLst>
                    <a:ext uri="{FF2B5EF4-FFF2-40B4-BE49-F238E27FC236}">
                      <a16:creationId xmlns:a16="http://schemas.microsoft.com/office/drawing/2014/main" id="{E838A9A4-6336-7017-6235-09BA11BA1839}"/>
                    </a:ext>
                  </a:extLst>
                </p:cNvPr>
                <p:cNvPicPr/>
                <p:nvPr/>
              </p:nvPicPr>
              <p:blipFill>
                <a:blip r:embed="rId59"/>
                <a:stretch>
                  <a:fillRect/>
                </a:stretch>
              </p:blipFill>
              <p:spPr>
                <a:xfrm>
                  <a:off x="1600079" y="1919902"/>
                  <a:ext cx="89280" cy="25812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34" name="Ink 33">
                  <a:extLst>
                    <a:ext uri="{FF2B5EF4-FFF2-40B4-BE49-F238E27FC236}">
                      <a16:creationId xmlns:a16="http://schemas.microsoft.com/office/drawing/2014/main" id="{F87EB594-EF65-7E84-FC77-98B4076DA4FB}"/>
                    </a:ext>
                  </a:extLst>
                </p14:cNvPr>
                <p14:cNvContentPartPr/>
                <p14:nvPr/>
              </p14:nvContentPartPr>
              <p14:xfrm>
                <a:off x="1708439" y="1951582"/>
                <a:ext cx="10440" cy="84600"/>
              </p14:xfrm>
            </p:contentPart>
          </mc:Choice>
          <mc:Fallback xmlns="">
            <p:pic>
              <p:nvPicPr>
                <p:cNvPr id="34" name="Ink 33">
                  <a:extLst>
                    <a:ext uri="{FF2B5EF4-FFF2-40B4-BE49-F238E27FC236}">
                      <a16:creationId xmlns:a16="http://schemas.microsoft.com/office/drawing/2014/main" id="{F87EB594-EF65-7E84-FC77-98B4076DA4FB}"/>
                    </a:ext>
                  </a:extLst>
                </p:cNvPr>
                <p:cNvPicPr/>
                <p:nvPr/>
              </p:nvPicPr>
              <p:blipFill>
                <a:blip r:embed="rId61"/>
                <a:stretch>
                  <a:fillRect/>
                </a:stretch>
              </p:blipFill>
              <p:spPr>
                <a:xfrm>
                  <a:off x="1699439" y="1942582"/>
                  <a:ext cx="28080" cy="10224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35" name="Ink 34">
                  <a:extLst>
                    <a:ext uri="{FF2B5EF4-FFF2-40B4-BE49-F238E27FC236}">
                      <a16:creationId xmlns:a16="http://schemas.microsoft.com/office/drawing/2014/main" id="{1FF80BD5-9638-F4BA-EB00-175334F52D07}"/>
                    </a:ext>
                  </a:extLst>
                </p14:cNvPr>
                <p14:cNvContentPartPr/>
                <p14:nvPr/>
              </p14:nvContentPartPr>
              <p14:xfrm>
                <a:off x="1694759" y="1914502"/>
                <a:ext cx="5040" cy="6840"/>
              </p14:xfrm>
            </p:contentPart>
          </mc:Choice>
          <mc:Fallback xmlns="">
            <p:pic>
              <p:nvPicPr>
                <p:cNvPr id="35" name="Ink 34">
                  <a:extLst>
                    <a:ext uri="{FF2B5EF4-FFF2-40B4-BE49-F238E27FC236}">
                      <a16:creationId xmlns:a16="http://schemas.microsoft.com/office/drawing/2014/main" id="{1FF80BD5-9638-F4BA-EB00-175334F52D07}"/>
                    </a:ext>
                  </a:extLst>
                </p:cNvPr>
                <p:cNvPicPr/>
                <p:nvPr/>
              </p:nvPicPr>
              <p:blipFill>
                <a:blip r:embed="rId63"/>
                <a:stretch>
                  <a:fillRect/>
                </a:stretch>
              </p:blipFill>
              <p:spPr>
                <a:xfrm>
                  <a:off x="1686119" y="1905502"/>
                  <a:ext cx="22680" cy="2448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36" name="Ink 35">
                  <a:extLst>
                    <a:ext uri="{FF2B5EF4-FFF2-40B4-BE49-F238E27FC236}">
                      <a16:creationId xmlns:a16="http://schemas.microsoft.com/office/drawing/2014/main" id="{A544C1B0-2FFD-E5BC-6CDA-A4038DEDF4AB}"/>
                    </a:ext>
                  </a:extLst>
                </p14:cNvPr>
                <p14:cNvContentPartPr/>
                <p14:nvPr/>
              </p14:nvContentPartPr>
              <p14:xfrm>
                <a:off x="1755239" y="1926382"/>
                <a:ext cx="134640" cy="105120"/>
              </p14:xfrm>
            </p:contentPart>
          </mc:Choice>
          <mc:Fallback xmlns="">
            <p:pic>
              <p:nvPicPr>
                <p:cNvPr id="36" name="Ink 35">
                  <a:extLst>
                    <a:ext uri="{FF2B5EF4-FFF2-40B4-BE49-F238E27FC236}">
                      <a16:creationId xmlns:a16="http://schemas.microsoft.com/office/drawing/2014/main" id="{A544C1B0-2FFD-E5BC-6CDA-A4038DEDF4AB}"/>
                    </a:ext>
                  </a:extLst>
                </p:cNvPr>
                <p:cNvPicPr/>
                <p:nvPr/>
              </p:nvPicPr>
              <p:blipFill>
                <a:blip r:embed="rId65"/>
                <a:stretch>
                  <a:fillRect/>
                </a:stretch>
              </p:blipFill>
              <p:spPr>
                <a:xfrm>
                  <a:off x="1746239" y="1917382"/>
                  <a:ext cx="152280" cy="12276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37" name="Ink 36">
                  <a:extLst>
                    <a:ext uri="{FF2B5EF4-FFF2-40B4-BE49-F238E27FC236}">
                      <a16:creationId xmlns:a16="http://schemas.microsoft.com/office/drawing/2014/main" id="{78751306-720C-85E4-0B4B-4E83FE093AD7}"/>
                    </a:ext>
                  </a:extLst>
                </p14:cNvPr>
                <p14:cNvContentPartPr/>
                <p14:nvPr/>
              </p14:nvContentPartPr>
              <p14:xfrm>
                <a:off x="1324319" y="1279102"/>
                <a:ext cx="688680" cy="551880"/>
              </p14:xfrm>
            </p:contentPart>
          </mc:Choice>
          <mc:Fallback xmlns="">
            <p:pic>
              <p:nvPicPr>
                <p:cNvPr id="37" name="Ink 36">
                  <a:extLst>
                    <a:ext uri="{FF2B5EF4-FFF2-40B4-BE49-F238E27FC236}">
                      <a16:creationId xmlns:a16="http://schemas.microsoft.com/office/drawing/2014/main" id="{78751306-720C-85E4-0B4B-4E83FE093AD7}"/>
                    </a:ext>
                  </a:extLst>
                </p:cNvPr>
                <p:cNvPicPr/>
                <p:nvPr/>
              </p:nvPicPr>
              <p:blipFill>
                <a:blip r:embed="rId67"/>
                <a:stretch>
                  <a:fillRect/>
                </a:stretch>
              </p:blipFill>
              <p:spPr>
                <a:xfrm>
                  <a:off x="1315319" y="1270102"/>
                  <a:ext cx="706320" cy="56952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38" name="Ink 37">
                  <a:extLst>
                    <a:ext uri="{FF2B5EF4-FFF2-40B4-BE49-F238E27FC236}">
                      <a16:creationId xmlns:a16="http://schemas.microsoft.com/office/drawing/2014/main" id="{F6646C62-1FA0-DFA5-B42D-DA05B4027E52}"/>
                    </a:ext>
                  </a:extLst>
                </p14:cNvPr>
                <p14:cNvContentPartPr/>
                <p14:nvPr/>
              </p14:nvContentPartPr>
              <p14:xfrm>
                <a:off x="1469399" y="1529302"/>
                <a:ext cx="145440" cy="188280"/>
              </p14:xfrm>
            </p:contentPart>
          </mc:Choice>
          <mc:Fallback xmlns="">
            <p:pic>
              <p:nvPicPr>
                <p:cNvPr id="38" name="Ink 37">
                  <a:extLst>
                    <a:ext uri="{FF2B5EF4-FFF2-40B4-BE49-F238E27FC236}">
                      <a16:creationId xmlns:a16="http://schemas.microsoft.com/office/drawing/2014/main" id="{F6646C62-1FA0-DFA5-B42D-DA05B4027E52}"/>
                    </a:ext>
                  </a:extLst>
                </p:cNvPr>
                <p:cNvPicPr/>
                <p:nvPr/>
              </p:nvPicPr>
              <p:blipFill>
                <a:blip r:embed="rId69"/>
                <a:stretch>
                  <a:fillRect/>
                </a:stretch>
              </p:blipFill>
              <p:spPr>
                <a:xfrm>
                  <a:off x="1460399" y="1520662"/>
                  <a:ext cx="163080" cy="20592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39" name="Ink 38">
                  <a:extLst>
                    <a:ext uri="{FF2B5EF4-FFF2-40B4-BE49-F238E27FC236}">
                      <a16:creationId xmlns:a16="http://schemas.microsoft.com/office/drawing/2014/main" id="{61E06C79-A0E9-E418-C4B9-7708B8F21AC1}"/>
                    </a:ext>
                  </a:extLst>
                </p14:cNvPr>
                <p14:cNvContentPartPr/>
                <p14:nvPr/>
              </p14:nvContentPartPr>
              <p14:xfrm>
                <a:off x="1657319" y="1502302"/>
                <a:ext cx="149400" cy="180360"/>
              </p14:xfrm>
            </p:contentPart>
          </mc:Choice>
          <mc:Fallback xmlns="">
            <p:pic>
              <p:nvPicPr>
                <p:cNvPr id="39" name="Ink 38">
                  <a:extLst>
                    <a:ext uri="{FF2B5EF4-FFF2-40B4-BE49-F238E27FC236}">
                      <a16:creationId xmlns:a16="http://schemas.microsoft.com/office/drawing/2014/main" id="{61E06C79-A0E9-E418-C4B9-7708B8F21AC1}"/>
                    </a:ext>
                  </a:extLst>
                </p:cNvPr>
                <p:cNvPicPr/>
                <p:nvPr/>
              </p:nvPicPr>
              <p:blipFill>
                <a:blip r:embed="rId71"/>
                <a:stretch>
                  <a:fillRect/>
                </a:stretch>
              </p:blipFill>
              <p:spPr>
                <a:xfrm>
                  <a:off x="1648679" y="1493302"/>
                  <a:ext cx="167040" cy="19800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41" name="Ink 40">
                  <a:extLst>
                    <a:ext uri="{FF2B5EF4-FFF2-40B4-BE49-F238E27FC236}">
                      <a16:creationId xmlns:a16="http://schemas.microsoft.com/office/drawing/2014/main" id="{AFF5F907-3389-C006-2677-09C3A94C1D1D}"/>
                    </a:ext>
                  </a:extLst>
                </p14:cNvPr>
                <p14:cNvContentPartPr/>
                <p14:nvPr/>
              </p14:nvContentPartPr>
              <p14:xfrm>
                <a:off x="1422599" y="829102"/>
                <a:ext cx="182160" cy="245160"/>
              </p14:xfrm>
            </p:contentPart>
          </mc:Choice>
          <mc:Fallback xmlns="">
            <p:pic>
              <p:nvPicPr>
                <p:cNvPr id="41" name="Ink 40">
                  <a:extLst>
                    <a:ext uri="{FF2B5EF4-FFF2-40B4-BE49-F238E27FC236}">
                      <a16:creationId xmlns:a16="http://schemas.microsoft.com/office/drawing/2014/main" id="{AFF5F907-3389-C006-2677-09C3A94C1D1D}"/>
                    </a:ext>
                  </a:extLst>
                </p:cNvPr>
                <p:cNvPicPr/>
                <p:nvPr/>
              </p:nvPicPr>
              <p:blipFill>
                <a:blip r:embed="rId73"/>
                <a:stretch>
                  <a:fillRect/>
                </a:stretch>
              </p:blipFill>
              <p:spPr>
                <a:xfrm>
                  <a:off x="1413959" y="820462"/>
                  <a:ext cx="199800" cy="26280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42" name="Ink 41">
                  <a:extLst>
                    <a:ext uri="{FF2B5EF4-FFF2-40B4-BE49-F238E27FC236}">
                      <a16:creationId xmlns:a16="http://schemas.microsoft.com/office/drawing/2014/main" id="{62989D77-19DC-6B04-D4DB-1210607BB629}"/>
                    </a:ext>
                  </a:extLst>
                </p14:cNvPr>
                <p14:cNvContentPartPr/>
                <p14:nvPr/>
              </p14:nvContentPartPr>
              <p14:xfrm>
                <a:off x="1649399" y="859342"/>
                <a:ext cx="104040" cy="140040"/>
              </p14:xfrm>
            </p:contentPart>
          </mc:Choice>
          <mc:Fallback xmlns="">
            <p:pic>
              <p:nvPicPr>
                <p:cNvPr id="42" name="Ink 41">
                  <a:extLst>
                    <a:ext uri="{FF2B5EF4-FFF2-40B4-BE49-F238E27FC236}">
                      <a16:creationId xmlns:a16="http://schemas.microsoft.com/office/drawing/2014/main" id="{62989D77-19DC-6B04-D4DB-1210607BB629}"/>
                    </a:ext>
                  </a:extLst>
                </p:cNvPr>
                <p:cNvPicPr/>
                <p:nvPr/>
              </p:nvPicPr>
              <p:blipFill>
                <a:blip r:embed="rId75"/>
                <a:stretch>
                  <a:fillRect/>
                </a:stretch>
              </p:blipFill>
              <p:spPr>
                <a:xfrm>
                  <a:off x="1640759" y="850702"/>
                  <a:ext cx="121680" cy="15768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43" name="Ink 42">
                  <a:extLst>
                    <a:ext uri="{FF2B5EF4-FFF2-40B4-BE49-F238E27FC236}">
                      <a16:creationId xmlns:a16="http://schemas.microsoft.com/office/drawing/2014/main" id="{96F5431F-08E7-5950-F177-531C9E53031E}"/>
                    </a:ext>
                  </a:extLst>
                </p14:cNvPr>
                <p14:cNvContentPartPr/>
                <p14:nvPr/>
              </p14:nvContentPartPr>
              <p14:xfrm>
                <a:off x="1785119" y="720742"/>
                <a:ext cx="122400" cy="285120"/>
              </p14:xfrm>
            </p:contentPart>
          </mc:Choice>
          <mc:Fallback xmlns="">
            <p:pic>
              <p:nvPicPr>
                <p:cNvPr id="43" name="Ink 42">
                  <a:extLst>
                    <a:ext uri="{FF2B5EF4-FFF2-40B4-BE49-F238E27FC236}">
                      <a16:creationId xmlns:a16="http://schemas.microsoft.com/office/drawing/2014/main" id="{96F5431F-08E7-5950-F177-531C9E53031E}"/>
                    </a:ext>
                  </a:extLst>
                </p:cNvPr>
                <p:cNvPicPr/>
                <p:nvPr/>
              </p:nvPicPr>
              <p:blipFill>
                <a:blip r:embed="rId77"/>
                <a:stretch>
                  <a:fillRect/>
                </a:stretch>
              </p:blipFill>
              <p:spPr>
                <a:xfrm>
                  <a:off x="1776119" y="711742"/>
                  <a:ext cx="140040" cy="30276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44" name="Ink 43">
                  <a:extLst>
                    <a:ext uri="{FF2B5EF4-FFF2-40B4-BE49-F238E27FC236}">
                      <a16:creationId xmlns:a16="http://schemas.microsoft.com/office/drawing/2014/main" id="{519F1E81-A735-DF99-D189-5647BA4AB333}"/>
                    </a:ext>
                  </a:extLst>
                </p14:cNvPr>
                <p14:cNvContentPartPr/>
                <p14:nvPr/>
              </p14:nvContentPartPr>
              <p14:xfrm>
                <a:off x="1947839" y="824062"/>
                <a:ext cx="84600" cy="170280"/>
              </p14:xfrm>
            </p:contentPart>
          </mc:Choice>
          <mc:Fallback xmlns="">
            <p:pic>
              <p:nvPicPr>
                <p:cNvPr id="44" name="Ink 43">
                  <a:extLst>
                    <a:ext uri="{FF2B5EF4-FFF2-40B4-BE49-F238E27FC236}">
                      <a16:creationId xmlns:a16="http://schemas.microsoft.com/office/drawing/2014/main" id="{519F1E81-A735-DF99-D189-5647BA4AB333}"/>
                    </a:ext>
                  </a:extLst>
                </p:cNvPr>
                <p:cNvPicPr/>
                <p:nvPr/>
              </p:nvPicPr>
              <p:blipFill>
                <a:blip r:embed="rId79"/>
                <a:stretch>
                  <a:fillRect/>
                </a:stretch>
              </p:blipFill>
              <p:spPr>
                <a:xfrm>
                  <a:off x="1939199" y="815062"/>
                  <a:ext cx="102240" cy="18792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45" name="Ink 44">
                  <a:extLst>
                    <a:ext uri="{FF2B5EF4-FFF2-40B4-BE49-F238E27FC236}">
                      <a16:creationId xmlns:a16="http://schemas.microsoft.com/office/drawing/2014/main" id="{97AF5943-E00F-83D9-F54B-83502044F232}"/>
                    </a:ext>
                  </a:extLst>
                </p14:cNvPr>
                <p14:cNvContentPartPr/>
                <p14:nvPr/>
              </p14:nvContentPartPr>
              <p14:xfrm>
                <a:off x="2084639" y="742342"/>
                <a:ext cx="88200" cy="190800"/>
              </p14:xfrm>
            </p:contentPart>
          </mc:Choice>
          <mc:Fallback xmlns="">
            <p:pic>
              <p:nvPicPr>
                <p:cNvPr id="45" name="Ink 44">
                  <a:extLst>
                    <a:ext uri="{FF2B5EF4-FFF2-40B4-BE49-F238E27FC236}">
                      <a16:creationId xmlns:a16="http://schemas.microsoft.com/office/drawing/2014/main" id="{97AF5943-E00F-83D9-F54B-83502044F232}"/>
                    </a:ext>
                  </a:extLst>
                </p:cNvPr>
                <p:cNvPicPr/>
                <p:nvPr/>
              </p:nvPicPr>
              <p:blipFill>
                <a:blip r:embed="rId81"/>
                <a:stretch>
                  <a:fillRect/>
                </a:stretch>
              </p:blipFill>
              <p:spPr>
                <a:xfrm>
                  <a:off x="2075999" y="733702"/>
                  <a:ext cx="105840" cy="20844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46" name="Ink 45">
                  <a:extLst>
                    <a:ext uri="{FF2B5EF4-FFF2-40B4-BE49-F238E27FC236}">
                      <a16:creationId xmlns:a16="http://schemas.microsoft.com/office/drawing/2014/main" id="{C42A6E21-DB18-6211-0840-79B4AAC0130E}"/>
                    </a:ext>
                  </a:extLst>
                </p14:cNvPr>
                <p14:cNvContentPartPr/>
                <p14:nvPr/>
              </p14:nvContentPartPr>
              <p14:xfrm>
                <a:off x="2230439" y="698062"/>
                <a:ext cx="122040" cy="168480"/>
              </p14:xfrm>
            </p:contentPart>
          </mc:Choice>
          <mc:Fallback xmlns="">
            <p:pic>
              <p:nvPicPr>
                <p:cNvPr id="46" name="Ink 45">
                  <a:extLst>
                    <a:ext uri="{FF2B5EF4-FFF2-40B4-BE49-F238E27FC236}">
                      <a16:creationId xmlns:a16="http://schemas.microsoft.com/office/drawing/2014/main" id="{C42A6E21-DB18-6211-0840-79B4AAC0130E}"/>
                    </a:ext>
                  </a:extLst>
                </p:cNvPr>
                <p:cNvPicPr/>
                <p:nvPr/>
              </p:nvPicPr>
              <p:blipFill>
                <a:blip r:embed="rId83"/>
                <a:stretch>
                  <a:fillRect/>
                </a:stretch>
              </p:blipFill>
              <p:spPr>
                <a:xfrm>
                  <a:off x="2221799" y="689062"/>
                  <a:ext cx="139680" cy="18612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47" name="Ink 46">
                  <a:extLst>
                    <a:ext uri="{FF2B5EF4-FFF2-40B4-BE49-F238E27FC236}">
                      <a16:creationId xmlns:a16="http://schemas.microsoft.com/office/drawing/2014/main" id="{2347CBD0-EF36-BC66-C645-34477BF9A58E}"/>
                    </a:ext>
                  </a:extLst>
                </p14:cNvPr>
                <p14:cNvContentPartPr/>
                <p14:nvPr/>
              </p14:nvContentPartPr>
              <p14:xfrm>
                <a:off x="1143239" y="980662"/>
                <a:ext cx="100080" cy="167400"/>
              </p14:xfrm>
            </p:contentPart>
          </mc:Choice>
          <mc:Fallback xmlns="">
            <p:pic>
              <p:nvPicPr>
                <p:cNvPr id="47" name="Ink 46">
                  <a:extLst>
                    <a:ext uri="{FF2B5EF4-FFF2-40B4-BE49-F238E27FC236}">
                      <a16:creationId xmlns:a16="http://schemas.microsoft.com/office/drawing/2014/main" id="{2347CBD0-EF36-BC66-C645-34477BF9A58E}"/>
                    </a:ext>
                  </a:extLst>
                </p:cNvPr>
                <p:cNvPicPr/>
                <p:nvPr/>
              </p:nvPicPr>
              <p:blipFill>
                <a:blip r:embed="rId85"/>
                <a:stretch>
                  <a:fillRect/>
                </a:stretch>
              </p:blipFill>
              <p:spPr>
                <a:xfrm>
                  <a:off x="1134239" y="971662"/>
                  <a:ext cx="117720" cy="18504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48" name="Ink 47">
                  <a:extLst>
                    <a:ext uri="{FF2B5EF4-FFF2-40B4-BE49-F238E27FC236}">
                      <a16:creationId xmlns:a16="http://schemas.microsoft.com/office/drawing/2014/main" id="{0503F4B8-8A85-A983-C322-7F365D70F588}"/>
                    </a:ext>
                  </a:extLst>
                </p14:cNvPr>
                <p14:cNvContentPartPr/>
                <p14:nvPr/>
              </p14:nvContentPartPr>
              <p14:xfrm>
                <a:off x="927239" y="1055542"/>
                <a:ext cx="63720" cy="159480"/>
              </p14:xfrm>
            </p:contentPart>
          </mc:Choice>
          <mc:Fallback xmlns="">
            <p:pic>
              <p:nvPicPr>
                <p:cNvPr id="48" name="Ink 47">
                  <a:extLst>
                    <a:ext uri="{FF2B5EF4-FFF2-40B4-BE49-F238E27FC236}">
                      <a16:creationId xmlns:a16="http://schemas.microsoft.com/office/drawing/2014/main" id="{0503F4B8-8A85-A983-C322-7F365D70F588}"/>
                    </a:ext>
                  </a:extLst>
                </p:cNvPr>
                <p:cNvPicPr/>
                <p:nvPr/>
              </p:nvPicPr>
              <p:blipFill>
                <a:blip r:embed="rId87"/>
                <a:stretch>
                  <a:fillRect/>
                </a:stretch>
              </p:blipFill>
              <p:spPr>
                <a:xfrm>
                  <a:off x="918239" y="1046542"/>
                  <a:ext cx="81360" cy="17712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70" name="Ink 69">
                  <a:extLst>
                    <a:ext uri="{FF2B5EF4-FFF2-40B4-BE49-F238E27FC236}">
                      <a16:creationId xmlns:a16="http://schemas.microsoft.com/office/drawing/2014/main" id="{AAED629E-2A54-C62E-E95E-898F33014D39}"/>
                    </a:ext>
                  </a:extLst>
                </p14:cNvPr>
                <p14:cNvContentPartPr/>
                <p14:nvPr/>
              </p14:nvContentPartPr>
              <p14:xfrm>
                <a:off x="5139599" y="4117702"/>
                <a:ext cx="795600" cy="681480"/>
              </p14:xfrm>
            </p:contentPart>
          </mc:Choice>
          <mc:Fallback xmlns="">
            <p:pic>
              <p:nvPicPr>
                <p:cNvPr id="70" name="Ink 69">
                  <a:extLst>
                    <a:ext uri="{FF2B5EF4-FFF2-40B4-BE49-F238E27FC236}">
                      <a16:creationId xmlns:a16="http://schemas.microsoft.com/office/drawing/2014/main" id="{AAED629E-2A54-C62E-E95E-898F33014D39}"/>
                    </a:ext>
                  </a:extLst>
                </p:cNvPr>
                <p:cNvPicPr/>
                <p:nvPr/>
              </p:nvPicPr>
              <p:blipFill>
                <a:blip r:embed="rId89"/>
                <a:stretch>
                  <a:fillRect/>
                </a:stretch>
              </p:blipFill>
              <p:spPr>
                <a:xfrm>
                  <a:off x="5130959" y="4108702"/>
                  <a:ext cx="813240" cy="69912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71" name="Ink 70">
                  <a:extLst>
                    <a:ext uri="{FF2B5EF4-FFF2-40B4-BE49-F238E27FC236}">
                      <a16:creationId xmlns:a16="http://schemas.microsoft.com/office/drawing/2014/main" id="{35200C42-8637-8B55-68C4-6B3218326ED1}"/>
                    </a:ext>
                  </a:extLst>
                </p14:cNvPr>
                <p14:cNvContentPartPr/>
                <p14:nvPr/>
              </p14:nvContentPartPr>
              <p14:xfrm>
                <a:off x="5333279" y="4865062"/>
                <a:ext cx="513720" cy="457200"/>
              </p14:xfrm>
            </p:contentPart>
          </mc:Choice>
          <mc:Fallback xmlns="">
            <p:pic>
              <p:nvPicPr>
                <p:cNvPr id="71" name="Ink 70">
                  <a:extLst>
                    <a:ext uri="{FF2B5EF4-FFF2-40B4-BE49-F238E27FC236}">
                      <a16:creationId xmlns:a16="http://schemas.microsoft.com/office/drawing/2014/main" id="{35200C42-8637-8B55-68C4-6B3218326ED1}"/>
                    </a:ext>
                  </a:extLst>
                </p:cNvPr>
                <p:cNvPicPr/>
                <p:nvPr/>
              </p:nvPicPr>
              <p:blipFill>
                <a:blip r:embed="rId91"/>
                <a:stretch>
                  <a:fillRect/>
                </a:stretch>
              </p:blipFill>
              <p:spPr>
                <a:xfrm>
                  <a:off x="5324279" y="4856422"/>
                  <a:ext cx="531360" cy="47484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72" name="Ink 71">
                  <a:extLst>
                    <a:ext uri="{FF2B5EF4-FFF2-40B4-BE49-F238E27FC236}">
                      <a16:creationId xmlns:a16="http://schemas.microsoft.com/office/drawing/2014/main" id="{932520AC-AA54-22B5-C6D9-E2AEC6F3EC08}"/>
                    </a:ext>
                  </a:extLst>
                </p14:cNvPr>
                <p14:cNvContentPartPr/>
                <p14:nvPr/>
              </p14:nvContentPartPr>
              <p14:xfrm>
                <a:off x="5368919" y="4608022"/>
                <a:ext cx="246240" cy="149040"/>
              </p14:xfrm>
            </p:contentPart>
          </mc:Choice>
          <mc:Fallback xmlns="">
            <p:pic>
              <p:nvPicPr>
                <p:cNvPr id="72" name="Ink 71">
                  <a:extLst>
                    <a:ext uri="{FF2B5EF4-FFF2-40B4-BE49-F238E27FC236}">
                      <a16:creationId xmlns:a16="http://schemas.microsoft.com/office/drawing/2014/main" id="{932520AC-AA54-22B5-C6D9-E2AEC6F3EC08}"/>
                    </a:ext>
                  </a:extLst>
                </p:cNvPr>
                <p:cNvPicPr/>
                <p:nvPr/>
              </p:nvPicPr>
              <p:blipFill>
                <a:blip r:embed="rId93"/>
                <a:stretch>
                  <a:fillRect/>
                </a:stretch>
              </p:blipFill>
              <p:spPr>
                <a:xfrm>
                  <a:off x="5360279" y="4599382"/>
                  <a:ext cx="263880" cy="16668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73" name="Ink 72">
                  <a:extLst>
                    <a:ext uri="{FF2B5EF4-FFF2-40B4-BE49-F238E27FC236}">
                      <a16:creationId xmlns:a16="http://schemas.microsoft.com/office/drawing/2014/main" id="{52AB8142-5AAD-5E42-71E8-A32E84B08FAD}"/>
                    </a:ext>
                  </a:extLst>
                </p14:cNvPr>
                <p14:cNvContentPartPr/>
                <p14:nvPr/>
              </p14:nvContentPartPr>
              <p14:xfrm>
                <a:off x="5277839" y="4370062"/>
                <a:ext cx="77400" cy="84600"/>
              </p14:xfrm>
            </p:contentPart>
          </mc:Choice>
          <mc:Fallback xmlns="">
            <p:pic>
              <p:nvPicPr>
                <p:cNvPr id="73" name="Ink 72">
                  <a:extLst>
                    <a:ext uri="{FF2B5EF4-FFF2-40B4-BE49-F238E27FC236}">
                      <a16:creationId xmlns:a16="http://schemas.microsoft.com/office/drawing/2014/main" id="{52AB8142-5AAD-5E42-71E8-A32E84B08FAD}"/>
                    </a:ext>
                  </a:extLst>
                </p:cNvPr>
                <p:cNvPicPr/>
                <p:nvPr/>
              </p:nvPicPr>
              <p:blipFill>
                <a:blip r:embed="rId95"/>
                <a:stretch>
                  <a:fillRect/>
                </a:stretch>
              </p:blipFill>
              <p:spPr>
                <a:xfrm>
                  <a:off x="5269199" y="4361062"/>
                  <a:ext cx="95040" cy="10224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74" name="Ink 73">
                  <a:extLst>
                    <a:ext uri="{FF2B5EF4-FFF2-40B4-BE49-F238E27FC236}">
                      <a16:creationId xmlns:a16="http://schemas.microsoft.com/office/drawing/2014/main" id="{A1F7667F-011D-5556-8E59-58DF6ABC7570}"/>
                    </a:ext>
                  </a:extLst>
                </p14:cNvPr>
                <p14:cNvContentPartPr/>
                <p14:nvPr/>
              </p14:nvContentPartPr>
              <p14:xfrm>
                <a:off x="5498519" y="4314622"/>
                <a:ext cx="86400" cy="127800"/>
              </p14:xfrm>
            </p:contentPart>
          </mc:Choice>
          <mc:Fallback xmlns="">
            <p:pic>
              <p:nvPicPr>
                <p:cNvPr id="74" name="Ink 73">
                  <a:extLst>
                    <a:ext uri="{FF2B5EF4-FFF2-40B4-BE49-F238E27FC236}">
                      <a16:creationId xmlns:a16="http://schemas.microsoft.com/office/drawing/2014/main" id="{A1F7667F-011D-5556-8E59-58DF6ABC7570}"/>
                    </a:ext>
                  </a:extLst>
                </p:cNvPr>
                <p:cNvPicPr/>
                <p:nvPr/>
              </p:nvPicPr>
              <p:blipFill>
                <a:blip r:embed="rId97"/>
                <a:stretch>
                  <a:fillRect/>
                </a:stretch>
              </p:blipFill>
              <p:spPr>
                <a:xfrm>
                  <a:off x="5489879" y="4305622"/>
                  <a:ext cx="104040" cy="14544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75" name="Ink 74">
                  <a:extLst>
                    <a:ext uri="{FF2B5EF4-FFF2-40B4-BE49-F238E27FC236}">
                      <a16:creationId xmlns:a16="http://schemas.microsoft.com/office/drawing/2014/main" id="{E79BC304-AEF7-F94E-85BF-745007D4095F}"/>
                    </a:ext>
                  </a:extLst>
                </p14:cNvPr>
                <p14:cNvContentPartPr/>
                <p14:nvPr/>
              </p14:nvContentPartPr>
              <p14:xfrm>
                <a:off x="6167759" y="4172062"/>
                <a:ext cx="277920" cy="396000"/>
              </p14:xfrm>
            </p:contentPart>
          </mc:Choice>
          <mc:Fallback xmlns="">
            <p:pic>
              <p:nvPicPr>
                <p:cNvPr id="75" name="Ink 74">
                  <a:extLst>
                    <a:ext uri="{FF2B5EF4-FFF2-40B4-BE49-F238E27FC236}">
                      <a16:creationId xmlns:a16="http://schemas.microsoft.com/office/drawing/2014/main" id="{E79BC304-AEF7-F94E-85BF-745007D4095F}"/>
                    </a:ext>
                  </a:extLst>
                </p:cNvPr>
                <p:cNvPicPr/>
                <p:nvPr/>
              </p:nvPicPr>
              <p:blipFill>
                <a:blip r:embed="rId99"/>
                <a:stretch>
                  <a:fillRect/>
                </a:stretch>
              </p:blipFill>
              <p:spPr>
                <a:xfrm>
                  <a:off x="6158759" y="4163422"/>
                  <a:ext cx="295560" cy="41364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76" name="Ink 75">
                  <a:extLst>
                    <a:ext uri="{FF2B5EF4-FFF2-40B4-BE49-F238E27FC236}">
                      <a16:creationId xmlns:a16="http://schemas.microsoft.com/office/drawing/2014/main" id="{00C690C2-E1BF-9BC1-C682-4C4E1A92312B}"/>
                    </a:ext>
                  </a:extLst>
                </p14:cNvPr>
                <p14:cNvContentPartPr/>
                <p14:nvPr/>
              </p14:nvContentPartPr>
              <p14:xfrm>
                <a:off x="6517679" y="4294462"/>
                <a:ext cx="158400" cy="350280"/>
              </p14:xfrm>
            </p:contentPart>
          </mc:Choice>
          <mc:Fallback xmlns="">
            <p:pic>
              <p:nvPicPr>
                <p:cNvPr id="76" name="Ink 75">
                  <a:extLst>
                    <a:ext uri="{FF2B5EF4-FFF2-40B4-BE49-F238E27FC236}">
                      <a16:creationId xmlns:a16="http://schemas.microsoft.com/office/drawing/2014/main" id="{00C690C2-E1BF-9BC1-C682-4C4E1A92312B}"/>
                    </a:ext>
                  </a:extLst>
                </p:cNvPr>
                <p:cNvPicPr/>
                <p:nvPr/>
              </p:nvPicPr>
              <p:blipFill>
                <a:blip r:embed="rId101"/>
                <a:stretch>
                  <a:fillRect/>
                </a:stretch>
              </p:blipFill>
              <p:spPr>
                <a:xfrm>
                  <a:off x="6508679" y="4285822"/>
                  <a:ext cx="176040" cy="36792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77" name="Ink 76">
                  <a:extLst>
                    <a:ext uri="{FF2B5EF4-FFF2-40B4-BE49-F238E27FC236}">
                      <a16:creationId xmlns:a16="http://schemas.microsoft.com/office/drawing/2014/main" id="{1D533AA7-BA6C-6353-CF27-55F4A3175912}"/>
                    </a:ext>
                  </a:extLst>
                </p14:cNvPr>
                <p14:cNvContentPartPr/>
                <p14:nvPr/>
              </p14:nvContentPartPr>
              <p14:xfrm>
                <a:off x="6676799" y="4266382"/>
                <a:ext cx="140400" cy="139320"/>
              </p14:xfrm>
            </p:contentPart>
          </mc:Choice>
          <mc:Fallback xmlns="">
            <p:pic>
              <p:nvPicPr>
                <p:cNvPr id="77" name="Ink 76">
                  <a:extLst>
                    <a:ext uri="{FF2B5EF4-FFF2-40B4-BE49-F238E27FC236}">
                      <a16:creationId xmlns:a16="http://schemas.microsoft.com/office/drawing/2014/main" id="{1D533AA7-BA6C-6353-CF27-55F4A3175912}"/>
                    </a:ext>
                  </a:extLst>
                </p:cNvPr>
                <p:cNvPicPr/>
                <p:nvPr/>
              </p:nvPicPr>
              <p:blipFill>
                <a:blip r:embed="rId103"/>
                <a:stretch>
                  <a:fillRect/>
                </a:stretch>
              </p:blipFill>
              <p:spPr>
                <a:xfrm>
                  <a:off x="6667799" y="4257742"/>
                  <a:ext cx="158040" cy="15696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78" name="Ink 77">
                  <a:extLst>
                    <a:ext uri="{FF2B5EF4-FFF2-40B4-BE49-F238E27FC236}">
                      <a16:creationId xmlns:a16="http://schemas.microsoft.com/office/drawing/2014/main" id="{0DD44C2E-2714-87FC-49C8-FF23FD6CCD95}"/>
                    </a:ext>
                  </a:extLst>
                </p14:cNvPr>
                <p14:cNvContentPartPr/>
                <p14:nvPr/>
              </p14:nvContentPartPr>
              <p14:xfrm>
                <a:off x="6843479" y="4225702"/>
                <a:ext cx="118800" cy="122400"/>
              </p14:xfrm>
            </p:contentPart>
          </mc:Choice>
          <mc:Fallback xmlns="">
            <p:pic>
              <p:nvPicPr>
                <p:cNvPr id="78" name="Ink 77">
                  <a:extLst>
                    <a:ext uri="{FF2B5EF4-FFF2-40B4-BE49-F238E27FC236}">
                      <a16:creationId xmlns:a16="http://schemas.microsoft.com/office/drawing/2014/main" id="{0DD44C2E-2714-87FC-49C8-FF23FD6CCD95}"/>
                    </a:ext>
                  </a:extLst>
                </p:cNvPr>
                <p:cNvPicPr/>
                <p:nvPr/>
              </p:nvPicPr>
              <p:blipFill>
                <a:blip r:embed="rId105"/>
                <a:stretch>
                  <a:fillRect/>
                </a:stretch>
              </p:blipFill>
              <p:spPr>
                <a:xfrm>
                  <a:off x="6834479" y="4216702"/>
                  <a:ext cx="136440" cy="14004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79" name="Ink 78">
                  <a:extLst>
                    <a:ext uri="{FF2B5EF4-FFF2-40B4-BE49-F238E27FC236}">
                      <a16:creationId xmlns:a16="http://schemas.microsoft.com/office/drawing/2014/main" id="{111DDC25-7E38-6C77-2FE7-73E8065D1A5F}"/>
                    </a:ext>
                  </a:extLst>
                </p14:cNvPr>
                <p14:cNvContentPartPr/>
                <p14:nvPr/>
              </p14:nvContentPartPr>
              <p14:xfrm>
                <a:off x="6813599" y="4480942"/>
                <a:ext cx="401040" cy="342720"/>
              </p14:xfrm>
            </p:contentPart>
          </mc:Choice>
          <mc:Fallback xmlns="">
            <p:pic>
              <p:nvPicPr>
                <p:cNvPr id="79" name="Ink 78">
                  <a:extLst>
                    <a:ext uri="{FF2B5EF4-FFF2-40B4-BE49-F238E27FC236}">
                      <a16:creationId xmlns:a16="http://schemas.microsoft.com/office/drawing/2014/main" id="{111DDC25-7E38-6C77-2FE7-73E8065D1A5F}"/>
                    </a:ext>
                  </a:extLst>
                </p:cNvPr>
                <p:cNvPicPr/>
                <p:nvPr/>
              </p:nvPicPr>
              <p:blipFill>
                <a:blip r:embed="rId107"/>
                <a:stretch>
                  <a:fillRect/>
                </a:stretch>
              </p:blipFill>
              <p:spPr>
                <a:xfrm>
                  <a:off x="6804599" y="4471942"/>
                  <a:ext cx="418680" cy="36036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80" name="Ink 79">
                  <a:extLst>
                    <a:ext uri="{FF2B5EF4-FFF2-40B4-BE49-F238E27FC236}">
                      <a16:creationId xmlns:a16="http://schemas.microsoft.com/office/drawing/2014/main" id="{E4BA1BDB-0AC7-3297-8B55-C113E9C79C74}"/>
                    </a:ext>
                  </a:extLst>
                </p14:cNvPr>
                <p14:cNvContentPartPr/>
                <p14:nvPr/>
              </p14:nvContentPartPr>
              <p14:xfrm>
                <a:off x="7148039" y="4329382"/>
                <a:ext cx="245520" cy="293400"/>
              </p14:xfrm>
            </p:contentPart>
          </mc:Choice>
          <mc:Fallback xmlns="">
            <p:pic>
              <p:nvPicPr>
                <p:cNvPr id="80" name="Ink 79">
                  <a:extLst>
                    <a:ext uri="{FF2B5EF4-FFF2-40B4-BE49-F238E27FC236}">
                      <a16:creationId xmlns:a16="http://schemas.microsoft.com/office/drawing/2014/main" id="{E4BA1BDB-0AC7-3297-8B55-C113E9C79C74}"/>
                    </a:ext>
                  </a:extLst>
                </p:cNvPr>
                <p:cNvPicPr/>
                <p:nvPr/>
              </p:nvPicPr>
              <p:blipFill>
                <a:blip r:embed="rId109"/>
                <a:stretch>
                  <a:fillRect/>
                </a:stretch>
              </p:blipFill>
              <p:spPr>
                <a:xfrm>
                  <a:off x="7139039" y="4320742"/>
                  <a:ext cx="263160" cy="31104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82" name="Ink 81">
                  <a:extLst>
                    <a:ext uri="{FF2B5EF4-FFF2-40B4-BE49-F238E27FC236}">
                      <a16:creationId xmlns:a16="http://schemas.microsoft.com/office/drawing/2014/main" id="{9D37EFBB-C93E-DA18-01DA-D58E58CE5569}"/>
                    </a:ext>
                  </a:extLst>
                </p14:cNvPr>
                <p14:cNvContentPartPr/>
                <p14:nvPr/>
              </p14:nvContentPartPr>
              <p14:xfrm>
                <a:off x="1527719" y="3383302"/>
                <a:ext cx="116640" cy="514440"/>
              </p14:xfrm>
            </p:contentPart>
          </mc:Choice>
          <mc:Fallback xmlns="">
            <p:pic>
              <p:nvPicPr>
                <p:cNvPr id="82" name="Ink 81">
                  <a:extLst>
                    <a:ext uri="{FF2B5EF4-FFF2-40B4-BE49-F238E27FC236}">
                      <a16:creationId xmlns:a16="http://schemas.microsoft.com/office/drawing/2014/main" id="{9D37EFBB-C93E-DA18-01DA-D58E58CE5569}"/>
                    </a:ext>
                  </a:extLst>
                </p:cNvPr>
                <p:cNvPicPr/>
                <p:nvPr/>
              </p:nvPicPr>
              <p:blipFill>
                <a:blip r:embed="rId111"/>
                <a:stretch>
                  <a:fillRect/>
                </a:stretch>
              </p:blipFill>
              <p:spPr>
                <a:xfrm>
                  <a:off x="1519079" y="3374302"/>
                  <a:ext cx="134280" cy="53208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83" name="Ink 82">
                  <a:extLst>
                    <a:ext uri="{FF2B5EF4-FFF2-40B4-BE49-F238E27FC236}">
                      <a16:creationId xmlns:a16="http://schemas.microsoft.com/office/drawing/2014/main" id="{91A80317-0262-64F6-7CA9-305D160DC1B9}"/>
                    </a:ext>
                  </a:extLst>
                </p14:cNvPr>
                <p14:cNvContentPartPr/>
                <p14:nvPr/>
              </p14:nvContentPartPr>
              <p14:xfrm>
                <a:off x="1506839" y="3696502"/>
                <a:ext cx="169920" cy="114480"/>
              </p14:xfrm>
            </p:contentPart>
          </mc:Choice>
          <mc:Fallback xmlns="">
            <p:pic>
              <p:nvPicPr>
                <p:cNvPr id="83" name="Ink 82">
                  <a:extLst>
                    <a:ext uri="{FF2B5EF4-FFF2-40B4-BE49-F238E27FC236}">
                      <a16:creationId xmlns:a16="http://schemas.microsoft.com/office/drawing/2014/main" id="{91A80317-0262-64F6-7CA9-305D160DC1B9}"/>
                    </a:ext>
                  </a:extLst>
                </p:cNvPr>
                <p:cNvPicPr/>
                <p:nvPr/>
              </p:nvPicPr>
              <p:blipFill>
                <a:blip r:embed="rId113"/>
                <a:stretch>
                  <a:fillRect/>
                </a:stretch>
              </p:blipFill>
              <p:spPr>
                <a:xfrm>
                  <a:off x="1497839" y="3687862"/>
                  <a:ext cx="187560" cy="13212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84" name="Ink 83">
                  <a:extLst>
                    <a:ext uri="{FF2B5EF4-FFF2-40B4-BE49-F238E27FC236}">
                      <a16:creationId xmlns:a16="http://schemas.microsoft.com/office/drawing/2014/main" id="{A3CC9C67-A9F6-B4E4-71A2-06095E78C647}"/>
                    </a:ext>
                  </a:extLst>
                </p14:cNvPr>
                <p14:cNvContentPartPr/>
                <p14:nvPr/>
              </p14:nvContentPartPr>
              <p14:xfrm>
                <a:off x="1725719" y="3596422"/>
                <a:ext cx="188280" cy="261720"/>
              </p14:xfrm>
            </p:contentPart>
          </mc:Choice>
          <mc:Fallback xmlns="">
            <p:pic>
              <p:nvPicPr>
                <p:cNvPr id="84" name="Ink 83">
                  <a:extLst>
                    <a:ext uri="{FF2B5EF4-FFF2-40B4-BE49-F238E27FC236}">
                      <a16:creationId xmlns:a16="http://schemas.microsoft.com/office/drawing/2014/main" id="{A3CC9C67-A9F6-B4E4-71A2-06095E78C647}"/>
                    </a:ext>
                  </a:extLst>
                </p:cNvPr>
                <p:cNvPicPr/>
                <p:nvPr/>
              </p:nvPicPr>
              <p:blipFill>
                <a:blip r:embed="rId115"/>
                <a:stretch>
                  <a:fillRect/>
                </a:stretch>
              </p:blipFill>
              <p:spPr>
                <a:xfrm>
                  <a:off x="1717079" y="3587782"/>
                  <a:ext cx="205920" cy="27936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50" name="Ink 49">
                  <a:extLst>
                    <a:ext uri="{FF2B5EF4-FFF2-40B4-BE49-F238E27FC236}">
                      <a16:creationId xmlns:a16="http://schemas.microsoft.com/office/drawing/2014/main" id="{EDE4E6FF-1954-952C-79DC-131AABBDD351}"/>
                    </a:ext>
                  </a:extLst>
                </p14:cNvPr>
                <p14:cNvContentPartPr/>
                <p14:nvPr/>
              </p14:nvContentPartPr>
              <p14:xfrm>
                <a:off x="10825079" y="2481502"/>
                <a:ext cx="120240" cy="227520"/>
              </p14:xfrm>
            </p:contentPart>
          </mc:Choice>
          <mc:Fallback xmlns="">
            <p:pic>
              <p:nvPicPr>
                <p:cNvPr id="50" name="Ink 49">
                  <a:extLst>
                    <a:ext uri="{FF2B5EF4-FFF2-40B4-BE49-F238E27FC236}">
                      <a16:creationId xmlns:a16="http://schemas.microsoft.com/office/drawing/2014/main" id="{EDE4E6FF-1954-952C-79DC-131AABBDD351}"/>
                    </a:ext>
                  </a:extLst>
                </p:cNvPr>
                <p:cNvPicPr/>
                <p:nvPr/>
              </p:nvPicPr>
              <p:blipFill>
                <a:blip r:embed="rId117"/>
                <a:stretch>
                  <a:fillRect/>
                </a:stretch>
              </p:blipFill>
              <p:spPr>
                <a:xfrm>
                  <a:off x="10816439" y="2472862"/>
                  <a:ext cx="137880" cy="24516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51" name="Ink 50">
                  <a:extLst>
                    <a:ext uri="{FF2B5EF4-FFF2-40B4-BE49-F238E27FC236}">
                      <a16:creationId xmlns:a16="http://schemas.microsoft.com/office/drawing/2014/main" id="{26EAC578-5D38-9841-CDC0-EDD0BE08656F}"/>
                    </a:ext>
                  </a:extLst>
                </p14:cNvPr>
                <p14:cNvContentPartPr/>
                <p14:nvPr/>
              </p14:nvContentPartPr>
              <p14:xfrm>
                <a:off x="10860719" y="2500942"/>
                <a:ext cx="282960" cy="198360"/>
              </p14:xfrm>
            </p:contentPart>
          </mc:Choice>
          <mc:Fallback xmlns="">
            <p:pic>
              <p:nvPicPr>
                <p:cNvPr id="51" name="Ink 50">
                  <a:extLst>
                    <a:ext uri="{FF2B5EF4-FFF2-40B4-BE49-F238E27FC236}">
                      <a16:creationId xmlns:a16="http://schemas.microsoft.com/office/drawing/2014/main" id="{26EAC578-5D38-9841-CDC0-EDD0BE08656F}"/>
                    </a:ext>
                  </a:extLst>
                </p:cNvPr>
                <p:cNvPicPr/>
                <p:nvPr/>
              </p:nvPicPr>
              <p:blipFill>
                <a:blip r:embed="rId119"/>
                <a:stretch>
                  <a:fillRect/>
                </a:stretch>
              </p:blipFill>
              <p:spPr>
                <a:xfrm>
                  <a:off x="10851719" y="2491942"/>
                  <a:ext cx="3006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52" name="Ink 51">
                  <a:extLst>
                    <a:ext uri="{FF2B5EF4-FFF2-40B4-BE49-F238E27FC236}">
                      <a16:creationId xmlns:a16="http://schemas.microsoft.com/office/drawing/2014/main" id="{1D3ABC3F-3720-FB31-A67A-619F699F66F6}"/>
                    </a:ext>
                  </a:extLst>
                </p14:cNvPr>
                <p14:cNvContentPartPr/>
                <p14:nvPr/>
              </p14:nvContentPartPr>
              <p14:xfrm>
                <a:off x="11181479" y="2503102"/>
                <a:ext cx="105480" cy="163440"/>
              </p14:xfrm>
            </p:contentPart>
          </mc:Choice>
          <mc:Fallback xmlns="">
            <p:pic>
              <p:nvPicPr>
                <p:cNvPr id="52" name="Ink 51">
                  <a:extLst>
                    <a:ext uri="{FF2B5EF4-FFF2-40B4-BE49-F238E27FC236}">
                      <a16:creationId xmlns:a16="http://schemas.microsoft.com/office/drawing/2014/main" id="{1D3ABC3F-3720-FB31-A67A-619F699F66F6}"/>
                    </a:ext>
                  </a:extLst>
                </p:cNvPr>
                <p:cNvPicPr/>
                <p:nvPr/>
              </p:nvPicPr>
              <p:blipFill>
                <a:blip r:embed="rId121"/>
                <a:stretch>
                  <a:fillRect/>
                </a:stretch>
              </p:blipFill>
              <p:spPr>
                <a:xfrm>
                  <a:off x="11172479" y="2494462"/>
                  <a:ext cx="123120" cy="18108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53" name="Ink 52">
                  <a:extLst>
                    <a:ext uri="{FF2B5EF4-FFF2-40B4-BE49-F238E27FC236}">
                      <a16:creationId xmlns:a16="http://schemas.microsoft.com/office/drawing/2014/main" id="{90EEB09C-E34B-F01B-2714-3A7DC0B8D059}"/>
                    </a:ext>
                  </a:extLst>
                </p14:cNvPr>
                <p14:cNvContentPartPr/>
                <p14:nvPr/>
              </p14:nvContentPartPr>
              <p14:xfrm>
                <a:off x="11187239" y="2477902"/>
                <a:ext cx="160920" cy="161280"/>
              </p14:xfrm>
            </p:contentPart>
          </mc:Choice>
          <mc:Fallback xmlns="">
            <p:pic>
              <p:nvPicPr>
                <p:cNvPr id="53" name="Ink 52">
                  <a:extLst>
                    <a:ext uri="{FF2B5EF4-FFF2-40B4-BE49-F238E27FC236}">
                      <a16:creationId xmlns:a16="http://schemas.microsoft.com/office/drawing/2014/main" id="{90EEB09C-E34B-F01B-2714-3A7DC0B8D059}"/>
                    </a:ext>
                  </a:extLst>
                </p:cNvPr>
                <p:cNvPicPr/>
                <p:nvPr/>
              </p:nvPicPr>
              <p:blipFill>
                <a:blip r:embed="rId123"/>
                <a:stretch>
                  <a:fillRect/>
                </a:stretch>
              </p:blipFill>
              <p:spPr>
                <a:xfrm>
                  <a:off x="11178599" y="2468902"/>
                  <a:ext cx="178560" cy="17892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86" name="Ink 85">
                  <a:extLst>
                    <a:ext uri="{FF2B5EF4-FFF2-40B4-BE49-F238E27FC236}">
                      <a16:creationId xmlns:a16="http://schemas.microsoft.com/office/drawing/2014/main" id="{A98D6496-9AFE-0DDD-673F-70481D464761}"/>
                    </a:ext>
                  </a:extLst>
                </p14:cNvPr>
                <p14:cNvContentPartPr/>
                <p14:nvPr/>
              </p14:nvContentPartPr>
              <p14:xfrm>
                <a:off x="11459759" y="2519302"/>
                <a:ext cx="10440" cy="2880"/>
              </p14:xfrm>
            </p:contentPart>
          </mc:Choice>
          <mc:Fallback xmlns="">
            <p:pic>
              <p:nvPicPr>
                <p:cNvPr id="86" name="Ink 85">
                  <a:extLst>
                    <a:ext uri="{FF2B5EF4-FFF2-40B4-BE49-F238E27FC236}">
                      <a16:creationId xmlns:a16="http://schemas.microsoft.com/office/drawing/2014/main" id="{A98D6496-9AFE-0DDD-673F-70481D464761}"/>
                    </a:ext>
                  </a:extLst>
                </p:cNvPr>
                <p:cNvPicPr/>
                <p:nvPr/>
              </p:nvPicPr>
              <p:blipFill>
                <a:blip r:embed="rId125"/>
                <a:stretch>
                  <a:fillRect/>
                </a:stretch>
              </p:blipFill>
              <p:spPr>
                <a:xfrm>
                  <a:off x="11450759" y="2510662"/>
                  <a:ext cx="28080" cy="2052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54" name="Ink 53">
                  <a:extLst>
                    <a:ext uri="{FF2B5EF4-FFF2-40B4-BE49-F238E27FC236}">
                      <a16:creationId xmlns:a16="http://schemas.microsoft.com/office/drawing/2014/main" id="{C3EE4A93-6502-340A-ADD0-6B5EB1FB11CD}"/>
                    </a:ext>
                  </a:extLst>
                </p14:cNvPr>
                <p14:cNvContentPartPr/>
                <p14:nvPr/>
              </p14:nvContentPartPr>
              <p14:xfrm>
                <a:off x="10816799" y="2859502"/>
                <a:ext cx="164520" cy="153000"/>
              </p14:xfrm>
            </p:contentPart>
          </mc:Choice>
          <mc:Fallback xmlns="">
            <p:pic>
              <p:nvPicPr>
                <p:cNvPr id="54" name="Ink 53">
                  <a:extLst>
                    <a:ext uri="{FF2B5EF4-FFF2-40B4-BE49-F238E27FC236}">
                      <a16:creationId xmlns:a16="http://schemas.microsoft.com/office/drawing/2014/main" id="{C3EE4A93-6502-340A-ADD0-6B5EB1FB11CD}"/>
                    </a:ext>
                  </a:extLst>
                </p:cNvPr>
                <p:cNvPicPr/>
                <p:nvPr/>
              </p:nvPicPr>
              <p:blipFill>
                <a:blip r:embed="rId127"/>
                <a:stretch>
                  <a:fillRect/>
                </a:stretch>
              </p:blipFill>
              <p:spPr>
                <a:xfrm>
                  <a:off x="10807799" y="2850502"/>
                  <a:ext cx="182160" cy="170640"/>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55" name="Ink 54">
                  <a:extLst>
                    <a:ext uri="{FF2B5EF4-FFF2-40B4-BE49-F238E27FC236}">
                      <a16:creationId xmlns:a16="http://schemas.microsoft.com/office/drawing/2014/main" id="{1A703A4F-217C-83E9-7AAB-5E562B869716}"/>
                    </a:ext>
                  </a:extLst>
                </p14:cNvPr>
                <p14:cNvContentPartPr/>
                <p14:nvPr/>
              </p14:nvContentPartPr>
              <p14:xfrm>
                <a:off x="11003279" y="2858782"/>
                <a:ext cx="106200" cy="100080"/>
              </p14:xfrm>
            </p:contentPart>
          </mc:Choice>
          <mc:Fallback xmlns="">
            <p:pic>
              <p:nvPicPr>
                <p:cNvPr id="55" name="Ink 54">
                  <a:extLst>
                    <a:ext uri="{FF2B5EF4-FFF2-40B4-BE49-F238E27FC236}">
                      <a16:creationId xmlns:a16="http://schemas.microsoft.com/office/drawing/2014/main" id="{1A703A4F-217C-83E9-7AAB-5E562B869716}"/>
                    </a:ext>
                  </a:extLst>
                </p:cNvPr>
                <p:cNvPicPr/>
                <p:nvPr/>
              </p:nvPicPr>
              <p:blipFill>
                <a:blip r:embed="rId129"/>
                <a:stretch>
                  <a:fillRect/>
                </a:stretch>
              </p:blipFill>
              <p:spPr>
                <a:xfrm>
                  <a:off x="10994279" y="2850142"/>
                  <a:ext cx="123840" cy="117720"/>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56" name="Ink 55">
                  <a:extLst>
                    <a:ext uri="{FF2B5EF4-FFF2-40B4-BE49-F238E27FC236}">
                      <a16:creationId xmlns:a16="http://schemas.microsoft.com/office/drawing/2014/main" id="{75105AF3-C7A4-61B9-FFA5-0A728076E17C}"/>
                    </a:ext>
                  </a:extLst>
                </p14:cNvPr>
                <p14:cNvContentPartPr/>
                <p14:nvPr/>
              </p14:nvContentPartPr>
              <p14:xfrm>
                <a:off x="11136119" y="2851222"/>
                <a:ext cx="73800" cy="74160"/>
              </p14:xfrm>
            </p:contentPart>
          </mc:Choice>
          <mc:Fallback xmlns="">
            <p:pic>
              <p:nvPicPr>
                <p:cNvPr id="56" name="Ink 55">
                  <a:extLst>
                    <a:ext uri="{FF2B5EF4-FFF2-40B4-BE49-F238E27FC236}">
                      <a16:creationId xmlns:a16="http://schemas.microsoft.com/office/drawing/2014/main" id="{75105AF3-C7A4-61B9-FFA5-0A728076E17C}"/>
                    </a:ext>
                  </a:extLst>
                </p:cNvPr>
                <p:cNvPicPr/>
                <p:nvPr/>
              </p:nvPicPr>
              <p:blipFill>
                <a:blip r:embed="rId131"/>
                <a:stretch>
                  <a:fillRect/>
                </a:stretch>
              </p:blipFill>
              <p:spPr>
                <a:xfrm>
                  <a:off x="11127479" y="2842222"/>
                  <a:ext cx="91440" cy="91800"/>
                </a:xfrm>
                <a:prstGeom prst="rect">
                  <a:avLst/>
                </a:prstGeom>
              </p:spPr>
            </p:pic>
          </mc:Fallback>
        </mc:AlternateContent>
        <mc:AlternateContent xmlns:mc="http://schemas.openxmlformats.org/markup-compatibility/2006" xmlns:p14="http://schemas.microsoft.com/office/powerpoint/2010/main">
          <mc:Choice Requires="p14">
            <p:contentPart p14:bwMode="auto" r:id="rId132">
              <p14:nvContentPartPr>
                <p14:cNvPr id="57" name="Ink 56">
                  <a:extLst>
                    <a:ext uri="{FF2B5EF4-FFF2-40B4-BE49-F238E27FC236}">
                      <a16:creationId xmlns:a16="http://schemas.microsoft.com/office/drawing/2014/main" id="{DE92F6CD-D5EE-5A87-5BD9-C0869D3E5416}"/>
                    </a:ext>
                  </a:extLst>
                </p14:cNvPr>
                <p14:cNvContentPartPr/>
                <p14:nvPr/>
              </p14:nvContentPartPr>
              <p14:xfrm>
                <a:off x="11223959" y="2830342"/>
                <a:ext cx="93600" cy="91440"/>
              </p14:xfrm>
            </p:contentPart>
          </mc:Choice>
          <mc:Fallback xmlns="">
            <p:pic>
              <p:nvPicPr>
                <p:cNvPr id="57" name="Ink 56">
                  <a:extLst>
                    <a:ext uri="{FF2B5EF4-FFF2-40B4-BE49-F238E27FC236}">
                      <a16:creationId xmlns:a16="http://schemas.microsoft.com/office/drawing/2014/main" id="{DE92F6CD-D5EE-5A87-5BD9-C0869D3E5416}"/>
                    </a:ext>
                  </a:extLst>
                </p:cNvPr>
                <p:cNvPicPr/>
                <p:nvPr/>
              </p:nvPicPr>
              <p:blipFill>
                <a:blip r:embed="rId133"/>
                <a:stretch>
                  <a:fillRect/>
                </a:stretch>
              </p:blipFill>
              <p:spPr>
                <a:xfrm>
                  <a:off x="11214959" y="2821342"/>
                  <a:ext cx="111240" cy="109080"/>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58" name="Ink 57">
                  <a:extLst>
                    <a:ext uri="{FF2B5EF4-FFF2-40B4-BE49-F238E27FC236}">
                      <a16:creationId xmlns:a16="http://schemas.microsoft.com/office/drawing/2014/main" id="{69AC8CD0-941F-2365-8D83-F2D09B975694}"/>
                    </a:ext>
                  </a:extLst>
                </p14:cNvPr>
                <p14:cNvContentPartPr/>
                <p14:nvPr/>
              </p14:nvContentPartPr>
              <p14:xfrm>
                <a:off x="10952879" y="3151462"/>
                <a:ext cx="10080" cy="11160"/>
              </p14:xfrm>
            </p:contentPart>
          </mc:Choice>
          <mc:Fallback xmlns="">
            <p:pic>
              <p:nvPicPr>
                <p:cNvPr id="58" name="Ink 57">
                  <a:extLst>
                    <a:ext uri="{FF2B5EF4-FFF2-40B4-BE49-F238E27FC236}">
                      <a16:creationId xmlns:a16="http://schemas.microsoft.com/office/drawing/2014/main" id="{69AC8CD0-941F-2365-8D83-F2D09B975694}"/>
                    </a:ext>
                  </a:extLst>
                </p:cNvPr>
                <p:cNvPicPr/>
                <p:nvPr/>
              </p:nvPicPr>
              <p:blipFill>
                <a:blip r:embed="rId135"/>
                <a:stretch>
                  <a:fillRect/>
                </a:stretch>
              </p:blipFill>
              <p:spPr>
                <a:xfrm>
                  <a:off x="10943879" y="3142462"/>
                  <a:ext cx="27720" cy="28800"/>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59" name="Ink 58">
                  <a:extLst>
                    <a:ext uri="{FF2B5EF4-FFF2-40B4-BE49-F238E27FC236}">
                      <a16:creationId xmlns:a16="http://schemas.microsoft.com/office/drawing/2014/main" id="{AAAB004E-7992-DE44-A09C-2BA0FE0ED417}"/>
                    </a:ext>
                  </a:extLst>
                </p14:cNvPr>
                <p14:cNvContentPartPr/>
                <p14:nvPr/>
              </p14:nvContentPartPr>
              <p14:xfrm>
                <a:off x="11046479" y="3111502"/>
                <a:ext cx="105120" cy="96480"/>
              </p14:xfrm>
            </p:contentPart>
          </mc:Choice>
          <mc:Fallback xmlns="">
            <p:pic>
              <p:nvPicPr>
                <p:cNvPr id="59" name="Ink 58">
                  <a:extLst>
                    <a:ext uri="{FF2B5EF4-FFF2-40B4-BE49-F238E27FC236}">
                      <a16:creationId xmlns:a16="http://schemas.microsoft.com/office/drawing/2014/main" id="{AAAB004E-7992-DE44-A09C-2BA0FE0ED417}"/>
                    </a:ext>
                  </a:extLst>
                </p:cNvPr>
                <p:cNvPicPr/>
                <p:nvPr/>
              </p:nvPicPr>
              <p:blipFill>
                <a:blip r:embed="rId137"/>
                <a:stretch>
                  <a:fillRect/>
                </a:stretch>
              </p:blipFill>
              <p:spPr>
                <a:xfrm>
                  <a:off x="11037479" y="3102862"/>
                  <a:ext cx="122760" cy="114120"/>
                </a:xfrm>
                <a:prstGeom prst="rect">
                  <a:avLst/>
                </a:prstGeom>
              </p:spPr>
            </p:pic>
          </mc:Fallback>
        </mc:AlternateContent>
        <mc:AlternateContent xmlns:mc="http://schemas.openxmlformats.org/markup-compatibility/2006" xmlns:p14="http://schemas.microsoft.com/office/powerpoint/2010/main">
          <mc:Choice Requires="p14">
            <p:contentPart p14:bwMode="auto" r:id="rId138">
              <p14:nvContentPartPr>
                <p14:cNvPr id="60" name="Ink 59">
                  <a:extLst>
                    <a:ext uri="{FF2B5EF4-FFF2-40B4-BE49-F238E27FC236}">
                      <a16:creationId xmlns:a16="http://schemas.microsoft.com/office/drawing/2014/main" id="{671A8819-85FC-34E0-DA6A-51BA6717A0B2}"/>
                    </a:ext>
                  </a:extLst>
                </p14:cNvPr>
                <p14:cNvContentPartPr/>
                <p14:nvPr/>
              </p14:nvContentPartPr>
              <p14:xfrm>
                <a:off x="11231519" y="3062542"/>
                <a:ext cx="79200" cy="126720"/>
              </p14:xfrm>
            </p:contentPart>
          </mc:Choice>
          <mc:Fallback xmlns="">
            <p:pic>
              <p:nvPicPr>
                <p:cNvPr id="60" name="Ink 59">
                  <a:extLst>
                    <a:ext uri="{FF2B5EF4-FFF2-40B4-BE49-F238E27FC236}">
                      <a16:creationId xmlns:a16="http://schemas.microsoft.com/office/drawing/2014/main" id="{671A8819-85FC-34E0-DA6A-51BA6717A0B2}"/>
                    </a:ext>
                  </a:extLst>
                </p:cNvPr>
                <p:cNvPicPr/>
                <p:nvPr/>
              </p:nvPicPr>
              <p:blipFill>
                <a:blip r:embed="rId139"/>
                <a:stretch>
                  <a:fillRect/>
                </a:stretch>
              </p:blipFill>
              <p:spPr>
                <a:xfrm>
                  <a:off x="11222519" y="3053902"/>
                  <a:ext cx="96840" cy="144360"/>
                </a:xfrm>
                <a:prstGeom prst="rect">
                  <a:avLst/>
                </a:prstGeom>
              </p:spPr>
            </p:pic>
          </mc:Fallback>
        </mc:AlternateContent>
        <mc:AlternateContent xmlns:mc="http://schemas.openxmlformats.org/markup-compatibility/2006" xmlns:p14="http://schemas.microsoft.com/office/powerpoint/2010/main">
          <mc:Choice Requires="p14">
            <p:contentPart p14:bwMode="auto" r:id="rId140">
              <p14:nvContentPartPr>
                <p14:cNvPr id="61" name="Ink 60">
                  <a:extLst>
                    <a:ext uri="{FF2B5EF4-FFF2-40B4-BE49-F238E27FC236}">
                      <a16:creationId xmlns:a16="http://schemas.microsoft.com/office/drawing/2014/main" id="{5287C88C-3C04-6EA4-29CD-2911D185E2FD}"/>
                    </a:ext>
                  </a:extLst>
                </p14:cNvPr>
                <p14:cNvContentPartPr/>
                <p14:nvPr/>
              </p14:nvContentPartPr>
              <p14:xfrm>
                <a:off x="11225759" y="3136342"/>
                <a:ext cx="63000" cy="18360"/>
              </p14:xfrm>
            </p:contentPart>
          </mc:Choice>
          <mc:Fallback xmlns="">
            <p:pic>
              <p:nvPicPr>
                <p:cNvPr id="61" name="Ink 60">
                  <a:extLst>
                    <a:ext uri="{FF2B5EF4-FFF2-40B4-BE49-F238E27FC236}">
                      <a16:creationId xmlns:a16="http://schemas.microsoft.com/office/drawing/2014/main" id="{5287C88C-3C04-6EA4-29CD-2911D185E2FD}"/>
                    </a:ext>
                  </a:extLst>
                </p:cNvPr>
                <p:cNvPicPr/>
                <p:nvPr/>
              </p:nvPicPr>
              <p:blipFill>
                <a:blip r:embed="rId141"/>
                <a:stretch>
                  <a:fillRect/>
                </a:stretch>
              </p:blipFill>
              <p:spPr>
                <a:xfrm>
                  <a:off x="11216759" y="3127342"/>
                  <a:ext cx="8064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62" name="Ink 61">
                  <a:extLst>
                    <a:ext uri="{FF2B5EF4-FFF2-40B4-BE49-F238E27FC236}">
                      <a16:creationId xmlns:a16="http://schemas.microsoft.com/office/drawing/2014/main" id="{D197EA99-E6B7-6945-CED9-F4C87502AD3C}"/>
                    </a:ext>
                  </a:extLst>
                </p14:cNvPr>
                <p14:cNvContentPartPr/>
                <p14:nvPr/>
              </p14:nvContentPartPr>
              <p14:xfrm>
                <a:off x="11328719" y="3043462"/>
                <a:ext cx="88560" cy="104040"/>
              </p14:xfrm>
            </p:contentPart>
          </mc:Choice>
          <mc:Fallback xmlns="">
            <p:pic>
              <p:nvPicPr>
                <p:cNvPr id="62" name="Ink 61">
                  <a:extLst>
                    <a:ext uri="{FF2B5EF4-FFF2-40B4-BE49-F238E27FC236}">
                      <a16:creationId xmlns:a16="http://schemas.microsoft.com/office/drawing/2014/main" id="{D197EA99-E6B7-6945-CED9-F4C87502AD3C}"/>
                    </a:ext>
                  </a:extLst>
                </p:cNvPr>
                <p:cNvPicPr/>
                <p:nvPr/>
              </p:nvPicPr>
              <p:blipFill>
                <a:blip r:embed="rId143"/>
                <a:stretch>
                  <a:fillRect/>
                </a:stretch>
              </p:blipFill>
              <p:spPr>
                <a:xfrm>
                  <a:off x="11319719" y="3034462"/>
                  <a:ext cx="106200" cy="121680"/>
                </a:xfrm>
                <a:prstGeom prst="rect">
                  <a:avLst/>
                </a:prstGeom>
              </p:spPr>
            </p:pic>
          </mc:Fallback>
        </mc:AlternateContent>
        <mc:AlternateContent xmlns:mc="http://schemas.openxmlformats.org/markup-compatibility/2006" xmlns:p14="http://schemas.microsoft.com/office/powerpoint/2010/main">
          <mc:Choice Requires="p14">
            <p:contentPart p14:bwMode="auto" r:id="rId144">
              <p14:nvContentPartPr>
                <p14:cNvPr id="63" name="Ink 62">
                  <a:extLst>
                    <a:ext uri="{FF2B5EF4-FFF2-40B4-BE49-F238E27FC236}">
                      <a16:creationId xmlns:a16="http://schemas.microsoft.com/office/drawing/2014/main" id="{BE7AAE96-43B5-17FB-48E1-C6C5045C6E30}"/>
                    </a:ext>
                  </a:extLst>
                </p14:cNvPr>
                <p14:cNvContentPartPr/>
                <p14:nvPr/>
              </p14:nvContentPartPr>
              <p14:xfrm>
                <a:off x="11012639" y="3368902"/>
                <a:ext cx="90000" cy="171360"/>
              </p14:xfrm>
            </p:contentPart>
          </mc:Choice>
          <mc:Fallback xmlns="">
            <p:pic>
              <p:nvPicPr>
                <p:cNvPr id="63" name="Ink 62">
                  <a:extLst>
                    <a:ext uri="{FF2B5EF4-FFF2-40B4-BE49-F238E27FC236}">
                      <a16:creationId xmlns:a16="http://schemas.microsoft.com/office/drawing/2014/main" id="{BE7AAE96-43B5-17FB-48E1-C6C5045C6E30}"/>
                    </a:ext>
                  </a:extLst>
                </p:cNvPr>
                <p:cNvPicPr/>
                <p:nvPr/>
              </p:nvPicPr>
              <p:blipFill>
                <a:blip r:embed="rId145"/>
                <a:stretch>
                  <a:fillRect/>
                </a:stretch>
              </p:blipFill>
              <p:spPr>
                <a:xfrm>
                  <a:off x="11003639" y="3359902"/>
                  <a:ext cx="107640" cy="189000"/>
                </a:xfrm>
                <a:prstGeom prst="rect">
                  <a:avLst/>
                </a:prstGeom>
              </p:spPr>
            </p:pic>
          </mc:Fallback>
        </mc:AlternateContent>
        <mc:AlternateContent xmlns:mc="http://schemas.openxmlformats.org/markup-compatibility/2006" xmlns:p14="http://schemas.microsoft.com/office/powerpoint/2010/main">
          <mc:Choice Requires="p14">
            <p:contentPart p14:bwMode="auto" r:id="rId146">
              <p14:nvContentPartPr>
                <p14:cNvPr id="64" name="Ink 63">
                  <a:extLst>
                    <a:ext uri="{FF2B5EF4-FFF2-40B4-BE49-F238E27FC236}">
                      <a16:creationId xmlns:a16="http://schemas.microsoft.com/office/drawing/2014/main" id="{FCF30305-8431-B69E-0914-59505EEA8721}"/>
                    </a:ext>
                  </a:extLst>
                </p14:cNvPr>
                <p14:cNvContentPartPr/>
                <p14:nvPr/>
              </p14:nvContentPartPr>
              <p14:xfrm>
                <a:off x="11156639" y="3417862"/>
                <a:ext cx="79920" cy="136440"/>
              </p14:xfrm>
            </p:contentPart>
          </mc:Choice>
          <mc:Fallback xmlns="">
            <p:pic>
              <p:nvPicPr>
                <p:cNvPr id="64" name="Ink 63">
                  <a:extLst>
                    <a:ext uri="{FF2B5EF4-FFF2-40B4-BE49-F238E27FC236}">
                      <a16:creationId xmlns:a16="http://schemas.microsoft.com/office/drawing/2014/main" id="{FCF30305-8431-B69E-0914-59505EEA8721}"/>
                    </a:ext>
                  </a:extLst>
                </p:cNvPr>
                <p:cNvPicPr/>
                <p:nvPr/>
              </p:nvPicPr>
              <p:blipFill>
                <a:blip r:embed="rId147"/>
                <a:stretch>
                  <a:fillRect/>
                </a:stretch>
              </p:blipFill>
              <p:spPr>
                <a:xfrm>
                  <a:off x="11147999" y="3409222"/>
                  <a:ext cx="97560" cy="154080"/>
                </a:xfrm>
                <a:prstGeom prst="rect">
                  <a:avLst/>
                </a:prstGeom>
              </p:spPr>
            </p:pic>
          </mc:Fallback>
        </mc:AlternateContent>
        <mc:AlternateContent xmlns:mc="http://schemas.openxmlformats.org/markup-compatibility/2006" xmlns:p14="http://schemas.microsoft.com/office/powerpoint/2010/main">
          <mc:Choice Requires="p14">
            <p:contentPart p14:bwMode="auto" r:id="rId148">
              <p14:nvContentPartPr>
                <p14:cNvPr id="65" name="Ink 64">
                  <a:extLst>
                    <a:ext uri="{FF2B5EF4-FFF2-40B4-BE49-F238E27FC236}">
                      <a16:creationId xmlns:a16="http://schemas.microsoft.com/office/drawing/2014/main" id="{0B1115C4-EECB-20C5-87CB-C6F207138051}"/>
                    </a:ext>
                  </a:extLst>
                </p14:cNvPr>
                <p14:cNvContentPartPr/>
                <p14:nvPr/>
              </p14:nvContentPartPr>
              <p14:xfrm>
                <a:off x="11291639" y="3336142"/>
                <a:ext cx="7200" cy="142200"/>
              </p14:xfrm>
            </p:contentPart>
          </mc:Choice>
          <mc:Fallback xmlns="">
            <p:pic>
              <p:nvPicPr>
                <p:cNvPr id="65" name="Ink 64">
                  <a:extLst>
                    <a:ext uri="{FF2B5EF4-FFF2-40B4-BE49-F238E27FC236}">
                      <a16:creationId xmlns:a16="http://schemas.microsoft.com/office/drawing/2014/main" id="{0B1115C4-EECB-20C5-87CB-C6F207138051}"/>
                    </a:ext>
                  </a:extLst>
                </p:cNvPr>
                <p:cNvPicPr/>
                <p:nvPr/>
              </p:nvPicPr>
              <p:blipFill>
                <a:blip r:embed="rId149"/>
                <a:stretch>
                  <a:fillRect/>
                </a:stretch>
              </p:blipFill>
              <p:spPr>
                <a:xfrm>
                  <a:off x="11282999" y="3327502"/>
                  <a:ext cx="24840" cy="159840"/>
                </a:xfrm>
                <a:prstGeom prst="rect">
                  <a:avLst/>
                </a:prstGeom>
              </p:spPr>
            </p:pic>
          </mc:Fallback>
        </mc:AlternateContent>
        <mc:AlternateContent xmlns:mc="http://schemas.openxmlformats.org/markup-compatibility/2006" xmlns:p14="http://schemas.microsoft.com/office/powerpoint/2010/main">
          <mc:Choice Requires="p14">
            <p:contentPart p14:bwMode="auto" r:id="rId150">
              <p14:nvContentPartPr>
                <p14:cNvPr id="66" name="Ink 65">
                  <a:extLst>
                    <a:ext uri="{FF2B5EF4-FFF2-40B4-BE49-F238E27FC236}">
                      <a16:creationId xmlns:a16="http://schemas.microsoft.com/office/drawing/2014/main" id="{84F7E59C-8BB4-4D1F-7521-B19A7E107E3E}"/>
                    </a:ext>
                  </a:extLst>
                </p14:cNvPr>
                <p14:cNvContentPartPr/>
                <p14:nvPr/>
              </p14:nvContentPartPr>
              <p14:xfrm>
                <a:off x="11267159" y="3294382"/>
                <a:ext cx="243720" cy="139320"/>
              </p14:xfrm>
            </p:contentPart>
          </mc:Choice>
          <mc:Fallback xmlns="">
            <p:pic>
              <p:nvPicPr>
                <p:cNvPr id="66" name="Ink 65">
                  <a:extLst>
                    <a:ext uri="{FF2B5EF4-FFF2-40B4-BE49-F238E27FC236}">
                      <a16:creationId xmlns:a16="http://schemas.microsoft.com/office/drawing/2014/main" id="{84F7E59C-8BB4-4D1F-7521-B19A7E107E3E}"/>
                    </a:ext>
                  </a:extLst>
                </p:cNvPr>
                <p:cNvPicPr/>
                <p:nvPr/>
              </p:nvPicPr>
              <p:blipFill>
                <a:blip r:embed="rId151"/>
                <a:stretch>
                  <a:fillRect/>
                </a:stretch>
              </p:blipFill>
              <p:spPr>
                <a:xfrm>
                  <a:off x="11258519" y="3285742"/>
                  <a:ext cx="261360" cy="156960"/>
                </a:xfrm>
                <a:prstGeom prst="rect">
                  <a:avLst/>
                </a:prstGeom>
              </p:spPr>
            </p:pic>
          </mc:Fallback>
        </mc:AlternateContent>
        <mc:AlternateContent xmlns:mc="http://schemas.openxmlformats.org/markup-compatibility/2006" xmlns:p14="http://schemas.microsoft.com/office/powerpoint/2010/main">
          <mc:Choice Requires="p14">
            <p:contentPart p14:bwMode="auto" r:id="rId152">
              <p14:nvContentPartPr>
                <p14:cNvPr id="67" name="Ink 66">
                  <a:extLst>
                    <a:ext uri="{FF2B5EF4-FFF2-40B4-BE49-F238E27FC236}">
                      <a16:creationId xmlns:a16="http://schemas.microsoft.com/office/drawing/2014/main" id="{5895C6DA-3760-4189-3E69-6FC09EAA3DB3}"/>
                    </a:ext>
                  </a:extLst>
                </p14:cNvPr>
                <p14:cNvContentPartPr/>
                <p14:nvPr/>
              </p14:nvContentPartPr>
              <p14:xfrm>
                <a:off x="11561639" y="3304822"/>
                <a:ext cx="93240" cy="93240"/>
              </p14:xfrm>
            </p:contentPart>
          </mc:Choice>
          <mc:Fallback xmlns="">
            <p:pic>
              <p:nvPicPr>
                <p:cNvPr id="67" name="Ink 66">
                  <a:extLst>
                    <a:ext uri="{FF2B5EF4-FFF2-40B4-BE49-F238E27FC236}">
                      <a16:creationId xmlns:a16="http://schemas.microsoft.com/office/drawing/2014/main" id="{5895C6DA-3760-4189-3E69-6FC09EAA3DB3}"/>
                    </a:ext>
                  </a:extLst>
                </p:cNvPr>
                <p:cNvPicPr/>
                <p:nvPr/>
              </p:nvPicPr>
              <p:blipFill>
                <a:blip r:embed="rId153"/>
                <a:stretch>
                  <a:fillRect/>
                </a:stretch>
              </p:blipFill>
              <p:spPr>
                <a:xfrm>
                  <a:off x="11552999" y="3295822"/>
                  <a:ext cx="110880" cy="110880"/>
                </a:xfrm>
                <a:prstGeom prst="rect">
                  <a:avLst/>
                </a:prstGeom>
              </p:spPr>
            </p:pic>
          </mc:Fallback>
        </mc:AlternateContent>
        <mc:AlternateContent xmlns:mc="http://schemas.openxmlformats.org/markup-compatibility/2006" xmlns:p14="http://schemas.microsoft.com/office/powerpoint/2010/main">
          <mc:Choice Requires="p14">
            <p:contentPart p14:bwMode="auto" r:id="rId154">
              <p14:nvContentPartPr>
                <p14:cNvPr id="87" name="Ink 86">
                  <a:extLst>
                    <a:ext uri="{FF2B5EF4-FFF2-40B4-BE49-F238E27FC236}">
                      <a16:creationId xmlns:a16="http://schemas.microsoft.com/office/drawing/2014/main" id="{6E4EC46C-7948-0193-7199-24055220116A}"/>
                    </a:ext>
                  </a:extLst>
                </p14:cNvPr>
                <p14:cNvContentPartPr/>
                <p14:nvPr/>
              </p14:nvContentPartPr>
              <p14:xfrm>
                <a:off x="11396039" y="2909182"/>
                <a:ext cx="54720" cy="18000"/>
              </p14:xfrm>
            </p:contentPart>
          </mc:Choice>
          <mc:Fallback xmlns="">
            <p:pic>
              <p:nvPicPr>
                <p:cNvPr id="87" name="Ink 86">
                  <a:extLst>
                    <a:ext uri="{FF2B5EF4-FFF2-40B4-BE49-F238E27FC236}">
                      <a16:creationId xmlns:a16="http://schemas.microsoft.com/office/drawing/2014/main" id="{6E4EC46C-7948-0193-7199-24055220116A}"/>
                    </a:ext>
                  </a:extLst>
                </p:cNvPr>
                <p:cNvPicPr/>
                <p:nvPr/>
              </p:nvPicPr>
              <p:blipFill>
                <a:blip r:embed="rId155"/>
                <a:stretch>
                  <a:fillRect/>
                </a:stretch>
              </p:blipFill>
              <p:spPr>
                <a:xfrm>
                  <a:off x="11387399" y="2900542"/>
                  <a:ext cx="72360" cy="35640"/>
                </a:xfrm>
                <a:prstGeom prst="rect">
                  <a:avLst/>
                </a:prstGeom>
              </p:spPr>
            </p:pic>
          </mc:Fallback>
        </mc:AlternateContent>
        <mc:AlternateContent xmlns:mc="http://schemas.openxmlformats.org/markup-compatibility/2006" xmlns:p14="http://schemas.microsoft.com/office/powerpoint/2010/main">
          <mc:Choice Requires="p14">
            <p:contentPart p14:bwMode="auto" r:id="rId156">
              <p14:nvContentPartPr>
                <p14:cNvPr id="90" name="Ink 89">
                  <a:extLst>
                    <a:ext uri="{FF2B5EF4-FFF2-40B4-BE49-F238E27FC236}">
                      <a16:creationId xmlns:a16="http://schemas.microsoft.com/office/drawing/2014/main" id="{CC063B20-B60C-2AE2-C0FC-C95B59C0678E}"/>
                    </a:ext>
                  </a:extLst>
                </p14:cNvPr>
                <p14:cNvContentPartPr/>
                <p14:nvPr/>
              </p14:nvContentPartPr>
              <p14:xfrm>
                <a:off x="9880079" y="3946702"/>
                <a:ext cx="244440" cy="206280"/>
              </p14:xfrm>
            </p:contentPart>
          </mc:Choice>
          <mc:Fallback xmlns="">
            <p:pic>
              <p:nvPicPr>
                <p:cNvPr id="90" name="Ink 89">
                  <a:extLst>
                    <a:ext uri="{FF2B5EF4-FFF2-40B4-BE49-F238E27FC236}">
                      <a16:creationId xmlns:a16="http://schemas.microsoft.com/office/drawing/2014/main" id="{CC063B20-B60C-2AE2-C0FC-C95B59C0678E}"/>
                    </a:ext>
                  </a:extLst>
                </p:cNvPr>
                <p:cNvPicPr/>
                <p:nvPr/>
              </p:nvPicPr>
              <p:blipFill>
                <a:blip r:embed="rId157"/>
                <a:stretch>
                  <a:fillRect/>
                </a:stretch>
              </p:blipFill>
              <p:spPr>
                <a:xfrm>
                  <a:off x="9871079" y="3937702"/>
                  <a:ext cx="262080" cy="223920"/>
                </a:xfrm>
                <a:prstGeom prst="rect">
                  <a:avLst/>
                </a:prstGeom>
              </p:spPr>
            </p:pic>
          </mc:Fallback>
        </mc:AlternateContent>
        <mc:AlternateContent xmlns:mc="http://schemas.openxmlformats.org/markup-compatibility/2006" xmlns:p14="http://schemas.microsoft.com/office/powerpoint/2010/main">
          <mc:Choice Requires="p14">
            <p:contentPart p14:bwMode="auto" r:id="rId158">
              <p14:nvContentPartPr>
                <p14:cNvPr id="91" name="Ink 90">
                  <a:extLst>
                    <a:ext uri="{FF2B5EF4-FFF2-40B4-BE49-F238E27FC236}">
                      <a16:creationId xmlns:a16="http://schemas.microsoft.com/office/drawing/2014/main" id="{FF093499-AE94-6A55-D114-C3C347727538}"/>
                    </a:ext>
                  </a:extLst>
                </p14:cNvPr>
                <p14:cNvContentPartPr/>
                <p14:nvPr/>
              </p14:nvContentPartPr>
              <p14:xfrm>
                <a:off x="10102199" y="3933382"/>
                <a:ext cx="162720" cy="239760"/>
              </p14:xfrm>
            </p:contentPart>
          </mc:Choice>
          <mc:Fallback xmlns="">
            <p:pic>
              <p:nvPicPr>
                <p:cNvPr id="91" name="Ink 90">
                  <a:extLst>
                    <a:ext uri="{FF2B5EF4-FFF2-40B4-BE49-F238E27FC236}">
                      <a16:creationId xmlns:a16="http://schemas.microsoft.com/office/drawing/2014/main" id="{FF093499-AE94-6A55-D114-C3C347727538}"/>
                    </a:ext>
                  </a:extLst>
                </p:cNvPr>
                <p:cNvPicPr/>
                <p:nvPr/>
              </p:nvPicPr>
              <p:blipFill>
                <a:blip r:embed="rId159"/>
                <a:stretch>
                  <a:fillRect/>
                </a:stretch>
              </p:blipFill>
              <p:spPr>
                <a:xfrm>
                  <a:off x="10093199" y="3924382"/>
                  <a:ext cx="180360" cy="257400"/>
                </a:xfrm>
                <a:prstGeom prst="rect">
                  <a:avLst/>
                </a:prstGeom>
              </p:spPr>
            </p:pic>
          </mc:Fallback>
        </mc:AlternateContent>
        <mc:AlternateContent xmlns:mc="http://schemas.openxmlformats.org/markup-compatibility/2006" xmlns:p14="http://schemas.microsoft.com/office/powerpoint/2010/main">
          <mc:Choice Requires="p14">
            <p:contentPart p14:bwMode="auto" r:id="rId160">
              <p14:nvContentPartPr>
                <p14:cNvPr id="93" name="Ink 92">
                  <a:extLst>
                    <a:ext uri="{FF2B5EF4-FFF2-40B4-BE49-F238E27FC236}">
                      <a16:creationId xmlns:a16="http://schemas.microsoft.com/office/drawing/2014/main" id="{24C312F5-C2AE-D22E-2ECB-85C5A175FC04}"/>
                    </a:ext>
                  </a:extLst>
                </p14:cNvPr>
                <p14:cNvContentPartPr/>
                <p14:nvPr/>
              </p14:nvContentPartPr>
              <p14:xfrm>
                <a:off x="5552159" y="3620902"/>
                <a:ext cx="36360" cy="194400"/>
              </p14:xfrm>
            </p:contentPart>
          </mc:Choice>
          <mc:Fallback xmlns="">
            <p:pic>
              <p:nvPicPr>
                <p:cNvPr id="93" name="Ink 92">
                  <a:extLst>
                    <a:ext uri="{FF2B5EF4-FFF2-40B4-BE49-F238E27FC236}">
                      <a16:creationId xmlns:a16="http://schemas.microsoft.com/office/drawing/2014/main" id="{24C312F5-C2AE-D22E-2ECB-85C5A175FC04}"/>
                    </a:ext>
                  </a:extLst>
                </p:cNvPr>
                <p:cNvPicPr/>
                <p:nvPr/>
              </p:nvPicPr>
              <p:blipFill>
                <a:blip r:embed="rId161"/>
                <a:stretch>
                  <a:fillRect/>
                </a:stretch>
              </p:blipFill>
              <p:spPr>
                <a:xfrm>
                  <a:off x="5543519" y="3611902"/>
                  <a:ext cx="54000" cy="212040"/>
                </a:xfrm>
                <a:prstGeom prst="rect">
                  <a:avLst/>
                </a:prstGeom>
              </p:spPr>
            </p:pic>
          </mc:Fallback>
        </mc:AlternateContent>
        <mc:AlternateContent xmlns:mc="http://schemas.openxmlformats.org/markup-compatibility/2006" xmlns:p14="http://schemas.microsoft.com/office/powerpoint/2010/main">
          <mc:Choice Requires="p14">
            <p:contentPart p14:bwMode="auto" r:id="rId162">
              <p14:nvContentPartPr>
                <p14:cNvPr id="94" name="Ink 93">
                  <a:extLst>
                    <a:ext uri="{FF2B5EF4-FFF2-40B4-BE49-F238E27FC236}">
                      <a16:creationId xmlns:a16="http://schemas.microsoft.com/office/drawing/2014/main" id="{69D3826B-482A-35B7-E7C8-1B770525443F}"/>
                    </a:ext>
                  </a:extLst>
                </p14:cNvPr>
                <p14:cNvContentPartPr/>
                <p14:nvPr/>
              </p14:nvContentPartPr>
              <p14:xfrm>
                <a:off x="5614799" y="3888022"/>
                <a:ext cx="36000" cy="39960"/>
              </p14:xfrm>
            </p:contentPart>
          </mc:Choice>
          <mc:Fallback xmlns="">
            <p:pic>
              <p:nvPicPr>
                <p:cNvPr id="94" name="Ink 93">
                  <a:extLst>
                    <a:ext uri="{FF2B5EF4-FFF2-40B4-BE49-F238E27FC236}">
                      <a16:creationId xmlns:a16="http://schemas.microsoft.com/office/drawing/2014/main" id="{69D3826B-482A-35B7-E7C8-1B770525443F}"/>
                    </a:ext>
                  </a:extLst>
                </p:cNvPr>
                <p:cNvPicPr/>
                <p:nvPr/>
              </p:nvPicPr>
              <p:blipFill>
                <a:blip r:embed="rId163"/>
                <a:stretch>
                  <a:fillRect/>
                </a:stretch>
              </p:blipFill>
              <p:spPr>
                <a:xfrm>
                  <a:off x="5606159" y="3879382"/>
                  <a:ext cx="53640" cy="57600"/>
                </a:xfrm>
                <a:prstGeom prst="rect">
                  <a:avLst/>
                </a:prstGeom>
              </p:spPr>
            </p:pic>
          </mc:Fallback>
        </mc:AlternateContent>
        <mc:AlternateContent xmlns:mc="http://schemas.openxmlformats.org/markup-compatibility/2006" xmlns:p14="http://schemas.microsoft.com/office/powerpoint/2010/main">
          <mc:Choice Requires="p14">
            <p:contentPart p14:bwMode="auto" r:id="rId164">
              <p14:nvContentPartPr>
                <p14:cNvPr id="95" name="Ink 94">
                  <a:extLst>
                    <a:ext uri="{FF2B5EF4-FFF2-40B4-BE49-F238E27FC236}">
                      <a16:creationId xmlns:a16="http://schemas.microsoft.com/office/drawing/2014/main" id="{0702EC8F-64A5-AFBA-179F-2EF5650FD80A}"/>
                    </a:ext>
                  </a:extLst>
                </p14:cNvPr>
                <p14:cNvContentPartPr/>
                <p14:nvPr/>
              </p14:nvContentPartPr>
              <p14:xfrm>
                <a:off x="5304119" y="3376102"/>
                <a:ext cx="654120" cy="638280"/>
              </p14:xfrm>
            </p:contentPart>
          </mc:Choice>
          <mc:Fallback xmlns="">
            <p:pic>
              <p:nvPicPr>
                <p:cNvPr id="95" name="Ink 94">
                  <a:extLst>
                    <a:ext uri="{FF2B5EF4-FFF2-40B4-BE49-F238E27FC236}">
                      <a16:creationId xmlns:a16="http://schemas.microsoft.com/office/drawing/2014/main" id="{0702EC8F-64A5-AFBA-179F-2EF5650FD80A}"/>
                    </a:ext>
                  </a:extLst>
                </p:cNvPr>
                <p:cNvPicPr/>
                <p:nvPr/>
              </p:nvPicPr>
              <p:blipFill>
                <a:blip r:embed="rId165"/>
                <a:stretch>
                  <a:fillRect/>
                </a:stretch>
              </p:blipFill>
              <p:spPr>
                <a:xfrm>
                  <a:off x="5295479" y="3367462"/>
                  <a:ext cx="671760" cy="655920"/>
                </a:xfrm>
                <a:prstGeom prst="rect">
                  <a:avLst/>
                </a:prstGeom>
              </p:spPr>
            </p:pic>
          </mc:Fallback>
        </mc:AlternateContent>
        <mc:AlternateContent xmlns:mc="http://schemas.openxmlformats.org/markup-compatibility/2006" xmlns:p14="http://schemas.microsoft.com/office/powerpoint/2010/main">
          <mc:Choice Requires="p14">
            <p:contentPart p14:bwMode="auto" r:id="rId166">
              <p14:nvContentPartPr>
                <p14:cNvPr id="97" name="Ink 96">
                  <a:extLst>
                    <a:ext uri="{FF2B5EF4-FFF2-40B4-BE49-F238E27FC236}">
                      <a16:creationId xmlns:a16="http://schemas.microsoft.com/office/drawing/2014/main" id="{49E537CC-C5CF-CDB1-01E8-A889BCA582F3}"/>
                    </a:ext>
                  </a:extLst>
                </p14:cNvPr>
                <p14:cNvContentPartPr/>
                <p14:nvPr/>
              </p14:nvContentPartPr>
              <p14:xfrm>
                <a:off x="1998599" y="2012422"/>
                <a:ext cx="1235880" cy="1289520"/>
              </p14:xfrm>
            </p:contentPart>
          </mc:Choice>
          <mc:Fallback xmlns="">
            <p:pic>
              <p:nvPicPr>
                <p:cNvPr id="97" name="Ink 96">
                  <a:extLst>
                    <a:ext uri="{FF2B5EF4-FFF2-40B4-BE49-F238E27FC236}">
                      <a16:creationId xmlns:a16="http://schemas.microsoft.com/office/drawing/2014/main" id="{49E537CC-C5CF-CDB1-01E8-A889BCA582F3}"/>
                    </a:ext>
                  </a:extLst>
                </p:cNvPr>
                <p:cNvPicPr/>
                <p:nvPr/>
              </p:nvPicPr>
              <p:blipFill>
                <a:blip r:embed="rId167"/>
                <a:stretch>
                  <a:fillRect/>
                </a:stretch>
              </p:blipFill>
              <p:spPr>
                <a:xfrm>
                  <a:off x="1989599" y="2003782"/>
                  <a:ext cx="1253520" cy="1307160"/>
                </a:xfrm>
                <a:prstGeom prst="rect">
                  <a:avLst/>
                </a:prstGeom>
              </p:spPr>
            </p:pic>
          </mc:Fallback>
        </mc:AlternateContent>
        <mc:AlternateContent xmlns:mc="http://schemas.openxmlformats.org/markup-compatibility/2006" xmlns:p14="http://schemas.microsoft.com/office/powerpoint/2010/main">
          <mc:Choice Requires="p14">
            <p:contentPart p14:bwMode="auto" r:id="rId168">
              <p14:nvContentPartPr>
                <p14:cNvPr id="98" name="Ink 97">
                  <a:extLst>
                    <a:ext uri="{FF2B5EF4-FFF2-40B4-BE49-F238E27FC236}">
                      <a16:creationId xmlns:a16="http://schemas.microsoft.com/office/drawing/2014/main" id="{E25E3388-5962-AED0-1222-77EF3E0B13AD}"/>
                    </a:ext>
                  </a:extLst>
                </p14:cNvPr>
                <p14:cNvContentPartPr/>
                <p14:nvPr/>
              </p14:nvContentPartPr>
              <p14:xfrm>
                <a:off x="3165359" y="3282862"/>
                <a:ext cx="53640" cy="32040"/>
              </p14:xfrm>
            </p:contentPart>
          </mc:Choice>
          <mc:Fallback xmlns="">
            <p:pic>
              <p:nvPicPr>
                <p:cNvPr id="98" name="Ink 97">
                  <a:extLst>
                    <a:ext uri="{FF2B5EF4-FFF2-40B4-BE49-F238E27FC236}">
                      <a16:creationId xmlns:a16="http://schemas.microsoft.com/office/drawing/2014/main" id="{E25E3388-5962-AED0-1222-77EF3E0B13AD}"/>
                    </a:ext>
                  </a:extLst>
                </p:cNvPr>
                <p:cNvPicPr/>
                <p:nvPr/>
              </p:nvPicPr>
              <p:blipFill>
                <a:blip r:embed="rId169"/>
                <a:stretch>
                  <a:fillRect/>
                </a:stretch>
              </p:blipFill>
              <p:spPr>
                <a:xfrm>
                  <a:off x="3156359" y="3274222"/>
                  <a:ext cx="71280" cy="49680"/>
                </a:xfrm>
                <a:prstGeom prst="rect">
                  <a:avLst/>
                </a:prstGeom>
              </p:spPr>
            </p:pic>
          </mc:Fallback>
        </mc:AlternateContent>
        <mc:AlternateContent xmlns:mc="http://schemas.openxmlformats.org/markup-compatibility/2006" xmlns:p14="http://schemas.microsoft.com/office/powerpoint/2010/main">
          <mc:Choice Requires="p14">
            <p:contentPart p14:bwMode="auto" r:id="rId170">
              <p14:nvContentPartPr>
                <p14:cNvPr id="99" name="Ink 98">
                  <a:extLst>
                    <a:ext uri="{FF2B5EF4-FFF2-40B4-BE49-F238E27FC236}">
                      <a16:creationId xmlns:a16="http://schemas.microsoft.com/office/drawing/2014/main" id="{C5A35408-48D6-7088-9100-46B48D124A2F}"/>
                    </a:ext>
                  </a:extLst>
                </p14:cNvPr>
                <p14:cNvContentPartPr/>
                <p14:nvPr/>
              </p14:nvContentPartPr>
              <p14:xfrm>
                <a:off x="3289199" y="3215542"/>
                <a:ext cx="67680" cy="110520"/>
              </p14:xfrm>
            </p:contentPart>
          </mc:Choice>
          <mc:Fallback xmlns="">
            <p:pic>
              <p:nvPicPr>
                <p:cNvPr id="99" name="Ink 98">
                  <a:extLst>
                    <a:ext uri="{FF2B5EF4-FFF2-40B4-BE49-F238E27FC236}">
                      <a16:creationId xmlns:a16="http://schemas.microsoft.com/office/drawing/2014/main" id="{C5A35408-48D6-7088-9100-46B48D124A2F}"/>
                    </a:ext>
                  </a:extLst>
                </p:cNvPr>
                <p:cNvPicPr/>
                <p:nvPr/>
              </p:nvPicPr>
              <p:blipFill>
                <a:blip r:embed="rId171"/>
                <a:stretch>
                  <a:fillRect/>
                </a:stretch>
              </p:blipFill>
              <p:spPr>
                <a:xfrm>
                  <a:off x="3280199" y="3206542"/>
                  <a:ext cx="85320" cy="128160"/>
                </a:xfrm>
                <a:prstGeom prst="rect">
                  <a:avLst/>
                </a:prstGeom>
              </p:spPr>
            </p:pic>
          </mc:Fallback>
        </mc:AlternateContent>
        <mc:AlternateContent xmlns:mc="http://schemas.openxmlformats.org/markup-compatibility/2006" xmlns:p14="http://schemas.microsoft.com/office/powerpoint/2010/main">
          <mc:Choice Requires="p14">
            <p:contentPart p14:bwMode="auto" r:id="rId172">
              <p14:nvContentPartPr>
                <p14:cNvPr id="100" name="Ink 99">
                  <a:extLst>
                    <a:ext uri="{FF2B5EF4-FFF2-40B4-BE49-F238E27FC236}">
                      <a16:creationId xmlns:a16="http://schemas.microsoft.com/office/drawing/2014/main" id="{65DEBD43-31FE-B2E9-4751-C7A3FB7CA098}"/>
                    </a:ext>
                  </a:extLst>
                </p14:cNvPr>
                <p14:cNvContentPartPr/>
                <p14:nvPr/>
              </p14:nvContentPartPr>
              <p14:xfrm>
                <a:off x="3227279" y="3349102"/>
                <a:ext cx="186120" cy="376200"/>
              </p14:xfrm>
            </p:contentPart>
          </mc:Choice>
          <mc:Fallback xmlns="">
            <p:pic>
              <p:nvPicPr>
                <p:cNvPr id="100" name="Ink 99">
                  <a:extLst>
                    <a:ext uri="{FF2B5EF4-FFF2-40B4-BE49-F238E27FC236}">
                      <a16:creationId xmlns:a16="http://schemas.microsoft.com/office/drawing/2014/main" id="{65DEBD43-31FE-B2E9-4751-C7A3FB7CA098}"/>
                    </a:ext>
                  </a:extLst>
                </p:cNvPr>
                <p:cNvPicPr/>
                <p:nvPr/>
              </p:nvPicPr>
              <p:blipFill>
                <a:blip r:embed="rId173"/>
                <a:stretch>
                  <a:fillRect/>
                </a:stretch>
              </p:blipFill>
              <p:spPr>
                <a:xfrm>
                  <a:off x="3218279" y="3340462"/>
                  <a:ext cx="203760" cy="393840"/>
                </a:xfrm>
                <a:prstGeom prst="rect">
                  <a:avLst/>
                </a:prstGeom>
              </p:spPr>
            </p:pic>
          </mc:Fallback>
        </mc:AlternateContent>
        <mc:AlternateContent xmlns:mc="http://schemas.openxmlformats.org/markup-compatibility/2006" xmlns:p14="http://schemas.microsoft.com/office/powerpoint/2010/main">
          <mc:Choice Requires="p14">
            <p:contentPart p14:bwMode="auto" r:id="rId174">
              <p14:nvContentPartPr>
                <p14:cNvPr id="101" name="Ink 100">
                  <a:extLst>
                    <a:ext uri="{FF2B5EF4-FFF2-40B4-BE49-F238E27FC236}">
                      <a16:creationId xmlns:a16="http://schemas.microsoft.com/office/drawing/2014/main" id="{5CB77FC4-62C2-46D0-D27E-5C931B00E182}"/>
                    </a:ext>
                  </a:extLst>
                </p14:cNvPr>
                <p14:cNvContentPartPr/>
                <p14:nvPr/>
              </p14:nvContentPartPr>
              <p14:xfrm>
                <a:off x="3381359" y="3708022"/>
                <a:ext cx="97920" cy="58320"/>
              </p14:xfrm>
            </p:contentPart>
          </mc:Choice>
          <mc:Fallback xmlns="">
            <p:pic>
              <p:nvPicPr>
                <p:cNvPr id="101" name="Ink 100">
                  <a:extLst>
                    <a:ext uri="{FF2B5EF4-FFF2-40B4-BE49-F238E27FC236}">
                      <a16:creationId xmlns:a16="http://schemas.microsoft.com/office/drawing/2014/main" id="{5CB77FC4-62C2-46D0-D27E-5C931B00E182}"/>
                    </a:ext>
                  </a:extLst>
                </p:cNvPr>
                <p:cNvPicPr/>
                <p:nvPr/>
              </p:nvPicPr>
              <p:blipFill>
                <a:blip r:embed="rId175"/>
                <a:stretch>
                  <a:fillRect/>
                </a:stretch>
              </p:blipFill>
              <p:spPr>
                <a:xfrm>
                  <a:off x="3372359" y="3699022"/>
                  <a:ext cx="115560" cy="75960"/>
                </a:xfrm>
                <a:prstGeom prst="rect">
                  <a:avLst/>
                </a:prstGeom>
              </p:spPr>
            </p:pic>
          </mc:Fallback>
        </mc:AlternateContent>
        <mc:AlternateContent xmlns:mc="http://schemas.openxmlformats.org/markup-compatibility/2006" xmlns:p14="http://schemas.microsoft.com/office/powerpoint/2010/main">
          <mc:Choice Requires="p14">
            <p:contentPart p14:bwMode="auto" r:id="rId176">
              <p14:nvContentPartPr>
                <p14:cNvPr id="102" name="Ink 101">
                  <a:extLst>
                    <a:ext uri="{FF2B5EF4-FFF2-40B4-BE49-F238E27FC236}">
                      <a16:creationId xmlns:a16="http://schemas.microsoft.com/office/drawing/2014/main" id="{32389F29-430E-6B4C-273D-A1DA7BEE2AD6}"/>
                    </a:ext>
                  </a:extLst>
                </p14:cNvPr>
                <p14:cNvContentPartPr/>
                <p14:nvPr/>
              </p14:nvContentPartPr>
              <p14:xfrm>
                <a:off x="3506999" y="3877942"/>
                <a:ext cx="68400" cy="181440"/>
              </p14:xfrm>
            </p:contentPart>
          </mc:Choice>
          <mc:Fallback xmlns="">
            <p:pic>
              <p:nvPicPr>
                <p:cNvPr id="102" name="Ink 101">
                  <a:extLst>
                    <a:ext uri="{FF2B5EF4-FFF2-40B4-BE49-F238E27FC236}">
                      <a16:creationId xmlns:a16="http://schemas.microsoft.com/office/drawing/2014/main" id="{32389F29-430E-6B4C-273D-A1DA7BEE2AD6}"/>
                    </a:ext>
                  </a:extLst>
                </p:cNvPr>
                <p:cNvPicPr/>
                <p:nvPr/>
              </p:nvPicPr>
              <p:blipFill>
                <a:blip r:embed="rId177"/>
                <a:stretch>
                  <a:fillRect/>
                </a:stretch>
              </p:blipFill>
              <p:spPr>
                <a:xfrm>
                  <a:off x="3497999" y="3869302"/>
                  <a:ext cx="86040" cy="199080"/>
                </a:xfrm>
                <a:prstGeom prst="rect">
                  <a:avLst/>
                </a:prstGeom>
              </p:spPr>
            </p:pic>
          </mc:Fallback>
        </mc:AlternateContent>
        <mc:AlternateContent xmlns:mc="http://schemas.openxmlformats.org/markup-compatibility/2006" xmlns:p14="http://schemas.microsoft.com/office/powerpoint/2010/main">
          <mc:Choice Requires="p14">
            <p:contentPart p14:bwMode="auto" r:id="rId178">
              <p14:nvContentPartPr>
                <p14:cNvPr id="103" name="Ink 102">
                  <a:extLst>
                    <a:ext uri="{FF2B5EF4-FFF2-40B4-BE49-F238E27FC236}">
                      <a16:creationId xmlns:a16="http://schemas.microsoft.com/office/drawing/2014/main" id="{C8C82022-9D8B-A3FB-F6E9-35EF3A15884D}"/>
                    </a:ext>
                  </a:extLst>
                </p14:cNvPr>
                <p14:cNvContentPartPr/>
                <p14:nvPr/>
              </p14:nvContentPartPr>
              <p14:xfrm>
                <a:off x="3514919" y="4025902"/>
                <a:ext cx="124200" cy="50400"/>
              </p14:xfrm>
            </p:contentPart>
          </mc:Choice>
          <mc:Fallback xmlns="">
            <p:pic>
              <p:nvPicPr>
                <p:cNvPr id="103" name="Ink 102">
                  <a:extLst>
                    <a:ext uri="{FF2B5EF4-FFF2-40B4-BE49-F238E27FC236}">
                      <a16:creationId xmlns:a16="http://schemas.microsoft.com/office/drawing/2014/main" id="{C8C82022-9D8B-A3FB-F6E9-35EF3A15884D}"/>
                    </a:ext>
                  </a:extLst>
                </p:cNvPr>
                <p:cNvPicPr/>
                <p:nvPr/>
              </p:nvPicPr>
              <p:blipFill>
                <a:blip r:embed="rId179"/>
                <a:stretch>
                  <a:fillRect/>
                </a:stretch>
              </p:blipFill>
              <p:spPr>
                <a:xfrm>
                  <a:off x="3505919" y="4016902"/>
                  <a:ext cx="141840" cy="68040"/>
                </a:xfrm>
                <a:prstGeom prst="rect">
                  <a:avLst/>
                </a:prstGeom>
              </p:spPr>
            </p:pic>
          </mc:Fallback>
        </mc:AlternateContent>
        <mc:AlternateContent xmlns:mc="http://schemas.openxmlformats.org/markup-compatibility/2006" xmlns:p14="http://schemas.microsoft.com/office/powerpoint/2010/main">
          <mc:Choice Requires="p14">
            <p:contentPart p14:bwMode="auto" r:id="rId180">
              <p14:nvContentPartPr>
                <p14:cNvPr id="105" name="Ink 104">
                  <a:extLst>
                    <a:ext uri="{FF2B5EF4-FFF2-40B4-BE49-F238E27FC236}">
                      <a16:creationId xmlns:a16="http://schemas.microsoft.com/office/drawing/2014/main" id="{DBE032B1-3BEB-1FB2-928F-44762ED2FA48}"/>
                    </a:ext>
                  </a:extLst>
                </p14:cNvPr>
                <p14:cNvContentPartPr/>
                <p14:nvPr/>
              </p14:nvContentPartPr>
              <p14:xfrm>
                <a:off x="2959439" y="5093662"/>
                <a:ext cx="894600" cy="533160"/>
              </p14:xfrm>
            </p:contentPart>
          </mc:Choice>
          <mc:Fallback xmlns="">
            <p:pic>
              <p:nvPicPr>
                <p:cNvPr id="105" name="Ink 104">
                  <a:extLst>
                    <a:ext uri="{FF2B5EF4-FFF2-40B4-BE49-F238E27FC236}">
                      <a16:creationId xmlns:a16="http://schemas.microsoft.com/office/drawing/2014/main" id="{DBE032B1-3BEB-1FB2-928F-44762ED2FA48}"/>
                    </a:ext>
                  </a:extLst>
                </p:cNvPr>
                <p:cNvPicPr/>
                <p:nvPr/>
              </p:nvPicPr>
              <p:blipFill>
                <a:blip r:embed="rId181"/>
                <a:stretch>
                  <a:fillRect/>
                </a:stretch>
              </p:blipFill>
              <p:spPr>
                <a:xfrm>
                  <a:off x="2950439" y="5084662"/>
                  <a:ext cx="912240" cy="550800"/>
                </a:xfrm>
                <a:prstGeom prst="rect">
                  <a:avLst/>
                </a:prstGeom>
              </p:spPr>
            </p:pic>
          </mc:Fallback>
        </mc:AlternateContent>
        <mc:AlternateContent xmlns:mc="http://schemas.openxmlformats.org/markup-compatibility/2006" xmlns:p14="http://schemas.microsoft.com/office/powerpoint/2010/main">
          <mc:Choice Requires="p14">
            <p:contentPart p14:bwMode="auto" r:id="rId182">
              <p14:nvContentPartPr>
                <p14:cNvPr id="106" name="Ink 105">
                  <a:extLst>
                    <a:ext uri="{FF2B5EF4-FFF2-40B4-BE49-F238E27FC236}">
                      <a16:creationId xmlns:a16="http://schemas.microsoft.com/office/drawing/2014/main" id="{6E51F9E3-B617-2D00-8949-C07031ECB426}"/>
                    </a:ext>
                  </a:extLst>
                </p14:cNvPr>
                <p14:cNvContentPartPr/>
                <p14:nvPr/>
              </p14:nvContentPartPr>
              <p14:xfrm>
                <a:off x="3038639" y="4805662"/>
                <a:ext cx="1276200" cy="622800"/>
              </p14:xfrm>
            </p:contentPart>
          </mc:Choice>
          <mc:Fallback xmlns="">
            <p:pic>
              <p:nvPicPr>
                <p:cNvPr id="106" name="Ink 105">
                  <a:extLst>
                    <a:ext uri="{FF2B5EF4-FFF2-40B4-BE49-F238E27FC236}">
                      <a16:creationId xmlns:a16="http://schemas.microsoft.com/office/drawing/2014/main" id="{6E51F9E3-B617-2D00-8949-C07031ECB426}"/>
                    </a:ext>
                  </a:extLst>
                </p:cNvPr>
                <p:cNvPicPr/>
                <p:nvPr/>
              </p:nvPicPr>
              <p:blipFill>
                <a:blip r:embed="rId183"/>
                <a:stretch>
                  <a:fillRect/>
                </a:stretch>
              </p:blipFill>
              <p:spPr>
                <a:xfrm>
                  <a:off x="3029999" y="4796662"/>
                  <a:ext cx="1293840" cy="640440"/>
                </a:xfrm>
                <a:prstGeom prst="rect">
                  <a:avLst/>
                </a:prstGeom>
              </p:spPr>
            </p:pic>
          </mc:Fallback>
        </mc:AlternateContent>
        <mc:AlternateContent xmlns:mc="http://schemas.openxmlformats.org/markup-compatibility/2006" xmlns:p14="http://schemas.microsoft.com/office/powerpoint/2010/main">
          <mc:Choice Requires="p14">
            <p:contentPart p14:bwMode="auto" r:id="rId184">
              <p14:nvContentPartPr>
                <p14:cNvPr id="107" name="Ink 106">
                  <a:extLst>
                    <a:ext uri="{FF2B5EF4-FFF2-40B4-BE49-F238E27FC236}">
                      <a16:creationId xmlns:a16="http://schemas.microsoft.com/office/drawing/2014/main" id="{BB4B72E9-08F3-938C-223A-43A35040A96A}"/>
                    </a:ext>
                  </a:extLst>
                </p14:cNvPr>
                <p14:cNvContentPartPr/>
                <p14:nvPr/>
              </p14:nvContentPartPr>
              <p14:xfrm>
                <a:off x="3083279" y="5187622"/>
                <a:ext cx="208800" cy="270000"/>
              </p14:xfrm>
            </p:contentPart>
          </mc:Choice>
          <mc:Fallback xmlns="">
            <p:pic>
              <p:nvPicPr>
                <p:cNvPr id="107" name="Ink 106">
                  <a:extLst>
                    <a:ext uri="{FF2B5EF4-FFF2-40B4-BE49-F238E27FC236}">
                      <a16:creationId xmlns:a16="http://schemas.microsoft.com/office/drawing/2014/main" id="{BB4B72E9-08F3-938C-223A-43A35040A96A}"/>
                    </a:ext>
                  </a:extLst>
                </p:cNvPr>
                <p:cNvPicPr/>
                <p:nvPr/>
              </p:nvPicPr>
              <p:blipFill>
                <a:blip r:embed="rId185"/>
                <a:stretch>
                  <a:fillRect/>
                </a:stretch>
              </p:blipFill>
              <p:spPr>
                <a:xfrm>
                  <a:off x="3074279" y="5178982"/>
                  <a:ext cx="226440" cy="287640"/>
                </a:xfrm>
                <a:prstGeom prst="rect">
                  <a:avLst/>
                </a:prstGeom>
              </p:spPr>
            </p:pic>
          </mc:Fallback>
        </mc:AlternateContent>
        <mc:AlternateContent xmlns:mc="http://schemas.openxmlformats.org/markup-compatibility/2006" xmlns:p14="http://schemas.microsoft.com/office/powerpoint/2010/main">
          <mc:Choice Requires="p14">
            <p:contentPart p14:bwMode="auto" r:id="rId186">
              <p14:nvContentPartPr>
                <p14:cNvPr id="108" name="Ink 107">
                  <a:extLst>
                    <a:ext uri="{FF2B5EF4-FFF2-40B4-BE49-F238E27FC236}">
                      <a16:creationId xmlns:a16="http://schemas.microsoft.com/office/drawing/2014/main" id="{71A6499D-DC83-64D8-5976-46BD9A837BDF}"/>
                    </a:ext>
                  </a:extLst>
                </p14:cNvPr>
                <p14:cNvContentPartPr/>
                <p14:nvPr/>
              </p14:nvContentPartPr>
              <p14:xfrm>
                <a:off x="3322319" y="5265742"/>
                <a:ext cx="173520" cy="126000"/>
              </p14:xfrm>
            </p:contentPart>
          </mc:Choice>
          <mc:Fallback xmlns="">
            <p:pic>
              <p:nvPicPr>
                <p:cNvPr id="108" name="Ink 107">
                  <a:extLst>
                    <a:ext uri="{FF2B5EF4-FFF2-40B4-BE49-F238E27FC236}">
                      <a16:creationId xmlns:a16="http://schemas.microsoft.com/office/drawing/2014/main" id="{71A6499D-DC83-64D8-5976-46BD9A837BDF}"/>
                    </a:ext>
                  </a:extLst>
                </p:cNvPr>
                <p:cNvPicPr/>
                <p:nvPr/>
              </p:nvPicPr>
              <p:blipFill>
                <a:blip r:embed="rId187"/>
                <a:stretch>
                  <a:fillRect/>
                </a:stretch>
              </p:blipFill>
              <p:spPr>
                <a:xfrm>
                  <a:off x="3313679" y="5256742"/>
                  <a:ext cx="191160" cy="143640"/>
                </a:xfrm>
                <a:prstGeom prst="rect">
                  <a:avLst/>
                </a:prstGeom>
              </p:spPr>
            </p:pic>
          </mc:Fallback>
        </mc:AlternateContent>
        <mc:AlternateContent xmlns:mc="http://schemas.openxmlformats.org/markup-compatibility/2006" xmlns:p14="http://schemas.microsoft.com/office/powerpoint/2010/main">
          <mc:Choice Requires="p14">
            <p:contentPart p14:bwMode="auto" r:id="rId188">
              <p14:nvContentPartPr>
                <p14:cNvPr id="109" name="Ink 108">
                  <a:extLst>
                    <a:ext uri="{FF2B5EF4-FFF2-40B4-BE49-F238E27FC236}">
                      <a16:creationId xmlns:a16="http://schemas.microsoft.com/office/drawing/2014/main" id="{E5FCA172-C2F9-5E7D-F7BC-69DCEA57C4CB}"/>
                    </a:ext>
                  </a:extLst>
                </p14:cNvPr>
                <p14:cNvContentPartPr/>
                <p14:nvPr/>
              </p14:nvContentPartPr>
              <p14:xfrm>
                <a:off x="3486839" y="5222182"/>
                <a:ext cx="171360" cy="225360"/>
              </p14:xfrm>
            </p:contentPart>
          </mc:Choice>
          <mc:Fallback xmlns="">
            <p:pic>
              <p:nvPicPr>
                <p:cNvPr id="109" name="Ink 108">
                  <a:extLst>
                    <a:ext uri="{FF2B5EF4-FFF2-40B4-BE49-F238E27FC236}">
                      <a16:creationId xmlns:a16="http://schemas.microsoft.com/office/drawing/2014/main" id="{E5FCA172-C2F9-5E7D-F7BC-69DCEA57C4CB}"/>
                    </a:ext>
                  </a:extLst>
                </p:cNvPr>
                <p:cNvPicPr/>
                <p:nvPr/>
              </p:nvPicPr>
              <p:blipFill>
                <a:blip r:embed="rId189"/>
                <a:stretch>
                  <a:fillRect/>
                </a:stretch>
              </p:blipFill>
              <p:spPr>
                <a:xfrm>
                  <a:off x="3478199" y="5213542"/>
                  <a:ext cx="189000" cy="243000"/>
                </a:xfrm>
                <a:prstGeom prst="rect">
                  <a:avLst/>
                </a:prstGeom>
              </p:spPr>
            </p:pic>
          </mc:Fallback>
        </mc:AlternateContent>
        <mc:AlternateContent xmlns:mc="http://schemas.openxmlformats.org/markup-compatibility/2006" xmlns:p14="http://schemas.microsoft.com/office/powerpoint/2010/main">
          <mc:Choice Requires="p14">
            <p:contentPart p14:bwMode="auto" r:id="rId190">
              <p14:nvContentPartPr>
                <p14:cNvPr id="110" name="Ink 109">
                  <a:extLst>
                    <a:ext uri="{FF2B5EF4-FFF2-40B4-BE49-F238E27FC236}">
                      <a16:creationId xmlns:a16="http://schemas.microsoft.com/office/drawing/2014/main" id="{A4EC1CA6-AB86-F285-6098-D98A8B400498}"/>
                    </a:ext>
                  </a:extLst>
                </p14:cNvPr>
                <p14:cNvContentPartPr/>
                <p14:nvPr/>
              </p14:nvContentPartPr>
              <p14:xfrm>
                <a:off x="3645599" y="5193382"/>
                <a:ext cx="53280" cy="106560"/>
              </p14:xfrm>
            </p:contentPart>
          </mc:Choice>
          <mc:Fallback xmlns="">
            <p:pic>
              <p:nvPicPr>
                <p:cNvPr id="110" name="Ink 109">
                  <a:extLst>
                    <a:ext uri="{FF2B5EF4-FFF2-40B4-BE49-F238E27FC236}">
                      <a16:creationId xmlns:a16="http://schemas.microsoft.com/office/drawing/2014/main" id="{A4EC1CA6-AB86-F285-6098-D98A8B400498}"/>
                    </a:ext>
                  </a:extLst>
                </p:cNvPr>
                <p:cNvPicPr/>
                <p:nvPr/>
              </p:nvPicPr>
              <p:blipFill>
                <a:blip r:embed="rId191"/>
                <a:stretch>
                  <a:fillRect/>
                </a:stretch>
              </p:blipFill>
              <p:spPr>
                <a:xfrm>
                  <a:off x="3636599" y="5184382"/>
                  <a:ext cx="70920" cy="124200"/>
                </a:xfrm>
                <a:prstGeom prst="rect">
                  <a:avLst/>
                </a:prstGeom>
              </p:spPr>
            </p:pic>
          </mc:Fallback>
        </mc:AlternateContent>
        <mc:AlternateContent xmlns:mc="http://schemas.openxmlformats.org/markup-compatibility/2006" xmlns:p14="http://schemas.microsoft.com/office/powerpoint/2010/main">
          <mc:Choice Requires="p14">
            <p:contentPart p14:bwMode="auto" r:id="rId192">
              <p14:nvContentPartPr>
                <p14:cNvPr id="111" name="Ink 110">
                  <a:extLst>
                    <a:ext uri="{FF2B5EF4-FFF2-40B4-BE49-F238E27FC236}">
                      <a16:creationId xmlns:a16="http://schemas.microsoft.com/office/drawing/2014/main" id="{ADA65EC1-A82F-F0E8-0139-773FB6061690}"/>
                    </a:ext>
                  </a:extLst>
                </p14:cNvPr>
                <p14:cNvContentPartPr/>
                <p14:nvPr/>
              </p14:nvContentPartPr>
              <p14:xfrm>
                <a:off x="3614279" y="5080702"/>
                <a:ext cx="12600" cy="19080"/>
              </p14:xfrm>
            </p:contentPart>
          </mc:Choice>
          <mc:Fallback xmlns="">
            <p:pic>
              <p:nvPicPr>
                <p:cNvPr id="111" name="Ink 110">
                  <a:extLst>
                    <a:ext uri="{FF2B5EF4-FFF2-40B4-BE49-F238E27FC236}">
                      <a16:creationId xmlns:a16="http://schemas.microsoft.com/office/drawing/2014/main" id="{ADA65EC1-A82F-F0E8-0139-773FB6061690}"/>
                    </a:ext>
                  </a:extLst>
                </p:cNvPr>
                <p:cNvPicPr/>
                <p:nvPr/>
              </p:nvPicPr>
              <p:blipFill>
                <a:blip r:embed="rId193"/>
                <a:stretch>
                  <a:fillRect/>
                </a:stretch>
              </p:blipFill>
              <p:spPr>
                <a:xfrm>
                  <a:off x="3605279" y="5071702"/>
                  <a:ext cx="30240" cy="36720"/>
                </a:xfrm>
                <a:prstGeom prst="rect">
                  <a:avLst/>
                </a:prstGeom>
              </p:spPr>
            </p:pic>
          </mc:Fallback>
        </mc:AlternateContent>
        <mc:AlternateContent xmlns:mc="http://schemas.openxmlformats.org/markup-compatibility/2006" xmlns:p14="http://schemas.microsoft.com/office/powerpoint/2010/main">
          <mc:Choice Requires="p14">
            <p:contentPart p14:bwMode="auto" r:id="rId194">
              <p14:nvContentPartPr>
                <p14:cNvPr id="112" name="Ink 111">
                  <a:extLst>
                    <a:ext uri="{FF2B5EF4-FFF2-40B4-BE49-F238E27FC236}">
                      <a16:creationId xmlns:a16="http://schemas.microsoft.com/office/drawing/2014/main" id="{2529388F-55AB-40E7-7979-4A4D17C4D353}"/>
                    </a:ext>
                  </a:extLst>
                </p14:cNvPr>
                <p14:cNvContentPartPr/>
                <p14:nvPr/>
              </p14:nvContentPartPr>
              <p14:xfrm>
                <a:off x="3694199" y="5142982"/>
                <a:ext cx="173520" cy="155880"/>
              </p14:xfrm>
            </p:contentPart>
          </mc:Choice>
          <mc:Fallback xmlns="">
            <p:pic>
              <p:nvPicPr>
                <p:cNvPr id="112" name="Ink 111">
                  <a:extLst>
                    <a:ext uri="{FF2B5EF4-FFF2-40B4-BE49-F238E27FC236}">
                      <a16:creationId xmlns:a16="http://schemas.microsoft.com/office/drawing/2014/main" id="{2529388F-55AB-40E7-7979-4A4D17C4D353}"/>
                    </a:ext>
                  </a:extLst>
                </p:cNvPr>
                <p:cNvPicPr/>
                <p:nvPr/>
              </p:nvPicPr>
              <p:blipFill>
                <a:blip r:embed="rId195"/>
                <a:stretch>
                  <a:fillRect/>
                </a:stretch>
              </p:blipFill>
              <p:spPr>
                <a:xfrm>
                  <a:off x="3685199" y="5133982"/>
                  <a:ext cx="191160" cy="173520"/>
                </a:xfrm>
                <a:prstGeom prst="rect">
                  <a:avLst/>
                </a:prstGeom>
              </p:spPr>
            </p:pic>
          </mc:Fallback>
        </mc:AlternateContent>
        <mc:AlternateContent xmlns:mc="http://schemas.openxmlformats.org/markup-compatibility/2006" xmlns:p14="http://schemas.microsoft.com/office/powerpoint/2010/main">
          <mc:Choice Requires="p14">
            <p:contentPart p14:bwMode="auto" r:id="rId196">
              <p14:nvContentPartPr>
                <p14:cNvPr id="113" name="Ink 112">
                  <a:extLst>
                    <a:ext uri="{FF2B5EF4-FFF2-40B4-BE49-F238E27FC236}">
                      <a16:creationId xmlns:a16="http://schemas.microsoft.com/office/drawing/2014/main" id="{28CDB494-3A59-E9ED-A97C-889B937EF147}"/>
                    </a:ext>
                  </a:extLst>
                </p14:cNvPr>
                <p14:cNvContentPartPr/>
                <p14:nvPr/>
              </p14:nvContentPartPr>
              <p14:xfrm>
                <a:off x="3855119" y="5110942"/>
                <a:ext cx="140760" cy="125640"/>
              </p14:xfrm>
            </p:contentPart>
          </mc:Choice>
          <mc:Fallback xmlns="">
            <p:pic>
              <p:nvPicPr>
                <p:cNvPr id="113" name="Ink 112">
                  <a:extLst>
                    <a:ext uri="{FF2B5EF4-FFF2-40B4-BE49-F238E27FC236}">
                      <a16:creationId xmlns:a16="http://schemas.microsoft.com/office/drawing/2014/main" id="{28CDB494-3A59-E9ED-A97C-889B937EF147}"/>
                    </a:ext>
                  </a:extLst>
                </p:cNvPr>
                <p:cNvPicPr/>
                <p:nvPr/>
              </p:nvPicPr>
              <p:blipFill>
                <a:blip r:embed="rId197"/>
                <a:stretch>
                  <a:fillRect/>
                </a:stretch>
              </p:blipFill>
              <p:spPr>
                <a:xfrm>
                  <a:off x="3846119" y="5101942"/>
                  <a:ext cx="158400" cy="143280"/>
                </a:xfrm>
                <a:prstGeom prst="rect">
                  <a:avLst/>
                </a:prstGeom>
              </p:spPr>
            </p:pic>
          </mc:Fallback>
        </mc:AlternateContent>
        <mc:AlternateContent xmlns:mc="http://schemas.openxmlformats.org/markup-compatibility/2006" xmlns:p14="http://schemas.microsoft.com/office/powerpoint/2010/main">
          <mc:Choice Requires="p14">
            <p:contentPart p14:bwMode="auto" r:id="rId198">
              <p14:nvContentPartPr>
                <p14:cNvPr id="115" name="Ink 114">
                  <a:extLst>
                    <a:ext uri="{FF2B5EF4-FFF2-40B4-BE49-F238E27FC236}">
                      <a16:creationId xmlns:a16="http://schemas.microsoft.com/office/drawing/2014/main" id="{A0625B5D-F983-102E-BC57-646E1D256D93}"/>
                    </a:ext>
                  </a:extLst>
                </p14:cNvPr>
                <p14:cNvContentPartPr/>
                <p14:nvPr/>
              </p14:nvContentPartPr>
              <p14:xfrm>
                <a:off x="3406919" y="4409302"/>
                <a:ext cx="21600" cy="514800"/>
              </p14:xfrm>
            </p:contentPart>
          </mc:Choice>
          <mc:Fallback xmlns="">
            <p:pic>
              <p:nvPicPr>
                <p:cNvPr id="115" name="Ink 114">
                  <a:extLst>
                    <a:ext uri="{FF2B5EF4-FFF2-40B4-BE49-F238E27FC236}">
                      <a16:creationId xmlns:a16="http://schemas.microsoft.com/office/drawing/2014/main" id="{A0625B5D-F983-102E-BC57-646E1D256D93}"/>
                    </a:ext>
                  </a:extLst>
                </p:cNvPr>
                <p:cNvPicPr/>
                <p:nvPr/>
              </p:nvPicPr>
              <p:blipFill>
                <a:blip r:embed="rId199"/>
                <a:stretch>
                  <a:fillRect/>
                </a:stretch>
              </p:blipFill>
              <p:spPr>
                <a:xfrm>
                  <a:off x="3398279" y="4400302"/>
                  <a:ext cx="39240" cy="532440"/>
                </a:xfrm>
                <a:prstGeom prst="rect">
                  <a:avLst/>
                </a:prstGeom>
              </p:spPr>
            </p:pic>
          </mc:Fallback>
        </mc:AlternateContent>
        <mc:AlternateContent xmlns:mc="http://schemas.openxmlformats.org/markup-compatibility/2006" xmlns:p14="http://schemas.microsoft.com/office/powerpoint/2010/main">
          <mc:Choice Requires="p14">
            <p:contentPart p14:bwMode="auto" r:id="rId200">
              <p14:nvContentPartPr>
                <p14:cNvPr id="116" name="Ink 115">
                  <a:extLst>
                    <a:ext uri="{FF2B5EF4-FFF2-40B4-BE49-F238E27FC236}">
                      <a16:creationId xmlns:a16="http://schemas.microsoft.com/office/drawing/2014/main" id="{19545D19-BC10-F03B-B42C-8EF362C58ECF}"/>
                    </a:ext>
                  </a:extLst>
                </p14:cNvPr>
                <p14:cNvContentPartPr/>
                <p14:nvPr/>
              </p14:nvContentPartPr>
              <p14:xfrm>
                <a:off x="3454799" y="4755262"/>
                <a:ext cx="665640" cy="170280"/>
              </p14:xfrm>
            </p:contentPart>
          </mc:Choice>
          <mc:Fallback xmlns="">
            <p:pic>
              <p:nvPicPr>
                <p:cNvPr id="116" name="Ink 115">
                  <a:extLst>
                    <a:ext uri="{FF2B5EF4-FFF2-40B4-BE49-F238E27FC236}">
                      <a16:creationId xmlns:a16="http://schemas.microsoft.com/office/drawing/2014/main" id="{19545D19-BC10-F03B-B42C-8EF362C58ECF}"/>
                    </a:ext>
                  </a:extLst>
                </p:cNvPr>
                <p:cNvPicPr/>
                <p:nvPr/>
              </p:nvPicPr>
              <p:blipFill>
                <a:blip r:embed="rId201"/>
                <a:stretch>
                  <a:fillRect/>
                </a:stretch>
              </p:blipFill>
              <p:spPr>
                <a:xfrm>
                  <a:off x="3445799" y="4746622"/>
                  <a:ext cx="683280" cy="187920"/>
                </a:xfrm>
                <a:prstGeom prst="rect">
                  <a:avLst/>
                </a:prstGeom>
              </p:spPr>
            </p:pic>
          </mc:Fallback>
        </mc:AlternateContent>
        <mc:AlternateContent xmlns:mc="http://schemas.openxmlformats.org/markup-compatibility/2006" xmlns:p14="http://schemas.microsoft.com/office/powerpoint/2010/main">
          <mc:Choice Requires="p14">
            <p:contentPart p14:bwMode="auto" r:id="rId202">
              <p14:nvContentPartPr>
                <p14:cNvPr id="117" name="Ink 116">
                  <a:extLst>
                    <a:ext uri="{FF2B5EF4-FFF2-40B4-BE49-F238E27FC236}">
                      <a16:creationId xmlns:a16="http://schemas.microsoft.com/office/drawing/2014/main" id="{776A6FC4-77C3-3EFA-9B50-58C76175D2F2}"/>
                    </a:ext>
                  </a:extLst>
                </p14:cNvPr>
                <p14:cNvContentPartPr/>
                <p14:nvPr/>
              </p14:nvContentPartPr>
              <p14:xfrm>
                <a:off x="3396119" y="4388422"/>
                <a:ext cx="743400" cy="238680"/>
              </p14:xfrm>
            </p:contentPart>
          </mc:Choice>
          <mc:Fallback xmlns="">
            <p:pic>
              <p:nvPicPr>
                <p:cNvPr id="117" name="Ink 116">
                  <a:extLst>
                    <a:ext uri="{FF2B5EF4-FFF2-40B4-BE49-F238E27FC236}">
                      <a16:creationId xmlns:a16="http://schemas.microsoft.com/office/drawing/2014/main" id="{776A6FC4-77C3-3EFA-9B50-58C76175D2F2}"/>
                    </a:ext>
                  </a:extLst>
                </p:cNvPr>
                <p:cNvPicPr/>
                <p:nvPr/>
              </p:nvPicPr>
              <p:blipFill>
                <a:blip r:embed="rId203"/>
                <a:stretch>
                  <a:fillRect/>
                </a:stretch>
              </p:blipFill>
              <p:spPr>
                <a:xfrm>
                  <a:off x="3387479" y="4379422"/>
                  <a:ext cx="761040" cy="256320"/>
                </a:xfrm>
                <a:prstGeom prst="rect">
                  <a:avLst/>
                </a:prstGeom>
              </p:spPr>
            </p:pic>
          </mc:Fallback>
        </mc:AlternateContent>
        <mc:AlternateContent xmlns:mc="http://schemas.openxmlformats.org/markup-compatibility/2006" xmlns:p14="http://schemas.microsoft.com/office/powerpoint/2010/main">
          <mc:Choice Requires="p14">
            <p:contentPart p14:bwMode="auto" r:id="rId204">
              <p14:nvContentPartPr>
                <p14:cNvPr id="118" name="Ink 117">
                  <a:extLst>
                    <a:ext uri="{FF2B5EF4-FFF2-40B4-BE49-F238E27FC236}">
                      <a16:creationId xmlns:a16="http://schemas.microsoft.com/office/drawing/2014/main" id="{9280688B-BDC7-33FC-47BA-8C65BF26656B}"/>
                    </a:ext>
                  </a:extLst>
                </p14:cNvPr>
                <p14:cNvContentPartPr/>
                <p14:nvPr/>
              </p14:nvContentPartPr>
              <p14:xfrm>
                <a:off x="3493319" y="4647982"/>
                <a:ext cx="135360" cy="186120"/>
              </p14:xfrm>
            </p:contentPart>
          </mc:Choice>
          <mc:Fallback xmlns="">
            <p:pic>
              <p:nvPicPr>
                <p:cNvPr id="118" name="Ink 117">
                  <a:extLst>
                    <a:ext uri="{FF2B5EF4-FFF2-40B4-BE49-F238E27FC236}">
                      <a16:creationId xmlns:a16="http://schemas.microsoft.com/office/drawing/2014/main" id="{9280688B-BDC7-33FC-47BA-8C65BF26656B}"/>
                    </a:ext>
                  </a:extLst>
                </p:cNvPr>
                <p:cNvPicPr/>
                <p:nvPr/>
              </p:nvPicPr>
              <p:blipFill>
                <a:blip r:embed="rId205"/>
                <a:stretch>
                  <a:fillRect/>
                </a:stretch>
              </p:blipFill>
              <p:spPr>
                <a:xfrm>
                  <a:off x="3484679" y="4639342"/>
                  <a:ext cx="153000" cy="203760"/>
                </a:xfrm>
                <a:prstGeom prst="rect">
                  <a:avLst/>
                </a:prstGeom>
              </p:spPr>
            </p:pic>
          </mc:Fallback>
        </mc:AlternateContent>
        <mc:AlternateContent xmlns:mc="http://schemas.openxmlformats.org/markup-compatibility/2006" xmlns:p14="http://schemas.microsoft.com/office/powerpoint/2010/main">
          <mc:Choice Requires="p14">
            <p:contentPart p14:bwMode="auto" r:id="rId206">
              <p14:nvContentPartPr>
                <p14:cNvPr id="119" name="Ink 118">
                  <a:extLst>
                    <a:ext uri="{FF2B5EF4-FFF2-40B4-BE49-F238E27FC236}">
                      <a16:creationId xmlns:a16="http://schemas.microsoft.com/office/drawing/2014/main" id="{9DD97C9B-6151-A8AC-5ABC-864382A34BF4}"/>
                    </a:ext>
                  </a:extLst>
                </p14:cNvPr>
                <p14:cNvContentPartPr/>
                <p14:nvPr/>
              </p14:nvContentPartPr>
              <p14:xfrm>
                <a:off x="3652439" y="4694422"/>
                <a:ext cx="90360" cy="118800"/>
              </p14:xfrm>
            </p:contentPart>
          </mc:Choice>
          <mc:Fallback xmlns="">
            <p:pic>
              <p:nvPicPr>
                <p:cNvPr id="119" name="Ink 118">
                  <a:extLst>
                    <a:ext uri="{FF2B5EF4-FFF2-40B4-BE49-F238E27FC236}">
                      <a16:creationId xmlns:a16="http://schemas.microsoft.com/office/drawing/2014/main" id="{9DD97C9B-6151-A8AC-5ABC-864382A34BF4}"/>
                    </a:ext>
                  </a:extLst>
                </p:cNvPr>
                <p:cNvPicPr/>
                <p:nvPr/>
              </p:nvPicPr>
              <p:blipFill>
                <a:blip r:embed="rId207"/>
                <a:stretch>
                  <a:fillRect/>
                </a:stretch>
              </p:blipFill>
              <p:spPr>
                <a:xfrm>
                  <a:off x="3643799" y="4685422"/>
                  <a:ext cx="108000" cy="136440"/>
                </a:xfrm>
                <a:prstGeom prst="rect">
                  <a:avLst/>
                </a:prstGeom>
              </p:spPr>
            </p:pic>
          </mc:Fallback>
        </mc:AlternateContent>
        <mc:AlternateContent xmlns:mc="http://schemas.openxmlformats.org/markup-compatibility/2006" xmlns:p14="http://schemas.microsoft.com/office/powerpoint/2010/main">
          <mc:Choice Requires="p14">
            <p:contentPart p14:bwMode="auto" r:id="rId208">
              <p14:nvContentPartPr>
                <p14:cNvPr id="120" name="Ink 119">
                  <a:extLst>
                    <a:ext uri="{FF2B5EF4-FFF2-40B4-BE49-F238E27FC236}">
                      <a16:creationId xmlns:a16="http://schemas.microsoft.com/office/drawing/2014/main" id="{E930BC34-449E-8A40-13EE-551D334CFF30}"/>
                    </a:ext>
                  </a:extLst>
                </p14:cNvPr>
                <p14:cNvContentPartPr/>
                <p14:nvPr/>
              </p14:nvContentPartPr>
              <p14:xfrm>
                <a:off x="3738839" y="4633582"/>
                <a:ext cx="84600" cy="161280"/>
              </p14:xfrm>
            </p:contentPart>
          </mc:Choice>
          <mc:Fallback xmlns="">
            <p:pic>
              <p:nvPicPr>
                <p:cNvPr id="120" name="Ink 119">
                  <a:extLst>
                    <a:ext uri="{FF2B5EF4-FFF2-40B4-BE49-F238E27FC236}">
                      <a16:creationId xmlns:a16="http://schemas.microsoft.com/office/drawing/2014/main" id="{E930BC34-449E-8A40-13EE-551D334CFF30}"/>
                    </a:ext>
                  </a:extLst>
                </p:cNvPr>
                <p:cNvPicPr/>
                <p:nvPr/>
              </p:nvPicPr>
              <p:blipFill>
                <a:blip r:embed="rId209"/>
                <a:stretch>
                  <a:fillRect/>
                </a:stretch>
              </p:blipFill>
              <p:spPr>
                <a:xfrm>
                  <a:off x="3730199" y="4624942"/>
                  <a:ext cx="102240" cy="178920"/>
                </a:xfrm>
                <a:prstGeom prst="rect">
                  <a:avLst/>
                </a:prstGeom>
              </p:spPr>
            </p:pic>
          </mc:Fallback>
        </mc:AlternateContent>
        <mc:AlternateContent xmlns:mc="http://schemas.openxmlformats.org/markup-compatibility/2006" xmlns:p14="http://schemas.microsoft.com/office/powerpoint/2010/main">
          <mc:Choice Requires="p14">
            <p:contentPart p14:bwMode="auto" r:id="rId210">
              <p14:nvContentPartPr>
                <p14:cNvPr id="121" name="Ink 120">
                  <a:extLst>
                    <a:ext uri="{FF2B5EF4-FFF2-40B4-BE49-F238E27FC236}">
                      <a16:creationId xmlns:a16="http://schemas.microsoft.com/office/drawing/2014/main" id="{448E19FB-DFEE-AE3E-3D56-43B9CFFBB675}"/>
                    </a:ext>
                  </a:extLst>
                </p14:cNvPr>
                <p14:cNvContentPartPr/>
                <p14:nvPr/>
              </p14:nvContentPartPr>
              <p14:xfrm>
                <a:off x="3852239" y="4624222"/>
                <a:ext cx="47520" cy="136080"/>
              </p14:xfrm>
            </p:contentPart>
          </mc:Choice>
          <mc:Fallback xmlns="">
            <p:pic>
              <p:nvPicPr>
                <p:cNvPr id="121" name="Ink 120">
                  <a:extLst>
                    <a:ext uri="{FF2B5EF4-FFF2-40B4-BE49-F238E27FC236}">
                      <a16:creationId xmlns:a16="http://schemas.microsoft.com/office/drawing/2014/main" id="{448E19FB-DFEE-AE3E-3D56-43B9CFFBB675}"/>
                    </a:ext>
                  </a:extLst>
                </p:cNvPr>
                <p:cNvPicPr/>
                <p:nvPr/>
              </p:nvPicPr>
              <p:blipFill>
                <a:blip r:embed="rId211"/>
                <a:stretch>
                  <a:fillRect/>
                </a:stretch>
              </p:blipFill>
              <p:spPr>
                <a:xfrm>
                  <a:off x="3843599" y="4615582"/>
                  <a:ext cx="65160" cy="153720"/>
                </a:xfrm>
                <a:prstGeom prst="rect">
                  <a:avLst/>
                </a:prstGeom>
              </p:spPr>
            </p:pic>
          </mc:Fallback>
        </mc:AlternateContent>
        <mc:AlternateContent xmlns:mc="http://schemas.openxmlformats.org/markup-compatibility/2006" xmlns:p14="http://schemas.microsoft.com/office/powerpoint/2010/main">
          <mc:Choice Requires="p14">
            <p:contentPart p14:bwMode="auto" r:id="rId212">
              <p14:nvContentPartPr>
                <p14:cNvPr id="122" name="Ink 121">
                  <a:extLst>
                    <a:ext uri="{FF2B5EF4-FFF2-40B4-BE49-F238E27FC236}">
                      <a16:creationId xmlns:a16="http://schemas.microsoft.com/office/drawing/2014/main" id="{409D9C74-4E31-ACB2-96DA-AB816FB1B943}"/>
                    </a:ext>
                  </a:extLst>
                </p14:cNvPr>
                <p14:cNvContentPartPr/>
                <p14:nvPr/>
              </p14:nvContentPartPr>
              <p14:xfrm>
                <a:off x="3863039" y="4639702"/>
                <a:ext cx="169920" cy="86400"/>
              </p14:xfrm>
            </p:contentPart>
          </mc:Choice>
          <mc:Fallback xmlns="">
            <p:pic>
              <p:nvPicPr>
                <p:cNvPr id="122" name="Ink 121">
                  <a:extLst>
                    <a:ext uri="{FF2B5EF4-FFF2-40B4-BE49-F238E27FC236}">
                      <a16:creationId xmlns:a16="http://schemas.microsoft.com/office/drawing/2014/main" id="{409D9C74-4E31-ACB2-96DA-AB816FB1B943}"/>
                    </a:ext>
                  </a:extLst>
                </p:cNvPr>
                <p:cNvPicPr/>
                <p:nvPr/>
              </p:nvPicPr>
              <p:blipFill>
                <a:blip r:embed="rId213"/>
                <a:stretch>
                  <a:fillRect/>
                </a:stretch>
              </p:blipFill>
              <p:spPr>
                <a:xfrm>
                  <a:off x="3854399" y="4631062"/>
                  <a:ext cx="187560" cy="104040"/>
                </a:xfrm>
                <a:prstGeom prst="rect">
                  <a:avLst/>
                </a:prstGeom>
              </p:spPr>
            </p:pic>
          </mc:Fallback>
        </mc:AlternateContent>
        <mc:AlternateContent xmlns:mc="http://schemas.openxmlformats.org/markup-compatibility/2006" xmlns:p14="http://schemas.microsoft.com/office/powerpoint/2010/main">
          <mc:Choice Requires="p14">
            <p:contentPart p14:bwMode="auto" r:id="rId214">
              <p14:nvContentPartPr>
                <p14:cNvPr id="123" name="Ink 122">
                  <a:extLst>
                    <a:ext uri="{FF2B5EF4-FFF2-40B4-BE49-F238E27FC236}">
                      <a16:creationId xmlns:a16="http://schemas.microsoft.com/office/drawing/2014/main" id="{52B629FF-3250-B4E8-D18A-AAF0AAA412D8}"/>
                    </a:ext>
                  </a:extLst>
                </p14:cNvPr>
                <p14:cNvContentPartPr/>
                <p14:nvPr/>
              </p14:nvContentPartPr>
              <p14:xfrm>
                <a:off x="2491439" y="4623862"/>
                <a:ext cx="2310480" cy="1180440"/>
              </p14:xfrm>
            </p:contentPart>
          </mc:Choice>
          <mc:Fallback xmlns="">
            <p:pic>
              <p:nvPicPr>
                <p:cNvPr id="123" name="Ink 122">
                  <a:extLst>
                    <a:ext uri="{FF2B5EF4-FFF2-40B4-BE49-F238E27FC236}">
                      <a16:creationId xmlns:a16="http://schemas.microsoft.com/office/drawing/2014/main" id="{52B629FF-3250-B4E8-D18A-AAF0AAA412D8}"/>
                    </a:ext>
                  </a:extLst>
                </p:cNvPr>
                <p:cNvPicPr/>
                <p:nvPr/>
              </p:nvPicPr>
              <p:blipFill>
                <a:blip r:embed="rId215"/>
                <a:stretch>
                  <a:fillRect/>
                </a:stretch>
              </p:blipFill>
              <p:spPr>
                <a:xfrm>
                  <a:off x="2482439" y="4615222"/>
                  <a:ext cx="2328120" cy="1198080"/>
                </a:xfrm>
                <a:prstGeom prst="rect">
                  <a:avLst/>
                </a:prstGeom>
              </p:spPr>
            </p:pic>
          </mc:Fallback>
        </mc:AlternateContent>
        <mc:AlternateContent xmlns:mc="http://schemas.openxmlformats.org/markup-compatibility/2006" xmlns:p14="http://schemas.microsoft.com/office/powerpoint/2010/main">
          <mc:Choice Requires="p14">
            <p:contentPart p14:bwMode="auto" r:id="rId216">
              <p14:nvContentPartPr>
                <p14:cNvPr id="124" name="Ink 123">
                  <a:extLst>
                    <a:ext uri="{FF2B5EF4-FFF2-40B4-BE49-F238E27FC236}">
                      <a16:creationId xmlns:a16="http://schemas.microsoft.com/office/drawing/2014/main" id="{0A0EDF7B-ED5C-2E45-D880-777B65CFE421}"/>
                    </a:ext>
                  </a:extLst>
                </p14:cNvPr>
                <p14:cNvContentPartPr/>
                <p14:nvPr/>
              </p14:nvContentPartPr>
              <p14:xfrm>
                <a:off x="2479919" y="3927982"/>
                <a:ext cx="2170080" cy="1243440"/>
              </p14:xfrm>
            </p:contentPart>
          </mc:Choice>
          <mc:Fallback xmlns="">
            <p:pic>
              <p:nvPicPr>
                <p:cNvPr id="124" name="Ink 123">
                  <a:extLst>
                    <a:ext uri="{FF2B5EF4-FFF2-40B4-BE49-F238E27FC236}">
                      <a16:creationId xmlns:a16="http://schemas.microsoft.com/office/drawing/2014/main" id="{0A0EDF7B-ED5C-2E45-D880-777B65CFE421}"/>
                    </a:ext>
                  </a:extLst>
                </p:cNvPr>
                <p:cNvPicPr/>
                <p:nvPr/>
              </p:nvPicPr>
              <p:blipFill>
                <a:blip r:embed="rId217"/>
                <a:stretch>
                  <a:fillRect/>
                </a:stretch>
              </p:blipFill>
              <p:spPr>
                <a:xfrm>
                  <a:off x="2471279" y="3918982"/>
                  <a:ext cx="2187720" cy="1261080"/>
                </a:xfrm>
                <a:prstGeom prst="rect">
                  <a:avLst/>
                </a:prstGeom>
              </p:spPr>
            </p:pic>
          </mc:Fallback>
        </mc:AlternateContent>
        <mc:AlternateContent xmlns:mc="http://schemas.openxmlformats.org/markup-compatibility/2006" xmlns:p14="http://schemas.microsoft.com/office/powerpoint/2010/main">
          <mc:Choice Requires="p14">
            <p:contentPart p14:bwMode="auto" r:id="rId218">
              <p14:nvContentPartPr>
                <p14:cNvPr id="125" name="Ink 124">
                  <a:extLst>
                    <a:ext uri="{FF2B5EF4-FFF2-40B4-BE49-F238E27FC236}">
                      <a16:creationId xmlns:a16="http://schemas.microsoft.com/office/drawing/2014/main" id="{A85F4E6D-21BF-C7E9-C266-986FDEECB977}"/>
                    </a:ext>
                  </a:extLst>
                </p14:cNvPr>
                <p14:cNvContentPartPr/>
                <p14:nvPr/>
              </p14:nvContentPartPr>
              <p14:xfrm>
                <a:off x="1589279" y="5491462"/>
                <a:ext cx="61200" cy="294120"/>
              </p14:xfrm>
            </p:contentPart>
          </mc:Choice>
          <mc:Fallback xmlns="">
            <p:pic>
              <p:nvPicPr>
                <p:cNvPr id="125" name="Ink 124">
                  <a:extLst>
                    <a:ext uri="{FF2B5EF4-FFF2-40B4-BE49-F238E27FC236}">
                      <a16:creationId xmlns:a16="http://schemas.microsoft.com/office/drawing/2014/main" id="{A85F4E6D-21BF-C7E9-C266-986FDEECB977}"/>
                    </a:ext>
                  </a:extLst>
                </p:cNvPr>
                <p:cNvPicPr/>
                <p:nvPr/>
              </p:nvPicPr>
              <p:blipFill>
                <a:blip r:embed="rId219"/>
                <a:stretch>
                  <a:fillRect/>
                </a:stretch>
              </p:blipFill>
              <p:spPr>
                <a:xfrm>
                  <a:off x="1580279" y="5482462"/>
                  <a:ext cx="78840" cy="311760"/>
                </a:xfrm>
                <a:prstGeom prst="rect">
                  <a:avLst/>
                </a:prstGeom>
              </p:spPr>
            </p:pic>
          </mc:Fallback>
        </mc:AlternateContent>
        <mc:AlternateContent xmlns:mc="http://schemas.openxmlformats.org/markup-compatibility/2006" xmlns:p14="http://schemas.microsoft.com/office/powerpoint/2010/main">
          <mc:Choice Requires="p14">
            <p:contentPart p14:bwMode="auto" r:id="rId220">
              <p14:nvContentPartPr>
                <p14:cNvPr id="126" name="Ink 125">
                  <a:extLst>
                    <a:ext uri="{FF2B5EF4-FFF2-40B4-BE49-F238E27FC236}">
                      <a16:creationId xmlns:a16="http://schemas.microsoft.com/office/drawing/2014/main" id="{BC49BF58-8515-733B-A03B-93AD0E8AE862}"/>
                    </a:ext>
                  </a:extLst>
                </p14:cNvPr>
                <p14:cNvContentPartPr/>
                <p14:nvPr/>
              </p14:nvContentPartPr>
              <p14:xfrm>
                <a:off x="1555439" y="5445382"/>
                <a:ext cx="286560" cy="207000"/>
              </p14:xfrm>
            </p:contentPart>
          </mc:Choice>
          <mc:Fallback xmlns="">
            <p:pic>
              <p:nvPicPr>
                <p:cNvPr id="126" name="Ink 125">
                  <a:extLst>
                    <a:ext uri="{FF2B5EF4-FFF2-40B4-BE49-F238E27FC236}">
                      <a16:creationId xmlns:a16="http://schemas.microsoft.com/office/drawing/2014/main" id="{BC49BF58-8515-733B-A03B-93AD0E8AE862}"/>
                    </a:ext>
                  </a:extLst>
                </p:cNvPr>
                <p:cNvPicPr/>
                <p:nvPr/>
              </p:nvPicPr>
              <p:blipFill>
                <a:blip r:embed="rId221"/>
                <a:stretch>
                  <a:fillRect/>
                </a:stretch>
              </p:blipFill>
              <p:spPr>
                <a:xfrm>
                  <a:off x="1546799" y="5436382"/>
                  <a:ext cx="304200" cy="224640"/>
                </a:xfrm>
                <a:prstGeom prst="rect">
                  <a:avLst/>
                </a:prstGeom>
              </p:spPr>
            </p:pic>
          </mc:Fallback>
        </mc:AlternateContent>
        <mc:AlternateContent xmlns:mc="http://schemas.openxmlformats.org/markup-compatibility/2006" xmlns:p14="http://schemas.microsoft.com/office/powerpoint/2010/main">
          <mc:Choice Requires="p14">
            <p:contentPart p14:bwMode="auto" r:id="rId222">
              <p14:nvContentPartPr>
                <p14:cNvPr id="127" name="Ink 126">
                  <a:extLst>
                    <a:ext uri="{FF2B5EF4-FFF2-40B4-BE49-F238E27FC236}">
                      <a16:creationId xmlns:a16="http://schemas.microsoft.com/office/drawing/2014/main" id="{88B2968D-A68C-2A61-2F44-2CCC6430398A}"/>
                    </a:ext>
                  </a:extLst>
                </p14:cNvPr>
                <p14:cNvContentPartPr/>
                <p14:nvPr/>
              </p14:nvContentPartPr>
              <p14:xfrm>
                <a:off x="1885919" y="5498302"/>
                <a:ext cx="138240" cy="121680"/>
              </p14:xfrm>
            </p:contentPart>
          </mc:Choice>
          <mc:Fallback xmlns="">
            <p:pic>
              <p:nvPicPr>
                <p:cNvPr id="127" name="Ink 126">
                  <a:extLst>
                    <a:ext uri="{FF2B5EF4-FFF2-40B4-BE49-F238E27FC236}">
                      <a16:creationId xmlns:a16="http://schemas.microsoft.com/office/drawing/2014/main" id="{88B2968D-A68C-2A61-2F44-2CCC6430398A}"/>
                    </a:ext>
                  </a:extLst>
                </p:cNvPr>
                <p:cNvPicPr/>
                <p:nvPr/>
              </p:nvPicPr>
              <p:blipFill>
                <a:blip r:embed="rId223"/>
                <a:stretch>
                  <a:fillRect/>
                </a:stretch>
              </p:blipFill>
              <p:spPr>
                <a:xfrm>
                  <a:off x="1877279" y="5489302"/>
                  <a:ext cx="155880" cy="139320"/>
                </a:xfrm>
                <a:prstGeom prst="rect">
                  <a:avLst/>
                </a:prstGeom>
              </p:spPr>
            </p:pic>
          </mc:Fallback>
        </mc:AlternateContent>
        <mc:AlternateContent xmlns:mc="http://schemas.openxmlformats.org/markup-compatibility/2006" xmlns:p14="http://schemas.microsoft.com/office/powerpoint/2010/main">
          <mc:Choice Requires="p14">
            <p:contentPart p14:bwMode="auto" r:id="rId224">
              <p14:nvContentPartPr>
                <p14:cNvPr id="128" name="Ink 127">
                  <a:extLst>
                    <a:ext uri="{FF2B5EF4-FFF2-40B4-BE49-F238E27FC236}">
                      <a16:creationId xmlns:a16="http://schemas.microsoft.com/office/drawing/2014/main" id="{62976E50-A0A4-6A1F-1C2D-44C7EBF59FC3}"/>
                    </a:ext>
                  </a:extLst>
                </p14:cNvPr>
                <p14:cNvContentPartPr/>
                <p14:nvPr/>
              </p14:nvContentPartPr>
              <p14:xfrm>
                <a:off x="2042159" y="5340622"/>
                <a:ext cx="97560" cy="215280"/>
              </p14:xfrm>
            </p:contentPart>
          </mc:Choice>
          <mc:Fallback xmlns="">
            <p:pic>
              <p:nvPicPr>
                <p:cNvPr id="128" name="Ink 127">
                  <a:extLst>
                    <a:ext uri="{FF2B5EF4-FFF2-40B4-BE49-F238E27FC236}">
                      <a16:creationId xmlns:a16="http://schemas.microsoft.com/office/drawing/2014/main" id="{62976E50-A0A4-6A1F-1C2D-44C7EBF59FC3}"/>
                    </a:ext>
                  </a:extLst>
                </p:cNvPr>
                <p:cNvPicPr/>
                <p:nvPr/>
              </p:nvPicPr>
              <p:blipFill>
                <a:blip r:embed="rId225"/>
                <a:stretch>
                  <a:fillRect/>
                </a:stretch>
              </p:blipFill>
              <p:spPr>
                <a:xfrm>
                  <a:off x="2033159" y="5331622"/>
                  <a:ext cx="115200" cy="232920"/>
                </a:xfrm>
                <a:prstGeom prst="rect">
                  <a:avLst/>
                </a:prstGeom>
              </p:spPr>
            </p:pic>
          </mc:Fallback>
        </mc:AlternateContent>
        <mc:AlternateContent xmlns:mc="http://schemas.openxmlformats.org/markup-compatibility/2006" xmlns:p14="http://schemas.microsoft.com/office/powerpoint/2010/main">
          <mc:Choice Requires="p14">
            <p:contentPart p14:bwMode="auto" r:id="rId226">
              <p14:nvContentPartPr>
                <p14:cNvPr id="129" name="Ink 128">
                  <a:extLst>
                    <a:ext uri="{FF2B5EF4-FFF2-40B4-BE49-F238E27FC236}">
                      <a16:creationId xmlns:a16="http://schemas.microsoft.com/office/drawing/2014/main" id="{8E2A4F85-C8F0-B512-A184-011B79F16EA3}"/>
                    </a:ext>
                  </a:extLst>
                </p14:cNvPr>
                <p14:cNvContentPartPr/>
                <p14:nvPr/>
              </p14:nvContentPartPr>
              <p14:xfrm>
                <a:off x="2176799" y="5420542"/>
                <a:ext cx="79200" cy="119160"/>
              </p14:xfrm>
            </p:contentPart>
          </mc:Choice>
          <mc:Fallback xmlns="">
            <p:pic>
              <p:nvPicPr>
                <p:cNvPr id="129" name="Ink 128">
                  <a:extLst>
                    <a:ext uri="{FF2B5EF4-FFF2-40B4-BE49-F238E27FC236}">
                      <a16:creationId xmlns:a16="http://schemas.microsoft.com/office/drawing/2014/main" id="{8E2A4F85-C8F0-B512-A184-011B79F16EA3}"/>
                    </a:ext>
                  </a:extLst>
                </p:cNvPr>
                <p:cNvPicPr/>
                <p:nvPr/>
              </p:nvPicPr>
              <p:blipFill>
                <a:blip r:embed="rId227"/>
                <a:stretch>
                  <a:fillRect/>
                </a:stretch>
              </p:blipFill>
              <p:spPr>
                <a:xfrm>
                  <a:off x="2167799" y="5411542"/>
                  <a:ext cx="96840" cy="136800"/>
                </a:xfrm>
                <a:prstGeom prst="rect">
                  <a:avLst/>
                </a:prstGeom>
              </p:spPr>
            </p:pic>
          </mc:Fallback>
        </mc:AlternateContent>
        <mc:AlternateContent xmlns:mc="http://schemas.openxmlformats.org/markup-compatibility/2006" xmlns:p14="http://schemas.microsoft.com/office/powerpoint/2010/main">
          <mc:Choice Requires="p14">
            <p:contentPart p14:bwMode="auto" r:id="rId228">
              <p14:nvContentPartPr>
                <p14:cNvPr id="130" name="Ink 129">
                  <a:extLst>
                    <a:ext uri="{FF2B5EF4-FFF2-40B4-BE49-F238E27FC236}">
                      <a16:creationId xmlns:a16="http://schemas.microsoft.com/office/drawing/2014/main" id="{1DAB008F-38D4-601F-81BF-86596766C971}"/>
                    </a:ext>
                  </a:extLst>
                </p14:cNvPr>
                <p14:cNvContentPartPr/>
                <p14:nvPr/>
              </p14:nvContentPartPr>
              <p14:xfrm>
                <a:off x="2221079" y="5242342"/>
                <a:ext cx="189720" cy="213480"/>
              </p14:xfrm>
            </p:contentPart>
          </mc:Choice>
          <mc:Fallback xmlns="">
            <p:pic>
              <p:nvPicPr>
                <p:cNvPr id="130" name="Ink 129">
                  <a:extLst>
                    <a:ext uri="{FF2B5EF4-FFF2-40B4-BE49-F238E27FC236}">
                      <a16:creationId xmlns:a16="http://schemas.microsoft.com/office/drawing/2014/main" id="{1DAB008F-38D4-601F-81BF-86596766C971}"/>
                    </a:ext>
                  </a:extLst>
                </p:cNvPr>
                <p:cNvPicPr/>
                <p:nvPr/>
              </p:nvPicPr>
              <p:blipFill>
                <a:blip r:embed="rId229"/>
                <a:stretch>
                  <a:fillRect/>
                </a:stretch>
              </p:blipFill>
              <p:spPr>
                <a:xfrm>
                  <a:off x="2212439" y="5233342"/>
                  <a:ext cx="207360" cy="231120"/>
                </a:xfrm>
                <a:prstGeom prst="rect">
                  <a:avLst/>
                </a:prstGeom>
              </p:spPr>
            </p:pic>
          </mc:Fallback>
        </mc:AlternateContent>
        <mc:AlternateContent xmlns:mc="http://schemas.openxmlformats.org/markup-compatibility/2006" xmlns:p14="http://schemas.microsoft.com/office/powerpoint/2010/main">
          <mc:Choice Requires="p14">
            <p:contentPart p14:bwMode="auto" r:id="rId230">
              <p14:nvContentPartPr>
                <p14:cNvPr id="131" name="Ink 130">
                  <a:extLst>
                    <a:ext uri="{FF2B5EF4-FFF2-40B4-BE49-F238E27FC236}">
                      <a16:creationId xmlns:a16="http://schemas.microsoft.com/office/drawing/2014/main" id="{763EFDAF-5C45-8758-B7F7-91B21A480494}"/>
                    </a:ext>
                  </a:extLst>
                </p14:cNvPr>
                <p14:cNvContentPartPr/>
                <p14:nvPr/>
              </p14:nvContentPartPr>
              <p14:xfrm>
                <a:off x="2361119" y="5190862"/>
                <a:ext cx="181080" cy="250560"/>
              </p14:xfrm>
            </p:contentPart>
          </mc:Choice>
          <mc:Fallback xmlns="">
            <p:pic>
              <p:nvPicPr>
                <p:cNvPr id="131" name="Ink 130">
                  <a:extLst>
                    <a:ext uri="{FF2B5EF4-FFF2-40B4-BE49-F238E27FC236}">
                      <a16:creationId xmlns:a16="http://schemas.microsoft.com/office/drawing/2014/main" id="{763EFDAF-5C45-8758-B7F7-91B21A480494}"/>
                    </a:ext>
                  </a:extLst>
                </p:cNvPr>
                <p:cNvPicPr/>
                <p:nvPr/>
              </p:nvPicPr>
              <p:blipFill>
                <a:blip r:embed="rId231"/>
                <a:stretch>
                  <a:fillRect/>
                </a:stretch>
              </p:blipFill>
              <p:spPr>
                <a:xfrm>
                  <a:off x="2352119" y="5181862"/>
                  <a:ext cx="198720" cy="268200"/>
                </a:xfrm>
                <a:prstGeom prst="rect">
                  <a:avLst/>
                </a:prstGeom>
              </p:spPr>
            </p:pic>
          </mc:Fallback>
        </mc:AlternateContent>
        <mc:AlternateContent xmlns:mc="http://schemas.openxmlformats.org/markup-compatibility/2006" xmlns:p14="http://schemas.microsoft.com/office/powerpoint/2010/main">
          <mc:Choice Requires="p14">
            <p:contentPart p14:bwMode="auto" r:id="rId232">
              <p14:nvContentPartPr>
                <p14:cNvPr id="135" name="Ink 134">
                  <a:extLst>
                    <a:ext uri="{FF2B5EF4-FFF2-40B4-BE49-F238E27FC236}">
                      <a16:creationId xmlns:a16="http://schemas.microsoft.com/office/drawing/2014/main" id="{BF4D81D3-E1DB-2E8D-CC0F-06C30DE76A98}"/>
                    </a:ext>
                  </a:extLst>
                </p14:cNvPr>
                <p14:cNvContentPartPr/>
                <p14:nvPr/>
              </p14:nvContentPartPr>
              <p14:xfrm>
                <a:off x="2460839" y="4528822"/>
                <a:ext cx="55440" cy="194400"/>
              </p14:xfrm>
            </p:contentPart>
          </mc:Choice>
          <mc:Fallback xmlns="">
            <p:pic>
              <p:nvPicPr>
                <p:cNvPr id="135" name="Ink 134">
                  <a:extLst>
                    <a:ext uri="{FF2B5EF4-FFF2-40B4-BE49-F238E27FC236}">
                      <a16:creationId xmlns:a16="http://schemas.microsoft.com/office/drawing/2014/main" id="{BF4D81D3-E1DB-2E8D-CC0F-06C30DE76A98}"/>
                    </a:ext>
                  </a:extLst>
                </p:cNvPr>
                <p:cNvPicPr/>
                <p:nvPr/>
              </p:nvPicPr>
              <p:blipFill>
                <a:blip r:embed="rId233"/>
                <a:stretch>
                  <a:fillRect/>
                </a:stretch>
              </p:blipFill>
              <p:spPr>
                <a:xfrm>
                  <a:off x="2451839" y="4520182"/>
                  <a:ext cx="73080" cy="212040"/>
                </a:xfrm>
                <a:prstGeom prst="rect">
                  <a:avLst/>
                </a:prstGeom>
              </p:spPr>
            </p:pic>
          </mc:Fallback>
        </mc:AlternateContent>
        <mc:AlternateContent xmlns:mc="http://schemas.openxmlformats.org/markup-compatibility/2006" xmlns:p14="http://schemas.microsoft.com/office/powerpoint/2010/main">
          <mc:Choice Requires="p14">
            <p:contentPart p14:bwMode="auto" r:id="rId234">
              <p14:nvContentPartPr>
                <p14:cNvPr id="137" name="Ink 136">
                  <a:extLst>
                    <a:ext uri="{FF2B5EF4-FFF2-40B4-BE49-F238E27FC236}">
                      <a16:creationId xmlns:a16="http://schemas.microsoft.com/office/drawing/2014/main" id="{F98477CE-F8FE-FED0-5518-105328D39343}"/>
                    </a:ext>
                  </a:extLst>
                </p14:cNvPr>
                <p14:cNvContentPartPr/>
                <p14:nvPr/>
              </p14:nvContentPartPr>
              <p14:xfrm>
                <a:off x="2720399" y="3558982"/>
                <a:ext cx="669960" cy="651600"/>
              </p14:xfrm>
            </p:contentPart>
          </mc:Choice>
          <mc:Fallback xmlns="">
            <p:pic>
              <p:nvPicPr>
                <p:cNvPr id="137" name="Ink 136">
                  <a:extLst>
                    <a:ext uri="{FF2B5EF4-FFF2-40B4-BE49-F238E27FC236}">
                      <a16:creationId xmlns:a16="http://schemas.microsoft.com/office/drawing/2014/main" id="{F98477CE-F8FE-FED0-5518-105328D39343}"/>
                    </a:ext>
                  </a:extLst>
                </p:cNvPr>
                <p:cNvPicPr/>
                <p:nvPr/>
              </p:nvPicPr>
              <p:blipFill>
                <a:blip r:embed="rId235"/>
                <a:stretch>
                  <a:fillRect/>
                </a:stretch>
              </p:blipFill>
              <p:spPr>
                <a:xfrm>
                  <a:off x="2711759" y="3550342"/>
                  <a:ext cx="687600" cy="669240"/>
                </a:xfrm>
                <a:prstGeom prst="rect">
                  <a:avLst/>
                </a:prstGeom>
              </p:spPr>
            </p:pic>
          </mc:Fallback>
        </mc:AlternateContent>
        <mc:AlternateContent xmlns:mc="http://schemas.openxmlformats.org/markup-compatibility/2006" xmlns:p14="http://schemas.microsoft.com/office/powerpoint/2010/main">
          <mc:Choice Requires="p14">
            <p:contentPart p14:bwMode="auto" r:id="rId236">
              <p14:nvContentPartPr>
                <p14:cNvPr id="138" name="Ink 137">
                  <a:extLst>
                    <a:ext uri="{FF2B5EF4-FFF2-40B4-BE49-F238E27FC236}">
                      <a16:creationId xmlns:a16="http://schemas.microsoft.com/office/drawing/2014/main" id="{5B42663A-041D-8420-75D1-997DD978D22F}"/>
                    </a:ext>
                  </a:extLst>
                </p14:cNvPr>
                <p14:cNvContentPartPr/>
                <p14:nvPr/>
              </p14:nvContentPartPr>
              <p14:xfrm>
                <a:off x="2806079" y="3795142"/>
                <a:ext cx="166320" cy="240480"/>
              </p14:xfrm>
            </p:contentPart>
          </mc:Choice>
          <mc:Fallback xmlns="">
            <p:pic>
              <p:nvPicPr>
                <p:cNvPr id="138" name="Ink 137">
                  <a:extLst>
                    <a:ext uri="{FF2B5EF4-FFF2-40B4-BE49-F238E27FC236}">
                      <a16:creationId xmlns:a16="http://schemas.microsoft.com/office/drawing/2014/main" id="{5B42663A-041D-8420-75D1-997DD978D22F}"/>
                    </a:ext>
                  </a:extLst>
                </p:cNvPr>
                <p:cNvPicPr/>
                <p:nvPr/>
              </p:nvPicPr>
              <p:blipFill>
                <a:blip r:embed="rId237"/>
                <a:stretch>
                  <a:fillRect/>
                </a:stretch>
              </p:blipFill>
              <p:spPr>
                <a:xfrm>
                  <a:off x="2797079" y="3786502"/>
                  <a:ext cx="183960" cy="258120"/>
                </a:xfrm>
                <a:prstGeom prst="rect">
                  <a:avLst/>
                </a:prstGeom>
              </p:spPr>
            </p:pic>
          </mc:Fallback>
        </mc:AlternateContent>
        <mc:AlternateContent xmlns:mc="http://schemas.openxmlformats.org/markup-compatibility/2006" xmlns:p14="http://schemas.microsoft.com/office/powerpoint/2010/main">
          <mc:Choice Requires="p14">
            <p:contentPart p14:bwMode="auto" r:id="rId238">
              <p14:nvContentPartPr>
                <p14:cNvPr id="139" name="Ink 138">
                  <a:extLst>
                    <a:ext uri="{FF2B5EF4-FFF2-40B4-BE49-F238E27FC236}">
                      <a16:creationId xmlns:a16="http://schemas.microsoft.com/office/drawing/2014/main" id="{DBA26EBB-2672-D6FB-AFE0-4E87223C3C24}"/>
                    </a:ext>
                  </a:extLst>
                </p14:cNvPr>
                <p14:cNvContentPartPr/>
                <p14:nvPr/>
              </p14:nvContentPartPr>
              <p14:xfrm>
                <a:off x="3015959" y="3730702"/>
                <a:ext cx="179640" cy="220320"/>
              </p14:xfrm>
            </p:contentPart>
          </mc:Choice>
          <mc:Fallback xmlns="">
            <p:pic>
              <p:nvPicPr>
                <p:cNvPr id="139" name="Ink 138">
                  <a:extLst>
                    <a:ext uri="{FF2B5EF4-FFF2-40B4-BE49-F238E27FC236}">
                      <a16:creationId xmlns:a16="http://schemas.microsoft.com/office/drawing/2014/main" id="{DBA26EBB-2672-D6FB-AFE0-4E87223C3C24}"/>
                    </a:ext>
                  </a:extLst>
                </p:cNvPr>
                <p:cNvPicPr/>
                <p:nvPr/>
              </p:nvPicPr>
              <p:blipFill>
                <a:blip r:embed="rId239"/>
                <a:stretch>
                  <a:fillRect/>
                </a:stretch>
              </p:blipFill>
              <p:spPr>
                <a:xfrm>
                  <a:off x="3007319" y="3721702"/>
                  <a:ext cx="197280" cy="237960"/>
                </a:xfrm>
                <a:prstGeom prst="rect">
                  <a:avLst/>
                </a:prstGeom>
              </p:spPr>
            </p:pic>
          </mc:Fallback>
        </mc:AlternateContent>
        <mc:AlternateContent xmlns:mc="http://schemas.openxmlformats.org/markup-compatibility/2006" xmlns:p14="http://schemas.microsoft.com/office/powerpoint/2010/main">
          <mc:Choice Requires="p14">
            <p:contentPart p14:bwMode="auto" r:id="rId240">
              <p14:nvContentPartPr>
                <p14:cNvPr id="143" name="Ink 142">
                  <a:extLst>
                    <a:ext uri="{FF2B5EF4-FFF2-40B4-BE49-F238E27FC236}">
                      <a16:creationId xmlns:a16="http://schemas.microsoft.com/office/drawing/2014/main" id="{E9BB3776-C8E0-86B9-3FA2-FCA011786DC5}"/>
                    </a:ext>
                  </a:extLst>
                </p14:cNvPr>
                <p14:cNvContentPartPr/>
                <p14:nvPr/>
              </p14:nvContentPartPr>
              <p14:xfrm>
                <a:off x="3663599" y="3445222"/>
                <a:ext cx="382320" cy="1094400"/>
              </p14:xfrm>
            </p:contentPart>
          </mc:Choice>
          <mc:Fallback xmlns="">
            <p:pic>
              <p:nvPicPr>
                <p:cNvPr id="143" name="Ink 142">
                  <a:extLst>
                    <a:ext uri="{FF2B5EF4-FFF2-40B4-BE49-F238E27FC236}">
                      <a16:creationId xmlns:a16="http://schemas.microsoft.com/office/drawing/2014/main" id="{E9BB3776-C8E0-86B9-3FA2-FCA011786DC5}"/>
                    </a:ext>
                  </a:extLst>
                </p:cNvPr>
                <p:cNvPicPr/>
                <p:nvPr/>
              </p:nvPicPr>
              <p:blipFill>
                <a:blip r:embed="rId241"/>
                <a:stretch>
                  <a:fillRect/>
                </a:stretch>
              </p:blipFill>
              <p:spPr>
                <a:xfrm>
                  <a:off x="3654599" y="3436582"/>
                  <a:ext cx="399960" cy="1112040"/>
                </a:xfrm>
                <a:prstGeom prst="rect">
                  <a:avLst/>
                </a:prstGeom>
              </p:spPr>
            </p:pic>
          </mc:Fallback>
        </mc:AlternateContent>
        <mc:AlternateContent xmlns:mc="http://schemas.openxmlformats.org/markup-compatibility/2006" xmlns:p14="http://schemas.microsoft.com/office/powerpoint/2010/main">
          <mc:Choice Requires="p14">
            <p:contentPart p14:bwMode="auto" r:id="rId242">
              <p14:nvContentPartPr>
                <p14:cNvPr id="144" name="Ink 143">
                  <a:extLst>
                    <a:ext uri="{FF2B5EF4-FFF2-40B4-BE49-F238E27FC236}">
                      <a16:creationId xmlns:a16="http://schemas.microsoft.com/office/drawing/2014/main" id="{660A7370-2C6D-60B1-7B5F-D7F8AD9CFACD}"/>
                    </a:ext>
                  </a:extLst>
                </p14:cNvPr>
                <p14:cNvContentPartPr/>
                <p14:nvPr/>
              </p14:nvContentPartPr>
              <p14:xfrm>
                <a:off x="3934319" y="2903062"/>
                <a:ext cx="286560" cy="403560"/>
              </p14:xfrm>
            </p:contentPart>
          </mc:Choice>
          <mc:Fallback xmlns="">
            <p:pic>
              <p:nvPicPr>
                <p:cNvPr id="144" name="Ink 143">
                  <a:extLst>
                    <a:ext uri="{FF2B5EF4-FFF2-40B4-BE49-F238E27FC236}">
                      <a16:creationId xmlns:a16="http://schemas.microsoft.com/office/drawing/2014/main" id="{660A7370-2C6D-60B1-7B5F-D7F8AD9CFACD}"/>
                    </a:ext>
                  </a:extLst>
                </p:cNvPr>
                <p:cNvPicPr/>
                <p:nvPr/>
              </p:nvPicPr>
              <p:blipFill>
                <a:blip r:embed="rId243"/>
                <a:stretch>
                  <a:fillRect/>
                </a:stretch>
              </p:blipFill>
              <p:spPr>
                <a:xfrm>
                  <a:off x="3925679" y="2894062"/>
                  <a:ext cx="304200" cy="421200"/>
                </a:xfrm>
                <a:prstGeom prst="rect">
                  <a:avLst/>
                </a:prstGeom>
              </p:spPr>
            </p:pic>
          </mc:Fallback>
        </mc:AlternateContent>
        <mc:AlternateContent xmlns:mc="http://schemas.openxmlformats.org/markup-compatibility/2006" xmlns:p14="http://schemas.microsoft.com/office/powerpoint/2010/main">
          <mc:Choice Requires="p14">
            <p:contentPart p14:bwMode="auto" r:id="rId244">
              <p14:nvContentPartPr>
                <p14:cNvPr id="145" name="Ink 144">
                  <a:extLst>
                    <a:ext uri="{FF2B5EF4-FFF2-40B4-BE49-F238E27FC236}">
                      <a16:creationId xmlns:a16="http://schemas.microsoft.com/office/drawing/2014/main" id="{889F29F4-4027-5321-B368-C52F567C5038}"/>
                    </a:ext>
                  </a:extLst>
                </p14:cNvPr>
                <p14:cNvContentPartPr/>
                <p14:nvPr/>
              </p14:nvContentPartPr>
              <p14:xfrm>
                <a:off x="4251119" y="3027622"/>
                <a:ext cx="103320" cy="133920"/>
              </p14:xfrm>
            </p:contentPart>
          </mc:Choice>
          <mc:Fallback xmlns="">
            <p:pic>
              <p:nvPicPr>
                <p:cNvPr id="145" name="Ink 144">
                  <a:extLst>
                    <a:ext uri="{FF2B5EF4-FFF2-40B4-BE49-F238E27FC236}">
                      <a16:creationId xmlns:a16="http://schemas.microsoft.com/office/drawing/2014/main" id="{889F29F4-4027-5321-B368-C52F567C5038}"/>
                    </a:ext>
                  </a:extLst>
                </p:cNvPr>
                <p:cNvPicPr/>
                <p:nvPr/>
              </p:nvPicPr>
              <p:blipFill>
                <a:blip r:embed="rId245"/>
                <a:stretch>
                  <a:fillRect/>
                </a:stretch>
              </p:blipFill>
              <p:spPr>
                <a:xfrm>
                  <a:off x="4242479" y="3018622"/>
                  <a:ext cx="120960" cy="151560"/>
                </a:xfrm>
                <a:prstGeom prst="rect">
                  <a:avLst/>
                </a:prstGeom>
              </p:spPr>
            </p:pic>
          </mc:Fallback>
        </mc:AlternateContent>
        <mc:AlternateContent xmlns:mc="http://schemas.openxmlformats.org/markup-compatibility/2006" xmlns:p14="http://schemas.microsoft.com/office/powerpoint/2010/main">
          <mc:Choice Requires="p14">
            <p:contentPart p14:bwMode="auto" r:id="rId246">
              <p14:nvContentPartPr>
                <p14:cNvPr id="146" name="Ink 145">
                  <a:extLst>
                    <a:ext uri="{FF2B5EF4-FFF2-40B4-BE49-F238E27FC236}">
                      <a16:creationId xmlns:a16="http://schemas.microsoft.com/office/drawing/2014/main" id="{BE3DE76B-F13A-515C-8445-3C7816337015}"/>
                    </a:ext>
                  </a:extLst>
                </p14:cNvPr>
                <p14:cNvContentPartPr/>
                <p14:nvPr/>
              </p14:nvContentPartPr>
              <p14:xfrm>
                <a:off x="4352279" y="2977222"/>
                <a:ext cx="139680" cy="114840"/>
              </p14:xfrm>
            </p:contentPart>
          </mc:Choice>
          <mc:Fallback xmlns="">
            <p:pic>
              <p:nvPicPr>
                <p:cNvPr id="146" name="Ink 145">
                  <a:extLst>
                    <a:ext uri="{FF2B5EF4-FFF2-40B4-BE49-F238E27FC236}">
                      <a16:creationId xmlns:a16="http://schemas.microsoft.com/office/drawing/2014/main" id="{BE3DE76B-F13A-515C-8445-3C7816337015}"/>
                    </a:ext>
                  </a:extLst>
                </p:cNvPr>
                <p:cNvPicPr/>
                <p:nvPr/>
              </p:nvPicPr>
              <p:blipFill>
                <a:blip r:embed="rId247"/>
                <a:stretch>
                  <a:fillRect/>
                </a:stretch>
              </p:blipFill>
              <p:spPr>
                <a:xfrm>
                  <a:off x="4343279" y="2968582"/>
                  <a:ext cx="157320" cy="132480"/>
                </a:xfrm>
                <a:prstGeom prst="rect">
                  <a:avLst/>
                </a:prstGeom>
              </p:spPr>
            </p:pic>
          </mc:Fallback>
        </mc:AlternateContent>
        <mc:AlternateContent xmlns:mc="http://schemas.openxmlformats.org/markup-compatibility/2006" xmlns:p14="http://schemas.microsoft.com/office/powerpoint/2010/main">
          <mc:Choice Requires="p14">
            <p:contentPart p14:bwMode="auto" r:id="rId248">
              <p14:nvContentPartPr>
                <p14:cNvPr id="147" name="Ink 146">
                  <a:extLst>
                    <a:ext uri="{FF2B5EF4-FFF2-40B4-BE49-F238E27FC236}">
                      <a16:creationId xmlns:a16="http://schemas.microsoft.com/office/drawing/2014/main" id="{4559FB00-5662-EE88-A0F5-C3CFAA6C12AD}"/>
                    </a:ext>
                  </a:extLst>
                </p14:cNvPr>
                <p14:cNvContentPartPr/>
                <p14:nvPr/>
              </p14:nvContentPartPr>
              <p14:xfrm>
                <a:off x="4486199" y="2916022"/>
                <a:ext cx="123480" cy="169560"/>
              </p14:xfrm>
            </p:contentPart>
          </mc:Choice>
          <mc:Fallback xmlns="">
            <p:pic>
              <p:nvPicPr>
                <p:cNvPr id="147" name="Ink 146">
                  <a:extLst>
                    <a:ext uri="{FF2B5EF4-FFF2-40B4-BE49-F238E27FC236}">
                      <a16:creationId xmlns:a16="http://schemas.microsoft.com/office/drawing/2014/main" id="{4559FB00-5662-EE88-A0F5-C3CFAA6C12AD}"/>
                    </a:ext>
                  </a:extLst>
                </p:cNvPr>
                <p:cNvPicPr/>
                <p:nvPr/>
              </p:nvPicPr>
              <p:blipFill>
                <a:blip r:embed="rId249"/>
                <a:stretch>
                  <a:fillRect/>
                </a:stretch>
              </p:blipFill>
              <p:spPr>
                <a:xfrm>
                  <a:off x="4477559" y="2907022"/>
                  <a:ext cx="141120" cy="187200"/>
                </a:xfrm>
                <a:prstGeom prst="rect">
                  <a:avLst/>
                </a:prstGeom>
              </p:spPr>
            </p:pic>
          </mc:Fallback>
        </mc:AlternateContent>
        <mc:AlternateContent xmlns:mc="http://schemas.openxmlformats.org/markup-compatibility/2006" xmlns:p14="http://schemas.microsoft.com/office/powerpoint/2010/main">
          <mc:Choice Requires="p14">
            <p:contentPart p14:bwMode="auto" r:id="rId250">
              <p14:nvContentPartPr>
                <p14:cNvPr id="148" name="Ink 147">
                  <a:extLst>
                    <a:ext uri="{FF2B5EF4-FFF2-40B4-BE49-F238E27FC236}">
                      <a16:creationId xmlns:a16="http://schemas.microsoft.com/office/drawing/2014/main" id="{2E09F6C3-6811-7B41-0586-B69EE2D3C48C}"/>
                    </a:ext>
                  </a:extLst>
                </p14:cNvPr>
                <p14:cNvContentPartPr/>
                <p14:nvPr/>
              </p14:nvContentPartPr>
              <p14:xfrm>
                <a:off x="4565759" y="2869942"/>
                <a:ext cx="129960" cy="189720"/>
              </p14:xfrm>
            </p:contentPart>
          </mc:Choice>
          <mc:Fallback xmlns="">
            <p:pic>
              <p:nvPicPr>
                <p:cNvPr id="148" name="Ink 147">
                  <a:extLst>
                    <a:ext uri="{FF2B5EF4-FFF2-40B4-BE49-F238E27FC236}">
                      <a16:creationId xmlns:a16="http://schemas.microsoft.com/office/drawing/2014/main" id="{2E09F6C3-6811-7B41-0586-B69EE2D3C48C}"/>
                    </a:ext>
                  </a:extLst>
                </p:cNvPr>
                <p:cNvPicPr/>
                <p:nvPr/>
              </p:nvPicPr>
              <p:blipFill>
                <a:blip r:embed="rId251"/>
                <a:stretch>
                  <a:fillRect/>
                </a:stretch>
              </p:blipFill>
              <p:spPr>
                <a:xfrm>
                  <a:off x="4556759" y="2861302"/>
                  <a:ext cx="147600" cy="207360"/>
                </a:xfrm>
                <a:prstGeom prst="rect">
                  <a:avLst/>
                </a:prstGeom>
              </p:spPr>
            </p:pic>
          </mc:Fallback>
        </mc:AlternateContent>
        <mc:AlternateContent xmlns:mc="http://schemas.openxmlformats.org/markup-compatibility/2006" xmlns:p14="http://schemas.microsoft.com/office/powerpoint/2010/main">
          <mc:Choice Requires="p14">
            <p:contentPart p14:bwMode="auto" r:id="rId252">
              <p14:nvContentPartPr>
                <p14:cNvPr id="149" name="Ink 148">
                  <a:extLst>
                    <a:ext uri="{FF2B5EF4-FFF2-40B4-BE49-F238E27FC236}">
                      <a16:creationId xmlns:a16="http://schemas.microsoft.com/office/drawing/2014/main" id="{DE92291D-EBC1-6DCE-D395-6932FE6EF82A}"/>
                    </a:ext>
                  </a:extLst>
                </p14:cNvPr>
                <p14:cNvContentPartPr/>
                <p14:nvPr/>
              </p14:nvContentPartPr>
              <p14:xfrm>
                <a:off x="4394399" y="3271702"/>
                <a:ext cx="246960" cy="176040"/>
              </p14:xfrm>
            </p:contentPart>
          </mc:Choice>
          <mc:Fallback xmlns="">
            <p:pic>
              <p:nvPicPr>
                <p:cNvPr id="149" name="Ink 148">
                  <a:extLst>
                    <a:ext uri="{FF2B5EF4-FFF2-40B4-BE49-F238E27FC236}">
                      <a16:creationId xmlns:a16="http://schemas.microsoft.com/office/drawing/2014/main" id="{DE92291D-EBC1-6DCE-D395-6932FE6EF82A}"/>
                    </a:ext>
                  </a:extLst>
                </p:cNvPr>
                <p:cNvPicPr/>
                <p:nvPr/>
              </p:nvPicPr>
              <p:blipFill>
                <a:blip r:embed="rId253"/>
                <a:stretch>
                  <a:fillRect/>
                </a:stretch>
              </p:blipFill>
              <p:spPr>
                <a:xfrm>
                  <a:off x="4385399" y="3263062"/>
                  <a:ext cx="264600" cy="193680"/>
                </a:xfrm>
                <a:prstGeom prst="rect">
                  <a:avLst/>
                </a:prstGeom>
              </p:spPr>
            </p:pic>
          </mc:Fallback>
        </mc:AlternateContent>
        <mc:AlternateContent xmlns:mc="http://schemas.openxmlformats.org/markup-compatibility/2006" xmlns:p14="http://schemas.microsoft.com/office/powerpoint/2010/main">
          <mc:Choice Requires="p14">
            <p:contentPart p14:bwMode="auto" r:id="rId254">
              <p14:nvContentPartPr>
                <p14:cNvPr id="150" name="Ink 149">
                  <a:extLst>
                    <a:ext uri="{FF2B5EF4-FFF2-40B4-BE49-F238E27FC236}">
                      <a16:creationId xmlns:a16="http://schemas.microsoft.com/office/drawing/2014/main" id="{58172F4F-4C0E-F773-349A-89E6EAA2FAB6}"/>
                    </a:ext>
                  </a:extLst>
                </p14:cNvPr>
                <p14:cNvContentPartPr/>
                <p14:nvPr/>
              </p14:nvContentPartPr>
              <p14:xfrm>
                <a:off x="4706519" y="3054262"/>
                <a:ext cx="190800" cy="309960"/>
              </p14:xfrm>
            </p:contentPart>
          </mc:Choice>
          <mc:Fallback xmlns="">
            <p:pic>
              <p:nvPicPr>
                <p:cNvPr id="150" name="Ink 149">
                  <a:extLst>
                    <a:ext uri="{FF2B5EF4-FFF2-40B4-BE49-F238E27FC236}">
                      <a16:creationId xmlns:a16="http://schemas.microsoft.com/office/drawing/2014/main" id="{58172F4F-4C0E-F773-349A-89E6EAA2FAB6}"/>
                    </a:ext>
                  </a:extLst>
                </p:cNvPr>
                <p:cNvPicPr/>
                <p:nvPr/>
              </p:nvPicPr>
              <p:blipFill>
                <a:blip r:embed="rId255"/>
                <a:stretch>
                  <a:fillRect/>
                </a:stretch>
              </p:blipFill>
              <p:spPr>
                <a:xfrm>
                  <a:off x="4697879" y="3045622"/>
                  <a:ext cx="208440" cy="327600"/>
                </a:xfrm>
                <a:prstGeom prst="rect">
                  <a:avLst/>
                </a:prstGeom>
              </p:spPr>
            </p:pic>
          </mc:Fallback>
        </mc:AlternateContent>
        <mc:AlternateContent xmlns:mc="http://schemas.openxmlformats.org/markup-compatibility/2006" xmlns:p14="http://schemas.microsoft.com/office/powerpoint/2010/main">
          <mc:Choice Requires="p14">
            <p:contentPart p14:bwMode="auto" r:id="rId256">
              <p14:nvContentPartPr>
                <p14:cNvPr id="151" name="Ink 150">
                  <a:extLst>
                    <a:ext uri="{FF2B5EF4-FFF2-40B4-BE49-F238E27FC236}">
                      <a16:creationId xmlns:a16="http://schemas.microsoft.com/office/drawing/2014/main" id="{2224BD17-66FB-270D-5C5E-E9718F785B72}"/>
                    </a:ext>
                  </a:extLst>
                </p14:cNvPr>
                <p14:cNvContentPartPr/>
                <p14:nvPr/>
              </p14:nvContentPartPr>
              <p14:xfrm>
                <a:off x="4926119" y="3084142"/>
                <a:ext cx="60120" cy="161280"/>
              </p14:xfrm>
            </p:contentPart>
          </mc:Choice>
          <mc:Fallback xmlns="">
            <p:pic>
              <p:nvPicPr>
                <p:cNvPr id="151" name="Ink 150">
                  <a:extLst>
                    <a:ext uri="{FF2B5EF4-FFF2-40B4-BE49-F238E27FC236}">
                      <a16:creationId xmlns:a16="http://schemas.microsoft.com/office/drawing/2014/main" id="{2224BD17-66FB-270D-5C5E-E9718F785B72}"/>
                    </a:ext>
                  </a:extLst>
                </p:cNvPr>
                <p:cNvPicPr/>
                <p:nvPr/>
              </p:nvPicPr>
              <p:blipFill>
                <a:blip r:embed="rId257"/>
                <a:stretch>
                  <a:fillRect/>
                </a:stretch>
              </p:blipFill>
              <p:spPr>
                <a:xfrm>
                  <a:off x="4917119" y="3075142"/>
                  <a:ext cx="77760" cy="178920"/>
                </a:xfrm>
                <a:prstGeom prst="rect">
                  <a:avLst/>
                </a:prstGeom>
              </p:spPr>
            </p:pic>
          </mc:Fallback>
        </mc:AlternateContent>
        <mc:AlternateContent xmlns:mc="http://schemas.openxmlformats.org/markup-compatibility/2006" xmlns:p14="http://schemas.microsoft.com/office/powerpoint/2010/main">
          <mc:Choice Requires="p14">
            <p:contentPart p14:bwMode="auto" r:id="rId258">
              <p14:nvContentPartPr>
                <p14:cNvPr id="152" name="Ink 151">
                  <a:extLst>
                    <a:ext uri="{FF2B5EF4-FFF2-40B4-BE49-F238E27FC236}">
                      <a16:creationId xmlns:a16="http://schemas.microsoft.com/office/drawing/2014/main" id="{7EB0B45D-8979-3271-E554-7C15FC0445CA}"/>
                    </a:ext>
                  </a:extLst>
                </p14:cNvPr>
                <p14:cNvContentPartPr/>
                <p14:nvPr/>
              </p14:nvContentPartPr>
              <p14:xfrm>
                <a:off x="4772039" y="3476542"/>
                <a:ext cx="186840" cy="148320"/>
              </p14:xfrm>
            </p:contentPart>
          </mc:Choice>
          <mc:Fallback xmlns="">
            <p:pic>
              <p:nvPicPr>
                <p:cNvPr id="152" name="Ink 151">
                  <a:extLst>
                    <a:ext uri="{FF2B5EF4-FFF2-40B4-BE49-F238E27FC236}">
                      <a16:creationId xmlns:a16="http://schemas.microsoft.com/office/drawing/2014/main" id="{7EB0B45D-8979-3271-E554-7C15FC0445CA}"/>
                    </a:ext>
                  </a:extLst>
                </p:cNvPr>
                <p:cNvPicPr/>
                <p:nvPr/>
              </p:nvPicPr>
              <p:blipFill>
                <a:blip r:embed="rId259"/>
                <a:stretch>
                  <a:fillRect/>
                </a:stretch>
              </p:blipFill>
              <p:spPr>
                <a:xfrm>
                  <a:off x="4763039" y="3467902"/>
                  <a:ext cx="204480" cy="165960"/>
                </a:xfrm>
                <a:prstGeom prst="rect">
                  <a:avLst/>
                </a:prstGeom>
              </p:spPr>
            </p:pic>
          </mc:Fallback>
        </mc:AlternateContent>
        <mc:AlternateContent xmlns:mc="http://schemas.openxmlformats.org/markup-compatibility/2006" xmlns:p14="http://schemas.microsoft.com/office/powerpoint/2010/main">
          <mc:Choice Requires="p14">
            <p:contentPart p14:bwMode="auto" r:id="rId260">
              <p14:nvContentPartPr>
                <p14:cNvPr id="153" name="Ink 152">
                  <a:extLst>
                    <a:ext uri="{FF2B5EF4-FFF2-40B4-BE49-F238E27FC236}">
                      <a16:creationId xmlns:a16="http://schemas.microsoft.com/office/drawing/2014/main" id="{8FAC7D69-195A-FF2D-AB31-B5864DF2F603}"/>
                    </a:ext>
                  </a:extLst>
                </p14:cNvPr>
                <p14:cNvContentPartPr/>
                <p14:nvPr/>
              </p14:nvContentPartPr>
              <p14:xfrm>
                <a:off x="5013599" y="3092782"/>
                <a:ext cx="422280" cy="436320"/>
              </p14:xfrm>
            </p:contentPart>
          </mc:Choice>
          <mc:Fallback xmlns="">
            <p:pic>
              <p:nvPicPr>
                <p:cNvPr id="153" name="Ink 152">
                  <a:extLst>
                    <a:ext uri="{FF2B5EF4-FFF2-40B4-BE49-F238E27FC236}">
                      <a16:creationId xmlns:a16="http://schemas.microsoft.com/office/drawing/2014/main" id="{8FAC7D69-195A-FF2D-AB31-B5864DF2F603}"/>
                    </a:ext>
                  </a:extLst>
                </p:cNvPr>
                <p:cNvPicPr/>
                <p:nvPr/>
              </p:nvPicPr>
              <p:blipFill>
                <a:blip r:embed="rId261"/>
                <a:stretch>
                  <a:fillRect/>
                </a:stretch>
              </p:blipFill>
              <p:spPr>
                <a:xfrm>
                  <a:off x="5004959" y="3083782"/>
                  <a:ext cx="439920" cy="453960"/>
                </a:xfrm>
                <a:prstGeom prst="rect">
                  <a:avLst/>
                </a:prstGeom>
              </p:spPr>
            </p:pic>
          </mc:Fallback>
        </mc:AlternateContent>
        <mc:AlternateContent xmlns:mc="http://schemas.openxmlformats.org/markup-compatibility/2006" xmlns:p14="http://schemas.microsoft.com/office/powerpoint/2010/main">
          <mc:Choice Requires="p14">
            <p:contentPart p14:bwMode="auto" r:id="rId262">
              <p14:nvContentPartPr>
                <p14:cNvPr id="154" name="Ink 153">
                  <a:extLst>
                    <a:ext uri="{FF2B5EF4-FFF2-40B4-BE49-F238E27FC236}">
                      <a16:creationId xmlns:a16="http://schemas.microsoft.com/office/drawing/2014/main" id="{E6E1AFC3-314C-89FE-4D3B-A344FCDE821B}"/>
                    </a:ext>
                  </a:extLst>
                </p14:cNvPr>
                <p14:cNvContentPartPr/>
                <p14:nvPr/>
              </p14:nvContentPartPr>
              <p14:xfrm>
                <a:off x="5495279" y="3148222"/>
                <a:ext cx="114480" cy="127440"/>
              </p14:xfrm>
            </p:contentPart>
          </mc:Choice>
          <mc:Fallback xmlns="">
            <p:pic>
              <p:nvPicPr>
                <p:cNvPr id="154" name="Ink 153">
                  <a:extLst>
                    <a:ext uri="{FF2B5EF4-FFF2-40B4-BE49-F238E27FC236}">
                      <a16:creationId xmlns:a16="http://schemas.microsoft.com/office/drawing/2014/main" id="{E6E1AFC3-314C-89FE-4D3B-A344FCDE821B}"/>
                    </a:ext>
                  </a:extLst>
                </p:cNvPr>
                <p:cNvPicPr/>
                <p:nvPr/>
              </p:nvPicPr>
              <p:blipFill>
                <a:blip r:embed="rId263"/>
                <a:stretch>
                  <a:fillRect/>
                </a:stretch>
              </p:blipFill>
              <p:spPr>
                <a:xfrm>
                  <a:off x="5486639" y="3139582"/>
                  <a:ext cx="132120" cy="145080"/>
                </a:xfrm>
                <a:prstGeom prst="rect">
                  <a:avLst/>
                </a:prstGeom>
              </p:spPr>
            </p:pic>
          </mc:Fallback>
        </mc:AlternateContent>
        <mc:AlternateContent xmlns:mc="http://schemas.openxmlformats.org/markup-compatibility/2006" xmlns:p14="http://schemas.microsoft.com/office/powerpoint/2010/main">
          <mc:Choice Requires="p14">
            <p:contentPart p14:bwMode="auto" r:id="rId264">
              <p14:nvContentPartPr>
                <p14:cNvPr id="156" name="Ink 155">
                  <a:extLst>
                    <a:ext uri="{FF2B5EF4-FFF2-40B4-BE49-F238E27FC236}">
                      <a16:creationId xmlns:a16="http://schemas.microsoft.com/office/drawing/2014/main" id="{942B94AF-48E9-BCCF-4DE5-379CA82F47BA}"/>
                    </a:ext>
                  </a:extLst>
                </p14:cNvPr>
                <p14:cNvContentPartPr/>
                <p14:nvPr/>
              </p14:nvContentPartPr>
              <p14:xfrm>
                <a:off x="2055479" y="5591542"/>
                <a:ext cx="282240" cy="172440"/>
              </p14:xfrm>
            </p:contentPart>
          </mc:Choice>
          <mc:Fallback xmlns="">
            <p:pic>
              <p:nvPicPr>
                <p:cNvPr id="156" name="Ink 155">
                  <a:extLst>
                    <a:ext uri="{FF2B5EF4-FFF2-40B4-BE49-F238E27FC236}">
                      <a16:creationId xmlns:a16="http://schemas.microsoft.com/office/drawing/2014/main" id="{942B94AF-48E9-BCCF-4DE5-379CA82F47BA}"/>
                    </a:ext>
                  </a:extLst>
                </p:cNvPr>
                <p:cNvPicPr/>
                <p:nvPr/>
              </p:nvPicPr>
              <p:blipFill>
                <a:blip r:embed="rId265"/>
                <a:stretch>
                  <a:fillRect/>
                </a:stretch>
              </p:blipFill>
              <p:spPr>
                <a:xfrm>
                  <a:off x="2046839" y="5582902"/>
                  <a:ext cx="299880" cy="190080"/>
                </a:xfrm>
                <a:prstGeom prst="rect">
                  <a:avLst/>
                </a:prstGeom>
              </p:spPr>
            </p:pic>
          </mc:Fallback>
        </mc:AlternateContent>
        <mc:AlternateContent xmlns:mc="http://schemas.openxmlformats.org/markup-compatibility/2006" xmlns:p14="http://schemas.microsoft.com/office/powerpoint/2010/main">
          <mc:Choice Requires="p14">
            <p:contentPart p14:bwMode="auto" r:id="rId266">
              <p14:nvContentPartPr>
                <p14:cNvPr id="157" name="Ink 156">
                  <a:extLst>
                    <a:ext uri="{FF2B5EF4-FFF2-40B4-BE49-F238E27FC236}">
                      <a16:creationId xmlns:a16="http://schemas.microsoft.com/office/drawing/2014/main" id="{BF57C972-91F2-139C-EA1F-D876B23D8A7B}"/>
                    </a:ext>
                  </a:extLst>
                </p14:cNvPr>
                <p14:cNvContentPartPr/>
                <p14:nvPr/>
              </p14:nvContentPartPr>
              <p14:xfrm>
                <a:off x="2141519" y="5619982"/>
                <a:ext cx="315360" cy="203400"/>
              </p14:xfrm>
            </p:contentPart>
          </mc:Choice>
          <mc:Fallback xmlns="">
            <p:pic>
              <p:nvPicPr>
                <p:cNvPr id="157" name="Ink 156">
                  <a:extLst>
                    <a:ext uri="{FF2B5EF4-FFF2-40B4-BE49-F238E27FC236}">
                      <a16:creationId xmlns:a16="http://schemas.microsoft.com/office/drawing/2014/main" id="{BF57C972-91F2-139C-EA1F-D876B23D8A7B}"/>
                    </a:ext>
                  </a:extLst>
                </p:cNvPr>
                <p:cNvPicPr/>
                <p:nvPr/>
              </p:nvPicPr>
              <p:blipFill>
                <a:blip r:embed="rId267"/>
                <a:stretch>
                  <a:fillRect/>
                </a:stretch>
              </p:blipFill>
              <p:spPr>
                <a:xfrm>
                  <a:off x="2132879" y="5610982"/>
                  <a:ext cx="333000" cy="221040"/>
                </a:xfrm>
                <a:prstGeom prst="rect">
                  <a:avLst/>
                </a:prstGeom>
              </p:spPr>
            </p:pic>
          </mc:Fallback>
        </mc:AlternateContent>
        <mc:AlternateContent xmlns:mc="http://schemas.openxmlformats.org/markup-compatibility/2006" xmlns:p14="http://schemas.microsoft.com/office/powerpoint/2010/main">
          <mc:Choice Requires="p14">
            <p:contentPart p14:bwMode="auto" r:id="rId268">
              <p14:nvContentPartPr>
                <p14:cNvPr id="159" name="Ink 158">
                  <a:extLst>
                    <a:ext uri="{FF2B5EF4-FFF2-40B4-BE49-F238E27FC236}">
                      <a16:creationId xmlns:a16="http://schemas.microsoft.com/office/drawing/2014/main" id="{DFCA6448-1E5B-5B5A-EB0A-90AB19BA54BD}"/>
                    </a:ext>
                  </a:extLst>
                </p14:cNvPr>
                <p14:cNvContentPartPr/>
                <p14:nvPr/>
              </p14:nvContentPartPr>
              <p14:xfrm>
                <a:off x="2895359" y="3978382"/>
                <a:ext cx="222840" cy="145800"/>
              </p14:xfrm>
            </p:contentPart>
          </mc:Choice>
          <mc:Fallback xmlns="">
            <p:pic>
              <p:nvPicPr>
                <p:cNvPr id="159" name="Ink 158">
                  <a:extLst>
                    <a:ext uri="{FF2B5EF4-FFF2-40B4-BE49-F238E27FC236}">
                      <a16:creationId xmlns:a16="http://schemas.microsoft.com/office/drawing/2014/main" id="{DFCA6448-1E5B-5B5A-EB0A-90AB19BA54BD}"/>
                    </a:ext>
                  </a:extLst>
                </p:cNvPr>
                <p:cNvPicPr/>
                <p:nvPr/>
              </p:nvPicPr>
              <p:blipFill>
                <a:blip r:embed="rId269"/>
                <a:stretch>
                  <a:fillRect/>
                </a:stretch>
              </p:blipFill>
              <p:spPr>
                <a:xfrm>
                  <a:off x="2886719" y="3969382"/>
                  <a:ext cx="240480" cy="163440"/>
                </a:xfrm>
                <a:prstGeom prst="rect">
                  <a:avLst/>
                </a:prstGeom>
              </p:spPr>
            </p:pic>
          </mc:Fallback>
        </mc:AlternateContent>
        <mc:AlternateContent xmlns:mc="http://schemas.openxmlformats.org/markup-compatibility/2006" xmlns:p14="http://schemas.microsoft.com/office/powerpoint/2010/main">
          <mc:Choice Requires="p14">
            <p:contentPart p14:bwMode="auto" r:id="rId270">
              <p14:nvContentPartPr>
                <p14:cNvPr id="160" name="Ink 159">
                  <a:extLst>
                    <a:ext uri="{FF2B5EF4-FFF2-40B4-BE49-F238E27FC236}">
                      <a16:creationId xmlns:a16="http://schemas.microsoft.com/office/drawing/2014/main" id="{F258D814-ACBC-5CAE-C0E9-A8DC56D4DD98}"/>
                    </a:ext>
                  </a:extLst>
                </p14:cNvPr>
                <p14:cNvContentPartPr/>
                <p14:nvPr/>
              </p14:nvContentPartPr>
              <p14:xfrm>
                <a:off x="2913719" y="4047142"/>
                <a:ext cx="246600" cy="159120"/>
              </p14:xfrm>
            </p:contentPart>
          </mc:Choice>
          <mc:Fallback xmlns="">
            <p:pic>
              <p:nvPicPr>
                <p:cNvPr id="160" name="Ink 159">
                  <a:extLst>
                    <a:ext uri="{FF2B5EF4-FFF2-40B4-BE49-F238E27FC236}">
                      <a16:creationId xmlns:a16="http://schemas.microsoft.com/office/drawing/2014/main" id="{F258D814-ACBC-5CAE-C0E9-A8DC56D4DD98}"/>
                    </a:ext>
                  </a:extLst>
                </p:cNvPr>
                <p:cNvPicPr/>
                <p:nvPr/>
              </p:nvPicPr>
              <p:blipFill>
                <a:blip r:embed="rId271"/>
                <a:stretch>
                  <a:fillRect/>
                </a:stretch>
              </p:blipFill>
              <p:spPr>
                <a:xfrm>
                  <a:off x="2904719" y="4038142"/>
                  <a:ext cx="264240" cy="176760"/>
                </a:xfrm>
                <a:prstGeom prst="rect">
                  <a:avLst/>
                </a:prstGeom>
              </p:spPr>
            </p:pic>
          </mc:Fallback>
        </mc:AlternateContent>
        <mc:AlternateContent xmlns:mc="http://schemas.openxmlformats.org/markup-compatibility/2006" xmlns:p14="http://schemas.microsoft.com/office/powerpoint/2010/main">
          <mc:Choice Requires="p14">
            <p:contentPart p14:bwMode="auto" r:id="rId272">
              <p14:nvContentPartPr>
                <p14:cNvPr id="162" name="Ink 161">
                  <a:extLst>
                    <a:ext uri="{FF2B5EF4-FFF2-40B4-BE49-F238E27FC236}">
                      <a16:creationId xmlns:a16="http://schemas.microsoft.com/office/drawing/2014/main" id="{FDAAA377-B163-A7D3-58F2-823CF5E8CBD3}"/>
                    </a:ext>
                  </a:extLst>
                </p14:cNvPr>
                <p14:cNvContentPartPr/>
                <p14:nvPr/>
              </p14:nvContentPartPr>
              <p14:xfrm>
                <a:off x="1497119" y="1656022"/>
                <a:ext cx="158760" cy="74520"/>
              </p14:xfrm>
            </p:contentPart>
          </mc:Choice>
          <mc:Fallback xmlns="">
            <p:pic>
              <p:nvPicPr>
                <p:cNvPr id="162" name="Ink 161">
                  <a:extLst>
                    <a:ext uri="{FF2B5EF4-FFF2-40B4-BE49-F238E27FC236}">
                      <a16:creationId xmlns:a16="http://schemas.microsoft.com/office/drawing/2014/main" id="{FDAAA377-B163-A7D3-58F2-823CF5E8CBD3}"/>
                    </a:ext>
                  </a:extLst>
                </p:cNvPr>
                <p:cNvPicPr/>
                <p:nvPr/>
              </p:nvPicPr>
              <p:blipFill>
                <a:blip r:embed="rId273"/>
                <a:stretch>
                  <a:fillRect/>
                </a:stretch>
              </p:blipFill>
              <p:spPr>
                <a:xfrm>
                  <a:off x="1488479" y="1647382"/>
                  <a:ext cx="176400" cy="92160"/>
                </a:xfrm>
                <a:prstGeom prst="rect">
                  <a:avLst/>
                </a:prstGeom>
              </p:spPr>
            </p:pic>
          </mc:Fallback>
        </mc:AlternateContent>
        <mc:AlternateContent xmlns:mc="http://schemas.openxmlformats.org/markup-compatibility/2006" xmlns:p14="http://schemas.microsoft.com/office/powerpoint/2010/main">
          <mc:Choice Requires="p14">
            <p:contentPart p14:bwMode="auto" r:id="rId274">
              <p14:nvContentPartPr>
                <p14:cNvPr id="163" name="Ink 162">
                  <a:extLst>
                    <a:ext uri="{FF2B5EF4-FFF2-40B4-BE49-F238E27FC236}">
                      <a16:creationId xmlns:a16="http://schemas.microsoft.com/office/drawing/2014/main" id="{5D6E6CB6-FF0C-0D2B-D319-D0B23B3D1A9C}"/>
                    </a:ext>
                  </a:extLst>
                </p14:cNvPr>
                <p14:cNvContentPartPr/>
                <p14:nvPr/>
              </p14:nvContentPartPr>
              <p14:xfrm>
                <a:off x="1605119" y="1703902"/>
                <a:ext cx="90360" cy="36000"/>
              </p14:xfrm>
            </p:contentPart>
          </mc:Choice>
          <mc:Fallback xmlns="">
            <p:pic>
              <p:nvPicPr>
                <p:cNvPr id="163" name="Ink 162">
                  <a:extLst>
                    <a:ext uri="{FF2B5EF4-FFF2-40B4-BE49-F238E27FC236}">
                      <a16:creationId xmlns:a16="http://schemas.microsoft.com/office/drawing/2014/main" id="{5D6E6CB6-FF0C-0D2B-D319-D0B23B3D1A9C}"/>
                    </a:ext>
                  </a:extLst>
                </p:cNvPr>
                <p:cNvPicPr/>
                <p:nvPr/>
              </p:nvPicPr>
              <p:blipFill>
                <a:blip r:embed="rId275"/>
                <a:stretch>
                  <a:fillRect/>
                </a:stretch>
              </p:blipFill>
              <p:spPr>
                <a:xfrm>
                  <a:off x="1596119" y="1695262"/>
                  <a:ext cx="108000" cy="53640"/>
                </a:xfrm>
                <a:prstGeom prst="rect">
                  <a:avLst/>
                </a:prstGeom>
              </p:spPr>
            </p:pic>
          </mc:Fallback>
        </mc:AlternateContent>
      </p:grpSp>
    </p:spTree>
    <p:extLst>
      <p:ext uri="{BB962C8B-B14F-4D97-AF65-F5344CB8AC3E}">
        <p14:creationId xmlns:p14="http://schemas.microsoft.com/office/powerpoint/2010/main" val="39813258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12"/>
          <p:cNvSpPr txBox="1"/>
          <p:nvPr/>
        </p:nvSpPr>
        <p:spPr>
          <a:xfrm>
            <a:off x="261764" y="188641"/>
            <a:ext cx="7773872" cy="590449"/>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3600"/>
              <a:buFont typeface="Corben"/>
              <a:buNone/>
            </a:pPr>
            <a:r>
              <a:rPr lang="en-US" sz="3600">
                <a:solidFill>
                  <a:schemeClr val="dk1"/>
                </a:solidFill>
                <a:latin typeface="Corben"/>
                <a:ea typeface="Corben"/>
                <a:cs typeface="Corben"/>
                <a:sym typeface="Corben"/>
              </a:rPr>
              <a:t>What is NodeJS?</a:t>
            </a:r>
            <a:endParaRPr/>
          </a:p>
        </p:txBody>
      </p:sp>
      <p:pic>
        <p:nvPicPr>
          <p:cNvPr id="255" name="Google Shape;255;p12"/>
          <p:cNvPicPr preferRelativeResize="0"/>
          <p:nvPr/>
        </p:nvPicPr>
        <p:blipFill rotWithShape="1">
          <a:blip r:embed="rId3">
            <a:alphaModFix/>
          </a:blip>
          <a:srcRect/>
          <a:stretch/>
        </p:blipFill>
        <p:spPr>
          <a:xfrm>
            <a:off x="11380678" y="71203"/>
            <a:ext cx="716699" cy="707887"/>
          </a:xfrm>
          <a:prstGeom prst="rect">
            <a:avLst/>
          </a:prstGeom>
          <a:noFill/>
          <a:ln>
            <a:noFill/>
          </a:ln>
        </p:spPr>
      </p:pic>
      <p:sp>
        <p:nvSpPr>
          <p:cNvPr id="256" name="Google Shape;256;p12"/>
          <p:cNvSpPr txBox="1"/>
          <p:nvPr/>
        </p:nvSpPr>
        <p:spPr>
          <a:xfrm>
            <a:off x="261764" y="779090"/>
            <a:ext cx="11506166" cy="5906873"/>
          </a:xfrm>
          <a:prstGeom prst="rect">
            <a:avLst/>
          </a:prstGeom>
          <a:noFill/>
          <a:ln>
            <a:noFill/>
          </a:ln>
        </p:spPr>
        <p:txBody>
          <a:bodyPr spcFirstLastPara="1" wrap="square" lIns="91425" tIns="45700" rIns="91425" bIns="45700" anchor="t" anchorCtr="0">
            <a:spAutoFit/>
          </a:bodyPr>
          <a:lstStyle/>
          <a:p>
            <a:pPr marL="285750" marR="0" lvl="0" indent="-285750" algn="just" rtl="0">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Node JS is an open-source, cross platform, JavaScript runtime environment and used to execute JavaScript on Server Side.</a:t>
            </a:r>
            <a:endParaRPr/>
          </a:p>
          <a:p>
            <a:pPr marL="285750" marR="0" lvl="0" indent="-285750" algn="just" rtl="0">
              <a:spcBef>
                <a:spcPts val="0"/>
              </a:spcBef>
              <a:spcAft>
                <a:spcPts val="0"/>
              </a:spcAft>
              <a:buClr>
                <a:srgbClr val="000000"/>
              </a:buClr>
              <a:buSzPts val="1799"/>
              <a:buFont typeface="Calibri"/>
              <a:buChar char="-"/>
            </a:pPr>
            <a:r>
              <a:rPr lang="en-US" sz="1799">
                <a:solidFill>
                  <a:srgbClr val="000000"/>
                </a:solidFill>
                <a:latin typeface="Calibri"/>
                <a:ea typeface="Calibri"/>
                <a:cs typeface="Calibri"/>
                <a:sym typeface="Calibri"/>
              </a:rPr>
              <a:t>Node JS is a framework which allows us to run JS code outside browser. The main benefit is that a development do not need to learn multiple programming languages. If we know JS, we can code both client and server side in same language.</a:t>
            </a:r>
            <a:endParaRPr/>
          </a:p>
          <a:p>
            <a:pPr marL="285750" marR="0" lvl="0" indent="-285750" algn="just" rtl="0">
              <a:spcBef>
                <a:spcPts val="0"/>
              </a:spcBef>
              <a:spcAft>
                <a:spcPts val="0"/>
              </a:spcAft>
              <a:buClr>
                <a:srgbClr val="000000"/>
              </a:buClr>
              <a:buSzPts val="1799"/>
              <a:buFont typeface="Calibri"/>
              <a:buChar char="-"/>
            </a:pPr>
            <a:r>
              <a:rPr lang="en-US" sz="1799">
                <a:solidFill>
                  <a:srgbClr val="000000"/>
                </a:solidFill>
                <a:latin typeface="Calibri"/>
                <a:ea typeface="Calibri"/>
                <a:cs typeface="Calibri"/>
                <a:sym typeface="Calibri"/>
              </a:rPr>
              <a:t>Node JS is also a great web framework for beginners because it works great for data intensive applications like streaming, gaming and real time apps. It leverage the power of JS’s Asynchronous no blocking IO.</a:t>
            </a:r>
            <a:endParaRPr/>
          </a:p>
          <a:p>
            <a:pPr marL="285750" marR="0" lvl="0" indent="-285750" algn="just" rtl="0">
              <a:spcBef>
                <a:spcPts val="0"/>
              </a:spcBef>
              <a:spcAft>
                <a:spcPts val="0"/>
              </a:spcAft>
              <a:buClr>
                <a:srgbClr val="000000"/>
              </a:buClr>
              <a:buSzPts val="1799"/>
              <a:buFont typeface="Calibri"/>
              <a:buChar char="-"/>
            </a:pPr>
            <a:r>
              <a:rPr lang="en-US" sz="1799">
                <a:solidFill>
                  <a:srgbClr val="000000"/>
                </a:solidFill>
                <a:latin typeface="Calibri"/>
                <a:ea typeface="Calibri"/>
                <a:cs typeface="Calibri"/>
                <a:sym typeface="Calibri"/>
              </a:rPr>
              <a:t>Application of Node JS</a:t>
            </a:r>
            <a:endParaRPr/>
          </a:p>
          <a:p>
            <a:pPr marL="742950" marR="0" lvl="1" indent="-285750" algn="just" rtl="0">
              <a:spcBef>
                <a:spcPts val="0"/>
              </a:spcBef>
              <a:spcAft>
                <a:spcPts val="0"/>
              </a:spcAft>
              <a:buClr>
                <a:srgbClr val="000000"/>
              </a:buClr>
              <a:buSzPts val="1799"/>
              <a:buFont typeface="Calibri"/>
              <a:buChar char="-"/>
            </a:pPr>
            <a:r>
              <a:rPr lang="en-US" sz="1799" b="0" i="0" u="none" strike="noStrike" cap="none">
                <a:solidFill>
                  <a:srgbClr val="000000"/>
                </a:solidFill>
                <a:latin typeface="Calibri"/>
                <a:ea typeface="Calibri"/>
                <a:cs typeface="Calibri"/>
                <a:sym typeface="Calibri"/>
              </a:rPr>
              <a:t>Build Backend Application Logic</a:t>
            </a:r>
            <a:endParaRPr/>
          </a:p>
          <a:p>
            <a:pPr marL="742950" marR="0" lvl="1" indent="-285750" algn="just" rtl="0">
              <a:spcBef>
                <a:spcPts val="0"/>
              </a:spcBef>
              <a:spcAft>
                <a:spcPts val="0"/>
              </a:spcAft>
              <a:buClr>
                <a:srgbClr val="000000"/>
              </a:buClr>
              <a:buSzPts val="1799"/>
              <a:buFont typeface="Calibri"/>
              <a:buChar char="-"/>
            </a:pPr>
            <a:r>
              <a:rPr lang="en-US" sz="1799" b="0" i="0" u="none" strike="noStrike" cap="none">
                <a:solidFill>
                  <a:srgbClr val="000000"/>
                </a:solidFill>
                <a:latin typeface="Calibri"/>
                <a:ea typeface="Calibri"/>
                <a:cs typeface="Calibri"/>
                <a:sym typeface="Calibri"/>
              </a:rPr>
              <a:t>Host a Web Server (express)</a:t>
            </a:r>
            <a:endParaRPr/>
          </a:p>
          <a:p>
            <a:pPr marL="742950" marR="0" lvl="1" indent="-285750" algn="just" rtl="0">
              <a:spcBef>
                <a:spcPts val="0"/>
              </a:spcBef>
              <a:spcAft>
                <a:spcPts val="0"/>
              </a:spcAft>
              <a:buClr>
                <a:srgbClr val="000000"/>
              </a:buClr>
              <a:buSzPts val="1799"/>
              <a:buFont typeface="Calibri"/>
              <a:buChar char="-"/>
            </a:pPr>
            <a:r>
              <a:rPr lang="en-US" sz="1799" b="0" i="0" u="none" strike="noStrike" cap="none">
                <a:solidFill>
                  <a:srgbClr val="000000"/>
                </a:solidFill>
                <a:latin typeface="Calibri"/>
                <a:ea typeface="Calibri"/>
                <a:cs typeface="Calibri"/>
                <a:sym typeface="Calibri"/>
              </a:rPr>
              <a:t>Send Emails</a:t>
            </a:r>
            <a:endParaRPr/>
          </a:p>
          <a:p>
            <a:pPr marL="742950" marR="0" lvl="1" indent="-285750" algn="just" rtl="0">
              <a:spcBef>
                <a:spcPts val="0"/>
              </a:spcBef>
              <a:spcAft>
                <a:spcPts val="0"/>
              </a:spcAft>
              <a:buClr>
                <a:srgbClr val="000000"/>
              </a:buClr>
              <a:buSzPts val="1799"/>
              <a:buFont typeface="Calibri"/>
              <a:buChar char="-"/>
            </a:pPr>
            <a:r>
              <a:rPr lang="en-US" sz="1799" b="0" i="0" u="none" strike="noStrike" cap="none">
                <a:solidFill>
                  <a:srgbClr val="000000"/>
                </a:solidFill>
                <a:latin typeface="Calibri"/>
                <a:ea typeface="Calibri"/>
                <a:cs typeface="Calibri"/>
                <a:sym typeface="Calibri"/>
              </a:rPr>
              <a:t>DB lookup</a:t>
            </a:r>
            <a:endParaRPr/>
          </a:p>
          <a:p>
            <a:pPr marL="742950" marR="0" lvl="1" indent="-285750" algn="just" rtl="0">
              <a:spcBef>
                <a:spcPts val="0"/>
              </a:spcBef>
              <a:spcAft>
                <a:spcPts val="0"/>
              </a:spcAft>
              <a:buClr>
                <a:srgbClr val="000000"/>
              </a:buClr>
              <a:buSzPts val="1799"/>
              <a:buFont typeface="Calibri"/>
              <a:buChar char="-"/>
            </a:pPr>
            <a:r>
              <a:rPr lang="en-US" sz="1799" b="0" i="0" u="none" strike="noStrike" cap="none">
                <a:solidFill>
                  <a:srgbClr val="000000"/>
                </a:solidFill>
                <a:latin typeface="Calibri"/>
                <a:ea typeface="Calibri"/>
                <a:cs typeface="Calibri"/>
                <a:sym typeface="Calibri"/>
              </a:rPr>
              <a:t>Automation</a:t>
            </a:r>
            <a:endParaRPr/>
          </a:p>
          <a:p>
            <a:pPr marL="742950" marR="0" lvl="1" indent="-285750" algn="just" rtl="0">
              <a:spcBef>
                <a:spcPts val="0"/>
              </a:spcBef>
              <a:spcAft>
                <a:spcPts val="0"/>
              </a:spcAft>
              <a:buClr>
                <a:srgbClr val="000000"/>
              </a:buClr>
              <a:buSzPts val="1799"/>
              <a:buFont typeface="Calibri"/>
              <a:buChar char="-"/>
            </a:pPr>
            <a:r>
              <a:rPr lang="en-US" sz="1799" b="0" i="0" u="none" strike="noStrike" cap="none">
                <a:solidFill>
                  <a:srgbClr val="000000"/>
                </a:solidFill>
                <a:latin typeface="Calibri"/>
                <a:ea typeface="Calibri"/>
                <a:cs typeface="Calibri"/>
                <a:sym typeface="Calibri"/>
              </a:rPr>
              <a:t>Output to the user</a:t>
            </a:r>
            <a:endParaRPr/>
          </a:p>
          <a:p>
            <a:pPr marL="742950" marR="0" lvl="1" indent="-285750" algn="just" rtl="0">
              <a:spcBef>
                <a:spcPts val="0"/>
              </a:spcBef>
              <a:spcAft>
                <a:spcPts val="0"/>
              </a:spcAft>
              <a:buClr>
                <a:srgbClr val="000000"/>
              </a:buClr>
              <a:buSzPts val="1799"/>
              <a:buFont typeface="Calibri"/>
              <a:buChar char="-"/>
            </a:pPr>
            <a:r>
              <a:rPr lang="en-US" sz="1799" b="0" i="0" u="none" strike="noStrike" cap="none">
                <a:solidFill>
                  <a:srgbClr val="000000"/>
                </a:solidFill>
                <a:latin typeface="Calibri"/>
                <a:ea typeface="Calibri"/>
                <a:cs typeface="Calibri"/>
                <a:sym typeface="Calibri"/>
              </a:rPr>
              <a:t>Use its eco-system like PDF, EXCEL, EMAIL…</a:t>
            </a:r>
            <a:endParaRPr/>
          </a:p>
          <a:p>
            <a:pPr marL="457200" marR="0" lvl="1" indent="0" algn="just" rtl="0">
              <a:spcBef>
                <a:spcPts val="0"/>
              </a:spcBef>
              <a:spcAft>
                <a:spcPts val="0"/>
              </a:spcAft>
              <a:buNone/>
            </a:pPr>
            <a:endParaRPr sz="1799" b="0" i="0" u="none" strike="noStrike" cap="none">
              <a:solidFill>
                <a:srgbClr val="000000"/>
              </a:solidFill>
              <a:latin typeface="Calibri"/>
              <a:ea typeface="Calibri"/>
              <a:cs typeface="Calibri"/>
              <a:sym typeface="Calibri"/>
            </a:endParaRPr>
          </a:p>
          <a:p>
            <a:pPr marL="285750" marR="0" lvl="0" indent="-285750" algn="just" rtl="0">
              <a:spcBef>
                <a:spcPts val="0"/>
              </a:spcBef>
              <a:spcAft>
                <a:spcPts val="0"/>
              </a:spcAft>
              <a:buClr>
                <a:srgbClr val="000000"/>
              </a:buClr>
              <a:buSzPts val="1799"/>
              <a:buFont typeface="Calibri"/>
              <a:buChar char="-"/>
            </a:pPr>
            <a:r>
              <a:rPr lang="en-US" sz="1799">
                <a:solidFill>
                  <a:srgbClr val="000000"/>
                </a:solidFill>
                <a:latin typeface="Calibri"/>
                <a:ea typeface="Calibri"/>
                <a:cs typeface="Calibri"/>
                <a:sym typeface="Calibri"/>
              </a:rPr>
              <a:t>Install NodeJS in our system form here </a:t>
            </a:r>
            <a:r>
              <a:rPr lang="en-US" sz="1799" u="sng">
                <a:solidFill>
                  <a:srgbClr val="000000"/>
                </a:solidFill>
                <a:latin typeface="Calibri"/>
                <a:ea typeface="Calibri"/>
                <a:cs typeface="Calibri"/>
                <a:sym typeface="Calibri"/>
                <a:hlinkClick r:id="rId4">
                  <a:extLst>
                    <a:ext uri="{A12FA001-AC4F-418D-AE19-62706E023703}">
                      <ahyp:hlinkClr xmlns:ahyp="http://schemas.microsoft.com/office/drawing/2018/hyperlinkcolor" val="tx"/>
                    </a:ext>
                  </a:extLst>
                </a:hlinkClick>
              </a:rPr>
              <a:t>https://nodejs.org/en/</a:t>
            </a:r>
            <a:r>
              <a:rPr lang="en-US" sz="1799">
                <a:solidFill>
                  <a:srgbClr val="000000"/>
                </a:solidFill>
                <a:latin typeface="Calibri"/>
                <a:ea typeface="Calibri"/>
                <a:cs typeface="Calibri"/>
                <a:sym typeface="Calibri"/>
              </a:rPr>
              <a:t>, if you using bas, you do not need to install as BAS already has NodeJS preinstalled.</a:t>
            </a:r>
            <a:endParaRPr/>
          </a:p>
          <a:p>
            <a:pPr marL="285750" marR="0" lvl="0" indent="-285750" algn="just" rtl="0">
              <a:spcBef>
                <a:spcPts val="0"/>
              </a:spcBef>
              <a:spcAft>
                <a:spcPts val="0"/>
              </a:spcAft>
              <a:buClr>
                <a:srgbClr val="000000"/>
              </a:buClr>
              <a:buSzPts val="1799"/>
              <a:buFont typeface="Calibri"/>
              <a:buChar char="-"/>
            </a:pPr>
            <a:r>
              <a:rPr lang="en-US" sz="1799">
                <a:solidFill>
                  <a:srgbClr val="000000"/>
                </a:solidFill>
                <a:latin typeface="Calibri"/>
                <a:ea typeface="Calibri"/>
                <a:cs typeface="Calibri"/>
                <a:sym typeface="Calibri"/>
              </a:rPr>
              <a:t>If we want to achieve something, this something was already achieved by someone, somewhere else in the world, they have already published it as a node module which we can import and reuse. We get ready-to-use code for consumption for speedy development. </a:t>
            </a:r>
            <a:r>
              <a:rPr lang="en-US" sz="1799" u="sng">
                <a:solidFill>
                  <a:srgbClr val="000000"/>
                </a:solidFill>
                <a:latin typeface="Calibri"/>
                <a:ea typeface="Calibri"/>
                <a:cs typeface="Calibri"/>
                <a:sym typeface="Calibri"/>
                <a:hlinkClick r:id="rId5">
                  <a:extLst>
                    <a:ext uri="{A12FA001-AC4F-418D-AE19-62706E023703}">
                      <ahyp:hlinkClr xmlns:ahyp="http://schemas.microsoft.com/office/drawing/2018/hyperlinkcolor" val="tx"/>
                    </a:ext>
                  </a:extLst>
                </a:hlinkClick>
              </a:rPr>
              <a:t>https://npmjs.com</a:t>
            </a:r>
            <a:endParaRPr sz="1799">
              <a:solidFill>
                <a:srgbClr val="000000"/>
              </a:solidFill>
              <a:latin typeface="Calibri"/>
              <a:ea typeface="Calibri"/>
              <a:cs typeface="Calibri"/>
              <a:sym typeface="Calibri"/>
            </a:endParaRPr>
          </a:p>
        </p:txBody>
      </p:sp>
      <p:sp>
        <p:nvSpPr>
          <p:cNvPr id="257" name="Google Shape;257;p12"/>
          <p:cNvSpPr txBox="1">
            <a:spLocks noGrp="1"/>
          </p:cNvSpPr>
          <p:nvPr>
            <p:ph type="ftr" idx="11"/>
          </p:nvPr>
        </p:nvSpPr>
        <p:spPr>
          <a:xfrm>
            <a:off x="10177670" y="6639339"/>
            <a:ext cx="2014330" cy="147458"/>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Calibri"/>
              <a:buNone/>
            </a:pPr>
            <a:r>
              <a:rPr lang="en-US" sz="1200" b="1" i="0" u="none" strike="noStrike" cap="none">
                <a:solidFill>
                  <a:srgbClr val="000000"/>
                </a:solidFill>
                <a:latin typeface="Calibri"/>
                <a:ea typeface="Calibri"/>
                <a:cs typeface="Calibri"/>
                <a:sym typeface="Calibri"/>
              </a:rPr>
              <a:t>www.anubhavtrainings.com</a:t>
            </a:r>
            <a:endParaRPr/>
          </a:p>
        </p:txBody>
      </p:sp>
      <p:pic>
        <p:nvPicPr>
          <p:cNvPr id="258" name="Google Shape;258;p12" descr="Node.js - Wikipedia"/>
          <p:cNvPicPr preferRelativeResize="0"/>
          <p:nvPr/>
        </p:nvPicPr>
        <p:blipFill rotWithShape="1">
          <a:blip r:embed="rId6">
            <a:alphaModFix/>
          </a:blip>
          <a:srcRect/>
          <a:stretch/>
        </p:blipFill>
        <p:spPr>
          <a:xfrm>
            <a:off x="7881731" y="2828265"/>
            <a:ext cx="3591133" cy="2196474"/>
          </a:xfrm>
          <a:prstGeom prst="rect">
            <a:avLst/>
          </a:prstGeom>
          <a:noFill/>
          <a:ln>
            <a:noFill/>
          </a:ln>
        </p:spPr>
      </p:pic>
      <mc:AlternateContent xmlns:mc="http://schemas.openxmlformats.org/markup-compatibility/2006" xmlns:p14="http://schemas.microsoft.com/office/powerpoint/2010/main">
        <mc:Choice Requires="p14">
          <p:contentPart p14:bwMode="auto" r:id="rId7">
            <p14:nvContentPartPr>
              <p14:cNvPr id="2" name="Ink 1">
                <a:extLst>
                  <a:ext uri="{FF2B5EF4-FFF2-40B4-BE49-F238E27FC236}">
                    <a16:creationId xmlns:a16="http://schemas.microsoft.com/office/drawing/2014/main" id="{EC221884-8BB4-E03F-B731-601868C4F93C}"/>
                  </a:ext>
                </a:extLst>
              </p14:cNvPr>
              <p14:cNvContentPartPr/>
              <p14:nvPr/>
            </p14:nvContentPartPr>
            <p14:xfrm>
              <a:off x="5725679" y="6492622"/>
              <a:ext cx="360" cy="360"/>
            </p14:xfrm>
          </p:contentPart>
        </mc:Choice>
        <mc:Fallback xmlns="">
          <p:pic>
            <p:nvPicPr>
              <p:cNvPr id="2" name="Ink 1">
                <a:extLst>
                  <a:ext uri="{FF2B5EF4-FFF2-40B4-BE49-F238E27FC236}">
                    <a16:creationId xmlns:a16="http://schemas.microsoft.com/office/drawing/2014/main" id="{EC221884-8BB4-E03F-B731-601868C4F93C}"/>
                  </a:ext>
                </a:extLst>
              </p:cNvPr>
              <p:cNvPicPr/>
              <p:nvPr/>
            </p:nvPicPr>
            <p:blipFill>
              <a:blip r:embed="rId8"/>
              <a:stretch>
                <a:fillRect/>
              </a:stretch>
            </p:blipFill>
            <p:spPr>
              <a:xfrm>
                <a:off x="5716679" y="6483622"/>
                <a:ext cx="18000" cy="18000"/>
              </a:xfrm>
              <a:prstGeom prst="rect">
                <a:avLst/>
              </a:prstGeom>
            </p:spPr>
          </p:pic>
        </mc:Fallback>
      </mc:AlternateContent>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pic>
        <p:nvPicPr>
          <p:cNvPr id="263" name="Google Shape;263;p13" descr="HTML"/>
          <p:cNvPicPr preferRelativeResize="0"/>
          <p:nvPr/>
        </p:nvPicPr>
        <p:blipFill rotWithShape="1">
          <a:blip r:embed="rId3">
            <a:alphaModFix/>
          </a:blip>
          <a:srcRect/>
          <a:stretch/>
        </p:blipFill>
        <p:spPr>
          <a:xfrm>
            <a:off x="8591340" y="1249464"/>
            <a:ext cx="2440180" cy="2285118"/>
          </a:xfrm>
          <a:prstGeom prst="rect">
            <a:avLst/>
          </a:prstGeom>
          <a:noFill/>
          <a:ln>
            <a:noFill/>
          </a:ln>
        </p:spPr>
      </p:pic>
      <p:sp>
        <p:nvSpPr>
          <p:cNvPr id="264" name="Google Shape;264;p13"/>
          <p:cNvSpPr txBox="1"/>
          <p:nvPr/>
        </p:nvSpPr>
        <p:spPr>
          <a:xfrm>
            <a:off x="261764" y="188641"/>
            <a:ext cx="11161642" cy="590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00000"/>
              </a:buClr>
              <a:buSzPts val="3600"/>
              <a:buFont typeface="Corben"/>
              <a:buNone/>
            </a:pPr>
            <a:r>
              <a:rPr lang="en-US" sz="3600" b="0" i="0" u="none" strike="noStrike" cap="none">
                <a:solidFill>
                  <a:srgbClr val="000000"/>
                </a:solidFill>
                <a:latin typeface="Corben"/>
                <a:ea typeface="Corben"/>
                <a:cs typeface="Corben"/>
                <a:sym typeface="Corben"/>
              </a:rPr>
              <a:t>NPM – Node Package Manager</a:t>
            </a:r>
            <a:endParaRPr sz="3600">
              <a:solidFill>
                <a:schemeClr val="dk1"/>
              </a:solidFill>
              <a:latin typeface="Corben"/>
              <a:ea typeface="Corben"/>
              <a:cs typeface="Corben"/>
              <a:sym typeface="Corben"/>
            </a:endParaRPr>
          </a:p>
        </p:txBody>
      </p:sp>
      <p:pic>
        <p:nvPicPr>
          <p:cNvPr id="265" name="Google Shape;265;p13"/>
          <p:cNvPicPr preferRelativeResize="0"/>
          <p:nvPr/>
        </p:nvPicPr>
        <p:blipFill rotWithShape="1">
          <a:blip r:embed="rId4">
            <a:alphaModFix/>
          </a:blip>
          <a:srcRect/>
          <a:stretch/>
        </p:blipFill>
        <p:spPr>
          <a:xfrm>
            <a:off x="11380678" y="71203"/>
            <a:ext cx="716699" cy="707887"/>
          </a:xfrm>
          <a:prstGeom prst="rect">
            <a:avLst/>
          </a:prstGeom>
          <a:noFill/>
          <a:ln>
            <a:noFill/>
          </a:ln>
        </p:spPr>
      </p:pic>
      <p:sp>
        <p:nvSpPr>
          <p:cNvPr id="266" name="Google Shape;266;p13"/>
          <p:cNvSpPr txBox="1"/>
          <p:nvPr/>
        </p:nvSpPr>
        <p:spPr>
          <a:xfrm>
            <a:off x="261764" y="779090"/>
            <a:ext cx="11161643" cy="5035353"/>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en-US" sz="1800" b="0" i="0">
                <a:solidFill>
                  <a:srgbClr val="181717"/>
                </a:solidFill>
                <a:latin typeface="Calibri"/>
                <a:ea typeface="Calibri"/>
                <a:cs typeface="Calibri"/>
                <a:sym typeface="Calibri"/>
              </a:rPr>
              <a:t>Node Package Manager (NPM) is a command line tool that installs, updates or uninstalls Node.js packages in your application. It is also an online repository for open-source Node.js packages. The node community around the world creates useful modules and publishes them as packages in this repository.</a:t>
            </a:r>
            <a:endParaRPr/>
          </a:p>
          <a:p>
            <a:pPr marL="285750" marR="0" lvl="0" indent="-285750" algn="l" rtl="0">
              <a:lnSpc>
                <a:spcPct val="150000"/>
              </a:lnSpc>
              <a:spcBef>
                <a:spcPts val="0"/>
              </a:spcBef>
              <a:spcAft>
                <a:spcPts val="0"/>
              </a:spcAft>
              <a:buClr>
                <a:srgbClr val="000000"/>
              </a:buClr>
              <a:buSzPts val="1800"/>
              <a:buFont typeface="Calibri"/>
              <a:buChar char="-"/>
            </a:pPr>
            <a:r>
              <a:rPr lang="en-US" sz="1800" b="1" i="0">
                <a:solidFill>
                  <a:srgbClr val="000000"/>
                </a:solidFill>
                <a:latin typeface="Calibri"/>
                <a:ea typeface="Calibri"/>
                <a:cs typeface="Calibri"/>
                <a:sym typeface="Calibri"/>
              </a:rPr>
              <a:t>npm</a:t>
            </a:r>
            <a:r>
              <a:rPr lang="en-US" sz="1800" b="0" i="0">
                <a:solidFill>
                  <a:srgbClr val="000000"/>
                </a:solidFill>
                <a:latin typeface="Calibri"/>
                <a:ea typeface="Calibri"/>
                <a:cs typeface="Calibri"/>
                <a:sym typeface="Calibri"/>
              </a:rPr>
              <a:t> is the world's largest </a:t>
            </a:r>
            <a:r>
              <a:rPr lang="en-US" sz="1800" b="1" i="0">
                <a:solidFill>
                  <a:srgbClr val="000000"/>
                </a:solidFill>
                <a:latin typeface="Calibri"/>
                <a:ea typeface="Calibri"/>
                <a:cs typeface="Calibri"/>
                <a:sym typeface="Calibri"/>
              </a:rPr>
              <a:t>Software Registry</a:t>
            </a:r>
            <a:r>
              <a:rPr lang="en-US" sz="1800" b="0" i="0">
                <a:solidFill>
                  <a:srgbClr val="000000"/>
                </a:solidFill>
                <a:latin typeface="Calibri"/>
                <a:ea typeface="Calibri"/>
                <a:cs typeface="Calibri"/>
                <a:sym typeface="Calibri"/>
              </a:rPr>
              <a:t>.</a:t>
            </a:r>
            <a:endParaRPr/>
          </a:p>
          <a:p>
            <a:pPr marL="285750" marR="0" lvl="0" indent="-285750" algn="l" rtl="0">
              <a:lnSpc>
                <a:spcPct val="150000"/>
              </a:lnSpc>
              <a:spcBef>
                <a:spcPts val="0"/>
              </a:spcBef>
              <a:spcAft>
                <a:spcPts val="0"/>
              </a:spcAft>
              <a:buClr>
                <a:srgbClr val="000000"/>
              </a:buClr>
              <a:buSzPts val="1800"/>
              <a:buFont typeface="Calibri"/>
              <a:buChar char="-"/>
            </a:pPr>
            <a:r>
              <a:rPr lang="en-US" sz="1800" b="0" i="0">
                <a:solidFill>
                  <a:srgbClr val="000000"/>
                </a:solidFill>
                <a:latin typeface="Calibri"/>
                <a:ea typeface="Calibri"/>
                <a:cs typeface="Calibri"/>
                <a:sym typeface="Calibri"/>
              </a:rPr>
              <a:t>The registry contains over 800,000 </a:t>
            </a:r>
            <a:r>
              <a:rPr lang="en-US" sz="1800" b="1" i="0">
                <a:solidFill>
                  <a:srgbClr val="000000"/>
                </a:solidFill>
                <a:latin typeface="Calibri"/>
                <a:ea typeface="Calibri"/>
                <a:cs typeface="Calibri"/>
                <a:sym typeface="Calibri"/>
              </a:rPr>
              <a:t>code packages</a:t>
            </a:r>
            <a:r>
              <a:rPr lang="en-US" sz="1800" b="0" i="0">
                <a:solidFill>
                  <a:srgbClr val="000000"/>
                </a:solidFill>
                <a:latin typeface="Calibri"/>
                <a:ea typeface="Calibri"/>
                <a:cs typeface="Calibri"/>
                <a:sym typeface="Calibri"/>
              </a:rPr>
              <a:t>.</a:t>
            </a:r>
            <a:endParaRPr/>
          </a:p>
          <a:p>
            <a:pPr marL="285750" marR="0" lvl="0" indent="-285750" algn="l" rtl="0">
              <a:lnSpc>
                <a:spcPct val="150000"/>
              </a:lnSpc>
              <a:spcBef>
                <a:spcPts val="0"/>
              </a:spcBef>
              <a:spcAft>
                <a:spcPts val="0"/>
              </a:spcAft>
              <a:buClr>
                <a:srgbClr val="000000"/>
              </a:buClr>
              <a:buSzPts val="1800"/>
              <a:buFont typeface="Calibri"/>
              <a:buChar char="-"/>
            </a:pPr>
            <a:r>
              <a:rPr lang="en-US" sz="1800" b="1" i="0">
                <a:solidFill>
                  <a:srgbClr val="000000"/>
                </a:solidFill>
                <a:latin typeface="Calibri"/>
                <a:ea typeface="Calibri"/>
                <a:cs typeface="Calibri"/>
                <a:sym typeface="Calibri"/>
              </a:rPr>
              <a:t>Open-source</a:t>
            </a:r>
            <a:r>
              <a:rPr lang="en-US" sz="1800" b="0" i="0">
                <a:solidFill>
                  <a:srgbClr val="000000"/>
                </a:solidFill>
                <a:latin typeface="Calibri"/>
                <a:ea typeface="Calibri"/>
                <a:cs typeface="Calibri"/>
                <a:sym typeface="Calibri"/>
              </a:rPr>
              <a:t> developers use </a:t>
            </a:r>
            <a:r>
              <a:rPr lang="en-US" sz="1800" b="1" i="0">
                <a:solidFill>
                  <a:srgbClr val="000000"/>
                </a:solidFill>
                <a:latin typeface="Calibri"/>
                <a:ea typeface="Calibri"/>
                <a:cs typeface="Calibri"/>
                <a:sym typeface="Calibri"/>
              </a:rPr>
              <a:t>npm</a:t>
            </a:r>
            <a:r>
              <a:rPr lang="en-US" sz="1800" b="0" i="0">
                <a:solidFill>
                  <a:srgbClr val="000000"/>
                </a:solidFill>
                <a:latin typeface="Calibri"/>
                <a:ea typeface="Calibri"/>
                <a:cs typeface="Calibri"/>
                <a:sym typeface="Calibri"/>
              </a:rPr>
              <a:t> to </a:t>
            </a:r>
            <a:r>
              <a:rPr lang="en-US" sz="1800" b="1" i="0">
                <a:solidFill>
                  <a:srgbClr val="000000"/>
                </a:solidFill>
                <a:latin typeface="Calibri"/>
                <a:ea typeface="Calibri"/>
                <a:cs typeface="Calibri"/>
                <a:sym typeface="Calibri"/>
              </a:rPr>
              <a:t>share</a:t>
            </a:r>
            <a:r>
              <a:rPr lang="en-US" sz="1800" b="0" i="0">
                <a:solidFill>
                  <a:srgbClr val="000000"/>
                </a:solidFill>
                <a:latin typeface="Calibri"/>
                <a:ea typeface="Calibri"/>
                <a:cs typeface="Calibri"/>
                <a:sym typeface="Calibri"/>
              </a:rPr>
              <a:t> software.</a:t>
            </a:r>
            <a:endParaRPr/>
          </a:p>
          <a:p>
            <a:pPr marL="285750" marR="0" lvl="0" indent="-285750" algn="l" rtl="0">
              <a:lnSpc>
                <a:spcPct val="150000"/>
              </a:lnSpc>
              <a:spcBef>
                <a:spcPts val="0"/>
              </a:spcBef>
              <a:spcAft>
                <a:spcPts val="0"/>
              </a:spcAft>
              <a:buClr>
                <a:srgbClr val="000000"/>
              </a:buClr>
              <a:buSzPts val="1800"/>
              <a:buFont typeface="Calibri"/>
              <a:buChar char="-"/>
            </a:pPr>
            <a:r>
              <a:rPr lang="en-US" sz="1800" b="0" i="0">
                <a:solidFill>
                  <a:srgbClr val="000000"/>
                </a:solidFill>
                <a:latin typeface="Calibri"/>
                <a:ea typeface="Calibri"/>
                <a:cs typeface="Calibri"/>
                <a:sym typeface="Calibri"/>
              </a:rPr>
              <a:t>Many organizations also use npm to manage private development.</a:t>
            </a:r>
            <a:endParaRPr/>
          </a:p>
          <a:p>
            <a:pPr marL="285750" marR="0" lvl="0" indent="-285750" algn="l" rtl="0">
              <a:lnSpc>
                <a:spcPct val="150000"/>
              </a:lnSpc>
              <a:spcBef>
                <a:spcPts val="0"/>
              </a:spcBef>
              <a:spcAft>
                <a:spcPts val="0"/>
              </a:spcAft>
              <a:buClr>
                <a:srgbClr val="000000"/>
              </a:buClr>
              <a:buSzPts val="1800"/>
              <a:buFont typeface="Calibri"/>
              <a:buChar char="-"/>
            </a:pPr>
            <a:r>
              <a:rPr lang="en-US" sz="1800" b="1" i="0">
                <a:solidFill>
                  <a:srgbClr val="000000"/>
                </a:solidFill>
                <a:latin typeface="Calibri"/>
                <a:ea typeface="Calibri"/>
                <a:cs typeface="Calibri"/>
                <a:sym typeface="Calibri"/>
              </a:rPr>
              <a:t>npm</a:t>
            </a:r>
            <a:r>
              <a:rPr lang="en-US" sz="1800" b="0" i="0">
                <a:solidFill>
                  <a:srgbClr val="000000"/>
                </a:solidFill>
                <a:latin typeface="Calibri"/>
                <a:ea typeface="Calibri"/>
                <a:cs typeface="Calibri"/>
                <a:sym typeface="Calibri"/>
              </a:rPr>
              <a:t> is installed with </a:t>
            </a:r>
            <a:r>
              <a:rPr lang="en-US" sz="1800" b="1" i="0">
                <a:solidFill>
                  <a:srgbClr val="000000"/>
                </a:solidFill>
                <a:latin typeface="Calibri"/>
                <a:ea typeface="Calibri"/>
                <a:cs typeface="Calibri"/>
                <a:sym typeface="Calibri"/>
              </a:rPr>
              <a:t>Node.js</a:t>
            </a:r>
            <a:endParaRPr sz="1800">
              <a:solidFill>
                <a:srgbClr val="181717"/>
              </a:solidFill>
              <a:latin typeface="Calibri"/>
              <a:ea typeface="Calibri"/>
              <a:cs typeface="Calibri"/>
              <a:sym typeface="Calibri"/>
            </a:endParaRPr>
          </a:p>
          <a:p>
            <a:pPr marL="0" marR="0" lvl="0" indent="0" algn="just" rtl="0">
              <a:lnSpc>
                <a:spcPct val="150000"/>
              </a:lnSpc>
              <a:spcBef>
                <a:spcPts val="0"/>
              </a:spcBef>
              <a:spcAft>
                <a:spcPts val="0"/>
              </a:spcAft>
              <a:buNone/>
            </a:pPr>
            <a:r>
              <a:rPr lang="en-US" sz="1800" b="0" i="0">
                <a:solidFill>
                  <a:srgbClr val="181717"/>
                </a:solidFill>
                <a:latin typeface="Calibri"/>
                <a:ea typeface="Calibri"/>
                <a:cs typeface="Calibri"/>
                <a:sym typeface="Calibri"/>
              </a:rPr>
              <a:t>NPM is included with Node.js installation. After you install Node.js, verify NPM installation by writing the following command in terminal or command prompt ‘</a:t>
            </a:r>
            <a:r>
              <a:rPr lang="en-US" sz="1800" b="1" i="1">
                <a:solidFill>
                  <a:srgbClr val="181717"/>
                </a:solidFill>
                <a:latin typeface="Calibri"/>
                <a:ea typeface="Calibri"/>
                <a:cs typeface="Calibri"/>
                <a:sym typeface="Calibri"/>
              </a:rPr>
              <a:t>npm –v’</a:t>
            </a:r>
            <a:endParaRPr/>
          </a:p>
          <a:p>
            <a:pPr marL="0" marR="0" lvl="0" indent="0" algn="just" rtl="0">
              <a:lnSpc>
                <a:spcPct val="150000"/>
              </a:lnSpc>
              <a:spcBef>
                <a:spcPts val="0"/>
              </a:spcBef>
              <a:spcAft>
                <a:spcPts val="0"/>
              </a:spcAft>
              <a:buNone/>
            </a:pPr>
            <a:endParaRPr sz="1800" b="1" i="1">
              <a:solidFill>
                <a:srgbClr val="181717"/>
              </a:solidFill>
              <a:latin typeface="Calibri"/>
              <a:ea typeface="Calibri"/>
              <a:cs typeface="Calibri"/>
              <a:sym typeface="Calibri"/>
            </a:endParaRPr>
          </a:p>
          <a:p>
            <a:pPr marL="0" marR="0" lvl="0" indent="0" algn="just" rtl="0">
              <a:lnSpc>
                <a:spcPct val="150000"/>
              </a:lnSpc>
              <a:spcBef>
                <a:spcPts val="0"/>
              </a:spcBef>
              <a:spcAft>
                <a:spcPts val="0"/>
              </a:spcAft>
              <a:buNone/>
            </a:pPr>
            <a:r>
              <a:rPr lang="en-US" sz="1800" u="sng">
                <a:solidFill>
                  <a:srgbClr val="000000"/>
                </a:solidFill>
                <a:latin typeface="Calibri"/>
                <a:ea typeface="Calibri"/>
                <a:cs typeface="Calibri"/>
                <a:sym typeface="Calibri"/>
                <a:hlinkClick r:id="rId5">
                  <a:extLst>
                    <a:ext uri="{A12FA001-AC4F-418D-AE19-62706E023703}">
                      <ahyp:hlinkClr xmlns:ahyp="http://schemas.microsoft.com/office/drawing/2018/hyperlinkcolor" val="tx"/>
                    </a:ext>
                  </a:extLst>
                </a:hlinkClick>
              </a:rPr>
              <a:t>https://www.npmjs.com/</a:t>
            </a:r>
            <a:endParaRPr sz="1800">
              <a:solidFill>
                <a:srgbClr val="000000"/>
              </a:solidFill>
              <a:latin typeface="Calibri"/>
              <a:ea typeface="Calibri"/>
              <a:cs typeface="Calibri"/>
              <a:sym typeface="Calibri"/>
            </a:endParaRPr>
          </a:p>
        </p:txBody>
      </p:sp>
      <p:sp>
        <p:nvSpPr>
          <p:cNvPr id="267" name="Google Shape;267;p13"/>
          <p:cNvSpPr txBox="1">
            <a:spLocks noGrp="1"/>
          </p:cNvSpPr>
          <p:nvPr>
            <p:ph type="ftr" idx="11"/>
          </p:nvPr>
        </p:nvSpPr>
        <p:spPr>
          <a:xfrm>
            <a:off x="10177670" y="6639339"/>
            <a:ext cx="2014330" cy="147458"/>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Calibri"/>
              <a:buNone/>
            </a:pPr>
            <a:r>
              <a:rPr lang="en-US" sz="1200" b="1" i="0" u="none" strike="noStrike" cap="none">
                <a:solidFill>
                  <a:srgbClr val="000000"/>
                </a:solidFill>
                <a:latin typeface="Calibri"/>
                <a:ea typeface="Calibri"/>
                <a:cs typeface="Calibri"/>
                <a:sym typeface="Calibri"/>
              </a:rPr>
              <a:t>www.anubhavtrainings.com</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14"/>
          <p:cNvSpPr txBox="1"/>
          <p:nvPr/>
        </p:nvSpPr>
        <p:spPr>
          <a:xfrm>
            <a:off x="261764" y="188641"/>
            <a:ext cx="11161642" cy="590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3600"/>
              <a:buFont typeface="Corben"/>
              <a:buNone/>
            </a:pPr>
            <a:r>
              <a:rPr lang="en-US" sz="3600">
                <a:solidFill>
                  <a:schemeClr val="dk1"/>
                </a:solidFill>
                <a:latin typeface="Corben"/>
                <a:ea typeface="Corben"/>
                <a:cs typeface="Corben"/>
                <a:sym typeface="Corben"/>
              </a:rPr>
              <a:t>Hands – on: Basic Node Project</a:t>
            </a:r>
            <a:endParaRPr/>
          </a:p>
        </p:txBody>
      </p:sp>
      <p:pic>
        <p:nvPicPr>
          <p:cNvPr id="273" name="Google Shape;273;p14"/>
          <p:cNvPicPr preferRelativeResize="0"/>
          <p:nvPr/>
        </p:nvPicPr>
        <p:blipFill rotWithShape="1">
          <a:blip r:embed="rId3">
            <a:alphaModFix/>
          </a:blip>
          <a:srcRect/>
          <a:stretch/>
        </p:blipFill>
        <p:spPr>
          <a:xfrm>
            <a:off x="11380678" y="71203"/>
            <a:ext cx="716699" cy="707887"/>
          </a:xfrm>
          <a:prstGeom prst="rect">
            <a:avLst/>
          </a:prstGeom>
          <a:noFill/>
          <a:ln>
            <a:noFill/>
          </a:ln>
        </p:spPr>
      </p:pic>
      <p:sp>
        <p:nvSpPr>
          <p:cNvPr id="274" name="Google Shape;274;p14"/>
          <p:cNvSpPr txBox="1"/>
          <p:nvPr/>
        </p:nvSpPr>
        <p:spPr>
          <a:xfrm>
            <a:off x="261764" y="779090"/>
            <a:ext cx="11161643" cy="23083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Create a new folder named </a:t>
            </a:r>
            <a:r>
              <a:rPr lang="en-US" sz="1800" b="1" dirty="0" err="1">
                <a:solidFill>
                  <a:schemeClr val="dk1"/>
                </a:solidFill>
                <a:latin typeface="Calibri"/>
                <a:ea typeface="Calibri"/>
                <a:cs typeface="Calibri"/>
                <a:sym typeface="Calibri"/>
              </a:rPr>
              <a:t>BasicsNode</a:t>
            </a:r>
            <a:r>
              <a:rPr lang="en-US" sz="1800" b="1" dirty="0">
                <a:solidFill>
                  <a:schemeClr val="dk1"/>
                </a:solidFill>
                <a:latin typeface="Calibri"/>
                <a:ea typeface="Calibri"/>
                <a:cs typeface="Calibri"/>
                <a:sym typeface="Calibri"/>
              </a:rPr>
              <a:t> </a:t>
            </a:r>
            <a:r>
              <a:rPr lang="en-US" sz="1800" dirty="0">
                <a:solidFill>
                  <a:schemeClr val="dk1"/>
                </a:solidFill>
                <a:latin typeface="Calibri"/>
                <a:ea typeface="Calibri"/>
                <a:cs typeface="Calibri"/>
                <a:sym typeface="Calibri"/>
              </a:rPr>
              <a:t>and inside this folder create a new file named </a:t>
            </a:r>
            <a:r>
              <a:rPr lang="en-US" sz="1800" b="1" dirty="0">
                <a:solidFill>
                  <a:schemeClr val="dk1"/>
                </a:solidFill>
                <a:latin typeface="Calibri"/>
                <a:ea typeface="Calibri"/>
                <a:cs typeface="Calibri"/>
                <a:sym typeface="Calibri"/>
              </a:rPr>
              <a:t>basicnode.js.</a:t>
            </a:r>
            <a:endParaRPr dirty="0"/>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Now write a line in this file </a:t>
            </a:r>
            <a:r>
              <a:rPr lang="en-US" sz="1800" b="1" dirty="0">
                <a:solidFill>
                  <a:schemeClr val="accent6"/>
                </a:solidFill>
                <a:latin typeface="Calibri"/>
                <a:ea typeface="Calibri"/>
                <a:cs typeface="Calibri"/>
                <a:sym typeface="Calibri"/>
              </a:rPr>
              <a:t>console.log(‘Welcome to NodeJS’);</a:t>
            </a:r>
            <a:endParaRPr dirty="0"/>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Now to run this file open the terminal navigate to the </a:t>
            </a:r>
            <a:r>
              <a:rPr lang="en-US" sz="1800" dirty="0" err="1">
                <a:solidFill>
                  <a:schemeClr val="dk1"/>
                </a:solidFill>
                <a:latin typeface="Calibri"/>
                <a:ea typeface="Calibri"/>
                <a:cs typeface="Calibri"/>
                <a:sym typeface="Calibri"/>
              </a:rPr>
              <a:t>BasicsNode</a:t>
            </a:r>
            <a:r>
              <a:rPr lang="en-US" sz="1800" dirty="0">
                <a:solidFill>
                  <a:schemeClr val="dk1"/>
                </a:solidFill>
                <a:latin typeface="Calibri"/>
                <a:ea typeface="Calibri"/>
                <a:cs typeface="Calibri"/>
                <a:sym typeface="Calibri"/>
              </a:rPr>
              <a:t> folder and write command</a:t>
            </a:r>
            <a:r>
              <a:rPr lang="en-US" sz="1800" dirty="0">
                <a:solidFill>
                  <a:schemeClr val="accent6"/>
                </a:solidFill>
                <a:latin typeface="Calibri"/>
                <a:ea typeface="Calibri"/>
                <a:cs typeface="Calibri"/>
                <a:sym typeface="Calibri"/>
              </a:rPr>
              <a:t> ‘</a:t>
            </a:r>
            <a:r>
              <a:rPr lang="en-US" sz="1800" i="1" dirty="0">
                <a:solidFill>
                  <a:schemeClr val="accent6"/>
                </a:solidFill>
                <a:latin typeface="Calibri"/>
                <a:ea typeface="Calibri"/>
                <a:cs typeface="Calibri"/>
                <a:sym typeface="Calibri"/>
              </a:rPr>
              <a:t>node ./basicnode.js</a:t>
            </a:r>
            <a:r>
              <a:rPr lang="en-US" sz="1800" dirty="0">
                <a:solidFill>
                  <a:schemeClr val="accent6"/>
                </a:solidFill>
                <a:latin typeface="Calibri"/>
                <a:ea typeface="Calibri"/>
                <a:cs typeface="Calibri"/>
                <a:sym typeface="Calibri"/>
              </a:rPr>
              <a:t>’</a:t>
            </a:r>
            <a:endParaRPr dirty="0"/>
          </a:p>
          <a:p>
            <a:pPr marL="0" marR="0" lvl="0" indent="0" algn="l" rtl="0">
              <a:spcBef>
                <a:spcPts val="0"/>
              </a:spcBef>
              <a:spcAft>
                <a:spcPts val="0"/>
              </a:spcAft>
              <a:buNone/>
            </a:pPr>
            <a:endParaRPr sz="1800" dirty="0">
              <a:solidFill>
                <a:schemeClr val="accent6"/>
              </a:solidFill>
              <a:latin typeface="Calibri"/>
              <a:ea typeface="Calibri"/>
              <a:cs typeface="Calibri"/>
              <a:sym typeface="Calibri"/>
            </a:endParaRPr>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Now we will create a basic calculator function and will see how to use it in the NodeJS.</a:t>
            </a:r>
            <a:endParaRPr dirty="0"/>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Code Link: </a:t>
            </a:r>
            <a:endParaRPr dirty="0"/>
          </a:p>
          <a:p>
            <a:pPr marL="285750" marR="0" lvl="0" indent="-285750" algn="l" rtl="0">
              <a:spcBef>
                <a:spcPts val="0"/>
              </a:spcBef>
              <a:spcAft>
                <a:spcPts val="0"/>
              </a:spcAft>
              <a:buClr>
                <a:schemeClr val="dk1"/>
              </a:buClr>
              <a:buSzPts val="1800"/>
              <a:buFont typeface="Calibri"/>
              <a:buChar char="-"/>
            </a:pPr>
            <a:r>
              <a:rPr lang="en-US" sz="1800" u="sng" dirty="0">
                <a:solidFill>
                  <a:schemeClr val="dk1"/>
                </a:solidFill>
                <a:latin typeface="Calibri"/>
                <a:ea typeface="Calibri"/>
                <a:cs typeface="Calibri"/>
                <a:sym typeface="Calibri"/>
                <a:hlinkClick r:id="rId4">
                  <a:extLst>
                    <a:ext uri="{A12FA001-AC4F-418D-AE19-62706E023703}">
                      <ahyp:hlinkClr xmlns:ahyp="http://schemas.microsoft.com/office/drawing/2018/hyperlinkcolor" val="tx"/>
                    </a:ext>
                  </a:extLst>
                </a:hlinkClick>
              </a:rPr>
              <a:t>basicsnode.js</a:t>
            </a:r>
            <a:endParaRPr sz="1800" dirty="0">
              <a:solidFill>
                <a:schemeClr val="dk1"/>
              </a:solidFill>
              <a:latin typeface="Calibri"/>
              <a:ea typeface="Calibri"/>
              <a:cs typeface="Calibri"/>
              <a:sym typeface="Calibri"/>
            </a:endParaRPr>
          </a:p>
        </p:txBody>
      </p:sp>
      <p:sp>
        <p:nvSpPr>
          <p:cNvPr id="275" name="Google Shape;275;p14"/>
          <p:cNvSpPr txBox="1">
            <a:spLocks noGrp="1"/>
          </p:cNvSpPr>
          <p:nvPr>
            <p:ph type="ftr" idx="11"/>
          </p:nvPr>
        </p:nvSpPr>
        <p:spPr>
          <a:xfrm>
            <a:off x="10177670" y="6639339"/>
            <a:ext cx="2014330" cy="147458"/>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Calibri"/>
              <a:buNone/>
            </a:pPr>
            <a:r>
              <a:rPr lang="en-US" sz="1200" b="1" i="0" u="none" strike="noStrike" cap="none">
                <a:solidFill>
                  <a:srgbClr val="000000"/>
                </a:solidFill>
                <a:latin typeface="Calibri"/>
                <a:ea typeface="Calibri"/>
                <a:cs typeface="Calibri"/>
                <a:sym typeface="Calibri"/>
              </a:rPr>
              <a:t>www.anubhavtrainings.com</a:t>
            </a:r>
            <a:endParaRPr/>
          </a:p>
        </p:txBody>
      </p:sp>
      <p:pic>
        <p:nvPicPr>
          <p:cNvPr id="276" name="Google Shape;276;p14"/>
          <p:cNvPicPr preferRelativeResize="0"/>
          <p:nvPr/>
        </p:nvPicPr>
        <p:blipFill rotWithShape="1">
          <a:blip r:embed="rId5">
            <a:alphaModFix/>
          </a:blip>
          <a:srcRect/>
          <a:stretch/>
        </p:blipFill>
        <p:spPr>
          <a:xfrm>
            <a:off x="7224256" y="2370481"/>
            <a:ext cx="3960579" cy="4142134"/>
          </a:xfrm>
          <a:prstGeom prst="rect">
            <a:avLst/>
          </a:prstGeom>
          <a:solidFill>
            <a:srgbClr val="ECECEC"/>
          </a:solidFill>
          <a:ln w="88900" cap="sq" cmpd="sng">
            <a:solidFill>
              <a:srgbClr val="FFFFFF"/>
            </a:solidFill>
            <a:prstDash val="solid"/>
            <a:miter lim="800000"/>
            <a:headEnd type="none" w="sm" len="sm"/>
            <a:tailEnd type="none" w="sm" len="sm"/>
          </a:ln>
          <a:effectLst>
            <a:outerShdw blurRad="55000" dist="18000" dir="5400000" algn="tl" rotWithShape="0">
              <a:srgbClr val="000000">
                <a:alpha val="40000"/>
              </a:srgbClr>
            </a:outerShdw>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15"/>
          <p:cNvSpPr txBox="1"/>
          <p:nvPr/>
        </p:nvSpPr>
        <p:spPr>
          <a:xfrm>
            <a:off x="261764" y="188641"/>
            <a:ext cx="11161642" cy="590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3600"/>
              <a:buFont typeface="Corben"/>
              <a:buNone/>
            </a:pPr>
            <a:r>
              <a:rPr lang="en-US" sz="3600">
                <a:solidFill>
                  <a:schemeClr val="dk1"/>
                </a:solidFill>
                <a:latin typeface="Corben"/>
                <a:ea typeface="Corben"/>
                <a:cs typeface="Corben"/>
                <a:sym typeface="Corben"/>
              </a:rPr>
              <a:t>Hands – on: Creating Reusable Modules</a:t>
            </a:r>
            <a:endParaRPr/>
          </a:p>
        </p:txBody>
      </p:sp>
      <p:pic>
        <p:nvPicPr>
          <p:cNvPr id="282" name="Google Shape;282;p15"/>
          <p:cNvPicPr preferRelativeResize="0"/>
          <p:nvPr/>
        </p:nvPicPr>
        <p:blipFill rotWithShape="1">
          <a:blip r:embed="rId3">
            <a:alphaModFix/>
          </a:blip>
          <a:srcRect/>
          <a:stretch/>
        </p:blipFill>
        <p:spPr>
          <a:xfrm>
            <a:off x="11380678" y="71203"/>
            <a:ext cx="716699" cy="707887"/>
          </a:xfrm>
          <a:prstGeom prst="rect">
            <a:avLst/>
          </a:prstGeom>
          <a:noFill/>
          <a:ln>
            <a:noFill/>
          </a:ln>
        </p:spPr>
      </p:pic>
      <p:sp>
        <p:nvSpPr>
          <p:cNvPr id="283" name="Google Shape;283;p15"/>
          <p:cNvSpPr txBox="1"/>
          <p:nvPr/>
        </p:nvSpPr>
        <p:spPr>
          <a:xfrm>
            <a:off x="261764" y="779090"/>
            <a:ext cx="11464662" cy="258532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Calibri"/>
                <a:ea typeface="Calibri"/>
                <a:cs typeface="Calibri"/>
                <a:sym typeface="Calibri"/>
              </a:rPr>
              <a:t>Reusable Modules</a:t>
            </a:r>
            <a:r>
              <a:rPr lang="en-US" sz="1800">
                <a:solidFill>
                  <a:schemeClr val="dk1"/>
                </a:solidFill>
                <a:latin typeface="Calibri"/>
                <a:ea typeface="Calibri"/>
                <a:cs typeface="Calibri"/>
                <a:sym typeface="Calibri"/>
              </a:rPr>
              <a:t>: The modules/library which can be reused at multiple place without writing the same code at multiple place.</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Now we will create a reusable module (</a:t>
            </a:r>
            <a:r>
              <a:rPr lang="en-US" sz="1800" b="1">
                <a:solidFill>
                  <a:schemeClr val="accent6"/>
                </a:solidFill>
                <a:latin typeface="Calibri"/>
                <a:ea typeface="Calibri"/>
                <a:cs typeface="Calibri"/>
                <a:sym typeface="Calibri"/>
              </a:rPr>
              <a:t>reuse.js</a:t>
            </a:r>
            <a:r>
              <a:rPr lang="en-US" sz="1800">
                <a:solidFill>
                  <a:schemeClr val="dk1"/>
                </a:solidFill>
                <a:latin typeface="Calibri"/>
                <a:ea typeface="Calibri"/>
                <a:cs typeface="Calibri"/>
                <a:sym typeface="Calibri"/>
              </a:rPr>
              <a:t>) in our node project under the </a:t>
            </a:r>
            <a:r>
              <a:rPr lang="en-US" sz="1800" b="1">
                <a:solidFill>
                  <a:schemeClr val="dk1"/>
                </a:solidFill>
                <a:latin typeface="Calibri"/>
                <a:ea typeface="Calibri"/>
                <a:cs typeface="Calibri"/>
                <a:sym typeface="Calibri"/>
              </a:rPr>
              <a:t>util</a:t>
            </a:r>
            <a:r>
              <a:rPr lang="en-US" sz="1800">
                <a:solidFill>
                  <a:schemeClr val="dk1"/>
                </a:solidFill>
                <a:latin typeface="Calibri"/>
                <a:ea typeface="Calibri"/>
                <a:cs typeface="Calibri"/>
                <a:sym typeface="Calibri"/>
              </a:rPr>
              <a:t> folder in our current </a:t>
            </a:r>
            <a:r>
              <a:rPr lang="en-US" sz="1800" b="1">
                <a:solidFill>
                  <a:schemeClr val="dk1"/>
                </a:solidFill>
                <a:latin typeface="Calibri"/>
                <a:ea typeface="Calibri"/>
                <a:cs typeface="Calibri"/>
                <a:sym typeface="Calibri"/>
              </a:rPr>
              <a:t>BasicsNode</a:t>
            </a:r>
            <a:r>
              <a:rPr lang="en-US" sz="1800">
                <a:solidFill>
                  <a:schemeClr val="dk1"/>
                </a:solidFill>
                <a:latin typeface="Calibri"/>
                <a:ea typeface="Calibri"/>
                <a:cs typeface="Calibri"/>
                <a:sym typeface="Calibri"/>
              </a:rPr>
              <a:t> folder.</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Code Link:</a:t>
            </a:r>
            <a:endParaRPr/>
          </a:p>
          <a:p>
            <a:pPr marL="285750" marR="0" lvl="0" indent="-285750" algn="l" rtl="0">
              <a:spcBef>
                <a:spcPts val="0"/>
              </a:spcBef>
              <a:spcAft>
                <a:spcPts val="0"/>
              </a:spcAft>
              <a:buClr>
                <a:schemeClr val="dk1"/>
              </a:buClr>
              <a:buSzPts val="1800"/>
              <a:buFont typeface="Calibri"/>
              <a:buChar char="-"/>
            </a:pPr>
            <a:r>
              <a:rPr lang="en-US" sz="1800" u="sng">
                <a:solidFill>
                  <a:schemeClr val="dk1"/>
                </a:solidFill>
                <a:latin typeface="Calibri"/>
                <a:ea typeface="Calibri"/>
                <a:cs typeface="Calibri"/>
                <a:sym typeface="Calibri"/>
                <a:hlinkClick r:id="rId4">
                  <a:extLst>
                    <a:ext uri="{A12FA001-AC4F-418D-AE19-62706E023703}">
                      <ahyp:hlinkClr xmlns:ahyp="http://schemas.microsoft.com/office/drawing/2018/hyperlinkcolor" val="tx"/>
                    </a:ext>
                  </a:extLst>
                </a:hlinkClick>
              </a:rPr>
              <a:t>basicnode.js</a:t>
            </a:r>
            <a:endParaRPr sz="180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Calibri"/>
              <a:buChar char="-"/>
            </a:pPr>
            <a:r>
              <a:rPr lang="en-US" sz="1800" u="sng">
                <a:solidFill>
                  <a:schemeClr val="dk1"/>
                </a:solidFill>
                <a:latin typeface="Calibri"/>
                <a:ea typeface="Calibri"/>
                <a:cs typeface="Calibri"/>
                <a:sym typeface="Calibri"/>
                <a:hlinkClick r:id="rId5">
                  <a:extLst>
                    <a:ext uri="{A12FA001-AC4F-418D-AE19-62706E023703}">
                      <ahyp:hlinkClr xmlns:ahyp="http://schemas.microsoft.com/office/drawing/2018/hyperlinkcolor" val="tx"/>
                    </a:ext>
                  </a:extLst>
                </a:hlinkClick>
              </a:rPr>
              <a:t>reuse.js</a:t>
            </a:r>
            <a:endParaRPr sz="1800">
              <a:solidFill>
                <a:schemeClr val="dk1"/>
              </a:solidFill>
              <a:latin typeface="Calibri"/>
              <a:ea typeface="Calibri"/>
              <a:cs typeface="Calibri"/>
              <a:sym typeface="Calibri"/>
            </a:endParaRPr>
          </a:p>
        </p:txBody>
      </p:sp>
      <p:sp>
        <p:nvSpPr>
          <p:cNvPr id="284" name="Google Shape;284;p15"/>
          <p:cNvSpPr txBox="1">
            <a:spLocks noGrp="1"/>
          </p:cNvSpPr>
          <p:nvPr>
            <p:ph type="ftr" idx="11"/>
          </p:nvPr>
        </p:nvSpPr>
        <p:spPr>
          <a:xfrm>
            <a:off x="10177670" y="6639339"/>
            <a:ext cx="2014330" cy="147458"/>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Calibri"/>
              <a:buNone/>
            </a:pPr>
            <a:r>
              <a:rPr lang="en-US" sz="1200" b="1" i="0" u="none" strike="noStrike" cap="none">
                <a:solidFill>
                  <a:srgbClr val="000000"/>
                </a:solidFill>
                <a:latin typeface="Calibri"/>
                <a:ea typeface="Calibri"/>
                <a:cs typeface="Calibri"/>
                <a:sym typeface="Calibri"/>
              </a:rPr>
              <a:t>www.anubhavtrainings.com</a:t>
            </a:r>
            <a:endParaRPr/>
          </a:p>
        </p:txBody>
      </p:sp>
      <p:pic>
        <p:nvPicPr>
          <p:cNvPr id="285" name="Google Shape;285;p15"/>
          <p:cNvPicPr preferRelativeResize="0"/>
          <p:nvPr/>
        </p:nvPicPr>
        <p:blipFill rotWithShape="1">
          <a:blip r:embed="rId6">
            <a:alphaModFix/>
          </a:blip>
          <a:srcRect/>
          <a:stretch/>
        </p:blipFill>
        <p:spPr>
          <a:xfrm>
            <a:off x="7476622" y="3207885"/>
            <a:ext cx="3708213" cy="1728830"/>
          </a:xfrm>
          <a:prstGeom prst="rect">
            <a:avLst/>
          </a:prstGeom>
          <a:solidFill>
            <a:srgbClr val="ECECEC"/>
          </a:solidFill>
          <a:ln w="88900" cap="sq" cmpd="sng">
            <a:solidFill>
              <a:srgbClr val="FFFFFF"/>
            </a:solidFill>
            <a:prstDash val="solid"/>
            <a:miter lim="800000"/>
            <a:headEnd type="none" w="sm" len="sm"/>
            <a:tailEnd type="none" w="sm" len="sm"/>
          </a:ln>
          <a:effectLst>
            <a:outerShdw blurRad="55000" dist="18000" dir="5400000" algn="tl" rotWithShape="0">
              <a:srgbClr val="000000">
                <a:alpha val="40000"/>
              </a:srgbClr>
            </a:outerShdw>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16"/>
          <p:cNvSpPr txBox="1"/>
          <p:nvPr/>
        </p:nvSpPr>
        <p:spPr>
          <a:xfrm>
            <a:off x="261764" y="188641"/>
            <a:ext cx="11161642" cy="590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3600"/>
              <a:buFont typeface="Corben"/>
              <a:buNone/>
            </a:pPr>
            <a:r>
              <a:rPr lang="en-US" sz="2800" dirty="0">
                <a:solidFill>
                  <a:schemeClr val="dk1"/>
                </a:solidFill>
                <a:latin typeface="Corben"/>
                <a:ea typeface="Corben"/>
                <a:cs typeface="Corben"/>
                <a:sym typeface="Corben"/>
              </a:rPr>
              <a:t>Hands – on: Using Predefined NodeJS modules</a:t>
            </a:r>
            <a:endParaRPr sz="1100" dirty="0"/>
          </a:p>
        </p:txBody>
      </p:sp>
      <p:pic>
        <p:nvPicPr>
          <p:cNvPr id="291" name="Google Shape;291;p16"/>
          <p:cNvPicPr preferRelativeResize="0"/>
          <p:nvPr/>
        </p:nvPicPr>
        <p:blipFill rotWithShape="1">
          <a:blip r:embed="rId3">
            <a:alphaModFix/>
          </a:blip>
          <a:srcRect/>
          <a:stretch/>
        </p:blipFill>
        <p:spPr>
          <a:xfrm>
            <a:off x="11380678" y="71203"/>
            <a:ext cx="716699" cy="707887"/>
          </a:xfrm>
          <a:prstGeom prst="rect">
            <a:avLst/>
          </a:prstGeom>
          <a:noFill/>
          <a:ln>
            <a:noFill/>
          </a:ln>
        </p:spPr>
      </p:pic>
      <p:sp>
        <p:nvSpPr>
          <p:cNvPr id="292" name="Google Shape;292;p16"/>
          <p:cNvSpPr txBox="1"/>
          <p:nvPr/>
        </p:nvSpPr>
        <p:spPr>
          <a:xfrm>
            <a:off x="261764" y="779090"/>
            <a:ext cx="11161643" cy="2862322"/>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800"/>
              <a:buFont typeface="Noto Sans Symbols"/>
              <a:buChar char="▪"/>
            </a:pPr>
            <a:r>
              <a:rPr lang="en-US" sz="1800" dirty="0">
                <a:solidFill>
                  <a:schemeClr val="dk1"/>
                </a:solidFill>
                <a:latin typeface="Calibri"/>
                <a:ea typeface="Calibri"/>
                <a:cs typeface="Calibri"/>
                <a:sym typeface="Calibri"/>
              </a:rPr>
              <a:t>Now we will use the </a:t>
            </a:r>
            <a:r>
              <a:rPr lang="en-US" sz="1800" b="1" dirty="0">
                <a:solidFill>
                  <a:schemeClr val="accent6"/>
                </a:solidFill>
                <a:latin typeface="Calibri"/>
                <a:ea typeface="Calibri"/>
                <a:cs typeface="Calibri"/>
                <a:sym typeface="Calibri"/>
              </a:rPr>
              <a:t>fs module </a:t>
            </a:r>
            <a:r>
              <a:rPr lang="en-US" sz="1800" dirty="0">
                <a:solidFill>
                  <a:schemeClr val="dk1"/>
                </a:solidFill>
                <a:latin typeface="Calibri"/>
                <a:ea typeface="Calibri"/>
                <a:cs typeface="Calibri"/>
                <a:sym typeface="Calibri"/>
              </a:rPr>
              <a:t>(file system module) provided by NodeJS to read the file present in our system.</a:t>
            </a:r>
            <a:endParaRPr dirty="0"/>
          </a:p>
          <a:p>
            <a:pPr marL="285750" marR="0" lvl="0" indent="-285750" algn="l" rtl="0">
              <a:spcBef>
                <a:spcPts val="0"/>
              </a:spcBef>
              <a:spcAft>
                <a:spcPts val="0"/>
              </a:spcAft>
              <a:buClr>
                <a:schemeClr val="dk1"/>
              </a:buClr>
              <a:buSzPts val="1800"/>
              <a:buFont typeface="Noto Sans Symbols"/>
              <a:buChar char="▪"/>
            </a:pPr>
            <a:r>
              <a:rPr lang="en-US" sz="1800" dirty="0">
                <a:solidFill>
                  <a:schemeClr val="dk1"/>
                </a:solidFill>
                <a:latin typeface="Calibri"/>
                <a:ea typeface="Calibri"/>
                <a:cs typeface="Calibri"/>
                <a:sym typeface="Calibri"/>
              </a:rPr>
              <a:t>This is a predefined module which comes with NodeJS, we don’t need to install it separately.</a:t>
            </a:r>
            <a:endParaRPr dirty="0"/>
          </a:p>
          <a:p>
            <a:pPr marL="285750" marR="0" lvl="0" indent="-285750" algn="l" rtl="0">
              <a:spcBef>
                <a:spcPts val="0"/>
              </a:spcBef>
              <a:spcAft>
                <a:spcPts val="0"/>
              </a:spcAft>
              <a:buClr>
                <a:schemeClr val="dk1"/>
              </a:buClr>
              <a:buSzPts val="1800"/>
              <a:buFont typeface="Noto Sans Symbols"/>
              <a:buChar char="▪"/>
            </a:pPr>
            <a:r>
              <a:rPr lang="en-US" sz="1800" dirty="0">
                <a:solidFill>
                  <a:schemeClr val="dk1"/>
                </a:solidFill>
                <a:latin typeface="Calibri"/>
                <a:ea typeface="Calibri"/>
                <a:cs typeface="Calibri"/>
                <a:sym typeface="Calibri"/>
              </a:rPr>
              <a:t>To use this module we have to load it in our project using the require function</a:t>
            </a:r>
            <a:endParaRPr dirty="0"/>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	</a:t>
            </a:r>
            <a:r>
              <a:rPr lang="en-US" sz="1800" b="1" dirty="0">
                <a:solidFill>
                  <a:schemeClr val="accent6"/>
                </a:solidFill>
                <a:latin typeface="Calibri"/>
                <a:ea typeface="Calibri"/>
                <a:cs typeface="Calibri"/>
                <a:sym typeface="Calibri"/>
              </a:rPr>
              <a:t>var fs = require(‘fs’);</a:t>
            </a:r>
            <a:endParaRPr dirty="0"/>
          </a:p>
          <a:p>
            <a:pPr marL="285750" marR="0" lvl="0" indent="-285750" algn="l" rtl="0">
              <a:spcBef>
                <a:spcPts val="0"/>
              </a:spcBef>
              <a:spcAft>
                <a:spcPts val="0"/>
              </a:spcAft>
              <a:buClr>
                <a:schemeClr val="dk1"/>
              </a:buClr>
              <a:buSzPts val="1800"/>
              <a:buFont typeface="Noto Sans Symbols"/>
              <a:buChar char="▪"/>
            </a:pPr>
            <a:r>
              <a:rPr lang="en-US" sz="1800" dirty="0">
                <a:solidFill>
                  <a:schemeClr val="dk1"/>
                </a:solidFill>
                <a:latin typeface="Calibri"/>
                <a:ea typeface="Calibri"/>
                <a:cs typeface="Calibri"/>
                <a:sym typeface="Calibri"/>
              </a:rPr>
              <a:t>We have to create a sample.txt file which we need to read.</a:t>
            </a:r>
            <a:endParaRPr dirty="0"/>
          </a:p>
          <a:p>
            <a:pPr marL="285750" marR="0" lvl="0" indent="-285750" algn="l" rtl="0">
              <a:spcBef>
                <a:spcPts val="0"/>
              </a:spcBef>
              <a:spcAft>
                <a:spcPts val="0"/>
              </a:spcAft>
              <a:buClr>
                <a:schemeClr val="dk1"/>
              </a:buClr>
              <a:buSzPts val="1800"/>
              <a:buFont typeface="Noto Sans Symbols"/>
              <a:buChar char="▪"/>
            </a:pPr>
            <a:r>
              <a:rPr lang="en-US" sz="1800" dirty="0">
                <a:solidFill>
                  <a:schemeClr val="dk1"/>
                </a:solidFill>
                <a:latin typeface="Calibri"/>
                <a:ea typeface="Calibri"/>
                <a:cs typeface="Calibri"/>
                <a:sym typeface="Calibri"/>
              </a:rPr>
              <a:t>We will see how to read the file in </a:t>
            </a:r>
            <a:r>
              <a:rPr lang="en-US" sz="1800" b="1" dirty="0">
                <a:solidFill>
                  <a:schemeClr val="accent6"/>
                </a:solidFill>
                <a:latin typeface="Calibri"/>
                <a:ea typeface="Calibri"/>
                <a:cs typeface="Calibri"/>
                <a:sym typeface="Calibri"/>
              </a:rPr>
              <a:t>Synchronous</a:t>
            </a:r>
            <a:r>
              <a:rPr lang="en-US" sz="1800" dirty="0">
                <a:solidFill>
                  <a:schemeClr val="dk1"/>
                </a:solidFill>
                <a:latin typeface="Calibri"/>
                <a:ea typeface="Calibri"/>
                <a:cs typeface="Calibri"/>
                <a:sym typeface="Calibri"/>
              </a:rPr>
              <a:t> and </a:t>
            </a:r>
            <a:r>
              <a:rPr lang="en-US" sz="1800" b="1" dirty="0">
                <a:solidFill>
                  <a:schemeClr val="accent6"/>
                </a:solidFill>
                <a:latin typeface="Calibri"/>
                <a:ea typeface="Calibri"/>
                <a:cs typeface="Calibri"/>
                <a:sym typeface="Calibri"/>
              </a:rPr>
              <a:t>Asynchronous</a:t>
            </a:r>
            <a:r>
              <a:rPr lang="en-US" sz="1800" dirty="0">
                <a:solidFill>
                  <a:schemeClr val="dk1"/>
                </a:solidFill>
                <a:latin typeface="Calibri"/>
                <a:ea typeface="Calibri"/>
                <a:cs typeface="Calibri"/>
                <a:sym typeface="Calibri"/>
              </a:rPr>
              <a:t> way in NodeJS.</a:t>
            </a:r>
            <a:endParaRPr dirty="0"/>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Code Link:</a:t>
            </a:r>
            <a:endParaRPr dirty="0"/>
          </a:p>
          <a:p>
            <a:pPr marL="285750" marR="0" lvl="0" indent="-285750" algn="l" rtl="0">
              <a:spcBef>
                <a:spcPts val="0"/>
              </a:spcBef>
              <a:spcAft>
                <a:spcPts val="0"/>
              </a:spcAft>
              <a:buClr>
                <a:schemeClr val="dk1"/>
              </a:buClr>
              <a:buSzPts val="1800"/>
              <a:buFont typeface="Calibri"/>
              <a:buChar char="-"/>
            </a:pPr>
            <a:r>
              <a:rPr lang="en-US" sz="1800" u="sng" dirty="0">
                <a:solidFill>
                  <a:schemeClr val="dk1"/>
                </a:solidFill>
                <a:latin typeface="Calibri"/>
                <a:ea typeface="Calibri"/>
                <a:cs typeface="Calibri"/>
                <a:sym typeface="Calibri"/>
                <a:hlinkClick r:id="rId4">
                  <a:extLst>
                    <a:ext uri="{A12FA001-AC4F-418D-AE19-62706E023703}">
                      <ahyp:hlinkClr xmlns:ahyp="http://schemas.microsoft.com/office/drawing/2018/hyperlinkcolor" val="tx"/>
                    </a:ext>
                  </a:extLst>
                </a:hlinkClick>
              </a:rPr>
              <a:t>basicnode.js</a:t>
            </a:r>
            <a:endParaRPr sz="1800" dirty="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Calibri"/>
              <a:buChar char="-"/>
            </a:pPr>
            <a:r>
              <a:rPr lang="en-US" sz="1800" dirty="0">
                <a:solidFill>
                  <a:schemeClr val="dk1"/>
                </a:solidFill>
                <a:latin typeface="Calibri"/>
                <a:ea typeface="Calibri"/>
                <a:cs typeface="Calibri"/>
                <a:sym typeface="Calibri"/>
              </a:rPr>
              <a:t>sample.txt</a:t>
            </a:r>
            <a:endParaRPr dirty="0"/>
          </a:p>
        </p:txBody>
      </p:sp>
      <p:sp>
        <p:nvSpPr>
          <p:cNvPr id="293" name="Google Shape;293;p16"/>
          <p:cNvSpPr txBox="1">
            <a:spLocks noGrp="1"/>
          </p:cNvSpPr>
          <p:nvPr>
            <p:ph type="ftr" idx="11"/>
          </p:nvPr>
        </p:nvSpPr>
        <p:spPr>
          <a:xfrm>
            <a:off x="10177670" y="6639339"/>
            <a:ext cx="2014330" cy="147458"/>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Calibri"/>
              <a:buNone/>
            </a:pPr>
            <a:r>
              <a:rPr lang="en-US" sz="1200" b="1" i="0" u="none" strike="noStrike" cap="none">
                <a:solidFill>
                  <a:srgbClr val="000000"/>
                </a:solidFill>
                <a:latin typeface="Calibri"/>
                <a:ea typeface="Calibri"/>
                <a:cs typeface="Calibri"/>
                <a:sym typeface="Calibri"/>
              </a:rPr>
              <a:t>www.anubhavtrainings.com</a:t>
            </a:r>
            <a:endParaRPr/>
          </a:p>
        </p:txBody>
      </p:sp>
      <p:pic>
        <p:nvPicPr>
          <p:cNvPr id="294" name="Google Shape;294;p16"/>
          <p:cNvPicPr preferRelativeResize="0"/>
          <p:nvPr/>
        </p:nvPicPr>
        <p:blipFill rotWithShape="1">
          <a:blip r:embed="rId5">
            <a:alphaModFix/>
          </a:blip>
          <a:srcRect/>
          <a:stretch/>
        </p:blipFill>
        <p:spPr>
          <a:xfrm>
            <a:off x="5834897" y="3429000"/>
            <a:ext cx="5545782" cy="2087545"/>
          </a:xfrm>
          <a:prstGeom prst="rect">
            <a:avLst/>
          </a:prstGeom>
          <a:solidFill>
            <a:srgbClr val="ECECEC"/>
          </a:solidFill>
          <a:ln w="88900" cap="sq" cmpd="sng">
            <a:solidFill>
              <a:srgbClr val="FFFFFF"/>
            </a:solidFill>
            <a:prstDash val="solid"/>
            <a:miter lim="800000"/>
            <a:headEnd type="none" w="sm" len="sm"/>
            <a:tailEnd type="none" w="sm" len="sm"/>
          </a:ln>
          <a:effectLst>
            <a:outerShdw blurRad="55000" dist="18000" dir="5400000" algn="tl" rotWithShape="0">
              <a:srgbClr val="000000">
                <a:alpha val="40000"/>
              </a:srgbClr>
            </a:outerShdw>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17"/>
          <p:cNvSpPr txBox="1"/>
          <p:nvPr/>
        </p:nvSpPr>
        <p:spPr>
          <a:xfrm>
            <a:off x="261763" y="188641"/>
            <a:ext cx="9737001" cy="590449"/>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3600"/>
              <a:buFont typeface="Corben"/>
              <a:buNone/>
            </a:pPr>
            <a:r>
              <a:rPr lang="en-US" sz="2800" dirty="0">
                <a:solidFill>
                  <a:schemeClr val="dk1"/>
                </a:solidFill>
                <a:latin typeface="Corben"/>
                <a:ea typeface="Corben"/>
                <a:cs typeface="Corben"/>
                <a:sym typeface="Corben"/>
              </a:rPr>
              <a:t>Steps to create a Fresh NodeJS Project</a:t>
            </a:r>
            <a:endParaRPr sz="1100" dirty="0"/>
          </a:p>
        </p:txBody>
      </p:sp>
      <p:pic>
        <p:nvPicPr>
          <p:cNvPr id="300" name="Google Shape;300;p17"/>
          <p:cNvPicPr preferRelativeResize="0"/>
          <p:nvPr/>
        </p:nvPicPr>
        <p:blipFill rotWithShape="1">
          <a:blip r:embed="rId3">
            <a:alphaModFix/>
          </a:blip>
          <a:srcRect/>
          <a:stretch/>
        </p:blipFill>
        <p:spPr>
          <a:xfrm>
            <a:off x="11380678" y="71203"/>
            <a:ext cx="716699" cy="707887"/>
          </a:xfrm>
          <a:prstGeom prst="rect">
            <a:avLst/>
          </a:prstGeom>
          <a:noFill/>
          <a:ln>
            <a:noFill/>
          </a:ln>
        </p:spPr>
      </p:pic>
      <p:sp>
        <p:nvSpPr>
          <p:cNvPr id="301" name="Google Shape;301;p17"/>
          <p:cNvSpPr txBox="1"/>
          <p:nvPr/>
        </p:nvSpPr>
        <p:spPr>
          <a:xfrm>
            <a:off x="261764" y="779090"/>
            <a:ext cx="11161643" cy="1754326"/>
          </a:xfrm>
          <a:prstGeom prst="rect">
            <a:avLst/>
          </a:prstGeom>
          <a:noFill/>
          <a:ln>
            <a:noFill/>
          </a:ln>
        </p:spPr>
        <p:txBody>
          <a:bodyPr spcFirstLastPara="1" wrap="square" lIns="91425" tIns="45700" rIns="91425" bIns="45700" anchor="t" anchorCtr="0">
            <a:spAutoFit/>
          </a:bodyPr>
          <a:lstStyle/>
          <a:p>
            <a:pPr marL="342900" marR="0" lvl="0" indent="-342900" algn="just" rtl="0">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Run a command called </a:t>
            </a:r>
            <a:r>
              <a:rPr lang="en-US" sz="1800" b="1">
                <a:solidFill>
                  <a:schemeClr val="dk1"/>
                </a:solidFill>
                <a:latin typeface="Calibri"/>
                <a:ea typeface="Calibri"/>
                <a:cs typeface="Calibri"/>
                <a:sym typeface="Calibri"/>
              </a:rPr>
              <a:t>npm init – </a:t>
            </a:r>
            <a:r>
              <a:rPr lang="en-US" sz="1800">
                <a:solidFill>
                  <a:schemeClr val="dk1"/>
                </a:solidFill>
                <a:latin typeface="Calibri"/>
                <a:ea typeface="Calibri"/>
                <a:cs typeface="Calibri"/>
                <a:sym typeface="Calibri"/>
              </a:rPr>
              <a:t>Create a new Nodejs project</a:t>
            </a:r>
            <a:endParaRPr/>
          </a:p>
          <a:p>
            <a:pPr marL="342900" marR="0" lvl="0" indent="-342900" algn="just" rtl="0">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Answer some simple questions like project name, starring file, author, version, description, …</a:t>
            </a:r>
            <a:endParaRPr/>
          </a:p>
          <a:p>
            <a:pPr marL="342900" marR="0" lvl="0" indent="-342900" algn="just" rtl="0">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We can give any name to our starring file, but it is recommended to use </a:t>
            </a:r>
            <a:r>
              <a:rPr lang="en-US" sz="1800" b="1">
                <a:solidFill>
                  <a:schemeClr val="dk1"/>
                </a:solidFill>
                <a:latin typeface="Calibri"/>
                <a:ea typeface="Calibri"/>
                <a:cs typeface="Calibri"/>
                <a:sym typeface="Calibri"/>
              </a:rPr>
              <a:t>index.js </a:t>
            </a:r>
            <a:r>
              <a:rPr lang="en-US" sz="1800">
                <a:solidFill>
                  <a:schemeClr val="dk1"/>
                </a:solidFill>
                <a:latin typeface="Calibri"/>
                <a:ea typeface="Calibri"/>
                <a:cs typeface="Calibri"/>
                <a:sym typeface="Calibri"/>
              </a:rPr>
              <a:t>to follow the best practices.</a:t>
            </a:r>
            <a:endParaRPr/>
          </a:p>
          <a:p>
            <a:pPr marL="342900" marR="0" lvl="0" indent="-342900" algn="just" rtl="0">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Create the </a:t>
            </a:r>
            <a:r>
              <a:rPr lang="en-US" sz="1800" b="1">
                <a:solidFill>
                  <a:schemeClr val="dk1"/>
                </a:solidFill>
                <a:latin typeface="Calibri"/>
                <a:ea typeface="Calibri"/>
                <a:cs typeface="Calibri"/>
                <a:sym typeface="Calibri"/>
              </a:rPr>
              <a:t>index.js</a:t>
            </a:r>
            <a:r>
              <a:rPr lang="en-US" sz="1800">
                <a:solidFill>
                  <a:schemeClr val="dk1"/>
                </a:solidFill>
                <a:latin typeface="Calibri"/>
                <a:ea typeface="Calibri"/>
                <a:cs typeface="Calibri"/>
                <a:sym typeface="Calibri"/>
              </a:rPr>
              <a:t> file.</a:t>
            </a:r>
            <a:endParaRPr/>
          </a:p>
          <a:p>
            <a:pPr marL="342900" marR="0" lvl="0" indent="-342900" algn="just" rtl="0">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We can just add some code to this file. </a:t>
            </a:r>
            <a:r>
              <a:rPr lang="en-US" sz="1800">
                <a:solidFill>
                  <a:schemeClr val="accent6"/>
                </a:solidFill>
                <a:latin typeface="Calibri"/>
                <a:ea typeface="Calibri"/>
                <a:cs typeface="Calibri"/>
                <a:sym typeface="Calibri"/>
              </a:rPr>
              <a:t>Ex: console.log(‘Welcome to anubhav trainings’);</a:t>
            </a:r>
            <a:endParaRPr/>
          </a:p>
          <a:p>
            <a:pPr marL="342900" marR="0" lvl="0" indent="-342900" algn="just" rtl="0">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To run the project, we can use the ‘</a:t>
            </a:r>
            <a:r>
              <a:rPr lang="en-US" sz="1800" b="1">
                <a:solidFill>
                  <a:schemeClr val="dk1"/>
                </a:solidFill>
                <a:latin typeface="Calibri"/>
                <a:ea typeface="Calibri"/>
                <a:cs typeface="Calibri"/>
                <a:sym typeface="Calibri"/>
              </a:rPr>
              <a:t>node .’</a:t>
            </a:r>
            <a:r>
              <a:rPr lang="en-US" sz="1800">
                <a:solidFill>
                  <a:schemeClr val="dk1"/>
                </a:solidFill>
                <a:latin typeface="Calibri"/>
                <a:ea typeface="Calibri"/>
                <a:cs typeface="Calibri"/>
                <a:sym typeface="Calibri"/>
              </a:rPr>
              <a:t> command in the terminal.</a:t>
            </a:r>
            <a:endParaRPr/>
          </a:p>
        </p:txBody>
      </p:sp>
      <p:sp>
        <p:nvSpPr>
          <p:cNvPr id="302" name="Google Shape;302;p17"/>
          <p:cNvSpPr txBox="1">
            <a:spLocks noGrp="1"/>
          </p:cNvSpPr>
          <p:nvPr>
            <p:ph type="ftr" idx="11"/>
          </p:nvPr>
        </p:nvSpPr>
        <p:spPr>
          <a:xfrm>
            <a:off x="10177670" y="6639339"/>
            <a:ext cx="2014330" cy="147458"/>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Calibri"/>
              <a:buNone/>
            </a:pPr>
            <a:r>
              <a:rPr lang="en-US" sz="1200" b="1" i="0" u="none" strike="noStrike" cap="none">
                <a:solidFill>
                  <a:srgbClr val="000000"/>
                </a:solidFill>
                <a:latin typeface="Calibri"/>
                <a:ea typeface="Calibri"/>
                <a:cs typeface="Calibri"/>
                <a:sym typeface="Calibri"/>
              </a:rPr>
              <a:t>www.anubhavtrainings.com</a:t>
            </a:r>
            <a:endParaRPr/>
          </a:p>
        </p:txBody>
      </p:sp>
      <p:sp>
        <p:nvSpPr>
          <p:cNvPr id="303" name="Google Shape;303;p17"/>
          <p:cNvSpPr txBox="1"/>
          <p:nvPr/>
        </p:nvSpPr>
        <p:spPr>
          <a:xfrm>
            <a:off x="261763" y="2533416"/>
            <a:ext cx="7792992" cy="4245393"/>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799" b="1">
                <a:solidFill>
                  <a:srgbClr val="000000"/>
                </a:solidFill>
                <a:latin typeface="Calibri"/>
                <a:ea typeface="Calibri"/>
                <a:cs typeface="Calibri"/>
                <a:sym typeface="Calibri"/>
              </a:rPr>
              <a:t>Steps to use an external library using NodeJS</a:t>
            </a:r>
            <a:endParaRPr/>
          </a:p>
          <a:p>
            <a:pPr marL="342900" marR="0" lvl="0" indent="-342900" algn="just" rtl="0">
              <a:spcBef>
                <a:spcPts val="0"/>
              </a:spcBef>
              <a:spcAft>
                <a:spcPts val="0"/>
              </a:spcAft>
              <a:buClr>
                <a:srgbClr val="000000"/>
              </a:buClr>
              <a:buSzPts val="1799"/>
              <a:buFont typeface="Calibri"/>
              <a:buAutoNum type="arabicPeriod"/>
            </a:pPr>
            <a:r>
              <a:rPr lang="en-US" sz="1799">
                <a:solidFill>
                  <a:srgbClr val="000000"/>
                </a:solidFill>
                <a:latin typeface="Calibri"/>
                <a:ea typeface="Calibri"/>
                <a:cs typeface="Calibri"/>
                <a:sym typeface="Calibri"/>
              </a:rPr>
              <a:t>Find the library (module) of your purpose on NPM and check its documentation</a:t>
            </a:r>
            <a:endParaRPr/>
          </a:p>
          <a:p>
            <a:pPr marL="342900" marR="0" lvl="0" indent="-342900" algn="just" rtl="0">
              <a:spcBef>
                <a:spcPts val="0"/>
              </a:spcBef>
              <a:spcAft>
                <a:spcPts val="0"/>
              </a:spcAft>
              <a:buClr>
                <a:srgbClr val="000000"/>
              </a:buClr>
              <a:buSzPts val="1799"/>
              <a:buFont typeface="Calibri"/>
              <a:buAutoNum type="arabicPeriod"/>
            </a:pPr>
            <a:r>
              <a:rPr lang="en-US" sz="1799">
                <a:solidFill>
                  <a:srgbClr val="000000"/>
                </a:solidFill>
                <a:latin typeface="Calibri"/>
                <a:ea typeface="Calibri"/>
                <a:cs typeface="Calibri"/>
                <a:sym typeface="Calibri"/>
              </a:rPr>
              <a:t>To add that module/library as a dependency in our project use the command </a:t>
            </a:r>
            <a:r>
              <a:rPr lang="en-US" sz="1799" b="1" i="1">
                <a:solidFill>
                  <a:schemeClr val="accent6"/>
                </a:solidFill>
                <a:latin typeface="Calibri"/>
                <a:ea typeface="Calibri"/>
                <a:cs typeface="Calibri"/>
                <a:sym typeface="Calibri"/>
              </a:rPr>
              <a:t>npm install moduleName</a:t>
            </a:r>
            <a:endParaRPr/>
          </a:p>
          <a:p>
            <a:pPr marL="342900" marR="0" lvl="0" indent="-342900" algn="just" rtl="0">
              <a:spcBef>
                <a:spcPts val="0"/>
              </a:spcBef>
              <a:spcAft>
                <a:spcPts val="0"/>
              </a:spcAft>
              <a:buClr>
                <a:srgbClr val="000000"/>
              </a:buClr>
              <a:buSzPts val="1799"/>
              <a:buFont typeface="Calibri"/>
              <a:buAutoNum type="arabicPeriod"/>
            </a:pPr>
            <a:r>
              <a:rPr lang="en-US" sz="1799">
                <a:solidFill>
                  <a:srgbClr val="000000"/>
                </a:solidFill>
                <a:latin typeface="Calibri"/>
                <a:ea typeface="Calibri"/>
                <a:cs typeface="Calibri"/>
                <a:sym typeface="Calibri"/>
              </a:rPr>
              <a:t>The above command we add that dependency to the </a:t>
            </a:r>
            <a:r>
              <a:rPr lang="en-US" sz="1799" b="1">
                <a:solidFill>
                  <a:schemeClr val="accent6"/>
                </a:solidFill>
                <a:latin typeface="Calibri"/>
                <a:ea typeface="Calibri"/>
                <a:cs typeface="Calibri"/>
                <a:sym typeface="Calibri"/>
              </a:rPr>
              <a:t>package.json </a:t>
            </a:r>
            <a:r>
              <a:rPr lang="en-US" sz="1799">
                <a:solidFill>
                  <a:schemeClr val="dk1"/>
                </a:solidFill>
                <a:latin typeface="Calibri"/>
                <a:ea typeface="Calibri"/>
                <a:cs typeface="Calibri"/>
                <a:sym typeface="Calibri"/>
              </a:rPr>
              <a:t>file.</a:t>
            </a:r>
            <a:endParaRPr/>
          </a:p>
          <a:p>
            <a:pPr marL="342900" marR="0" lvl="0" indent="-342900" algn="just" rtl="0">
              <a:spcBef>
                <a:spcPts val="0"/>
              </a:spcBef>
              <a:spcAft>
                <a:spcPts val="0"/>
              </a:spcAft>
              <a:buClr>
                <a:schemeClr val="dk1"/>
              </a:buClr>
              <a:buSzPts val="1799"/>
              <a:buFont typeface="Calibri"/>
              <a:buAutoNum type="arabicPeriod"/>
            </a:pPr>
            <a:r>
              <a:rPr lang="en-US" sz="1799">
                <a:solidFill>
                  <a:schemeClr val="dk1"/>
                </a:solidFill>
                <a:latin typeface="Calibri"/>
                <a:ea typeface="Calibri"/>
                <a:cs typeface="Calibri"/>
                <a:sym typeface="Calibri"/>
              </a:rPr>
              <a:t>Use require statement to use the dependency.</a:t>
            </a:r>
            <a:endParaRPr/>
          </a:p>
          <a:p>
            <a:pPr marL="457200" marR="0" lvl="1" indent="0" algn="just" rtl="0">
              <a:spcBef>
                <a:spcPts val="0"/>
              </a:spcBef>
              <a:spcAft>
                <a:spcPts val="0"/>
              </a:spcAft>
              <a:buNone/>
            </a:pPr>
            <a:r>
              <a:rPr lang="en-US" sz="1799" b="0" i="0" u="none" strike="noStrike" cap="none">
                <a:solidFill>
                  <a:schemeClr val="dk1"/>
                </a:solidFill>
                <a:latin typeface="Calibri"/>
                <a:ea typeface="Calibri"/>
                <a:cs typeface="Calibri"/>
                <a:sym typeface="Calibri"/>
              </a:rPr>
              <a:t>	</a:t>
            </a:r>
            <a:r>
              <a:rPr lang="en-US" sz="1799" b="0" i="0" u="none" strike="noStrike" cap="none">
                <a:solidFill>
                  <a:schemeClr val="accent6"/>
                </a:solidFill>
                <a:latin typeface="Calibri"/>
                <a:ea typeface="Calibri"/>
                <a:cs typeface="Calibri"/>
                <a:sym typeface="Calibri"/>
              </a:rPr>
              <a:t>const obj = require(‘moduleName’);</a:t>
            </a:r>
            <a:endParaRPr sz="1799" b="1" i="0" u="none" strike="noStrike" cap="none">
              <a:solidFill>
                <a:schemeClr val="accent6"/>
              </a:solidFill>
              <a:latin typeface="Calibri"/>
              <a:ea typeface="Calibri"/>
              <a:cs typeface="Calibri"/>
              <a:sym typeface="Calibri"/>
            </a:endParaRPr>
          </a:p>
          <a:p>
            <a:pPr marL="0" marR="0" lvl="0" indent="0" algn="just" rtl="0">
              <a:spcBef>
                <a:spcPts val="0"/>
              </a:spcBef>
              <a:spcAft>
                <a:spcPts val="0"/>
              </a:spcAft>
              <a:buNone/>
            </a:pPr>
            <a:r>
              <a:rPr lang="en-US" sz="1799" b="1">
                <a:solidFill>
                  <a:schemeClr val="accent6"/>
                </a:solidFill>
                <a:latin typeface="Calibri"/>
                <a:ea typeface="Calibri"/>
                <a:cs typeface="Calibri"/>
                <a:sym typeface="Calibri"/>
              </a:rPr>
              <a:t>Note:- </a:t>
            </a:r>
            <a:endParaRPr/>
          </a:p>
          <a:p>
            <a:pPr marL="285750" marR="0" lvl="0" indent="-285750" algn="just" rtl="0">
              <a:spcBef>
                <a:spcPts val="0"/>
              </a:spcBef>
              <a:spcAft>
                <a:spcPts val="0"/>
              </a:spcAft>
              <a:buClr>
                <a:schemeClr val="dk1"/>
              </a:buClr>
              <a:buSzPts val="1799"/>
              <a:buFont typeface="Noto Sans Symbols"/>
              <a:buChar char="▪"/>
            </a:pPr>
            <a:r>
              <a:rPr lang="en-US" sz="1799">
                <a:solidFill>
                  <a:schemeClr val="dk1"/>
                </a:solidFill>
                <a:latin typeface="Calibri"/>
                <a:ea typeface="Calibri"/>
                <a:cs typeface="Calibri"/>
                <a:sym typeface="Calibri"/>
              </a:rPr>
              <a:t>When we share our project with other developers then we don’t ship the </a:t>
            </a:r>
            <a:r>
              <a:rPr lang="en-US" sz="1799" b="1">
                <a:solidFill>
                  <a:schemeClr val="dk1"/>
                </a:solidFill>
                <a:latin typeface="Calibri"/>
                <a:ea typeface="Calibri"/>
                <a:cs typeface="Calibri"/>
                <a:sym typeface="Calibri"/>
              </a:rPr>
              <a:t>node_modules</a:t>
            </a:r>
            <a:r>
              <a:rPr lang="en-US" sz="1799">
                <a:solidFill>
                  <a:schemeClr val="dk1"/>
                </a:solidFill>
                <a:latin typeface="Calibri"/>
                <a:ea typeface="Calibri"/>
                <a:cs typeface="Calibri"/>
                <a:sym typeface="Calibri"/>
              </a:rPr>
              <a:t> with our project. The name of all the required dependencies will be there in the package.json file.</a:t>
            </a:r>
            <a:endParaRPr sz="1799" b="1">
              <a:solidFill>
                <a:schemeClr val="accent6"/>
              </a:solidFill>
              <a:latin typeface="Calibri"/>
              <a:ea typeface="Calibri"/>
              <a:cs typeface="Calibri"/>
              <a:sym typeface="Calibri"/>
            </a:endParaRPr>
          </a:p>
          <a:p>
            <a:pPr marL="285750" marR="0" lvl="0" indent="-285750" algn="just" rtl="0">
              <a:spcBef>
                <a:spcPts val="0"/>
              </a:spcBef>
              <a:spcAft>
                <a:spcPts val="0"/>
              </a:spcAft>
              <a:buClr>
                <a:schemeClr val="dk1"/>
              </a:buClr>
              <a:buSzPts val="1799"/>
              <a:buFont typeface="Noto Sans Symbols"/>
              <a:buChar char="▪"/>
            </a:pPr>
            <a:r>
              <a:rPr lang="en-US" sz="1799">
                <a:solidFill>
                  <a:schemeClr val="dk1"/>
                </a:solidFill>
                <a:latin typeface="Calibri"/>
                <a:ea typeface="Calibri"/>
                <a:cs typeface="Calibri"/>
                <a:sym typeface="Calibri"/>
              </a:rPr>
              <a:t>When we setup our project in a new system, we just have to run the</a:t>
            </a:r>
            <a:r>
              <a:rPr lang="en-US" sz="1799" b="1">
                <a:solidFill>
                  <a:schemeClr val="dk1"/>
                </a:solidFill>
                <a:latin typeface="Calibri"/>
                <a:ea typeface="Calibri"/>
                <a:cs typeface="Calibri"/>
                <a:sym typeface="Calibri"/>
              </a:rPr>
              <a:t> npm install </a:t>
            </a:r>
            <a:r>
              <a:rPr lang="en-US" sz="1799">
                <a:solidFill>
                  <a:schemeClr val="dk1"/>
                </a:solidFill>
                <a:latin typeface="Calibri"/>
                <a:ea typeface="Calibri"/>
                <a:cs typeface="Calibri"/>
                <a:sym typeface="Calibri"/>
              </a:rPr>
              <a:t>command, and it will read the package.json file and install all the dependencies.</a:t>
            </a:r>
            <a:endParaRPr/>
          </a:p>
        </p:txBody>
      </p:sp>
      <p:sp>
        <p:nvSpPr>
          <p:cNvPr id="304" name="Google Shape;304;p17"/>
          <p:cNvSpPr/>
          <p:nvPr/>
        </p:nvSpPr>
        <p:spPr>
          <a:xfrm>
            <a:off x="8594814" y="4563276"/>
            <a:ext cx="1224136" cy="1127775"/>
          </a:xfrm>
          <a:prstGeom prst="rect">
            <a:avLst/>
          </a:prstGeom>
          <a:solidFill>
            <a:schemeClr val="accent1"/>
          </a:solidFill>
          <a:ln w="12700" cap="flat" cmpd="sng">
            <a:solidFill>
              <a:srgbClr val="384B9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a:solidFill>
                  <a:schemeClr val="lt1"/>
                </a:solidFill>
                <a:latin typeface="Calibri"/>
                <a:ea typeface="Calibri"/>
                <a:cs typeface="Calibri"/>
                <a:sym typeface="Calibri"/>
              </a:rPr>
              <a:t>Laptop</a:t>
            </a:r>
            <a:endParaRPr/>
          </a:p>
          <a:p>
            <a:pPr marL="0" marR="0" lvl="0" indent="0" algn="ctr" rtl="0">
              <a:spcBef>
                <a:spcPts val="0"/>
              </a:spcBef>
              <a:spcAft>
                <a:spcPts val="0"/>
              </a:spcAft>
              <a:buNone/>
            </a:pPr>
            <a:r>
              <a:rPr lang="en-US" sz="1400">
                <a:solidFill>
                  <a:schemeClr val="lt1"/>
                </a:solidFill>
                <a:latin typeface="Calibri"/>
                <a:ea typeface="Calibri"/>
                <a:cs typeface="Calibri"/>
                <a:sym typeface="Calibri"/>
              </a:rPr>
              <a:t>Project+</a:t>
            </a:r>
            <a:endParaRPr/>
          </a:p>
          <a:p>
            <a:pPr marL="0" marR="0" lvl="0" indent="0" algn="ctr" rtl="0">
              <a:spcBef>
                <a:spcPts val="0"/>
              </a:spcBef>
              <a:spcAft>
                <a:spcPts val="0"/>
              </a:spcAft>
              <a:buNone/>
            </a:pPr>
            <a:r>
              <a:rPr lang="en-US" sz="1400">
                <a:solidFill>
                  <a:schemeClr val="lt1"/>
                </a:solidFill>
                <a:latin typeface="Calibri"/>
                <a:ea typeface="Calibri"/>
                <a:cs typeface="Calibri"/>
                <a:sym typeface="Calibri"/>
              </a:rPr>
              <a:t>Module</a:t>
            </a:r>
            <a:endParaRPr/>
          </a:p>
        </p:txBody>
      </p:sp>
      <p:sp>
        <p:nvSpPr>
          <p:cNvPr id="305" name="Google Shape;305;p17"/>
          <p:cNvSpPr/>
          <p:nvPr/>
        </p:nvSpPr>
        <p:spPr>
          <a:xfrm>
            <a:off x="8843797" y="3627695"/>
            <a:ext cx="576064" cy="504056"/>
          </a:xfrm>
          <a:prstGeom prst="smileyFace">
            <a:avLst>
              <a:gd name="adj" fmla="val 4653"/>
            </a:avLst>
          </a:prstGeom>
          <a:solidFill>
            <a:schemeClr val="accent1"/>
          </a:solidFill>
          <a:ln w="12700" cap="flat" cmpd="sng">
            <a:solidFill>
              <a:srgbClr val="384B9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06" name="Google Shape;306;p17"/>
          <p:cNvSpPr/>
          <p:nvPr/>
        </p:nvSpPr>
        <p:spPr>
          <a:xfrm>
            <a:off x="10250998" y="2835085"/>
            <a:ext cx="1224136" cy="720080"/>
          </a:xfrm>
          <a:prstGeom prst="cloudCallout">
            <a:avLst>
              <a:gd name="adj1" fmla="val -20833"/>
              <a:gd name="adj2" fmla="val 62500"/>
            </a:avLst>
          </a:prstGeom>
          <a:solidFill>
            <a:schemeClr val="accent1"/>
          </a:solidFill>
          <a:ln w="12700" cap="flat" cmpd="sng">
            <a:solidFill>
              <a:srgbClr val="384B9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chemeClr val="lt1"/>
                </a:solidFill>
                <a:latin typeface="Calibri"/>
                <a:ea typeface="Calibri"/>
                <a:cs typeface="Calibri"/>
                <a:sym typeface="Calibri"/>
              </a:rPr>
              <a:t>npmjs</a:t>
            </a:r>
            <a:endParaRPr/>
          </a:p>
        </p:txBody>
      </p:sp>
      <p:sp>
        <p:nvSpPr>
          <p:cNvPr id="307" name="Google Shape;307;p17"/>
          <p:cNvSpPr/>
          <p:nvPr/>
        </p:nvSpPr>
        <p:spPr>
          <a:xfrm>
            <a:off x="10467022" y="4563277"/>
            <a:ext cx="1224136" cy="1127775"/>
          </a:xfrm>
          <a:prstGeom prst="rect">
            <a:avLst/>
          </a:prstGeom>
          <a:solidFill>
            <a:srgbClr val="00B0F0"/>
          </a:solidFill>
          <a:ln w="12700" cap="flat" cmpd="sng">
            <a:solidFill>
              <a:srgbClr val="384B9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a:solidFill>
                  <a:schemeClr val="lt1"/>
                </a:solidFill>
                <a:latin typeface="Calibri"/>
                <a:ea typeface="Calibri"/>
                <a:cs typeface="Calibri"/>
                <a:sym typeface="Calibri"/>
              </a:rPr>
              <a:t>Laptop</a:t>
            </a:r>
            <a:endParaRPr/>
          </a:p>
          <a:p>
            <a:pPr marL="0" marR="0" lvl="0" indent="0" algn="ctr" rtl="0">
              <a:spcBef>
                <a:spcPts val="0"/>
              </a:spcBef>
              <a:spcAft>
                <a:spcPts val="0"/>
              </a:spcAft>
              <a:buNone/>
            </a:pPr>
            <a:r>
              <a:rPr lang="en-US" sz="1400">
                <a:solidFill>
                  <a:schemeClr val="lt1"/>
                </a:solidFill>
                <a:latin typeface="Calibri"/>
                <a:ea typeface="Calibri"/>
                <a:cs typeface="Calibri"/>
                <a:sym typeface="Calibri"/>
              </a:rPr>
              <a:t>Project</a:t>
            </a:r>
            <a:endParaRPr/>
          </a:p>
        </p:txBody>
      </p:sp>
      <p:sp>
        <p:nvSpPr>
          <p:cNvPr id="308" name="Google Shape;308;p17"/>
          <p:cNvSpPr/>
          <p:nvPr/>
        </p:nvSpPr>
        <p:spPr>
          <a:xfrm>
            <a:off x="11079090" y="3563684"/>
            <a:ext cx="576064" cy="504056"/>
          </a:xfrm>
          <a:prstGeom prst="smileyFace">
            <a:avLst>
              <a:gd name="adj" fmla="val 4653"/>
            </a:avLst>
          </a:prstGeom>
          <a:solidFill>
            <a:srgbClr val="00B0F0"/>
          </a:solidFill>
          <a:ln w="12700" cap="flat" cmpd="sng">
            <a:solidFill>
              <a:srgbClr val="384B9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309" name="Google Shape;309;p17"/>
          <p:cNvCxnSpPr>
            <a:endCxn id="306" idx="4"/>
          </p:cNvCxnSpPr>
          <p:nvPr/>
        </p:nvCxnSpPr>
        <p:spPr>
          <a:xfrm rot="10800000">
            <a:off x="10608042" y="3645175"/>
            <a:ext cx="3000" cy="863100"/>
          </a:xfrm>
          <a:prstGeom prst="straightConnector1">
            <a:avLst/>
          </a:prstGeom>
          <a:noFill/>
          <a:ln w="9525" cap="flat" cmpd="sng">
            <a:solidFill>
              <a:schemeClr val="accent1"/>
            </a:solidFill>
            <a:prstDash val="solid"/>
            <a:miter lim="800000"/>
            <a:headEnd type="none" w="sm" len="sm"/>
            <a:tailEnd type="triangle" w="med" len="med"/>
          </a:ln>
        </p:spPr>
      </p:cxnSp>
      <p:cxnSp>
        <p:nvCxnSpPr>
          <p:cNvPr id="310" name="Google Shape;310;p17"/>
          <p:cNvCxnSpPr/>
          <p:nvPr/>
        </p:nvCxnSpPr>
        <p:spPr>
          <a:xfrm>
            <a:off x="10827062" y="3627695"/>
            <a:ext cx="0" cy="935581"/>
          </a:xfrm>
          <a:prstGeom prst="straightConnector1">
            <a:avLst/>
          </a:prstGeom>
          <a:noFill/>
          <a:ln w="9525" cap="flat" cmpd="sng">
            <a:solidFill>
              <a:schemeClr val="accent1"/>
            </a:solidFill>
            <a:prstDash val="solid"/>
            <a:miter lim="800000"/>
            <a:headEnd type="none" w="sm" len="sm"/>
            <a:tailEnd type="triangle" w="med" len="med"/>
          </a:ln>
        </p:spPr>
      </p:cxnSp>
      <p:sp>
        <p:nvSpPr>
          <p:cNvPr id="311" name="Google Shape;311;p17"/>
          <p:cNvSpPr txBox="1"/>
          <p:nvPr/>
        </p:nvSpPr>
        <p:spPr>
          <a:xfrm>
            <a:off x="10970145" y="4169830"/>
            <a:ext cx="1127232" cy="307777"/>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a:solidFill>
                  <a:srgbClr val="00B0F0"/>
                </a:solidFill>
                <a:latin typeface="Calibri"/>
                <a:ea typeface="Calibri"/>
                <a:cs typeface="Calibri"/>
                <a:sym typeface="Calibri"/>
              </a:rPr>
              <a:t>npm install</a:t>
            </a:r>
            <a:endParaRPr/>
          </a:p>
        </p:txBody>
      </p:sp>
      <p:cxnSp>
        <p:nvCxnSpPr>
          <p:cNvPr id="312" name="Google Shape;312;p17"/>
          <p:cNvCxnSpPr>
            <a:stCxn id="304" idx="0"/>
            <a:endCxn id="306" idx="0"/>
          </p:cNvCxnSpPr>
          <p:nvPr/>
        </p:nvCxnSpPr>
        <p:spPr>
          <a:xfrm rot="10800000" flipH="1">
            <a:off x="9206882" y="3194976"/>
            <a:ext cx="1047900" cy="1368300"/>
          </a:xfrm>
          <a:prstGeom prst="straightConnector1">
            <a:avLst/>
          </a:prstGeom>
          <a:noFill/>
          <a:ln w="38100" cap="flat" cmpd="sng">
            <a:solidFill>
              <a:schemeClr val="accent6"/>
            </a:solidFill>
            <a:prstDash val="solid"/>
            <a:miter lim="800000"/>
            <a:headEnd type="none" w="sm" len="sm"/>
            <a:tailEnd type="stealth" w="med" len="med"/>
          </a:ln>
        </p:spPr>
      </p:cxnSp>
      <p:cxnSp>
        <p:nvCxnSpPr>
          <p:cNvPr id="313" name="Google Shape;313;p17"/>
          <p:cNvCxnSpPr/>
          <p:nvPr/>
        </p:nvCxnSpPr>
        <p:spPr>
          <a:xfrm flipH="1">
            <a:off x="9633025" y="3495324"/>
            <a:ext cx="833997" cy="1160788"/>
          </a:xfrm>
          <a:prstGeom prst="straightConnector1">
            <a:avLst/>
          </a:prstGeom>
          <a:noFill/>
          <a:ln w="38100" cap="flat" cmpd="sng">
            <a:solidFill>
              <a:schemeClr val="accent6"/>
            </a:solidFill>
            <a:prstDash val="solid"/>
            <a:miter lim="800000"/>
            <a:headEnd type="none" w="sm" len="sm"/>
            <a:tailEnd type="stealth" w="med" len="med"/>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100" name="Google Shape;100;p2"/>
          <p:cNvPicPr preferRelativeResize="0"/>
          <p:nvPr/>
        </p:nvPicPr>
        <p:blipFill rotWithShape="1">
          <a:blip r:embed="rId3">
            <a:alphaModFix/>
          </a:blip>
          <a:srcRect/>
          <a:stretch/>
        </p:blipFill>
        <p:spPr>
          <a:xfrm>
            <a:off x="6200042" y="779090"/>
            <a:ext cx="5353730" cy="5353730"/>
          </a:xfrm>
          <a:prstGeom prst="rect">
            <a:avLst/>
          </a:prstGeom>
          <a:noFill/>
          <a:ln>
            <a:noFill/>
          </a:ln>
        </p:spPr>
      </p:pic>
      <p:sp>
        <p:nvSpPr>
          <p:cNvPr id="101" name="Google Shape;101;p2"/>
          <p:cNvSpPr txBox="1"/>
          <p:nvPr/>
        </p:nvSpPr>
        <p:spPr>
          <a:xfrm>
            <a:off x="261764" y="188640"/>
            <a:ext cx="11292008" cy="711081"/>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00000"/>
              </a:buClr>
              <a:buSzPts val="3600"/>
              <a:buFont typeface="Corben"/>
              <a:buNone/>
            </a:pPr>
            <a:r>
              <a:rPr lang="en-US" sz="3600" i="0" u="none" strike="noStrike" cap="none">
                <a:solidFill>
                  <a:srgbClr val="000000"/>
                </a:solidFill>
                <a:latin typeface="Corben"/>
                <a:ea typeface="Corben"/>
                <a:cs typeface="Corben"/>
                <a:sym typeface="Corben"/>
              </a:rPr>
              <a:t>Agenda – Day 3</a:t>
            </a:r>
            <a:endParaRPr/>
          </a:p>
        </p:txBody>
      </p:sp>
      <p:pic>
        <p:nvPicPr>
          <p:cNvPr id="102" name="Google Shape;102;p2"/>
          <p:cNvPicPr preferRelativeResize="0"/>
          <p:nvPr/>
        </p:nvPicPr>
        <p:blipFill rotWithShape="1">
          <a:blip r:embed="rId4">
            <a:alphaModFix/>
          </a:blip>
          <a:srcRect/>
          <a:stretch/>
        </p:blipFill>
        <p:spPr>
          <a:xfrm>
            <a:off x="11380678" y="71203"/>
            <a:ext cx="716699" cy="707887"/>
          </a:xfrm>
          <a:prstGeom prst="rect">
            <a:avLst/>
          </a:prstGeom>
          <a:noFill/>
          <a:ln>
            <a:noFill/>
          </a:ln>
        </p:spPr>
      </p:pic>
      <p:sp>
        <p:nvSpPr>
          <p:cNvPr id="103" name="Google Shape;103;p2"/>
          <p:cNvSpPr txBox="1"/>
          <p:nvPr/>
        </p:nvSpPr>
        <p:spPr>
          <a:xfrm>
            <a:off x="554038" y="745361"/>
            <a:ext cx="5353730" cy="2308284"/>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Inline and Internal JS</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Changing CSS at runtime</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Adding Dynamic Content</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Debugging</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Synchronous and Asynchronous Response</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External JS</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What is NodeJS?</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NPM – Node Package Manager</a:t>
            </a:r>
            <a:endParaRPr dirty="0"/>
          </a:p>
        </p:txBody>
      </p:sp>
      <p:sp>
        <p:nvSpPr>
          <p:cNvPr id="104" name="Google Shape;104;p2"/>
          <p:cNvSpPr txBox="1">
            <a:spLocks noGrp="1"/>
          </p:cNvSpPr>
          <p:nvPr>
            <p:ph type="ftr" idx="11"/>
          </p:nvPr>
        </p:nvSpPr>
        <p:spPr>
          <a:xfrm>
            <a:off x="10177670" y="6639339"/>
            <a:ext cx="2014330" cy="147458"/>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Calibri"/>
              <a:buNone/>
            </a:pPr>
            <a:r>
              <a:rPr lang="en-US" sz="1200" b="1" i="0" u="none" strike="noStrike" cap="none">
                <a:solidFill>
                  <a:srgbClr val="000000"/>
                </a:solidFill>
                <a:latin typeface="Calibri"/>
                <a:ea typeface="Calibri"/>
                <a:cs typeface="Calibri"/>
                <a:sym typeface="Calibri"/>
              </a:rPr>
              <a:t>www.anubhavtrainings.com</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18"/>
          <p:cNvSpPr txBox="1"/>
          <p:nvPr/>
        </p:nvSpPr>
        <p:spPr>
          <a:xfrm>
            <a:off x="261764" y="188641"/>
            <a:ext cx="11161642" cy="590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3600"/>
              <a:buFont typeface="Corben"/>
              <a:buNone/>
            </a:pPr>
            <a:r>
              <a:rPr lang="en-US" sz="2400" dirty="0">
                <a:solidFill>
                  <a:schemeClr val="dk1"/>
                </a:solidFill>
                <a:latin typeface="Corben"/>
                <a:ea typeface="Corben"/>
                <a:cs typeface="Corben"/>
                <a:sym typeface="Corben"/>
              </a:rPr>
              <a:t>Hands – on: Start a Local Server using Express</a:t>
            </a:r>
            <a:endParaRPr sz="1050" dirty="0"/>
          </a:p>
        </p:txBody>
      </p:sp>
      <p:pic>
        <p:nvPicPr>
          <p:cNvPr id="319" name="Google Shape;319;p18"/>
          <p:cNvPicPr preferRelativeResize="0"/>
          <p:nvPr/>
        </p:nvPicPr>
        <p:blipFill rotWithShape="1">
          <a:blip r:embed="rId3">
            <a:alphaModFix/>
          </a:blip>
          <a:srcRect/>
          <a:stretch/>
        </p:blipFill>
        <p:spPr>
          <a:xfrm>
            <a:off x="11380678" y="71203"/>
            <a:ext cx="716699" cy="707887"/>
          </a:xfrm>
          <a:prstGeom prst="rect">
            <a:avLst/>
          </a:prstGeom>
          <a:noFill/>
          <a:ln>
            <a:noFill/>
          </a:ln>
        </p:spPr>
      </p:pic>
      <p:sp>
        <p:nvSpPr>
          <p:cNvPr id="320" name="Google Shape;320;p18"/>
          <p:cNvSpPr txBox="1"/>
          <p:nvPr/>
        </p:nvSpPr>
        <p:spPr>
          <a:xfrm>
            <a:off x="261764" y="779090"/>
            <a:ext cx="11161643" cy="2585323"/>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800">
                <a:solidFill>
                  <a:schemeClr val="dk1"/>
                </a:solidFill>
                <a:latin typeface="Calibri"/>
                <a:ea typeface="Calibri"/>
                <a:cs typeface="Calibri"/>
                <a:sym typeface="Calibri"/>
              </a:rPr>
              <a:t>Once our Node project is initiated, Now we need to start a local server using the Express module of NodeJS.</a:t>
            </a:r>
            <a:endParaRPr/>
          </a:p>
          <a:p>
            <a:pPr marL="0" marR="0" lvl="0" indent="0" algn="just" rtl="0">
              <a:spcBef>
                <a:spcPts val="0"/>
              </a:spcBef>
              <a:spcAft>
                <a:spcPts val="0"/>
              </a:spcAft>
              <a:buNone/>
            </a:pPr>
            <a:r>
              <a:rPr lang="en-US" sz="1800">
                <a:solidFill>
                  <a:schemeClr val="dk1"/>
                </a:solidFill>
                <a:latin typeface="Calibri"/>
                <a:ea typeface="Calibri"/>
                <a:cs typeface="Calibri"/>
                <a:sym typeface="Calibri"/>
              </a:rPr>
              <a:t>But first we need to add this module as a dependency. To add it run the command </a:t>
            </a:r>
            <a:r>
              <a:rPr lang="en-US" sz="1800" i="1">
                <a:solidFill>
                  <a:srgbClr val="FF0000"/>
                </a:solidFill>
                <a:latin typeface="Calibri"/>
                <a:ea typeface="Calibri"/>
                <a:cs typeface="Calibri"/>
                <a:sym typeface="Calibri"/>
              </a:rPr>
              <a:t>npm install express.</a:t>
            </a:r>
            <a:endParaRPr/>
          </a:p>
          <a:p>
            <a:pPr marL="0" marR="0" lvl="0" indent="0" algn="just" rtl="0">
              <a:spcBef>
                <a:spcPts val="0"/>
              </a:spcBef>
              <a:spcAft>
                <a:spcPts val="0"/>
              </a:spcAft>
              <a:buNone/>
            </a:pPr>
            <a:r>
              <a:rPr lang="en-US" sz="1800">
                <a:solidFill>
                  <a:schemeClr val="dk1"/>
                </a:solidFill>
                <a:latin typeface="Calibri"/>
                <a:ea typeface="Calibri"/>
                <a:cs typeface="Calibri"/>
                <a:sym typeface="Calibri"/>
              </a:rPr>
              <a:t>You can see the express documentation for more details: </a:t>
            </a:r>
            <a:r>
              <a:rPr lang="en-US" sz="1800" u="sng">
                <a:solidFill>
                  <a:srgbClr val="FF0000"/>
                </a:solidFill>
                <a:latin typeface="Calibri"/>
                <a:ea typeface="Calibri"/>
                <a:cs typeface="Calibri"/>
                <a:sym typeface="Calibri"/>
                <a:hlinkClick r:id="rId4">
                  <a:extLst>
                    <a:ext uri="{A12FA001-AC4F-418D-AE19-62706E023703}">
                      <ahyp:hlinkClr xmlns:ahyp="http://schemas.microsoft.com/office/drawing/2018/hyperlinkcolor" val="tx"/>
                    </a:ext>
                  </a:extLst>
                </a:hlinkClick>
              </a:rPr>
              <a:t>https://www.npmjs.com/package/express</a:t>
            </a:r>
            <a:endParaRPr sz="1800">
              <a:solidFill>
                <a:srgbClr val="FF0000"/>
              </a:solidFill>
              <a:latin typeface="Calibri"/>
              <a:ea typeface="Calibri"/>
              <a:cs typeface="Calibri"/>
              <a:sym typeface="Calibri"/>
            </a:endParaRPr>
          </a:p>
          <a:p>
            <a:pPr marL="0" marR="0" lvl="0" indent="0" algn="just" rtl="0">
              <a:spcBef>
                <a:spcPts val="0"/>
              </a:spcBef>
              <a:spcAft>
                <a:spcPts val="0"/>
              </a:spcAft>
              <a:buNone/>
            </a:pPr>
            <a:endParaRPr sz="1800">
              <a:solidFill>
                <a:srgbClr val="FF0000"/>
              </a:solidFill>
              <a:latin typeface="Calibri"/>
              <a:ea typeface="Calibri"/>
              <a:cs typeface="Calibri"/>
              <a:sym typeface="Calibri"/>
            </a:endParaRPr>
          </a:p>
          <a:p>
            <a:pPr marL="0" marR="0" lvl="0" indent="0" algn="just" rtl="0">
              <a:spcBef>
                <a:spcPts val="0"/>
              </a:spcBef>
              <a:spcAft>
                <a:spcPts val="0"/>
              </a:spcAft>
              <a:buNone/>
            </a:pPr>
            <a:r>
              <a:rPr lang="en-US" sz="1800">
                <a:solidFill>
                  <a:schemeClr val="dk1"/>
                </a:solidFill>
                <a:latin typeface="Calibri"/>
                <a:ea typeface="Calibri"/>
                <a:cs typeface="Calibri"/>
                <a:sym typeface="Calibri"/>
              </a:rPr>
              <a:t>We will also create local API using the NodeJS</a:t>
            </a:r>
            <a:endParaRPr/>
          </a:p>
          <a:p>
            <a:pPr marL="0" marR="0" lvl="0" indent="0" algn="just" rtl="0">
              <a:spcBef>
                <a:spcPts val="0"/>
              </a:spcBef>
              <a:spcAft>
                <a:spcPts val="0"/>
              </a:spcAft>
              <a:buNone/>
            </a:pPr>
            <a:endParaRPr sz="1800">
              <a:solidFill>
                <a:schemeClr val="dk1"/>
              </a:solidFill>
              <a:latin typeface="Calibri"/>
              <a:ea typeface="Calibri"/>
              <a:cs typeface="Calibri"/>
              <a:sym typeface="Calibri"/>
            </a:endParaRPr>
          </a:p>
          <a:p>
            <a:pPr marL="0" marR="0" lvl="0" indent="0" algn="just" rtl="0">
              <a:spcBef>
                <a:spcPts val="0"/>
              </a:spcBef>
              <a:spcAft>
                <a:spcPts val="0"/>
              </a:spcAft>
              <a:buNone/>
            </a:pPr>
            <a:r>
              <a:rPr lang="en-US" sz="1800">
                <a:solidFill>
                  <a:schemeClr val="dk1"/>
                </a:solidFill>
                <a:latin typeface="Calibri"/>
                <a:ea typeface="Calibri"/>
                <a:cs typeface="Calibri"/>
                <a:sym typeface="Calibri"/>
              </a:rPr>
              <a:t>Code Link:</a:t>
            </a:r>
            <a:endParaRPr/>
          </a:p>
          <a:p>
            <a:pPr marL="285750" marR="0" lvl="0" indent="-285750" algn="just" rtl="0">
              <a:spcBef>
                <a:spcPts val="0"/>
              </a:spcBef>
              <a:spcAft>
                <a:spcPts val="0"/>
              </a:spcAft>
              <a:buClr>
                <a:schemeClr val="dk1"/>
              </a:buClr>
              <a:buSzPts val="1800"/>
              <a:buFont typeface="Calibri"/>
              <a:buChar char="-"/>
            </a:pPr>
            <a:r>
              <a:rPr lang="en-US" sz="1800" u="sng">
                <a:solidFill>
                  <a:schemeClr val="dk1"/>
                </a:solidFill>
                <a:latin typeface="Calibri"/>
                <a:ea typeface="Calibri"/>
                <a:cs typeface="Calibri"/>
                <a:sym typeface="Calibri"/>
                <a:hlinkClick r:id="rId5">
                  <a:extLst>
                    <a:ext uri="{A12FA001-AC4F-418D-AE19-62706E023703}">
                      <ahyp:hlinkClr xmlns:ahyp="http://schemas.microsoft.com/office/drawing/2018/hyperlinkcolor" val="tx"/>
                    </a:ext>
                  </a:extLst>
                </a:hlinkClick>
              </a:rPr>
              <a:t>index.js</a:t>
            </a:r>
            <a:endParaRPr sz="1800">
              <a:solidFill>
                <a:schemeClr val="dk1"/>
              </a:solidFill>
              <a:latin typeface="Calibri"/>
              <a:ea typeface="Calibri"/>
              <a:cs typeface="Calibri"/>
              <a:sym typeface="Calibri"/>
            </a:endParaRPr>
          </a:p>
          <a:p>
            <a:pPr marL="285750" marR="0" lvl="0" indent="-171450" algn="just"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321" name="Google Shape;321;p18"/>
          <p:cNvSpPr txBox="1">
            <a:spLocks noGrp="1"/>
          </p:cNvSpPr>
          <p:nvPr>
            <p:ph type="ftr" idx="11"/>
          </p:nvPr>
        </p:nvSpPr>
        <p:spPr>
          <a:xfrm>
            <a:off x="10177670" y="6639339"/>
            <a:ext cx="2014330" cy="147458"/>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Calibri"/>
              <a:buNone/>
            </a:pPr>
            <a:r>
              <a:rPr lang="en-US" sz="1200" b="1" i="0" u="none" strike="noStrike" cap="none">
                <a:solidFill>
                  <a:srgbClr val="000000"/>
                </a:solidFill>
                <a:latin typeface="Calibri"/>
                <a:ea typeface="Calibri"/>
                <a:cs typeface="Calibri"/>
                <a:sym typeface="Calibri"/>
              </a:rPr>
              <a:t>www.anubhavtrainings.com</a:t>
            </a:r>
            <a:endParaRPr/>
          </a:p>
        </p:txBody>
      </p:sp>
      <p:pic>
        <p:nvPicPr>
          <p:cNvPr id="322" name="Google Shape;322;p18"/>
          <p:cNvPicPr preferRelativeResize="0"/>
          <p:nvPr/>
        </p:nvPicPr>
        <p:blipFill rotWithShape="1">
          <a:blip r:embed="rId6">
            <a:alphaModFix/>
          </a:blip>
          <a:srcRect/>
          <a:stretch/>
        </p:blipFill>
        <p:spPr>
          <a:xfrm>
            <a:off x="8675572" y="1913631"/>
            <a:ext cx="2705106" cy="4458014"/>
          </a:xfrm>
          <a:prstGeom prst="rect">
            <a:avLst/>
          </a:prstGeom>
          <a:solidFill>
            <a:srgbClr val="ECECEC"/>
          </a:solidFill>
          <a:ln w="88900" cap="sq" cmpd="sng">
            <a:solidFill>
              <a:srgbClr val="FFFFFF"/>
            </a:solidFill>
            <a:prstDash val="solid"/>
            <a:miter lim="800000"/>
            <a:headEnd type="none" w="sm" len="sm"/>
            <a:tailEnd type="none" w="sm" len="sm"/>
          </a:ln>
          <a:effectLst>
            <a:outerShdw blurRad="55000" dist="18000" dir="5400000" algn="tl" rotWithShape="0">
              <a:srgbClr val="000000">
                <a:alpha val="40000"/>
              </a:srgbClr>
            </a:outerShdw>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19"/>
          <p:cNvSpPr txBox="1"/>
          <p:nvPr/>
        </p:nvSpPr>
        <p:spPr>
          <a:xfrm>
            <a:off x="261764" y="188641"/>
            <a:ext cx="11161642" cy="590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3600"/>
              <a:buFont typeface="Corben"/>
              <a:buNone/>
            </a:pPr>
            <a:r>
              <a:rPr lang="en-US" sz="2400" dirty="0">
                <a:solidFill>
                  <a:schemeClr val="dk1"/>
                </a:solidFill>
                <a:latin typeface="Corben"/>
                <a:ea typeface="Corben"/>
                <a:cs typeface="Corben"/>
                <a:sym typeface="Corben"/>
              </a:rPr>
              <a:t>Hands – on: Starting an App using NodeJS</a:t>
            </a:r>
            <a:endParaRPr sz="1050" dirty="0"/>
          </a:p>
        </p:txBody>
      </p:sp>
      <p:pic>
        <p:nvPicPr>
          <p:cNvPr id="328" name="Google Shape;328;p19"/>
          <p:cNvPicPr preferRelativeResize="0"/>
          <p:nvPr/>
        </p:nvPicPr>
        <p:blipFill rotWithShape="1">
          <a:blip r:embed="rId3">
            <a:alphaModFix/>
          </a:blip>
          <a:srcRect/>
          <a:stretch/>
        </p:blipFill>
        <p:spPr>
          <a:xfrm>
            <a:off x="11380678" y="71203"/>
            <a:ext cx="716699" cy="707887"/>
          </a:xfrm>
          <a:prstGeom prst="rect">
            <a:avLst/>
          </a:prstGeom>
          <a:noFill/>
          <a:ln>
            <a:noFill/>
          </a:ln>
        </p:spPr>
      </p:pic>
      <p:sp>
        <p:nvSpPr>
          <p:cNvPr id="329" name="Google Shape;329;p19"/>
          <p:cNvSpPr txBox="1"/>
          <p:nvPr/>
        </p:nvSpPr>
        <p:spPr>
          <a:xfrm>
            <a:off x="261764" y="779090"/>
            <a:ext cx="11161643" cy="3970318"/>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800"/>
              <a:buFont typeface="Noto Sans Symbols"/>
              <a:buChar char="▪"/>
            </a:pPr>
            <a:r>
              <a:rPr lang="en-US" sz="1800" dirty="0">
                <a:solidFill>
                  <a:schemeClr val="dk1"/>
                </a:solidFill>
                <a:latin typeface="Calibri"/>
                <a:ea typeface="Calibri"/>
                <a:cs typeface="Calibri"/>
                <a:sym typeface="Calibri"/>
              </a:rPr>
              <a:t>Now we will serve a basic html page on the local server with the help of ui5 tooling.</a:t>
            </a:r>
            <a:endParaRPr dirty="0"/>
          </a:p>
          <a:p>
            <a:pPr marL="285750" marR="0" lvl="0" indent="-285750" algn="l" rtl="0">
              <a:spcBef>
                <a:spcPts val="0"/>
              </a:spcBef>
              <a:spcAft>
                <a:spcPts val="0"/>
              </a:spcAft>
              <a:buClr>
                <a:schemeClr val="dk1"/>
              </a:buClr>
              <a:buSzPts val="1800"/>
              <a:buFont typeface="Noto Sans Symbols"/>
              <a:buChar char="▪"/>
            </a:pPr>
            <a:r>
              <a:rPr lang="en-US" sz="1800" dirty="0">
                <a:solidFill>
                  <a:schemeClr val="dk1"/>
                </a:solidFill>
                <a:latin typeface="Calibri"/>
                <a:ea typeface="Calibri"/>
                <a:cs typeface="Calibri"/>
                <a:sym typeface="Calibri"/>
              </a:rPr>
              <a:t>But before we start we have to install a few dependencies:</a:t>
            </a:r>
            <a:endParaRPr dirty="0"/>
          </a:p>
          <a:p>
            <a:pPr marL="342900" marR="0" lvl="0" indent="-342900" algn="l" rtl="0">
              <a:spcBef>
                <a:spcPts val="0"/>
              </a:spcBef>
              <a:spcAft>
                <a:spcPts val="0"/>
              </a:spcAft>
              <a:buClr>
                <a:schemeClr val="dk1"/>
              </a:buClr>
              <a:buSzPts val="1800"/>
              <a:buFont typeface="Calibri"/>
              <a:buAutoNum type="arabicPeriod"/>
            </a:pPr>
            <a:r>
              <a:rPr lang="en-US" sz="1800" dirty="0">
                <a:solidFill>
                  <a:schemeClr val="dk1"/>
                </a:solidFill>
                <a:latin typeface="Calibri"/>
                <a:ea typeface="Calibri"/>
                <a:cs typeface="Calibri"/>
                <a:sym typeface="Calibri"/>
              </a:rPr>
              <a:t>ui5 cli:-  </a:t>
            </a:r>
            <a:r>
              <a:rPr lang="en-US" sz="1800" b="1" i="1" dirty="0" err="1">
                <a:solidFill>
                  <a:srgbClr val="FF0000"/>
                </a:solidFill>
                <a:latin typeface="Calibri"/>
                <a:ea typeface="Calibri"/>
                <a:cs typeface="Calibri"/>
                <a:sym typeface="Calibri"/>
              </a:rPr>
              <a:t>npm</a:t>
            </a:r>
            <a:r>
              <a:rPr lang="en-US" sz="1800" b="1" i="1" dirty="0">
                <a:solidFill>
                  <a:srgbClr val="FF0000"/>
                </a:solidFill>
                <a:latin typeface="Calibri"/>
                <a:ea typeface="Calibri"/>
                <a:cs typeface="Calibri"/>
                <a:sym typeface="Calibri"/>
              </a:rPr>
              <a:t> install @ui5/cli	</a:t>
            </a:r>
            <a:r>
              <a:rPr lang="en-US" sz="1800" b="1" i="1" dirty="0">
                <a:solidFill>
                  <a:schemeClr val="dk1"/>
                </a:solidFill>
                <a:latin typeface="Calibri"/>
                <a:ea typeface="Calibri"/>
                <a:cs typeface="Calibri"/>
                <a:sym typeface="Calibri"/>
              </a:rPr>
              <a:t>to install globally: </a:t>
            </a:r>
            <a:r>
              <a:rPr lang="en-US" sz="1800" b="1" i="1" dirty="0" err="1">
                <a:solidFill>
                  <a:srgbClr val="FF0000"/>
                </a:solidFill>
                <a:latin typeface="Calibri"/>
                <a:ea typeface="Calibri"/>
                <a:cs typeface="Calibri"/>
                <a:sym typeface="Calibri"/>
              </a:rPr>
              <a:t>npm</a:t>
            </a:r>
            <a:r>
              <a:rPr lang="en-US" sz="1800" b="1" i="1" dirty="0">
                <a:solidFill>
                  <a:srgbClr val="FF0000"/>
                </a:solidFill>
                <a:latin typeface="Calibri"/>
                <a:ea typeface="Calibri"/>
                <a:cs typeface="Calibri"/>
                <a:sym typeface="Calibri"/>
              </a:rPr>
              <a:t> install -g @ui5/cli</a:t>
            </a:r>
            <a:endParaRPr dirty="0"/>
          </a:p>
          <a:p>
            <a:pPr marL="342900" marR="0" lvl="0" indent="-342900" algn="l" rtl="0">
              <a:spcBef>
                <a:spcPts val="0"/>
              </a:spcBef>
              <a:spcAft>
                <a:spcPts val="0"/>
              </a:spcAft>
              <a:buClr>
                <a:srgbClr val="000000"/>
              </a:buClr>
              <a:buSzPts val="1800"/>
              <a:buFont typeface="Calibri"/>
              <a:buAutoNum type="arabicPeriod"/>
            </a:pPr>
            <a:r>
              <a:rPr lang="en-US" sz="1800" i="0" dirty="0">
                <a:solidFill>
                  <a:srgbClr val="000000"/>
                </a:solidFill>
                <a:latin typeface="Calibri"/>
                <a:ea typeface="Calibri"/>
                <a:cs typeface="Calibri"/>
                <a:sym typeface="Calibri"/>
              </a:rPr>
              <a:t>ux-ui5 </a:t>
            </a:r>
            <a:r>
              <a:rPr lang="en-US" sz="1800" dirty="0">
                <a:solidFill>
                  <a:schemeClr val="dk1"/>
                </a:solidFill>
                <a:latin typeface="Calibri"/>
                <a:ea typeface="Calibri"/>
                <a:cs typeface="Calibri"/>
                <a:sym typeface="Calibri"/>
              </a:rPr>
              <a:t>tooling:- </a:t>
            </a:r>
            <a:r>
              <a:rPr lang="en-US" sz="1800" b="1" i="1" dirty="0" err="1">
                <a:solidFill>
                  <a:srgbClr val="FF0000"/>
                </a:solidFill>
                <a:latin typeface="Calibri"/>
                <a:ea typeface="Calibri"/>
                <a:cs typeface="Calibri"/>
                <a:sym typeface="Calibri"/>
              </a:rPr>
              <a:t>npm</a:t>
            </a:r>
            <a:r>
              <a:rPr lang="en-US" sz="1800" b="1" i="1" dirty="0">
                <a:solidFill>
                  <a:srgbClr val="FF0000"/>
                </a:solidFill>
                <a:latin typeface="Calibri"/>
                <a:ea typeface="Calibri"/>
                <a:cs typeface="Calibri"/>
                <a:sym typeface="Calibri"/>
              </a:rPr>
              <a:t> install @sap/ux-ui5-tooling	</a:t>
            </a:r>
            <a:r>
              <a:rPr lang="en-US" sz="1800" b="1" i="1" dirty="0">
                <a:solidFill>
                  <a:schemeClr val="dk1"/>
                </a:solidFill>
                <a:latin typeface="Calibri"/>
                <a:ea typeface="Calibri"/>
                <a:cs typeface="Calibri"/>
                <a:sym typeface="Calibri"/>
              </a:rPr>
              <a:t>to install globally: </a:t>
            </a:r>
            <a:r>
              <a:rPr lang="en-US" sz="1800" b="1" i="1" dirty="0" err="1">
                <a:solidFill>
                  <a:srgbClr val="FF0000"/>
                </a:solidFill>
                <a:latin typeface="Calibri"/>
                <a:ea typeface="Calibri"/>
                <a:cs typeface="Calibri"/>
                <a:sym typeface="Calibri"/>
              </a:rPr>
              <a:t>npm</a:t>
            </a:r>
            <a:r>
              <a:rPr lang="en-US" sz="1800" b="1" i="1" dirty="0">
                <a:solidFill>
                  <a:srgbClr val="FF0000"/>
                </a:solidFill>
                <a:latin typeface="Calibri"/>
                <a:ea typeface="Calibri"/>
                <a:cs typeface="Calibri"/>
                <a:sym typeface="Calibri"/>
              </a:rPr>
              <a:t> install –g @sap/ux-ui5-tooling</a:t>
            </a:r>
            <a:endParaRPr dirty="0"/>
          </a:p>
          <a:p>
            <a:pPr marL="285750" marR="0" lvl="0" indent="-285750" algn="l" rtl="0">
              <a:spcBef>
                <a:spcPts val="0"/>
              </a:spcBef>
              <a:spcAft>
                <a:spcPts val="0"/>
              </a:spcAft>
              <a:buClr>
                <a:schemeClr val="dk1"/>
              </a:buClr>
              <a:buSzPts val="1800"/>
              <a:buFont typeface="Noto Sans Symbols"/>
              <a:buChar char="▪"/>
            </a:pPr>
            <a:r>
              <a:rPr lang="en-US" sz="1800" dirty="0">
                <a:solidFill>
                  <a:schemeClr val="dk1"/>
                </a:solidFill>
                <a:latin typeface="Calibri"/>
                <a:ea typeface="Calibri"/>
                <a:cs typeface="Calibri"/>
                <a:sym typeface="Calibri"/>
              </a:rPr>
              <a:t>Now we have to create a </a:t>
            </a:r>
            <a:r>
              <a:rPr lang="en-US" sz="1800" dirty="0">
                <a:solidFill>
                  <a:schemeClr val="accent6"/>
                </a:solidFill>
                <a:latin typeface="Calibri"/>
                <a:ea typeface="Calibri"/>
                <a:cs typeface="Calibri"/>
                <a:sym typeface="Calibri"/>
              </a:rPr>
              <a:t>webapp</a:t>
            </a:r>
            <a:r>
              <a:rPr lang="en-US" sz="1800" dirty="0">
                <a:solidFill>
                  <a:schemeClr val="dk1"/>
                </a:solidFill>
                <a:latin typeface="Calibri"/>
                <a:ea typeface="Calibri"/>
                <a:cs typeface="Calibri"/>
                <a:sym typeface="Calibri"/>
              </a:rPr>
              <a:t> folder in our node project folder,  and in that webapp folder create two files </a:t>
            </a:r>
            <a:r>
              <a:rPr lang="en-US" sz="1800" dirty="0">
                <a:solidFill>
                  <a:schemeClr val="accent6"/>
                </a:solidFill>
                <a:latin typeface="Calibri"/>
                <a:ea typeface="Calibri"/>
                <a:cs typeface="Calibri"/>
                <a:sym typeface="Calibri"/>
              </a:rPr>
              <a:t>index.html </a:t>
            </a:r>
            <a:r>
              <a:rPr lang="en-US" sz="1800" dirty="0">
                <a:solidFill>
                  <a:schemeClr val="dk1"/>
                </a:solidFill>
                <a:latin typeface="Calibri"/>
                <a:ea typeface="Calibri"/>
                <a:cs typeface="Calibri"/>
                <a:sym typeface="Calibri"/>
              </a:rPr>
              <a:t>and </a:t>
            </a:r>
            <a:r>
              <a:rPr lang="en-US" sz="1800" dirty="0" err="1">
                <a:solidFill>
                  <a:schemeClr val="accent6"/>
                </a:solidFill>
                <a:latin typeface="Calibri"/>
                <a:ea typeface="Calibri"/>
                <a:cs typeface="Calibri"/>
                <a:sym typeface="Calibri"/>
              </a:rPr>
              <a:t>manifest.json</a:t>
            </a:r>
            <a:r>
              <a:rPr lang="en-US" sz="1800" dirty="0">
                <a:solidFill>
                  <a:schemeClr val="dk1"/>
                </a:solidFill>
                <a:latin typeface="Calibri"/>
                <a:ea typeface="Calibri"/>
                <a:cs typeface="Calibri"/>
                <a:sym typeface="Calibri"/>
              </a:rPr>
              <a:t>.</a:t>
            </a:r>
            <a:endParaRPr dirty="0"/>
          </a:p>
          <a:p>
            <a:pPr marL="285750" marR="0" lvl="0" indent="-285750" algn="l" rtl="0">
              <a:spcBef>
                <a:spcPts val="0"/>
              </a:spcBef>
              <a:spcAft>
                <a:spcPts val="0"/>
              </a:spcAft>
              <a:buClr>
                <a:schemeClr val="dk1"/>
              </a:buClr>
              <a:buSzPts val="1800"/>
              <a:buFont typeface="Noto Sans Symbols"/>
              <a:buChar char="▪"/>
            </a:pPr>
            <a:r>
              <a:rPr lang="en-US" sz="1800" dirty="0">
                <a:solidFill>
                  <a:schemeClr val="dk1"/>
                </a:solidFill>
                <a:latin typeface="Calibri"/>
                <a:ea typeface="Calibri"/>
                <a:cs typeface="Calibri"/>
                <a:sym typeface="Calibri"/>
              </a:rPr>
              <a:t>Also create a </a:t>
            </a:r>
            <a:r>
              <a:rPr lang="en-US" sz="1800" dirty="0">
                <a:solidFill>
                  <a:schemeClr val="accent6"/>
                </a:solidFill>
                <a:latin typeface="Calibri"/>
                <a:ea typeface="Calibri"/>
                <a:cs typeface="Calibri"/>
                <a:sym typeface="Calibri"/>
              </a:rPr>
              <a:t>ui5.yaml </a:t>
            </a:r>
            <a:r>
              <a:rPr lang="en-US" sz="1800" dirty="0">
                <a:solidFill>
                  <a:schemeClr val="dk1"/>
                </a:solidFill>
                <a:latin typeface="Calibri"/>
                <a:ea typeface="Calibri"/>
                <a:cs typeface="Calibri"/>
                <a:sym typeface="Calibri"/>
              </a:rPr>
              <a:t>file in the project folder.</a:t>
            </a:r>
            <a:endParaRPr dirty="0"/>
          </a:p>
          <a:p>
            <a:pPr marL="285750" marR="0" lvl="0" indent="-285750" algn="l" rtl="0">
              <a:spcBef>
                <a:spcPts val="0"/>
              </a:spcBef>
              <a:spcAft>
                <a:spcPts val="0"/>
              </a:spcAft>
              <a:buClr>
                <a:schemeClr val="dk1"/>
              </a:buClr>
              <a:buSzPts val="1800"/>
              <a:buFont typeface="Noto Sans Symbols"/>
              <a:buChar char="▪"/>
            </a:pPr>
            <a:r>
              <a:rPr lang="en-US" sz="1800" dirty="0">
                <a:solidFill>
                  <a:schemeClr val="dk1"/>
                </a:solidFill>
                <a:latin typeface="Calibri"/>
                <a:ea typeface="Calibri"/>
                <a:cs typeface="Calibri"/>
                <a:sym typeface="Calibri"/>
              </a:rPr>
              <a:t>Add the required code in all the files form the links provided below.</a:t>
            </a:r>
            <a:endParaRPr dirty="0"/>
          </a:p>
          <a:p>
            <a:pPr marL="285750" marR="0" lvl="0" indent="-285750" algn="l" rtl="0">
              <a:spcBef>
                <a:spcPts val="0"/>
              </a:spcBef>
              <a:spcAft>
                <a:spcPts val="0"/>
              </a:spcAft>
              <a:buClr>
                <a:schemeClr val="dk1"/>
              </a:buClr>
              <a:buSzPts val="1800"/>
              <a:buFont typeface="Noto Sans Symbols"/>
              <a:buChar char="▪"/>
            </a:pPr>
            <a:r>
              <a:rPr lang="en-US" sz="1800" dirty="0">
                <a:solidFill>
                  <a:schemeClr val="dk1"/>
                </a:solidFill>
                <a:latin typeface="Calibri"/>
                <a:ea typeface="Calibri"/>
                <a:cs typeface="Calibri"/>
                <a:sym typeface="Calibri"/>
              </a:rPr>
              <a:t>Now to run the project use command: </a:t>
            </a:r>
            <a:r>
              <a:rPr lang="en-US" sz="1800" b="1" i="1" dirty="0">
                <a:solidFill>
                  <a:schemeClr val="accent6"/>
                </a:solidFill>
                <a:latin typeface="Calibri"/>
                <a:ea typeface="Calibri"/>
                <a:cs typeface="Calibri"/>
                <a:sym typeface="Calibri"/>
              </a:rPr>
              <a:t>ui5 serve</a:t>
            </a:r>
            <a:endParaRPr dirty="0"/>
          </a:p>
          <a:p>
            <a:pPr marL="285750" marR="0" lvl="0" indent="-171450" algn="l" rtl="0">
              <a:spcBef>
                <a:spcPts val="0"/>
              </a:spcBef>
              <a:spcAft>
                <a:spcPts val="0"/>
              </a:spcAft>
              <a:buClr>
                <a:schemeClr val="dk1"/>
              </a:buClr>
              <a:buSzPts val="1800"/>
              <a:buFont typeface="Noto Sans Symbols"/>
              <a:buNone/>
            </a:pPr>
            <a:endParaRPr sz="1800" b="1" i="1" dirty="0">
              <a:solidFill>
                <a:schemeClr val="accent6"/>
              </a:solidFill>
              <a:latin typeface="Calibri"/>
              <a:ea typeface="Calibri"/>
              <a:cs typeface="Calibri"/>
              <a:sym typeface="Calibri"/>
            </a:endParaRPr>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Code Links:</a:t>
            </a:r>
            <a:endParaRPr dirty="0"/>
          </a:p>
          <a:p>
            <a:pPr marL="285750" marR="0" lvl="0" indent="-285750" algn="l" rtl="0">
              <a:spcBef>
                <a:spcPts val="0"/>
              </a:spcBef>
              <a:spcAft>
                <a:spcPts val="0"/>
              </a:spcAft>
              <a:buClr>
                <a:schemeClr val="dk1"/>
              </a:buClr>
              <a:buSzPts val="1800"/>
              <a:buFont typeface="Calibri"/>
              <a:buChar char="-"/>
            </a:pPr>
            <a:r>
              <a:rPr lang="en-US" sz="1800" u="sng" dirty="0">
                <a:solidFill>
                  <a:schemeClr val="dk1"/>
                </a:solidFill>
                <a:latin typeface="Calibri"/>
                <a:ea typeface="Calibri"/>
                <a:cs typeface="Calibri"/>
                <a:sym typeface="Calibri"/>
                <a:hlinkClick r:id="rId4">
                  <a:extLst>
                    <a:ext uri="{A12FA001-AC4F-418D-AE19-62706E023703}">
                      <ahyp:hlinkClr xmlns:ahyp="http://schemas.microsoft.com/office/drawing/2018/hyperlinkcolor" val="tx"/>
                    </a:ext>
                  </a:extLst>
                </a:hlinkClick>
              </a:rPr>
              <a:t>index.html</a:t>
            </a:r>
            <a:endParaRPr sz="1800" dirty="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Calibri"/>
              <a:buChar char="-"/>
            </a:pPr>
            <a:r>
              <a:rPr lang="en-US" sz="1800" u="sng" dirty="0" err="1">
                <a:solidFill>
                  <a:schemeClr val="dk1"/>
                </a:solidFill>
                <a:latin typeface="Calibri"/>
                <a:ea typeface="Calibri"/>
                <a:cs typeface="Calibri"/>
                <a:sym typeface="Calibri"/>
                <a:hlinkClick r:id="rId5">
                  <a:extLst>
                    <a:ext uri="{A12FA001-AC4F-418D-AE19-62706E023703}">
                      <ahyp:hlinkClr xmlns:ahyp="http://schemas.microsoft.com/office/drawing/2018/hyperlinkcolor" val="tx"/>
                    </a:ext>
                  </a:extLst>
                </a:hlinkClick>
              </a:rPr>
              <a:t>manifest.json</a:t>
            </a:r>
            <a:endParaRPr sz="1800" dirty="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Calibri"/>
              <a:buChar char="-"/>
            </a:pPr>
            <a:r>
              <a:rPr lang="en-US" sz="1800" u="sng" dirty="0">
                <a:solidFill>
                  <a:schemeClr val="dk1"/>
                </a:solidFill>
                <a:latin typeface="Calibri"/>
                <a:ea typeface="Calibri"/>
                <a:cs typeface="Calibri"/>
                <a:sym typeface="Calibri"/>
                <a:hlinkClick r:id="rId6">
                  <a:extLst>
                    <a:ext uri="{A12FA001-AC4F-418D-AE19-62706E023703}">
                      <ahyp:hlinkClr xmlns:ahyp="http://schemas.microsoft.com/office/drawing/2018/hyperlinkcolor" val="tx"/>
                    </a:ext>
                  </a:extLst>
                </a:hlinkClick>
              </a:rPr>
              <a:t>ui5.yaml</a:t>
            </a:r>
            <a:endParaRPr sz="1800" dirty="0">
              <a:solidFill>
                <a:schemeClr val="dk1"/>
              </a:solidFill>
              <a:latin typeface="Calibri"/>
              <a:ea typeface="Calibri"/>
              <a:cs typeface="Calibri"/>
              <a:sym typeface="Calibri"/>
            </a:endParaRPr>
          </a:p>
        </p:txBody>
      </p:sp>
      <p:sp>
        <p:nvSpPr>
          <p:cNvPr id="330" name="Google Shape;330;p19"/>
          <p:cNvSpPr txBox="1">
            <a:spLocks noGrp="1"/>
          </p:cNvSpPr>
          <p:nvPr>
            <p:ph type="ftr" idx="11"/>
          </p:nvPr>
        </p:nvSpPr>
        <p:spPr>
          <a:xfrm>
            <a:off x="10177670" y="6639339"/>
            <a:ext cx="2014330" cy="147458"/>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Calibri"/>
              <a:buNone/>
            </a:pPr>
            <a:r>
              <a:rPr lang="en-US" sz="1200" b="1" i="0" u="none" strike="noStrike" cap="none">
                <a:solidFill>
                  <a:srgbClr val="000000"/>
                </a:solidFill>
                <a:latin typeface="Calibri"/>
                <a:ea typeface="Calibri"/>
                <a:cs typeface="Calibri"/>
                <a:sym typeface="Calibri"/>
              </a:rPr>
              <a:t>www.anubhavtrainings.com</a:t>
            </a:r>
            <a:endParaRPr/>
          </a:p>
        </p:txBody>
      </p:sp>
      <p:pic>
        <p:nvPicPr>
          <p:cNvPr id="331" name="Google Shape;331;p19"/>
          <p:cNvPicPr preferRelativeResize="0"/>
          <p:nvPr/>
        </p:nvPicPr>
        <p:blipFill rotWithShape="1">
          <a:blip r:embed="rId7">
            <a:alphaModFix/>
          </a:blip>
          <a:srcRect/>
          <a:stretch/>
        </p:blipFill>
        <p:spPr>
          <a:xfrm>
            <a:off x="7842174" y="3167201"/>
            <a:ext cx="3581232" cy="3164414"/>
          </a:xfrm>
          <a:prstGeom prst="rect">
            <a:avLst/>
          </a:prstGeom>
          <a:solidFill>
            <a:srgbClr val="ECECEC"/>
          </a:solidFill>
          <a:ln w="88900" cap="sq" cmpd="sng">
            <a:solidFill>
              <a:srgbClr val="FFFFFF"/>
            </a:solidFill>
            <a:prstDash val="solid"/>
            <a:miter lim="800000"/>
            <a:headEnd type="none" w="sm" len="sm"/>
            <a:tailEnd type="none" w="sm" len="sm"/>
          </a:ln>
          <a:effectLst>
            <a:outerShdw blurRad="55000" dist="18000" dir="5400000" algn="tl" rotWithShape="0">
              <a:srgbClr val="000000">
                <a:alpha val="40000"/>
              </a:srgbClr>
            </a:outerShdw>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20"/>
          <p:cNvSpPr txBox="1"/>
          <p:nvPr/>
        </p:nvSpPr>
        <p:spPr>
          <a:xfrm>
            <a:off x="261764" y="188641"/>
            <a:ext cx="7773872" cy="590449"/>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3600"/>
              <a:buFont typeface="Corben"/>
              <a:buNone/>
            </a:pPr>
            <a:r>
              <a:rPr lang="en-US" sz="3600">
                <a:solidFill>
                  <a:schemeClr val="dk1"/>
                </a:solidFill>
                <a:latin typeface="Corben"/>
                <a:ea typeface="Corben"/>
                <a:cs typeface="Corben"/>
                <a:sym typeface="Corben"/>
              </a:rPr>
              <a:t>Introduction to jQuery</a:t>
            </a:r>
            <a:endParaRPr/>
          </a:p>
        </p:txBody>
      </p:sp>
      <p:pic>
        <p:nvPicPr>
          <p:cNvPr id="337" name="Google Shape;337;p20"/>
          <p:cNvPicPr preferRelativeResize="0"/>
          <p:nvPr/>
        </p:nvPicPr>
        <p:blipFill rotWithShape="1">
          <a:blip r:embed="rId3">
            <a:alphaModFix/>
          </a:blip>
          <a:srcRect/>
          <a:stretch/>
        </p:blipFill>
        <p:spPr>
          <a:xfrm>
            <a:off x="11380678" y="71203"/>
            <a:ext cx="716699" cy="707887"/>
          </a:xfrm>
          <a:prstGeom prst="rect">
            <a:avLst/>
          </a:prstGeom>
          <a:noFill/>
          <a:ln>
            <a:noFill/>
          </a:ln>
        </p:spPr>
      </p:pic>
      <p:sp>
        <p:nvSpPr>
          <p:cNvPr id="338" name="Google Shape;338;p20"/>
          <p:cNvSpPr txBox="1"/>
          <p:nvPr/>
        </p:nvSpPr>
        <p:spPr>
          <a:xfrm>
            <a:off x="261764" y="779089"/>
            <a:ext cx="11161643" cy="5770426"/>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jQuery is a java script library, which is </a:t>
            </a:r>
            <a:r>
              <a:rPr lang="en-US" sz="1799">
                <a:solidFill>
                  <a:srgbClr val="000000"/>
                </a:solidFill>
                <a:latin typeface="Calibri"/>
                <a:ea typeface="Calibri"/>
                <a:cs typeface="Calibri"/>
                <a:sym typeface="Calibri"/>
              </a:rPr>
              <a:t>used to simplify our JS code.</a:t>
            </a:r>
            <a:endParaRPr/>
          </a:p>
          <a:p>
            <a:pPr marL="285750" marR="0" lvl="0" indent="-285750" algn="l" rtl="0">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The moto is to minimize JS code size. </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b="1">
                <a:solidFill>
                  <a:schemeClr val="dk1"/>
                </a:solidFill>
                <a:latin typeface="Calibri"/>
                <a:ea typeface="Calibri"/>
                <a:cs typeface="Calibri"/>
                <a:sym typeface="Calibri"/>
              </a:rPr>
              <a:t>Why we use jQuery?</a:t>
            </a:r>
            <a:endParaRPr/>
          </a:p>
          <a:p>
            <a:pPr marL="342900" marR="0" lvl="0" indent="-342900" algn="l" rtl="0">
              <a:lnSpc>
                <a:spcPct val="150000"/>
              </a:lnSpc>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It’s free to use (Open Source)</a:t>
            </a:r>
            <a:endParaRPr/>
          </a:p>
          <a:p>
            <a:pPr marL="342900" marR="0" lvl="0" indent="-342900" algn="l" rtl="0">
              <a:lnSpc>
                <a:spcPct val="150000"/>
              </a:lnSpc>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Used by top software companies like google, Netflix, etc.</a:t>
            </a:r>
            <a:endParaRPr/>
          </a:p>
          <a:p>
            <a:pPr marL="342900" marR="0" lvl="0" indent="-342900" algn="l" rtl="0">
              <a:lnSpc>
                <a:spcPct val="150000"/>
              </a:lnSpc>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Light weight JS library</a:t>
            </a:r>
            <a:endParaRPr/>
          </a:p>
          <a:p>
            <a:pPr marL="342900" marR="0" lvl="0" indent="-342900" algn="l" rtl="0">
              <a:lnSpc>
                <a:spcPct val="150000"/>
              </a:lnSpc>
              <a:spcBef>
                <a:spcPts val="0"/>
              </a:spcBef>
              <a:spcAft>
                <a:spcPts val="0"/>
              </a:spcAft>
              <a:buClr>
                <a:srgbClr val="000000"/>
              </a:buClr>
              <a:buSzPts val="1800"/>
              <a:buFont typeface="Noto Sans Symbols"/>
              <a:buChar char="▪"/>
            </a:pPr>
            <a:r>
              <a:rPr lang="en-US" sz="1800" b="0" i="0">
                <a:solidFill>
                  <a:srgbClr val="000000"/>
                </a:solidFill>
                <a:latin typeface="Calibri"/>
                <a:ea typeface="Calibri"/>
                <a:cs typeface="Calibri"/>
                <a:sym typeface="Calibri"/>
              </a:rPr>
              <a:t>jQuery greatly simplifies JavaScript programming.</a:t>
            </a:r>
            <a:endParaRPr sz="1800">
              <a:solidFill>
                <a:schemeClr val="dk1"/>
              </a:solidFill>
              <a:latin typeface="Calibri"/>
              <a:ea typeface="Calibri"/>
              <a:cs typeface="Calibri"/>
              <a:sym typeface="Calibri"/>
            </a:endParaRPr>
          </a:p>
          <a:p>
            <a:pPr marL="342900" marR="0" lvl="0" indent="-342900" algn="l" rtl="0">
              <a:lnSpc>
                <a:spcPct val="150000"/>
              </a:lnSpc>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Available on internet</a:t>
            </a:r>
            <a:endParaRPr/>
          </a:p>
          <a:p>
            <a:pPr marL="342900" marR="0" lvl="0" indent="-342900" algn="l" rtl="0">
              <a:lnSpc>
                <a:spcPct val="150000"/>
              </a:lnSpc>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Purpose is to </a:t>
            </a:r>
            <a:r>
              <a:rPr lang="en-US" sz="1800" b="1">
                <a:solidFill>
                  <a:schemeClr val="dk1"/>
                </a:solidFill>
                <a:latin typeface="Calibri"/>
                <a:ea typeface="Calibri"/>
                <a:cs typeface="Calibri"/>
                <a:sym typeface="Calibri"/>
              </a:rPr>
              <a:t>write less and do more</a:t>
            </a:r>
            <a:endParaRPr/>
          </a:p>
          <a:p>
            <a:pPr marL="342900" marR="0" lvl="0" indent="-342900" algn="l" rtl="0">
              <a:lnSpc>
                <a:spcPct val="150000"/>
              </a:lnSpc>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Industry standard</a:t>
            </a:r>
            <a:endParaRPr/>
          </a:p>
          <a:p>
            <a:pPr marL="0" marR="0" lvl="0" indent="0" algn="l" rtl="0">
              <a:spcBef>
                <a:spcPts val="0"/>
              </a:spcBef>
              <a:spcAft>
                <a:spcPts val="0"/>
              </a:spcAft>
              <a:buNone/>
            </a:pPr>
            <a:endParaRPr sz="1800" b="1">
              <a:solidFill>
                <a:schemeClr val="dk1"/>
              </a:solidFill>
              <a:latin typeface="Calibri"/>
              <a:ea typeface="Calibri"/>
              <a:cs typeface="Calibri"/>
              <a:sym typeface="Calibri"/>
            </a:endParaRPr>
          </a:p>
          <a:p>
            <a:pPr marL="0" marR="0" lvl="0" indent="0" algn="l" rtl="0">
              <a:spcBef>
                <a:spcPts val="0"/>
              </a:spcBef>
              <a:spcAft>
                <a:spcPts val="0"/>
              </a:spcAft>
              <a:buNone/>
            </a:pPr>
            <a:r>
              <a:rPr lang="en-US" sz="1800" b="1">
                <a:solidFill>
                  <a:schemeClr val="dk1"/>
                </a:solidFill>
                <a:latin typeface="Calibri"/>
                <a:ea typeface="Calibri"/>
                <a:cs typeface="Calibri"/>
                <a:sym typeface="Calibri"/>
              </a:rPr>
              <a:t>How to use?</a:t>
            </a:r>
            <a:endParaRPr/>
          </a:p>
          <a:p>
            <a:pPr marL="342900" marR="0" lvl="0" indent="-342900" algn="l" rtl="0">
              <a:spcBef>
                <a:spcPts val="0"/>
              </a:spcBef>
              <a:spcAft>
                <a:spcPts val="0"/>
              </a:spcAft>
              <a:buClr>
                <a:srgbClr val="000000"/>
              </a:buClr>
              <a:buSzPts val="1799"/>
              <a:buFont typeface="Calibri"/>
              <a:buAutoNum type="arabicPeriod"/>
            </a:pPr>
            <a:r>
              <a:rPr lang="en-US" sz="1799">
                <a:solidFill>
                  <a:srgbClr val="000000"/>
                </a:solidFill>
                <a:latin typeface="Calibri"/>
                <a:ea typeface="Calibri"/>
                <a:cs typeface="Calibri"/>
                <a:sym typeface="Calibri"/>
              </a:rPr>
              <a:t>Download the jQuery library and keep it in our project, just like we use </a:t>
            </a:r>
            <a:r>
              <a:rPr lang="en-US" sz="1800">
                <a:solidFill>
                  <a:schemeClr val="dk1"/>
                </a:solidFill>
                <a:latin typeface="Calibri"/>
                <a:ea typeface="Calibri"/>
                <a:cs typeface="Calibri"/>
                <a:sym typeface="Calibri"/>
              </a:rPr>
              <a:t>util/mycode.js</a:t>
            </a:r>
            <a:endParaRPr/>
          </a:p>
          <a:p>
            <a:pPr marL="342900" marR="0" lvl="0" indent="-342900" algn="l" rtl="0">
              <a:spcBef>
                <a:spcPts val="0"/>
              </a:spcBef>
              <a:spcAft>
                <a:spcPts val="0"/>
              </a:spcAft>
              <a:buClr>
                <a:srgbClr val="000000"/>
              </a:buClr>
              <a:buSzPts val="1799"/>
              <a:buFont typeface="Calibri"/>
              <a:buAutoNum type="arabicPeriod"/>
            </a:pPr>
            <a:r>
              <a:rPr lang="en-US" sz="1799">
                <a:solidFill>
                  <a:srgbClr val="000000"/>
                </a:solidFill>
                <a:latin typeface="Calibri"/>
                <a:ea typeface="Calibri"/>
                <a:cs typeface="Calibri"/>
                <a:sym typeface="Calibri"/>
              </a:rPr>
              <a:t>Reference jQuery from CDN (Content Distribution/Delivery Network) – directly reference it from internet</a:t>
            </a:r>
            <a:endParaRPr/>
          </a:p>
          <a:p>
            <a:pPr marL="342900" marR="0" lvl="0" indent="-228663" algn="l" rtl="0">
              <a:spcBef>
                <a:spcPts val="0"/>
              </a:spcBef>
              <a:spcAft>
                <a:spcPts val="0"/>
              </a:spcAft>
              <a:buClr>
                <a:schemeClr val="dk1"/>
              </a:buClr>
              <a:buSzPts val="1799"/>
              <a:buFont typeface="Calibri"/>
              <a:buNone/>
            </a:pPr>
            <a:endParaRPr sz="1799">
              <a:solidFill>
                <a:srgbClr val="000000"/>
              </a:solidFill>
              <a:latin typeface="Calibri"/>
              <a:ea typeface="Calibri"/>
              <a:cs typeface="Calibri"/>
              <a:sym typeface="Calibri"/>
            </a:endParaRPr>
          </a:p>
          <a:p>
            <a:pPr marL="0" marR="0" lvl="0" indent="0" algn="l" rtl="0">
              <a:spcBef>
                <a:spcPts val="0"/>
              </a:spcBef>
              <a:spcAft>
                <a:spcPts val="0"/>
              </a:spcAft>
              <a:buNone/>
            </a:pPr>
            <a:r>
              <a:rPr lang="en-US" sz="1799" b="1">
                <a:solidFill>
                  <a:srgbClr val="000000"/>
                </a:solidFill>
                <a:latin typeface="Calibri"/>
                <a:ea typeface="Calibri"/>
                <a:cs typeface="Calibri"/>
                <a:sym typeface="Calibri"/>
              </a:rPr>
              <a:t>Documentation of jQuery is available @ </a:t>
            </a:r>
            <a:r>
              <a:rPr lang="en-US" sz="1799" b="1" u="sng">
                <a:solidFill>
                  <a:srgbClr val="000000"/>
                </a:solidFill>
                <a:latin typeface="Calibri"/>
                <a:ea typeface="Calibri"/>
                <a:cs typeface="Calibri"/>
                <a:sym typeface="Calibri"/>
                <a:hlinkClick r:id="rId4">
                  <a:extLst>
                    <a:ext uri="{A12FA001-AC4F-418D-AE19-62706E023703}">
                      <ahyp:hlinkClr xmlns:ahyp="http://schemas.microsoft.com/office/drawing/2018/hyperlinkcolor" val="tx"/>
                    </a:ext>
                  </a:extLst>
                </a:hlinkClick>
              </a:rPr>
              <a:t>https://jquery.com</a:t>
            </a:r>
            <a:endParaRPr sz="1799" b="1">
              <a:solidFill>
                <a:srgbClr val="000000"/>
              </a:solidFill>
              <a:latin typeface="Calibri"/>
              <a:ea typeface="Calibri"/>
              <a:cs typeface="Calibri"/>
              <a:sym typeface="Calibri"/>
            </a:endParaRPr>
          </a:p>
        </p:txBody>
      </p:sp>
      <p:sp>
        <p:nvSpPr>
          <p:cNvPr id="339" name="Google Shape;339;p20"/>
          <p:cNvSpPr txBox="1">
            <a:spLocks noGrp="1"/>
          </p:cNvSpPr>
          <p:nvPr>
            <p:ph type="ftr" idx="11"/>
          </p:nvPr>
        </p:nvSpPr>
        <p:spPr>
          <a:xfrm>
            <a:off x="10177670" y="6639339"/>
            <a:ext cx="2014330" cy="147458"/>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Calibri"/>
              <a:buNone/>
            </a:pPr>
            <a:r>
              <a:rPr lang="en-US" sz="1200" b="1" i="0" u="none" strike="noStrike" cap="none">
                <a:solidFill>
                  <a:srgbClr val="000000"/>
                </a:solidFill>
                <a:latin typeface="Calibri"/>
                <a:ea typeface="Calibri"/>
                <a:cs typeface="Calibri"/>
                <a:sym typeface="Calibri"/>
              </a:rPr>
              <a:t>www.anubhavtrainings.com</a:t>
            </a:r>
            <a:endParaRPr/>
          </a:p>
        </p:txBody>
      </p:sp>
      <p:pic>
        <p:nvPicPr>
          <p:cNvPr id="340" name="Google Shape;340;p20"/>
          <p:cNvPicPr preferRelativeResize="0"/>
          <p:nvPr/>
        </p:nvPicPr>
        <p:blipFill rotWithShape="1">
          <a:blip r:embed="rId5">
            <a:alphaModFix/>
          </a:blip>
          <a:srcRect/>
          <a:stretch/>
        </p:blipFill>
        <p:spPr>
          <a:xfrm>
            <a:off x="7318577" y="837427"/>
            <a:ext cx="4210814" cy="2296758"/>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21"/>
          <p:cNvSpPr txBox="1"/>
          <p:nvPr/>
        </p:nvSpPr>
        <p:spPr>
          <a:xfrm>
            <a:off x="261764" y="188641"/>
            <a:ext cx="11161642" cy="590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3600"/>
              <a:buFont typeface="Corben"/>
              <a:buNone/>
            </a:pPr>
            <a:r>
              <a:rPr lang="en-US" sz="3600">
                <a:solidFill>
                  <a:schemeClr val="dk1"/>
                </a:solidFill>
                <a:latin typeface="Corben"/>
                <a:ea typeface="Corben"/>
                <a:cs typeface="Corben"/>
                <a:sym typeface="Corben"/>
              </a:rPr>
              <a:t>Syntax of jQuery</a:t>
            </a:r>
            <a:endParaRPr/>
          </a:p>
        </p:txBody>
      </p:sp>
      <p:pic>
        <p:nvPicPr>
          <p:cNvPr id="346" name="Google Shape;346;p21"/>
          <p:cNvPicPr preferRelativeResize="0"/>
          <p:nvPr/>
        </p:nvPicPr>
        <p:blipFill rotWithShape="1">
          <a:blip r:embed="rId3">
            <a:alphaModFix/>
          </a:blip>
          <a:srcRect/>
          <a:stretch/>
        </p:blipFill>
        <p:spPr>
          <a:xfrm>
            <a:off x="11380678" y="71203"/>
            <a:ext cx="716699" cy="707887"/>
          </a:xfrm>
          <a:prstGeom prst="rect">
            <a:avLst/>
          </a:prstGeom>
          <a:noFill/>
          <a:ln>
            <a:noFill/>
          </a:ln>
        </p:spPr>
      </p:pic>
      <p:sp>
        <p:nvSpPr>
          <p:cNvPr id="347" name="Google Shape;347;p21"/>
          <p:cNvSpPr txBox="1"/>
          <p:nvPr/>
        </p:nvSpPr>
        <p:spPr>
          <a:xfrm>
            <a:off x="261764" y="779090"/>
            <a:ext cx="10444943" cy="4342856"/>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800" b="0" i="0">
                <a:solidFill>
                  <a:srgbClr val="000000"/>
                </a:solidFill>
                <a:latin typeface="Calibri"/>
                <a:ea typeface="Calibri"/>
                <a:cs typeface="Calibri"/>
                <a:sym typeface="Calibri"/>
              </a:rPr>
              <a:t>The jQuery syntax is tailor-made for </a:t>
            </a:r>
            <a:r>
              <a:rPr lang="en-US" sz="1800" b="1" i="0">
                <a:solidFill>
                  <a:srgbClr val="000000"/>
                </a:solidFill>
                <a:latin typeface="Calibri"/>
                <a:ea typeface="Calibri"/>
                <a:cs typeface="Calibri"/>
                <a:sym typeface="Calibri"/>
              </a:rPr>
              <a:t>selecting</a:t>
            </a:r>
            <a:r>
              <a:rPr lang="en-US" sz="1800" b="0" i="0">
                <a:solidFill>
                  <a:srgbClr val="000000"/>
                </a:solidFill>
                <a:latin typeface="Calibri"/>
                <a:ea typeface="Calibri"/>
                <a:cs typeface="Calibri"/>
                <a:sym typeface="Calibri"/>
              </a:rPr>
              <a:t> HTML elements and performing some </a:t>
            </a:r>
            <a:r>
              <a:rPr lang="en-US" sz="1800" b="1" i="0">
                <a:solidFill>
                  <a:srgbClr val="000000"/>
                </a:solidFill>
                <a:latin typeface="Calibri"/>
                <a:ea typeface="Calibri"/>
                <a:cs typeface="Calibri"/>
                <a:sym typeface="Calibri"/>
              </a:rPr>
              <a:t>action</a:t>
            </a:r>
            <a:r>
              <a:rPr lang="en-US" sz="1800" b="0" i="0">
                <a:solidFill>
                  <a:srgbClr val="000000"/>
                </a:solidFill>
                <a:latin typeface="Calibri"/>
                <a:ea typeface="Calibri"/>
                <a:cs typeface="Calibri"/>
                <a:sym typeface="Calibri"/>
              </a:rPr>
              <a:t> on the element(s).</a:t>
            </a:r>
            <a:endParaRPr/>
          </a:p>
          <a:p>
            <a:pPr marL="0" marR="0" lvl="0" indent="0" algn="just" rtl="0">
              <a:spcBef>
                <a:spcPts val="0"/>
              </a:spcBef>
              <a:spcAft>
                <a:spcPts val="0"/>
              </a:spcAft>
              <a:buNone/>
            </a:pPr>
            <a:r>
              <a:rPr lang="en-US" sz="1800" b="0" i="0">
                <a:solidFill>
                  <a:srgbClr val="000000"/>
                </a:solidFill>
                <a:latin typeface="Calibri"/>
                <a:ea typeface="Calibri"/>
                <a:cs typeface="Calibri"/>
                <a:sym typeface="Calibri"/>
              </a:rPr>
              <a:t>Basic syntax is: </a:t>
            </a:r>
            <a:endParaRPr/>
          </a:p>
          <a:p>
            <a:pPr marL="0" marR="0" lvl="0" indent="0" algn="just" rtl="0">
              <a:spcBef>
                <a:spcPts val="0"/>
              </a:spcBef>
              <a:spcAft>
                <a:spcPts val="0"/>
              </a:spcAft>
              <a:buNone/>
            </a:pPr>
            <a:r>
              <a:rPr lang="en-US" sz="1800">
                <a:solidFill>
                  <a:srgbClr val="000000"/>
                </a:solidFill>
                <a:latin typeface="Calibri"/>
                <a:ea typeface="Calibri"/>
                <a:cs typeface="Calibri"/>
                <a:sym typeface="Calibri"/>
              </a:rPr>
              <a:t>	</a:t>
            </a:r>
            <a:r>
              <a:rPr lang="en-US" sz="1800" b="1" i="0">
                <a:solidFill>
                  <a:schemeClr val="accent6"/>
                </a:solidFill>
                <a:latin typeface="Calibri"/>
                <a:ea typeface="Calibri"/>
                <a:cs typeface="Calibri"/>
                <a:sym typeface="Calibri"/>
              </a:rPr>
              <a:t>$(</a:t>
            </a:r>
            <a:r>
              <a:rPr lang="en-US" sz="1800" b="1" i="1">
                <a:solidFill>
                  <a:schemeClr val="accent6"/>
                </a:solidFill>
                <a:latin typeface="Calibri"/>
                <a:ea typeface="Calibri"/>
                <a:cs typeface="Calibri"/>
                <a:sym typeface="Calibri"/>
              </a:rPr>
              <a:t>selector</a:t>
            </a:r>
            <a:r>
              <a:rPr lang="en-US" sz="1800" b="1" i="0">
                <a:solidFill>
                  <a:schemeClr val="accent6"/>
                </a:solidFill>
                <a:latin typeface="Calibri"/>
                <a:ea typeface="Calibri"/>
                <a:cs typeface="Calibri"/>
                <a:sym typeface="Calibri"/>
              </a:rPr>
              <a:t>).</a:t>
            </a:r>
            <a:r>
              <a:rPr lang="en-US" sz="1800" b="1" i="1">
                <a:solidFill>
                  <a:schemeClr val="accent6"/>
                </a:solidFill>
                <a:latin typeface="Calibri"/>
                <a:ea typeface="Calibri"/>
                <a:cs typeface="Calibri"/>
                <a:sym typeface="Calibri"/>
              </a:rPr>
              <a:t>action</a:t>
            </a:r>
            <a:r>
              <a:rPr lang="en-US" sz="1800" b="1" i="0">
                <a:solidFill>
                  <a:schemeClr val="accent6"/>
                </a:solidFill>
                <a:latin typeface="Calibri"/>
                <a:ea typeface="Calibri"/>
                <a:cs typeface="Calibri"/>
                <a:sym typeface="Calibri"/>
              </a:rPr>
              <a:t>()</a:t>
            </a:r>
            <a:endParaRPr/>
          </a:p>
          <a:p>
            <a:pPr marL="0" marR="0" lvl="0" indent="0" algn="just" rtl="0">
              <a:spcBef>
                <a:spcPts val="0"/>
              </a:spcBef>
              <a:spcAft>
                <a:spcPts val="0"/>
              </a:spcAft>
              <a:buNone/>
            </a:pPr>
            <a:endParaRPr sz="1800" b="1">
              <a:solidFill>
                <a:srgbClr val="000000"/>
              </a:solidFill>
              <a:latin typeface="Calibri"/>
              <a:ea typeface="Calibri"/>
              <a:cs typeface="Calibri"/>
              <a:sym typeface="Calibri"/>
            </a:endParaRPr>
          </a:p>
          <a:p>
            <a:pPr marL="285750" marR="0" lvl="0" indent="-285750" algn="just" rtl="0">
              <a:spcBef>
                <a:spcPts val="0"/>
              </a:spcBef>
              <a:spcAft>
                <a:spcPts val="0"/>
              </a:spcAft>
              <a:buClr>
                <a:schemeClr val="accent6"/>
              </a:buClr>
              <a:buSzPts val="1800"/>
              <a:buFont typeface="Noto Sans Symbols"/>
              <a:buChar char="▪"/>
            </a:pPr>
            <a:r>
              <a:rPr lang="en-US" sz="1800" b="1">
                <a:solidFill>
                  <a:schemeClr val="accent6"/>
                </a:solidFill>
                <a:latin typeface="Calibri"/>
                <a:ea typeface="Calibri"/>
                <a:cs typeface="Calibri"/>
                <a:sym typeface="Calibri"/>
              </a:rPr>
              <a:t>$</a:t>
            </a:r>
            <a:r>
              <a:rPr lang="en-US" sz="1800" b="1">
                <a:solidFill>
                  <a:srgbClr val="000000"/>
                </a:solidFill>
                <a:latin typeface="Calibri"/>
                <a:ea typeface="Calibri"/>
                <a:cs typeface="Calibri"/>
                <a:sym typeface="Calibri"/>
              </a:rPr>
              <a:t> </a:t>
            </a:r>
            <a:r>
              <a:rPr lang="en-US" sz="1800">
                <a:solidFill>
                  <a:srgbClr val="000000"/>
                </a:solidFill>
                <a:latin typeface="Calibri"/>
                <a:ea typeface="Calibri"/>
                <a:cs typeface="Calibri"/>
                <a:sym typeface="Calibri"/>
              </a:rPr>
              <a:t>sign indicated to the browser that we want to use jQuery.</a:t>
            </a:r>
            <a:endParaRPr/>
          </a:p>
          <a:p>
            <a:pPr marL="285750" marR="0" lvl="0" indent="-171450" algn="just" rtl="0">
              <a:spcBef>
                <a:spcPts val="0"/>
              </a:spcBef>
              <a:spcAft>
                <a:spcPts val="0"/>
              </a:spcAft>
              <a:buClr>
                <a:schemeClr val="dk1"/>
              </a:buClr>
              <a:buSzPts val="1800"/>
              <a:buFont typeface="Noto Sans Symbols"/>
              <a:buNone/>
            </a:pPr>
            <a:endParaRPr sz="1800">
              <a:solidFill>
                <a:srgbClr val="000000"/>
              </a:solidFill>
              <a:latin typeface="Calibri"/>
              <a:ea typeface="Calibri"/>
              <a:cs typeface="Calibri"/>
              <a:sym typeface="Calibri"/>
            </a:endParaRPr>
          </a:p>
          <a:p>
            <a:pPr marL="285750" marR="0" lvl="0" indent="-285750" algn="just" rtl="0">
              <a:spcBef>
                <a:spcPts val="0"/>
              </a:spcBef>
              <a:spcAft>
                <a:spcPts val="0"/>
              </a:spcAft>
              <a:buClr>
                <a:schemeClr val="accent6"/>
              </a:buClr>
              <a:buSzPts val="1800"/>
              <a:buFont typeface="Noto Sans Symbols"/>
              <a:buChar char="▪"/>
            </a:pPr>
            <a:r>
              <a:rPr lang="en-US" sz="1800">
                <a:solidFill>
                  <a:schemeClr val="accent6"/>
                </a:solidFill>
                <a:latin typeface="Calibri"/>
                <a:ea typeface="Calibri"/>
                <a:cs typeface="Calibri"/>
                <a:sym typeface="Calibri"/>
              </a:rPr>
              <a:t>selector</a:t>
            </a:r>
            <a:r>
              <a:rPr lang="en-US" sz="1800">
                <a:solidFill>
                  <a:srgbClr val="000000"/>
                </a:solidFill>
                <a:latin typeface="Calibri"/>
                <a:ea typeface="Calibri"/>
                <a:cs typeface="Calibri"/>
                <a:sym typeface="Calibri"/>
              </a:rPr>
              <a:t>: selector is same what we have seen in CSS i.e., </a:t>
            </a:r>
            <a:r>
              <a:rPr lang="en-US" sz="1800" b="1">
                <a:solidFill>
                  <a:schemeClr val="accent6"/>
                </a:solidFill>
                <a:latin typeface="Calibri"/>
                <a:ea typeface="Calibri"/>
                <a:cs typeface="Calibri"/>
                <a:sym typeface="Calibri"/>
              </a:rPr>
              <a:t>#id</a:t>
            </a:r>
            <a:r>
              <a:rPr lang="en-US" sz="1800">
                <a:solidFill>
                  <a:srgbClr val="000000"/>
                </a:solidFill>
                <a:latin typeface="Calibri"/>
                <a:ea typeface="Calibri"/>
                <a:cs typeface="Calibri"/>
                <a:sym typeface="Calibri"/>
              </a:rPr>
              <a:t>, </a:t>
            </a:r>
            <a:r>
              <a:rPr lang="en-US" sz="1800" b="1">
                <a:solidFill>
                  <a:schemeClr val="accent6"/>
                </a:solidFill>
                <a:latin typeface="Calibri"/>
                <a:ea typeface="Calibri"/>
                <a:cs typeface="Calibri"/>
                <a:sym typeface="Calibri"/>
              </a:rPr>
              <a:t>.class</a:t>
            </a:r>
            <a:r>
              <a:rPr lang="en-US" sz="1800">
                <a:solidFill>
                  <a:srgbClr val="000000"/>
                </a:solidFill>
                <a:latin typeface="Calibri"/>
                <a:ea typeface="Calibri"/>
                <a:cs typeface="Calibri"/>
                <a:sym typeface="Calibri"/>
              </a:rPr>
              <a:t>, </a:t>
            </a:r>
            <a:r>
              <a:rPr lang="en-US" sz="1800" b="1">
                <a:solidFill>
                  <a:schemeClr val="accent6"/>
                </a:solidFill>
                <a:latin typeface="Calibri"/>
                <a:ea typeface="Calibri"/>
                <a:cs typeface="Calibri"/>
                <a:sym typeface="Calibri"/>
              </a:rPr>
              <a:t>tagName</a:t>
            </a:r>
            <a:endParaRPr/>
          </a:p>
          <a:p>
            <a:pPr marL="285750" marR="0" lvl="0" indent="-171450" algn="just" rtl="0">
              <a:spcBef>
                <a:spcPts val="0"/>
              </a:spcBef>
              <a:spcAft>
                <a:spcPts val="0"/>
              </a:spcAft>
              <a:buClr>
                <a:schemeClr val="dk1"/>
              </a:buClr>
              <a:buSzPts val="1800"/>
              <a:buFont typeface="Noto Sans Symbols"/>
              <a:buNone/>
            </a:pPr>
            <a:endParaRPr sz="1800">
              <a:solidFill>
                <a:schemeClr val="accent6"/>
              </a:solidFill>
              <a:latin typeface="Calibri"/>
              <a:ea typeface="Calibri"/>
              <a:cs typeface="Calibri"/>
              <a:sym typeface="Calibri"/>
            </a:endParaRPr>
          </a:p>
          <a:p>
            <a:pPr marL="285750" marR="0" lvl="0" indent="-285750" algn="just" rtl="0">
              <a:spcBef>
                <a:spcPts val="0"/>
              </a:spcBef>
              <a:spcAft>
                <a:spcPts val="0"/>
              </a:spcAft>
              <a:buClr>
                <a:schemeClr val="accent6"/>
              </a:buClr>
              <a:buSzPts val="1800"/>
              <a:buFont typeface="Noto Sans Symbols"/>
              <a:buChar char="▪"/>
            </a:pPr>
            <a:r>
              <a:rPr lang="en-US" sz="1800">
                <a:solidFill>
                  <a:schemeClr val="accent6"/>
                </a:solidFill>
                <a:latin typeface="Calibri"/>
                <a:ea typeface="Calibri"/>
                <a:cs typeface="Calibri"/>
                <a:sym typeface="Calibri"/>
              </a:rPr>
              <a:t>Action(): </a:t>
            </a:r>
            <a:r>
              <a:rPr lang="en-US" sz="1800">
                <a:solidFill>
                  <a:schemeClr val="dk1"/>
                </a:solidFill>
                <a:latin typeface="Calibri"/>
                <a:ea typeface="Calibri"/>
                <a:cs typeface="Calibri"/>
                <a:sym typeface="Calibri"/>
              </a:rPr>
              <a:t>It is a JavaScript Event or Action which we want to perform on the selected element.</a:t>
            </a:r>
            <a:endParaRPr/>
          </a:p>
          <a:p>
            <a:pPr marL="285750" marR="0" lvl="0" indent="-171450" algn="just" rtl="0">
              <a:spcBef>
                <a:spcPts val="0"/>
              </a:spcBef>
              <a:spcAft>
                <a:spcPts val="0"/>
              </a:spcAft>
              <a:buClr>
                <a:schemeClr val="dk1"/>
              </a:buClr>
              <a:buSzPts val="1800"/>
              <a:buFont typeface="Noto Sans Symbols"/>
              <a:buNone/>
            </a:pPr>
            <a:endParaRPr sz="1800">
              <a:solidFill>
                <a:schemeClr val="dk1"/>
              </a:solidFill>
              <a:latin typeface="Calibri"/>
              <a:ea typeface="Calibri"/>
              <a:cs typeface="Calibri"/>
              <a:sym typeface="Calibri"/>
            </a:endParaRPr>
          </a:p>
          <a:p>
            <a:pPr marL="0" marR="0" lvl="0" indent="0" algn="just" rtl="0">
              <a:spcBef>
                <a:spcPts val="0"/>
              </a:spcBef>
              <a:spcAft>
                <a:spcPts val="0"/>
              </a:spcAft>
              <a:buNone/>
            </a:pPr>
            <a:r>
              <a:rPr lang="en-US" sz="1800">
                <a:solidFill>
                  <a:schemeClr val="dk1"/>
                </a:solidFill>
                <a:latin typeface="Calibri"/>
                <a:ea typeface="Calibri"/>
                <a:cs typeface="Calibri"/>
                <a:sym typeface="Calibri"/>
              </a:rPr>
              <a:t>Example:</a:t>
            </a:r>
            <a:endParaRPr/>
          </a:p>
          <a:p>
            <a:pPr marL="457200" marR="0" lvl="1" indent="0" algn="l" rtl="0">
              <a:lnSpc>
                <a:spcPct val="150000"/>
              </a:lnSpc>
              <a:spcBef>
                <a:spcPts val="0"/>
              </a:spcBef>
              <a:spcAft>
                <a:spcPts val="0"/>
              </a:spcAft>
              <a:buNone/>
            </a:pPr>
            <a:r>
              <a:rPr lang="en-US" sz="1800" b="0" i="0" u="none" strike="noStrike" cap="none">
                <a:solidFill>
                  <a:schemeClr val="accent6"/>
                </a:solidFill>
                <a:latin typeface="Calibri"/>
                <a:ea typeface="Calibri"/>
                <a:cs typeface="Calibri"/>
                <a:sym typeface="Calibri"/>
              </a:rPr>
              <a:t>$("p").hide() </a:t>
            </a:r>
            <a:r>
              <a:rPr lang="en-US" sz="1800" b="0" i="0" u="none" strike="noStrike" cap="none">
                <a:solidFill>
                  <a:srgbClr val="000000"/>
                </a:solidFill>
                <a:latin typeface="Calibri"/>
                <a:ea typeface="Calibri"/>
                <a:cs typeface="Calibri"/>
                <a:sym typeface="Calibri"/>
              </a:rPr>
              <a:t>- hides all &lt;p&gt; elements.</a:t>
            </a:r>
            <a:endParaRPr sz="1800" b="0" i="0" u="none" strike="noStrike" cap="none">
              <a:solidFill>
                <a:schemeClr val="dk1"/>
              </a:solidFill>
              <a:latin typeface="Calibri"/>
              <a:ea typeface="Calibri"/>
              <a:cs typeface="Calibri"/>
              <a:sym typeface="Calibri"/>
            </a:endParaRPr>
          </a:p>
          <a:p>
            <a:pPr marL="457200" marR="0" lvl="1" indent="0" algn="l" rtl="0">
              <a:lnSpc>
                <a:spcPct val="150000"/>
              </a:lnSpc>
              <a:spcBef>
                <a:spcPts val="0"/>
              </a:spcBef>
              <a:spcAft>
                <a:spcPts val="0"/>
              </a:spcAft>
              <a:buNone/>
            </a:pPr>
            <a:r>
              <a:rPr lang="en-US" sz="1800" b="0" i="0" u="none" strike="noStrike" cap="none">
                <a:solidFill>
                  <a:schemeClr val="accent6"/>
                </a:solidFill>
                <a:latin typeface="Calibri"/>
                <a:ea typeface="Calibri"/>
                <a:cs typeface="Calibri"/>
                <a:sym typeface="Calibri"/>
              </a:rPr>
              <a:t>$(".test").hide() </a:t>
            </a:r>
            <a:r>
              <a:rPr lang="en-US" sz="1800" b="0" i="0" u="none" strike="noStrike" cap="none">
                <a:solidFill>
                  <a:srgbClr val="000000"/>
                </a:solidFill>
                <a:latin typeface="Calibri"/>
                <a:ea typeface="Calibri"/>
                <a:cs typeface="Calibri"/>
                <a:sym typeface="Calibri"/>
              </a:rPr>
              <a:t>- hides all elements with class="test".</a:t>
            </a:r>
            <a:endParaRPr sz="1800" b="0" i="0" u="none" strike="noStrike" cap="none">
              <a:solidFill>
                <a:schemeClr val="dk1"/>
              </a:solidFill>
              <a:latin typeface="Calibri"/>
              <a:ea typeface="Calibri"/>
              <a:cs typeface="Calibri"/>
              <a:sym typeface="Calibri"/>
            </a:endParaRPr>
          </a:p>
          <a:p>
            <a:pPr marL="457200" marR="0" lvl="1" indent="0" algn="l" rtl="0">
              <a:lnSpc>
                <a:spcPct val="150000"/>
              </a:lnSpc>
              <a:spcBef>
                <a:spcPts val="0"/>
              </a:spcBef>
              <a:spcAft>
                <a:spcPts val="0"/>
              </a:spcAft>
              <a:buNone/>
            </a:pPr>
            <a:r>
              <a:rPr lang="en-US" sz="1800" b="0" i="0" u="none" strike="noStrike" cap="none">
                <a:solidFill>
                  <a:schemeClr val="accent6"/>
                </a:solidFill>
                <a:latin typeface="Calibri"/>
                <a:ea typeface="Calibri"/>
                <a:cs typeface="Calibri"/>
                <a:sym typeface="Calibri"/>
              </a:rPr>
              <a:t>$("#test").hide() </a:t>
            </a:r>
            <a:r>
              <a:rPr lang="en-US" sz="1800" b="0" i="0" u="none" strike="noStrike" cap="none">
                <a:solidFill>
                  <a:srgbClr val="000000"/>
                </a:solidFill>
                <a:latin typeface="Calibri"/>
                <a:ea typeface="Calibri"/>
                <a:cs typeface="Calibri"/>
                <a:sym typeface="Calibri"/>
              </a:rPr>
              <a:t>- hides the element with id="test".</a:t>
            </a:r>
            <a:endParaRPr sz="1800" b="0" i="0" u="none" strike="noStrike" cap="none">
              <a:solidFill>
                <a:schemeClr val="dk1"/>
              </a:solidFill>
              <a:latin typeface="Calibri"/>
              <a:ea typeface="Calibri"/>
              <a:cs typeface="Calibri"/>
              <a:sym typeface="Calibri"/>
            </a:endParaRPr>
          </a:p>
        </p:txBody>
      </p:sp>
      <p:sp>
        <p:nvSpPr>
          <p:cNvPr id="348" name="Google Shape;348;p21"/>
          <p:cNvSpPr txBox="1">
            <a:spLocks noGrp="1"/>
          </p:cNvSpPr>
          <p:nvPr>
            <p:ph type="ftr" idx="11"/>
          </p:nvPr>
        </p:nvSpPr>
        <p:spPr>
          <a:xfrm>
            <a:off x="10177670" y="6639339"/>
            <a:ext cx="2014330" cy="147458"/>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Calibri"/>
              <a:buNone/>
            </a:pPr>
            <a:r>
              <a:rPr lang="en-US" sz="1200" b="1" i="0" u="none" strike="noStrike" cap="none">
                <a:solidFill>
                  <a:srgbClr val="000000"/>
                </a:solidFill>
                <a:latin typeface="Calibri"/>
                <a:ea typeface="Calibri"/>
                <a:cs typeface="Calibri"/>
                <a:sym typeface="Calibri"/>
              </a:rPr>
              <a:t>www.anubhavtrainings.com</a:t>
            </a:r>
            <a:endParaRPr/>
          </a:p>
        </p:txBody>
      </p:sp>
      <p:pic>
        <p:nvPicPr>
          <p:cNvPr id="349" name="Google Shape;349;p21"/>
          <p:cNvPicPr preferRelativeResize="0"/>
          <p:nvPr/>
        </p:nvPicPr>
        <p:blipFill rotWithShape="1">
          <a:blip r:embed="rId4">
            <a:alphaModFix/>
          </a:blip>
          <a:srcRect/>
          <a:stretch/>
        </p:blipFill>
        <p:spPr>
          <a:xfrm>
            <a:off x="6898742" y="3429000"/>
            <a:ext cx="4481936" cy="2813336"/>
          </a:xfrm>
          <a:prstGeom prst="rect">
            <a:avLst/>
          </a:prstGeom>
          <a:solidFill>
            <a:srgbClr val="ECECEC"/>
          </a:solidFill>
          <a:ln w="88900" cap="sq" cmpd="sng">
            <a:solidFill>
              <a:srgbClr val="FFFFFF"/>
            </a:solidFill>
            <a:prstDash val="solid"/>
            <a:miter lim="800000"/>
            <a:headEnd type="none" w="sm" len="sm"/>
            <a:tailEnd type="none" w="sm" len="sm"/>
          </a:ln>
          <a:effectLst>
            <a:outerShdw blurRad="55000" dist="18000" dir="5400000" algn="tl" rotWithShape="0">
              <a:srgbClr val="000000">
                <a:alpha val="40000"/>
              </a:srgbClr>
            </a:outerShdw>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22"/>
          <p:cNvSpPr txBox="1"/>
          <p:nvPr/>
        </p:nvSpPr>
        <p:spPr>
          <a:xfrm>
            <a:off x="261764" y="188641"/>
            <a:ext cx="11161642" cy="590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3600"/>
              <a:buFont typeface="Corben"/>
              <a:buNone/>
            </a:pPr>
            <a:r>
              <a:rPr lang="en-US" sz="2800" dirty="0">
                <a:solidFill>
                  <a:schemeClr val="dk1"/>
                </a:solidFill>
                <a:latin typeface="Corben"/>
                <a:ea typeface="Corben"/>
                <a:cs typeface="Corben"/>
                <a:sym typeface="Corben"/>
              </a:rPr>
              <a:t>Hands – on: Adding effects using jQuery </a:t>
            </a:r>
            <a:endParaRPr sz="1100" dirty="0"/>
          </a:p>
        </p:txBody>
      </p:sp>
      <p:pic>
        <p:nvPicPr>
          <p:cNvPr id="355" name="Google Shape;355;p22"/>
          <p:cNvPicPr preferRelativeResize="0"/>
          <p:nvPr/>
        </p:nvPicPr>
        <p:blipFill rotWithShape="1">
          <a:blip r:embed="rId3">
            <a:alphaModFix/>
          </a:blip>
          <a:srcRect/>
          <a:stretch/>
        </p:blipFill>
        <p:spPr>
          <a:xfrm>
            <a:off x="11380678" y="71203"/>
            <a:ext cx="716699" cy="707887"/>
          </a:xfrm>
          <a:prstGeom prst="rect">
            <a:avLst/>
          </a:prstGeom>
          <a:noFill/>
          <a:ln>
            <a:noFill/>
          </a:ln>
        </p:spPr>
      </p:pic>
      <p:sp>
        <p:nvSpPr>
          <p:cNvPr id="356" name="Google Shape;356;p22"/>
          <p:cNvSpPr txBox="1"/>
          <p:nvPr/>
        </p:nvSpPr>
        <p:spPr>
          <a:xfrm>
            <a:off x="261764" y="779090"/>
            <a:ext cx="11161643" cy="1754326"/>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Create a new file named jQBasic.html in the </a:t>
            </a:r>
            <a:r>
              <a:rPr lang="en-US" sz="1800" b="1">
                <a:solidFill>
                  <a:schemeClr val="accent6"/>
                </a:solidFill>
                <a:latin typeface="Calibri"/>
                <a:ea typeface="Calibri"/>
                <a:cs typeface="Calibri"/>
                <a:sym typeface="Calibri"/>
              </a:rPr>
              <a:t>Basics</a:t>
            </a:r>
            <a:r>
              <a:rPr lang="en-US" sz="1800">
                <a:solidFill>
                  <a:schemeClr val="dk1"/>
                </a:solidFill>
                <a:latin typeface="Calibri"/>
                <a:ea typeface="Calibri"/>
                <a:cs typeface="Calibri"/>
                <a:sym typeface="Calibri"/>
              </a:rPr>
              <a:t> folder which we have used for html, css and JavaScript.</a:t>
            </a:r>
            <a:endParaRPr/>
          </a:p>
          <a:p>
            <a:pPr marL="285750" marR="0" lvl="0" indent="-285750" algn="l" rtl="0">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Bring the code related to the box and box-content form the previous example.</a:t>
            </a:r>
            <a:endParaRPr/>
          </a:p>
          <a:p>
            <a:pPr marL="285750" marR="0" lvl="0" indent="-285750" algn="l" rtl="0">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Now we will add some effects to these boxes using the jQuery actions.</a:t>
            </a:r>
            <a:endParaRPr/>
          </a:p>
          <a:p>
            <a:pPr marL="285750" marR="0" lvl="0" indent="-171450" algn="l" rtl="0">
              <a:spcBef>
                <a:spcPts val="0"/>
              </a:spcBef>
              <a:spcAft>
                <a:spcPts val="0"/>
              </a:spcAft>
              <a:buClr>
                <a:schemeClr val="dk1"/>
              </a:buClr>
              <a:buSzPts val="1800"/>
              <a:buFont typeface="Noto Sans Symbols"/>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Code Link:</a:t>
            </a:r>
            <a:endParaRPr/>
          </a:p>
          <a:p>
            <a:pPr marL="285750" marR="0" lvl="0" indent="-285750" algn="l" rtl="0">
              <a:spcBef>
                <a:spcPts val="0"/>
              </a:spcBef>
              <a:spcAft>
                <a:spcPts val="0"/>
              </a:spcAft>
              <a:buClr>
                <a:schemeClr val="dk1"/>
              </a:buClr>
              <a:buSzPts val="1800"/>
              <a:buFont typeface="Calibri"/>
              <a:buChar char="-"/>
            </a:pPr>
            <a:r>
              <a:rPr lang="en-US" sz="1800" u="sng">
                <a:solidFill>
                  <a:schemeClr val="dk1"/>
                </a:solidFill>
                <a:latin typeface="Calibri"/>
                <a:ea typeface="Calibri"/>
                <a:cs typeface="Calibri"/>
                <a:sym typeface="Calibri"/>
                <a:hlinkClick r:id="rId4">
                  <a:extLst>
                    <a:ext uri="{A12FA001-AC4F-418D-AE19-62706E023703}">
                      <ahyp:hlinkClr xmlns:ahyp="http://schemas.microsoft.com/office/drawing/2018/hyperlinkcolor" val="tx"/>
                    </a:ext>
                  </a:extLst>
                </a:hlinkClick>
              </a:rPr>
              <a:t>jQBasics.html</a:t>
            </a:r>
            <a:endParaRPr sz="1800">
              <a:solidFill>
                <a:schemeClr val="dk1"/>
              </a:solidFill>
              <a:latin typeface="Calibri"/>
              <a:ea typeface="Calibri"/>
              <a:cs typeface="Calibri"/>
              <a:sym typeface="Calibri"/>
            </a:endParaRPr>
          </a:p>
        </p:txBody>
      </p:sp>
      <p:sp>
        <p:nvSpPr>
          <p:cNvPr id="357" name="Google Shape;357;p22"/>
          <p:cNvSpPr txBox="1">
            <a:spLocks noGrp="1"/>
          </p:cNvSpPr>
          <p:nvPr>
            <p:ph type="ftr" idx="11"/>
          </p:nvPr>
        </p:nvSpPr>
        <p:spPr>
          <a:xfrm>
            <a:off x="10177670" y="6639339"/>
            <a:ext cx="2014330" cy="147458"/>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Calibri"/>
              <a:buNone/>
            </a:pPr>
            <a:r>
              <a:rPr lang="en-US" sz="1200" b="1" i="0" u="none" strike="noStrike" cap="none">
                <a:solidFill>
                  <a:srgbClr val="000000"/>
                </a:solidFill>
                <a:latin typeface="Calibri"/>
                <a:ea typeface="Calibri"/>
                <a:cs typeface="Calibri"/>
                <a:sym typeface="Calibri"/>
              </a:rPr>
              <a:t>www.anubhavtrainings.com</a:t>
            </a:r>
            <a:endParaRPr/>
          </a:p>
        </p:txBody>
      </p:sp>
      <p:pic>
        <p:nvPicPr>
          <p:cNvPr id="358" name="Google Shape;358;p22"/>
          <p:cNvPicPr preferRelativeResize="0"/>
          <p:nvPr/>
        </p:nvPicPr>
        <p:blipFill rotWithShape="1">
          <a:blip r:embed="rId5">
            <a:alphaModFix/>
          </a:blip>
          <a:srcRect/>
          <a:stretch/>
        </p:blipFill>
        <p:spPr>
          <a:xfrm>
            <a:off x="5565162" y="2533416"/>
            <a:ext cx="5815516" cy="2822355"/>
          </a:xfrm>
          <a:prstGeom prst="rect">
            <a:avLst/>
          </a:prstGeom>
          <a:solidFill>
            <a:srgbClr val="ECECEC"/>
          </a:solidFill>
          <a:ln w="88900" cap="sq" cmpd="sng">
            <a:solidFill>
              <a:srgbClr val="FFFFFF"/>
            </a:solidFill>
            <a:prstDash val="solid"/>
            <a:miter lim="800000"/>
            <a:headEnd type="none" w="sm" len="sm"/>
            <a:tailEnd type="none" w="sm" len="sm"/>
          </a:ln>
          <a:effectLst>
            <a:outerShdw blurRad="55000" dist="18000" dir="5400000" algn="tl" rotWithShape="0">
              <a:srgbClr val="000000">
                <a:alpha val="40000"/>
              </a:srgbClr>
            </a:outerShdw>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23"/>
          <p:cNvSpPr txBox="1"/>
          <p:nvPr/>
        </p:nvSpPr>
        <p:spPr>
          <a:xfrm>
            <a:off x="261764" y="188641"/>
            <a:ext cx="11161642" cy="590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3600"/>
              <a:buFont typeface="Corben"/>
              <a:buNone/>
            </a:pPr>
            <a:r>
              <a:rPr lang="en-US" sz="3600">
                <a:solidFill>
                  <a:schemeClr val="dk1"/>
                </a:solidFill>
                <a:latin typeface="Corben"/>
                <a:ea typeface="Corben"/>
                <a:cs typeface="Corben"/>
                <a:sym typeface="Corben"/>
              </a:rPr>
              <a:t>Hands – on: Adding Animation</a:t>
            </a:r>
            <a:endParaRPr/>
          </a:p>
        </p:txBody>
      </p:sp>
      <p:pic>
        <p:nvPicPr>
          <p:cNvPr id="364" name="Google Shape;364;p23"/>
          <p:cNvPicPr preferRelativeResize="0"/>
          <p:nvPr/>
        </p:nvPicPr>
        <p:blipFill rotWithShape="1">
          <a:blip r:embed="rId3">
            <a:alphaModFix/>
          </a:blip>
          <a:srcRect/>
          <a:stretch/>
        </p:blipFill>
        <p:spPr>
          <a:xfrm>
            <a:off x="11380678" y="71203"/>
            <a:ext cx="716699" cy="707887"/>
          </a:xfrm>
          <a:prstGeom prst="rect">
            <a:avLst/>
          </a:prstGeom>
          <a:noFill/>
          <a:ln>
            <a:noFill/>
          </a:ln>
        </p:spPr>
      </p:pic>
      <p:sp>
        <p:nvSpPr>
          <p:cNvPr id="365" name="Google Shape;365;p23"/>
          <p:cNvSpPr txBox="1"/>
          <p:nvPr/>
        </p:nvSpPr>
        <p:spPr>
          <a:xfrm>
            <a:off x="261764" y="779090"/>
            <a:ext cx="11161643" cy="147732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Now we will add some animations to our html page using the jQuery.</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For this we have to bring back the login fields code back form the previous examples.</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Code Link:</a:t>
            </a:r>
            <a:endParaRPr/>
          </a:p>
          <a:p>
            <a:pPr marL="285750" marR="0" lvl="0" indent="-285750" algn="l" rtl="0">
              <a:spcBef>
                <a:spcPts val="0"/>
              </a:spcBef>
              <a:spcAft>
                <a:spcPts val="0"/>
              </a:spcAft>
              <a:buClr>
                <a:schemeClr val="dk1"/>
              </a:buClr>
              <a:buSzPts val="1800"/>
              <a:buFont typeface="Calibri"/>
              <a:buChar char="-"/>
            </a:pPr>
            <a:r>
              <a:rPr lang="en-US" sz="1800" u="sng">
                <a:solidFill>
                  <a:schemeClr val="dk1"/>
                </a:solidFill>
                <a:latin typeface="Calibri"/>
                <a:ea typeface="Calibri"/>
                <a:cs typeface="Calibri"/>
                <a:sym typeface="Calibri"/>
                <a:hlinkClick r:id="rId4">
                  <a:extLst>
                    <a:ext uri="{A12FA001-AC4F-418D-AE19-62706E023703}">
                      <ahyp:hlinkClr xmlns:ahyp="http://schemas.microsoft.com/office/drawing/2018/hyperlinkcolor" val="tx"/>
                    </a:ext>
                  </a:extLst>
                </a:hlinkClick>
              </a:rPr>
              <a:t>jQBasics.html</a:t>
            </a:r>
            <a:endParaRPr sz="1800">
              <a:solidFill>
                <a:schemeClr val="dk1"/>
              </a:solidFill>
              <a:latin typeface="Calibri"/>
              <a:ea typeface="Calibri"/>
              <a:cs typeface="Calibri"/>
              <a:sym typeface="Calibri"/>
            </a:endParaRPr>
          </a:p>
        </p:txBody>
      </p:sp>
      <p:sp>
        <p:nvSpPr>
          <p:cNvPr id="366" name="Google Shape;366;p23"/>
          <p:cNvSpPr txBox="1">
            <a:spLocks noGrp="1"/>
          </p:cNvSpPr>
          <p:nvPr>
            <p:ph type="ftr" idx="11"/>
          </p:nvPr>
        </p:nvSpPr>
        <p:spPr>
          <a:xfrm>
            <a:off x="10177670" y="6639339"/>
            <a:ext cx="2014330" cy="147458"/>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Calibri"/>
              <a:buNone/>
            </a:pPr>
            <a:r>
              <a:rPr lang="en-US" sz="1200" b="1" i="0" u="none" strike="noStrike" cap="none">
                <a:solidFill>
                  <a:srgbClr val="000000"/>
                </a:solidFill>
                <a:latin typeface="Calibri"/>
                <a:ea typeface="Calibri"/>
                <a:cs typeface="Calibri"/>
                <a:sym typeface="Calibri"/>
              </a:rPr>
              <a:t>www.anubhavtrainings.com</a:t>
            </a:r>
            <a:endParaRPr/>
          </a:p>
        </p:txBody>
      </p:sp>
      <p:pic>
        <p:nvPicPr>
          <p:cNvPr id="367" name="Google Shape;367;p23"/>
          <p:cNvPicPr preferRelativeResize="0"/>
          <p:nvPr/>
        </p:nvPicPr>
        <p:blipFill rotWithShape="1">
          <a:blip r:embed="rId5">
            <a:alphaModFix/>
          </a:blip>
          <a:srcRect/>
          <a:stretch/>
        </p:blipFill>
        <p:spPr>
          <a:xfrm>
            <a:off x="7399959" y="2044793"/>
            <a:ext cx="4023447" cy="4255569"/>
          </a:xfrm>
          <a:prstGeom prst="rect">
            <a:avLst/>
          </a:prstGeom>
          <a:solidFill>
            <a:srgbClr val="ECECEC"/>
          </a:solidFill>
          <a:ln w="88900" cap="sq" cmpd="sng">
            <a:solidFill>
              <a:srgbClr val="FFFFFF"/>
            </a:solidFill>
            <a:prstDash val="solid"/>
            <a:miter lim="800000"/>
            <a:headEnd type="none" w="sm" len="sm"/>
            <a:tailEnd type="none" w="sm" len="sm"/>
          </a:ln>
          <a:effectLst>
            <a:outerShdw blurRad="55000" dist="18000" dir="5400000" algn="tl" rotWithShape="0">
              <a:srgbClr val="000000">
                <a:alpha val="40000"/>
              </a:srgbClr>
            </a:outerShdw>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24"/>
          <p:cNvSpPr txBox="1"/>
          <p:nvPr/>
        </p:nvSpPr>
        <p:spPr>
          <a:xfrm>
            <a:off x="261764" y="188641"/>
            <a:ext cx="11161642" cy="590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3600"/>
              <a:buFont typeface="Corben"/>
              <a:buNone/>
            </a:pPr>
            <a:r>
              <a:rPr lang="en-US" sz="3600">
                <a:solidFill>
                  <a:schemeClr val="dk1"/>
                </a:solidFill>
                <a:latin typeface="Corben"/>
                <a:ea typeface="Corben"/>
                <a:cs typeface="Corben"/>
                <a:sym typeface="Corben"/>
              </a:rPr>
              <a:t>Introduction to UI5</a:t>
            </a:r>
            <a:endParaRPr/>
          </a:p>
          <a:p>
            <a:pPr marL="0" marR="0" lvl="0" indent="0" algn="l" rtl="0">
              <a:lnSpc>
                <a:spcPct val="90000"/>
              </a:lnSpc>
              <a:spcBef>
                <a:spcPts val="0"/>
              </a:spcBef>
              <a:spcAft>
                <a:spcPts val="0"/>
              </a:spcAft>
              <a:buClr>
                <a:schemeClr val="dk1"/>
              </a:buClr>
              <a:buSzPts val="3600"/>
              <a:buFont typeface="Calibri"/>
              <a:buNone/>
            </a:pPr>
            <a:endParaRPr sz="3600">
              <a:solidFill>
                <a:schemeClr val="dk1"/>
              </a:solidFill>
              <a:latin typeface="Corben"/>
              <a:ea typeface="Corben"/>
              <a:cs typeface="Corben"/>
              <a:sym typeface="Corben"/>
            </a:endParaRPr>
          </a:p>
        </p:txBody>
      </p:sp>
      <p:pic>
        <p:nvPicPr>
          <p:cNvPr id="373" name="Google Shape;373;p24"/>
          <p:cNvPicPr preferRelativeResize="0"/>
          <p:nvPr/>
        </p:nvPicPr>
        <p:blipFill rotWithShape="1">
          <a:blip r:embed="rId3">
            <a:alphaModFix/>
          </a:blip>
          <a:srcRect/>
          <a:stretch/>
        </p:blipFill>
        <p:spPr>
          <a:xfrm>
            <a:off x="11380678" y="71203"/>
            <a:ext cx="716699" cy="707887"/>
          </a:xfrm>
          <a:prstGeom prst="rect">
            <a:avLst/>
          </a:prstGeom>
          <a:noFill/>
          <a:ln>
            <a:noFill/>
          </a:ln>
        </p:spPr>
      </p:pic>
      <p:sp>
        <p:nvSpPr>
          <p:cNvPr id="374" name="Google Shape;374;p24"/>
          <p:cNvSpPr txBox="1"/>
          <p:nvPr/>
        </p:nvSpPr>
        <p:spPr>
          <a:xfrm>
            <a:off x="261764" y="779090"/>
            <a:ext cx="11161643" cy="341632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800" b="1" i="0">
                <a:solidFill>
                  <a:schemeClr val="dk1"/>
                </a:solidFill>
                <a:latin typeface="Calibri"/>
                <a:ea typeface="Calibri"/>
                <a:cs typeface="Calibri"/>
                <a:sym typeface="Calibri"/>
              </a:rPr>
              <a:t>SAPUI5 (SAP user interface for HTML5)</a:t>
            </a:r>
            <a:r>
              <a:rPr lang="en-US" sz="1800" b="0" i="0">
                <a:solidFill>
                  <a:schemeClr val="dk1"/>
                </a:solidFill>
                <a:latin typeface="Calibri"/>
                <a:ea typeface="Calibri"/>
                <a:cs typeface="Calibri"/>
                <a:sym typeface="Calibri"/>
              </a:rPr>
              <a:t> or </a:t>
            </a:r>
            <a:r>
              <a:rPr lang="en-US" sz="1800" b="1" i="0">
                <a:solidFill>
                  <a:schemeClr val="dk1"/>
                </a:solidFill>
                <a:latin typeface="Calibri"/>
                <a:ea typeface="Calibri"/>
                <a:cs typeface="Calibri"/>
                <a:sym typeface="Calibri"/>
              </a:rPr>
              <a:t>Open UI5</a:t>
            </a:r>
            <a:r>
              <a:rPr lang="en-US" sz="1800" b="0" i="0">
                <a:solidFill>
                  <a:schemeClr val="dk1"/>
                </a:solidFill>
                <a:latin typeface="Calibri"/>
                <a:ea typeface="Calibri"/>
                <a:cs typeface="Calibri"/>
                <a:sym typeface="Calibri"/>
              </a:rPr>
              <a:t> is a collection of libraries that you can use to build desktop and mobile applications that run in a browser. With the SAPUI5 JavaScript toolkit, you can create web applications using HTML5 web development standards.</a:t>
            </a:r>
            <a:endParaRPr/>
          </a:p>
          <a:p>
            <a:pPr marL="0" marR="0" lvl="0" indent="0" algn="just" rtl="0">
              <a:spcBef>
                <a:spcPts val="0"/>
              </a:spcBef>
              <a:spcAft>
                <a:spcPts val="0"/>
              </a:spcAft>
              <a:buNone/>
            </a:pPr>
            <a:r>
              <a:rPr lang="en-US" sz="1800">
                <a:solidFill>
                  <a:schemeClr val="dk1"/>
                </a:solidFill>
                <a:latin typeface="Calibri"/>
                <a:ea typeface="Calibri"/>
                <a:cs typeface="Calibri"/>
                <a:sym typeface="Calibri"/>
              </a:rPr>
              <a:t>SAP UI5 is a </a:t>
            </a:r>
            <a:r>
              <a:rPr lang="en-US" sz="1800" b="1" u="sng">
                <a:solidFill>
                  <a:schemeClr val="dk1"/>
                </a:solidFill>
                <a:latin typeface="Calibri"/>
                <a:ea typeface="Calibri"/>
                <a:cs typeface="Calibri"/>
                <a:sym typeface="Calibri"/>
              </a:rPr>
              <a:t>framework</a:t>
            </a:r>
            <a:r>
              <a:rPr lang="en-US" sz="1800">
                <a:solidFill>
                  <a:schemeClr val="dk1"/>
                </a:solidFill>
                <a:latin typeface="Calibri"/>
                <a:ea typeface="Calibri"/>
                <a:cs typeface="Calibri"/>
                <a:sym typeface="Calibri"/>
              </a:rPr>
              <a:t> which is used to develop </a:t>
            </a:r>
            <a:r>
              <a:rPr lang="en-US" sz="1800" b="1" u="sng">
                <a:solidFill>
                  <a:schemeClr val="dk1"/>
                </a:solidFill>
                <a:latin typeface="Calibri"/>
                <a:ea typeface="Calibri"/>
                <a:cs typeface="Calibri"/>
                <a:sym typeface="Calibri"/>
              </a:rPr>
              <a:t>Responsive</a:t>
            </a:r>
            <a:r>
              <a:rPr lang="en-US" sz="1800">
                <a:solidFill>
                  <a:schemeClr val="dk1"/>
                </a:solidFill>
                <a:latin typeface="Calibri"/>
                <a:ea typeface="Calibri"/>
                <a:cs typeface="Calibri"/>
                <a:sym typeface="Calibri"/>
              </a:rPr>
              <a:t> web applications to run on any platform, any browser and any OS.</a:t>
            </a:r>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r>
              <a:rPr lang="en-US" sz="1800" b="1">
                <a:solidFill>
                  <a:schemeClr val="dk1"/>
                </a:solidFill>
                <a:latin typeface="Calibri"/>
                <a:ea typeface="Calibri"/>
                <a:cs typeface="Calibri"/>
                <a:sym typeface="Calibri"/>
              </a:rPr>
              <a:t>Framework: - </a:t>
            </a:r>
            <a:r>
              <a:rPr lang="en-US" sz="1800" b="0" i="0">
                <a:solidFill>
                  <a:schemeClr val="dk1"/>
                </a:solidFill>
                <a:latin typeface="Calibri"/>
                <a:ea typeface="Calibri"/>
                <a:cs typeface="Calibri"/>
                <a:sym typeface="Calibri"/>
              </a:rPr>
              <a:t>A framework is a platform for developing software </a:t>
            </a:r>
            <a:r>
              <a:rPr lang="en-US" sz="1800" b="0" i="0" u="none" strike="noStrike">
                <a:solidFill>
                  <a:schemeClr val="dk1"/>
                </a:solidFill>
                <a:latin typeface="Calibri"/>
                <a:ea typeface="Calibri"/>
                <a:cs typeface="Calibri"/>
                <a:sym typeface="Calibri"/>
              </a:rPr>
              <a:t>applications</a:t>
            </a:r>
            <a:r>
              <a:rPr lang="en-US" sz="1800" b="0" i="0">
                <a:solidFill>
                  <a:schemeClr val="dk1"/>
                </a:solidFill>
                <a:latin typeface="Calibri"/>
                <a:ea typeface="Calibri"/>
                <a:cs typeface="Calibri"/>
                <a:sym typeface="Calibri"/>
              </a:rPr>
              <a:t>. It provides a foundation on which software developers can build programs for a specific </a:t>
            </a:r>
            <a:r>
              <a:rPr lang="en-US" sz="1800" b="0" i="0" strike="noStrike">
                <a:solidFill>
                  <a:schemeClr val="dk1"/>
                </a:solidFill>
                <a:latin typeface="Calibri"/>
                <a:ea typeface="Calibri"/>
                <a:cs typeface="Calibri"/>
                <a:sym typeface="Calibri"/>
              </a:rPr>
              <a:t>platform</a:t>
            </a:r>
            <a:r>
              <a:rPr lang="en-US" sz="1800" b="0" i="0">
                <a:solidFill>
                  <a:schemeClr val="dk1"/>
                </a:solidFill>
                <a:latin typeface="Calibri"/>
                <a:ea typeface="Calibri"/>
                <a:cs typeface="Calibri"/>
                <a:sym typeface="Calibri"/>
              </a:rPr>
              <a:t>.</a:t>
            </a:r>
            <a:endParaRPr/>
          </a:p>
          <a:p>
            <a:pPr marL="285750" marR="0" lvl="0" indent="-285750" algn="just" rtl="0">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A</a:t>
            </a:r>
            <a:r>
              <a:rPr lang="en-US" sz="1800" b="0" i="0">
                <a:solidFill>
                  <a:schemeClr val="dk1"/>
                </a:solidFill>
                <a:latin typeface="Calibri"/>
                <a:ea typeface="Calibri"/>
                <a:cs typeface="Calibri"/>
                <a:sym typeface="Calibri"/>
              </a:rPr>
              <a:t> framework consists of </a:t>
            </a:r>
            <a:r>
              <a:rPr lang="en-US" sz="1800" b="1" i="0">
                <a:solidFill>
                  <a:schemeClr val="dk1"/>
                </a:solidFill>
                <a:latin typeface="Calibri"/>
                <a:ea typeface="Calibri"/>
                <a:cs typeface="Calibri"/>
                <a:sym typeface="Calibri"/>
              </a:rPr>
              <a:t>libraries</a:t>
            </a:r>
            <a:r>
              <a:rPr lang="en-US" sz="1800" b="0" i="0">
                <a:solidFill>
                  <a:schemeClr val="dk1"/>
                </a:solidFill>
                <a:latin typeface="Calibri"/>
                <a:ea typeface="Calibri"/>
                <a:cs typeface="Calibri"/>
                <a:sym typeface="Calibri"/>
              </a:rPr>
              <a:t> that can be used to process </a:t>
            </a:r>
            <a:r>
              <a:rPr lang="en-US" sz="1800" b="0" i="0" u="none" strike="noStrike">
                <a:solidFill>
                  <a:schemeClr val="dk1"/>
                </a:solidFill>
                <a:latin typeface="Calibri"/>
                <a:ea typeface="Calibri"/>
                <a:cs typeface="Calibri"/>
                <a:sym typeface="Calibri"/>
              </a:rPr>
              <a:t>input</a:t>
            </a:r>
            <a:r>
              <a:rPr lang="en-US" sz="1800" b="0" i="0">
                <a:solidFill>
                  <a:schemeClr val="dk1"/>
                </a:solidFill>
                <a:latin typeface="Calibri"/>
                <a:ea typeface="Calibri"/>
                <a:cs typeface="Calibri"/>
                <a:sym typeface="Calibri"/>
              </a:rPr>
              <a:t>, manage hardware devices, and interact with </a:t>
            </a:r>
            <a:r>
              <a:rPr lang="en-US" sz="1800" b="0" i="0" u="none" strike="noStrike">
                <a:solidFill>
                  <a:schemeClr val="dk1"/>
                </a:solidFill>
                <a:latin typeface="Calibri"/>
                <a:ea typeface="Calibri"/>
                <a:cs typeface="Calibri"/>
                <a:sym typeface="Calibri"/>
              </a:rPr>
              <a:t>system software</a:t>
            </a:r>
            <a:r>
              <a:rPr lang="en-US" sz="1800" b="0" i="0">
                <a:solidFill>
                  <a:schemeClr val="dk1"/>
                </a:solidFill>
                <a:latin typeface="Calibri"/>
                <a:ea typeface="Calibri"/>
                <a:cs typeface="Calibri"/>
                <a:sym typeface="Calibri"/>
              </a:rPr>
              <a:t>.</a:t>
            </a:r>
            <a:endParaRPr/>
          </a:p>
          <a:p>
            <a:pPr marL="285750" marR="0" lvl="0" indent="-285750" algn="just" rtl="0">
              <a:spcBef>
                <a:spcPts val="0"/>
              </a:spcBef>
              <a:spcAft>
                <a:spcPts val="0"/>
              </a:spcAft>
              <a:buClr>
                <a:schemeClr val="dk1"/>
              </a:buClr>
              <a:buSzPts val="1800"/>
              <a:buFont typeface="Noto Sans Symbols"/>
              <a:buChar char="▪"/>
            </a:pPr>
            <a:r>
              <a:rPr lang="en-US" sz="1800" b="1">
                <a:solidFill>
                  <a:schemeClr val="dk1"/>
                </a:solidFill>
                <a:latin typeface="Calibri"/>
                <a:ea typeface="Calibri"/>
                <a:cs typeface="Calibri"/>
                <a:sym typeface="Calibri"/>
              </a:rPr>
              <a:t>Library</a:t>
            </a:r>
            <a:r>
              <a:rPr lang="en-US" sz="1800">
                <a:solidFill>
                  <a:schemeClr val="dk1"/>
                </a:solidFill>
                <a:latin typeface="Calibri"/>
                <a:ea typeface="Calibri"/>
                <a:cs typeface="Calibri"/>
                <a:sym typeface="Calibri"/>
              </a:rPr>
              <a:t>: - A collection of </a:t>
            </a:r>
            <a:r>
              <a:rPr lang="en-US" sz="1800" b="1">
                <a:solidFill>
                  <a:schemeClr val="dk1"/>
                </a:solidFill>
                <a:latin typeface="Calibri"/>
                <a:ea typeface="Calibri"/>
                <a:cs typeface="Calibri"/>
                <a:sym typeface="Calibri"/>
              </a:rPr>
              <a:t>Classes</a:t>
            </a:r>
            <a:r>
              <a:rPr lang="en-US" sz="1800">
                <a:solidFill>
                  <a:schemeClr val="dk1"/>
                </a:solidFill>
                <a:latin typeface="Calibri"/>
                <a:ea typeface="Calibri"/>
                <a:cs typeface="Calibri"/>
                <a:sym typeface="Calibri"/>
              </a:rPr>
              <a:t>.</a:t>
            </a:r>
            <a:endParaRPr/>
          </a:p>
          <a:p>
            <a:pPr marL="285750" marR="0" lvl="0" indent="-285750" algn="just" rtl="0">
              <a:spcBef>
                <a:spcPts val="0"/>
              </a:spcBef>
              <a:spcAft>
                <a:spcPts val="0"/>
              </a:spcAft>
              <a:buClr>
                <a:schemeClr val="dk1"/>
              </a:buClr>
              <a:buSzPts val="1800"/>
              <a:buFont typeface="Noto Sans Symbols"/>
              <a:buChar char="▪"/>
            </a:pPr>
            <a:r>
              <a:rPr lang="en-US" sz="1800" b="1">
                <a:solidFill>
                  <a:schemeClr val="dk1"/>
                </a:solidFill>
                <a:latin typeface="Calibri"/>
                <a:ea typeface="Calibri"/>
                <a:cs typeface="Calibri"/>
                <a:sym typeface="Calibri"/>
              </a:rPr>
              <a:t>Classes: - </a:t>
            </a:r>
            <a:r>
              <a:rPr lang="en-US" sz="1800">
                <a:solidFill>
                  <a:schemeClr val="dk1"/>
                </a:solidFill>
                <a:latin typeface="Calibri"/>
                <a:ea typeface="Calibri"/>
                <a:cs typeface="Calibri"/>
                <a:sym typeface="Calibri"/>
              </a:rPr>
              <a:t>Collection of methods, Attributes, Events</a:t>
            </a:r>
            <a:r>
              <a:rPr lang="en-US" sz="1800" b="1">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p:txBody>
      </p:sp>
      <p:sp>
        <p:nvSpPr>
          <p:cNvPr id="375" name="Google Shape;375;p24"/>
          <p:cNvSpPr txBox="1">
            <a:spLocks noGrp="1"/>
          </p:cNvSpPr>
          <p:nvPr>
            <p:ph type="ftr" idx="11"/>
          </p:nvPr>
        </p:nvSpPr>
        <p:spPr>
          <a:xfrm>
            <a:off x="10177670" y="6639339"/>
            <a:ext cx="2014330" cy="147458"/>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Calibri"/>
              <a:buNone/>
            </a:pPr>
            <a:r>
              <a:rPr lang="en-US" sz="1200" b="1" i="0" u="none" strike="noStrike" cap="none">
                <a:solidFill>
                  <a:srgbClr val="000000"/>
                </a:solidFill>
                <a:latin typeface="Calibri"/>
                <a:ea typeface="Calibri"/>
                <a:cs typeface="Calibri"/>
                <a:sym typeface="Calibri"/>
              </a:rPr>
              <a:t>www.anubhavtrainings.com</a:t>
            </a:r>
            <a:endParaRPr/>
          </a:p>
        </p:txBody>
      </p:sp>
      <p:pic>
        <p:nvPicPr>
          <p:cNvPr id="376" name="Google Shape;376;p24"/>
          <p:cNvPicPr preferRelativeResize="0"/>
          <p:nvPr/>
        </p:nvPicPr>
        <p:blipFill rotWithShape="1">
          <a:blip r:embed="rId4">
            <a:alphaModFix/>
          </a:blip>
          <a:srcRect/>
          <a:stretch/>
        </p:blipFill>
        <p:spPr>
          <a:xfrm>
            <a:off x="1438275" y="4393457"/>
            <a:ext cx="2466975" cy="1179022"/>
          </a:xfrm>
          <a:prstGeom prst="rect">
            <a:avLst/>
          </a:prstGeom>
          <a:noFill/>
          <a:ln>
            <a:noFill/>
          </a:ln>
        </p:spPr>
      </p:pic>
      <p:sp>
        <p:nvSpPr>
          <p:cNvPr id="377" name="Google Shape;377;p24"/>
          <p:cNvSpPr/>
          <p:nvPr/>
        </p:nvSpPr>
        <p:spPr>
          <a:xfrm>
            <a:off x="7229475" y="4038600"/>
            <a:ext cx="2466975" cy="354857"/>
          </a:xfrm>
          <a:prstGeom prst="rect">
            <a:avLst/>
          </a:prstGeom>
          <a:solidFill>
            <a:schemeClr val="accent4"/>
          </a:solidFill>
          <a:ln w="12700" cap="flat" cmpd="sng">
            <a:solidFill>
              <a:srgbClr val="43967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Your Code</a:t>
            </a:r>
            <a:endParaRPr/>
          </a:p>
        </p:txBody>
      </p:sp>
      <p:sp>
        <p:nvSpPr>
          <p:cNvPr id="378" name="Google Shape;378;p24"/>
          <p:cNvSpPr/>
          <p:nvPr/>
        </p:nvSpPr>
        <p:spPr>
          <a:xfrm>
            <a:off x="8956431" y="5136511"/>
            <a:ext cx="2466975" cy="354857"/>
          </a:xfrm>
          <a:prstGeom prst="rect">
            <a:avLst/>
          </a:prstGeom>
          <a:solidFill>
            <a:schemeClr val="accent2"/>
          </a:solidFill>
          <a:ln w="12700" cap="flat" cmpd="sng">
            <a:solidFill>
              <a:srgbClr val="4494B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Framework</a:t>
            </a:r>
            <a:endParaRPr/>
          </a:p>
        </p:txBody>
      </p:sp>
      <p:sp>
        <p:nvSpPr>
          <p:cNvPr id="379" name="Google Shape;379;p24"/>
          <p:cNvSpPr/>
          <p:nvPr/>
        </p:nvSpPr>
        <p:spPr>
          <a:xfrm>
            <a:off x="5419725" y="5136511"/>
            <a:ext cx="2466975" cy="354857"/>
          </a:xfrm>
          <a:prstGeom prst="rect">
            <a:avLst/>
          </a:prstGeom>
          <a:solidFill>
            <a:schemeClr val="accent2"/>
          </a:solidFill>
          <a:ln w="12700" cap="flat" cmpd="sng">
            <a:solidFill>
              <a:srgbClr val="4494B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Libraries</a:t>
            </a:r>
            <a:endParaRPr/>
          </a:p>
        </p:txBody>
      </p:sp>
      <p:cxnSp>
        <p:nvCxnSpPr>
          <p:cNvPr id="380" name="Google Shape;380;p24"/>
          <p:cNvCxnSpPr>
            <a:endCxn id="377" idx="2"/>
          </p:cNvCxnSpPr>
          <p:nvPr/>
        </p:nvCxnSpPr>
        <p:spPr>
          <a:xfrm rot="10800000" flipH="1">
            <a:off x="6848363" y="4393457"/>
            <a:ext cx="1614600" cy="743100"/>
          </a:xfrm>
          <a:prstGeom prst="straightConnector1">
            <a:avLst/>
          </a:prstGeom>
          <a:noFill/>
          <a:ln w="19050" cap="flat" cmpd="sng">
            <a:solidFill>
              <a:schemeClr val="dk1"/>
            </a:solidFill>
            <a:prstDash val="solid"/>
            <a:miter lim="800000"/>
            <a:headEnd type="none" w="sm" len="sm"/>
            <a:tailEnd type="triangle" w="med" len="med"/>
          </a:ln>
        </p:spPr>
      </p:cxnSp>
      <p:cxnSp>
        <p:nvCxnSpPr>
          <p:cNvPr id="381" name="Google Shape;381;p24"/>
          <p:cNvCxnSpPr>
            <a:stCxn id="378" idx="0"/>
            <a:endCxn id="377" idx="2"/>
          </p:cNvCxnSpPr>
          <p:nvPr/>
        </p:nvCxnSpPr>
        <p:spPr>
          <a:xfrm rot="10800000">
            <a:off x="8462819" y="4393411"/>
            <a:ext cx="1727100" cy="743100"/>
          </a:xfrm>
          <a:prstGeom prst="straightConnector1">
            <a:avLst/>
          </a:prstGeom>
          <a:noFill/>
          <a:ln w="19050" cap="flat" cmpd="sng">
            <a:solidFill>
              <a:schemeClr val="dk1"/>
            </a:solidFill>
            <a:prstDash val="solid"/>
            <a:miter lim="800000"/>
            <a:headEnd type="none" w="sm" len="sm"/>
            <a:tailEnd type="triangle" w="med" len="med"/>
          </a:ln>
        </p:spPr>
      </p:cxnSp>
      <p:cxnSp>
        <p:nvCxnSpPr>
          <p:cNvPr id="382" name="Google Shape;382;p24"/>
          <p:cNvCxnSpPr>
            <a:stCxn id="378" idx="1"/>
            <a:endCxn id="379" idx="3"/>
          </p:cNvCxnSpPr>
          <p:nvPr/>
        </p:nvCxnSpPr>
        <p:spPr>
          <a:xfrm rot="10800000">
            <a:off x="7886631" y="5313940"/>
            <a:ext cx="1069800" cy="0"/>
          </a:xfrm>
          <a:prstGeom prst="straightConnector1">
            <a:avLst/>
          </a:prstGeom>
          <a:noFill/>
          <a:ln w="19050" cap="flat" cmpd="sng">
            <a:solidFill>
              <a:schemeClr val="dk1"/>
            </a:solidFill>
            <a:prstDash val="solid"/>
            <a:miter lim="800000"/>
            <a:headEnd type="none" w="sm" len="sm"/>
            <a:tailEnd type="triangle" w="med" len="med"/>
          </a:ln>
        </p:spPr>
      </p:cxnSp>
      <p:sp>
        <p:nvSpPr>
          <p:cNvPr id="383" name="Google Shape;383;p24"/>
          <p:cNvSpPr txBox="1"/>
          <p:nvPr/>
        </p:nvSpPr>
        <p:spPr>
          <a:xfrm>
            <a:off x="9326441" y="4581525"/>
            <a:ext cx="1427284"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dk1"/>
                </a:solidFill>
                <a:latin typeface="Calibri"/>
                <a:ea typeface="Calibri"/>
                <a:cs typeface="Calibri"/>
                <a:sym typeface="Calibri"/>
              </a:rPr>
              <a:t>Framework call you</a:t>
            </a:r>
            <a:endParaRPr/>
          </a:p>
        </p:txBody>
      </p:sp>
      <p:sp>
        <p:nvSpPr>
          <p:cNvPr id="384" name="Google Shape;384;p24"/>
          <p:cNvSpPr txBox="1"/>
          <p:nvPr/>
        </p:nvSpPr>
        <p:spPr>
          <a:xfrm>
            <a:off x="6391275" y="4591504"/>
            <a:ext cx="1333500"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dk1"/>
                </a:solidFill>
                <a:latin typeface="Calibri"/>
                <a:ea typeface="Calibri"/>
                <a:cs typeface="Calibri"/>
                <a:sym typeface="Calibri"/>
              </a:rPr>
              <a:t>You call the library</a:t>
            </a:r>
            <a:endParaRPr/>
          </a:p>
        </p:txBody>
      </p:sp>
      <p:sp>
        <p:nvSpPr>
          <p:cNvPr id="385" name="Google Shape;385;p24"/>
          <p:cNvSpPr txBox="1"/>
          <p:nvPr/>
        </p:nvSpPr>
        <p:spPr>
          <a:xfrm>
            <a:off x="8048625" y="5419725"/>
            <a:ext cx="800100"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dk1"/>
                </a:solidFill>
                <a:latin typeface="Calibri"/>
                <a:ea typeface="Calibri"/>
                <a:cs typeface="Calibri"/>
                <a:sym typeface="Calibri"/>
              </a:rPr>
              <a:t>Contains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25"/>
          <p:cNvSpPr txBox="1"/>
          <p:nvPr/>
        </p:nvSpPr>
        <p:spPr>
          <a:xfrm>
            <a:off x="261764" y="188641"/>
            <a:ext cx="11161642" cy="590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3600"/>
              <a:buFont typeface="Corben"/>
              <a:buNone/>
            </a:pPr>
            <a:r>
              <a:rPr lang="en-US" sz="3600">
                <a:solidFill>
                  <a:schemeClr val="dk1"/>
                </a:solidFill>
                <a:latin typeface="Corben"/>
                <a:ea typeface="Corben"/>
                <a:cs typeface="Corben"/>
                <a:sym typeface="Corben"/>
              </a:rPr>
              <a:t>Responsive Web Design</a:t>
            </a:r>
            <a:endParaRPr/>
          </a:p>
        </p:txBody>
      </p:sp>
      <p:pic>
        <p:nvPicPr>
          <p:cNvPr id="391" name="Google Shape;391;p25"/>
          <p:cNvPicPr preferRelativeResize="0"/>
          <p:nvPr/>
        </p:nvPicPr>
        <p:blipFill rotWithShape="1">
          <a:blip r:embed="rId3">
            <a:alphaModFix/>
          </a:blip>
          <a:srcRect/>
          <a:stretch/>
        </p:blipFill>
        <p:spPr>
          <a:xfrm>
            <a:off x="11380678" y="71203"/>
            <a:ext cx="716699" cy="707887"/>
          </a:xfrm>
          <a:prstGeom prst="rect">
            <a:avLst/>
          </a:prstGeom>
          <a:noFill/>
          <a:ln>
            <a:noFill/>
          </a:ln>
        </p:spPr>
      </p:pic>
      <p:sp>
        <p:nvSpPr>
          <p:cNvPr id="392" name="Google Shape;392;p25"/>
          <p:cNvSpPr txBox="1"/>
          <p:nvPr/>
        </p:nvSpPr>
        <p:spPr>
          <a:xfrm>
            <a:off x="261764" y="779090"/>
            <a:ext cx="11161643" cy="1754326"/>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800" b="1" i="0">
                <a:solidFill>
                  <a:srgbClr val="202124"/>
                </a:solidFill>
                <a:latin typeface="Calibri"/>
                <a:ea typeface="Calibri"/>
                <a:cs typeface="Calibri"/>
                <a:sym typeface="Calibri"/>
              </a:rPr>
              <a:t>Responsive web design </a:t>
            </a:r>
            <a:r>
              <a:rPr lang="en-US" sz="1800" b="0" i="0">
                <a:solidFill>
                  <a:srgbClr val="202124"/>
                </a:solidFill>
                <a:latin typeface="Calibri"/>
                <a:ea typeface="Calibri"/>
                <a:cs typeface="Calibri"/>
                <a:sym typeface="Calibri"/>
              </a:rPr>
              <a:t>(RWD) is </a:t>
            </a:r>
            <a:r>
              <a:rPr lang="en-US" sz="1800" b="1" i="0">
                <a:solidFill>
                  <a:srgbClr val="202124"/>
                </a:solidFill>
                <a:latin typeface="Calibri"/>
                <a:ea typeface="Calibri"/>
                <a:cs typeface="Calibri"/>
                <a:sym typeface="Calibri"/>
              </a:rPr>
              <a:t>a web development approach that creates dynamic changes to the appearance of a web application</a:t>
            </a:r>
            <a:r>
              <a:rPr lang="en-US" sz="1800" b="0" i="0">
                <a:solidFill>
                  <a:srgbClr val="202124"/>
                </a:solidFill>
                <a:latin typeface="Calibri"/>
                <a:ea typeface="Calibri"/>
                <a:cs typeface="Calibri"/>
                <a:sym typeface="Calibri"/>
              </a:rPr>
              <a:t>, depending on the screen size and orientation of the device being used to view it.</a:t>
            </a:r>
            <a:endParaRPr/>
          </a:p>
          <a:p>
            <a:pPr marL="285750" marR="0" lvl="0" indent="-285750" algn="just" rtl="0">
              <a:spcBef>
                <a:spcPts val="0"/>
              </a:spcBef>
              <a:spcAft>
                <a:spcPts val="0"/>
              </a:spcAft>
              <a:buClr>
                <a:srgbClr val="000000"/>
              </a:buClr>
              <a:buSzPts val="1800"/>
              <a:buFont typeface="Arial"/>
              <a:buChar char="•"/>
            </a:pPr>
            <a:r>
              <a:rPr lang="en-US" sz="1800" b="0" i="0">
                <a:solidFill>
                  <a:srgbClr val="000000"/>
                </a:solidFill>
                <a:latin typeface="Calibri"/>
                <a:ea typeface="Calibri"/>
                <a:cs typeface="Calibri"/>
                <a:sym typeface="Calibri"/>
              </a:rPr>
              <a:t>Responsive Web Design is about using HTML and CSS to automatically resize, hide, shrink, or enlarge a website to make it look good on all devices (desktops, tablets, and phones).</a:t>
            </a:r>
            <a:endParaRPr/>
          </a:p>
          <a:p>
            <a:pPr marL="0" marR="0" lvl="0" indent="0" algn="just" rtl="0">
              <a:spcBef>
                <a:spcPts val="0"/>
              </a:spcBef>
              <a:spcAft>
                <a:spcPts val="0"/>
              </a:spcAft>
              <a:buNone/>
            </a:pPr>
            <a:endParaRPr sz="1800">
              <a:solidFill>
                <a:srgbClr val="000000"/>
              </a:solidFill>
              <a:latin typeface="Calibri"/>
              <a:ea typeface="Calibri"/>
              <a:cs typeface="Calibri"/>
              <a:sym typeface="Calibri"/>
            </a:endParaRPr>
          </a:p>
          <a:p>
            <a:pPr marL="0" marR="0" lvl="0" indent="0" algn="just" rtl="0">
              <a:spcBef>
                <a:spcPts val="0"/>
              </a:spcBef>
              <a:spcAft>
                <a:spcPts val="0"/>
              </a:spcAft>
              <a:buNone/>
            </a:pPr>
            <a:r>
              <a:rPr lang="en-US" sz="1800">
                <a:solidFill>
                  <a:srgbClr val="063C64"/>
                </a:solidFill>
                <a:latin typeface="Calibri"/>
                <a:ea typeface="Calibri"/>
                <a:cs typeface="Calibri"/>
                <a:sym typeface="Calibri"/>
              </a:rPr>
              <a:t>Now a days, all the frameworks are designed to adapt the UI according to the screen size of the device.</a:t>
            </a:r>
            <a:endParaRPr sz="1800">
              <a:solidFill>
                <a:srgbClr val="063C64"/>
              </a:solidFill>
              <a:latin typeface="Calibri"/>
              <a:ea typeface="Calibri"/>
              <a:cs typeface="Calibri"/>
              <a:sym typeface="Calibri"/>
            </a:endParaRPr>
          </a:p>
        </p:txBody>
      </p:sp>
      <p:sp>
        <p:nvSpPr>
          <p:cNvPr id="393" name="Google Shape;393;p25"/>
          <p:cNvSpPr txBox="1">
            <a:spLocks noGrp="1"/>
          </p:cNvSpPr>
          <p:nvPr>
            <p:ph type="ftr" idx="11"/>
          </p:nvPr>
        </p:nvSpPr>
        <p:spPr>
          <a:xfrm>
            <a:off x="10177670" y="6639339"/>
            <a:ext cx="2014330" cy="147458"/>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Calibri"/>
              <a:buNone/>
            </a:pPr>
            <a:r>
              <a:rPr lang="en-US" sz="1200" b="1" i="0" u="none" strike="noStrike" cap="none">
                <a:solidFill>
                  <a:srgbClr val="000000"/>
                </a:solidFill>
                <a:latin typeface="Calibri"/>
                <a:ea typeface="Calibri"/>
                <a:cs typeface="Calibri"/>
                <a:sym typeface="Calibri"/>
              </a:rPr>
              <a:t>www.anubhavtrainings.com</a:t>
            </a:r>
            <a:endParaRPr/>
          </a:p>
        </p:txBody>
      </p:sp>
      <p:pic>
        <p:nvPicPr>
          <p:cNvPr id="394" name="Google Shape;394;p25"/>
          <p:cNvPicPr preferRelativeResize="0"/>
          <p:nvPr/>
        </p:nvPicPr>
        <p:blipFill rotWithShape="1">
          <a:blip r:embed="rId4">
            <a:alphaModFix/>
          </a:blip>
          <a:srcRect/>
          <a:stretch/>
        </p:blipFill>
        <p:spPr>
          <a:xfrm>
            <a:off x="2991227" y="2931046"/>
            <a:ext cx="5466973" cy="3050654"/>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26"/>
          <p:cNvSpPr txBox="1"/>
          <p:nvPr/>
        </p:nvSpPr>
        <p:spPr>
          <a:xfrm>
            <a:off x="261764" y="188641"/>
            <a:ext cx="11161642" cy="590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3600"/>
              <a:buFont typeface="Corben"/>
              <a:buNone/>
            </a:pPr>
            <a:r>
              <a:rPr lang="en-US" sz="3600">
                <a:solidFill>
                  <a:schemeClr val="dk1"/>
                </a:solidFill>
                <a:latin typeface="Corben"/>
                <a:ea typeface="Corben"/>
                <a:cs typeface="Corben"/>
                <a:sym typeface="Corben"/>
              </a:rPr>
              <a:t>Structure of UI5 Framework </a:t>
            </a:r>
            <a:endParaRPr/>
          </a:p>
        </p:txBody>
      </p:sp>
      <p:pic>
        <p:nvPicPr>
          <p:cNvPr id="400" name="Google Shape;400;p26"/>
          <p:cNvPicPr preferRelativeResize="0"/>
          <p:nvPr/>
        </p:nvPicPr>
        <p:blipFill rotWithShape="1">
          <a:blip r:embed="rId3">
            <a:alphaModFix/>
          </a:blip>
          <a:srcRect/>
          <a:stretch/>
        </p:blipFill>
        <p:spPr>
          <a:xfrm>
            <a:off x="11380678" y="71203"/>
            <a:ext cx="716699" cy="707887"/>
          </a:xfrm>
          <a:prstGeom prst="rect">
            <a:avLst/>
          </a:prstGeom>
          <a:noFill/>
          <a:ln>
            <a:noFill/>
          </a:ln>
        </p:spPr>
      </p:pic>
      <p:sp>
        <p:nvSpPr>
          <p:cNvPr id="401" name="Google Shape;401;p26"/>
          <p:cNvSpPr txBox="1"/>
          <p:nvPr/>
        </p:nvSpPr>
        <p:spPr>
          <a:xfrm>
            <a:off x="261764" y="779090"/>
            <a:ext cx="11161643" cy="203132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800">
                <a:solidFill>
                  <a:schemeClr val="dk1"/>
                </a:solidFill>
                <a:latin typeface="Calibri"/>
                <a:ea typeface="Calibri"/>
                <a:cs typeface="Calibri"/>
                <a:sym typeface="Calibri"/>
              </a:rPr>
              <a:t>The UI5 framework is built on top of open standards like HTML5, CSS, JS, and jQuery. UI5 Framework composed of two major components.</a:t>
            </a:r>
            <a:endParaRPr/>
          </a:p>
          <a:p>
            <a:pPr marL="0" marR="0" lvl="0" indent="0" algn="just" rtl="0">
              <a:spcBef>
                <a:spcPts val="0"/>
              </a:spcBef>
              <a:spcAft>
                <a:spcPts val="0"/>
              </a:spcAft>
              <a:buNone/>
            </a:pPr>
            <a:r>
              <a:rPr lang="en-US" sz="1800">
                <a:solidFill>
                  <a:schemeClr val="dk1"/>
                </a:solidFill>
                <a:latin typeface="Calibri"/>
                <a:ea typeface="Calibri"/>
                <a:cs typeface="Calibri"/>
                <a:sym typeface="Calibri"/>
              </a:rPr>
              <a:t>1.</a:t>
            </a:r>
            <a:r>
              <a:rPr lang="en-US" sz="1800" b="1">
                <a:solidFill>
                  <a:schemeClr val="dk1"/>
                </a:solidFill>
                <a:latin typeface="Calibri"/>
                <a:ea typeface="Calibri"/>
                <a:cs typeface="Calibri"/>
                <a:sym typeface="Calibri"/>
              </a:rPr>
              <a:t>Design Time Components: </a:t>
            </a:r>
            <a:r>
              <a:rPr lang="en-US" sz="1800">
                <a:solidFill>
                  <a:schemeClr val="dk1"/>
                </a:solidFill>
                <a:latin typeface="Calibri"/>
                <a:ea typeface="Calibri"/>
                <a:cs typeface="Calibri"/>
                <a:sym typeface="Calibri"/>
              </a:rPr>
              <a:t>It helps us to designing a new application from scratch , it consists of lots of libraries which help to design our application.</a:t>
            </a:r>
            <a:endParaRPr/>
          </a:p>
          <a:p>
            <a:pPr marL="0" marR="0" lvl="0" indent="0" algn="just" rtl="0">
              <a:spcBef>
                <a:spcPts val="0"/>
              </a:spcBef>
              <a:spcAft>
                <a:spcPts val="0"/>
              </a:spcAft>
              <a:buNone/>
            </a:pPr>
            <a:r>
              <a:rPr lang="en-US" sz="1800">
                <a:solidFill>
                  <a:schemeClr val="dk1"/>
                </a:solidFill>
                <a:latin typeface="Calibri"/>
                <a:ea typeface="Calibri"/>
                <a:cs typeface="Calibri"/>
                <a:sym typeface="Calibri"/>
              </a:rPr>
              <a:t>2. </a:t>
            </a:r>
            <a:r>
              <a:rPr lang="en-US" sz="1800" b="1">
                <a:solidFill>
                  <a:schemeClr val="dk1"/>
                </a:solidFill>
                <a:latin typeface="Calibri"/>
                <a:ea typeface="Calibri"/>
                <a:cs typeface="Calibri"/>
                <a:sym typeface="Calibri"/>
              </a:rPr>
              <a:t>Runtime Components: </a:t>
            </a:r>
            <a:r>
              <a:rPr lang="en-US" sz="1800">
                <a:solidFill>
                  <a:schemeClr val="dk1"/>
                </a:solidFill>
                <a:latin typeface="Calibri"/>
                <a:ea typeface="Calibri"/>
                <a:cs typeface="Calibri"/>
                <a:sym typeface="Calibri"/>
              </a:rPr>
              <a:t>It consists of the renderer which is helpful for the conversion of ui5 code into the browser friendly code(HTML+CSS+JS)</a:t>
            </a:r>
            <a:endParaRPr/>
          </a:p>
          <a:p>
            <a:pPr marL="0" marR="0" lvl="0" indent="0" algn="just" rtl="0">
              <a:spcBef>
                <a:spcPts val="0"/>
              </a:spcBef>
              <a:spcAft>
                <a:spcPts val="0"/>
              </a:spcAft>
              <a:buNone/>
            </a:pPr>
            <a:r>
              <a:rPr lang="en-US" sz="1800">
                <a:solidFill>
                  <a:srgbClr val="22725C"/>
                </a:solidFill>
                <a:latin typeface="Calibri"/>
                <a:ea typeface="Calibri"/>
                <a:cs typeface="Calibri"/>
                <a:sym typeface="Calibri"/>
              </a:rPr>
              <a:t>The Browser only Understand the HTML , CSS , JavaScript.</a:t>
            </a:r>
            <a:endParaRPr/>
          </a:p>
        </p:txBody>
      </p:sp>
      <p:sp>
        <p:nvSpPr>
          <p:cNvPr id="402" name="Google Shape;402;p26"/>
          <p:cNvSpPr txBox="1">
            <a:spLocks noGrp="1"/>
          </p:cNvSpPr>
          <p:nvPr>
            <p:ph type="ftr" idx="11"/>
          </p:nvPr>
        </p:nvSpPr>
        <p:spPr>
          <a:xfrm>
            <a:off x="10177670" y="6639339"/>
            <a:ext cx="2014330" cy="147458"/>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Calibri"/>
              <a:buNone/>
            </a:pPr>
            <a:r>
              <a:rPr lang="en-US" sz="1200" b="1" i="0" u="none" strike="noStrike" cap="none">
                <a:solidFill>
                  <a:srgbClr val="000000"/>
                </a:solidFill>
                <a:latin typeface="Calibri"/>
                <a:ea typeface="Calibri"/>
                <a:cs typeface="Calibri"/>
                <a:sym typeface="Calibri"/>
              </a:rPr>
              <a:t>www.anubhavtrainings.com</a:t>
            </a:r>
            <a:endParaRPr/>
          </a:p>
        </p:txBody>
      </p:sp>
      <p:grpSp>
        <p:nvGrpSpPr>
          <p:cNvPr id="403" name="Google Shape;403;p26"/>
          <p:cNvGrpSpPr/>
          <p:nvPr/>
        </p:nvGrpSpPr>
        <p:grpSpPr>
          <a:xfrm>
            <a:off x="287955" y="2925382"/>
            <a:ext cx="10103818" cy="3646868"/>
            <a:chOff x="1116833" y="2006075"/>
            <a:chExt cx="9794331" cy="3142353"/>
          </a:xfrm>
        </p:grpSpPr>
        <p:sp>
          <p:nvSpPr>
            <p:cNvPr id="404" name="Google Shape;404;p26"/>
            <p:cNvSpPr/>
            <p:nvPr/>
          </p:nvSpPr>
          <p:spPr>
            <a:xfrm>
              <a:off x="1603884" y="3164441"/>
              <a:ext cx="4608512" cy="1440160"/>
            </a:xfrm>
            <a:prstGeom prst="rect">
              <a:avLst/>
            </a:prstGeom>
            <a:gradFill>
              <a:gsLst>
                <a:gs pos="0">
                  <a:srgbClr val="F9A69F"/>
                </a:gs>
                <a:gs pos="50000">
                  <a:srgbClr val="F69791"/>
                </a:gs>
                <a:gs pos="100000">
                  <a:srgbClr val="FA847C"/>
                </a:gs>
              </a:gsLst>
              <a:lin ang="5400000" scaled="0"/>
            </a:gradFill>
            <a:ln w="9525"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lt1"/>
                  </a:solidFill>
                  <a:latin typeface="Calibri"/>
                  <a:ea typeface="Calibri"/>
                  <a:cs typeface="Calibri"/>
                  <a:sym typeface="Calibri"/>
                </a:rPr>
                <a:t>SAP UI5 Design Time Component</a:t>
              </a:r>
              <a:endParaRPr/>
            </a:p>
            <a:p>
              <a:pPr marL="0" marR="0" lvl="0" indent="0" algn="ctr" rtl="0">
                <a:spcBef>
                  <a:spcPts val="0"/>
                </a:spcBef>
                <a:spcAft>
                  <a:spcPts val="0"/>
                </a:spcAft>
                <a:buNone/>
              </a:pPr>
              <a:endParaRPr sz="2400">
                <a:solidFill>
                  <a:schemeClr val="lt1"/>
                </a:solidFill>
                <a:latin typeface="Calibri"/>
                <a:ea typeface="Calibri"/>
                <a:cs typeface="Calibri"/>
                <a:sym typeface="Calibri"/>
              </a:endParaRPr>
            </a:p>
            <a:p>
              <a:pPr marL="0" marR="0" lvl="0" indent="0" algn="ctr" rtl="0">
                <a:spcBef>
                  <a:spcPts val="0"/>
                </a:spcBef>
                <a:spcAft>
                  <a:spcPts val="0"/>
                </a:spcAft>
                <a:buNone/>
              </a:pPr>
              <a:endParaRPr sz="2400">
                <a:solidFill>
                  <a:schemeClr val="lt1"/>
                </a:solidFill>
                <a:latin typeface="Calibri"/>
                <a:ea typeface="Calibri"/>
                <a:cs typeface="Calibri"/>
                <a:sym typeface="Calibri"/>
              </a:endParaRPr>
            </a:p>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405" name="Google Shape;405;p26"/>
            <p:cNvSpPr/>
            <p:nvPr/>
          </p:nvSpPr>
          <p:spPr>
            <a:xfrm>
              <a:off x="6212396" y="3164441"/>
              <a:ext cx="2810439" cy="1440160"/>
            </a:xfrm>
            <a:prstGeom prst="rect">
              <a:avLst/>
            </a:prstGeom>
            <a:gradFill>
              <a:gsLst>
                <a:gs pos="0">
                  <a:srgbClr val="9A9A9A"/>
                </a:gs>
                <a:gs pos="50000">
                  <a:srgbClr val="8D8D8D"/>
                </a:gs>
                <a:gs pos="100000">
                  <a:srgbClr val="787878"/>
                </a:gs>
              </a:gsLst>
              <a:lin ang="540000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SAPUI5 Runtime Component</a:t>
              </a:r>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06" name="Google Shape;406;p26"/>
            <p:cNvSpPr/>
            <p:nvPr/>
          </p:nvSpPr>
          <p:spPr>
            <a:xfrm>
              <a:off x="2387588" y="4780004"/>
              <a:ext cx="1368152" cy="360040"/>
            </a:xfrm>
            <a:prstGeom prst="rect">
              <a:avLst/>
            </a:prstGeom>
            <a:solidFill>
              <a:schemeClr val="accent1"/>
            </a:solidFill>
            <a:ln w="12700" cap="flat" cmpd="sng">
              <a:solidFill>
                <a:srgbClr val="384B9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lt1"/>
                  </a:solidFill>
                  <a:latin typeface="Calibri"/>
                  <a:ea typeface="Calibri"/>
                  <a:cs typeface="Calibri"/>
                  <a:sym typeface="Calibri"/>
                </a:rPr>
                <a:t>HTML5</a:t>
              </a:r>
              <a:endParaRPr/>
            </a:p>
          </p:txBody>
        </p:sp>
        <p:sp>
          <p:nvSpPr>
            <p:cNvPr id="407" name="Google Shape;407;p26"/>
            <p:cNvSpPr/>
            <p:nvPr/>
          </p:nvSpPr>
          <p:spPr>
            <a:xfrm>
              <a:off x="3908140" y="4788388"/>
              <a:ext cx="1368152" cy="360040"/>
            </a:xfrm>
            <a:prstGeom prst="rect">
              <a:avLst/>
            </a:prstGeom>
            <a:solidFill>
              <a:schemeClr val="accent1"/>
            </a:solidFill>
            <a:ln w="12700" cap="flat" cmpd="sng">
              <a:solidFill>
                <a:srgbClr val="384B9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lt1"/>
                  </a:solidFill>
                  <a:latin typeface="Calibri"/>
                  <a:ea typeface="Calibri"/>
                  <a:cs typeface="Calibri"/>
                  <a:sym typeface="Calibri"/>
                </a:rPr>
                <a:t>CSS</a:t>
              </a:r>
              <a:endParaRPr/>
            </a:p>
          </p:txBody>
        </p:sp>
        <p:sp>
          <p:nvSpPr>
            <p:cNvPr id="408" name="Google Shape;408;p26"/>
            <p:cNvSpPr/>
            <p:nvPr/>
          </p:nvSpPr>
          <p:spPr>
            <a:xfrm>
              <a:off x="5483932" y="4788388"/>
              <a:ext cx="1368152" cy="360040"/>
            </a:xfrm>
            <a:prstGeom prst="rect">
              <a:avLst/>
            </a:prstGeom>
            <a:solidFill>
              <a:schemeClr val="accent1"/>
            </a:solidFill>
            <a:ln w="12700" cap="flat" cmpd="sng">
              <a:solidFill>
                <a:srgbClr val="384B9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lt1"/>
                  </a:solidFill>
                  <a:latin typeface="Calibri"/>
                  <a:ea typeface="Calibri"/>
                  <a:cs typeface="Calibri"/>
                  <a:sym typeface="Calibri"/>
                </a:rPr>
                <a:t>JS</a:t>
              </a:r>
              <a:endParaRPr/>
            </a:p>
          </p:txBody>
        </p:sp>
        <p:sp>
          <p:nvSpPr>
            <p:cNvPr id="409" name="Google Shape;409;p26"/>
            <p:cNvSpPr/>
            <p:nvPr/>
          </p:nvSpPr>
          <p:spPr>
            <a:xfrm>
              <a:off x="7077608" y="4788388"/>
              <a:ext cx="1368152" cy="360040"/>
            </a:xfrm>
            <a:prstGeom prst="rect">
              <a:avLst/>
            </a:prstGeom>
            <a:solidFill>
              <a:schemeClr val="accent1"/>
            </a:solidFill>
            <a:ln w="12700" cap="flat" cmpd="sng">
              <a:solidFill>
                <a:srgbClr val="384B9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lt1"/>
                  </a:solidFill>
                  <a:latin typeface="Calibri"/>
                  <a:ea typeface="Calibri"/>
                  <a:cs typeface="Calibri"/>
                  <a:sym typeface="Calibri"/>
                </a:rPr>
                <a:t>jQuery</a:t>
              </a:r>
              <a:endParaRPr/>
            </a:p>
          </p:txBody>
        </p:sp>
        <p:sp>
          <p:nvSpPr>
            <p:cNvPr id="410" name="Google Shape;410;p26"/>
            <p:cNvSpPr/>
            <p:nvPr/>
          </p:nvSpPr>
          <p:spPr>
            <a:xfrm>
              <a:off x="1766352" y="4279456"/>
              <a:ext cx="1296144" cy="288032"/>
            </a:xfrm>
            <a:prstGeom prst="rect">
              <a:avLst/>
            </a:prstGeom>
            <a:solidFill>
              <a:srgbClr val="FF0000"/>
            </a:solidFill>
            <a:ln w="12700" cap="flat" cmpd="sng">
              <a:solidFill>
                <a:srgbClr val="384B9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sap.ui.core</a:t>
              </a:r>
              <a:endParaRPr/>
            </a:p>
          </p:txBody>
        </p:sp>
        <p:sp>
          <p:nvSpPr>
            <p:cNvPr id="411" name="Google Shape;411;p26"/>
            <p:cNvSpPr/>
            <p:nvPr/>
          </p:nvSpPr>
          <p:spPr>
            <a:xfrm>
              <a:off x="3204828" y="4279456"/>
              <a:ext cx="1361452" cy="288032"/>
            </a:xfrm>
            <a:prstGeom prst="rect">
              <a:avLst/>
            </a:prstGeom>
            <a:solidFill>
              <a:srgbClr val="FF0000"/>
            </a:solidFill>
            <a:ln w="12700" cap="flat" cmpd="sng">
              <a:solidFill>
                <a:srgbClr val="384B9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chemeClr val="lt1"/>
                  </a:solidFill>
                  <a:latin typeface="Calibri"/>
                  <a:ea typeface="Calibri"/>
                  <a:cs typeface="Calibri"/>
                  <a:sym typeface="Calibri"/>
                </a:rPr>
                <a:t>sap.ui.unified</a:t>
              </a:r>
              <a:endParaRPr/>
            </a:p>
          </p:txBody>
        </p:sp>
        <p:sp>
          <p:nvSpPr>
            <p:cNvPr id="412" name="Google Shape;412;p26"/>
            <p:cNvSpPr/>
            <p:nvPr/>
          </p:nvSpPr>
          <p:spPr>
            <a:xfrm>
              <a:off x="4708612" y="4256835"/>
              <a:ext cx="1440158" cy="310654"/>
            </a:xfrm>
            <a:prstGeom prst="rect">
              <a:avLst/>
            </a:prstGeom>
            <a:solidFill>
              <a:srgbClr val="FF0000"/>
            </a:solidFill>
            <a:ln w="12700" cap="flat" cmpd="sng">
              <a:solidFill>
                <a:srgbClr val="384B9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chemeClr val="lt1"/>
                  </a:solidFill>
                  <a:latin typeface="Calibri"/>
                  <a:ea typeface="Calibri"/>
                  <a:cs typeface="Calibri"/>
                  <a:sym typeface="Calibri"/>
                </a:rPr>
                <a:t>sap.ui.core.mvc</a:t>
              </a:r>
              <a:endParaRPr/>
            </a:p>
          </p:txBody>
        </p:sp>
        <p:sp>
          <p:nvSpPr>
            <p:cNvPr id="413" name="Google Shape;413;p26"/>
            <p:cNvSpPr/>
            <p:nvPr/>
          </p:nvSpPr>
          <p:spPr>
            <a:xfrm>
              <a:off x="2479732" y="3582946"/>
              <a:ext cx="1296144" cy="288032"/>
            </a:xfrm>
            <a:prstGeom prst="rect">
              <a:avLst/>
            </a:prstGeom>
            <a:solidFill>
              <a:srgbClr val="22725C"/>
            </a:solidFill>
            <a:ln w="12700" cap="flat" cmpd="sng">
              <a:solidFill>
                <a:srgbClr val="384B9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chemeClr val="lt1"/>
                  </a:solidFill>
                  <a:latin typeface="Calibri"/>
                  <a:ea typeface="Calibri"/>
                  <a:cs typeface="Calibri"/>
                  <a:sym typeface="Calibri"/>
                </a:rPr>
                <a:t>sap.m</a:t>
              </a:r>
              <a:endParaRPr/>
            </a:p>
          </p:txBody>
        </p:sp>
        <p:sp>
          <p:nvSpPr>
            <p:cNvPr id="414" name="Google Shape;414;p26"/>
            <p:cNvSpPr/>
            <p:nvPr/>
          </p:nvSpPr>
          <p:spPr>
            <a:xfrm>
              <a:off x="2479732" y="3912131"/>
              <a:ext cx="1296144" cy="288032"/>
            </a:xfrm>
            <a:prstGeom prst="rect">
              <a:avLst/>
            </a:prstGeom>
            <a:solidFill>
              <a:srgbClr val="22725C"/>
            </a:solidFill>
            <a:ln w="12700" cap="flat" cmpd="sng">
              <a:solidFill>
                <a:srgbClr val="384B9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chemeClr val="lt1"/>
                  </a:solidFill>
                  <a:latin typeface="Calibri"/>
                  <a:ea typeface="Calibri"/>
                  <a:cs typeface="Calibri"/>
                  <a:sym typeface="Calibri"/>
                </a:rPr>
                <a:t>sap.ui.table</a:t>
              </a:r>
              <a:endParaRPr/>
            </a:p>
          </p:txBody>
        </p:sp>
        <p:sp>
          <p:nvSpPr>
            <p:cNvPr id="415" name="Google Shape;415;p26"/>
            <p:cNvSpPr/>
            <p:nvPr/>
          </p:nvSpPr>
          <p:spPr>
            <a:xfrm>
              <a:off x="3910480" y="3584576"/>
              <a:ext cx="1296144" cy="288032"/>
            </a:xfrm>
            <a:prstGeom prst="rect">
              <a:avLst/>
            </a:prstGeom>
            <a:solidFill>
              <a:srgbClr val="22725C"/>
            </a:solidFill>
            <a:ln w="12700" cap="flat" cmpd="sng">
              <a:solidFill>
                <a:srgbClr val="384B9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chemeClr val="lt1"/>
                  </a:solidFill>
                  <a:latin typeface="Calibri"/>
                  <a:ea typeface="Calibri"/>
                  <a:cs typeface="Calibri"/>
                  <a:sym typeface="Calibri"/>
                </a:rPr>
                <a:t>sap.ui.comp</a:t>
              </a:r>
              <a:endParaRPr/>
            </a:p>
          </p:txBody>
        </p:sp>
        <p:sp>
          <p:nvSpPr>
            <p:cNvPr id="416" name="Google Shape;416;p26"/>
            <p:cNvSpPr/>
            <p:nvPr/>
          </p:nvSpPr>
          <p:spPr>
            <a:xfrm>
              <a:off x="3918208" y="3912131"/>
              <a:ext cx="1296144" cy="288032"/>
            </a:xfrm>
            <a:prstGeom prst="rect">
              <a:avLst/>
            </a:prstGeom>
            <a:solidFill>
              <a:srgbClr val="22725C"/>
            </a:solidFill>
            <a:ln w="12700" cap="flat" cmpd="sng">
              <a:solidFill>
                <a:srgbClr val="384B9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chemeClr val="lt1"/>
                  </a:solidFill>
                  <a:latin typeface="Calibri"/>
                  <a:ea typeface="Calibri"/>
                  <a:cs typeface="Calibri"/>
                  <a:sym typeface="Calibri"/>
                </a:rPr>
                <a:t>sap.ui.layout</a:t>
              </a:r>
              <a:endParaRPr/>
            </a:p>
          </p:txBody>
        </p:sp>
        <p:sp>
          <p:nvSpPr>
            <p:cNvPr id="417" name="Google Shape;417;p26"/>
            <p:cNvSpPr/>
            <p:nvPr/>
          </p:nvSpPr>
          <p:spPr>
            <a:xfrm>
              <a:off x="2773219" y="2118884"/>
              <a:ext cx="1388978" cy="604369"/>
            </a:xfrm>
            <a:prstGeom prst="rect">
              <a:avLst/>
            </a:prstGeom>
            <a:solidFill>
              <a:schemeClr val="accent1"/>
            </a:solidFill>
            <a:ln w="12700" cap="flat" cmpd="sng">
              <a:solidFill>
                <a:srgbClr val="384B9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chemeClr val="lt1"/>
                  </a:solidFill>
                  <a:latin typeface="Calibri"/>
                  <a:ea typeface="Calibri"/>
                  <a:cs typeface="Calibri"/>
                  <a:sym typeface="Calibri"/>
                </a:rPr>
                <a:t>BAS or VS Code</a:t>
              </a:r>
              <a:endParaRPr/>
            </a:p>
          </p:txBody>
        </p:sp>
        <p:sp>
          <p:nvSpPr>
            <p:cNvPr id="418" name="Google Shape;418;p26"/>
            <p:cNvSpPr/>
            <p:nvPr/>
          </p:nvSpPr>
          <p:spPr>
            <a:xfrm>
              <a:off x="1116833" y="2694877"/>
              <a:ext cx="422823" cy="349780"/>
            </a:xfrm>
            <a:prstGeom prst="smileyFace">
              <a:avLst>
                <a:gd name="adj" fmla="val 4653"/>
              </a:avLst>
            </a:prstGeom>
            <a:solidFill>
              <a:schemeClr val="accent4"/>
            </a:solidFill>
            <a:ln w="12700" cap="flat" cmpd="sng">
              <a:solidFill>
                <a:srgbClr val="43967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cxnSp>
          <p:nvCxnSpPr>
            <p:cNvPr id="419" name="Google Shape;419;p26"/>
            <p:cNvCxnSpPr>
              <a:stCxn id="418" idx="6"/>
              <a:endCxn id="417" idx="1"/>
            </p:cNvCxnSpPr>
            <p:nvPr/>
          </p:nvCxnSpPr>
          <p:spPr>
            <a:xfrm rot="10800000" flipH="1">
              <a:off x="1539656" y="2420967"/>
              <a:ext cx="1233600" cy="448800"/>
            </a:xfrm>
            <a:prstGeom prst="bentConnector3">
              <a:avLst>
                <a:gd name="adj1" fmla="val 112554"/>
              </a:avLst>
            </a:prstGeom>
            <a:noFill/>
            <a:ln w="9525" cap="flat" cmpd="sng">
              <a:solidFill>
                <a:schemeClr val="accent1"/>
              </a:solidFill>
              <a:prstDash val="solid"/>
              <a:miter lim="800000"/>
              <a:headEnd type="none" w="sm" len="sm"/>
              <a:tailEnd type="triangle" w="med" len="med"/>
            </a:ln>
          </p:spPr>
        </p:cxnSp>
        <p:cxnSp>
          <p:nvCxnSpPr>
            <p:cNvPr id="420" name="Google Shape;420;p26"/>
            <p:cNvCxnSpPr>
              <a:stCxn id="417" idx="3"/>
              <a:endCxn id="421" idx="1"/>
            </p:cNvCxnSpPr>
            <p:nvPr/>
          </p:nvCxnSpPr>
          <p:spPr>
            <a:xfrm rot="10800000" flipH="1">
              <a:off x="4162197" y="2397069"/>
              <a:ext cx="2372700" cy="24000"/>
            </a:xfrm>
            <a:prstGeom prst="straightConnector1">
              <a:avLst/>
            </a:prstGeom>
            <a:noFill/>
            <a:ln w="9525" cap="flat" cmpd="sng">
              <a:solidFill>
                <a:schemeClr val="accent1"/>
              </a:solidFill>
              <a:prstDash val="solid"/>
              <a:miter lim="800000"/>
              <a:headEnd type="none" w="sm" len="sm"/>
              <a:tailEnd type="triangle" w="med" len="med"/>
            </a:ln>
          </p:spPr>
        </p:cxnSp>
        <p:sp>
          <p:nvSpPr>
            <p:cNvPr id="422" name="Google Shape;422;p26"/>
            <p:cNvSpPr/>
            <p:nvPr/>
          </p:nvSpPr>
          <p:spPr>
            <a:xfrm>
              <a:off x="3467708" y="2703286"/>
              <a:ext cx="203077" cy="461155"/>
            </a:xfrm>
            <a:prstGeom prst="upArrow">
              <a:avLst>
                <a:gd name="adj1" fmla="val 50000"/>
                <a:gd name="adj2" fmla="val 50000"/>
              </a:avLst>
            </a:prstGeom>
            <a:solidFill>
              <a:schemeClr val="accent1"/>
            </a:solidFill>
            <a:ln w="12700" cap="flat" cmpd="sng">
              <a:solidFill>
                <a:srgbClr val="384B9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423" name="Google Shape;423;p26"/>
            <p:cNvSpPr/>
            <p:nvPr/>
          </p:nvSpPr>
          <p:spPr>
            <a:xfrm>
              <a:off x="9022836" y="3582946"/>
              <a:ext cx="853582" cy="243261"/>
            </a:xfrm>
            <a:prstGeom prst="stripedRightArrow">
              <a:avLst>
                <a:gd name="adj1" fmla="val 50000"/>
                <a:gd name="adj2" fmla="val 50000"/>
              </a:avLst>
            </a:prstGeom>
            <a:solidFill>
              <a:schemeClr val="accent1"/>
            </a:solidFill>
            <a:ln w="12700" cap="flat" cmpd="sng">
              <a:solidFill>
                <a:srgbClr val="384B9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424" name="Google Shape;424;p26"/>
            <p:cNvSpPr/>
            <p:nvPr/>
          </p:nvSpPr>
          <p:spPr>
            <a:xfrm>
              <a:off x="9876418" y="3426183"/>
              <a:ext cx="1034746" cy="916674"/>
            </a:xfrm>
            <a:prstGeom prst="foldedCorner">
              <a:avLst>
                <a:gd name="adj" fmla="val 16667"/>
              </a:avLst>
            </a:prstGeom>
            <a:solidFill>
              <a:schemeClr val="accent1"/>
            </a:solidFill>
            <a:ln w="12700" cap="flat" cmpd="sng">
              <a:solidFill>
                <a:srgbClr val="384B9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chemeClr val="lt1"/>
                  </a:solidFill>
                  <a:latin typeface="Calibri"/>
                  <a:ea typeface="Calibri"/>
                  <a:cs typeface="Calibri"/>
                  <a:sym typeface="Calibri"/>
                </a:rPr>
                <a:t>HTML+CSS+JS</a:t>
              </a:r>
              <a:endParaRPr/>
            </a:p>
          </p:txBody>
        </p:sp>
        <p:sp>
          <p:nvSpPr>
            <p:cNvPr id="425" name="Google Shape;425;p26"/>
            <p:cNvSpPr/>
            <p:nvPr/>
          </p:nvSpPr>
          <p:spPr>
            <a:xfrm>
              <a:off x="6924092" y="3826206"/>
              <a:ext cx="1582492" cy="609410"/>
            </a:xfrm>
            <a:prstGeom prst="cube">
              <a:avLst>
                <a:gd name="adj" fmla="val 25000"/>
              </a:avLst>
            </a:prstGeom>
            <a:solidFill>
              <a:schemeClr val="accent1"/>
            </a:solidFill>
            <a:ln w="12700" cap="flat" cmpd="sng">
              <a:solidFill>
                <a:srgbClr val="384B9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lt1"/>
                  </a:solidFill>
                  <a:latin typeface="Calibri"/>
                  <a:ea typeface="Calibri"/>
                  <a:cs typeface="Calibri"/>
                  <a:sym typeface="Calibri"/>
                </a:rPr>
                <a:t>Renderer</a:t>
              </a:r>
              <a:endParaRPr/>
            </a:p>
          </p:txBody>
        </p:sp>
        <p:cxnSp>
          <p:nvCxnSpPr>
            <p:cNvPr id="426" name="Google Shape;426;p26"/>
            <p:cNvCxnSpPr>
              <a:stCxn id="421" idx="2"/>
            </p:cNvCxnSpPr>
            <p:nvPr/>
          </p:nvCxnSpPr>
          <p:spPr>
            <a:xfrm rot="5400000">
              <a:off x="6729692" y="2970004"/>
              <a:ext cx="376500" cy="12300"/>
            </a:xfrm>
            <a:prstGeom prst="bentConnector3">
              <a:avLst>
                <a:gd name="adj1" fmla="val 50000"/>
              </a:avLst>
            </a:prstGeom>
            <a:noFill/>
            <a:ln w="9525" cap="flat" cmpd="sng">
              <a:solidFill>
                <a:schemeClr val="accent1"/>
              </a:solidFill>
              <a:prstDash val="solid"/>
              <a:miter lim="800000"/>
              <a:headEnd type="none" w="sm" len="sm"/>
              <a:tailEnd type="triangle" w="med" len="med"/>
            </a:ln>
          </p:spPr>
        </p:cxnSp>
        <p:sp>
          <p:nvSpPr>
            <p:cNvPr id="421" name="Google Shape;421;p26"/>
            <p:cNvSpPr/>
            <p:nvPr/>
          </p:nvSpPr>
          <p:spPr>
            <a:xfrm>
              <a:off x="6425070" y="2006075"/>
              <a:ext cx="998044" cy="781829"/>
            </a:xfrm>
            <a:prstGeom prst="verticalScroll">
              <a:avLst>
                <a:gd name="adj" fmla="val 12500"/>
              </a:avLst>
            </a:prstGeom>
            <a:solidFill>
              <a:schemeClr val="accent1"/>
            </a:solidFill>
            <a:ln w="12700" cap="flat" cmpd="sng">
              <a:solidFill>
                <a:srgbClr val="384B9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lt1"/>
                  </a:solidFill>
                  <a:latin typeface="Calibri"/>
                  <a:ea typeface="Calibri"/>
                  <a:cs typeface="Calibri"/>
                  <a:sym typeface="Calibri"/>
                </a:rPr>
                <a:t>App</a:t>
              </a:r>
              <a:endParaRPr/>
            </a:p>
          </p:txBody>
        </p:sp>
      </p:grpSp>
      <p:sp>
        <p:nvSpPr>
          <p:cNvPr id="427" name="Google Shape;427;p26"/>
          <p:cNvSpPr txBox="1"/>
          <p:nvPr/>
        </p:nvSpPr>
        <p:spPr>
          <a:xfrm>
            <a:off x="1444245" y="3900241"/>
            <a:ext cx="1701705"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chemeClr val="dk1"/>
                </a:solidFill>
                <a:latin typeface="Calibri"/>
                <a:ea typeface="Calibri"/>
                <a:cs typeface="Calibri"/>
                <a:sym typeface="Calibri"/>
              </a:rPr>
              <a:t>Using the Libraries</a:t>
            </a:r>
            <a:endParaRPr/>
          </a:p>
        </p:txBody>
      </p:sp>
      <p:sp>
        <p:nvSpPr>
          <p:cNvPr id="428" name="Google Shape;428;p26"/>
          <p:cNvSpPr txBox="1"/>
          <p:nvPr/>
        </p:nvSpPr>
        <p:spPr>
          <a:xfrm>
            <a:off x="4476583" y="3106617"/>
            <a:ext cx="1345661"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chemeClr val="dk1"/>
                </a:solidFill>
                <a:latin typeface="Calibri"/>
                <a:ea typeface="Calibri"/>
                <a:cs typeface="Calibri"/>
                <a:sym typeface="Calibri"/>
              </a:rPr>
              <a:t>Creating a App</a:t>
            </a:r>
            <a:endParaRPr/>
          </a:p>
        </p:txBody>
      </p:sp>
      <p:sp>
        <p:nvSpPr>
          <p:cNvPr id="429" name="Google Shape;429;p26"/>
          <p:cNvSpPr/>
          <p:nvPr/>
        </p:nvSpPr>
        <p:spPr>
          <a:xfrm>
            <a:off x="8884054" y="6018912"/>
            <a:ext cx="1477002" cy="723016"/>
          </a:xfrm>
          <a:prstGeom prst="roundRect">
            <a:avLst>
              <a:gd name="adj" fmla="val 16667"/>
            </a:avLst>
          </a:prstGeom>
          <a:solidFill>
            <a:schemeClr val="accent1"/>
          </a:solidFill>
          <a:ln w="12700" cap="flat" cmpd="sng">
            <a:solidFill>
              <a:srgbClr val="384B9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Browser</a:t>
            </a:r>
            <a:endParaRPr/>
          </a:p>
        </p:txBody>
      </p:sp>
      <p:sp>
        <p:nvSpPr>
          <p:cNvPr id="430" name="Google Shape;430;p26"/>
          <p:cNvSpPr txBox="1"/>
          <p:nvPr/>
        </p:nvSpPr>
        <p:spPr>
          <a:xfrm>
            <a:off x="8393967" y="3812149"/>
            <a:ext cx="1258810" cy="101566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chemeClr val="dk1"/>
                </a:solidFill>
                <a:latin typeface="Calibri"/>
                <a:ea typeface="Calibri"/>
                <a:cs typeface="Calibri"/>
                <a:sym typeface="Calibri"/>
              </a:rPr>
              <a:t>The Runtime component converts the code of application to</a:t>
            </a:r>
            <a:endParaRPr/>
          </a:p>
        </p:txBody>
      </p:sp>
      <p:sp>
        <p:nvSpPr>
          <p:cNvPr id="431" name="Google Shape;431;p26"/>
          <p:cNvSpPr/>
          <p:nvPr/>
        </p:nvSpPr>
        <p:spPr>
          <a:xfrm>
            <a:off x="9602967" y="5515874"/>
            <a:ext cx="234477" cy="537992"/>
          </a:xfrm>
          <a:prstGeom prst="downArrow">
            <a:avLst>
              <a:gd name="adj1" fmla="val 50000"/>
              <a:gd name="adj2" fmla="val 50000"/>
            </a:avLst>
          </a:prstGeom>
          <a:solidFill>
            <a:schemeClr val="accent1"/>
          </a:solidFill>
          <a:ln w="12700" cap="flat" cmpd="sng">
            <a:solidFill>
              <a:srgbClr val="384B9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32" name="Google Shape;432;p26"/>
          <p:cNvSpPr txBox="1"/>
          <p:nvPr/>
        </p:nvSpPr>
        <p:spPr>
          <a:xfrm>
            <a:off x="9789346" y="5611070"/>
            <a:ext cx="1762125"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chemeClr val="dk1"/>
                </a:solidFill>
                <a:latin typeface="Calibri"/>
                <a:ea typeface="Calibri"/>
                <a:cs typeface="Calibri"/>
                <a:sym typeface="Calibri"/>
              </a:rPr>
              <a:t>The browser will now understand the code</a:t>
            </a:r>
            <a:r>
              <a:rPr lang="en-US" sz="1200">
                <a:solidFill>
                  <a:schemeClr val="dk1"/>
                </a:solidFill>
                <a:latin typeface="Calibri"/>
                <a:ea typeface="Calibri"/>
                <a:cs typeface="Calibri"/>
                <a:sym typeface="Calibri"/>
              </a:rPr>
              <a:t>.</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Google Shape;437;p27"/>
          <p:cNvSpPr txBox="1"/>
          <p:nvPr/>
        </p:nvSpPr>
        <p:spPr>
          <a:xfrm>
            <a:off x="261764" y="188641"/>
            <a:ext cx="11161642" cy="590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3600"/>
              <a:buFont typeface="Corben"/>
              <a:buNone/>
            </a:pPr>
            <a:r>
              <a:rPr lang="en-US" sz="3600">
                <a:solidFill>
                  <a:schemeClr val="dk1"/>
                </a:solidFill>
                <a:latin typeface="Corben"/>
                <a:ea typeface="Corben"/>
                <a:cs typeface="Corben"/>
                <a:sym typeface="Corben"/>
              </a:rPr>
              <a:t>MVC Architecture</a:t>
            </a:r>
            <a:endParaRPr/>
          </a:p>
        </p:txBody>
      </p:sp>
      <p:pic>
        <p:nvPicPr>
          <p:cNvPr id="438" name="Google Shape;438;p27"/>
          <p:cNvPicPr preferRelativeResize="0"/>
          <p:nvPr/>
        </p:nvPicPr>
        <p:blipFill rotWithShape="1">
          <a:blip r:embed="rId3">
            <a:alphaModFix/>
          </a:blip>
          <a:srcRect/>
          <a:stretch/>
        </p:blipFill>
        <p:spPr>
          <a:xfrm>
            <a:off x="11380678" y="71203"/>
            <a:ext cx="716699" cy="707887"/>
          </a:xfrm>
          <a:prstGeom prst="rect">
            <a:avLst/>
          </a:prstGeom>
          <a:noFill/>
          <a:ln>
            <a:noFill/>
          </a:ln>
        </p:spPr>
      </p:pic>
      <p:sp>
        <p:nvSpPr>
          <p:cNvPr id="439" name="Google Shape;439;p27"/>
          <p:cNvSpPr txBox="1"/>
          <p:nvPr/>
        </p:nvSpPr>
        <p:spPr>
          <a:xfrm>
            <a:off x="261764" y="779090"/>
            <a:ext cx="11161643" cy="1477328"/>
          </a:xfrm>
          <a:prstGeom prst="rect">
            <a:avLst/>
          </a:prstGeom>
          <a:noFill/>
          <a:ln>
            <a:noFill/>
          </a:ln>
        </p:spPr>
        <p:txBody>
          <a:bodyPr spcFirstLastPara="1" wrap="square" lIns="91425" tIns="45700" rIns="91425" bIns="45700" anchor="t" anchorCtr="0">
            <a:spAutoFit/>
          </a:bodyPr>
          <a:lstStyle/>
          <a:p>
            <a:pPr marL="285750" marR="0" lvl="0" indent="-285750" algn="just"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MVC Stands for Model , View and Controller.</a:t>
            </a:r>
            <a:endParaRPr/>
          </a:p>
          <a:p>
            <a:pPr marL="285750" marR="0" lvl="0" indent="-285750" algn="just"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MVC is a design pattern used in software industries to build applications.</a:t>
            </a:r>
            <a:endParaRPr sz="1800" b="0" i="0">
              <a:solidFill>
                <a:schemeClr val="dk1"/>
              </a:solidFill>
              <a:latin typeface="Calibri"/>
              <a:ea typeface="Calibri"/>
              <a:cs typeface="Calibri"/>
              <a:sym typeface="Calibri"/>
            </a:endParaRPr>
          </a:p>
          <a:p>
            <a:pPr marL="0" marR="0" lvl="0" indent="0" algn="just" rtl="0">
              <a:spcBef>
                <a:spcPts val="0"/>
              </a:spcBef>
              <a:spcAft>
                <a:spcPts val="0"/>
              </a:spcAft>
              <a:buNone/>
            </a:pPr>
            <a:r>
              <a:rPr lang="en-US" sz="1800">
                <a:solidFill>
                  <a:schemeClr val="dk1"/>
                </a:solidFill>
                <a:latin typeface="Calibri"/>
                <a:ea typeface="Calibri"/>
                <a:cs typeface="Calibri"/>
                <a:sym typeface="Calibri"/>
              </a:rPr>
              <a:t>      </a:t>
            </a:r>
            <a:r>
              <a:rPr lang="en-US" sz="1800" b="1">
                <a:solidFill>
                  <a:schemeClr val="dk1"/>
                </a:solidFill>
                <a:latin typeface="Calibri"/>
                <a:ea typeface="Calibri"/>
                <a:cs typeface="Calibri"/>
                <a:sym typeface="Calibri"/>
              </a:rPr>
              <a:t>1. Model:  </a:t>
            </a:r>
            <a:r>
              <a:rPr lang="en-US" sz="1800">
                <a:solidFill>
                  <a:schemeClr val="dk1"/>
                </a:solidFill>
                <a:latin typeface="Calibri"/>
                <a:ea typeface="Calibri"/>
                <a:cs typeface="Calibri"/>
                <a:sym typeface="Calibri"/>
              </a:rPr>
              <a:t>It holds the data of the application inside itself.</a:t>
            </a: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r>
              <a:rPr lang="en-US" sz="1800" b="1" i="0">
                <a:solidFill>
                  <a:schemeClr val="dk1"/>
                </a:solidFill>
                <a:latin typeface="Calibri"/>
                <a:ea typeface="Calibri"/>
                <a:cs typeface="Calibri"/>
                <a:sym typeface="Calibri"/>
              </a:rPr>
              <a:t>      2. View: </a:t>
            </a:r>
            <a:r>
              <a:rPr lang="en-US" sz="1800" i="0">
                <a:solidFill>
                  <a:schemeClr val="dk1"/>
                </a:solidFill>
                <a:latin typeface="Calibri"/>
                <a:ea typeface="Calibri"/>
                <a:cs typeface="Calibri"/>
                <a:sym typeface="Calibri"/>
              </a:rPr>
              <a:t>It is the output and input interface of the application or can say it is the user interface .</a:t>
            </a:r>
            <a:endParaRPr sz="1800" b="1" i="0">
              <a:solidFill>
                <a:schemeClr val="dk1"/>
              </a:solidFill>
              <a:latin typeface="Calibri"/>
              <a:ea typeface="Calibri"/>
              <a:cs typeface="Calibri"/>
              <a:sym typeface="Calibri"/>
            </a:endParaRPr>
          </a:p>
          <a:p>
            <a:pPr marL="0" marR="0" lvl="0" indent="0" algn="just" rtl="0">
              <a:spcBef>
                <a:spcPts val="0"/>
              </a:spcBef>
              <a:spcAft>
                <a:spcPts val="0"/>
              </a:spcAft>
              <a:buNone/>
            </a:pPr>
            <a:r>
              <a:rPr lang="en-US" sz="1800" b="1">
                <a:solidFill>
                  <a:schemeClr val="dk1"/>
                </a:solidFill>
                <a:latin typeface="Calibri"/>
                <a:ea typeface="Calibri"/>
                <a:cs typeface="Calibri"/>
                <a:sym typeface="Calibri"/>
              </a:rPr>
              <a:t>      3. Controller : </a:t>
            </a:r>
            <a:r>
              <a:rPr lang="en-US" sz="1800">
                <a:solidFill>
                  <a:schemeClr val="dk1"/>
                </a:solidFill>
                <a:latin typeface="Calibri"/>
                <a:ea typeface="Calibri"/>
                <a:cs typeface="Calibri"/>
                <a:sym typeface="Calibri"/>
              </a:rPr>
              <a:t>It has all the processing logic inside itself (all written in JavaScript).</a:t>
            </a:r>
            <a:endParaRPr sz="1800" b="1">
              <a:solidFill>
                <a:schemeClr val="dk1"/>
              </a:solidFill>
              <a:latin typeface="Calibri"/>
              <a:ea typeface="Calibri"/>
              <a:cs typeface="Calibri"/>
              <a:sym typeface="Calibri"/>
            </a:endParaRPr>
          </a:p>
        </p:txBody>
      </p:sp>
      <p:sp>
        <p:nvSpPr>
          <p:cNvPr id="440" name="Google Shape;440;p27"/>
          <p:cNvSpPr txBox="1">
            <a:spLocks noGrp="1"/>
          </p:cNvSpPr>
          <p:nvPr>
            <p:ph type="ftr" idx="11"/>
          </p:nvPr>
        </p:nvSpPr>
        <p:spPr>
          <a:xfrm>
            <a:off x="10177670" y="6639339"/>
            <a:ext cx="2014330" cy="147458"/>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Calibri"/>
              <a:buNone/>
            </a:pPr>
            <a:r>
              <a:rPr lang="en-US" sz="1200" b="1" i="0" u="none" strike="noStrike" cap="none">
                <a:solidFill>
                  <a:srgbClr val="000000"/>
                </a:solidFill>
                <a:latin typeface="Calibri"/>
                <a:ea typeface="Calibri"/>
                <a:cs typeface="Calibri"/>
                <a:sym typeface="Calibri"/>
              </a:rPr>
              <a:t>www.anubhavtrainings.com</a:t>
            </a:r>
            <a:endParaRPr/>
          </a:p>
        </p:txBody>
      </p:sp>
      <p:sp>
        <p:nvSpPr>
          <p:cNvPr id="441" name="Google Shape;441;p27"/>
          <p:cNvSpPr/>
          <p:nvPr/>
        </p:nvSpPr>
        <p:spPr>
          <a:xfrm>
            <a:off x="4171948" y="3068254"/>
            <a:ext cx="3248025" cy="1462482"/>
          </a:xfrm>
          <a:prstGeom prst="roundRect">
            <a:avLst>
              <a:gd name="adj" fmla="val 16667"/>
            </a:avLst>
          </a:prstGeom>
          <a:solidFill>
            <a:schemeClr val="accent1"/>
          </a:solidFill>
          <a:ln w="12700" cap="flat" cmpd="sng">
            <a:solidFill>
              <a:srgbClr val="384B9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Controller</a:t>
            </a:r>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[Processing]</a:t>
            </a:r>
            <a:endParaRPr/>
          </a:p>
          <a:p>
            <a:pPr marL="0" marR="0" lvl="0" indent="0" algn="ctr" rtl="0">
              <a:spcBef>
                <a:spcPts val="0"/>
              </a:spcBef>
              <a:spcAft>
                <a:spcPts val="0"/>
              </a:spcAft>
              <a:buNone/>
            </a:pPr>
            <a:r>
              <a:rPr lang="en-US" sz="1400">
                <a:solidFill>
                  <a:schemeClr val="accent3"/>
                </a:solidFill>
                <a:latin typeface="Calibri"/>
                <a:ea typeface="Calibri"/>
                <a:cs typeface="Calibri"/>
                <a:sym typeface="Calibri"/>
              </a:rPr>
              <a:t>All processing logic is written in JavaScript because browser only understand JavaScript.</a:t>
            </a:r>
            <a:endParaRPr/>
          </a:p>
        </p:txBody>
      </p:sp>
      <p:sp>
        <p:nvSpPr>
          <p:cNvPr id="442" name="Google Shape;442;p27"/>
          <p:cNvSpPr/>
          <p:nvPr/>
        </p:nvSpPr>
        <p:spPr>
          <a:xfrm>
            <a:off x="2014535" y="5273197"/>
            <a:ext cx="2224089" cy="1104059"/>
          </a:xfrm>
          <a:prstGeom prst="roundRect">
            <a:avLst>
              <a:gd name="adj" fmla="val 16667"/>
            </a:avLst>
          </a:prstGeom>
          <a:solidFill>
            <a:schemeClr val="accent1"/>
          </a:solidFill>
          <a:ln w="12700" cap="flat" cmpd="sng">
            <a:solidFill>
              <a:srgbClr val="384B9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View</a:t>
            </a:r>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I/O</a:t>
            </a:r>
            <a:endParaRPr/>
          </a:p>
        </p:txBody>
      </p:sp>
      <p:sp>
        <p:nvSpPr>
          <p:cNvPr id="443" name="Google Shape;443;p27"/>
          <p:cNvSpPr/>
          <p:nvPr/>
        </p:nvSpPr>
        <p:spPr>
          <a:xfrm>
            <a:off x="7858125" y="4985653"/>
            <a:ext cx="2795588" cy="1477328"/>
          </a:xfrm>
          <a:prstGeom prst="roundRect">
            <a:avLst>
              <a:gd name="adj" fmla="val 16667"/>
            </a:avLst>
          </a:prstGeom>
          <a:solidFill>
            <a:schemeClr val="accent1"/>
          </a:solidFill>
          <a:ln w="12700" cap="flat" cmpd="sng">
            <a:solidFill>
              <a:srgbClr val="384B9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Model</a:t>
            </a:r>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[Data]</a:t>
            </a:r>
            <a:endParaRPr/>
          </a:p>
        </p:txBody>
      </p:sp>
      <p:cxnSp>
        <p:nvCxnSpPr>
          <p:cNvPr id="444" name="Google Shape;444;p27"/>
          <p:cNvCxnSpPr>
            <a:stCxn id="445" idx="6"/>
          </p:cNvCxnSpPr>
          <p:nvPr/>
        </p:nvCxnSpPr>
        <p:spPr>
          <a:xfrm>
            <a:off x="814065" y="5900081"/>
            <a:ext cx="1200600" cy="0"/>
          </a:xfrm>
          <a:prstGeom prst="straightConnector1">
            <a:avLst/>
          </a:prstGeom>
          <a:noFill/>
          <a:ln w="19050" cap="flat" cmpd="sng">
            <a:solidFill>
              <a:schemeClr val="dk1"/>
            </a:solidFill>
            <a:prstDash val="solid"/>
            <a:miter lim="800000"/>
            <a:headEnd type="none" w="sm" len="sm"/>
            <a:tailEnd type="triangle" w="med" len="med"/>
          </a:ln>
        </p:spPr>
      </p:cxnSp>
      <p:cxnSp>
        <p:nvCxnSpPr>
          <p:cNvPr id="446" name="Google Shape;446;p27"/>
          <p:cNvCxnSpPr/>
          <p:nvPr/>
        </p:nvCxnSpPr>
        <p:spPr>
          <a:xfrm rot="10800000" flipH="1">
            <a:off x="2315363" y="3906097"/>
            <a:ext cx="1856700" cy="1367100"/>
          </a:xfrm>
          <a:prstGeom prst="bentConnector3">
            <a:avLst>
              <a:gd name="adj1" fmla="val 2800"/>
            </a:avLst>
          </a:prstGeom>
          <a:noFill/>
          <a:ln w="19050" cap="flat" cmpd="sng">
            <a:solidFill>
              <a:schemeClr val="dk1"/>
            </a:solidFill>
            <a:prstDash val="solid"/>
            <a:miter lim="800000"/>
            <a:headEnd type="none" w="sm" len="sm"/>
            <a:tailEnd type="triangle" w="med" len="med"/>
          </a:ln>
        </p:spPr>
      </p:cxnSp>
      <p:cxnSp>
        <p:nvCxnSpPr>
          <p:cNvPr id="447" name="Google Shape;447;p27"/>
          <p:cNvCxnSpPr/>
          <p:nvPr/>
        </p:nvCxnSpPr>
        <p:spPr>
          <a:xfrm rot="10800000">
            <a:off x="7443644" y="3587354"/>
            <a:ext cx="2838600" cy="1398300"/>
          </a:xfrm>
          <a:prstGeom prst="bentConnector3">
            <a:avLst>
              <a:gd name="adj1" fmla="val 13086"/>
            </a:avLst>
          </a:prstGeom>
          <a:noFill/>
          <a:ln w="19050" cap="flat" cmpd="sng">
            <a:solidFill>
              <a:schemeClr val="dk1"/>
            </a:solidFill>
            <a:prstDash val="solid"/>
            <a:miter lim="800000"/>
            <a:headEnd type="none" w="sm" len="sm"/>
            <a:tailEnd type="triangle" w="med" len="med"/>
          </a:ln>
        </p:spPr>
      </p:cxnSp>
      <p:cxnSp>
        <p:nvCxnSpPr>
          <p:cNvPr id="448" name="Google Shape;448;p27"/>
          <p:cNvCxnSpPr>
            <a:stCxn id="441" idx="3"/>
          </p:cNvCxnSpPr>
          <p:nvPr/>
        </p:nvCxnSpPr>
        <p:spPr>
          <a:xfrm>
            <a:off x="7419973" y="3799495"/>
            <a:ext cx="1028700" cy="1170300"/>
          </a:xfrm>
          <a:prstGeom prst="bentConnector2">
            <a:avLst/>
          </a:prstGeom>
          <a:noFill/>
          <a:ln w="19050" cap="flat" cmpd="sng">
            <a:solidFill>
              <a:schemeClr val="dk1"/>
            </a:solidFill>
            <a:prstDash val="solid"/>
            <a:miter lim="800000"/>
            <a:headEnd type="none" w="sm" len="sm"/>
            <a:tailEnd type="triangle" w="med" len="med"/>
          </a:ln>
        </p:spPr>
      </p:cxnSp>
      <p:sp>
        <p:nvSpPr>
          <p:cNvPr id="449" name="Google Shape;449;p27"/>
          <p:cNvSpPr txBox="1"/>
          <p:nvPr/>
        </p:nvSpPr>
        <p:spPr>
          <a:xfrm>
            <a:off x="851840" y="4441437"/>
            <a:ext cx="1533525" cy="101566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chemeClr val="dk1"/>
                </a:solidFill>
                <a:latin typeface="Calibri"/>
                <a:ea typeface="Calibri"/>
                <a:cs typeface="Calibri"/>
                <a:sym typeface="Calibri"/>
              </a:rPr>
              <a:t>The View Triggers a event to the controller.</a:t>
            </a:r>
            <a:endParaRPr/>
          </a:p>
          <a:p>
            <a:pPr marL="0" marR="0" lvl="0" indent="0" algn="ctr" rtl="0">
              <a:spcBef>
                <a:spcPts val="0"/>
              </a:spcBef>
              <a:spcAft>
                <a:spcPts val="0"/>
              </a:spcAft>
              <a:buNone/>
            </a:pPr>
            <a:r>
              <a:rPr lang="en-US" sz="1200" b="1" u="sng">
                <a:solidFill>
                  <a:srgbClr val="34AC8B"/>
                </a:solidFill>
                <a:latin typeface="Calibri"/>
                <a:ea typeface="Calibri"/>
                <a:cs typeface="Calibri"/>
                <a:sym typeface="Calibri"/>
              </a:rPr>
              <a:t>&lt;&lt;Event&gt;&gt;</a:t>
            </a:r>
            <a:endParaRPr/>
          </a:p>
          <a:p>
            <a:pPr marL="0" marR="0" lvl="0" indent="0" algn="l" rtl="0">
              <a:spcBef>
                <a:spcPts val="0"/>
              </a:spcBef>
              <a:spcAft>
                <a:spcPts val="0"/>
              </a:spcAft>
              <a:buNone/>
            </a:pPr>
            <a:endParaRPr sz="1200" b="1">
              <a:solidFill>
                <a:schemeClr val="dk1"/>
              </a:solidFill>
              <a:latin typeface="Calibri"/>
              <a:ea typeface="Calibri"/>
              <a:cs typeface="Calibri"/>
              <a:sym typeface="Calibri"/>
            </a:endParaRPr>
          </a:p>
        </p:txBody>
      </p:sp>
      <p:sp>
        <p:nvSpPr>
          <p:cNvPr id="450" name="Google Shape;450;p27"/>
          <p:cNvSpPr txBox="1"/>
          <p:nvPr/>
        </p:nvSpPr>
        <p:spPr>
          <a:xfrm>
            <a:off x="2444894" y="2801062"/>
            <a:ext cx="2952750"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chemeClr val="dk1"/>
                </a:solidFill>
                <a:latin typeface="Calibri"/>
                <a:ea typeface="Calibri"/>
                <a:cs typeface="Calibri"/>
                <a:sym typeface="Calibri"/>
              </a:rPr>
              <a:t>The Controller has a </a:t>
            </a:r>
            <a:r>
              <a:rPr lang="en-US" sz="1200" b="1" u="sng">
                <a:solidFill>
                  <a:schemeClr val="dk1"/>
                </a:solidFill>
                <a:latin typeface="Calibri"/>
                <a:ea typeface="Calibri"/>
                <a:cs typeface="Calibri"/>
                <a:sym typeface="Calibri"/>
              </a:rPr>
              <a:t>event handler </a:t>
            </a:r>
            <a:r>
              <a:rPr lang="en-US" sz="1200" b="1">
                <a:solidFill>
                  <a:schemeClr val="dk1"/>
                </a:solidFill>
                <a:latin typeface="Calibri"/>
                <a:ea typeface="Calibri"/>
                <a:cs typeface="Calibri"/>
                <a:sym typeface="Calibri"/>
              </a:rPr>
              <a:t>to handle the triggered event </a:t>
            </a:r>
            <a:endParaRPr/>
          </a:p>
          <a:p>
            <a:pPr marL="0" marR="0" lvl="0" indent="0" algn="l" rtl="0">
              <a:spcBef>
                <a:spcPts val="0"/>
              </a:spcBef>
              <a:spcAft>
                <a:spcPts val="0"/>
              </a:spcAft>
              <a:buNone/>
            </a:pPr>
            <a:r>
              <a:rPr lang="en-US" sz="1200" b="1">
                <a:solidFill>
                  <a:srgbClr val="34AC8B"/>
                </a:solidFill>
                <a:latin typeface="Calibri"/>
                <a:ea typeface="Calibri"/>
                <a:cs typeface="Calibri"/>
                <a:sym typeface="Calibri"/>
              </a:rPr>
              <a:t>eventHandler</a:t>
            </a:r>
            <a:r>
              <a:rPr lang="en-US" sz="1200" b="1">
                <a:solidFill>
                  <a:schemeClr val="dk1"/>
                </a:solidFill>
                <a:latin typeface="Calibri"/>
                <a:ea typeface="Calibri"/>
                <a:cs typeface="Calibri"/>
                <a:sym typeface="Calibri"/>
              </a:rPr>
              <a:t>()</a:t>
            </a:r>
            <a:endParaRPr/>
          </a:p>
        </p:txBody>
      </p:sp>
      <p:sp>
        <p:nvSpPr>
          <p:cNvPr id="451" name="Google Shape;451;p27"/>
          <p:cNvSpPr txBox="1"/>
          <p:nvPr/>
        </p:nvSpPr>
        <p:spPr>
          <a:xfrm>
            <a:off x="7434261" y="3862035"/>
            <a:ext cx="1171575" cy="101566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chemeClr val="dk1"/>
                </a:solidFill>
                <a:latin typeface="Calibri"/>
                <a:ea typeface="Calibri"/>
                <a:cs typeface="Calibri"/>
                <a:sym typeface="Calibri"/>
              </a:rPr>
              <a:t>If the event need the data it </a:t>
            </a:r>
            <a:r>
              <a:rPr lang="en-US" sz="1200" b="1" u="sng">
                <a:solidFill>
                  <a:srgbClr val="34AC8B"/>
                </a:solidFill>
                <a:latin typeface="Calibri"/>
                <a:ea typeface="Calibri"/>
                <a:cs typeface="Calibri"/>
                <a:sym typeface="Calibri"/>
              </a:rPr>
              <a:t>request</a:t>
            </a:r>
            <a:r>
              <a:rPr lang="en-US" sz="1200" b="1">
                <a:solidFill>
                  <a:schemeClr val="dk1"/>
                </a:solidFill>
                <a:latin typeface="Calibri"/>
                <a:ea typeface="Calibri"/>
                <a:cs typeface="Calibri"/>
                <a:sym typeface="Calibri"/>
              </a:rPr>
              <a:t> the model for the data</a:t>
            </a:r>
            <a:endParaRPr/>
          </a:p>
        </p:txBody>
      </p:sp>
      <p:cxnSp>
        <p:nvCxnSpPr>
          <p:cNvPr id="452" name="Google Shape;452;p27"/>
          <p:cNvCxnSpPr>
            <a:endCxn id="442" idx="0"/>
          </p:cNvCxnSpPr>
          <p:nvPr/>
        </p:nvCxnSpPr>
        <p:spPr>
          <a:xfrm flipH="1">
            <a:off x="3126580" y="4530697"/>
            <a:ext cx="1216800" cy="742500"/>
          </a:xfrm>
          <a:prstGeom prst="bentConnector2">
            <a:avLst/>
          </a:prstGeom>
          <a:noFill/>
          <a:ln w="19050" cap="flat" cmpd="sng">
            <a:solidFill>
              <a:schemeClr val="dk1"/>
            </a:solidFill>
            <a:prstDash val="solid"/>
            <a:miter lim="800000"/>
            <a:headEnd type="none" w="sm" len="sm"/>
            <a:tailEnd type="triangle" w="med" len="med"/>
          </a:ln>
        </p:spPr>
      </p:cxnSp>
      <p:sp>
        <p:nvSpPr>
          <p:cNvPr id="453" name="Google Shape;453;p27"/>
          <p:cNvSpPr txBox="1"/>
          <p:nvPr/>
        </p:nvSpPr>
        <p:spPr>
          <a:xfrm>
            <a:off x="9984685" y="3493454"/>
            <a:ext cx="1200150" cy="101566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chemeClr val="dk1"/>
                </a:solidFill>
                <a:latin typeface="Calibri"/>
                <a:ea typeface="Calibri"/>
                <a:cs typeface="Calibri"/>
                <a:sym typeface="Calibri"/>
              </a:rPr>
              <a:t>Model will </a:t>
            </a:r>
            <a:r>
              <a:rPr lang="en-US" sz="1200" b="1">
                <a:solidFill>
                  <a:srgbClr val="34AC8B"/>
                </a:solidFill>
                <a:latin typeface="Calibri"/>
                <a:ea typeface="Calibri"/>
                <a:cs typeface="Calibri"/>
                <a:sym typeface="Calibri"/>
              </a:rPr>
              <a:t>notify</a:t>
            </a:r>
            <a:r>
              <a:rPr lang="en-US" sz="1200" b="1">
                <a:solidFill>
                  <a:schemeClr val="dk1"/>
                </a:solidFill>
                <a:latin typeface="Calibri"/>
                <a:ea typeface="Calibri"/>
                <a:cs typeface="Calibri"/>
                <a:sym typeface="Calibri"/>
              </a:rPr>
              <a:t> the controller back again with the data.</a:t>
            </a:r>
            <a:endParaRPr/>
          </a:p>
        </p:txBody>
      </p:sp>
      <p:sp>
        <p:nvSpPr>
          <p:cNvPr id="454" name="Google Shape;454;p27"/>
          <p:cNvSpPr txBox="1"/>
          <p:nvPr/>
        </p:nvSpPr>
        <p:spPr>
          <a:xfrm>
            <a:off x="3143250" y="4509386"/>
            <a:ext cx="1443035"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chemeClr val="dk1"/>
                </a:solidFill>
                <a:latin typeface="Calibri"/>
                <a:ea typeface="Calibri"/>
                <a:cs typeface="Calibri"/>
                <a:sym typeface="Calibri"/>
              </a:rPr>
              <a:t>The controller get the data and </a:t>
            </a:r>
            <a:r>
              <a:rPr lang="en-US" sz="1200" b="1">
                <a:solidFill>
                  <a:srgbClr val="34AC8B"/>
                </a:solidFill>
                <a:latin typeface="Calibri"/>
                <a:ea typeface="Calibri"/>
                <a:cs typeface="Calibri"/>
                <a:sym typeface="Calibri"/>
              </a:rPr>
              <a:t>notifies</a:t>
            </a:r>
            <a:r>
              <a:rPr lang="en-US" sz="1200" b="1">
                <a:solidFill>
                  <a:schemeClr val="dk1"/>
                </a:solidFill>
                <a:latin typeface="Calibri"/>
                <a:ea typeface="Calibri"/>
                <a:cs typeface="Calibri"/>
                <a:sym typeface="Calibri"/>
              </a:rPr>
              <a:t> the view back</a:t>
            </a:r>
            <a:endParaRPr/>
          </a:p>
        </p:txBody>
      </p:sp>
      <p:sp>
        <p:nvSpPr>
          <p:cNvPr id="455" name="Google Shape;455;p27"/>
          <p:cNvSpPr txBox="1"/>
          <p:nvPr/>
        </p:nvSpPr>
        <p:spPr>
          <a:xfrm>
            <a:off x="161925" y="6143525"/>
            <a:ext cx="74295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Calibri"/>
                <a:ea typeface="Calibri"/>
                <a:cs typeface="Calibri"/>
                <a:sym typeface="Calibri"/>
              </a:rPr>
              <a:t>User</a:t>
            </a:r>
            <a:endParaRPr/>
          </a:p>
        </p:txBody>
      </p:sp>
      <p:sp>
        <p:nvSpPr>
          <p:cNvPr id="456" name="Google Shape;456;p27"/>
          <p:cNvSpPr/>
          <p:nvPr/>
        </p:nvSpPr>
        <p:spPr>
          <a:xfrm>
            <a:off x="4238624" y="5482807"/>
            <a:ext cx="3552825" cy="766486"/>
          </a:xfrm>
          <a:prstGeom prst="leftRightArrow">
            <a:avLst>
              <a:gd name="adj1" fmla="val 50000"/>
              <a:gd name="adj2" fmla="val 50000"/>
            </a:avLst>
          </a:prstGeom>
          <a:solidFill>
            <a:schemeClr val="accent1"/>
          </a:solidFill>
          <a:ln w="12700" cap="flat" cmpd="sng">
            <a:solidFill>
              <a:srgbClr val="384B9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Data Binding</a:t>
            </a:r>
            <a:endParaRPr/>
          </a:p>
        </p:txBody>
      </p:sp>
      <p:sp>
        <p:nvSpPr>
          <p:cNvPr id="457" name="Google Shape;457;p27"/>
          <p:cNvSpPr txBox="1"/>
          <p:nvPr/>
        </p:nvSpPr>
        <p:spPr>
          <a:xfrm>
            <a:off x="4714876" y="5101471"/>
            <a:ext cx="279558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chemeClr val="dk1"/>
                </a:solidFill>
                <a:latin typeface="Calibri"/>
                <a:ea typeface="Calibri"/>
                <a:cs typeface="Calibri"/>
                <a:sym typeface="Calibri"/>
              </a:rPr>
              <a:t>If we want direct interaction between view and model we use data binding</a:t>
            </a:r>
            <a:endParaRPr/>
          </a:p>
        </p:txBody>
      </p:sp>
      <p:sp>
        <p:nvSpPr>
          <p:cNvPr id="445" name="Google Shape;445;p27"/>
          <p:cNvSpPr/>
          <p:nvPr/>
        </p:nvSpPr>
        <p:spPr>
          <a:xfrm>
            <a:off x="161925" y="5563135"/>
            <a:ext cx="652140" cy="673891"/>
          </a:xfrm>
          <a:prstGeom prst="smileyFace">
            <a:avLst>
              <a:gd name="adj" fmla="val 4653"/>
            </a:avLst>
          </a:prstGeom>
          <a:solidFill>
            <a:schemeClr val="accent2"/>
          </a:solidFill>
          <a:ln w="12700" cap="flat" cmpd="sng">
            <a:solidFill>
              <a:srgbClr val="4494B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D7E0A572-93A0-0350-DE07-37F261EDD47F}"/>
                  </a:ext>
                </a:extLst>
              </p14:cNvPr>
              <p14:cNvContentPartPr/>
              <p14:nvPr/>
            </p14:nvContentPartPr>
            <p14:xfrm>
              <a:off x="1466519" y="3227782"/>
              <a:ext cx="360" cy="360"/>
            </p14:xfrm>
          </p:contentPart>
        </mc:Choice>
        <mc:Fallback xmlns="">
          <p:pic>
            <p:nvPicPr>
              <p:cNvPr id="3" name="Ink 2">
                <a:extLst>
                  <a:ext uri="{FF2B5EF4-FFF2-40B4-BE49-F238E27FC236}">
                    <a16:creationId xmlns:a16="http://schemas.microsoft.com/office/drawing/2014/main" id="{D7E0A572-93A0-0350-DE07-37F261EDD47F}"/>
                  </a:ext>
                </a:extLst>
              </p:cNvPr>
              <p:cNvPicPr/>
              <p:nvPr/>
            </p:nvPicPr>
            <p:blipFill>
              <a:blip r:embed="rId3"/>
              <a:stretch>
                <a:fillRect/>
              </a:stretch>
            </p:blipFill>
            <p:spPr>
              <a:xfrm>
                <a:off x="1457879" y="3219142"/>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40" name="Ink 39">
                <a:extLst>
                  <a:ext uri="{FF2B5EF4-FFF2-40B4-BE49-F238E27FC236}">
                    <a16:creationId xmlns:a16="http://schemas.microsoft.com/office/drawing/2014/main" id="{0F2D9E21-2D42-EB7D-D4A5-AACFF19E52D6}"/>
                  </a:ext>
                </a:extLst>
              </p14:cNvPr>
              <p14:cNvContentPartPr/>
              <p14:nvPr/>
            </p14:nvContentPartPr>
            <p14:xfrm>
              <a:off x="5062559" y="4368982"/>
              <a:ext cx="6840" cy="285120"/>
            </p14:xfrm>
          </p:contentPart>
        </mc:Choice>
        <mc:Fallback xmlns="">
          <p:pic>
            <p:nvPicPr>
              <p:cNvPr id="40" name="Ink 39">
                <a:extLst>
                  <a:ext uri="{FF2B5EF4-FFF2-40B4-BE49-F238E27FC236}">
                    <a16:creationId xmlns:a16="http://schemas.microsoft.com/office/drawing/2014/main" id="{0F2D9E21-2D42-EB7D-D4A5-AACFF19E52D6}"/>
                  </a:ext>
                </a:extLst>
              </p:cNvPr>
              <p:cNvPicPr/>
              <p:nvPr/>
            </p:nvPicPr>
            <p:blipFill>
              <a:blip r:embed="rId5"/>
              <a:stretch>
                <a:fillRect/>
              </a:stretch>
            </p:blipFill>
            <p:spPr>
              <a:xfrm>
                <a:off x="5053919" y="4360342"/>
                <a:ext cx="24480" cy="302760"/>
              </a:xfrm>
              <a:prstGeom prst="rect">
                <a:avLst/>
              </a:prstGeom>
            </p:spPr>
          </p:pic>
        </mc:Fallback>
      </mc:AlternateContent>
      <p:grpSp>
        <p:nvGrpSpPr>
          <p:cNvPr id="228" name="Group 227">
            <a:extLst>
              <a:ext uri="{FF2B5EF4-FFF2-40B4-BE49-F238E27FC236}">
                <a16:creationId xmlns:a16="http://schemas.microsoft.com/office/drawing/2014/main" id="{A317BAC0-5F5A-07EF-43A1-786C5541C323}"/>
              </a:ext>
            </a:extLst>
          </p:cNvPr>
          <p:cNvGrpSpPr/>
          <p:nvPr/>
        </p:nvGrpSpPr>
        <p:grpSpPr>
          <a:xfrm>
            <a:off x="1611239" y="738382"/>
            <a:ext cx="10419480" cy="5553360"/>
            <a:chOff x="1611239" y="738382"/>
            <a:chExt cx="10419480" cy="5553360"/>
          </a:xfrm>
        </p:grpSpPr>
        <mc:AlternateContent xmlns:mc="http://schemas.openxmlformats.org/markup-compatibility/2006" xmlns:p14="http://schemas.microsoft.com/office/powerpoint/2010/main">
          <mc:Choice Requires="p14">
            <p:contentPart p14:bwMode="auto" r:id="rId6">
              <p14:nvContentPartPr>
                <p14:cNvPr id="11" name="Ink 10">
                  <a:extLst>
                    <a:ext uri="{FF2B5EF4-FFF2-40B4-BE49-F238E27FC236}">
                      <a16:creationId xmlns:a16="http://schemas.microsoft.com/office/drawing/2014/main" id="{79F72E9B-64B1-9417-4DA8-604A6FD1ACF8}"/>
                    </a:ext>
                  </a:extLst>
                </p14:cNvPr>
                <p14:cNvContentPartPr/>
                <p14:nvPr/>
              </p14:nvContentPartPr>
              <p14:xfrm>
                <a:off x="4990559" y="4504342"/>
                <a:ext cx="3435840" cy="1062000"/>
              </p14:xfrm>
            </p:contentPart>
          </mc:Choice>
          <mc:Fallback xmlns="">
            <p:pic>
              <p:nvPicPr>
                <p:cNvPr id="11" name="Ink 10">
                  <a:extLst>
                    <a:ext uri="{FF2B5EF4-FFF2-40B4-BE49-F238E27FC236}">
                      <a16:creationId xmlns:a16="http://schemas.microsoft.com/office/drawing/2014/main" id="{79F72E9B-64B1-9417-4DA8-604A6FD1ACF8}"/>
                    </a:ext>
                  </a:extLst>
                </p:cNvPr>
                <p:cNvPicPr/>
                <p:nvPr/>
              </p:nvPicPr>
              <p:blipFill>
                <a:blip r:embed="rId7"/>
                <a:stretch>
                  <a:fillRect/>
                </a:stretch>
              </p:blipFill>
              <p:spPr>
                <a:xfrm>
                  <a:off x="4981919" y="4495702"/>
                  <a:ext cx="3453480" cy="10796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2" name="Ink 11">
                  <a:extLst>
                    <a:ext uri="{FF2B5EF4-FFF2-40B4-BE49-F238E27FC236}">
                      <a16:creationId xmlns:a16="http://schemas.microsoft.com/office/drawing/2014/main" id="{F41C9CB0-C7D1-5B09-A146-FD05D1E04406}"/>
                    </a:ext>
                  </a:extLst>
                </p14:cNvPr>
                <p14:cNvContentPartPr/>
                <p14:nvPr/>
              </p14:nvContentPartPr>
              <p14:xfrm>
                <a:off x="5038079" y="4094302"/>
                <a:ext cx="3087720" cy="1273680"/>
              </p14:xfrm>
            </p:contentPart>
          </mc:Choice>
          <mc:Fallback xmlns="">
            <p:pic>
              <p:nvPicPr>
                <p:cNvPr id="12" name="Ink 11">
                  <a:extLst>
                    <a:ext uri="{FF2B5EF4-FFF2-40B4-BE49-F238E27FC236}">
                      <a16:creationId xmlns:a16="http://schemas.microsoft.com/office/drawing/2014/main" id="{F41C9CB0-C7D1-5B09-A146-FD05D1E04406}"/>
                    </a:ext>
                  </a:extLst>
                </p:cNvPr>
                <p:cNvPicPr/>
                <p:nvPr/>
              </p:nvPicPr>
              <p:blipFill>
                <a:blip r:embed="rId9"/>
                <a:stretch>
                  <a:fillRect/>
                </a:stretch>
              </p:blipFill>
              <p:spPr>
                <a:xfrm>
                  <a:off x="5029439" y="4085302"/>
                  <a:ext cx="3105360" cy="12913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3" name="Ink 12">
                  <a:extLst>
                    <a:ext uri="{FF2B5EF4-FFF2-40B4-BE49-F238E27FC236}">
                      <a16:creationId xmlns:a16="http://schemas.microsoft.com/office/drawing/2014/main" id="{068AB133-F861-7E43-348C-C997253A488E}"/>
                    </a:ext>
                  </a:extLst>
                </p14:cNvPr>
                <p14:cNvContentPartPr/>
                <p14:nvPr/>
              </p14:nvContentPartPr>
              <p14:xfrm>
                <a:off x="8327759" y="4718182"/>
                <a:ext cx="330840" cy="340920"/>
              </p14:xfrm>
            </p:contentPart>
          </mc:Choice>
          <mc:Fallback xmlns="">
            <p:pic>
              <p:nvPicPr>
                <p:cNvPr id="13" name="Ink 12">
                  <a:extLst>
                    <a:ext uri="{FF2B5EF4-FFF2-40B4-BE49-F238E27FC236}">
                      <a16:creationId xmlns:a16="http://schemas.microsoft.com/office/drawing/2014/main" id="{068AB133-F861-7E43-348C-C997253A488E}"/>
                    </a:ext>
                  </a:extLst>
                </p:cNvPr>
                <p:cNvPicPr/>
                <p:nvPr/>
              </p:nvPicPr>
              <p:blipFill>
                <a:blip r:embed="rId11"/>
                <a:stretch>
                  <a:fillRect/>
                </a:stretch>
              </p:blipFill>
              <p:spPr>
                <a:xfrm>
                  <a:off x="8318759" y="4709182"/>
                  <a:ext cx="348480" cy="3585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4" name="Ink 13">
                  <a:extLst>
                    <a:ext uri="{FF2B5EF4-FFF2-40B4-BE49-F238E27FC236}">
                      <a16:creationId xmlns:a16="http://schemas.microsoft.com/office/drawing/2014/main" id="{51200831-AC96-D4E8-9C40-3F2DDAB7313E}"/>
                    </a:ext>
                  </a:extLst>
                </p14:cNvPr>
                <p14:cNvContentPartPr/>
                <p14:nvPr/>
              </p14:nvContentPartPr>
              <p14:xfrm>
                <a:off x="8689559" y="4859302"/>
                <a:ext cx="166320" cy="132120"/>
              </p14:xfrm>
            </p:contentPart>
          </mc:Choice>
          <mc:Fallback xmlns="">
            <p:pic>
              <p:nvPicPr>
                <p:cNvPr id="14" name="Ink 13">
                  <a:extLst>
                    <a:ext uri="{FF2B5EF4-FFF2-40B4-BE49-F238E27FC236}">
                      <a16:creationId xmlns:a16="http://schemas.microsoft.com/office/drawing/2014/main" id="{51200831-AC96-D4E8-9C40-3F2DDAB7313E}"/>
                    </a:ext>
                  </a:extLst>
                </p:cNvPr>
                <p:cNvPicPr/>
                <p:nvPr/>
              </p:nvPicPr>
              <p:blipFill>
                <a:blip r:embed="rId13"/>
                <a:stretch>
                  <a:fillRect/>
                </a:stretch>
              </p:blipFill>
              <p:spPr>
                <a:xfrm>
                  <a:off x="8680919" y="4850302"/>
                  <a:ext cx="183960" cy="1497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5" name="Ink 14">
                  <a:extLst>
                    <a:ext uri="{FF2B5EF4-FFF2-40B4-BE49-F238E27FC236}">
                      <a16:creationId xmlns:a16="http://schemas.microsoft.com/office/drawing/2014/main" id="{FDCF5157-B411-F08C-D72C-C4742D324EE1}"/>
                    </a:ext>
                  </a:extLst>
                </p14:cNvPr>
                <p14:cNvContentPartPr/>
                <p14:nvPr/>
              </p14:nvContentPartPr>
              <p14:xfrm>
                <a:off x="8959919" y="4767502"/>
                <a:ext cx="405720" cy="233640"/>
              </p14:xfrm>
            </p:contentPart>
          </mc:Choice>
          <mc:Fallback xmlns="">
            <p:pic>
              <p:nvPicPr>
                <p:cNvPr id="15" name="Ink 14">
                  <a:extLst>
                    <a:ext uri="{FF2B5EF4-FFF2-40B4-BE49-F238E27FC236}">
                      <a16:creationId xmlns:a16="http://schemas.microsoft.com/office/drawing/2014/main" id="{FDCF5157-B411-F08C-D72C-C4742D324EE1}"/>
                    </a:ext>
                  </a:extLst>
                </p:cNvPr>
                <p:cNvPicPr/>
                <p:nvPr/>
              </p:nvPicPr>
              <p:blipFill>
                <a:blip r:embed="rId15"/>
                <a:stretch>
                  <a:fillRect/>
                </a:stretch>
              </p:blipFill>
              <p:spPr>
                <a:xfrm>
                  <a:off x="8951279" y="4758862"/>
                  <a:ext cx="423360" cy="2512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6" name="Ink 15">
                  <a:extLst>
                    <a:ext uri="{FF2B5EF4-FFF2-40B4-BE49-F238E27FC236}">
                      <a16:creationId xmlns:a16="http://schemas.microsoft.com/office/drawing/2014/main" id="{0371D8D2-3962-6E39-8B49-F4E9350B0EE3}"/>
                    </a:ext>
                  </a:extLst>
                </p14:cNvPr>
                <p14:cNvContentPartPr/>
                <p14:nvPr/>
              </p14:nvContentPartPr>
              <p14:xfrm>
                <a:off x="9395159" y="4830862"/>
                <a:ext cx="118440" cy="153360"/>
              </p14:xfrm>
            </p:contentPart>
          </mc:Choice>
          <mc:Fallback xmlns="">
            <p:pic>
              <p:nvPicPr>
                <p:cNvPr id="16" name="Ink 15">
                  <a:extLst>
                    <a:ext uri="{FF2B5EF4-FFF2-40B4-BE49-F238E27FC236}">
                      <a16:creationId xmlns:a16="http://schemas.microsoft.com/office/drawing/2014/main" id="{0371D8D2-3962-6E39-8B49-F4E9350B0EE3}"/>
                    </a:ext>
                  </a:extLst>
                </p:cNvPr>
                <p:cNvPicPr/>
                <p:nvPr/>
              </p:nvPicPr>
              <p:blipFill>
                <a:blip r:embed="rId17"/>
                <a:stretch>
                  <a:fillRect/>
                </a:stretch>
              </p:blipFill>
              <p:spPr>
                <a:xfrm>
                  <a:off x="9386519" y="4822222"/>
                  <a:ext cx="136080" cy="171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7" name="Ink 16">
                  <a:extLst>
                    <a:ext uri="{FF2B5EF4-FFF2-40B4-BE49-F238E27FC236}">
                      <a16:creationId xmlns:a16="http://schemas.microsoft.com/office/drawing/2014/main" id="{A3B375E7-9638-3F60-D6D8-75911E98E34A}"/>
                    </a:ext>
                  </a:extLst>
                </p14:cNvPr>
                <p14:cNvContentPartPr/>
                <p14:nvPr/>
              </p14:nvContentPartPr>
              <p14:xfrm>
                <a:off x="9610439" y="4716022"/>
                <a:ext cx="496080" cy="280080"/>
              </p14:xfrm>
            </p:contentPart>
          </mc:Choice>
          <mc:Fallback xmlns="">
            <p:pic>
              <p:nvPicPr>
                <p:cNvPr id="17" name="Ink 16">
                  <a:extLst>
                    <a:ext uri="{FF2B5EF4-FFF2-40B4-BE49-F238E27FC236}">
                      <a16:creationId xmlns:a16="http://schemas.microsoft.com/office/drawing/2014/main" id="{A3B375E7-9638-3F60-D6D8-75911E98E34A}"/>
                    </a:ext>
                  </a:extLst>
                </p:cNvPr>
                <p:cNvPicPr/>
                <p:nvPr/>
              </p:nvPicPr>
              <p:blipFill>
                <a:blip r:embed="rId19"/>
                <a:stretch>
                  <a:fillRect/>
                </a:stretch>
              </p:blipFill>
              <p:spPr>
                <a:xfrm>
                  <a:off x="9601439" y="4707382"/>
                  <a:ext cx="513720" cy="2977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0" name="Ink 19">
                  <a:extLst>
                    <a:ext uri="{FF2B5EF4-FFF2-40B4-BE49-F238E27FC236}">
                      <a16:creationId xmlns:a16="http://schemas.microsoft.com/office/drawing/2014/main" id="{3D001D04-45ED-A7B2-D555-6C412806D1A1}"/>
                    </a:ext>
                  </a:extLst>
                </p14:cNvPr>
                <p14:cNvContentPartPr/>
                <p14:nvPr/>
              </p14:nvContentPartPr>
              <p14:xfrm>
                <a:off x="5649719" y="4677862"/>
                <a:ext cx="318960" cy="275400"/>
              </p14:xfrm>
            </p:contentPart>
          </mc:Choice>
          <mc:Fallback xmlns="">
            <p:pic>
              <p:nvPicPr>
                <p:cNvPr id="20" name="Ink 19">
                  <a:extLst>
                    <a:ext uri="{FF2B5EF4-FFF2-40B4-BE49-F238E27FC236}">
                      <a16:creationId xmlns:a16="http://schemas.microsoft.com/office/drawing/2014/main" id="{3D001D04-45ED-A7B2-D555-6C412806D1A1}"/>
                    </a:ext>
                  </a:extLst>
                </p:cNvPr>
                <p:cNvPicPr/>
                <p:nvPr/>
              </p:nvPicPr>
              <p:blipFill>
                <a:blip r:embed="rId21"/>
                <a:stretch>
                  <a:fillRect/>
                </a:stretch>
              </p:blipFill>
              <p:spPr>
                <a:xfrm>
                  <a:off x="5641079" y="4669222"/>
                  <a:ext cx="336600" cy="29304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1" name="Ink 20">
                  <a:extLst>
                    <a:ext uri="{FF2B5EF4-FFF2-40B4-BE49-F238E27FC236}">
                      <a16:creationId xmlns:a16="http://schemas.microsoft.com/office/drawing/2014/main" id="{02485E23-3C1A-4801-8DE7-78C6341A5DA0}"/>
                    </a:ext>
                  </a:extLst>
                </p14:cNvPr>
                <p14:cNvContentPartPr/>
                <p14:nvPr/>
              </p14:nvContentPartPr>
              <p14:xfrm>
                <a:off x="5934479" y="4686502"/>
                <a:ext cx="49320" cy="254160"/>
              </p14:xfrm>
            </p:contentPart>
          </mc:Choice>
          <mc:Fallback xmlns="">
            <p:pic>
              <p:nvPicPr>
                <p:cNvPr id="21" name="Ink 20">
                  <a:extLst>
                    <a:ext uri="{FF2B5EF4-FFF2-40B4-BE49-F238E27FC236}">
                      <a16:creationId xmlns:a16="http://schemas.microsoft.com/office/drawing/2014/main" id="{02485E23-3C1A-4801-8DE7-78C6341A5DA0}"/>
                    </a:ext>
                  </a:extLst>
                </p:cNvPr>
                <p:cNvPicPr/>
                <p:nvPr/>
              </p:nvPicPr>
              <p:blipFill>
                <a:blip r:embed="rId23"/>
                <a:stretch>
                  <a:fillRect/>
                </a:stretch>
              </p:blipFill>
              <p:spPr>
                <a:xfrm>
                  <a:off x="5925479" y="4677502"/>
                  <a:ext cx="66960" cy="2718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2" name="Ink 21">
                  <a:extLst>
                    <a:ext uri="{FF2B5EF4-FFF2-40B4-BE49-F238E27FC236}">
                      <a16:creationId xmlns:a16="http://schemas.microsoft.com/office/drawing/2014/main" id="{BD5A91A8-3026-564D-631D-77AD66D13D18}"/>
                    </a:ext>
                  </a:extLst>
                </p14:cNvPr>
                <p14:cNvContentPartPr/>
                <p14:nvPr/>
              </p14:nvContentPartPr>
              <p14:xfrm>
                <a:off x="6093959" y="4785142"/>
                <a:ext cx="130680" cy="119520"/>
              </p14:xfrm>
            </p:contentPart>
          </mc:Choice>
          <mc:Fallback xmlns="">
            <p:pic>
              <p:nvPicPr>
                <p:cNvPr id="22" name="Ink 21">
                  <a:extLst>
                    <a:ext uri="{FF2B5EF4-FFF2-40B4-BE49-F238E27FC236}">
                      <a16:creationId xmlns:a16="http://schemas.microsoft.com/office/drawing/2014/main" id="{BD5A91A8-3026-564D-631D-77AD66D13D18}"/>
                    </a:ext>
                  </a:extLst>
                </p:cNvPr>
                <p:cNvPicPr/>
                <p:nvPr/>
              </p:nvPicPr>
              <p:blipFill>
                <a:blip r:embed="rId25"/>
                <a:stretch>
                  <a:fillRect/>
                </a:stretch>
              </p:blipFill>
              <p:spPr>
                <a:xfrm>
                  <a:off x="6084959" y="4776142"/>
                  <a:ext cx="148320" cy="13716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3" name="Ink 22">
                  <a:extLst>
                    <a:ext uri="{FF2B5EF4-FFF2-40B4-BE49-F238E27FC236}">
                      <a16:creationId xmlns:a16="http://schemas.microsoft.com/office/drawing/2014/main" id="{DB9F05C1-D974-CD8B-E24E-0E8A3ED5AAEF}"/>
                    </a:ext>
                  </a:extLst>
                </p14:cNvPr>
                <p14:cNvContentPartPr/>
                <p14:nvPr/>
              </p14:nvContentPartPr>
              <p14:xfrm>
                <a:off x="6351359" y="4723942"/>
                <a:ext cx="30240" cy="172800"/>
              </p14:xfrm>
            </p:contentPart>
          </mc:Choice>
          <mc:Fallback xmlns="">
            <p:pic>
              <p:nvPicPr>
                <p:cNvPr id="23" name="Ink 22">
                  <a:extLst>
                    <a:ext uri="{FF2B5EF4-FFF2-40B4-BE49-F238E27FC236}">
                      <a16:creationId xmlns:a16="http://schemas.microsoft.com/office/drawing/2014/main" id="{DB9F05C1-D974-CD8B-E24E-0E8A3ED5AAEF}"/>
                    </a:ext>
                  </a:extLst>
                </p:cNvPr>
                <p:cNvPicPr/>
                <p:nvPr/>
              </p:nvPicPr>
              <p:blipFill>
                <a:blip r:embed="rId27"/>
                <a:stretch>
                  <a:fillRect/>
                </a:stretch>
              </p:blipFill>
              <p:spPr>
                <a:xfrm>
                  <a:off x="6342719" y="4715302"/>
                  <a:ext cx="47880" cy="19044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4" name="Ink 23">
                  <a:extLst>
                    <a:ext uri="{FF2B5EF4-FFF2-40B4-BE49-F238E27FC236}">
                      <a16:creationId xmlns:a16="http://schemas.microsoft.com/office/drawing/2014/main" id="{8697BA72-1F0E-2BD3-ADE5-641E10A3F5B2}"/>
                    </a:ext>
                  </a:extLst>
                </p14:cNvPr>
                <p14:cNvContentPartPr/>
                <p14:nvPr/>
              </p14:nvContentPartPr>
              <p14:xfrm>
                <a:off x="6375119" y="4698022"/>
                <a:ext cx="166680" cy="156600"/>
              </p14:xfrm>
            </p:contentPart>
          </mc:Choice>
          <mc:Fallback xmlns="">
            <p:pic>
              <p:nvPicPr>
                <p:cNvPr id="24" name="Ink 23">
                  <a:extLst>
                    <a:ext uri="{FF2B5EF4-FFF2-40B4-BE49-F238E27FC236}">
                      <a16:creationId xmlns:a16="http://schemas.microsoft.com/office/drawing/2014/main" id="{8697BA72-1F0E-2BD3-ADE5-641E10A3F5B2}"/>
                    </a:ext>
                  </a:extLst>
                </p:cNvPr>
                <p:cNvPicPr/>
                <p:nvPr/>
              </p:nvPicPr>
              <p:blipFill>
                <a:blip r:embed="rId29"/>
                <a:stretch>
                  <a:fillRect/>
                </a:stretch>
              </p:blipFill>
              <p:spPr>
                <a:xfrm>
                  <a:off x="6366479" y="4689022"/>
                  <a:ext cx="184320" cy="17424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5" name="Ink 24">
                  <a:extLst>
                    <a:ext uri="{FF2B5EF4-FFF2-40B4-BE49-F238E27FC236}">
                      <a16:creationId xmlns:a16="http://schemas.microsoft.com/office/drawing/2014/main" id="{C220FD15-30A2-B3E2-7641-AA1DC431D729}"/>
                    </a:ext>
                  </a:extLst>
                </p14:cNvPr>
                <p14:cNvContentPartPr/>
                <p14:nvPr/>
              </p14:nvContentPartPr>
              <p14:xfrm>
                <a:off x="6603359" y="4623862"/>
                <a:ext cx="127440" cy="238680"/>
              </p14:xfrm>
            </p:contentPart>
          </mc:Choice>
          <mc:Fallback xmlns="">
            <p:pic>
              <p:nvPicPr>
                <p:cNvPr id="25" name="Ink 24">
                  <a:extLst>
                    <a:ext uri="{FF2B5EF4-FFF2-40B4-BE49-F238E27FC236}">
                      <a16:creationId xmlns:a16="http://schemas.microsoft.com/office/drawing/2014/main" id="{C220FD15-30A2-B3E2-7641-AA1DC431D729}"/>
                    </a:ext>
                  </a:extLst>
                </p:cNvPr>
                <p:cNvPicPr/>
                <p:nvPr/>
              </p:nvPicPr>
              <p:blipFill>
                <a:blip r:embed="rId31"/>
                <a:stretch>
                  <a:fillRect/>
                </a:stretch>
              </p:blipFill>
              <p:spPr>
                <a:xfrm>
                  <a:off x="6594719" y="4615222"/>
                  <a:ext cx="145080" cy="25632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6" name="Ink 25">
                  <a:extLst>
                    <a:ext uri="{FF2B5EF4-FFF2-40B4-BE49-F238E27FC236}">
                      <a16:creationId xmlns:a16="http://schemas.microsoft.com/office/drawing/2014/main" id="{C019AD1D-65B8-FF89-E828-B97A246B7F96}"/>
                    </a:ext>
                  </a:extLst>
                </p14:cNvPr>
                <p14:cNvContentPartPr/>
                <p14:nvPr/>
              </p14:nvContentPartPr>
              <p14:xfrm>
                <a:off x="6646199" y="4635382"/>
                <a:ext cx="374400" cy="223200"/>
              </p14:xfrm>
            </p:contentPart>
          </mc:Choice>
          <mc:Fallback xmlns="">
            <p:pic>
              <p:nvPicPr>
                <p:cNvPr id="26" name="Ink 25">
                  <a:extLst>
                    <a:ext uri="{FF2B5EF4-FFF2-40B4-BE49-F238E27FC236}">
                      <a16:creationId xmlns:a16="http://schemas.microsoft.com/office/drawing/2014/main" id="{C019AD1D-65B8-FF89-E828-B97A246B7F96}"/>
                    </a:ext>
                  </a:extLst>
                </p:cNvPr>
                <p:cNvPicPr/>
                <p:nvPr/>
              </p:nvPicPr>
              <p:blipFill>
                <a:blip r:embed="rId33"/>
                <a:stretch>
                  <a:fillRect/>
                </a:stretch>
              </p:blipFill>
              <p:spPr>
                <a:xfrm>
                  <a:off x="6637559" y="4626382"/>
                  <a:ext cx="392040" cy="2408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7" name="Ink 26">
                  <a:extLst>
                    <a:ext uri="{FF2B5EF4-FFF2-40B4-BE49-F238E27FC236}">
                      <a16:creationId xmlns:a16="http://schemas.microsoft.com/office/drawing/2014/main" id="{0167F11B-60C5-F92C-55A3-703491060490}"/>
                    </a:ext>
                  </a:extLst>
                </p14:cNvPr>
                <p14:cNvContentPartPr/>
                <p14:nvPr/>
              </p14:nvContentPartPr>
              <p14:xfrm>
                <a:off x="7082519" y="4578502"/>
                <a:ext cx="160920" cy="249120"/>
              </p14:xfrm>
            </p:contentPart>
          </mc:Choice>
          <mc:Fallback xmlns="">
            <p:pic>
              <p:nvPicPr>
                <p:cNvPr id="27" name="Ink 26">
                  <a:extLst>
                    <a:ext uri="{FF2B5EF4-FFF2-40B4-BE49-F238E27FC236}">
                      <a16:creationId xmlns:a16="http://schemas.microsoft.com/office/drawing/2014/main" id="{0167F11B-60C5-F92C-55A3-703491060490}"/>
                    </a:ext>
                  </a:extLst>
                </p:cNvPr>
                <p:cNvPicPr/>
                <p:nvPr/>
              </p:nvPicPr>
              <p:blipFill>
                <a:blip r:embed="rId35"/>
                <a:stretch>
                  <a:fillRect/>
                </a:stretch>
              </p:blipFill>
              <p:spPr>
                <a:xfrm>
                  <a:off x="7073879" y="4569502"/>
                  <a:ext cx="178560" cy="26676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8" name="Ink 27">
                  <a:extLst>
                    <a:ext uri="{FF2B5EF4-FFF2-40B4-BE49-F238E27FC236}">
                      <a16:creationId xmlns:a16="http://schemas.microsoft.com/office/drawing/2014/main" id="{3B75BF84-4DF2-48ED-983B-192CCC9B8A19}"/>
                    </a:ext>
                  </a:extLst>
                </p14:cNvPr>
                <p14:cNvContentPartPr/>
                <p14:nvPr/>
              </p14:nvContentPartPr>
              <p14:xfrm>
                <a:off x="7124999" y="4670662"/>
                <a:ext cx="156240" cy="122760"/>
              </p14:xfrm>
            </p:contentPart>
          </mc:Choice>
          <mc:Fallback xmlns="">
            <p:pic>
              <p:nvPicPr>
                <p:cNvPr id="28" name="Ink 27">
                  <a:extLst>
                    <a:ext uri="{FF2B5EF4-FFF2-40B4-BE49-F238E27FC236}">
                      <a16:creationId xmlns:a16="http://schemas.microsoft.com/office/drawing/2014/main" id="{3B75BF84-4DF2-48ED-983B-192CCC9B8A19}"/>
                    </a:ext>
                  </a:extLst>
                </p:cNvPr>
                <p:cNvPicPr/>
                <p:nvPr/>
              </p:nvPicPr>
              <p:blipFill>
                <a:blip r:embed="rId37"/>
                <a:stretch>
                  <a:fillRect/>
                </a:stretch>
              </p:blipFill>
              <p:spPr>
                <a:xfrm>
                  <a:off x="7115999" y="4661662"/>
                  <a:ext cx="173880" cy="14040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9" name="Ink 28">
                  <a:extLst>
                    <a:ext uri="{FF2B5EF4-FFF2-40B4-BE49-F238E27FC236}">
                      <a16:creationId xmlns:a16="http://schemas.microsoft.com/office/drawing/2014/main" id="{5A2BC7E9-032F-91C9-388B-1F3D957BDB6A}"/>
                    </a:ext>
                  </a:extLst>
                </p14:cNvPr>
                <p14:cNvContentPartPr/>
                <p14:nvPr/>
              </p14:nvContentPartPr>
              <p14:xfrm>
                <a:off x="5835479" y="5117782"/>
                <a:ext cx="271440" cy="289080"/>
              </p14:xfrm>
            </p:contentPart>
          </mc:Choice>
          <mc:Fallback xmlns="">
            <p:pic>
              <p:nvPicPr>
                <p:cNvPr id="29" name="Ink 28">
                  <a:extLst>
                    <a:ext uri="{FF2B5EF4-FFF2-40B4-BE49-F238E27FC236}">
                      <a16:creationId xmlns:a16="http://schemas.microsoft.com/office/drawing/2014/main" id="{5A2BC7E9-032F-91C9-388B-1F3D957BDB6A}"/>
                    </a:ext>
                  </a:extLst>
                </p:cNvPr>
                <p:cNvPicPr/>
                <p:nvPr/>
              </p:nvPicPr>
              <p:blipFill>
                <a:blip r:embed="rId39"/>
                <a:stretch>
                  <a:fillRect/>
                </a:stretch>
              </p:blipFill>
              <p:spPr>
                <a:xfrm>
                  <a:off x="5826479" y="5108782"/>
                  <a:ext cx="289080" cy="30672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30" name="Ink 29">
                  <a:extLst>
                    <a:ext uri="{FF2B5EF4-FFF2-40B4-BE49-F238E27FC236}">
                      <a16:creationId xmlns:a16="http://schemas.microsoft.com/office/drawing/2014/main" id="{1DF04FA4-30EF-9CE4-6CCB-33F74BEF080C}"/>
                    </a:ext>
                  </a:extLst>
                </p14:cNvPr>
                <p14:cNvContentPartPr/>
                <p14:nvPr/>
              </p14:nvContentPartPr>
              <p14:xfrm>
                <a:off x="6087839" y="5122822"/>
                <a:ext cx="290520" cy="252360"/>
              </p14:xfrm>
            </p:contentPart>
          </mc:Choice>
          <mc:Fallback xmlns="">
            <p:pic>
              <p:nvPicPr>
                <p:cNvPr id="30" name="Ink 29">
                  <a:extLst>
                    <a:ext uri="{FF2B5EF4-FFF2-40B4-BE49-F238E27FC236}">
                      <a16:creationId xmlns:a16="http://schemas.microsoft.com/office/drawing/2014/main" id="{1DF04FA4-30EF-9CE4-6CCB-33F74BEF080C}"/>
                    </a:ext>
                  </a:extLst>
                </p:cNvPr>
                <p:cNvPicPr/>
                <p:nvPr/>
              </p:nvPicPr>
              <p:blipFill>
                <a:blip r:embed="rId41"/>
                <a:stretch>
                  <a:fillRect/>
                </a:stretch>
              </p:blipFill>
              <p:spPr>
                <a:xfrm>
                  <a:off x="6078839" y="5113822"/>
                  <a:ext cx="308160" cy="27000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31" name="Ink 30">
                  <a:extLst>
                    <a:ext uri="{FF2B5EF4-FFF2-40B4-BE49-F238E27FC236}">
                      <a16:creationId xmlns:a16="http://schemas.microsoft.com/office/drawing/2014/main" id="{1B150EE5-A10B-D1D9-855F-AB68DCF3DA6E}"/>
                    </a:ext>
                  </a:extLst>
                </p14:cNvPr>
                <p14:cNvContentPartPr/>
                <p14:nvPr/>
              </p14:nvContentPartPr>
              <p14:xfrm>
                <a:off x="6879839" y="4991062"/>
                <a:ext cx="210240" cy="325080"/>
              </p14:xfrm>
            </p:contentPart>
          </mc:Choice>
          <mc:Fallback xmlns="">
            <p:pic>
              <p:nvPicPr>
                <p:cNvPr id="31" name="Ink 30">
                  <a:extLst>
                    <a:ext uri="{FF2B5EF4-FFF2-40B4-BE49-F238E27FC236}">
                      <a16:creationId xmlns:a16="http://schemas.microsoft.com/office/drawing/2014/main" id="{1B150EE5-A10B-D1D9-855F-AB68DCF3DA6E}"/>
                    </a:ext>
                  </a:extLst>
                </p:cNvPr>
                <p:cNvPicPr/>
                <p:nvPr/>
              </p:nvPicPr>
              <p:blipFill>
                <a:blip r:embed="rId43"/>
                <a:stretch>
                  <a:fillRect/>
                </a:stretch>
              </p:blipFill>
              <p:spPr>
                <a:xfrm>
                  <a:off x="6871199" y="4982422"/>
                  <a:ext cx="227880" cy="34272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32" name="Ink 31">
                  <a:extLst>
                    <a:ext uri="{FF2B5EF4-FFF2-40B4-BE49-F238E27FC236}">
                      <a16:creationId xmlns:a16="http://schemas.microsoft.com/office/drawing/2014/main" id="{EA099D79-D304-EEA5-C49D-2B9F7A4CB4D2}"/>
                    </a:ext>
                  </a:extLst>
                </p14:cNvPr>
                <p14:cNvContentPartPr/>
                <p14:nvPr/>
              </p14:nvContentPartPr>
              <p14:xfrm>
                <a:off x="7162079" y="5009422"/>
                <a:ext cx="110520" cy="214560"/>
              </p14:xfrm>
            </p:contentPart>
          </mc:Choice>
          <mc:Fallback xmlns="">
            <p:pic>
              <p:nvPicPr>
                <p:cNvPr id="32" name="Ink 31">
                  <a:extLst>
                    <a:ext uri="{FF2B5EF4-FFF2-40B4-BE49-F238E27FC236}">
                      <a16:creationId xmlns:a16="http://schemas.microsoft.com/office/drawing/2014/main" id="{EA099D79-D304-EEA5-C49D-2B9F7A4CB4D2}"/>
                    </a:ext>
                  </a:extLst>
                </p:cNvPr>
                <p:cNvPicPr/>
                <p:nvPr/>
              </p:nvPicPr>
              <p:blipFill>
                <a:blip r:embed="rId45"/>
                <a:stretch>
                  <a:fillRect/>
                </a:stretch>
              </p:blipFill>
              <p:spPr>
                <a:xfrm>
                  <a:off x="7153439" y="5000782"/>
                  <a:ext cx="128160" cy="23220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33" name="Ink 32">
                  <a:extLst>
                    <a:ext uri="{FF2B5EF4-FFF2-40B4-BE49-F238E27FC236}">
                      <a16:creationId xmlns:a16="http://schemas.microsoft.com/office/drawing/2014/main" id="{3E284DFC-8079-48E3-3E2B-9FDFBDAFE0AF}"/>
                    </a:ext>
                  </a:extLst>
                </p14:cNvPr>
                <p14:cNvContentPartPr/>
                <p14:nvPr/>
              </p14:nvContentPartPr>
              <p14:xfrm>
                <a:off x="7321199" y="4994662"/>
                <a:ext cx="207360" cy="217440"/>
              </p14:xfrm>
            </p:contentPart>
          </mc:Choice>
          <mc:Fallback xmlns="">
            <p:pic>
              <p:nvPicPr>
                <p:cNvPr id="33" name="Ink 32">
                  <a:extLst>
                    <a:ext uri="{FF2B5EF4-FFF2-40B4-BE49-F238E27FC236}">
                      <a16:creationId xmlns:a16="http://schemas.microsoft.com/office/drawing/2014/main" id="{3E284DFC-8079-48E3-3E2B-9FDFBDAFE0AF}"/>
                    </a:ext>
                  </a:extLst>
                </p:cNvPr>
                <p:cNvPicPr/>
                <p:nvPr/>
              </p:nvPicPr>
              <p:blipFill>
                <a:blip r:embed="rId47"/>
                <a:stretch>
                  <a:fillRect/>
                </a:stretch>
              </p:blipFill>
              <p:spPr>
                <a:xfrm>
                  <a:off x="7312199" y="4986022"/>
                  <a:ext cx="225000" cy="23508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35" name="Ink 34">
                  <a:extLst>
                    <a:ext uri="{FF2B5EF4-FFF2-40B4-BE49-F238E27FC236}">
                      <a16:creationId xmlns:a16="http://schemas.microsoft.com/office/drawing/2014/main" id="{79D4E65A-0E3A-0F3B-02CA-822FAB868436}"/>
                    </a:ext>
                  </a:extLst>
                </p14:cNvPr>
                <p14:cNvContentPartPr/>
                <p14:nvPr/>
              </p14:nvContentPartPr>
              <p14:xfrm>
                <a:off x="6259199" y="5521342"/>
                <a:ext cx="66960" cy="253440"/>
              </p14:xfrm>
            </p:contentPart>
          </mc:Choice>
          <mc:Fallback xmlns="">
            <p:pic>
              <p:nvPicPr>
                <p:cNvPr id="35" name="Ink 34">
                  <a:extLst>
                    <a:ext uri="{FF2B5EF4-FFF2-40B4-BE49-F238E27FC236}">
                      <a16:creationId xmlns:a16="http://schemas.microsoft.com/office/drawing/2014/main" id="{79D4E65A-0E3A-0F3B-02CA-822FAB868436}"/>
                    </a:ext>
                  </a:extLst>
                </p:cNvPr>
                <p:cNvPicPr/>
                <p:nvPr/>
              </p:nvPicPr>
              <p:blipFill>
                <a:blip r:embed="rId49"/>
                <a:stretch>
                  <a:fillRect/>
                </a:stretch>
              </p:blipFill>
              <p:spPr>
                <a:xfrm>
                  <a:off x="6250559" y="5512342"/>
                  <a:ext cx="84600" cy="27108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36" name="Ink 35">
                  <a:extLst>
                    <a:ext uri="{FF2B5EF4-FFF2-40B4-BE49-F238E27FC236}">
                      <a16:creationId xmlns:a16="http://schemas.microsoft.com/office/drawing/2014/main" id="{177AD324-9ED1-9AA8-666B-822B2EA0E24D}"/>
                    </a:ext>
                  </a:extLst>
                </p14:cNvPr>
                <p14:cNvContentPartPr/>
                <p14:nvPr/>
              </p14:nvContentPartPr>
              <p14:xfrm>
                <a:off x="6064079" y="5835982"/>
                <a:ext cx="436680" cy="160920"/>
              </p14:xfrm>
            </p:contentPart>
          </mc:Choice>
          <mc:Fallback xmlns="">
            <p:pic>
              <p:nvPicPr>
                <p:cNvPr id="36" name="Ink 35">
                  <a:extLst>
                    <a:ext uri="{FF2B5EF4-FFF2-40B4-BE49-F238E27FC236}">
                      <a16:creationId xmlns:a16="http://schemas.microsoft.com/office/drawing/2014/main" id="{177AD324-9ED1-9AA8-666B-822B2EA0E24D}"/>
                    </a:ext>
                  </a:extLst>
                </p:cNvPr>
                <p:cNvPicPr/>
                <p:nvPr/>
              </p:nvPicPr>
              <p:blipFill>
                <a:blip r:embed="rId51"/>
                <a:stretch>
                  <a:fillRect/>
                </a:stretch>
              </p:blipFill>
              <p:spPr>
                <a:xfrm>
                  <a:off x="6055439" y="5827342"/>
                  <a:ext cx="454320" cy="17856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37" name="Ink 36">
                  <a:extLst>
                    <a:ext uri="{FF2B5EF4-FFF2-40B4-BE49-F238E27FC236}">
                      <a16:creationId xmlns:a16="http://schemas.microsoft.com/office/drawing/2014/main" id="{504E9AAD-F701-89DA-1663-749D89A57F10}"/>
                    </a:ext>
                  </a:extLst>
                </p14:cNvPr>
                <p14:cNvContentPartPr/>
                <p14:nvPr/>
              </p14:nvContentPartPr>
              <p14:xfrm>
                <a:off x="6038519" y="5934262"/>
                <a:ext cx="548640" cy="357480"/>
              </p14:xfrm>
            </p:contentPart>
          </mc:Choice>
          <mc:Fallback xmlns="">
            <p:pic>
              <p:nvPicPr>
                <p:cNvPr id="37" name="Ink 36">
                  <a:extLst>
                    <a:ext uri="{FF2B5EF4-FFF2-40B4-BE49-F238E27FC236}">
                      <a16:creationId xmlns:a16="http://schemas.microsoft.com/office/drawing/2014/main" id="{504E9AAD-F701-89DA-1663-749D89A57F10}"/>
                    </a:ext>
                  </a:extLst>
                </p:cNvPr>
                <p:cNvPicPr/>
                <p:nvPr/>
              </p:nvPicPr>
              <p:blipFill>
                <a:blip r:embed="rId53"/>
                <a:stretch>
                  <a:fillRect/>
                </a:stretch>
              </p:blipFill>
              <p:spPr>
                <a:xfrm>
                  <a:off x="6029519" y="5925262"/>
                  <a:ext cx="566280" cy="37512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38" name="Ink 37">
                  <a:extLst>
                    <a:ext uri="{FF2B5EF4-FFF2-40B4-BE49-F238E27FC236}">
                      <a16:creationId xmlns:a16="http://schemas.microsoft.com/office/drawing/2014/main" id="{C91AFE94-6056-2A73-FA8A-5983C68428FF}"/>
                    </a:ext>
                  </a:extLst>
                </p14:cNvPr>
                <p14:cNvContentPartPr/>
                <p14:nvPr/>
              </p14:nvContentPartPr>
              <p14:xfrm>
                <a:off x="6517319" y="5858302"/>
                <a:ext cx="40320" cy="344880"/>
              </p14:xfrm>
            </p:contentPart>
          </mc:Choice>
          <mc:Fallback xmlns="">
            <p:pic>
              <p:nvPicPr>
                <p:cNvPr id="38" name="Ink 37">
                  <a:extLst>
                    <a:ext uri="{FF2B5EF4-FFF2-40B4-BE49-F238E27FC236}">
                      <a16:creationId xmlns:a16="http://schemas.microsoft.com/office/drawing/2014/main" id="{C91AFE94-6056-2A73-FA8A-5983C68428FF}"/>
                    </a:ext>
                  </a:extLst>
                </p:cNvPr>
                <p:cNvPicPr/>
                <p:nvPr/>
              </p:nvPicPr>
              <p:blipFill>
                <a:blip r:embed="rId55"/>
                <a:stretch>
                  <a:fillRect/>
                </a:stretch>
              </p:blipFill>
              <p:spPr>
                <a:xfrm>
                  <a:off x="6508319" y="5849302"/>
                  <a:ext cx="57960" cy="36252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42" name="Ink 41">
                  <a:extLst>
                    <a:ext uri="{FF2B5EF4-FFF2-40B4-BE49-F238E27FC236}">
                      <a16:creationId xmlns:a16="http://schemas.microsoft.com/office/drawing/2014/main" id="{3AE1BB3A-2D31-D5E7-B716-121A23D81B81}"/>
                    </a:ext>
                  </a:extLst>
                </p14:cNvPr>
                <p14:cNvContentPartPr/>
                <p14:nvPr/>
              </p14:nvContentPartPr>
              <p14:xfrm>
                <a:off x="5930159" y="4210582"/>
                <a:ext cx="1574280" cy="379440"/>
              </p14:xfrm>
            </p:contentPart>
          </mc:Choice>
          <mc:Fallback xmlns="">
            <p:pic>
              <p:nvPicPr>
                <p:cNvPr id="42" name="Ink 41">
                  <a:extLst>
                    <a:ext uri="{FF2B5EF4-FFF2-40B4-BE49-F238E27FC236}">
                      <a16:creationId xmlns:a16="http://schemas.microsoft.com/office/drawing/2014/main" id="{3AE1BB3A-2D31-D5E7-B716-121A23D81B81}"/>
                    </a:ext>
                  </a:extLst>
                </p:cNvPr>
                <p:cNvPicPr/>
                <p:nvPr/>
              </p:nvPicPr>
              <p:blipFill>
                <a:blip r:embed="rId57"/>
                <a:stretch>
                  <a:fillRect/>
                </a:stretch>
              </p:blipFill>
              <p:spPr>
                <a:xfrm>
                  <a:off x="5921519" y="4201942"/>
                  <a:ext cx="1591920" cy="39708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43" name="Ink 42">
                  <a:extLst>
                    <a:ext uri="{FF2B5EF4-FFF2-40B4-BE49-F238E27FC236}">
                      <a16:creationId xmlns:a16="http://schemas.microsoft.com/office/drawing/2014/main" id="{112A32A5-3479-E194-F6CA-DACDD6DF3884}"/>
                    </a:ext>
                  </a:extLst>
                </p14:cNvPr>
                <p14:cNvContentPartPr/>
                <p14:nvPr/>
              </p14:nvContentPartPr>
              <p14:xfrm>
                <a:off x="6125999" y="4350982"/>
                <a:ext cx="161640" cy="129240"/>
              </p14:xfrm>
            </p:contentPart>
          </mc:Choice>
          <mc:Fallback xmlns="">
            <p:pic>
              <p:nvPicPr>
                <p:cNvPr id="43" name="Ink 42">
                  <a:extLst>
                    <a:ext uri="{FF2B5EF4-FFF2-40B4-BE49-F238E27FC236}">
                      <a16:creationId xmlns:a16="http://schemas.microsoft.com/office/drawing/2014/main" id="{112A32A5-3479-E194-F6CA-DACDD6DF3884}"/>
                    </a:ext>
                  </a:extLst>
                </p:cNvPr>
                <p:cNvPicPr/>
                <p:nvPr/>
              </p:nvPicPr>
              <p:blipFill>
                <a:blip r:embed="rId59"/>
                <a:stretch>
                  <a:fillRect/>
                </a:stretch>
              </p:blipFill>
              <p:spPr>
                <a:xfrm>
                  <a:off x="6116999" y="4341982"/>
                  <a:ext cx="179280" cy="14688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44" name="Ink 43">
                  <a:extLst>
                    <a:ext uri="{FF2B5EF4-FFF2-40B4-BE49-F238E27FC236}">
                      <a16:creationId xmlns:a16="http://schemas.microsoft.com/office/drawing/2014/main" id="{CFB37F0C-3557-A8E8-6306-E982A8E1840D}"/>
                    </a:ext>
                  </a:extLst>
                </p14:cNvPr>
                <p14:cNvContentPartPr/>
                <p14:nvPr/>
              </p14:nvContentPartPr>
              <p14:xfrm>
                <a:off x="6371519" y="4280422"/>
                <a:ext cx="135360" cy="205920"/>
              </p14:xfrm>
            </p:contentPart>
          </mc:Choice>
          <mc:Fallback xmlns="">
            <p:pic>
              <p:nvPicPr>
                <p:cNvPr id="44" name="Ink 43">
                  <a:extLst>
                    <a:ext uri="{FF2B5EF4-FFF2-40B4-BE49-F238E27FC236}">
                      <a16:creationId xmlns:a16="http://schemas.microsoft.com/office/drawing/2014/main" id="{CFB37F0C-3557-A8E8-6306-E982A8E1840D}"/>
                    </a:ext>
                  </a:extLst>
                </p:cNvPr>
                <p:cNvPicPr/>
                <p:nvPr/>
              </p:nvPicPr>
              <p:blipFill>
                <a:blip r:embed="rId61"/>
                <a:stretch>
                  <a:fillRect/>
                </a:stretch>
              </p:blipFill>
              <p:spPr>
                <a:xfrm>
                  <a:off x="6362519" y="4271782"/>
                  <a:ext cx="153000" cy="22356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45" name="Ink 44">
                  <a:extLst>
                    <a:ext uri="{FF2B5EF4-FFF2-40B4-BE49-F238E27FC236}">
                      <a16:creationId xmlns:a16="http://schemas.microsoft.com/office/drawing/2014/main" id="{AFCB4BEE-0220-7D6E-D2A9-6EB944916850}"/>
                    </a:ext>
                  </a:extLst>
                </p14:cNvPr>
                <p14:cNvContentPartPr/>
                <p14:nvPr/>
              </p14:nvContentPartPr>
              <p14:xfrm>
                <a:off x="6561599" y="4325062"/>
                <a:ext cx="128880" cy="112680"/>
              </p14:xfrm>
            </p:contentPart>
          </mc:Choice>
          <mc:Fallback xmlns="">
            <p:pic>
              <p:nvPicPr>
                <p:cNvPr id="45" name="Ink 44">
                  <a:extLst>
                    <a:ext uri="{FF2B5EF4-FFF2-40B4-BE49-F238E27FC236}">
                      <a16:creationId xmlns:a16="http://schemas.microsoft.com/office/drawing/2014/main" id="{AFCB4BEE-0220-7D6E-D2A9-6EB944916850}"/>
                    </a:ext>
                  </a:extLst>
                </p:cNvPr>
                <p:cNvPicPr/>
                <p:nvPr/>
              </p:nvPicPr>
              <p:blipFill>
                <a:blip r:embed="rId63"/>
                <a:stretch>
                  <a:fillRect/>
                </a:stretch>
              </p:blipFill>
              <p:spPr>
                <a:xfrm>
                  <a:off x="6552599" y="4316422"/>
                  <a:ext cx="146520" cy="13032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46" name="Ink 45">
                  <a:extLst>
                    <a:ext uri="{FF2B5EF4-FFF2-40B4-BE49-F238E27FC236}">
                      <a16:creationId xmlns:a16="http://schemas.microsoft.com/office/drawing/2014/main" id="{59E96F15-D555-3FDD-57A6-4B965F05CF25}"/>
                    </a:ext>
                  </a:extLst>
                </p14:cNvPr>
                <p14:cNvContentPartPr/>
                <p14:nvPr/>
              </p14:nvContentPartPr>
              <p14:xfrm>
                <a:off x="6767879" y="4282582"/>
                <a:ext cx="32040" cy="146880"/>
              </p14:xfrm>
            </p:contentPart>
          </mc:Choice>
          <mc:Fallback xmlns="">
            <p:pic>
              <p:nvPicPr>
                <p:cNvPr id="46" name="Ink 45">
                  <a:extLst>
                    <a:ext uri="{FF2B5EF4-FFF2-40B4-BE49-F238E27FC236}">
                      <a16:creationId xmlns:a16="http://schemas.microsoft.com/office/drawing/2014/main" id="{59E96F15-D555-3FDD-57A6-4B965F05CF25}"/>
                    </a:ext>
                  </a:extLst>
                </p:cNvPr>
                <p:cNvPicPr/>
                <p:nvPr/>
              </p:nvPicPr>
              <p:blipFill>
                <a:blip r:embed="rId65"/>
                <a:stretch>
                  <a:fillRect/>
                </a:stretch>
              </p:blipFill>
              <p:spPr>
                <a:xfrm>
                  <a:off x="6759239" y="4273942"/>
                  <a:ext cx="49680" cy="16452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47" name="Ink 46">
                  <a:extLst>
                    <a:ext uri="{FF2B5EF4-FFF2-40B4-BE49-F238E27FC236}">
                      <a16:creationId xmlns:a16="http://schemas.microsoft.com/office/drawing/2014/main" id="{E2F1F462-70ED-7A25-5CDC-8A0156516FC5}"/>
                    </a:ext>
                  </a:extLst>
                </p14:cNvPr>
                <p14:cNvContentPartPr/>
                <p14:nvPr/>
              </p14:nvContentPartPr>
              <p14:xfrm>
                <a:off x="6733319" y="4301662"/>
                <a:ext cx="245160" cy="127440"/>
              </p14:xfrm>
            </p:contentPart>
          </mc:Choice>
          <mc:Fallback xmlns="">
            <p:pic>
              <p:nvPicPr>
                <p:cNvPr id="47" name="Ink 46">
                  <a:extLst>
                    <a:ext uri="{FF2B5EF4-FFF2-40B4-BE49-F238E27FC236}">
                      <a16:creationId xmlns:a16="http://schemas.microsoft.com/office/drawing/2014/main" id="{E2F1F462-70ED-7A25-5CDC-8A0156516FC5}"/>
                    </a:ext>
                  </a:extLst>
                </p:cNvPr>
                <p:cNvPicPr/>
                <p:nvPr/>
              </p:nvPicPr>
              <p:blipFill>
                <a:blip r:embed="rId67"/>
                <a:stretch>
                  <a:fillRect/>
                </a:stretch>
              </p:blipFill>
              <p:spPr>
                <a:xfrm>
                  <a:off x="6724319" y="4293022"/>
                  <a:ext cx="262800" cy="14508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48" name="Ink 47">
                  <a:extLst>
                    <a:ext uri="{FF2B5EF4-FFF2-40B4-BE49-F238E27FC236}">
                      <a16:creationId xmlns:a16="http://schemas.microsoft.com/office/drawing/2014/main" id="{233E17A8-8584-8B75-B342-8C7D37560A94}"/>
                    </a:ext>
                  </a:extLst>
                </p14:cNvPr>
                <p14:cNvContentPartPr/>
                <p14:nvPr/>
              </p14:nvContentPartPr>
              <p14:xfrm>
                <a:off x="7272239" y="4113022"/>
                <a:ext cx="1479600" cy="250560"/>
              </p14:xfrm>
            </p:contentPart>
          </mc:Choice>
          <mc:Fallback xmlns="">
            <p:pic>
              <p:nvPicPr>
                <p:cNvPr id="48" name="Ink 47">
                  <a:extLst>
                    <a:ext uri="{FF2B5EF4-FFF2-40B4-BE49-F238E27FC236}">
                      <a16:creationId xmlns:a16="http://schemas.microsoft.com/office/drawing/2014/main" id="{233E17A8-8584-8B75-B342-8C7D37560A94}"/>
                    </a:ext>
                  </a:extLst>
                </p:cNvPr>
                <p:cNvPicPr/>
                <p:nvPr/>
              </p:nvPicPr>
              <p:blipFill>
                <a:blip r:embed="rId69"/>
                <a:stretch>
                  <a:fillRect/>
                </a:stretch>
              </p:blipFill>
              <p:spPr>
                <a:xfrm>
                  <a:off x="7263239" y="4104382"/>
                  <a:ext cx="1497240" cy="26820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49" name="Ink 48">
                  <a:extLst>
                    <a:ext uri="{FF2B5EF4-FFF2-40B4-BE49-F238E27FC236}">
                      <a16:creationId xmlns:a16="http://schemas.microsoft.com/office/drawing/2014/main" id="{0B94EB17-2008-C082-DCFF-A83AFEAA8F02}"/>
                    </a:ext>
                  </a:extLst>
                </p14:cNvPr>
                <p14:cNvContentPartPr/>
                <p14:nvPr/>
              </p14:nvContentPartPr>
              <p14:xfrm>
                <a:off x="8765519" y="3956062"/>
                <a:ext cx="129960" cy="193320"/>
              </p14:xfrm>
            </p:contentPart>
          </mc:Choice>
          <mc:Fallback xmlns="">
            <p:pic>
              <p:nvPicPr>
                <p:cNvPr id="49" name="Ink 48">
                  <a:extLst>
                    <a:ext uri="{FF2B5EF4-FFF2-40B4-BE49-F238E27FC236}">
                      <a16:creationId xmlns:a16="http://schemas.microsoft.com/office/drawing/2014/main" id="{0B94EB17-2008-C082-DCFF-A83AFEAA8F02}"/>
                    </a:ext>
                  </a:extLst>
                </p:cNvPr>
                <p:cNvPicPr/>
                <p:nvPr/>
              </p:nvPicPr>
              <p:blipFill>
                <a:blip r:embed="rId71"/>
                <a:stretch>
                  <a:fillRect/>
                </a:stretch>
              </p:blipFill>
              <p:spPr>
                <a:xfrm>
                  <a:off x="8756879" y="3947062"/>
                  <a:ext cx="147600" cy="21096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50" name="Ink 49">
                  <a:extLst>
                    <a:ext uri="{FF2B5EF4-FFF2-40B4-BE49-F238E27FC236}">
                      <a16:creationId xmlns:a16="http://schemas.microsoft.com/office/drawing/2014/main" id="{EBEBFB88-7489-7A12-E820-6FC73C9A8006}"/>
                    </a:ext>
                  </a:extLst>
                </p14:cNvPr>
                <p14:cNvContentPartPr/>
                <p14:nvPr/>
              </p14:nvContentPartPr>
              <p14:xfrm>
                <a:off x="8839679" y="3955342"/>
                <a:ext cx="231120" cy="193320"/>
              </p14:xfrm>
            </p:contentPart>
          </mc:Choice>
          <mc:Fallback xmlns="">
            <p:pic>
              <p:nvPicPr>
                <p:cNvPr id="50" name="Ink 49">
                  <a:extLst>
                    <a:ext uri="{FF2B5EF4-FFF2-40B4-BE49-F238E27FC236}">
                      <a16:creationId xmlns:a16="http://schemas.microsoft.com/office/drawing/2014/main" id="{EBEBFB88-7489-7A12-E820-6FC73C9A8006}"/>
                    </a:ext>
                  </a:extLst>
                </p:cNvPr>
                <p:cNvPicPr/>
                <p:nvPr/>
              </p:nvPicPr>
              <p:blipFill>
                <a:blip r:embed="rId73"/>
                <a:stretch>
                  <a:fillRect/>
                </a:stretch>
              </p:blipFill>
              <p:spPr>
                <a:xfrm>
                  <a:off x="8831039" y="3946342"/>
                  <a:ext cx="248760" cy="21096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51" name="Ink 50">
                  <a:extLst>
                    <a:ext uri="{FF2B5EF4-FFF2-40B4-BE49-F238E27FC236}">
                      <a16:creationId xmlns:a16="http://schemas.microsoft.com/office/drawing/2014/main" id="{6F98D84A-DBBC-26A8-71C8-DA17C05D8A97}"/>
                    </a:ext>
                  </a:extLst>
                </p14:cNvPr>
                <p14:cNvContentPartPr/>
                <p14:nvPr/>
              </p14:nvContentPartPr>
              <p14:xfrm>
                <a:off x="9150719" y="3947062"/>
                <a:ext cx="88920" cy="170280"/>
              </p14:xfrm>
            </p:contentPart>
          </mc:Choice>
          <mc:Fallback xmlns="">
            <p:pic>
              <p:nvPicPr>
                <p:cNvPr id="51" name="Ink 50">
                  <a:extLst>
                    <a:ext uri="{FF2B5EF4-FFF2-40B4-BE49-F238E27FC236}">
                      <a16:creationId xmlns:a16="http://schemas.microsoft.com/office/drawing/2014/main" id="{6F98D84A-DBBC-26A8-71C8-DA17C05D8A97}"/>
                    </a:ext>
                  </a:extLst>
                </p:cNvPr>
                <p:cNvPicPr/>
                <p:nvPr/>
              </p:nvPicPr>
              <p:blipFill>
                <a:blip r:embed="rId75"/>
                <a:stretch>
                  <a:fillRect/>
                </a:stretch>
              </p:blipFill>
              <p:spPr>
                <a:xfrm>
                  <a:off x="9142079" y="3938422"/>
                  <a:ext cx="106560" cy="18792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52" name="Ink 51">
                  <a:extLst>
                    <a:ext uri="{FF2B5EF4-FFF2-40B4-BE49-F238E27FC236}">
                      <a16:creationId xmlns:a16="http://schemas.microsoft.com/office/drawing/2014/main" id="{B2A94357-613D-3818-FB1D-3825B0E1C916}"/>
                    </a:ext>
                  </a:extLst>
                </p14:cNvPr>
                <p14:cNvContentPartPr/>
                <p14:nvPr/>
              </p14:nvContentPartPr>
              <p14:xfrm>
                <a:off x="9176639" y="3920062"/>
                <a:ext cx="197640" cy="176760"/>
              </p14:xfrm>
            </p:contentPart>
          </mc:Choice>
          <mc:Fallback xmlns="">
            <p:pic>
              <p:nvPicPr>
                <p:cNvPr id="52" name="Ink 51">
                  <a:extLst>
                    <a:ext uri="{FF2B5EF4-FFF2-40B4-BE49-F238E27FC236}">
                      <a16:creationId xmlns:a16="http://schemas.microsoft.com/office/drawing/2014/main" id="{B2A94357-613D-3818-FB1D-3825B0E1C916}"/>
                    </a:ext>
                  </a:extLst>
                </p:cNvPr>
                <p:cNvPicPr/>
                <p:nvPr/>
              </p:nvPicPr>
              <p:blipFill>
                <a:blip r:embed="rId77"/>
                <a:stretch>
                  <a:fillRect/>
                </a:stretch>
              </p:blipFill>
              <p:spPr>
                <a:xfrm>
                  <a:off x="9167639" y="3911422"/>
                  <a:ext cx="215280" cy="19440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6" name="Ink 5">
                  <a:extLst>
                    <a:ext uri="{FF2B5EF4-FFF2-40B4-BE49-F238E27FC236}">
                      <a16:creationId xmlns:a16="http://schemas.microsoft.com/office/drawing/2014/main" id="{D8895D6D-A442-FE23-ECA7-733F26D1CE07}"/>
                    </a:ext>
                  </a:extLst>
                </p14:cNvPr>
                <p14:cNvContentPartPr/>
                <p14:nvPr/>
              </p14:nvContentPartPr>
              <p14:xfrm>
                <a:off x="7709279" y="1465582"/>
                <a:ext cx="151200" cy="559440"/>
              </p14:xfrm>
            </p:contentPart>
          </mc:Choice>
          <mc:Fallback xmlns="">
            <p:pic>
              <p:nvPicPr>
                <p:cNvPr id="6" name="Ink 5">
                  <a:extLst>
                    <a:ext uri="{FF2B5EF4-FFF2-40B4-BE49-F238E27FC236}">
                      <a16:creationId xmlns:a16="http://schemas.microsoft.com/office/drawing/2014/main" id="{D8895D6D-A442-FE23-ECA7-733F26D1CE07}"/>
                    </a:ext>
                  </a:extLst>
                </p:cNvPr>
                <p:cNvPicPr/>
                <p:nvPr/>
              </p:nvPicPr>
              <p:blipFill>
                <a:blip r:embed="rId79"/>
                <a:stretch>
                  <a:fillRect/>
                </a:stretch>
              </p:blipFill>
              <p:spPr>
                <a:xfrm>
                  <a:off x="7700279" y="1456582"/>
                  <a:ext cx="168840" cy="57708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7" name="Ink 6">
                  <a:extLst>
                    <a:ext uri="{FF2B5EF4-FFF2-40B4-BE49-F238E27FC236}">
                      <a16:creationId xmlns:a16="http://schemas.microsoft.com/office/drawing/2014/main" id="{7A4D5ABE-5620-2B92-B830-EE2511DE65C4}"/>
                    </a:ext>
                  </a:extLst>
                </p14:cNvPr>
                <p14:cNvContentPartPr/>
                <p14:nvPr/>
              </p14:nvContentPartPr>
              <p14:xfrm>
                <a:off x="7639799" y="1612822"/>
                <a:ext cx="1037160" cy="291240"/>
              </p14:xfrm>
            </p:contentPart>
          </mc:Choice>
          <mc:Fallback xmlns="">
            <p:pic>
              <p:nvPicPr>
                <p:cNvPr id="7" name="Ink 6">
                  <a:extLst>
                    <a:ext uri="{FF2B5EF4-FFF2-40B4-BE49-F238E27FC236}">
                      <a16:creationId xmlns:a16="http://schemas.microsoft.com/office/drawing/2014/main" id="{7A4D5ABE-5620-2B92-B830-EE2511DE65C4}"/>
                    </a:ext>
                  </a:extLst>
                </p:cNvPr>
                <p:cNvPicPr/>
                <p:nvPr/>
              </p:nvPicPr>
              <p:blipFill>
                <a:blip r:embed="rId81"/>
                <a:stretch>
                  <a:fillRect/>
                </a:stretch>
              </p:blipFill>
              <p:spPr>
                <a:xfrm>
                  <a:off x="7631159" y="1604182"/>
                  <a:ext cx="1054800" cy="30888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8" name="Ink 7">
                  <a:extLst>
                    <a:ext uri="{FF2B5EF4-FFF2-40B4-BE49-F238E27FC236}">
                      <a16:creationId xmlns:a16="http://schemas.microsoft.com/office/drawing/2014/main" id="{E3F68644-0324-FFD0-EF51-711A7E7926D8}"/>
                    </a:ext>
                  </a:extLst>
                </p14:cNvPr>
                <p14:cNvContentPartPr/>
                <p14:nvPr/>
              </p14:nvContentPartPr>
              <p14:xfrm>
                <a:off x="8645999" y="1754302"/>
                <a:ext cx="66960" cy="19440"/>
              </p14:xfrm>
            </p:contentPart>
          </mc:Choice>
          <mc:Fallback xmlns="">
            <p:pic>
              <p:nvPicPr>
                <p:cNvPr id="8" name="Ink 7">
                  <a:extLst>
                    <a:ext uri="{FF2B5EF4-FFF2-40B4-BE49-F238E27FC236}">
                      <a16:creationId xmlns:a16="http://schemas.microsoft.com/office/drawing/2014/main" id="{E3F68644-0324-FFD0-EF51-711A7E7926D8}"/>
                    </a:ext>
                  </a:extLst>
                </p:cNvPr>
                <p:cNvPicPr/>
                <p:nvPr/>
              </p:nvPicPr>
              <p:blipFill>
                <a:blip r:embed="rId83"/>
                <a:stretch>
                  <a:fillRect/>
                </a:stretch>
              </p:blipFill>
              <p:spPr>
                <a:xfrm>
                  <a:off x="8636999" y="1745302"/>
                  <a:ext cx="84600" cy="3708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9" name="Ink 8">
                  <a:extLst>
                    <a:ext uri="{FF2B5EF4-FFF2-40B4-BE49-F238E27FC236}">
                      <a16:creationId xmlns:a16="http://schemas.microsoft.com/office/drawing/2014/main" id="{EE93C574-6214-9AA3-0643-749F75912CAF}"/>
                    </a:ext>
                  </a:extLst>
                </p14:cNvPr>
                <p14:cNvContentPartPr/>
                <p14:nvPr/>
              </p14:nvContentPartPr>
              <p14:xfrm>
                <a:off x="8882159" y="1744582"/>
                <a:ext cx="164520" cy="178200"/>
              </p14:xfrm>
            </p:contentPart>
          </mc:Choice>
          <mc:Fallback xmlns="">
            <p:pic>
              <p:nvPicPr>
                <p:cNvPr id="9" name="Ink 8">
                  <a:extLst>
                    <a:ext uri="{FF2B5EF4-FFF2-40B4-BE49-F238E27FC236}">
                      <a16:creationId xmlns:a16="http://schemas.microsoft.com/office/drawing/2014/main" id="{EE93C574-6214-9AA3-0643-749F75912CAF}"/>
                    </a:ext>
                  </a:extLst>
                </p:cNvPr>
                <p:cNvPicPr/>
                <p:nvPr/>
              </p:nvPicPr>
              <p:blipFill>
                <a:blip r:embed="rId85"/>
                <a:stretch>
                  <a:fillRect/>
                </a:stretch>
              </p:blipFill>
              <p:spPr>
                <a:xfrm>
                  <a:off x="8873159" y="1735582"/>
                  <a:ext cx="182160" cy="19584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10" name="Ink 9">
                  <a:extLst>
                    <a:ext uri="{FF2B5EF4-FFF2-40B4-BE49-F238E27FC236}">
                      <a16:creationId xmlns:a16="http://schemas.microsoft.com/office/drawing/2014/main" id="{1BA7D831-C6BC-D3ED-186F-12E3CFB283DB}"/>
                    </a:ext>
                  </a:extLst>
                </p14:cNvPr>
                <p14:cNvContentPartPr/>
                <p14:nvPr/>
              </p14:nvContentPartPr>
              <p14:xfrm>
                <a:off x="9137759" y="1505182"/>
                <a:ext cx="524160" cy="443160"/>
              </p14:xfrm>
            </p:contentPart>
          </mc:Choice>
          <mc:Fallback xmlns="">
            <p:pic>
              <p:nvPicPr>
                <p:cNvPr id="10" name="Ink 9">
                  <a:extLst>
                    <a:ext uri="{FF2B5EF4-FFF2-40B4-BE49-F238E27FC236}">
                      <a16:creationId xmlns:a16="http://schemas.microsoft.com/office/drawing/2014/main" id="{1BA7D831-C6BC-D3ED-186F-12E3CFB283DB}"/>
                    </a:ext>
                  </a:extLst>
                </p:cNvPr>
                <p:cNvPicPr/>
                <p:nvPr/>
              </p:nvPicPr>
              <p:blipFill>
                <a:blip r:embed="rId87"/>
                <a:stretch>
                  <a:fillRect/>
                </a:stretch>
              </p:blipFill>
              <p:spPr>
                <a:xfrm>
                  <a:off x="9128759" y="1496182"/>
                  <a:ext cx="541800" cy="46080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62" name="Ink 61">
                  <a:extLst>
                    <a:ext uri="{FF2B5EF4-FFF2-40B4-BE49-F238E27FC236}">
                      <a16:creationId xmlns:a16="http://schemas.microsoft.com/office/drawing/2014/main" id="{8313782C-582E-B5B3-4EC8-34AF8D3322F6}"/>
                    </a:ext>
                  </a:extLst>
                </p14:cNvPr>
                <p14:cNvContentPartPr/>
                <p14:nvPr/>
              </p14:nvContentPartPr>
              <p14:xfrm>
                <a:off x="9674519" y="3883342"/>
                <a:ext cx="191160" cy="198360"/>
              </p14:xfrm>
            </p:contentPart>
          </mc:Choice>
          <mc:Fallback xmlns="">
            <p:pic>
              <p:nvPicPr>
                <p:cNvPr id="62" name="Ink 61">
                  <a:extLst>
                    <a:ext uri="{FF2B5EF4-FFF2-40B4-BE49-F238E27FC236}">
                      <a16:creationId xmlns:a16="http://schemas.microsoft.com/office/drawing/2014/main" id="{8313782C-582E-B5B3-4EC8-34AF8D3322F6}"/>
                    </a:ext>
                  </a:extLst>
                </p:cNvPr>
                <p:cNvPicPr/>
                <p:nvPr/>
              </p:nvPicPr>
              <p:blipFill>
                <a:blip r:embed="rId89"/>
                <a:stretch>
                  <a:fillRect/>
                </a:stretch>
              </p:blipFill>
              <p:spPr>
                <a:xfrm>
                  <a:off x="9665879" y="3874702"/>
                  <a:ext cx="2088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63" name="Ink 62">
                  <a:extLst>
                    <a:ext uri="{FF2B5EF4-FFF2-40B4-BE49-F238E27FC236}">
                      <a16:creationId xmlns:a16="http://schemas.microsoft.com/office/drawing/2014/main" id="{80A6223B-7A96-829F-F478-5EB5DAB3D92E}"/>
                    </a:ext>
                  </a:extLst>
                </p14:cNvPr>
                <p14:cNvContentPartPr/>
                <p14:nvPr/>
              </p14:nvContentPartPr>
              <p14:xfrm>
                <a:off x="9916799" y="3943822"/>
                <a:ext cx="134640" cy="137160"/>
              </p14:xfrm>
            </p:contentPart>
          </mc:Choice>
          <mc:Fallback xmlns="">
            <p:pic>
              <p:nvPicPr>
                <p:cNvPr id="63" name="Ink 62">
                  <a:extLst>
                    <a:ext uri="{FF2B5EF4-FFF2-40B4-BE49-F238E27FC236}">
                      <a16:creationId xmlns:a16="http://schemas.microsoft.com/office/drawing/2014/main" id="{80A6223B-7A96-829F-F478-5EB5DAB3D92E}"/>
                    </a:ext>
                  </a:extLst>
                </p:cNvPr>
                <p:cNvPicPr/>
                <p:nvPr/>
              </p:nvPicPr>
              <p:blipFill>
                <a:blip r:embed="rId91"/>
                <a:stretch>
                  <a:fillRect/>
                </a:stretch>
              </p:blipFill>
              <p:spPr>
                <a:xfrm>
                  <a:off x="9907799" y="3935182"/>
                  <a:ext cx="152280" cy="15480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64" name="Ink 63">
                  <a:extLst>
                    <a:ext uri="{FF2B5EF4-FFF2-40B4-BE49-F238E27FC236}">
                      <a16:creationId xmlns:a16="http://schemas.microsoft.com/office/drawing/2014/main" id="{846B9CE9-4E1F-3A9F-FF4B-2030042FD43B}"/>
                    </a:ext>
                  </a:extLst>
                </p14:cNvPr>
                <p14:cNvContentPartPr/>
                <p14:nvPr/>
              </p14:nvContentPartPr>
              <p14:xfrm>
                <a:off x="10096439" y="3894502"/>
                <a:ext cx="90000" cy="108720"/>
              </p14:xfrm>
            </p:contentPart>
          </mc:Choice>
          <mc:Fallback xmlns="">
            <p:pic>
              <p:nvPicPr>
                <p:cNvPr id="64" name="Ink 63">
                  <a:extLst>
                    <a:ext uri="{FF2B5EF4-FFF2-40B4-BE49-F238E27FC236}">
                      <a16:creationId xmlns:a16="http://schemas.microsoft.com/office/drawing/2014/main" id="{846B9CE9-4E1F-3A9F-FF4B-2030042FD43B}"/>
                    </a:ext>
                  </a:extLst>
                </p:cNvPr>
                <p:cNvPicPr/>
                <p:nvPr/>
              </p:nvPicPr>
              <p:blipFill>
                <a:blip r:embed="rId93"/>
                <a:stretch>
                  <a:fillRect/>
                </a:stretch>
              </p:blipFill>
              <p:spPr>
                <a:xfrm>
                  <a:off x="10087439" y="3885502"/>
                  <a:ext cx="107640" cy="12636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65" name="Ink 64">
                  <a:extLst>
                    <a:ext uri="{FF2B5EF4-FFF2-40B4-BE49-F238E27FC236}">
                      <a16:creationId xmlns:a16="http://schemas.microsoft.com/office/drawing/2014/main" id="{6D4FAA9C-7ECD-F309-F556-11BDADC97EB7}"/>
                    </a:ext>
                  </a:extLst>
                </p14:cNvPr>
                <p14:cNvContentPartPr/>
                <p14:nvPr/>
              </p14:nvContentPartPr>
              <p14:xfrm>
                <a:off x="10236479" y="3920062"/>
                <a:ext cx="24840" cy="144720"/>
              </p14:xfrm>
            </p:contentPart>
          </mc:Choice>
          <mc:Fallback xmlns="">
            <p:pic>
              <p:nvPicPr>
                <p:cNvPr id="65" name="Ink 64">
                  <a:extLst>
                    <a:ext uri="{FF2B5EF4-FFF2-40B4-BE49-F238E27FC236}">
                      <a16:creationId xmlns:a16="http://schemas.microsoft.com/office/drawing/2014/main" id="{6D4FAA9C-7ECD-F309-F556-11BDADC97EB7}"/>
                    </a:ext>
                  </a:extLst>
                </p:cNvPr>
                <p:cNvPicPr/>
                <p:nvPr/>
              </p:nvPicPr>
              <p:blipFill>
                <a:blip r:embed="rId95"/>
                <a:stretch>
                  <a:fillRect/>
                </a:stretch>
              </p:blipFill>
              <p:spPr>
                <a:xfrm>
                  <a:off x="10227479" y="3911062"/>
                  <a:ext cx="42480" cy="16236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66" name="Ink 65">
                  <a:extLst>
                    <a:ext uri="{FF2B5EF4-FFF2-40B4-BE49-F238E27FC236}">
                      <a16:creationId xmlns:a16="http://schemas.microsoft.com/office/drawing/2014/main" id="{A2CDEDDD-BB36-A1C6-17EB-04BE0C81D05C}"/>
                    </a:ext>
                  </a:extLst>
                </p14:cNvPr>
                <p14:cNvContentPartPr/>
                <p14:nvPr/>
              </p14:nvContentPartPr>
              <p14:xfrm>
                <a:off x="10344839" y="3973702"/>
                <a:ext cx="90000" cy="109440"/>
              </p14:xfrm>
            </p:contentPart>
          </mc:Choice>
          <mc:Fallback xmlns="">
            <p:pic>
              <p:nvPicPr>
                <p:cNvPr id="66" name="Ink 65">
                  <a:extLst>
                    <a:ext uri="{FF2B5EF4-FFF2-40B4-BE49-F238E27FC236}">
                      <a16:creationId xmlns:a16="http://schemas.microsoft.com/office/drawing/2014/main" id="{A2CDEDDD-BB36-A1C6-17EB-04BE0C81D05C}"/>
                    </a:ext>
                  </a:extLst>
                </p:cNvPr>
                <p:cNvPicPr/>
                <p:nvPr/>
              </p:nvPicPr>
              <p:blipFill>
                <a:blip r:embed="rId97"/>
                <a:stretch>
                  <a:fillRect/>
                </a:stretch>
              </p:blipFill>
              <p:spPr>
                <a:xfrm>
                  <a:off x="10335839" y="3964702"/>
                  <a:ext cx="107640" cy="12708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4" name="Ink 3">
                  <a:extLst>
                    <a:ext uri="{FF2B5EF4-FFF2-40B4-BE49-F238E27FC236}">
                      <a16:creationId xmlns:a16="http://schemas.microsoft.com/office/drawing/2014/main" id="{51AB7135-3AA0-EA0A-FE3D-890C31D08912}"/>
                    </a:ext>
                  </a:extLst>
                </p14:cNvPr>
                <p14:cNvContentPartPr/>
                <p14:nvPr/>
              </p14:nvContentPartPr>
              <p14:xfrm>
                <a:off x="4737839" y="1290982"/>
                <a:ext cx="1605600" cy="1111320"/>
              </p14:xfrm>
            </p:contentPart>
          </mc:Choice>
          <mc:Fallback xmlns="">
            <p:pic>
              <p:nvPicPr>
                <p:cNvPr id="4" name="Ink 3">
                  <a:extLst>
                    <a:ext uri="{FF2B5EF4-FFF2-40B4-BE49-F238E27FC236}">
                      <a16:creationId xmlns:a16="http://schemas.microsoft.com/office/drawing/2014/main" id="{51AB7135-3AA0-EA0A-FE3D-890C31D08912}"/>
                    </a:ext>
                  </a:extLst>
                </p:cNvPr>
                <p:cNvPicPr/>
                <p:nvPr/>
              </p:nvPicPr>
              <p:blipFill>
                <a:blip r:embed="rId99"/>
                <a:stretch>
                  <a:fillRect/>
                </a:stretch>
              </p:blipFill>
              <p:spPr>
                <a:xfrm>
                  <a:off x="4728839" y="1282342"/>
                  <a:ext cx="1623240" cy="112896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5" name="Ink 4">
                  <a:extLst>
                    <a:ext uri="{FF2B5EF4-FFF2-40B4-BE49-F238E27FC236}">
                      <a16:creationId xmlns:a16="http://schemas.microsoft.com/office/drawing/2014/main" id="{CD7BB72E-CC0B-6070-5AB6-AA1FAC9D9511}"/>
                    </a:ext>
                  </a:extLst>
                </p14:cNvPr>
                <p14:cNvContentPartPr/>
                <p14:nvPr/>
              </p14:nvContentPartPr>
              <p14:xfrm>
                <a:off x="4724159" y="1209262"/>
                <a:ext cx="2563200" cy="1117440"/>
              </p14:xfrm>
            </p:contentPart>
          </mc:Choice>
          <mc:Fallback xmlns="">
            <p:pic>
              <p:nvPicPr>
                <p:cNvPr id="5" name="Ink 4">
                  <a:extLst>
                    <a:ext uri="{FF2B5EF4-FFF2-40B4-BE49-F238E27FC236}">
                      <a16:creationId xmlns:a16="http://schemas.microsoft.com/office/drawing/2014/main" id="{CD7BB72E-CC0B-6070-5AB6-AA1FAC9D9511}"/>
                    </a:ext>
                  </a:extLst>
                </p:cNvPr>
                <p:cNvPicPr/>
                <p:nvPr/>
              </p:nvPicPr>
              <p:blipFill>
                <a:blip r:embed="rId101"/>
                <a:stretch>
                  <a:fillRect/>
                </a:stretch>
              </p:blipFill>
              <p:spPr>
                <a:xfrm>
                  <a:off x="4715159" y="1200262"/>
                  <a:ext cx="2580840" cy="113508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54" name="Ink 53">
                  <a:extLst>
                    <a:ext uri="{FF2B5EF4-FFF2-40B4-BE49-F238E27FC236}">
                      <a16:creationId xmlns:a16="http://schemas.microsoft.com/office/drawing/2014/main" id="{B85BCCD0-30A5-C333-350B-79A0F0E474C6}"/>
                    </a:ext>
                  </a:extLst>
                </p14:cNvPr>
                <p14:cNvContentPartPr/>
                <p14:nvPr/>
              </p14:nvContentPartPr>
              <p14:xfrm>
                <a:off x="6305999" y="2282422"/>
                <a:ext cx="337320" cy="15840"/>
              </p14:xfrm>
            </p:contentPart>
          </mc:Choice>
          <mc:Fallback xmlns="">
            <p:pic>
              <p:nvPicPr>
                <p:cNvPr id="54" name="Ink 53">
                  <a:extLst>
                    <a:ext uri="{FF2B5EF4-FFF2-40B4-BE49-F238E27FC236}">
                      <a16:creationId xmlns:a16="http://schemas.microsoft.com/office/drawing/2014/main" id="{B85BCCD0-30A5-C333-350B-79A0F0E474C6}"/>
                    </a:ext>
                  </a:extLst>
                </p:cNvPr>
                <p:cNvPicPr/>
                <p:nvPr/>
              </p:nvPicPr>
              <p:blipFill>
                <a:blip r:embed="rId103"/>
                <a:stretch>
                  <a:fillRect/>
                </a:stretch>
              </p:blipFill>
              <p:spPr>
                <a:xfrm>
                  <a:off x="6296999" y="2273782"/>
                  <a:ext cx="354960" cy="3348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56" name="Ink 55">
                  <a:extLst>
                    <a:ext uri="{FF2B5EF4-FFF2-40B4-BE49-F238E27FC236}">
                      <a16:creationId xmlns:a16="http://schemas.microsoft.com/office/drawing/2014/main" id="{1CE06F15-69FE-1853-80CF-112C3EA633E8}"/>
                    </a:ext>
                  </a:extLst>
                </p14:cNvPr>
                <p14:cNvContentPartPr/>
                <p14:nvPr/>
              </p14:nvContentPartPr>
              <p14:xfrm>
                <a:off x="5845559" y="740182"/>
                <a:ext cx="209880" cy="228240"/>
              </p14:xfrm>
            </p:contentPart>
          </mc:Choice>
          <mc:Fallback xmlns="">
            <p:pic>
              <p:nvPicPr>
                <p:cNvPr id="56" name="Ink 55">
                  <a:extLst>
                    <a:ext uri="{FF2B5EF4-FFF2-40B4-BE49-F238E27FC236}">
                      <a16:creationId xmlns:a16="http://schemas.microsoft.com/office/drawing/2014/main" id="{1CE06F15-69FE-1853-80CF-112C3EA633E8}"/>
                    </a:ext>
                  </a:extLst>
                </p:cNvPr>
                <p:cNvPicPr/>
                <p:nvPr/>
              </p:nvPicPr>
              <p:blipFill>
                <a:blip r:embed="rId105"/>
                <a:stretch>
                  <a:fillRect/>
                </a:stretch>
              </p:blipFill>
              <p:spPr>
                <a:xfrm>
                  <a:off x="5836559" y="731542"/>
                  <a:ext cx="227520" cy="24588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57" name="Ink 56">
                  <a:extLst>
                    <a:ext uri="{FF2B5EF4-FFF2-40B4-BE49-F238E27FC236}">
                      <a16:creationId xmlns:a16="http://schemas.microsoft.com/office/drawing/2014/main" id="{E4261F71-AF33-F5F0-8C58-12707F98C4E7}"/>
                    </a:ext>
                  </a:extLst>
                </p14:cNvPr>
                <p14:cNvContentPartPr/>
                <p14:nvPr/>
              </p14:nvContentPartPr>
              <p14:xfrm>
                <a:off x="5936279" y="817942"/>
                <a:ext cx="300600" cy="144000"/>
              </p14:xfrm>
            </p:contentPart>
          </mc:Choice>
          <mc:Fallback xmlns="">
            <p:pic>
              <p:nvPicPr>
                <p:cNvPr id="57" name="Ink 56">
                  <a:extLst>
                    <a:ext uri="{FF2B5EF4-FFF2-40B4-BE49-F238E27FC236}">
                      <a16:creationId xmlns:a16="http://schemas.microsoft.com/office/drawing/2014/main" id="{E4261F71-AF33-F5F0-8C58-12707F98C4E7}"/>
                    </a:ext>
                  </a:extLst>
                </p:cNvPr>
                <p:cNvPicPr/>
                <p:nvPr/>
              </p:nvPicPr>
              <p:blipFill>
                <a:blip r:embed="rId107"/>
                <a:stretch>
                  <a:fillRect/>
                </a:stretch>
              </p:blipFill>
              <p:spPr>
                <a:xfrm>
                  <a:off x="5927279" y="808942"/>
                  <a:ext cx="318240" cy="16164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58" name="Ink 57">
                  <a:extLst>
                    <a:ext uri="{FF2B5EF4-FFF2-40B4-BE49-F238E27FC236}">
                      <a16:creationId xmlns:a16="http://schemas.microsoft.com/office/drawing/2014/main" id="{73F286FD-625A-8C69-9A12-61D982BB6E80}"/>
                    </a:ext>
                  </a:extLst>
                </p14:cNvPr>
                <p14:cNvContentPartPr/>
                <p14:nvPr/>
              </p14:nvContentPartPr>
              <p14:xfrm>
                <a:off x="6264599" y="738382"/>
                <a:ext cx="68760" cy="120960"/>
              </p14:xfrm>
            </p:contentPart>
          </mc:Choice>
          <mc:Fallback xmlns="">
            <p:pic>
              <p:nvPicPr>
                <p:cNvPr id="58" name="Ink 57">
                  <a:extLst>
                    <a:ext uri="{FF2B5EF4-FFF2-40B4-BE49-F238E27FC236}">
                      <a16:creationId xmlns:a16="http://schemas.microsoft.com/office/drawing/2014/main" id="{73F286FD-625A-8C69-9A12-61D982BB6E80}"/>
                    </a:ext>
                  </a:extLst>
                </p:cNvPr>
                <p:cNvPicPr/>
                <p:nvPr/>
              </p:nvPicPr>
              <p:blipFill>
                <a:blip r:embed="rId109"/>
                <a:stretch>
                  <a:fillRect/>
                </a:stretch>
              </p:blipFill>
              <p:spPr>
                <a:xfrm>
                  <a:off x="6255959" y="729742"/>
                  <a:ext cx="86400" cy="13860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59" name="Ink 58">
                  <a:extLst>
                    <a:ext uri="{FF2B5EF4-FFF2-40B4-BE49-F238E27FC236}">
                      <a16:creationId xmlns:a16="http://schemas.microsoft.com/office/drawing/2014/main" id="{6B8C0FC7-530F-55DE-A53B-4F54FD77EE51}"/>
                    </a:ext>
                  </a:extLst>
                </p14:cNvPr>
                <p14:cNvContentPartPr/>
                <p14:nvPr/>
              </p14:nvContentPartPr>
              <p14:xfrm>
                <a:off x="6385559" y="742342"/>
                <a:ext cx="83160" cy="219600"/>
              </p14:xfrm>
            </p:contentPart>
          </mc:Choice>
          <mc:Fallback xmlns="">
            <p:pic>
              <p:nvPicPr>
                <p:cNvPr id="59" name="Ink 58">
                  <a:extLst>
                    <a:ext uri="{FF2B5EF4-FFF2-40B4-BE49-F238E27FC236}">
                      <a16:creationId xmlns:a16="http://schemas.microsoft.com/office/drawing/2014/main" id="{6B8C0FC7-530F-55DE-A53B-4F54FD77EE51}"/>
                    </a:ext>
                  </a:extLst>
                </p:cNvPr>
                <p:cNvPicPr/>
                <p:nvPr/>
              </p:nvPicPr>
              <p:blipFill>
                <a:blip r:embed="rId111"/>
                <a:stretch>
                  <a:fillRect/>
                </a:stretch>
              </p:blipFill>
              <p:spPr>
                <a:xfrm>
                  <a:off x="6376559" y="733702"/>
                  <a:ext cx="100800" cy="23724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60" name="Ink 59">
                  <a:extLst>
                    <a:ext uri="{FF2B5EF4-FFF2-40B4-BE49-F238E27FC236}">
                      <a16:creationId xmlns:a16="http://schemas.microsoft.com/office/drawing/2014/main" id="{58F2D6C5-F45C-7B97-3CE1-9374F83EBD76}"/>
                    </a:ext>
                  </a:extLst>
                </p14:cNvPr>
                <p14:cNvContentPartPr/>
                <p14:nvPr/>
              </p14:nvContentPartPr>
              <p14:xfrm>
                <a:off x="6485279" y="847822"/>
                <a:ext cx="57600" cy="102240"/>
              </p14:xfrm>
            </p:contentPart>
          </mc:Choice>
          <mc:Fallback xmlns="">
            <p:pic>
              <p:nvPicPr>
                <p:cNvPr id="60" name="Ink 59">
                  <a:extLst>
                    <a:ext uri="{FF2B5EF4-FFF2-40B4-BE49-F238E27FC236}">
                      <a16:creationId xmlns:a16="http://schemas.microsoft.com/office/drawing/2014/main" id="{58F2D6C5-F45C-7B97-3CE1-9374F83EBD76}"/>
                    </a:ext>
                  </a:extLst>
                </p:cNvPr>
                <p:cNvPicPr/>
                <p:nvPr/>
              </p:nvPicPr>
              <p:blipFill>
                <a:blip r:embed="rId113"/>
                <a:stretch>
                  <a:fillRect/>
                </a:stretch>
              </p:blipFill>
              <p:spPr>
                <a:xfrm>
                  <a:off x="6476639" y="839182"/>
                  <a:ext cx="75240" cy="11988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68" name="Ink 67">
                  <a:extLst>
                    <a:ext uri="{FF2B5EF4-FFF2-40B4-BE49-F238E27FC236}">
                      <a16:creationId xmlns:a16="http://schemas.microsoft.com/office/drawing/2014/main" id="{29AC2FA7-8472-64DD-8AAD-CF54455AB6A6}"/>
                    </a:ext>
                  </a:extLst>
                </p14:cNvPr>
                <p14:cNvContentPartPr/>
                <p14:nvPr/>
              </p14:nvContentPartPr>
              <p14:xfrm>
                <a:off x="3816959" y="1064542"/>
                <a:ext cx="44640" cy="236160"/>
              </p14:xfrm>
            </p:contentPart>
          </mc:Choice>
          <mc:Fallback xmlns="">
            <p:pic>
              <p:nvPicPr>
                <p:cNvPr id="68" name="Ink 67">
                  <a:extLst>
                    <a:ext uri="{FF2B5EF4-FFF2-40B4-BE49-F238E27FC236}">
                      <a16:creationId xmlns:a16="http://schemas.microsoft.com/office/drawing/2014/main" id="{29AC2FA7-8472-64DD-8AAD-CF54455AB6A6}"/>
                    </a:ext>
                  </a:extLst>
                </p:cNvPr>
                <p:cNvPicPr/>
                <p:nvPr/>
              </p:nvPicPr>
              <p:blipFill>
                <a:blip r:embed="rId115"/>
                <a:stretch>
                  <a:fillRect/>
                </a:stretch>
              </p:blipFill>
              <p:spPr>
                <a:xfrm>
                  <a:off x="3807959" y="1055902"/>
                  <a:ext cx="62280" cy="25380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69" name="Ink 68">
                  <a:extLst>
                    <a:ext uri="{FF2B5EF4-FFF2-40B4-BE49-F238E27FC236}">
                      <a16:creationId xmlns:a16="http://schemas.microsoft.com/office/drawing/2014/main" id="{6C2075AC-BAD3-08EA-D329-D6812EC5D51A}"/>
                    </a:ext>
                  </a:extLst>
                </p14:cNvPr>
                <p14:cNvContentPartPr/>
                <p14:nvPr/>
              </p14:nvContentPartPr>
              <p14:xfrm>
                <a:off x="3914879" y="1099822"/>
                <a:ext cx="86760" cy="144720"/>
              </p14:xfrm>
            </p:contentPart>
          </mc:Choice>
          <mc:Fallback xmlns="">
            <p:pic>
              <p:nvPicPr>
                <p:cNvPr id="69" name="Ink 68">
                  <a:extLst>
                    <a:ext uri="{FF2B5EF4-FFF2-40B4-BE49-F238E27FC236}">
                      <a16:creationId xmlns:a16="http://schemas.microsoft.com/office/drawing/2014/main" id="{6C2075AC-BAD3-08EA-D329-D6812EC5D51A}"/>
                    </a:ext>
                  </a:extLst>
                </p:cNvPr>
                <p:cNvPicPr/>
                <p:nvPr/>
              </p:nvPicPr>
              <p:blipFill>
                <a:blip r:embed="rId117"/>
                <a:stretch>
                  <a:fillRect/>
                </a:stretch>
              </p:blipFill>
              <p:spPr>
                <a:xfrm>
                  <a:off x="3906239" y="1091182"/>
                  <a:ext cx="104400" cy="16236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70" name="Ink 69">
                  <a:extLst>
                    <a:ext uri="{FF2B5EF4-FFF2-40B4-BE49-F238E27FC236}">
                      <a16:creationId xmlns:a16="http://schemas.microsoft.com/office/drawing/2014/main" id="{63AF10FC-A4C1-9667-3AF1-51313D270BEE}"/>
                    </a:ext>
                  </a:extLst>
                </p14:cNvPr>
                <p14:cNvContentPartPr/>
                <p14:nvPr/>
              </p14:nvContentPartPr>
              <p14:xfrm>
                <a:off x="4064279" y="1032862"/>
                <a:ext cx="113760" cy="224280"/>
              </p14:xfrm>
            </p:contentPart>
          </mc:Choice>
          <mc:Fallback xmlns="">
            <p:pic>
              <p:nvPicPr>
                <p:cNvPr id="70" name="Ink 69">
                  <a:extLst>
                    <a:ext uri="{FF2B5EF4-FFF2-40B4-BE49-F238E27FC236}">
                      <a16:creationId xmlns:a16="http://schemas.microsoft.com/office/drawing/2014/main" id="{63AF10FC-A4C1-9667-3AF1-51313D270BEE}"/>
                    </a:ext>
                  </a:extLst>
                </p:cNvPr>
                <p:cNvPicPr/>
                <p:nvPr/>
              </p:nvPicPr>
              <p:blipFill>
                <a:blip r:embed="rId119"/>
                <a:stretch>
                  <a:fillRect/>
                </a:stretch>
              </p:blipFill>
              <p:spPr>
                <a:xfrm>
                  <a:off x="4055279" y="1023862"/>
                  <a:ext cx="131400" cy="24192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71" name="Ink 70">
                  <a:extLst>
                    <a:ext uri="{FF2B5EF4-FFF2-40B4-BE49-F238E27FC236}">
                      <a16:creationId xmlns:a16="http://schemas.microsoft.com/office/drawing/2014/main" id="{AA62CE44-0405-B0A3-0528-D9CE406481DA}"/>
                    </a:ext>
                  </a:extLst>
                </p14:cNvPr>
                <p14:cNvContentPartPr/>
                <p14:nvPr/>
              </p14:nvContentPartPr>
              <p14:xfrm>
                <a:off x="4187759" y="1079302"/>
                <a:ext cx="107640" cy="138240"/>
              </p14:xfrm>
            </p:contentPart>
          </mc:Choice>
          <mc:Fallback xmlns="">
            <p:pic>
              <p:nvPicPr>
                <p:cNvPr id="71" name="Ink 70">
                  <a:extLst>
                    <a:ext uri="{FF2B5EF4-FFF2-40B4-BE49-F238E27FC236}">
                      <a16:creationId xmlns:a16="http://schemas.microsoft.com/office/drawing/2014/main" id="{AA62CE44-0405-B0A3-0528-D9CE406481DA}"/>
                    </a:ext>
                  </a:extLst>
                </p:cNvPr>
                <p:cNvPicPr/>
                <p:nvPr/>
              </p:nvPicPr>
              <p:blipFill>
                <a:blip r:embed="rId121"/>
                <a:stretch>
                  <a:fillRect/>
                </a:stretch>
              </p:blipFill>
              <p:spPr>
                <a:xfrm>
                  <a:off x="4179119" y="1070302"/>
                  <a:ext cx="125280" cy="15588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72" name="Ink 71">
                  <a:extLst>
                    <a:ext uri="{FF2B5EF4-FFF2-40B4-BE49-F238E27FC236}">
                      <a16:creationId xmlns:a16="http://schemas.microsoft.com/office/drawing/2014/main" id="{F521EF26-C65E-8132-D569-0BCF0C6B1DA9}"/>
                    </a:ext>
                  </a:extLst>
                </p14:cNvPr>
                <p14:cNvContentPartPr/>
                <p14:nvPr/>
              </p14:nvContentPartPr>
              <p14:xfrm>
                <a:off x="4352639" y="1058782"/>
                <a:ext cx="115560" cy="107640"/>
              </p14:xfrm>
            </p:contentPart>
          </mc:Choice>
          <mc:Fallback xmlns="">
            <p:pic>
              <p:nvPicPr>
                <p:cNvPr id="72" name="Ink 71">
                  <a:extLst>
                    <a:ext uri="{FF2B5EF4-FFF2-40B4-BE49-F238E27FC236}">
                      <a16:creationId xmlns:a16="http://schemas.microsoft.com/office/drawing/2014/main" id="{F521EF26-C65E-8132-D569-0BCF0C6B1DA9}"/>
                    </a:ext>
                  </a:extLst>
                </p:cNvPr>
                <p:cNvPicPr/>
                <p:nvPr/>
              </p:nvPicPr>
              <p:blipFill>
                <a:blip r:embed="rId123"/>
                <a:stretch>
                  <a:fillRect/>
                </a:stretch>
              </p:blipFill>
              <p:spPr>
                <a:xfrm>
                  <a:off x="4343639" y="1050142"/>
                  <a:ext cx="133200" cy="12528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73" name="Ink 72">
                  <a:extLst>
                    <a:ext uri="{FF2B5EF4-FFF2-40B4-BE49-F238E27FC236}">
                      <a16:creationId xmlns:a16="http://schemas.microsoft.com/office/drawing/2014/main" id="{356A2D80-6CAF-7119-1A24-39CF1A075BC7}"/>
                    </a:ext>
                  </a:extLst>
                </p14:cNvPr>
                <p14:cNvContentPartPr/>
                <p14:nvPr/>
              </p14:nvContentPartPr>
              <p14:xfrm>
                <a:off x="4495919" y="1032862"/>
                <a:ext cx="88920" cy="113760"/>
              </p14:xfrm>
            </p:contentPart>
          </mc:Choice>
          <mc:Fallback xmlns="">
            <p:pic>
              <p:nvPicPr>
                <p:cNvPr id="73" name="Ink 72">
                  <a:extLst>
                    <a:ext uri="{FF2B5EF4-FFF2-40B4-BE49-F238E27FC236}">
                      <a16:creationId xmlns:a16="http://schemas.microsoft.com/office/drawing/2014/main" id="{356A2D80-6CAF-7119-1A24-39CF1A075BC7}"/>
                    </a:ext>
                  </a:extLst>
                </p:cNvPr>
                <p:cNvPicPr/>
                <p:nvPr/>
              </p:nvPicPr>
              <p:blipFill>
                <a:blip r:embed="rId125"/>
                <a:stretch>
                  <a:fillRect/>
                </a:stretch>
              </p:blipFill>
              <p:spPr>
                <a:xfrm>
                  <a:off x="4487279" y="1023862"/>
                  <a:ext cx="106560" cy="13140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74" name="Ink 73">
                  <a:extLst>
                    <a:ext uri="{FF2B5EF4-FFF2-40B4-BE49-F238E27FC236}">
                      <a16:creationId xmlns:a16="http://schemas.microsoft.com/office/drawing/2014/main" id="{A550DB90-1591-7CBE-CED1-C7334244B570}"/>
                    </a:ext>
                  </a:extLst>
                </p14:cNvPr>
                <p14:cNvContentPartPr/>
                <p14:nvPr/>
              </p14:nvContentPartPr>
              <p14:xfrm>
                <a:off x="4522919" y="943942"/>
                <a:ext cx="175680" cy="87120"/>
              </p14:xfrm>
            </p:contentPart>
          </mc:Choice>
          <mc:Fallback xmlns="">
            <p:pic>
              <p:nvPicPr>
                <p:cNvPr id="74" name="Ink 73">
                  <a:extLst>
                    <a:ext uri="{FF2B5EF4-FFF2-40B4-BE49-F238E27FC236}">
                      <a16:creationId xmlns:a16="http://schemas.microsoft.com/office/drawing/2014/main" id="{A550DB90-1591-7CBE-CED1-C7334244B570}"/>
                    </a:ext>
                  </a:extLst>
                </p:cNvPr>
                <p:cNvPicPr/>
                <p:nvPr/>
              </p:nvPicPr>
              <p:blipFill>
                <a:blip r:embed="rId127"/>
                <a:stretch>
                  <a:fillRect/>
                </a:stretch>
              </p:blipFill>
              <p:spPr>
                <a:xfrm>
                  <a:off x="4513919" y="935302"/>
                  <a:ext cx="193320" cy="104760"/>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75" name="Ink 74">
                  <a:extLst>
                    <a:ext uri="{FF2B5EF4-FFF2-40B4-BE49-F238E27FC236}">
                      <a16:creationId xmlns:a16="http://schemas.microsoft.com/office/drawing/2014/main" id="{92653577-3577-1C48-3B5F-1455C3AF785B}"/>
                    </a:ext>
                  </a:extLst>
                </p14:cNvPr>
                <p14:cNvContentPartPr/>
                <p14:nvPr/>
              </p14:nvContentPartPr>
              <p14:xfrm>
                <a:off x="3839639" y="1321222"/>
                <a:ext cx="178200" cy="246240"/>
              </p14:xfrm>
            </p:contentPart>
          </mc:Choice>
          <mc:Fallback xmlns="">
            <p:pic>
              <p:nvPicPr>
                <p:cNvPr id="75" name="Ink 74">
                  <a:extLst>
                    <a:ext uri="{FF2B5EF4-FFF2-40B4-BE49-F238E27FC236}">
                      <a16:creationId xmlns:a16="http://schemas.microsoft.com/office/drawing/2014/main" id="{92653577-3577-1C48-3B5F-1455C3AF785B}"/>
                    </a:ext>
                  </a:extLst>
                </p:cNvPr>
                <p:cNvPicPr/>
                <p:nvPr/>
              </p:nvPicPr>
              <p:blipFill>
                <a:blip r:embed="rId129"/>
                <a:stretch>
                  <a:fillRect/>
                </a:stretch>
              </p:blipFill>
              <p:spPr>
                <a:xfrm>
                  <a:off x="3830999" y="1312582"/>
                  <a:ext cx="195840" cy="263880"/>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76" name="Ink 75">
                  <a:extLst>
                    <a:ext uri="{FF2B5EF4-FFF2-40B4-BE49-F238E27FC236}">
                      <a16:creationId xmlns:a16="http://schemas.microsoft.com/office/drawing/2014/main" id="{B09D51DC-AB32-D51D-7A74-05D7FA2A7EDC}"/>
                    </a:ext>
                  </a:extLst>
                </p14:cNvPr>
                <p14:cNvContentPartPr/>
                <p14:nvPr/>
              </p14:nvContentPartPr>
              <p14:xfrm>
                <a:off x="4057079" y="1368022"/>
                <a:ext cx="85680" cy="160920"/>
              </p14:xfrm>
            </p:contentPart>
          </mc:Choice>
          <mc:Fallback xmlns="">
            <p:pic>
              <p:nvPicPr>
                <p:cNvPr id="76" name="Ink 75">
                  <a:extLst>
                    <a:ext uri="{FF2B5EF4-FFF2-40B4-BE49-F238E27FC236}">
                      <a16:creationId xmlns:a16="http://schemas.microsoft.com/office/drawing/2014/main" id="{B09D51DC-AB32-D51D-7A74-05D7FA2A7EDC}"/>
                    </a:ext>
                  </a:extLst>
                </p:cNvPr>
                <p:cNvPicPr/>
                <p:nvPr/>
              </p:nvPicPr>
              <p:blipFill>
                <a:blip r:embed="rId131"/>
                <a:stretch>
                  <a:fillRect/>
                </a:stretch>
              </p:blipFill>
              <p:spPr>
                <a:xfrm>
                  <a:off x="4048079" y="1359382"/>
                  <a:ext cx="103320" cy="178560"/>
                </a:xfrm>
                <a:prstGeom prst="rect">
                  <a:avLst/>
                </a:prstGeom>
              </p:spPr>
            </p:pic>
          </mc:Fallback>
        </mc:AlternateContent>
        <mc:AlternateContent xmlns:mc="http://schemas.openxmlformats.org/markup-compatibility/2006" xmlns:p14="http://schemas.microsoft.com/office/powerpoint/2010/main">
          <mc:Choice Requires="p14">
            <p:contentPart p14:bwMode="auto" r:id="rId132">
              <p14:nvContentPartPr>
                <p14:cNvPr id="77" name="Ink 76">
                  <a:extLst>
                    <a:ext uri="{FF2B5EF4-FFF2-40B4-BE49-F238E27FC236}">
                      <a16:creationId xmlns:a16="http://schemas.microsoft.com/office/drawing/2014/main" id="{204BB60B-E191-CF67-4065-8E4AF86125CD}"/>
                    </a:ext>
                  </a:extLst>
                </p14:cNvPr>
                <p14:cNvContentPartPr/>
                <p14:nvPr/>
              </p14:nvContentPartPr>
              <p14:xfrm>
                <a:off x="4185959" y="1338142"/>
                <a:ext cx="83160" cy="187200"/>
              </p14:xfrm>
            </p:contentPart>
          </mc:Choice>
          <mc:Fallback xmlns="">
            <p:pic>
              <p:nvPicPr>
                <p:cNvPr id="77" name="Ink 76">
                  <a:extLst>
                    <a:ext uri="{FF2B5EF4-FFF2-40B4-BE49-F238E27FC236}">
                      <a16:creationId xmlns:a16="http://schemas.microsoft.com/office/drawing/2014/main" id="{204BB60B-E191-CF67-4065-8E4AF86125CD}"/>
                    </a:ext>
                  </a:extLst>
                </p:cNvPr>
                <p:cNvPicPr/>
                <p:nvPr/>
              </p:nvPicPr>
              <p:blipFill>
                <a:blip r:embed="rId133"/>
                <a:stretch>
                  <a:fillRect/>
                </a:stretch>
              </p:blipFill>
              <p:spPr>
                <a:xfrm>
                  <a:off x="4176959" y="1329142"/>
                  <a:ext cx="100800" cy="204840"/>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78" name="Ink 77">
                  <a:extLst>
                    <a:ext uri="{FF2B5EF4-FFF2-40B4-BE49-F238E27FC236}">
                      <a16:creationId xmlns:a16="http://schemas.microsoft.com/office/drawing/2014/main" id="{F6635026-1E83-7728-E928-FCC0EB8339BE}"/>
                    </a:ext>
                  </a:extLst>
                </p14:cNvPr>
                <p14:cNvContentPartPr/>
                <p14:nvPr/>
              </p14:nvContentPartPr>
              <p14:xfrm>
                <a:off x="3792479" y="1632262"/>
                <a:ext cx="258840" cy="207360"/>
              </p14:xfrm>
            </p:contentPart>
          </mc:Choice>
          <mc:Fallback xmlns="">
            <p:pic>
              <p:nvPicPr>
                <p:cNvPr id="78" name="Ink 77">
                  <a:extLst>
                    <a:ext uri="{FF2B5EF4-FFF2-40B4-BE49-F238E27FC236}">
                      <a16:creationId xmlns:a16="http://schemas.microsoft.com/office/drawing/2014/main" id="{F6635026-1E83-7728-E928-FCC0EB8339BE}"/>
                    </a:ext>
                  </a:extLst>
                </p:cNvPr>
                <p:cNvPicPr/>
                <p:nvPr/>
              </p:nvPicPr>
              <p:blipFill>
                <a:blip r:embed="rId135"/>
                <a:stretch>
                  <a:fillRect/>
                </a:stretch>
              </p:blipFill>
              <p:spPr>
                <a:xfrm>
                  <a:off x="3783839" y="1623262"/>
                  <a:ext cx="276480" cy="225000"/>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79" name="Ink 78">
                  <a:extLst>
                    <a:ext uri="{FF2B5EF4-FFF2-40B4-BE49-F238E27FC236}">
                      <a16:creationId xmlns:a16="http://schemas.microsoft.com/office/drawing/2014/main" id="{1CBEF937-4713-0E0B-84E9-5BFCC2AC3884}"/>
                    </a:ext>
                  </a:extLst>
                </p14:cNvPr>
                <p14:cNvContentPartPr/>
                <p14:nvPr/>
              </p14:nvContentPartPr>
              <p14:xfrm>
                <a:off x="4107839" y="1602382"/>
                <a:ext cx="114120" cy="172080"/>
              </p14:xfrm>
            </p:contentPart>
          </mc:Choice>
          <mc:Fallback xmlns="">
            <p:pic>
              <p:nvPicPr>
                <p:cNvPr id="79" name="Ink 78">
                  <a:extLst>
                    <a:ext uri="{FF2B5EF4-FFF2-40B4-BE49-F238E27FC236}">
                      <a16:creationId xmlns:a16="http://schemas.microsoft.com/office/drawing/2014/main" id="{1CBEF937-4713-0E0B-84E9-5BFCC2AC3884}"/>
                    </a:ext>
                  </a:extLst>
                </p:cNvPr>
                <p:cNvPicPr/>
                <p:nvPr/>
              </p:nvPicPr>
              <p:blipFill>
                <a:blip r:embed="rId137"/>
                <a:stretch>
                  <a:fillRect/>
                </a:stretch>
              </p:blipFill>
              <p:spPr>
                <a:xfrm>
                  <a:off x="4098839" y="1593382"/>
                  <a:ext cx="131760" cy="189720"/>
                </a:xfrm>
                <a:prstGeom prst="rect">
                  <a:avLst/>
                </a:prstGeom>
              </p:spPr>
            </p:pic>
          </mc:Fallback>
        </mc:AlternateContent>
        <mc:AlternateContent xmlns:mc="http://schemas.openxmlformats.org/markup-compatibility/2006" xmlns:p14="http://schemas.microsoft.com/office/powerpoint/2010/main">
          <mc:Choice Requires="p14">
            <p:contentPart p14:bwMode="auto" r:id="rId138">
              <p14:nvContentPartPr>
                <p14:cNvPr id="80" name="Ink 79">
                  <a:extLst>
                    <a:ext uri="{FF2B5EF4-FFF2-40B4-BE49-F238E27FC236}">
                      <a16:creationId xmlns:a16="http://schemas.microsoft.com/office/drawing/2014/main" id="{7A7BE453-7934-5434-D439-A56D2C2EF1BC}"/>
                    </a:ext>
                  </a:extLst>
                </p14:cNvPr>
                <p14:cNvContentPartPr/>
                <p14:nvPr/>
              </p14:nvContentPartPr>
              <p14:xfrm>
                <a:off x="3829559" y="1833142"/>
                <a:ext cx="455400" cy="365400"/>
              </p14:xfrm>
            </p:contentPart>
          </mc:Choice>
          <mc:Fallback xmlns="">
            <p:pic>
              <p:nvPicPr>
                <p:cNvPr id="80" name="Ink 79">
                  <a:extLst>
                    <a:ext uri="{FF2B5EF4-FFF2-40B4-BE49-F238E27FC236}">
                      <a16:creationId xmlns:a16="http://schemas.microsoft.com/office/drawing/2014/main" id="{7A7BE453-7934-5434-D439-A56D2C2EF1BC}"/>
                    </a:ext>
                  </a:extLst>
                </p:cNvPr>
                <p:cNvPicPr/>
                <p:nvPr/>
              </p:nvPicPr>
              <p:blipFill>
                <a:blip r:embed="rId139"/>
                <a:stretch>
                  <a:fillRect/>
                </a:stretch>
              </p:blipFill>
              <p:spPr>
                <a:xfrm>
                  <a:off x="3820559" y="1824142"/>
                  <a:ext cx="473040" cy="383040"/>
                </a:xfrm>
                <a:prstGeom prst="rect">
                  <a:avLst/>
                </a:prstGeom>
              </p:spPr>
            </p:pic>
          </mc:Fallback>
        </mc:AlternateContent>
        <mc:AlternateContent xmlns:mc="http://schemas.openxmlformats.org/markup-compatibility/2006" xmlns:p14="http://schemas.microsoft.com/office/powerpoint/2010/main">
          <mc:Choice Requires="p14">
            <p:contentPart p14:bwMode="auto" r:id="rId140">
              <p14:nvContentPartPr>
                <p14:cNvPr id="81" name="Ink 80">
                  <a:extLst>
                    <a:ext uri="{FF2B5EF4-FFF2-40B4-BE49-F238E27FC236}">
                      <a16:creationId xmlns:a16="http://schemas.microsoft.com/office/drawing/2014/main" id="{2394F1B0-4B76-FD5C-BC30-01D6FAC51A0A}"/>
                    </a:ext>
                  </a:extLst>
                </p14:cNvPr>
                <p14:cNvContentPartPr/>
                <p14:nvPr/>
              </p14:nvContentPartPr>
              <p14:xfrm>
                <a:off x="4320239" y="1889662"/>
                <a:ext cx="66240" cy="74880"/>
              </p14:xfrm>
            </p:contentPart>
          </mc:Choice>
          <mc:Fallback xmlns="">
            <p:pic>
              <p:nvPicPr>
                <p:cNvPr id="81" name="Ink 80">
                  <a:extLst>
                    <a:ext uri="{FF2B5EF4-FFF2-40B4-BE49-F238E27FC236}">
                      <a16:creationId xmlns:a16="http://schemas.microsoft.com/office/drawing/2014/main" id="{2394F1B0-4B76-FD5C-BC30-01D6FAC51A0A}"/>
                    </a:ext>
                  </a:extLst>
                </p:cNvPr>
                <p:cNvPicPr/>
                <p:nvPr/>
              </p:nvPicPr>
              <p:blipFill>
                <a:blip r:embed="rId141"/>
                <a:stretch>
                  <a:fillRect/>
                </a:stretch>
              </p:blipFill>
              <p:spPr>
                <a:xfrm>
                  <a:off x="4311239" y="1881022"/>
                  <a:ext cx="83880" cy="92520"/>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82" name="Ink 81">
                  <a:extLst>
                    <a:ext uri="{FF2B5EF4-FFF2-40B4-BE49-F238E27FC236}">
                      <a16:creationId xmlns:a16="http://schemas.microsoft.com/office/drawing/2014/main" id="{57DA6632-2EDA-2F05-FB93-C8269AFF8CE5}"/>
                    </a:ext>
                  </a:extLst>
                </p14:cNvPr>
                <p14:cNvContentPartPr/>
                <p14:nvPr/>
              </p14:nvContentPartPr>
              <p14:xfrm>
                <a:off x="4325999" y="1861582"/>
                <a:ext cx="109440" cy="191880"/>
              </p14:xfrm>
            </p:contentPart>
          </mc:Choice>
          <mc:Fallback xmlns="">
            <p:pic>
              <p:nvPicPr>
                <p:cNvPr id="82" name="Ink 81">
                  <a:extLst>
                    <a:ext uri="{FF2B5EF4-FFF2-40B4-BE49-F238E27FC236}">
                      <a16:creationId xmlns:a16="http://schemas.microsoft.com/office/drawing/2014/main" id="{57DA6632-2EDA-2F05-FB93-C8269AFF8CE5}"/>
                    </a:ext>
                  </a:extLst>
                </p:cNvPr>
                <p:cNvPicPr/>
                <p:nvPr/>
              </p:nvPicPr>
              <p:blipFill>
                <a:blip r:embed="rId143"/>
                <a:stretch>
                  <a:fillRect/>
                </a:stretch>
              </p:blipFill>
              <p:spPr>
                <a:xfrm>
                  <a:off x="4316999" y="1852942"/>
                  <a:ext cx="127080" cy="209520"/>
                </a:xfrm>
                <a:prstGeom prst="rect">
                  <a:avLst/>
                </a:prstGeom>
              </p:spPr>
            </p:pic>
          </mc:Fallback>
        </mc:AlternateContent>
        <mc:AlternateContent xmlns:mc="http://schemas.openxmlformats.org/markup-compatibility/2006" xmlns:p14="http://schemas.microsoft.com/office/powerpoint/2010/main">
          <mc:Choice Requires="p14">
            <p:contentPart p14:bwMode="auto" r:id="rId144">
              <p14:nvContentPartPr>
                <p14:cNvPr id="83" name="Ink 82">
                  <a:extLst>
                    <a:ext uri="{FF2B5EF4-FFF2-40B4-BE49-F238E27FC236}">
                      <a16:creationId xmlns:a16="http://schemas.microsoft.com/office/drawing/2014/main" id="{E4B021A5-F5FC-D0B7-AB6E-2DABC423990F}"/>
                    </a:ext>
                  </a:extLst>
                </p14:cNvPr>
                <p14:cNvContentPartPr/>
                <p14:nvPr/>
              </p14:nvContentPartPr>
              <p14:xfrm>
                <a:off x="4344719" y="1775182"/>
                <a:ext cx="138600" cy="164880"/>
              </p14:xfrm>
            </p:contentPart>
          </mc:Choice>
          <mc:Fallback xmlns="">
            <p:pic>
              <p:nvPicPr>
                <p:cNvPr id="83" name="Ink 82">
                  <a:extLst>
                    <a:ext uri="{FF2B5EF4-FFF2-40B4-BE49-F238E27FC236}">
                      <a16:creationId xmlns:a16="http://schemas.microsoft.com/office/drawing/2014/main" id="{E4B021A5-F5FC-D0B7-AB6E-2DABC423990F}"/>
                    </a:ext>
                  </a:extLst>
                </p:cNvPr>
                <p:cNvPicPr/>
                <p:nvPr/>
              </p:nvPicPr>
              <p:blipFill>
                <a:blip r:embed="rId145"/>
                <a:stretch>
                  <a:fillRect/>
                </a:stretch>
              </p:blipFill>
              <p:spPr>
                <a:xfrm>
                  <a:off x="4335719" y="1766542"/>
                  <a:ext cx="156240" cy="182520"/>
                </a:xfrm>
                <a:prstGeom prst="rect">
                  <a:avLst/>
                </a:prstGeom>
              </p:spPr>
            </p:pic>
          </mc:Fallback>
        </mc:AlternateContent>
        <mc:AlternateContent xmlns:mc="http://schemas.openxmlformats.org/markup-compatibility/2006" xmlns:p14="http://schemas.microsoft.com/office/powerpoint/2010/main">
          <mc:Choice Requires="p14">
            <p:contentPart p14:bwMode="auto" r:id="rId146">
              <p14:nvContentPartPr>
                <p14:cNvPr id="85" name="Ink 84">
                  <a:extLst>
                    <a:ext uri="{FF2B5EF4-FFF2-40B4-BE49-F238E27FC236}">
                      <a16:creationId xmlns:a16="http://schemas.microsoft.com/office/drawing/2014/main" id="{AE3601D8-9331-3BF7-0713-3494E02103FA}"/>
                    </a:ext>
                  </a:extLst>
                </p14:cNvPr>
                <p14:cNvContentPartPr/>
                <p14:nvPr/>
              </p14:nvContentPartPr>
              <p14:xfrm>
                <a:off x="3837479" y="2284222"/>
                <a:ext cx="126000" cy="205560"/>
              </p14:xfrm>
            </p:contentPart>
          </mc:Choice>
          <mc:Fallback xmlns="">
            <p:pic>
              <p:nvPicPr>
                <p:cNvPr id="85" name="Ink 84">
                  <a:extLst>
                    <a:ext uri="{FF2B5EF4-FFF2-40B4-BE49-F238E27FC236}">
                      <a16:creationId xmlns:a16="http://schemas.microsoft.com/office/drawing/2014/main" id="{AE3601D8-9331-3BF7-0713-3494E02103FA}"/>
                    </a:ext>
                  </a:extLst>
                </p:cNvPr>
                <p:cNvPicPr/>
                <p:nvPr/>
              </p:nvPicPr>
              <p:blipFill>
                <a:blip r:embed="rId147"/>
                <a:stretch>
                  <a:fillRect/>
                </a:stretch>
              </p:blipFill>
              <p:spPr>
                <a:xfrm>
                  <a:off x="3828839" y="2275222"/>
                  <a:ext cx="143640" cy="223200"/>
                </a:xfrm>
                <a:prstGeom prst="rect">
                  <a:avLst/>
                </a:prstGeom>
              </p:spPr>
            </p:pic>
          </mc:Fallback>
        </mc:AlternateContent>
        <mc:AlternateContent xmlns:mc="http://schemas.openxmlformats.org/markup-compatibility/2006" xmlns:p14="http://schemas.microsoft.com/office/powerpoint/2010/main">
          <mc:Choice Requires="p14">
            <p:contentPart p14:bwMode="auto" r:id="rId148">
              <p14:nvContentPartPr>
                <p14:cNvPr id="86" name="Ink 85">
                  <a:extLst>
                    <a:ext uri="{FF2B5EF4-FFF2-40B4-BE49-F238E27FC236}">
                      <a16:creationId xmlns:a16="http://schemas.microsoft.com/office/drawing/2014/main" id="{3B574786-0E3A-D637-29A9-AE55F4663431}"/>
                    </a:ext>
                  </a:extLst>
                </p14:cNvPr>
                <p14:cNvContentPartPr/>
                <p14:nvPr/>
              </p14:nvContentPartPr>
              <p14:xfrm>
                <a:off x="3940799" y="2239942"/>
                <a:ext cx="5760" cy="360"/>
              </p14:xfrm>
            </p:contentPart>
          </mc:Choice>
          <mc:Fallback xmlns="">
            <p:pic>
              <p:nvPicPr>
                <p:cNvPr id="86" name="Ink 85">
                  <a:extLst>
                    <a:ext uri="{FF2B5EF4-FFF2-40B4-BE49-F238E27FC236}">
                      <a16:creationId xmlns:a16="http://schemas.microsoft.com/office/drawing/2014/main" id="{3B574786-0E3A-D637-29A9-AE55F4663431}"/>
                    </a:ext>
                  </a:extLst>
                </p:cNvPr>
                <p:cNvPicPr/>
                <p:nvPr/>
              </p:nvPicPr>
              <p:blipFill>
                <a:blip r:embed="rId3"/>
                <a:stretch>
                  <a:fillRect/>
                </a:stretch>
              </p:blipFill>
              <p:spPr>
                <a:xfrm>
                  <a:off x="3931799" y="2230942"/>
                  <a:ext cx="234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49">
              <p14:nvContentPartPr>
                <p14:cNvPr id="87" name="Ink 86">
                  <a:extLst>
                    <a:ext uri="{FF2B5EF4-FFF2-40B4-BE49-F238E27FC236}">
                      <a16:creationId xmlns:a16="http://schemas.microsoft.com/office/drawing/2014/main" id="{055A498F-14F5-6DA0-6EC9-017DD7485360}"/>
                    </a:ext>
                  </a:extLst>
                </p14:cNvPr>
                <p14:cNvContentPartPr/>
                <p14:nvPr/>
              </p14:nvContentPartPr>
              <p14:xfrm>
                <a:off x="3996599" y="2240662"/>
                <a:ext cx="128880" cy="189000"/>
              </p14:xfrm>
            </p:contentPart>
          </mc:Choice>
          <mc:Fallback xmlns="">
            <p:pic>
              <p:nvPicPr>
                <p:cNvPr id="87" name="Ink 86">
                  <a:extLst>
                    <a:ext uri="{FF2B5EF4-FFF2-40B4-BE49-F238E27FC236}">
                      <a16:creationId xmlns:a16="http://schemas.microsoft.com/office/drawing/2014/main" id="{055A498F-14F5-6DA0-6EC9-017DD7485360}"/>
                    </a:ext>
                  </a:extLst>
                </p:cNvPr>
                <p:cNvPicPr/>
                <p:nvPr/>
              </p:nvPicPr>
              <p:blipFill>
                <a:blip r:embed="rId150"/>
                <a:stretch>
                  <a:fillRect/>
                </a:stretch>
              </p:blipFill>
              <p:spPr>
                <a:xfrm>
                  <a:off x="3987599" y="2231662"/>
                  <a:ext cx="146520" cy="206640"/>
                </a:xfrm>
                <a:prstGeom prst="rect">
                  <a:avLst/>
                </a:prstGeom>
              </p:spPr>
            </p:pic>
          </mc:Fallback>
        </mc:AlternateContent>
        <mc:AlternateContent xmlns:mc="http://schemas.openxmlformats.org/markup-compatibility/2006" xmlns:p14="http://schemas.microsoft.com/office/powerpoint/2010/main">
          <mc:Choice Requires="p14">
            <p:contentPart p14:bwMode="auto" r:id="rId151">
              <p14:nvContentPartPr>
                <p14:cNvPr id="88" name="Ink 87">
                  <a:extLst>
                    <a:ext uri="{FF2B5EF4-FFF2-40B4-BE49-F238E27FC236}">
                      <a16:creationId xmlns:a16="http://schemas.microsoft.com/office/drawing/2014/main" id="{85E4F65A-CDAC-1651-B83C-39B604E8DA63}"/>
                    </a:ext>
                  </a:extLst>
                </p14:cNvPr>
                <p14:cNvContentPartPr/>
                <p14:nvPr/>
              </p14:nvContentPartPr>
              <p14:xfrm>
                <a:off x="4071839" y="2355142"/>
                <a:ext cx="28080" cy="93240"/>
              </p14:xfrm>
            </p:contentPart>
          </mc:Choice>
          <mc:Fallback xmlns="">
            <p:pic>
              <p:nvPicPr>
                <p:cNvPr id="88" name="Ink 87">
                  <a:extLst>
                    <a:ext uri="{FF2B5EF4-FFF2-40B4-BE49-F238E27FC236}">
                      <a16:creationId xmlns:a16="http://schemas.microsoft.com/office/drawing/2014/main" id="{85E4F65A-CDAC-1651-B83C-39B604E8DA63}"/>
                    </a:ext>
                  </a:extLst>
                </p:cNvPr>
                <p:cNvPicPr/>
                <p:nvPr/>
              </p:nvPicPr>
              <p:blipFill>
                <a:blip r:embed="rId152"/>
                <a:stretch>
                  <a:fillRect/>
                </a:stretch>
              </p:blipFill>
              <p:spPr>
                <a:xfrm>
                  <a:off x="4063199" y="2346142"/>
                  <a:ext cx="45720" cy="110880"/>
                </a:xfrm>
                <a:prstGeom prst="rect">
                  <a:avLst/>
                </a:prstGeom>
              </p:spPr>
            </p:pic>
          </mc:Fallback>
        </mc:AlternateContent>
        <mc:AlternateContent xmlns:mc="http://schemas.openxmlformats.org/markup-compatibility/2006" xmlns:p14="http://schemas.microsoft.com/office/powerpoint/2010/main">
          <mc:Choice Requires="p14">
            <p:contentPart p14:bwMode="auto" r:id="rId153">
              <p14:nvContentPartPr>
                <p14:cNvPr id="89" name="Ink 88">
                  <a:extLst>
                    <a:ext uri="{FF2B5EF4-FFF2-40B4-BE49-F238E27FC236}">
                      <a16:creationId xmlns:a16="http://schemas.microsoft.com/office/drawing/2014/main" id="{C5D248B5-EE82-6CF8-FAD2-838B53865CD5}"/>
                    </a:ext>
                  </a:extLst>
                </p14:cNvPr>
                <p14:cNvContentPartPr/>
                <p14:nvPr/>
              </p14:nvContentPartPr>
              <p14:xfrm>
                <a:off x="4153199" y="2242462"/>
                <a:ext cx="75960" cy="158040"/>
              </p14:xfrm>
            </p:contentPart>
          </mc:Choice>
          <mc:Fallback xmlns="">
            <p:pic>
              <p:nvPicPr>
                <p:cNvPr id="89" name="Ink 88">
                  <a:extLst>
                    <a:ext uri="{FF2B5EF4-FFF2-40B4-BE49-F238E27FC236}">
                      <a16:creationId xmlns:a16="http://schemas.microsoft.com/office/drawing/2014/main" id="{C5D248B5-EE82-6CF8-FAD2-838B53865CD5}"/>
                    </a:ext>
                  </a:extLst>
                </p:cNvPr>
                <p:cNvPicPr/>
                <p:nvPr/>
              </p:nvPicPr>
              <p:blipFill>
                <a:blip r:embed="rId154"/>
                <a:stretch>
                  <a:fillRect/>
                </a:stretch>
              </p:blipFill>
              <p:spPr>
                <a:xfrm>
                  <a:off x="4144199" y="2233822"/>
                  <a:ext cx="93600" cy="175680"/>
                </a:xfrm>
                <a:prstGeom prst="rect">
                  <a:avLst/>
                </a:prstGeom>
              </p:spPr>
            </p:pic>
          </mc:Fallback>
        </mc:AlternateContent>
        <mc:AlternateContent xmlns:mc="http://schemas.openxmlformats.org/markup-compatibility/2006" xmlns:p14="http://schemas.microsoft.com/office/powerpoint/2010/main">
          <mc:Choice Requires="p14">
            <p:contentPart p14:bwMode="auto" r:id="rId155">
              <p14:nvContentPartPr>
                <p14:cNvPr id="90" name="Ink 89">
                  <a:extLst>
                    <a:ext uri="{FF2B5EF4-FFF2-40B4-BE49-F238E27FC236}">
                      <a16:creationId xmlns:a16="http://schemas.microsoft.com/office/drawing/2014/main" id="{7DAB717C-304D-575E-06A1-BD53CE66C494}"/>
                    </a:ext>
                  </a:extLst>
                </p14:cNvPr>
                <p14:cNvContentPartPr/>
                <p14:nvPr/>
              </p14:nvContentPartPr>
              <p14:xfrm>
                <a:off x="4252559" y="2211142"/>
                <a:ext cx="50760" cy="147960"/>
              </p14:xfrm>
            </p:contentPart>
          </mc:Choice>
          <mc:Fallback xmlns="">
            <p:pic>
              <p:nvPicPr>
                <p:cNvPr id="90" name="Ink 89">
                  <a:extLst>
                    <a:ext uri="{FF2B5EF4-FFF2-40B4-BE49-F238E27FC236}">
                      <a16:creationId xmlns:a16="http://schemas.microsoft.com/office/drawing/2014/main" id="{7DAB717C-304D-575E-06A1-BD53CE66C494}"/>
                    </a:ext>
                  </a:extLst>
                </p:cNvPr>
                <p:cNvPicPr/>
                <p:nvPr/>
              </p:nvPicPr>
              <p:blipFill>
                <a:blip r:embed="rId156"/>
                <a:stretch>
                  <a:fillRect/>
                </a:stretch>
              </p:blipFill>
              <p:spPr>
                <a:xfrm>
                  <a:off x="4243559" y="2202142"/>
                  <a:ext cx="68400" cy="165600"/>
                </a:xfrm>
                <a:prstGeom prst="rect">
                  <a:avLst/>
                </a:prstGeom>
              </p:spPr>
            </p:pic>
          </mc:Fallback>
        </mc:AlternateContent>
        <mc:AlternateContent xmlns:mc="http://schemas.openxmlformats.org/markup-compatibility/2006" xmlns:p14="http://schemas.microsoft.com/office/powerpoint/2010/main">
          <mc:Choice Requires="p14">
            <p:contentPart p14:bwMode="auto" r:id="rId157">
              <p14:nvContentPartPr>
                <p14:cNvPr id="91" name="Ink 90">
                  <a:extLst>
                    <a:ext uri="{FF2B5EF4-FFF2-40B4-BE49-F238E27FC236}">
                      <a16:creationId xmlns:a16="http://schemas.microsoft.com/office/drawing/2014/main" id="{F42B7A14-BDF3-EAC7-A8F2-003A804D28A8}"/>
                    </a:ext>
                  </a:extLst>
                </p14:cNvPr>
                <p14:cNvContentPartPr/>
                <p14:nvPr/>
              </p14:nvContentPartPr>
              <p14:xfrm>
                <a:off x="4326359" y="2187382"/>
                <a:ext cx="184680" cy="383040"/>
              </p14:xfrm>
            </p:contentPart>
          </mc:Choice>
          <mc:Fallback xmlns="">
            <p:pic>
              <p:nvPicPr>
                <p:cNvPr id="91" name="Ink 90">
                  <a:extLst>
                    <a:ext uri="{FF2B5EF4-FFF2-40B4-BE49-F238E27FC236}">
                      <a16:creationId xmlns:a16="http://schemas.microsoft.com/office/drawing/2014/main" id="{F42B7A14-BDF3-EAC7-A8F2-003A804D28A8}"/>
                    </a:ext>
                  </a:extLst>
                </p:cNvPr>
                <p:cNvPicPr/>
                <p:nvPr/>
              </p:nvPicPr>
              <p:blipFill>
                <a:blip r:embed="rId158"/>
                <a:stretch>
                  <a:fillRect/>
                </a:stretch>
              </p:blipFill>
              <p:spPr>
                <a:xfrm>
                  <a:off x="4317359" y="2178382"/>
                  <a:ext cx="202320" cy="400680"/>
                </a:xfrm>
                <a:prstGeom prst="rect">
                  <a:avLst/>
                </a:prstGeom>
              </p:spPr>
            </p:pic>
          </mc:Fallback>
        </mc:AlternateContent>
        <mc:AlternateContent xmlns:mc="http://schemas.openxmlformats.org/markup-compatibility/2006" xmlns:p14="http://schemas.microsoft.com/office/powerpoint/2010/main">
          <mc:Choice Requires="p14">
            <p:contentPart p14:bwMode="auto" r:id="rId159">
              <p14:nvContentPartPr>
                <p14:cNvPr id="92" name="Ink 91">
                  <a:extLst>
                    <a:ext uri="{FF2B5EF4-FFF2-40B4-BE49-F238E27FC236}">
                      <a16:creationId xmlns:a16="http://schemas.microsoft.com/office/drawing/2014/main" id="{3E909EFE-CF6F-ADE8-BE7A-D1EC40C99D34}"/>
                    </a:ext>
                  </a:extLst>
                </p14:cNvPr>
                <p14:cNvContentPartPr/>
                <p14:nvPr/>
              </p14:nvContentPartPr>
              <p14:xfrm>
                <a:off x="3559199" y="1047622"/>
                <a:ext cx="183600" cy="201960"/>
              </p14:xfrm>
            </p:contentPart>
          </mc:Choice>
          <mc:Fallback xmlns="">
            <p:pic>
              <p:nvPicPr>
                <p:cNvPr id="92" name="Ink 91">
                  <a:extLst>
                    <a:ext uri="{FF2B5EF4-FFF2-40B4-BE49-F238E27FC236}">
                      <a16:creationId xmlns:a16="http://schemas.microsoft.com/office/drawing/2014/main" id="{3E909EFE-CF6F-ADE8-BE7A-D1EC40C99D34}"/>
                    </a:ext>
                  </a:extLst>
                </p:cNvPr>
                <p:cNvPicPr/>
                <p:nvPr/>
              </p:nvPicPr>
              <p:blipFill>
                <a:blip r:embed="rId160"/>
                <a:stretch>
                  <a:fillRect/>
                </a:stretch>
              </p:blipFill>
              <p:spPr>
                <a:xfrm>
                  <a:off x="3550199" y="1038622"/>
                  <a:ext cx="201240" cy="219600"/>
                </a:xfrm>
                <a:prstGeom prst="rect">
                  <a:avLst/>
                </a:prstGeom>
              </p:spPr>
            </p:pic>
          </mc:Fallback>
        </mc:AlternateContent>
        <mc:AlternateContent xmlns:mc="http://schemas.openxmlformats.org/markup-compatibility/2006" xmlns:p14="http://schemas.microsoft.com/office/powerpoint/2010/main">
          <mc:Choice Requires="p14">
            <p:contentPart p14:bwMode="auto" r:id="rId161">
              <p14:nvContentPartPr>
                <p14:cNvPr id="93" name="Ink 92">
                  <a:extLst>
                    <a:ext uri="{FF2B5EF4-FFF2-40B4-BE49-F238E27FC236}">
                      <a16:creationId xmlns:a16="http://schemas.microsoft.com/office/drawing/2014/main" id="{40104AC0-1197-95A1-4FD6-FD01258B62C3}"/>
                    </a:ext>
                  </a:extLst>
                </p14:cNvPr>
                <p14:cNvContentPartPr/>
                <p14:nvPr/>
              </p14:nvContentPartPr>
              <p14:xfrm>
                <a:off x="3653879" y="1381342"/>
                <a:ext cx="178920" cy="213120"/>
              </p14:xfrm>
            </p:contentPart>
          </mc:Choice>
          <mc:Fallback xmlns="">
            <p:pic>
              <p:nvPicPr>
                <p:cNvPr id="93" name="Ink 92">
                  <a:extLst>
                    <a:ext uri="{FF2B5EF4-FFF2-40B4-BE49-F238E27FC236}">
                      <a16:creationId xmlns:a16="http://schemas.microsoft.com/office/drawing/2014/main" id="{40104AC0-1197-95A1-4FD6-FD01258B62C3}"/>
                    </a:ext>
                  </a:extLst>
                </p:cNvPr>
                <p:cNvPicPr/>
                <p:nvPr/>
              </p:nvPicPr>
              <p:blipFill>
                <a:blip r:embed="rId162"/>
                <a:stretch>
                  <a:fillRect/>
                </a:stretch>
              </p:blipFill>
              <p:spPr>
                <a:xfrm>
                  <a:off x="3644879" y="1372342"/>
                  <a:ext cx="196560" cy="230760"/>
                </a:xfrm>
                <a:prstGeom prst="rect">
                  <a:avLst/>
                </a:prstGeom>
              </p:spPr>
            </p:pic>
          </mc:Fallback>
        </mc:AlternateContent>
        <mc:AlternateContent xmlns:mc="http://schemas.openxmlformats.org/markup-compatibility/2006" xmlns:p14="http://schemas.microsoft.com/office/powerpoint/2010/main">
          <mc:Choice Requires="p14">
            <p:contentPart p14:bwMode="auto" r:id="rId163">
              <p14:nvContentPartPr>
                <p14:cNvPr id="95" name="Ink 94">
                  <a:extLst>
                    <a:ext uri="{FF2B5EF4-FFF2-40B4-BE49-F238E27FC236}">
                      <a16:creationId xmlns:a16="http://schemas.microsoft.com/office/drawing/2014/main" id="{478EBC97-EDEF-E2D6-971C-A84F480C5219}"/>
                    </a:ext>
                  </a:extLst>
                </p14:cNvPr>
                <p14:cNvContentPartPr/>
                <p14:nvPr/>
              </p14:nvContentPartPr>
              <p14:xfrm>
                <a:off x="3559199" y="1812982"/>
                <a:ext cx="108000" cy="40680"/>
              </p14:xfrm>
            </p:contentPart>
          </mc:Choice>
          <mc:Fallback xmlns="">
            <p:pic>
              <p:nvPicPr>
                <p:cNvPr id="95" name="Ink 94">
                  <a:extLst>
                    <a:ext uri="{FF2B5EF4-FFF2-40B4-BE49-F238E27FC236}">
                      <a16:creationId xmlns:a16="http://schemas.microsoft.com/office/drawing/2014/main" id="{478EBC97-EDEF-E2D6-971C-A84F480C5219}"/>
                    </a:ext>
                  </a:extLst>
                </p:cNvPr>
                <p:cNvPicPr/>
                <p:nvPr/>
              </p:nvPicPr>
              <p:blipFill>
                <a:blip r:embed="rId164"/>
                <a:stretch>
                  <a:fillRect/>
                </a:stretch>
              </p:blipFill>
              <p:spPr>
                <a:xfrm>
                  <a:off x="3550199" y="1804342"/>
                  <a:ext cx="125640" cy="58320"/>
                </a:xfrm>
                <a:prstGeom prst="rect">
                  <a:avLst/>
                </a:prstGeom>
              </p:spPr>
            </p:pic>
          </mc:Fallback>
        </mc:AlternateContent>
        <mc:AlternateContent xmlns:mc="http://schemas.openxmlformats.org/markup-compatibility/2006" xmlns:p14="http://schemas.microsoft.com/office/powerpoint/2010/main">
          <mc:Choice Requires="p14">
            <p:contentPart p14:bwMode="auto" r:id="rId165">
              <p14:nvContentPartPr>
                <p14:cNvPr id="96" name="Ink 95">
                  <a:extLst>
                    <a:ext uri="{FF2B5EF4-FFF2-40B4-BE49-F238E27FC236}">
                      <a16:creationId xmlns:a16="http://schemas.microsoft.com/office/drawing/2014/main" id="{13A0F44A-1602-4624-9D3F-1496EDBDE9A5}"/>
                    </a:ext>
                  </a:extLst>
                </p14:cNvPr>
                <p14:cNvContentPartPr/>
                <p14:nvPr/>
              </p14:nvContentPartPr>
              <p14:xfrm>
                <a:off x="3647759" y="1761142"/>
                <a:ext cx="42120" cy="83520"/>
              </p14:xfrm>
            </p:contentPart>
          </mc:Choice>
          <mc:Fallback xmlns="">
            <p:pic>
              <p:nvPicPr>
                <p:cNvPr id="96" name="Ink 95">
                  <a:extLst>
                    <a:ext uri="{FF2B5EF4-FFF2-40B4-BE49-F238E27FC236}">
                      <a16:creationId xmlns:a16="http://schemas.microsoft.com/office/drawing/2014/main" id="{13A0F44A-1602-4624-9D3F-1496EDBDE9A5}"/>
                    </a:ext>
                  </a:extLst>
                </p:cNvPr>
                <p:cNvPicPr/>
                <p:nvPr/>
              </p:nvPicPr>
              <p:blipFill>
                <a:blip r:embed="rId166"/>
                <a:stretch>
                  <a:fillRect/>
                </a:stretch>
              </p:blipFill>
              <p:spPr>
                <a:xfrm>
                  <a:off x="3639119" y="1752142"/>
                  <a:ext cx="59760" cy="101160"/>
                </a:xfrm>
                <a:prstGeom prst="rect">
                  <a:avLst/>
                </a:prstGeom>
              </p:spPr>
            </p:pic>
          </mc:Fallback>
        </mc:AlternateContent>
        <mc:AlternateContent xmlns:mc="http://schemas.openxmlformats.org/markup-compatibility/2006" xmlns:p14="http://schemas.microsoft.com/office/powerpoint/2010/main">
          <mc:Choice Requires="p14">
            <p:contentPart p14:bwMode="auto" r:id="rId167">
              <p14:nvContentPartPr>
                <p14:cNvPr id="97" name="Ink 96">
                  <a:extLst>
                    <a:ext uri="{FF2B5EF4-FFF2-40B4-BE49-F238E27FC236}">
                      <a16:creationId xmlns:a16="http://schemas.microsoft.com/office/drawing/2014/main" id="{CE138225-5B6E-C7FF-2D13-BDD34CD189F1}"/>
                    </a:ext>
                  </a:extLst>
                </p14:cNvPr>
                <p14:cNvContentPartPr/>
                <p14:nvPr/>
              </p14:nvContentPartPr>
              <p14:xfrm>
                <a:off x="3594479" y="2044822"/>
                <a:ext cx="209880" cy="78840"/>
              </p14:xfrm>
            </p:contentPart>
          </mc:Choice>
          <mc:Fallback xmlns="">
            <p:pic>
              <p:nvPicPr>
                <p:cNvPr id="97" name="Ink 96">
                  <a:extLst>
                    <a:ext uri="{FF2B5EF4-FFF2-40B4-BE49-F238E27FC236}">
                      <a16:creationId xmlns:a16="http://schemas.microsoft.com/office/drawing/2014/main" id="{CE138225-5B6E-C7FF-2D13-BDD34CD189F1}"/>
                    </a:ext>
                  </a:extLst>
                </p:cNvPr>
                <p:cNvPicPr/>
                <p:nvPr/>
              </p:nvPicPr>
              <p:blipFill>
                <a:blip r:embed="rId168"/>
                <a:stretch>
                  <a:fillRect/>
                </a:stretch>
              </p:blipFill>
              <p:spPr>
                <a:xfrm>
                  <a:off x="3585479" y="2036182"/>
                  <a:ext cx="227520" cy="96480"/>
                </a:xfrm>
                <a:prstGeom prst="rect">
                  <a:avLst/>
                </a:prstGeom>
              </p:spPr>
            </p:pic>
          </mc:Fallback>
        </mc:AlternateContent>
        <mc:AlternateContent xmlns:mc="http://schemas.openxmlformats.org/markup-compatibility/2006" xmlns:p14="http://schemas.microsoft.com/office/powerpoint/2010/main">
          <mc:Choice Requires="p14">
            <p:contentPart p14:bwMode="auto" r:id="rId169">
              <p14:nvContentPartPr>
                <p14:cNvPr id="98" name="Ink 97">
                  <a:extLst>
                    <a:ext uri="{FF2B5EF4-FFF2-40B4-BE49-F238E27FC236}">
                      <a16:creationId xmlns:a16="http://schemas.microsoft.com/office/drawing/2014/main" id="{59FE645A-7827-6880-9E79-B1B0AC0D8BD5}"/>
                    </a:ext>
                  </a:extLst>
                </p14:cNvPr>
                <p14:cNvContentPartPr/>
                <p14:nvPr/>
              </p14:nvContentPartPr>
              <p14:xfrm>
                <a:off x="3666479" y="2024662"/>
                <a:ext cx="106560" cy="132480"/>
              </p14:xfrm>
            </p:contentPart>
          </mc:Choice>
          <mc:Fallback xmlns="">
            <p:pic>
              <p:nvPicPr>
                <p:cNvPr id="98" name="Ink 97">
                  <a:extLst>
                    <a:ext uri="{FF2B5EF4-FFF2-40B4-BE49-F238E27FC236}">
                      <a16:creationId xmlns:a16="http://schemas.microsoft.com/office/drawing/2014/main" id="{59FE645A-7827-6880-9E79-B1B0AC0D8BD5}"/>
                    </a:ext>
                  </a:extLst>
                </p:cNvPr>
                <p:cNvPicPr/>
                <p:nvPr/>
              </p:nvPicPr>
              <p:blipFill>
                <a:blip r:embed="rId170"/>
                <a:stretch>
                  <a:fillRect/>
                </a:stretch>
              </p:blipFill>
              <p:spPr>
                <a:xfrm>
                  <a:off x="3657479" y="2015662"/>
                  <a:ext cx="124200" cy="150120"/>
                </a:xfrm>
                <a:prstGeom prst="rect">
                  <a:avLst/>
                </a:prstGeom>
              </p:spPr>
            </p:pic>
          </mc:Fallback>
        </mc:AlternateContent>
        <mc:AlternateContent xmlns:mc="http://schemas.openxmlformats.org/markup-compatibility/2006" xmlns:p14="http://schemas.microsoft.com/office/powerpoint/2010/main">
          <mc:Choice Requires="p14">
            <p:contentPart p14:bwMode="auto" r:id="rId171">
              <p14:nvContentPartPr>
                <p14:cNvPr id="99" name="Ink 98">
                  <a:extLst>
                    <a:ext uri="{FF2B5EF4-FFF2-40B4-BE49-F238E27FC236}">
                      <a16:creationId xmlns:a16="http://schemas.microsoft.com/office/drawing/2014/main" id="{DBE8E9C4-6498-DCCF-980A-E5290AE28A5D}"/>
                    </a:ext>
                  </a:extLst>
                </p14:cNvPr>
                <p14:cNvContentPartPr/>
                <p14:nvPr/>
              </p14:nvContentPartPr>
              <p14:xfrm>
                <a:off x="3580439" y="2375662"/>
                <a:ext cx="116280" cy="35640"/>
              </p14:xfrm>
            </p:contentPart>
          </mc:Choice>
          <mc:Fallback xmlns="">
            <p:pic>
              <p:nvPicPr>
                <p:cNvPr id="99" name="Ink 98">
                  <a:extLst>
                    <a:ext uri="{FF2B5EF4-FFF2-40B4-BE49-F238E27FC236}">
                      <a16:creationId xmlns:a16="http://schemas.microsoft.com/office/drawing/2014/main" id="{DBE8E9C4-6498-DCCF-980A-E5290AE28A5D}"/>
                    </a:ext>
                  </a:extLst>
                </p:cNvPr>
                <p:cNvPicPr/>
                <p:nvPr/>
              </p:nvPicPr>
              <p:blipFill>
                <a:blip r:embed="rId172"/>
                <a:stretch>
                  <a:fillRect/>
                </a:stretch>
              </p:blipFill>
              <p:spPr>
                <a:xfrm>
                  <a:off x="3571439" y="2367022"/>
                  <a:ext cx="133920" cy="53280"/>
                </a:xfrm>
                <a:prstGeom prst="rect">
                  <a:avLst/>
                </a:prstGeom>
              </p:spPr>
            </p:pic>
          </mc:Fallback>
        </mc:AlternateContent>
        <mc:AlternateContent xmlns:mc="http://schemas.openxmlformats.org/markup-compatibility/2006" xmlns:p14="http://schemas.microsoft.com/office/powerpoint/2010/main">
          <mc:Choice Requires="p14">
            <p:contentPart p14:bwMode="auto" r:id="rId173">
              <p14:nvContentPartPr>
                <p14:cNvPr id="100" name="Ink 99">
                  <a:extLst>
                    <a:ext uri="{FF2B5EF4-FFF2-40B4-BE49-F238E27FC236}">
                      <a16:creationId xmlns:a16="http://schemas.microsoft.com/office/drawing/2014/main" id="{C1D104BC-7BCD-2229-2D0A-9E93165283DE}"/>
                    </a:ext>
                  </a:extLst>
                </p14:cNvPr>
                <p14:cNvContentPartPr/>
                <p14:nvPr/>
              </p14:nvContentPartPr>
              <p14:xfrm>
                <a:off x="3693479" y="2318782"/>
                <a:ext cx="60480" cy="96840"/>
              </p14:xfrm>
            </p:contentPart>
          </mc:Choice>
          <mc:Fallback xmlns="">
            <p:pic>
              <p:nvPicPr>
                <p:cNvPr id="100" name="Ink 99">
                  <a:extLst>
                    <a:ext uri="{FF2B5EF4-FFF2-40B4-BE49-F238E27FC236}">
                      <a16:creationId xmlns:a16="http://schemas.microsoft.com/office/drawing/2014/main" id="{C1D104BC-7BCD-2229-2D0A-9E93165283DE}"/>
                    </a:ext>
                  </a:extLst>
                </p:cNvPr>
                <p:cNvPicPr/>
                <p:nvPr/>
              </p:nvPicPr>
              <p:blipFill>
                <a:blip r:embed="rId174"/>
                <a:stretch>
                  <a:fillRect/>
                </a:stretch>
              </p:blipFill>
              <p:spPr>
                <a:xfrm>
                  <a:off x="3684839" y="2310142"/>
                  <a:ext cx="78120" cy="114480"/>
                </a:xfrm>
                <a:prstGeom prst="rect">
                  <a:avLst/>
                </a:prstGeom>
              </p:spPr>
            </p:pic>
          </mc:Fallback>
        </mc:AlternateContent>
        <mc:AlternateContent xmlns:mc="http://schemas.openxmlformats.org/markup-compatibility/2006" xmlns:p14="http://schemas.microsoft.com/office/powerpoint/2010/main">
          <mc:Choice Requires="p14">
            <p:contentPart p14:bwMode="auto" r:id="rId175">
              <p14:nvContentPartPr>
                <p14:cNvPr id="102" name="Ink 101">
                  <a:extLst>
                    <a:ext uri="{FF2B5EF4-FFF2-40B4-BE49-F238E27FC236}">
                      <a16:creationId xmlns:a16="http://schemas.microsoft.com/office/drawing/2014/main" id="{73707613-453D-AA0F-3FD0-2E1DE23727A6}"/>
                    </a:ext>
                  </a:extLst>
                </p14:cNvPr>
                <p14:cNvContentPartPr/>
                <p14:nvPr/>
              </p14:nvContentPartPr>
              <p14:xfrm>
                <a:off x="3213959" y="922342"/>
                <a:ext cx="316440" cy="1976760"/>
              </p14:xfrm>
            </p:contentPart>
          </mc:Choice>
          <mc:Fallback xmlns="">
            <p:pic>
              <p:nvPicPr>
                <p:cNvPr id="102" name="Ink 101">
                  <a:extLst>
                    <a:ext uri="{FF2B5EF4-FFF2-40B4-BE49-F238E27FC236}">
                      <a16:creationId xmlns:a16="http://schemas.microsoft.com/office/drawing/2014/main" id="{73707613-453D-AA0F-3FD0-2E1DE23727A6}"/>
                    </a:ext>
                  </a:extLst>
                </p:cNvPr>
                <p:cNvPicPr/>
                <p:nvPr/>
              </p:nvPicPr>
              <p:blipFill>
                <a:blip r:embed="rId176"/>
                <a:stretch>
                  <a:fillRect/>
                </a:stretch>
              </p:blipFill>
              <p:spPr>
                <a:xfrm>
                  <a:off x="3204959" y="913702"/>
                  <a:ext cx="334080" cy="1994400"/>
                </a:xfrm>
                <a:prstGeom prst="rect">
                  <a:avLst/>
                </a:prstGeom>
              </p:spPr>
            </p:pic>
          </mc:Fallback>
        </mc:AlternateContent>
        <mc:AlternateContent xmlns:mc="http://schemas.openxmlformats.org/markup-compatibility/2006" xmlns:p14="http://schemas.microsoft.com/office/powerpoint/2010/main">
          <mc:Choice Requires="p14">
            <p:contentPart p14:bwMode="auto" r:id="rId177">
              <p14:nvContentPartPr>
                <p14:cNvPr id="103" name="Ink 102">
                  <a:extLst>
                    <a:ext uri="{FF2B5EF4-FFF2-40B4-BE49-F238E27FC236}">
                      <a16:creationId xmlns:a16="http://schemas.microsoft.com/office/drawing/2014/main" id="{6302FF06-BBE0-D13D-2C83-BD850F57CD96}"/>
                    </a:ext>
                  </a:extLst>
                </p14:cNvPr>
                <p14:cNvContentPartPr/>
                <p14:nvPr/>
              </p14:nvContentPartPr>
              <p14:xfrm>
                <a:off x="1766399" y="1697062"/>
                <a:ext cx="191520" cy="727560"/>
              </p14:xfrm>
            </p:contentPart>
          </mc:Choice>
          <mc:Fallback xmlns="">
            <p:pic>
              <p:nvPicPr>
                <p:cNvPr id="103" name="Ink 102">
                  <a:extLst>
                    <a:ext uri="{FF2B5EF4-FFF2-40B4-BE49-F238E27FC236}">
                      <a16:creationId xmlns:a16="http://schemas.microsoft.com/office/drawing/2014/main" id="{6302FF06-BBE0-D13D-2C83-BD850F57CD96}"/>
                    </a:ext>
                  </a:extLst>
                </p:cNvPr>
                <p:cNvPicPr/>
                <p:nvPr/>
              </p:nvPicPr>
              <p:blipFill>
                <a:blip r:embed="rId178"/>
                <a:stretch>
                  <a:fillRect/>
                </a:stretch>
              </p:blipFill>
              <p:spPr>
                <a:xfrm>
                  <a:off x="1757759" y="1688062"/>
                  <a:ext cx="209160" cy="745200"/>
                </a:xfrm>
                <a:prstGeom prst="rect">
                  <a:avLst/>
                </a:prstGeom>
              </p:spPr>
            </p:pic>
          </mc:Fallback>
        </mc:AlternateContent>
        <mc:AlternateContent xmlns:mc="http://schemas.openxmlformats.org/markup-compatibility/2006" xmlns:p14="http://schemas.microsoft.com/office/powerpoint/2010/main">
          <mc:Choice Requires="p14">
            <p:contentPart p14:bwMode="auto" r:id="rId179">
              <p14:nvContentPartPr>
                <p14:cNvPr id="104" name="Ink 103">
                  <a:extLst>
                    <a:ext uri="{FF2B5EF4-FFF2-40B4-BE49-F238E27FC236}">
                      <a16:creationId xmlns:a16="http://schemas.microsoft.com/office/drawing/2014/main" id="{94C2C6C8-96A3-B9CF-0ECE-9C463C5C423B}"/>
                    </a:ext>
                  </a:extLst>
                </p14:cNvPr>
                <p14:cNvContentPartPr/>
                <p14:nvPr/>
              </p14:nvContentPartPr>
              <p14:xfrm>
                <a:off x="1730399" y="2122582"/>
                <a:ext cx="339480" cy="159480"/>
              </p14:xfrm>
            </p:contentPart>
          </mc:Choice>
          <mc:Fallback xmlns="">
            <p:pic>
              <p:nvPicPr>
                <p:cNvPr id="104" name="Ink 103">
                  <a:extLst>
                    <a:ext uri="{FF2B5EF4-FFF2-40B4-BE49-F238E27FC236}">
                      <a16:creationId xmlns:a16="http://schemas.microsoft.com/office/drawing/2014/main" id="{94C2C6C8-96A3-B9CF-0ECE-9C463C5C423B}"/>
                    </a:ext>
                  </a:extLst>
                </p:cNvPr>
                <p:cNvPicPr/>
                <p:nvPr/>
              </p:nvPicPr>
              <p:blipFill>
                <a:blip r:embed="rId180"/>
                <a:stretch>
                  <a:fillRect/>
                </a:stretch>
              </p:blipFill>
              <p:spPr>
                <a:xfrm>
                  <a:off x="1721399" y="2113942"/>
                  <a:ext cx="357120" cy="177120"/>
                </a:xfrm>
                <a:prstGeom prst="rect">
                  <a:avLst/>
                </a:prstGeom>
              </p:spPr>
            </p:pic>
          </mc:Fallback>
        </mc:AlternateContent>
        <mc:AlternateContent xmlns:mc="http://schemas.openxmlformats.org/markup-compatibility/2006" xmlns:p14="http://schemas.microsoft.com/office/powerpoint/2010/main">
          <mc:Choice Requires="p14">
            <p:contentPart p14:bwMode="auto" r:id="rId181">
              <p14:nvContentPartPr>
                <p14:cNvPr id="105" name="Ink 104">
                  <a:extLst>
                    <a:ext uri="{FF2B5EF4-FFF2-40B4-BE49-F238E27FC236}">
                      <a16:creationId xmlns:a16="http://schemas.microsoft.com/office/drawing/2014/main" id="{F2CF63D6-79C5-0C05-857F-540F93919219}"/>
                    </a:ext>
                  </a:extLst>
                </p14:cNvPr>
                <p14:cNvContentPartPr/>
                <p14:nvPr/>
              </p14:nvContentPartPr>
              <p14:xfrm>
                <a:off x="2066999" y="1932502"/>
                <a:ext cx="380520" cy="307080"/>
              </p14:xfrm>
            </p:contentPart>
          </mc:Choice>
          <mc:Fallback xmlns="">
            <p:pic>
              <p:nvPicPr>
                <p:cNvPr id="105" name="Ink 104">
                  <a:extLst>
                    <a:ext uri="{FF2B5EF4-FFF2-40B4-BE49-F238E27FC236}">
                      <a16:creationId xmlns:a16="http://schemas.microsoft.com/office/drawing/2014/main" id="{F2CF63D6-79C5-0C05-857F-540F93919219}"/>
                    </a:ext>
                  </a:extLst>
                </p:cNvPr>
                <p:cNvPicPr/>
                <p:nvPr/>
              </p:nvPicPr>
              <p:blipFill>
                <a:blip r:embed="rId182"/>
                <a:stretch>
                  <a:fillRect/>
                </a:stretch>
              </p:blipFill>
              <p:spPr>
                <a:xfrm>
                  <a:off x="2058359" y="1923862"/>
                  <a:ext cx="398160" cy="324720"/>
                </a:xfrm>
                <a:prstGeom prst="rect">
                  <a:avLst/>
                </a:prstGeom>
              </p:spPr>
            </p:pic>
          </mc:Fallback>
        </mc:AlternateContent>
        <mc:AlternateContent xmlns:mc="http://schemas.openxmlformats.org/markup-compatibility/2006" xmlns:p14="http://schemas.microsoft.com/office/powerpoint/2010/main">
          <mc:Choice Requires="p14">
            <p:contentPart p14:bwMode="auto" r:id="rId183">
              <p14:nvContentPartPr>
                <p14:cNvPr id="106" name="Ink 105">
                  <a:extLst>
                    <a:ext uri="{FF2B5EF4-FFF2-40B4-BE49-F238E27FC236}">
                      <a16:creationId xmlns:a16="http://schemas.microsoft.com/office/drawing/2014/main" id="{2713C3D0-FA59-4F63-2FE3-53FD0FE2B54A}"/>
                    </a:ext>
                  </a:extLst>
                </p14:cNvPr>
                <p14:cNvContentPartPr/>
                <p14:nvPr/>
              </p14:nvContentPartPr>
              <p14:xfrm>
                <a:off x="2492159" y="1881742"/>
                <a:ext cx="202680" cy="237600"/>
              </p14:xfrm>
            </p:contentPart>
          </mc:Choice>
          <mc:Fallback xmlns="">
            <p:pic>
              <p:nvPicPr>
                <p:cNvPr id="106" name="Ink 105">
                  <a:extLst>
                    <a:ext uri="{FF2B5EF4-FFF2-40B4-BE49-F238E27FC236}">
                      <a16:creationId xmlns:a16="http://schemas.microsoft.com/office/drawing/2014/main" id="{2713C3D0-FA59-4F63-2FE3-53FD0FE2B54A}"/>
                    </a:ext>
                  </a:extLst>
                </p:cNvPr>
                <p:cNvPicPr/>
                <p:nvPr/>
              </p:nvPicPr>
              <p:blipFill>
                <a:blip r:embed="rId184"/>
                <a:stretch>
                  <a:fillRect/>
                </a:stretch>
              </p:blipFill>
              <p:spPr>
                <a:xfrm>
                  <a:off x="2483519" y="1873102"/>
                  <a:ext cx="220320" cy="255240"/>
                </a:xfrm>
                <a:prstGeom prst="rect">
                  <a:avLst/>
                </a:prstGeom>
              </p:spPr>
            </p:pic>
          </mc:Fallback>
        </mc:AlternateContent>
        <mc:AlternateContent xmlns:mc="http://schemas.openxmlformats.org/markup-compatibility/2006" xmlns:p14="http://schemas.microsoft.com/office/powerpoint/2010/main">
          <mc:Choice Requires="p14">
            <p:contentPart p14:bwMode="auto" r:id="rId185">
              <p14:nvContentPartPr>
                <p14:cNvPr id="107" name="Ink 106">
                  <a:extLst>
                    <a:ext uri="{FF2B5EF4-FFF2-40B4-BE49-F238E27FC236}">
                      <a16:creationId xmlns:a16="http://schemas.microsoft.com/office/drawing/2014/main" id="{0E663CCC-7FE8-E547-9D23-7FBC8CDC13B1}"/>
                    </a:ext>
                  </a:extLst>
                </p14:cNvPr>
                <p14:cNvContentPartPr/>
                <p14:nvPr/>
              </p14:nvContentPartPr>
              <p14:xfrm>
                <a:off x="2646599" y="1953022"/>
                <a:ext cx="117720" cy="131760"/>
              </p14:xfrm>
            </p:contentPart>
          </mc:Choice>
          <mc:Fallback xmlns="">
            <p:pic>
              <p:nvPicPr>
                <p:cNvPr id="107" name="Ink 106">
                  <a:extLst>
                    <a:ext uri="{FF2B5EF4-FFF2-40B4-BE49-F238E27FC236}">
                      <a16:creationId xmlns:a16="http://schemas.microsoft.com/office/drawing/2014/main" id="{0E663CCC-7FE8-E547-9D23-7FBC8CDC13B1}"/>
                    </a:ext>
                  </a:extLst>
                </p:cNvPr>
                <p:cNvPicPr/>
                <p:nvPr/>
              </p:nvPicPr>
              <p:blipFill>
                <a:blip r:embed="rId186"/>
                <a:stretch>
                  <a:fillRect/>
                </a:stretch>
              </p:blipFill>
              <p:spPr>
                <a:xfrm>
                  <a:off x="2637959" y="1944382"/>
                  <a:ext cx="135360" cy="149400"/>
                </a:xfrm>
                <a:prstGeom prst="rect">
                  <a:avLst/>
                </a:prstGeom>
              </p:spPr>
            </p:pic>
          </mc:Fallback>
        </mc:AlternateContent>
        <mc:AlternateContent xmlns:mc="http://schemas.openxmlformats.org/markup-compatibility/2006" xmlns:p14="http://schemas.microsoft.com/office/powerpoint/2010/main">
          <mc:Choice Requires="p14">
            <p:contentPart p14:bwMode="auto" r:id="rId187">
              <p14:nvContentPartPr>
                <p14:cNvPr id="108" name="Ink 107">
                  <a:extLst>
                    <a:ext uri="{FF2B5EF4-FFF2-40B4-BE49-F238E27FC236}">
                      <a16:creationId xmlns:a16="http://schemas.microsoft.com/office/drawing/2014/main" id="{4DDF0DD0-37EF-5A83-6205-9D3BAB511FD1}"/>
                    </a:ext>
                  </a:extLst>
                </p14:cNvPr>
                <p14:cNvContentPartPr/>
                <p14:nvPr/>
              </p14:nvContentPartPr>
              <p14:xfrm>
                <a:off x="2770439" y="1894342"/>
                <a:ext cx="16200" cy="51120"/>
              </p14:xfrm>
            </p:contentPart>
          </mc:Choice>
          <mc:Fallback xmlns="">
            <p:pic>
              <p:nvPicPr>
                <p:cNvPr id="108" name="Ink 107">
                  <a:extLst>
                    <a:ext uri="{FF2B5EF4-FFF2-40B4-BE49-F238E27FC236}">
                      <a16:creationId xmlns:a16="http://schemas.microsoft.com/office/drawing/2014/main" id="{4DDF0DD0-37EF-5A83-6205-9D3BAB511FD1}"/>
                    </a:ext>
                  </a:extLst>
                </p:cNvPr>
                <p:cNvPicPr/>
                <p:nvPr/>
              </p:nvPicPr>
              <p:blipFill>
                <a:blip r:embed="rId188"/>
                <a:stretch>
                  <a:fillRect/>
                </a:stretch>
              </p:blipFill>
              <p:spPr>
                <a:xfrm>
                  <a:off x="2761439" y="1885702"/>
                  <a:ext cx="33840" cy="68760"/>
                </a:xfrm>
                <a:prstGeom prst="rect">
                  <a:avLst/>
                </a:prstGeom>
              </p:spPr>
            </p:pic>
          </mc:Fallback>
        </mc:AlternateContent>
        <mc:AlternateContent xmlns:mc="http://schemas.openxmlformats.org/markup-compatibility/2006" xmlns:p14="http://schemas.microsoft.com/office/powerpoint/2010/main">
          <mc:Choice Requires="p14">
            <p:contentPart p14:bwMode="auto" r:id="rId189">
              <p14:nvContentPartPr>
                <p14:cNvPr id="109" name="Ink 108">
                  <a:extLst>
                    <a:ext uri="{FF2B5EF4-FFF2-40B4-BE49-F238E27FC236}">
                      <a16:creationId xmlns:a16="http://schemas.microsoft.com/office/drawing/2014/main" id="{FB0061F2-BAFF-87BA-E080-CA886A702B73}"/>
                    </a:ext>
                  </a:extLst>
                </p14:cNvPr>
                <p14:cNvContentPartPr/>
                <p14:nvPr/>
              </p14:nvContentPartPr>
              <p14:xfrm>
                <a:off x="2804279" y="1924942"/>
                <a:ext cx="223560" cy="152280"/>
              </p14:xfrm>
            </p:contentPart>
          </mc:Choice>
          <mc:Fallback xmlns="">
            <p:pic>
              <p:nvPicPr>
                <p:cNvPr id="109" name="Ink 108">
                  <a:extLst>
                    <a:ext uri="{FF2B5EF4-FFF2-40B4-BE49-F238E27FC236}">
                      <a16:creationId xmlns:a16="http://schemas.microsoft.com/office/drawing/2014/main" id="{FB0061F2-BAFF-87BA-E080-CA886A702B73}"/>
                    </a:ext>
                  </a:extLst>
                </p:cNvPr>
                <p:cNvPicPr/>
                <p:nvPr/>
              </p:nvPicPr>
              <p:blipFill>
                <a:blip r:embed="rId190"/>
                <a:stretch>
                  <a:fillRect/>
                </a:stretch>
              </p:blipFill>
              <p:spPr>
                <a:xfrm>
                  <a:off x="2795639" y="1915942"/>
                  <a:ext cx="241200" cy="169920"/>
                </a:xfrm>
                <a:prstGeom prst="rect">
                  <a:avLst/>
                </a:prstGeom>
              </p:spPr>
            </p:pic>
          </mc:Fallback>
        </mc:AlternateContent>
        <mc:AlternateContent xmlns:mc="http://schemas.openxmlformats.org/markup-compatibility/2006" xmlns:p14="http://schemas.microsoft.com/office/powerpoint/2010/main">
          <mc:Choice Requires="p14">
            <p:contentPart p14:bwMode="auto" r:id="rId191">
              <p14:nvContentPartPr>
                <p14:cNvPr id="111" name="Ink 110">
                  <a:extLst>
                    <a:ext uri="{FF2B5EF4-FFF2-40B4-BE49-F238E27FC236}">
                      <a16:creationId xmlns:a16="http://schemas.microsoft.com/office/drawing/2014/main" id="{920BFD50-5836-1D44-7D0E-DAEF2F551F27}"/>
                    </a:ext>
                  </a:extLst>
                </p14:cNvPr>
                <p14:cNvContentPartPr/>
                <p14:nvPr/>
              </p14:nvContentPartPr>
              <p14:xfrm>
                <a:off x="5313839" y="1568182"/>
                <a:ext cx="198720" cy="268200"/>
              </p14:xfrm>
            </p:contentPart>
          </mc:Choice>
          <mc:Fallback xmlns="">
            <p:pic>
              <p:nvPicPr>
                <p:cNvPr id="111" name="Ink 110">
                  <a:extLst>
                    <a:ext uri="{FF2B5EF4-FFF2-40B4-BE49-F238E27FC236}">
                      <a16:creationId xmlns:a16="http://schemas.microsoft.com/office/drawing/2014/main" id="{920BFD50-5836-1D44-7D0E-DAEF2F551F27}"/>
                    </a:ext>
                  </a:extLst>
                </p:cNvPr>
                <p:cNvPicPr/>
                <p:nvPr/>
              </p:nvPicPr>
              <p:blipFill>
                <a:blip r:embed="rId192"/>
                <a:stretch>
                  <a:fillRect/>
                </a:stretch>
              </p:blipFill>
              <p:spPr>
                <a:xfrm>
                  <a:off x="5305199" y="1559182"/>
                  <a:ext cx="216360" cy="285840"/>
                </a:xfrm>
                <a:prstGeom prst="rect">
                  <a:avLst/>
                </a:prstGeom>
              </p:spPr>
            </p:pic>
          </mc:Fallback>
        </mc:AlternateContent>
        <mc:AlternateContent xmlns:mc="http://schemas.openxmlformats.org/markup-compatibility/2006" xmlns:p14="http://schemas.microsoft.com/office/powerpoint/2010/main">
          <mc:Choice Requires="p14">
            <p:contentPart p14:bwMode="auto" r:id="rId193">
              <p14:nvContentPartPr>
                <p14:cNvPr id="112" name="Ink 111">
                  <a:extLst>
                    <a:ext uri="{FF2B5EF4-FFF2-40B4-BE49-F238E27FC236}">
                      <a16:creationId xmlns:a16="http://schemas.microsoft.com/office/drawing/2014/main" id="{B6288F41-C41F-5998-8810-D5F524B415D0}"/>
                    </a:ext>
                  </a:extLst>
                </p14:cNvPr>
                <p14:cNvContentPartPr/>
                <p14:nvPr/>
              </p14:nvContentPartPr>
              <p14:xfrm>
                <a:off x="5565839" y="1608142"/>
                <a:ext cx="22680" cy="224640"/>
              </p14:xfrm>
            </p:contentPart>
          </mc:Choice>
          <mc:Fallback xmlns="">
            <p:pic>
              <p:nvPicPr>
                <p:cNvPr id="112" name="Ink 111">
                  <a:extLst>
                    <a:ext uri="{FF2B5EF4-FFF2-40B4-BE49-F238E27FC236}">
                      <a16:creationId xmlns:a16="http://schemas.microsoft.com/office/drawing/2014/main" id="{B6288F41-C41F-5998-8810-D5F524B415D0}"/>
                    </a:ext>
                  </a:extLst>
                </p:cNvPr>
                <p:cNvPicPr/>
                <p:nvPr/>
              </p:nvPicPr>
              <p:blipFill>
                <a:blip r:embed="rId194"/>
                <a:stretch>
                  <a:fillRect/>
                </a:stretch>
              </p:blipFill>
              <p:spPr>
                <a:xfrm>
                  <a:off x="5557199" y="1599142"/>
                  <a:ext cx="40320" cy="242280"/>
                </a:xfrm>
                <a:prstGeom prst="rect">
                  <a:avLst/>
                </a:prstGeom>
              </p:spPr>
            </p:pic>
          </mc:Fallback>
        </mc:AlternateContent>
        <mc:AlternateContent xmlns:mc="http://schemas.openxmlformats.org/markup-compatibility/2006" xmlns:p14="http://schemas.microsoft.com/office/powerpoint/2010/main">
          <mc:Choice Requires="p14">
            <p:contentPart p14:bwMode="auto" r:id="rId195">
              <p14:nvContentPartPr>
                <p14:cNvPr id="113" name="Ink 112">
                  <a:extLst>
                    <a:ext uri="{FF2B5EF4-FFF2-40B4-BE49-F238E27FC236}">
                      <a16:creationId xmlns:a16="http://schemas.microsoft.com/office/drawing/2014/main" id="{E07C17FF-BEE0-D065-0F71-A779BD74135F}"/>
                    </a:ext>
                  </a:extLst>
                </p14:cNvPr>
                <p14:cNvContentPartPr/>
                <p14:nvPr/>
              </p14:nvContentPartPr>
              <p14:xfrm>
                <a:off x="5675999" y="1613182"/>
                <a:ext cx="141480" cy="217080"/>
              </p14:xfrm>
            </p:contentPart>
          </mc:Choice>
          <mc:Fallback xmlns="">
            <p:pic>
              <p:nvPicPr>
                <p:cNvPr id="113" name="Ink 112">
                  <a:extLst>
                    <a:ext uri="{FF2B5EF4-FFF2-40B4-BE49-F238E27FC236}">
                      <a16:creationId xmlns:a16="http://schemas.microsoft.com/office/drawing/2014/main" id="{E07C17FF-BEE0-D065-0F71-A779BD74135F}"/>
                    </a:ext>
                  </a:extLst>
                </p:cNvPr>
                <p:cNvPicPr/>
                <p:nvPr/>
              </p:nvPicPr>
              <p:blipFill>
                <a:blip r:embed="rId196"/>
                <a:stretch>
                  <a:fillRect/>
                </a:stretch>
              </p:blipFill>
              <p:spPr>
                <a:xfrm>
                  <a:off x="5666999" y="1604182"/>
                  <a:ext cx="159120" cy="234720"/>
                </a:xfrm>
                <a:prstGeom prst="rect">
                  <a:avLst/>
                </a:prstGeom>
              </p:spPr>
            </p:pic>
          </mc:Fallback>
        </mc:AlternateContent>
        <mc:AlternateContent xmlns:mc="http://schemas.openxmlformats.org/markup-compatibility/2006" xmlns:p14="http://schemas.microsoft.com/office/powerpoint/2010/main">
          <mc:Choice Requires="p14">
            <p:contentPart p14:bwMode="auto" r:id="rId197">
              <p14:nvContentPartPr>
                <p14:cNvPr id="114" name="Ink 113">
                  <a:extLst>
                    <a:ext uri="{FF2B5EF4-FFF2-40B4-BE49-F238E27FC236}">
                      <a16:creationId xmlns:a16="http://schemas.microsoft.com/office/drawing/2014/main" id="{CA896001-06E2-5975-C7E1-219F6B9F8E37}"/>
                    </a:ext>
                  </a:extLst>
                </p14:cNvPr>
                <p14:cNvContentPartPr/>
                <p14:nvPr/>
              </p14:nvContentPartPr>
              <p14:xfrm>
                <a:off x="5719199" y="1606702"/>
                <a:ext cx="128520" cy="38160"/>
              </p14:xfrm>
            </p:contentPart>
          </mc:Choice>
          <mc:Fallback xmlns="">
            <p:pic>
              <p:nvPicPr>
                <p:cNvPr id="114" name="Ink 113">
                  <a:extLst>
                    <a:ext uri="{FF2B5EF4-FFF2-40B4-BE49-F238E27FC236}">
                      <a16:creationId xmlns:a16="http://schemas.microsoft.com/office/drawing/2014/main" id="{CA896001-06E2-5975-C7E1-219F6B9F8E37}"/>
                    </a:ext>
                  </a:extLst>
                </p:cNvPr>
                <p:cNvPicPr/>
                <p:nvPr/>
              </p:nvPicPr>
              <p:blipFill>
                <a:blip r:embed="rId198"/>
                <a:stretch>
                  <a:fillRect/>
                </a:stretch>
              </p:blipFill>
              <p:spPr>
                <a:xfrm>
                  <a:off x="5710559" y="1598062"/>
                  <a:ext cx="146160" cy="55800"/>
                </a:xfrm>
                <a:prstGeom prst="rect">
                  <a:avLst/>
                </a:prstGeom>
              </p:spPr>
            </p:pic>
          </mc:Fallback>
        </mc:AlternateContent>
        <mc:AlternateContent xmlns:mc="http://schemas.openxmlformats.org/markup-compatibility/2006" xmlns:p14="http://schemas.microsoft.com/office/powerpoint/2010/main">
          <mc:Choice Requires="p14">
            <p:contentPart p14:bwMode="auto" r:id="rId199">
              <p14:nvContentPartPr>
                <p14:cNvPr id="116" name="Ink 115">
                  <a:extLst>
                    <a:ext uri="{FF2B5EF4-FFF2-40B4-BE49-F238E27FC236}">
                      <a16:creationId xmlns:a16="http://schemas.microsoft.com/office/drawing/2014/main" id="{3C26277A-5860-17FB-5E7E-FEDF0989D9F2}"/>
                    </a:ext>
                  </a:extLst>
                </p14:cNvPr>
                <p14:cNvContentPartPr/>
                <p14:nvPr/>
              </p14:nvContentPartPr>
              <p14:xfrm>
                <a:off x="5516879" y="1963822"/>
                <a:ext cx="486720" cy="266040"/>
              </p14:xfrm>
            </p:contentPart>
          </mc:Choice>
          <mc:Fallback xmlns="">
            <p:pic>
              <p:nvPicPr>
                <p:cNvPr id="116" name="Ink 115">
                  <a:extLst>
                    <a:ext uri="{FF2B5EF4-FFF2-40B4-BE49-F238E27FC236}">
                      <a16:creationId xmlns:a16="http://schemas.microsoft.com/office/drawing/2014/main" id="{3C26277A-5860-17FB-5E7E-FEDF0989D9F2}"/>
                    </a:ext>
                  </a:extLst>
                </p:cNvPr>
                <p:cNvPicPr/>
                <p:nvPr/>
              </p:nvPicPr>
              <p:blipFill>
                <a:blip r:embed="rId200"/>
                <a:stretch>
                  <a:fillRect/>
                </a:stretch>
              </p:blipFill>
              <p:spPr>
                <a:xfrm>
                  <a:off x="5507879" y="1954822"/>
                  <a:ext cx="504360" cy="283680"/>
                </a:xfrm>
                <a:prstGeom prst="rect">
                  <a:avLst/>
                </a:prstGeom>
              </p:spPr>
            </p:pic>
          </mc:Fallback>
        </mc:AlternateContent>
        <mc:AlternateContent xmlns:mc="http://schemas.openxmlformats.org/markup-compatibility/2006" xmlns:p14="http://schemas.microsoft.com/office/powerpoint/2010/main">
          <mc:Choice Requires="p14">
            <p:contentPart p14:bwMode="auto" r:id="rId201">
              <p14:nvContentPartPr>
                <p14:cNvPr id="117" name="Ink 116">
                  <a:extLst>
                    <a:ext uri="{FF2B5EF4-FFF2-40B4-BE49-F238E27FC236}">
                      <a16:creationId xmlns:a16="http://schemas.microsoft.com/office/drawing/2014/main" id="{507D803A-FEA4-762E-56FD-36FA88A53E83}"/>
                    </a:ext>
                  </a:extLst>
                </p14:cNvPr>
                <p14:cNvContentPartPr/>
                <p14:nvPr/>
              </p14:nvContentPartPr>
              <p14:xfrm>
                <a:off x="5926199" y="2061382"/>
                <a:ext cx="125640" cy="183600"/>
              </p14:xfrm>
            </p:contentPart>
          </mc:Choice>
          <mc:Fallback xmlns="">
            <p:pic>
              <p:nvPicPr>
                <p:cNvPr id="117" name="Ink 116">
                  <a:extLst>
                    <a:ext uri="{FF2B5EF4-FFF2-40B4-BE49-F238E27FC236}">
                      <a16:creationId xmlns:a16="http://schemas.microsoft.com/office/drawing/2014/main" id="{507D803A-FEA4-762E-56FD-36FA88A53E83}"/>
                    </a:ext>
                  </a:extLst>
                </p:cNvPr>
                <p:cNvPicPr/>
                <p:nvPr/>
              </p:nvPicPr>
              <p:blipFill>
                <a:blip r:embed="rId202"/>
                <a:stretch>
                  <a:fillRect/>
                </a:stretch>
              </p:blipFill>
              <p:spPr>
                <a:xfrm>
                  <a:off x="5917199" y="2052742"/>
                  <a:ext cx="143280" cy="201240"/>
                </a:xfrm>
                <a:prstGeom prst="rect">
                  <a:avLst/>
                </a:prstGeom>
              </p:spPr>
            </p:pic>
          </mc:Fallback>
        </mc:AlternateContent>
        <mc:AlternateContent xmlns:mc="http://schemas.openxmlformats.org/markup-compatibility/2006" xmlns:p14="http://schemas.microsoft.com/office/powerpoint/2010/main">
          <mc:Choice Requires="p14">
            <p:contentPart p14:bwMode="auto" r:id="rId203">
              <p14:nvContentPartPr>
                <p14:cNvPr id="118" name="Ink 117">
                  <a:extLst>
                    <a:ext uri="{FF2B5EF4-FFF2-40B4-BE49-F238E27FC236}">
                      <a16:creationId xmlns:a16="http://schemas.microsoft.com/office/drawing/2014/main" id="{7F59A0A5-1B32-B78D-2E06-1C774665C17A}"/>
                    </a:ext>
                  </a:extLst>
                </p14:cNvPr>
                <p14:cNvContentPartPr/>
                <p14:nvPr/>
              </p14:nvContentPartPr>
              <p14:xfrm>
                <a:off x="6192239" y="1737022"/>
                <a:ext cx="129960" cy="541080"/>
              </p14:xfrm>
            </p:contentPart>
          </mc:Choice>
          <mc:Fallback xmlns="">
            <p:pic>
              <p:nvPicPr>
                <p:cNvPr id="118" name="Ink 117">
                  <a:extLst>
                    <a:ext uri="{FF2B5EF4-FFF2-40B4-BE49-F238E27FC236}">
                      <a16:creationId xmlns:a16="http://schemas.microsoft.com/office/drawing/2014/main" id="{7F59A0A5-1B32-B78D-2E06-1C774665C17A}"/>
                    </a:ext>
                  </a:extLst>
                </p:cNvPr>
                <p:cNvPicPr/>
                <p:nvPr/>
              </p:nvPicPr>
              <p:blipFill>
                <a:blip r:embed="rId204"/>
                <a:stretch>
                  <a:fillRect/>
                </a:stretch>
              </p:blipFill>
              <p:spPr>
                <a:xfrm>
                  <a:off x="6183239" y="1728382"/>
                  <a:ext cx="147600" cy="558720"/>
                </a:xfrm>
                <a:prstGeom prst="rect">
                  <a:avLst/>
                </a:prstGeom>
              </p:spPr>
            </p:pic>
          </mc:Fallback>
        </mc:AlternateContent>
        <mc:AlternateContent xmlns:mc="http://schemas.openxmlformats.org/markup-compatibility/2006" xmlns:p14="http://schemas.microsoft.com/office/powerpoint/2010/main">
          <mc:Choice Requires="p14">
            <p:contentPart p14:bwMode="auto" r:id="rId205">
              <p14:nvContentPartPr>
                <p14:cNvPr id="119" name="Ink 118">
                  <a:extLst>
                    <a:ext uri="{FF2B5EF4-FFF2-40B4-BE49-F238E27FC236}">
                      <a16:creationId xmlns:a16="http://schemas.microsoft.com/office/drawing/2014/main" id="{97BA0A29-3D73-0B96-199E-D2B22E00595E}"/>
                    </a:ext>
                  </a:extLst>
                </p14:cNvPr>
                <p14:cNvContentPartPr/>
                <p14:nvPr/>
              </p14:nvContentPartPr>
              <p14:xfrm>
                <a:off x="6197999" y="2071462"/>
                <a:ext cx="124920" cy="109440"/>
              </p14:xfrm>
            </p:contentPart>
          </mc:Choice>
          <mc:Fallback xmlns="">
            <p:pic>
              <p:nvPicPr>
                <p:cNvPr id="119" name="Ink 118">
                  <a:extLst>
                    <a:ext uri="{FF2B5EF4-FFF2-40B4-BE49-F238E27FC236}">
                      <a16:creationId xmlns:a16="http://schemas.microsoft.com/office/drawing/2014/main" id="{97BA0A29-3D73-0B96-199E-D2B22E00595E}"/>
                    </a:ext>
                  </a:extLst>
                </p:cNvPr>
                <p:cNvPicPr/>
                <p:nvPr/>
              </p:nvPicPr>
              <p:blipFill>
                <a:blip r:embed="rId206"/>
                <a:stretch>
                  <a:fillRect/>
                </a:stretch>
              </p:blipFill>
              <p:spPr>
                <a:xfrm>
                  <a:off x="6189359" y="2062462"/>
                  <a:ext cx="142560" cy="127080"/>
                </a:xfrm>
                <a:prstGeom prst="rect">
                  <a:avLst/>
                </a:prstGeom>
              </p:spPr>
            </p:pic>
          </mc:Fallback>
        </mc:AlternateContent>
        <mc:AlternateContent xmlns:mc="http://schemas.openxmlformats.org/markup-compatibility/2006" xmlns:p14="http://schemas.microsoft.com/office/powerpoint/2010/main">
          <mc:Choice Requires="p14">
            <p:contentPart p14:bwMode="auto" r:id="rId207">
              <p14:nvContentPartPr>
                <p14:cNvPr id="120" name="Ink 119">
                  <a:extLst>
                    <a:ext uri="{FF2B5EF4-FFF2-40B4-BE49-F238E27FC236}">
                      <a16:creationId xmlns:a16="http://schemas.microsoft.com/office/drawing/2014/main" id="{EAC9AD9A-4E2D-DCC9-795A-9C31D09D7F21}"/>
                    </a:ext>
                  </a:extLst>
                </p14:cNvPr>
                <p14:cNvContentPartPr/>
                <p14:nvPr/>
              </p14:nvContentPartPr>
              <p14:xfrm>
                <a:off x="6370079" y="1941142"/>
                <a:ext cx="360" cy="59760"/>
              </p14:xfrm>
            </p:contentPart>
          </mc:Choice>
          <mc:Fallback xmlns="">
            <p:pic>
              <p:nvPicPr>
                <p:cNvPr id="120" name="Ink 119">
                  <a:extLst>
                    <a:ext uri="{FF2B5EF4-FFF2-40B4-BE49-F238E27FC236}">
                      <a16:creationId xmlns:a16="http://schemas.microsoft.com/office/drawing/2014/main" id="{EAC9AD9A-4E2D-DCC9-795A-9C31D09D7F21}"/>
                    </a:ext>
                  </a:extLst>
                </p:cNvPr>
                <p:cNvPicPr/>
                <p:nvPr/>
              </p:nvPicPr>
              <p:blipFill>
                <a:blip r:embed="rId208"/>
                <a:stretch>
                  <a:fillRect/>
                </a:stretch>
              </p:blipFill>
              <p:spPr>
                <a:xfrm>
                  <a:off x="6361079" y="1932142"/>
                  <a:ext cx="18000" cy="77400"/>
                </a:xfrm>
                <a:prstGeom prst="rect">
                  <a:avLst/>
                </a:prstGeom>
              </p:spPr>
            </p:pic>
          </mc:Fallback>
        </mc:AlternateContent>
        <mc:AlternateContent xmlns:mc="http://schemas.openxmlformats.org/markup-compatibility/2006" xmlns:p14="http://schemas.microsoft.com/office/powerpoint/2010/main">
          <mc:Choice Requires="p14">
            <p:contentPart p14:bwMode="auto" r:id="rId209">
              <p14:nvContentPartPr>
                <p14:cNvPr id="121" name="Ink 120">
                  <a:extLst>
                    <a:ext uri="{FF2B5EF4-FFF2-40B4-BE49-F238E27FC236}">
                      <a16:creationId xmlns:a16="http://schemas.microsoft.com/office/drawing/2014/main" id="{812404C3-1EC7-E7E6-EE8A-6C088EE73C37}"/>
                    </a:ext>
                  </a:extLst>
                </p14:cNvPr>
                <p14:cNvContentPartPr/>
                <p14:nvPr/>
              </p14:nvContentPartPr>
              <p14:xfrm>
                <a:off x="6443519" y="2019982"/>
                <a:ext cx="169560" cy="138960"/>
              </p14:xfrm>
            </p:contentPart>
          </mc:Choice>
          <mc:Fallback xmlns="">
            <p:pic>
              <p:nvPicPr>
                <p:cNvPr id="121" name="Ink 120">
                  <a:extLst>
                    <a:ext uri="{FF2B5EF4-FFF2-40B4-BE49-F238E27FC236}">
                      <a16:creationId xmlns:a16="http://schemas.microsoft.com/office/drawing/2014/main" id="{812404C3-1EC7-E7E6-EE8A-6C088EE73C37}"/>
                    </a:ext>
                  </a:extLst>
                </p:cNvPr>
                <p:cNvPicPr/>
                <p:nvPr/>
              </p:nvPicPr>
              <p:blipFill>
                <a:blip r:embed="rId210"/>
                <a:stretch>
                  <a:fillRect/>
                </a:stretch>
              </p:blipFill>
              <p:spPr>
                <a:xfrm>
                  <a:off x="6434519" y="2010982"/>
                  <a:ext cx="187200" cy="156600"/>
                </a:xfrm>
                <a:prstGeom prst="rect">
                  <a:avLst/>
                </a:prstGeom>
              </p:spPr>
            </p:pic>
          </mc:Fallback>
        </mc:AlternateContent>
        <mc:AlternateContent xmlns:mc="http://schemas.openxmlformats.org/markup-compatibility/2006" xmlns:p14="http://schemas.microsoft.com/office/powerpoint/2010/main">
          <mc:Choice Requires="p14">
            <p:contentPart p14:bwMode="auto" r:id="rId211">
              <p14:nvContentPartPr>
                <p14:cNvPr id="122" name="Ink 121">
                  <a:extLst>
                    <a:ext uri="{FF2B5EF4-FFF2-40B4-BE49-F238E27FC236}">
                      <a16:creationId xmlns:a16="http://schemas.microsoft.com/office/drawing/2014/main" id="{FF27B6D8-80CA-F34E-7164-18EF268154F8}"/>
                    </a:ext>
                  </a:extLst>
                </p14:cNvPr>
                <p14:cNvContentPartPr/>
                <p14:nvPr/>
              </p14:nvContentPartPr>
              <p14:xfrm>
                <a:off x="6596519" y="2009902"/>
                <a:ext cx="76320" cy="70560"/>
              </p14:xfrm>
            </p:contentPart>
          </mc:Choice>
          <mc:Fallback xmlns="">
            <p:pic>
              <p:nvPicPr>
                <p:cNvPr id="122" name="Ink 121">
                  <a:extLst>
                    <a:ext uri="{FF2B5EF4-FFF2-40B4-BE49-F238E27FC236}">
                      <a16:creationId xmlns:a16="http://schemas.microsoft.com/office/drawing/2014/main" id="{FF27B6D8-80CA-F34E-7164-18EF268154F8}"/>
                    </a:ext>
                  </a:extLst>
                </p:cNvPr>
                <p:cNvPicPr/>
                <p:nvPr/>
              </p:nvPicPr>
              <p:blipFill>
                <a:blip r:embed="rId212"/>
                <a:stretch>
                  <a:fillRect/>
                </a:stretch>
              </p:blipFill>
              <p:spPr>
                <a:xfrm>
                  <a:off x="6587879" y="2001262"/>
                  <a:ext cx="93960" cy="88200"/>
                </a:xfrm>
                <a:prstGeom prst="rect">
                  <a:avLst/>
                </a:prstGeom>
              </p:spPr>
            </p:pic>
          </mc:Fallback>
        </mc:AlternateContent>
        <mc:AlternateContent xmlns:mc="http://schemas.openxmlformats.org/markup-compatibility/2006" xmlns:p14="http://schemas.microsoft.com/office/powerpoint/2010/main">
          <mc:Choice Requires="p14">
            <p:contentPart p14:bwMode="auto" r:id="rId213">
              <p14:nvContentPartPr>
                <p14:cNvPr id="123" name="Ink 122">
                  <a:extLst>
                    <a:ext uri="{FF2B5EF4-FFF2-40B4-BE49-F238E27FC236}">
                      <a16:creationId xmlns:a16="http://schemas.microsoft.com/office/drawing/2014/main" id="{D1EF402B-E475-52C6-B707-CD147B1A4077}"/>
                    </a:ext>
                  </a:extLst>
                </p14:cNvPr>
                <p14:cNvContentPartPr/>
                <p14:nvPr/>
              </p14:nvContentPartPr>
              <p14:xfrm>
                <a:off x="6664559" y="1998742"/>
                <a:ext cx="31320" cy="163080"/>
              </p14:xfrm>
            </p:contentPart>
          </mc:Choice>
          <mc:Fallback xmlns="">
            <p:pic>
              <p:nvPicPr>
                <p:cNvPr id="123" name="Ink 122">
                  <a:extLst>
                    <a:ext uri="{FF2B5EF4-FFF2-40B4-BE49-F238E27FC236}">
                      <a16:creationId xmlns:a16="http://schemas.microsoft.com/office/drawing/2014/main" id="{D1EF402B-E475-52C6-B707-CD147B1A4077}"/>
                    </a:ext>
                  </a:extLst>
                </p:cNvPr>
                <p:cNvPicPr/>
                <p:nvPr/>
              </p:nvPicPr>
              <p:blipFill>
                <a:blip r:embed="rId214"/>
                <a:stretch>
                  <a:fillRect/>
                </a:stretch>
              </p:blipFill>
              <p:spPr>
                <a:xfrm>
                  <a:off x="6655919" y="1989742"/>
                  <a:ext cx="48960" cy="180720"/>
                </a:xfrm>
                <a:prstGeom prst="rect">
                  <a:avLst/>
                </a:prstGeom>
              </p:spPr>
            </p:pic>
          </mc:Fallback>
        </mc:AlternateContent>
        <mc:AlternateContent xmlns:mc="http://schemas.openxmlformats.org/markup-compatibility/2006" xmlns:p14="http://schemas.microsoft.com/office/powerpoint/2010/main">
          <mc:Choice Requires="p14">
            <p:contentPart p14:bwMode="auto" r:id="rId215">
              <p14:nvContentPartPr>
                <p14:cNvPr id="124" name="Ink 123">
                  <a:extLst>
                    <a:ext uri="{FF2B5EF4-FFF2-40B4-BE49-F238E27FC236}">
                      <a16:creationId xmlns:a16="http://schemas.microsoft.com/office/drawing/2014/main" id="{D13813C4-6C1C-EE55-F955-CFC2837C6264}"/>
                    </a:ext>
                  </a:extLst>
                </p14:cNvPr>
                <p14:cNvContentPartPr/>
                <p14:nvPr/>
              </p14:nvContentPartPr>
              <p14:xfrm>
                <a:off x="6701279" y="1867702"/>
                <a:ext cx="360" cy="28800"/>
              </p14:xfrm>
            </p:contentPart>
          </mc:Choice>
          <mc:Fallback xmlns="">
            <p:pic>
              <p:nvPicPr>
                <p:cNvPr id="124" name="Ink 123">
                  <a:extLst>
                    <a:ext uri="{FF2B5EF4-FFF2-40B4-BE49-F238E27FC236}">
                      <a16:creationId xmlns:a16="http://schemas.microsoft.com/office/drawing/2014/main" id="{D13813C4-6C1C-EE55-F955-CFC2837C6264}"/>
                    </a:ext>
                  </a:extLst>
                </p:cNvPr>
                <p:cNvPicPr/>
                <p:nvPr/>
              </p:nvPicPr>
              <p:blipFill>
                <a:blip r:embed="rId216"/>
                <a:stretch>
                  <a:fillRect/>
                </a:stretch>
              </p:blipFill>
              <p:spPr>
                <a:xfrm>
                  <a:off x="6692279" y="1859062"/>
                  <a:ext cx="18000" cy="46440"/>
                </a:xfrm>
                <a:prstGeom prst="rect">
                  <a:avLst/>
                </a:prstGeom>
              </p:spPr>
            </p:pic>
          </mc:Fallback>
        </mc:AlternateContent>
        <mc:AlternateContent xmlns:mc="http://schemas.openxmlformats.org/markup-compatibility/2006" xmlns:p14="http://schemas.microsoft.com/office/powerpoint/2010/main">
          <mc:Choice Requires="p14">
            <p:contentPart p14:bwMode="auto" r:id="rId217">
              <p14:nvContentPartPr>
                <p14:cNvPr id="125" name="Ink 124">
                  <a:extLst>
                    <a:ext uri="{FF2B5EF4-FFF2-40B4-BE49-F238E27FC236}">
                      <a16:creationId xmlns:a16="http://schemas.microsoft.com/office/drawing/2014/main" id="{DBDB1C6E-4B65-1916-9618-E52E1C85DA70}"/>
                    </a:ext>
                  </a:extLst>
                </p14:cNvPr>
                <p14:cNvContentPartPr/>
                <p14:nvPr/>
              </p14:nvContentPartPr>
              <p14:xfrm>
                <a:off x="6253439" y="2329582"/>
                <a:ext cx="455400" cy="1776960"/>
              </p14:xfrm>
            </p:contentPart>
          </mc:Choice>
          <mc:Fallback xmlns="">
            <p:pic>
              <p:nvPicPr>
                <p:cNvPr id="125" name="Ink 124">
                  <a:extLst>
                    <a:ext uri="{FF2B5EF4-FFF2-40B4-BE49-F238E27FC236}">
                      <a16:creationId xmlns:a16="http://schemas.microsoft.com/office/drawing/2014/main" id="{DBDB1C6E-4B65-1916-9618-E52E1C85DA70}"/>
                    </a:ext>
                  </a:extLst>
                </p:cNvPr>
                <p:cNvPicPr/>
                <p:nvPr/>
              </p:nvPicPr>
              <p:blipFill>
                <a:blip r:embed="rId218"/>
                <a:stretch>
                  <a:fillRect/>
                </a:stretch>
              </p:blipFill>
              <p:spPr>
                <a:xfrm>
                  <a:off x="6244439" y="2320942"/>
                  <a:ext cx="473040" cy="1794600"/>
                </a:xfrm>
                <a:prstGeom prst="rect">
                  <a:avLst/>
                </a:prstGeom>
              </p:spPr>
            </p:pic>
          </mc:Fallback>
        </mc:AlternateContent>
        <mc:AlternateContent xmlns:mc="http://schemas.openxmlformats.org/markup-compatibility/2006" xmlns:p14="http://schemas.microsoft.com/office/powerpoint/2010/main">
          <mc:Choice Requires="p14">
            <p:contentPart p14:bwMode="auto" r:id="rId219">
              <p14:nvContentPartPr>
                <p14:cNvPr id="126" name="Ink 125">
                  <a:extLst>
                    <a:ext uri="{FF2B5EF4-FFF2-40B4-BE49-F238E27FC236}">
                      <a16:creationId xmlns:a16="http://schemas.microsoft.com/office/drawing/2014/main" id="{8C3E1087-681E-D8F5-BF11-9E25F8FED678}"/>
                    </a:ext>
                  </a:extLst>
                </p14:cNvPr>
                <p14:cNvContentPartPr/>
                <p14:nvPr/>
              </p14:nvContentPartPr>
              <p14:xfrm>
                <a:off x="6600839" y="4001062"/>
                <a:ext cx="71640" cy="97920"/>
              </p14:xfrm>
            </p:contentPart>
          </mc:Choice>
          <mc:Fallback xmlns="">
            <p:pic>
              <p:nvPicPr>
                <p:cNvPr id="126" name="Ink 125">
                  <a:extLst>
                    <a:ext uri="{FF2B5EF4-FFF2-40B4-BE49-F238E27FC236}">
                      <a16:creationId xmlns:a16="http://schemas.microsoft.com/office/drawing/2014/main" id="{8C3E1087-681E-D8F5-BF11-9E25F8FED678}"/>
                    </a:ext>
                  </a:extLst>
                </p:cNvPr>
                <p:cNvPicPr/>
                <p:nvPr/>
              </p:nvPicPr>
              <p:blipFill>
                <a:blip r:embed="rId220"/>
                <a:stretch>
                  <a:fillRect/>
                </a:stretch>
              </p:blipFill>
              <p:spPr>
                <a:xfrm>
                  <a:off x="6591839" y="3992062"/>
                  <a:ext cx="89280" cy="115560"/>
                </a:xfrm>
                <a:prstGeom prst="rect">
                  <a:avLst/>
                </a:prstGeom>
              </p:spPr>
            </p:pic>
          </mc:Fallback>
        </mc:AlternateContent>
        <mc:AlternateContent xmlns:mc="http://schemas.openxmlformats.org/markup-compatibility/2006" xmlns:p14="http://schemas.microsoft.com/office/powerpoint/2010/main">
          <mc:Choice Requires="p14">
            <p:contentPart p14:bwMode="auto" r:id="rId221">
              <p14:nvContentPartPr>
                <p14:cNvPr id="127" name="Ink 126">
                  <a:extLst>
                    <a:ext uri="{FF2B5EF4-FFF2-40B4-BE49-F238E27FC236}">
                      <a16:creationId xmlns:a16="http://schemas.microsoft.com/office/drawing/2014/main" id="{93914123-6EA2-D907-EC29-149F632DAAFB}"/>
                    </a:ext>
                  </a:extLst>
                </p14:cNvPr>
                <p14:cNvContentPartPr/>
                <p14:nvPr/>
              </p14:nvContentPartPr>
              <p14:xfrm>
                <a:off x="6716399" y="4017622"/>
                <a:ext cx="149040" cy="128160"/>
              </p14:xfrm>
            </p:contentPart>
          </mc:Choice>
          <mc:Fallback xmlns="">
            <p:pic>
              <p:nvPicPr>
                <p:cNvPr id="127" name="Ink 126">
                  <a:extLst>
                    <a:ext uri="{FF2B5EF4-FFF2-40B4-BE49-F238E27FC236}">
                      <a16:creationId xmlns:a16="http://schemas.microsoft.com/office/drawing/2014/main" id="{93914123-6EA2-D907-EC29-149F632DAAFB}"/>
                    </a:ext>
                  </a:extLst>
                </p:cNvPr>
                <p:cNvPicPr/>
                <p:nvPr/>
              </p:nvPicPr>
              <p:blipFill>
                <a:blip r:embed="rId222"/>
                <a:stretch>
                  <a:fillRect/>
                </a:stretch>
              </p:blipFill>
              <p:spPr>
                <a:xfrm>
                  <a:off x="6707399" y="4008982"/>
                  <a:ext cx="166680" cy="145800"/>
                </a:xfrm>
                <a:prstGeom prst="rect">
                  <a:avLst/>
                </a:prstGeom>
              </p:spPr>
            </p:pic>
          </mc:Fallback>
        </mc:AlternateContent>
        <mc:AlternateContent xmlns:mc="http://schemas.openxmlformats.org/markup-compatibility/2006" xmlns:p14="http://schemas.microsoft.com/office/powerpoint/2010/main">
          <mc:Choice Requires="p14">
            <p:contentPart p14:bwMode="auto" r:id="rId223">
              <p14:nvContentPartPr>
                <p14:cNvPr id="129" name="Ink 128">
                  <a:extLst>
                    <a:ext uri="{FF2B5EF4-FFF2-40B4-BE49-F238E27FC236}">
                      <a16:creationId xmlns:a16="http://schemas.microsoft.com/office/drawing/2014/main" id="{26EC651A-16C6-3201-9DB5-A0B57D61E251}"/>
                    </a:ext>
                  </a:extLst>
                </p14:cNvPr>
                <p14:cNvContentPartPr/>
                <p14:nvPr/>
              </p14:nvContentPartPr>
              <p14:xfrm>
                <a:off x="6896759" y="977782"/>
                <a:ext cx="296640" cy="207720"/>
              </p14:xfrm>
            </p:contentPart>
          </mc:Choice>
          <mc:Fallback xmlns="">
            <p:pic>
              <p:nvPicPr>
                <p:cNvPr id="129" name="Ink 128">
                  <a:extLst>
                    <a:ext uri="{FF2B5EF4-FFF2-40B4-BE49-F238E27FC236}">
                      <a16:creationId xmlns:a16="http://schemas.microsoft.com/office/drawing/2014/main" id="{26EC651A-16C6-3201-9DB5-A0B57D61E251}"/>
                    </a:ext>
                  </a:extLst>
                </p:cNvPr>
                <p:cNvPicPr/>
                <p:nvPr/>
              </p:nvPicPr>
              <p:blipFill>
                <a:blip r:embed="rId224"/>
                <a:stretch>
                  <a:fillRect/>
                </a:stretch>
              </p:blipFill>
              <p:spPr>
                <a:xfrm>
                  <a:off x="6887759" y="969142"/>
                  <a:ext cx="314280" cy="225360"/>
                </a:xfrm>
                <a:prstGeom prst="rect">
                  <a:avLst/>
                </a:prstGeom>
              </p:spPr>
            </p:pic>
          </mc:Fallback>
        </mc:AlternateContent>
        <mc:AlternateContent xmlns:mc="http://schemas.openxmlformats.org/markup-compatibility/2006" xmlns:p14="http://schemas.microsoft.com/office/powerpoint/2010/main">
          <mc:Choice Requires="p14">
            <p:contentPart p14:bwMode="auto" r:id="rId225">
              <p14:nvContentPartPr>
                <p14:cNvPr id="130" name="Ink 129">
                  <a:extLst>
                    <a:ext uri="{FF2B5EF4-FFF2-40B4-BE49-F238E27FC236}">
                      <a16:creationId xmlns:a16="http://schemas.microsoft.com/office/drawing/2014/main" id="{EA7BB933-AE5F-857E-90C6-1F480833E466}"/>
                    </a:ext>
                  </a:extLst>
                </p14:cNvPr>
                <p14:cNvContentPartPr/>
                <p14:nvPr/>
              </p14:nvContentPartPr>
              <p14:xfrm>
                <a:off x="7247399" y="1001182"/>
                <a:ext cx="96840" cy="154800"/>
              </p14:xfrm>
            </p:contentPart>
          </mc:Choice>
          <mc:Fallback xmlns="">
            <p:pic>
              <p:nvPicPr>
                <p:cNvPr id="130" name="Ink 129">
                  <a:extLst>
                    <a:ext uri="{FF2B5EF4-FFF2-40B4-BE49-F238E27FC236}">
                      <a16:creationId xmlns:a16="http://schemas.microsoft.com/office/drawing/2014/main" id="{EA7BB933-AE5F-857E-90C6-1F480833E466}"/>
                    </a:ext>
                  </a:extLst>
                </p:cNvPr>
                <p:cNvPicPr/>
                <p:nvPr/>
              </p:nvPicPr>
              <p:blipFill>
                <a:blip r:embed="rId226"/>
                <a:stretch>
                  <a:fillRect/>
                </a:stretch>
              </p:blipFill>
              <p:spPr>
                <a:xfrm>
                  <a:off x="7238399" y="992182"/>
                  <a:ext cx="114480" cy="172440"/>
                </a:xfrm>
                <a:prstGeom prst="rect">
                  <a:avLst/>
                </a:prstGeom>
              </p:spPr>
            </p:pic>
          </mc:Fallback>
        </mc:AlternateContent>
        <mc:AlternateContent xmlns:mc="http://schemas.openxmlformats.org/markup-compatibility/2006" xmlns:p14="http://schemas.microsoft.com/office/powerpoint/2010/main">
          <mc:Choice Requires="p14">
            <p:contentPart p14:bwMode="auto" r:id="rId227">
              <p14:nvContentPartPr>
                <p14:cNvPr id="131" name="Ink 130">
                  <a:extLst>
                    <a:ext uri="{FF2B5EF4-FFF2-40B4-BE49-F238E27FC236}">
                      <a16:creationId xmlns:a16="http://schemas.microsoft.com/office/drawing/2014/main" id="{FF51A433-7E38-31B5-D754-DFFB7C582240}"/>
                    </a:ext>
                  </a:extLst>
                </p14:cNvPr>
                <p14:cNvContentPartPr/>
                <p14:nvPr/>
              </p14:nvContentPartPr>
              <p14:xfrm>
                <a:off x="7388879" y="947542"/>
                <a:ext cx="140400" cy="217440"/>
              </p14:xfrm>
            </p:contentPart>
          </mc:Choice>
          <mc:Fallback xmlns="">
            <p:pic>
              <p:nvPicPr>
                <p:cNvPr id="131" name="Ink 130">
                  <a:extLst>
                    <a:ext uri="{FF2B5EF4-FFF2-40B4-BE49-F238E27FC236}">
                      <a16:creationId xmlns:a16="http://schemas.microsoft.com/office/drawing/2014/main" id="{FF51A433-7E38-31B5-D754-DFFB7C582240}"/>
                    </a:ext>
                  </a:extLst>
                </p:cNvPr>
                <p:cNvPicPr/>
                <p:nvPr/>
              </p:nvPicPr>
              <p:blipFill>
                <a:blip r:embed="rId228"/>
                <a:stretch>
                  <a:fillRect/>
                </a:stretch>
              </p:blipFill>
              <p:spPr>
                <a:xfrm>
                  <a:off x="7380239" y="938542"/>
                  <a:ext cx="158040" cy="235080"/>
                </a:xfrm>
                <a:prstGeom prst="rect">
                  <a:avLst/>
                </a:prstGeom>
              </p:spPr>
            </p:pic>
          </mc:Fallback>
        </mc:AlternateContent>
        <mc:AlternateContent xmlns:mc="http://schemas.openxmlformats.org/markup-compatibility/2006" xmlns:p14="http://schemas.microsoft.com/office/powerpoint/2010/main">
          <mc:Choice Requires="p14">
            <p:contentPart p14:bwMode="auto" r:id="rId229">
              <p14:nvContentPartPr>
                <p14:cNvPr id="132" name="Ink 131">
                  <a:extLst>
                    <a:ext uri="{FF2B5EF4-FFF2-40B4-BE49-F238E27FC236}">
                      <a16:creationId xmlns:a16="http://schemas.microsoft.com/office/drawing/2014/main" id="{A997F377-01DA-39AE-8C6F-ADE011121548}"/>
                    </a:ext>
                  </a:extLst>
                </p14:cNvPr>
                <p14:cNvContentPartPr/>
                <p14:nvPr/>
              </p14:nvContentPartPr>
              <p14:xfrm>
                <a:off x="6798119" y="757822"/>
                <a:ext cx="1053360" cy="647280"/>
              </p14:xfrm>
            </p:contentPart>
          </mc:Choice>
          <mc:Fallback xmlns="">
            <p:pic>
              <p:nvPicPr>
                <p:cNvPr id="132" name="Ink 131">
                  <a:extLst>
                    <a:ext uri="{FF2B5EF4-FFF2-40B4-BE49-F238E27FC236}">
                      <a16:creationId xmlns:a16="http://schemas.microsoft.com/office/drawing/2014/main" id="{A997F377-01DA-39AE-8C6F-ADE011121548}"/>
                    </a:ext>
                  </a:extLst>
                </p:cNvPr>
                <p:cNvPicPr/>
                <p:nvPr/>
              </p:nvPicPr>
              <p:blipFill>
                <a:blip r:embed="rId230"/>
                <a:stretch>
                  <a:fillRect/>
                </a:stretch>
              </p:blipFill>
              <p:spPr>
                <a:xfrm>
                  <a:off x="6789479" y="749182"/>
                  <a:ext cx="1071000" cy="664920"/>
                </a:xfrm>
                <a:prstGeom prst="rect">
                  <a:avLst/>
                </a:prstGeom>
              </p:spPr>
            </p:pic>
          </mc:Fallback>
        </mc:AlternateContent>
        <mc:AlternateContent xmlns:mc="http://schemas.openxmlformats.org/markup-compatibility/2006" xmlns:p14="http://schemas.microsoft.com/office/powerpoint/2010/main">
          <mc:Choice Requires="p14">
            <p:contentPart p14:bwMode="auto" r:id="rId231">
              <p14:nvContentPartPr>
                <p14:cNvPr id="134" name="Ink 133">
                  <a:extLst>
                    <a:ext uri="{FF2B5EF4-FFF2-40B4-BE49-F238E27FC236}">
                      <a16:creationId xmlns:a16="http://schemas.microsoft.com/office/drawing/2014/main" id="{9042680D-E1A8-F127-71AE-A7D117A649DE}"/>
                    </a:ext>
                  </a:extLst>
                </p14:cNvPr>
                <p14:cNvContentPartPr/>
                <p14:nvPr/>
              </p14:nvContentPartPr>
              <p14:xfrm>
                <a:off x="8185199" y="2028262"/>
                <a:ext cx="254520" cy="64440"/>
              </p14:xfrm>
            </p:contentPart>
          </mc:Choice>
          <mc:Fallback xmlns="">
            <p:pic>
              <p:nvPicPr>
                <p:cNvPr id="134" name="Ink 133">
                  <a:extLst>
                    <a:ext uri="{FF2B5EF4-FFF2-40B4-BE49-F238E27FC236}">
                      <a16:creationId xmlns:a16="http://schemas.microsoft.com/office/drawing/2014/main" id="{9042680D-E1A8-F127-71AE-A7D117A649DE}"/>
                    </a:ext>
                  </a:extLst>
                </p:cNvPr>
                <p:cNvPicPr/>
                <p:nvPr/>
              </p:nvPicPr>
              <p:blipFill>
                <a:blip r:embed="rId232"/>
                <a:stretch>
                  <a:fillRect/>
                </a:stretch>
              </p:blipFill>
              <p:spPr>
                <a:xfrm>
                  <a:off x="8176199" y="2019262"/>
                  <a:ext cx="272160" cy="82080"/>
                </a:xfrm>
                <a:prstGeom prst="rect">
                  <a:avLst/>
                </a:prstGeom>
              </p:spPr>
            </p:pic>
          </mc:Fallback>
        </mc:AlternateContent>
        <mc:AlternateContent xmlns:mc="http://schemas.openxmlformats.org/markup-compatibility/2006" xmlns:p14="http://schemas.microsoft.com/office/powerpoint/2010/main">
          <mc:Choice Requires="p14">
            <p:contentPart p14:bwMode="auto" r:id="rId233">
              <p14:nvContentPartPr>
                <p14:cNvPr id="135" name="Ink 134">
                  <a:extLst>
                    <a:ext uri="{FF2B5EF4-FFF2-40B4-BE49-F238E27FC236}">
                      <a16:creationId xmlns:a16="http://schemas.microsoft.com/office/drawing/2014/main" id="{A95DB03C-5FCE-BF70-33F3-4313412D62FC}"/>
                    </a:ext>
                  </a:extLst>
                </p14:cNvPr>
                <p14:cNvContentPartPr/>
                <p14:nvPr/>
              </p14:nvContentPartPr>
              <p14:xfrm>
                <a:off x="8210399" y="2160022"/>
                <a:ext cx="202320" cy="26280"/>
              </p14:xfrm>
            </p:contentPart>
          </mc:Choice>
          <mc:Fallback xmlns="">
            <p:pic>
              <p:nvPicPr>
                <p:cNvPr id="135" name="Ink 134">
                  <a:extLst>
                    <a:ext uri="{FF2B5EF4-FFF2-40B4-BE49-F238E27FC236}">
                      <a16:creationId xmlns:a16="http://schemas.microsoft.com/office/drawing/2014/main" id="{A95DB03C-5FCE-BF70-33F3-4313412D62FC}"/>
                    </a:ext>
                  </a:extLst>
                </p:cNvPr>
                <p:cNvPicPr/>
                <p:nvPr/>
              </p:nvPicPr>
              <p:blipFill>
                <a:blip r:embed="rId234"/>
                <a:stretch>
                  <a:fillRect/>
                </a:stretch>
              </p:blipFill>
              <p:spPr>
                <a:xfrm>
                  <a:off x="8201759" y="2151382"/>
                  <a:ext cx="219960" cy="43920"/>
                </a:xfrm>
                <a:prstGeom prst="rect">
                  <a:avLst/>
                </a:prstGeom>
              </p:spPr>
            </p:pic>
          </mc:Fallback>
        </mc:AlternateContent>
        <mc:AlternateContent xmlns:mc="http://schemas.openxmlformats.org/markup-compatibility/2006" xmlns:p14="http://schemas.microsoft.com/office/powerpoint/2010/main">
          <mc:Choice Requires="p14">
            <p:contentPart p14:bwMode="auto" r:id="rId235">
              <p14:nvContentPartPr>
                <p14:cNvPr id="137" name="Ink 136">
                  <a:extLst>
                    <a:ext uri="{FF2B5EF4-FFF2-40B4-BE49-F238E27FC236}">
                      <a16:creationId xmlns:a16="http://schemas.microsoft.com/office/drawing/2014/main" id="{BA60BD91-C483-8AE3-73E7-5FF5F0E7A084}"/>
                    </a:ext>
                  </a:extLst>
                </p14:cNvPr>
                <p14:cNvContentPartPr/>
                <p14:nvPr/>
              </p14:nvContentPartPr>
              <p14:xfrm>
                <a:off x="10116959" y="1267942"/>
                <a:ext cx="348480" cy="376560"/>
              </p14:xfrm>
            </p:contentPart>
          </mc:Choice>
          <mc:Fallback xmlns="">
            <p:pic>
              <p:nvPicPr>
                <p:cNvPr id="137" name="Ink 136">
                  <a:extLst>
                    <a:ext uri="{FF2B5EF4-FFF2-40B4-BE49-F238E27FC236}">
                      <a16:creationId xmlns:a16="http://schemas.microsoft.com/office/drawing/2014/main" id="{BA60BD91-C483-8AE3-73E7-5FF5F0E7A084}"/>
                    </a:ext>
                  </a:extLst>
                </p:cNvPr>
                <p:cNvPicPr/>
                <p:nvPr/>
              </p:nvPicPr>
              <p:blipFill>
                <a:blip r:embed="rId236"/>
                <a:stretch>
                  <a:fillRect/>
                </a:stretch>
              </p:blipFill>
              <p:spPr>
                <a:xfrm>
                  <a:off x="10107959" y="1259302"/>
                  <a:ext cx="366120" cy="394200"/>
                </a:xfrm>
                <a:prstGeom prst="rect">
                  <a:avLst/>
                </a:prstGeom>
              </p:spPr>
            </p:pic>
          </mc:Fallback>
        </mc:AlternateContent>
        <mc:AlternateContent xmlns:mc="http://schemas.openxmlformats.org/markup-compatibility/2006" xmlns:p14="http://schemas.microsoft.com/office/powerpoint/2010/main">
          <mc:Choice Requires="p14">
            <p:contentPart p14:bwMode="auto" r:id="rId237">
              <p14:nvContentPartPr>
                <p14:cNvPr id="138" name="Ink 137">
                  <a:extLst>
                    <a:ext uri="{FF2B5EF4-FFF2-40B4-BE49-F238E27FC236}">
                      <a16:creationId xmlns:a16="http://schemas.microsoft.com/office/drawing/2014/main" id="{80CECF1C-219A-BE8C-F14E-C8B72C7EB864}"/>
                    </a:ext>
                  </a:extLst>
                </p14:cNvPr>
                <p14:cNvContentPartPr/>
                <p14:nvPr/>
              </p14:nvContentPartPr>
              <p14:xfrm>
                <a:off x="10124159" y="1644502"/>
                <a:ext cx="304200" cy="265320"/>
              </p14:xfrm>
            </p:contentPart>
          </mc:Choice>
          <mc:Fallback xmlns="">
            <p:pic>
              <p:nvPicPr>
                <p:cNvPr id="138" name="Ink 137">
                  <a:extLst>
                    <a:ext uri="{FF2B5EF4-FFF2-40B4-BE49-F238E27FC236}">
                      <a16:creationId xmlns:a16="http://schemas.microsoft.com/office/drawing/2014/main" id="{80CECF1C-219A-BE8C-F14E-C8B72C7EB864}"/>
                    </a:ext>
                  </a:extLst>
                </p:cNvPr>
                <p:cNvPicPr/>
                <p:nvPr/>
              </p:nvPicPr>
              <p:blipFill>
                <a:blip r:embed="rId238"/>
                <a:stretch>
                  <a:fillRect/>
                </a:stretch>
              </p:blipFill>
              <p:spPr>
                <a:xfrm>
                  <a:off x="10115159" y="1635862"/>
                  <a:ext cx="321840" cy="282960"/>
                </a:xfrm>
                <a:prstGeom prst="rect">
                  <a:avLst/>
                </a:prstGeom>
              </p:spPr>
            </p:pic>
          </mc:Fallback>
        </mc:AlternateContent>
        <mc:AlternateContent xmlns:mc="http://schemas.openxmlformats.org/markup-compatibility/2006" xmlns:p14="http://schemas.microsoft.com/office/powerpoint/2010/main">
          <mc:Choice Requires="p14">
            <p:contentPart p14:bwMode="auto" r:id="rId239">
              <p14:nvContentPartPr>
                <p14:cNvPr id="139" name="Ink 138">
                  <a:extLst>
                    <a:ext uri="{FF2B5EF4-FFF2-40B4-BE49-F238E27FC236}">
                      <a16:creationId xmlns:a16="http://schemas.microsoft.com/office/drawing/2014/main" id="{C6951259-07D9-596B-F835-657C4A4DBCE7}"/>
                    </a:ext>
                  </a:extLst>
                </p14:cNvPr>
                <p14:cNvContentPartPr/>
                <p14:nvPr/>
              </p14:nvContentPartPr>
              <p14:xfrm>
                <a:off x="10223879" y="1454422"/>
                <a:ext cx="128160" cy="97560"/>
              </p14:xfrm>
            </p:contentPart>
          </mc:Choice>
          <mc:Fallback xmlns="">
            <p:pic>
              <p:nvPicPr>
                <p:cNvPr id="139" name="Ink 138">
                  <a:extLst>
                    <a:ext uri="{FF2B5EF4-FFF2-40B4-BE49-F238E27FC236}">
                      <a16:creationId xmlns:a16="http://schemas.microsoft.com/office/drawing/2014/main" id="{C6951259-07D9-596B-F835-657C4A4DBCE7}"/>
                    </a:ext>
                  </a:extLst>
                </p:cNvPr>
                <p:cNvPicPr/>
                <p:nvPr/>
              </p:nvPicPr>
              <p:blipFill>
                <a:blip r:embed="rId240"/>
                <a:stretch>
                  <a:fillRect/>
                </a:stretch>
              </p:blipFill>
              <p:spPr>
                <a:xfrm>
                  <a:off x="10215239" y="1445422"/>
                  <a:ext cx="145800" cy="115200"/>
                </a:xfrm>
                <a:prstGeom prst="rect">
                  <a:avLst/>
                </a:prstGeom>
              </p:spPr>
            </p:pic>
          </mc:Fallback>
        </mc:AlternateContent>
        <mc:AlternateContent xmlns:mc="http://schemas.openxmlformats.org/markup-compatibility/2006" xmlns:p14="http://schemas.microsoft.com/office/powerpoint/2010/main">
          <mc:Choice Requires="p14">
            <p:contentPart p14:bwMode="auto" r:id="rId241">
              <p14:nvContentPartPr>
                <p14:cNvPr id="140" name="Ink 139">
                  <a:extLst>
                    <a:ext uri="{FF2B5EF4-FFF2-40B4-BE49-F238E27FC236}">
                      <a16:creationId xmlns:a16="http://schemas.microsoft.com/office/drawing/2014/main" id="{F1F81CAB-E8A4-97AE-705A-1ED5094AB25D}"/>
                    </a:ext>
                  </a:extLst>
                </p14:cNvPr>
                <p14:cNvContentPartPr/>
                <p14:nvPr/>
              </p14:nvContentPartPr>
              <p14:xfrm>
                <a:off x="10222079" y="1379182"/>
                <a:ext cx="23400" cy="32040"/>
              </p14:xfrm>
            </p:contentPart>
          </mc:Choice>
          <mc:Fallback xmlns="">
            <p:pic>
              <p:nvPicPr>
                <p:cNvPr id="140" name="Ink 139">
                  <a:extLst>
                    <a:ext uri="{FF2B5EF4-FFF2-40B4-BE49-F238E27FC236}">
                      <a16:creationId xmlns:a16="http://schemas.microsoft.com/office/drawing/2014/main" id="{F1F81CAB-E8A4-97AE-705A-1ED5094AB25D}"/>
                    </a:ext>
                  </a:extLst>
                </p:cNvPr>
                <p:cNvPicPr/>
                <p:nvPr/>
              </p:nvPicPr>
              <p:blipFill>
                <a:blip r:embed="rId242"/>
                <a:stretch>
                  <a:fillRect/>
                </a:stretch>
              </p:blipFill>
              <p:spPr>
                <a:xfrm>
                  <a:off x="10213079" y="1370182"/>
                  <a:ext cx="41040" cy="49680"/>
                </a:xfrm>
                <a:prstGeom prst="rect">
                  <a:avLst/>
                </a:prstGeom>
              </p:spPr>
            </p:pic>
          </mc:Fallback>
        </mc:AlternateContent>
        <mc:AlternateContent xmlns:mc="http://schemas.openxmlformats.org/markup-compatibility/2006" xmlns:p14="http://schemas.microsoft.com/office/powerpoint/2010/main">
          <mc:Choice Requires="p14">
            <p:contentPart p14:bwMode="auto" r:id="rId243">
              <p14:nvContentPartPr>
                <p14:cNvPr id="141" name="Ink 140">
                  <a:extLst>
                    <a:ext uri="{FF2B5EF4-FFF2-40B4-BE49-F238E27FC236}">
                      <a16:creationId xmlns:a16="http://schemas.microsoft.com/office/drawing/2014/main" id="{6C56790E-1F2B-BAB8-7D22-4BBCF22C0214}"/>
                    </a:ext>
                  </a:extLst>
                </p14:cNvPr>
                <p14:cNvContentPartPr/>
                <p14:nvPr/>
              </p14:nvContentPartPr>
              <p14:xfrm>
                <a:off x="10327559" y="1392502"/>
                <a:ext cx="29880" cy="47520"/>
              </p14:xfrm>
            </p:contentPart>
          </mc:Choice>
          <mc:Fallback xmlns="">
            <p:pic>
              <p:nvPicPr>
                <p:cNvPr id="141" name="Ink 140">
                  <a:extLst>
                    <a:ext uri="{FF2B5EF4-FFF2-40B4-BE49-F238E27FC236}">
                      <a16:creationId xmlns:a16="http://schemas.microsoft.com/office/drawing/2014/main" id="{6C56790E-1F2B-BAB8-7D22-4BBCF22C0214}"/>
                    </a:ext>
                  </a:extLst>
                </p:cNvPr>
                <p:cNvPicPr/>
                <p:nvPr/>
              </p:nvPicPr>
              <p:blipFill>
                <a:blip r:embed="rId244"/>
                <a:stretch>
                  <a:fillRect/>
                </a:stretch>
              </p:blipFill>
              <p:spPr>
                <a:xfrm>
                  <a:off x="10318559" y="1383862"/>
                  <a:ext cx="47520" cy="65160"/>
                </a:xfrm>
                <a:prstGeom prst="rect">
                  <a:avLst/>
                </a:prstGeom>
              </p:spPr>
            </p:pic>
          </mc:Fallback>
        </mc:AlternateContent>
        <mc:AlternateContent xmlns:mc="http://schemas.openxmlformats.org/markup-compatibility/2006" xmlns:p14="http://schemas.microsoft.com/office/powerpoint/2010/main">
          <mc:Choice Requires="p14">
            <p:contentPart p14:bwMode="auto" r:id="rId245">
              <p14:nvContentPartPr>
                <p14:cNvPr id="143" name="Ink 142">
                  <a:extLst>
                    <a:ext uri="{FF2B5EF4-FFF2-40B4-BE49-F238E27FC236}">
                      <a16:creationId xmlns:a16="http://schemas.microsoft.com/office/drawing/2014/main" id="{8FC45A05-3F9F-F186-41A2-AAD3A3A2F68A}"/>
                    </a:ext>
                  </a:extLst>
                </p14:cNvPr>
                <p14:cNvContentPartPr/>
                <p14:nvPr/>
              </p14:nvContentPartPr>
              <p14:xfrm>
                <a:off x="10632119" y="1652422"/>
                <a:ext cx="163440" cy="207720"/>
              </p14:xfrm>
            </p:contentPart>
          </mc:Choice>
          <mc:Fallback xmlns="">
            <p:pic>
              <p:nvPicPr>
                <p:cNvPr id="143" name="Ink 142">
                  <a:extLst>
                    <a:ext uri="{FF2B5EF4-FFF2-40B4-BE49-F238E27FC236}">
                      <a16:creationId xmlns:a16="http://schemas.microsoft.com/office/drawing/2014/main" id="{8FC45A05-3F9F-F186-41A2-AAD3A3A2F68A}"/>
                    </a:ext>
                  </a:extLst>
                </p:cNvPr>
                <p:cNvPicPr/>
                <p:nvPr/>
              </p:nvPicPr>
              <p:blipFill>
                <a:blip r:embed="rId246"/>
                <a:stretch>
                  <a:fillRect/>
                </a:stretch>
              </p:blipFill>
              <p:spPr>
                <a:xfrm>
                  <a:off x="10623479" y="1643422"/>
                  <a:ext cx="181080" cy="225360"/>
                </a:xfrm>
                <a:prstGeom prst="rect">
                  <a:avLst/>
                </a:prstGeom>
              </p:spPr>
            </p:pic>
          </mc:Fallback>
        </mc:AlternateContent>
        <mc:AlternateContent xmlns:mc="http://schemas.openxmlformats.org/markup-compatibility/2006" xmlns:p14="http://schemas.microsoft.com/office/powerpoint/2010/main">
          <mc:Choice Requires="p14">
            <p:contentPart p14:bwMode="auto" r:id="rId247">
              <p14:nvContentPartPr>
                <p14:cNvPr id="144" name="Ink 143">
                  <a:extLst>
                    <a:ext uri="{FF2B5EF4-FFF2-40B4-BE49-F238E27FC236}">
                      <a16:creationId xmlns:a16="http://schemas.microsoft.com/office/drawing/2014/main" id="{837B5587-9B02-F991-451A-DF1350743E04}"/>
                    </a:ext>
                  </a:extLst>
                </p14:cNvPr>
                <p14:cNvContentPartPr/>
                <p14:nvPr/>
              </p14:nvContentPartPr>
              <p14:xfrm>
                <a:off x="10696559" y="1634782"/>
                <a:ext cx="139320" cy="22320"/>
              </p14:xfrm>
            </p:contentPart>
          </mc:Choice>
          <mc:Fallback xmlns="">
            <p:pic>
              <p:nvPicPr>
                <p:cNvPr id="144" name="Ink 143">
                  <a:extLst>
                    <a:ext uri="{FF2B5EF4-FFF2-40B4-BE49-F238E27FC236}">
                      <a16:creationId xmlns:a16="http://schemas.microsoft.com/office/drawing/2014/main" id="{837B5587-9B02-F991-451A-DF1350743E04}"/>
                    </a:ext>
                  </a:extLst>
                </p:cNvPr>
                <p:cNvPicPr/>
                <p:nvPr/>
              </p:nvPicPr>
              <p:blipFill>
                <a:blip r:embed="rId248"/>
                <a:stretch>
                  <a:fillRect/>
                </a:stretch>
              </p:blipFill>
              <p:spPr>
                <a:xfrm>
                  <a:off x="10687559" y="1625782"/>
                  <a:ext cx="156960" cy="39960"/>
                </a:xfrm>
                <a:prstGeom prst="rect">
                  <a:avLst/>
                </a:prstGeom>
              </p:spPr>
            </p:pic>
          </mc:Fallback>
        </mc:AlternateContent>
        <mc:AlternateContent xmlns:mc="http://schemas.openxmlformats.org/markup-compatibility/2006" xmlns:p14="http://schemas.microsoft.com/office/powerpoint/2010/main">
          <mc:Choice Requires="p14">
            <p:contentPart p14:bwMode="auto" r:id="rId249">
              <p14:nvContentPartPr>
                <p14:cNvPr id="145" name="Ink 144">
                  <a:extLst>
                    <a:ext uri="{FF2B5EF4-FFF2-40B4-BE49-F238E27FC236}">
                      <a16:creationId xmlns:a16="http://schemas.microsoft.com/office/drawing/2014/main" id="{F691D27B-6693-46AA-7317-CEAB3312A45B}"/>
                    </a:ext>
                  </a:extLst>
                </p14:cNvPr>
                <p14:cNvContentPartPr/>
                <p14:nvPr/>
              </p14:nvContentPartPr>
              <p14:xfrm>
                <a:off x="10830839" y="1656742"/>
                <a:ext cx="103320" cy="173520"/>
              </p14:xfrm>
            </p:contentPart>
          </mc:Choice>
          <mc:Fallback xmlns="">
            <p:pic>
              <p:nvPicPr>
                <p:cNvPr id="145" name="Ink 144">
                  <a:extLst>
                    <a:ext uri="{FF2B5EF4-FFF2-40B4-BE49-F238E27FC236}">
                      <a16:creationId xmlns:a16="http://schemas.microsoft.com/office/drawing/2014/main" id="{F691D27B-6693-46AA-7317-CEAB3312A45B}"/>
                    </a:ext>
                  </a:extLst>
                </p:cNvPr>
                <p:cNvPicPr/>
                <p:nvPr/>
              </p:nvPicPr>
              <p:blipFill>
                <a:blip r:embed="rId250"/>
                <a:stretch>
                  <a:fillRect/>
                </a:stretch>
              </p:blipFill>
              <p:spPr>
                <a:xfrm>
                  <a:off x="10822199" y="1647742"/>
                  <a:ext cx="120960" cy="191160"/>
                </a:xfrm>
                <a:prstGeom prst="rect">
                  <a:avLst/>
                </a:prstGeom>
              </p:spPr>
            </p:pic>
          </mc:Fallback>
        </mc:AlternateContent>
        <mc:AlternateContent xmlns:mc="http://schemas.openxmlformats.org/markup-compatibility/2006" xmlns:p14="http://schemas.microsoft.com/office/powerpoint/2010/main">
          <mc:Choice Requires="p14">
            <p:contentPart p14:bwMode="auto" r:id="rId251">
              <p14:nvContentPartPr>
                <p14:cNvPr id="146" name="Ink 145">
                  <a:extLst>
                    <a:ext uri="{FF2B5EF4-FFF2-40B4-BE49-F238E27FC236}">
                      <a16:creationId xmlns:a16="http://schemas.microsoft.com/office/drawing/2014/main" id="{E392D9C5-3935-B385-66C7-E6A64E42F599}"/>
                    </a:ext>
                  </a:extLst>
                </p14:cNvPr>
                <p14:cNvContentPartPr/>
                <p14:nvPr/>
              </p14:nvContentPartPr>
              <p14:xfrm>
                <a:off x="11003279" y="1676182"/>
                <a:ext cx="98640" cy="140040"/>
              </p14:xfrm>
            </p:contentPart>
          </mc:Choice>
          <mc:Fallback xmlns="">
            <p:pic>
              <p:nvPicPr>
                <p:cNvPr id="146" name="Ink 145">
                  <a:extLst>
                    <a:ext uri="{FF2B5EF4-FFF2-40B4-BE49-F238E27FC236}">
                      <a16:creationId xmlns:a16="http://schemas.microsoft.com/office/drawing/2014/main" id="{E392D9C5-3935-B385-66C7-E6A64E42F599}"/>
                    </a:ext>
                  </a:extLst>
                </p:cNvPr>
                <p:cNvPicPr/>
                <p:nvPr/>
              </p:nvPicPr>
              <p:blipFill>
                <a:blip r:embed="rId252"/>
                <a:stretch>
                  <a:fillRect/>
                </a:stretch>
              </p:blipFill>
              <p:spPr>
                <a:xfrm>
                  <a:off x="10994639" y="1667182"/>
                  <a:ext cx="116280" cy="157680"/>
                </a:xfrm>
                <a:prstGeom prst="rect">
                  <a:avLst/>
                </a:prstGeom>
              </p:spPr>
            </p:pic>
          </mc:Fallback>
        </mc:AlternateContent>
        <mc:AlternateContent xmlns:mc="http://schemas.openxmlformats.org/markup-compatibility/2006" xmlns:p14="http://schemas.microsoft.com/office/powerpoint/2010/main">
          <mc:Choice Requires="p14">
            <p:contentPart p14:bwMode="auto" r:id="rId253">
              <p14:nvContentPartPr>
                <p14:cNvPr id="147" name="Ink 146">
                  <a:extLst>
                    <a:ext uri="{FF2B5EF4-FFF2-40B4-BE49-F238E27FC236}">
                      <a16:creationId xmlns:a16="http://schemas.microsoft.com/office/drawing/2014/main" id="{4255F90C-630E-9A19-D7A6-E771D0E87EB0}"/>
                    </a:ext>
                  </a:extLst>
                </p14:cNvPr>
                <p14:cNvContentPartPr/>
                <p14:nvPr/>
              </p14:nvContentPartPr>
              <p14:xfrm>
                <a:off x="11155199" y="1628302"/>
                <a:ext cx="79920" cy="198000"/>
              </p14:xfrm>
            </p:contentPart>
          </mc:Choice>
          <mc:Fallback xmlns="">
            <p:pic>
              <p:nvPicPr>
                <p:cNvPr id="147" name="Ink 146">
                  <a:extLst>
                    <a:ext uri="{FF2B5EF4-FFF2-40B4-BE49-F238E27FC236}">
                      <a16:creationId xmlns:a16="http://schemas.microsoft.com/office/drawing/2014/main" id="{4255F90C-630E-9A19-D7A6-E771D0E87EB0}"/>
                    </a:ext>
                  </a:extLst>
                </p:cNvPr>
                <p:cNvPicPr/>
                <p:nvPr/>
              </p:nvPicPr>
              <p:blipFill>
                <a:blip r:embed="rId254"/>
                <a:stretch>
                  <a:fillRect/>
                </a:stretch>
              </p:blipFill>
              <p:spPr>
                <a:xfrm>
                  <a:off x="11146199" y="1619662"/>
                  <a:ext cx="97560" cy="215640"/>
                </a:xfrm>
                <a:prstGeom prst="rect">
                  <a:avLst/>
                </a:prstGeom>
              </p:spPr>
            </p:pic>
          </mc:Fallback>
        </mc:AlternateContent>
        <mc:AlternateContent xmlns:mc="http://schemas.openxmlformats.org/markup-compatibility/2006" xmlns:p14="http://schemas.microsoft.com/office/powerpoint/2010/main">
          <mc:Choice Requires="p14">
            <p:contentPart p14:bwMode="auto" r:id="rId255">
              <p14:nvContentPartPr>
                <p14:cNvPr id="148" name="Ink 147">
                  <a:extLst>
                    <a:ext uri="{FF2B5EF4-FFF2-40B4-BE49-F238E27FC236}">
                      <a16:creationId xmlns:a16="http://schemas.microsoft.com/office/drawing/2014/main" id="{223EBA72-E14F-571C-60C1-5B1309D77C92}"/>
                    </a:ext>
                  </a:extLst>
                </p14:cNvPr>
                <p14:cNvContentPartPr/>
                <p14:nvPr/>
              </p14:nvContentPartPr>
              <p14:xfrm>
                <a:off x="11348519" y="1644142"/>
                <a:ext cx="113400" cy="190080"/>
              </p14:xfrm>
            </p:contentPart>
          </mc:Choice>
          <mc:Fallback xmlns="">
            <p:pic>
              <p:nvPicPr>
                <p:cNvPr id="148" name="Ink 147">
                  <a:extLst>
                    <a:ext uri="{FF2B5EF4-FFF2-40B4-BE49-F238E27FC236}">
                      <a16:creationId xmlns:a16="http://schemas.microsoft.com/office/drawing/2014/main" id="{223EBA72-E14F-571C-60C1-5B1309D77C92}"/>
                    </a:ext>
                  </a:extLst>
                </p:cNvPr>
                <p:cNvPicPr/>
                <p:nvPr/>
              </p:nvPicPr>
              <p:blipFill>
                <a:blip r:embed="rId256"/>
                <a:stretch>
                  <a:fillRect/>
                </a:stretch>
              </p:blipFill>
              <p:spPr>
                <a:xfrm>
                  <a:off x="11339879" y="1635142"/>
                  <a:ext cx="131040" cy="207720"/>
                </a:xfrm>
                <a:prstGeom prst="rect">
                  <a:avLst/>
                </a:prstGeom>
              </p:spPr>
            </p:pic>
          </mc:Fallback>
        </mc:AlternateContent>
        <mc:AlternateContent xmlns:mc="http://schemas.openxmlformats.org/markup-compatibility/2006" xmlns:p14="http://schemas.microsoft.com/office/powerpoint/2010/main">
          <mc:Choice Requires="p14">
            <p:contentPart p14:bwMode="auto" r:id="rId257">
              <p14:nvContentPartPr>
                <p14:cNvPr id="149" name="Ink 148">
                  <a:extLst>
                    <a:ext uri="{FF2B5EF4-FFF2-40B4-BE49-F238E27FC236}">
                      <a16:creationId xmlns:a16="http://schemas.microsoft.com/office/drawing/2014/main" id="{4EF67665-9A12-796D-623C-4D9F8890B833}"/>
                    </a:ext>
                  </a:extLst>
                </p14:cNvPr>
                <p14:cNvContentPartPr/>
                <p14:nvPr/>
              </p14:nvContentPartPr>
              <p14:xfrm>
                <a:off x="11349599" y="1555222"/>
                <a:ext cx="54720" cy="379440"/>
              </p14:xfrm>
            </p:contentPart>
          </mc:Choice>
          <mc:Fallback xmlns="">
            <p:pic>
              <p:nvPicPr>
                <p:cNvPr id="149" name="Ink 148">
                  <a:extLst>
                    <a:ext uri="{FF2B5EF4-FFF2-40B4-BE49-F238E27FC236}">
                      <a16:creationId xmlns:a16="http://schemas.microsoft.com/office/drawing/2014/main" id="{4EF67665-9A12-796D-623C-4D9F8890B833}"/>
                    </a:ext>
                  </a:extLst>
                </p:cNvPr>
                <p:cNvPicPr/>
                <p:nvPr/>
              </p:nvPicPr>
              <p:blipFill>
                <a:blip r:embed="rId258"/>
                <a:stretch>
                  <a:fillRect/>
                </a:stretch>
              </p:blipFill>
              <p:spPr>
                <a:xfrm>
                  <a:off x="11340959" y="1546582"/>
                  <a:ext cx="72360" cy="397080"/>
                </a:xfrm>
                <a:prstGeom prst="rect">
                  <a:avLst/>
                </a:prstGeom>
              </p:spPr>
            </p:pic>
          </mc:Fallback>
        </mc:AlternateContent>
        <mc:AlternateContent xmlns:mc="http://schemas.openxmlformats.org/markup-compatibility/2006" xmlns:p14="http://schemas.microsoft.com/office/powerpoint/2010/main">
          <mc:Choice Requires="p14">
            <p:contentPart p14:bwMode="auto" r:id="rId259">
              <p14:nvContentPartPr>
                <p14:cNvPr id="161" name="Ink 160">
                  <a:extLst>
                    <a:ext uri="{FF2B5EF4-FFF2-40B4-BE49-F238E27FC236}">
                      <a16:creationId xmlns:a16="http://schemas.microsoft.com/office/drawing/2014/main" id="{2B4A8D47-FE65-8EE7-22F6-00A2B8D76997}"/>
                    </a:ext>
                  </a:extLst>
                </p14:cNvPr>
                <p14:cNvContentPartPr/>
                <p14:nvPr/>
              </p14:nvContentPartPr>
              <p14:xfrm>
                <a:off x="9279959" y="1260382"/>
                <a:ext cx="312480" cy="244440"/>
              </p14:xfrm>
            </p:contentPart>
          </mc:Choice>
          <mc:Fallback xmlns="">
            <p:pic>
              <p:nvPicPr>
                <p:cNvPr id="161" name="Ink 160">
                  <a:extLst>
                    <a:ext uri="{FF2B5EF4-FFF2-40B4-BE49-F238E27FC236}">
                      <a16:creationId xmlns:a16="http://schemas.microsoft.com/office/drawing/2014/main" id="{2B4A8D47-FE65-8EE7-22F6-00A2B8D76997}"/>
                    </a:ext>
                  </a:extLst>
                </p:cNvPr>
                <p:cNvPicPr/>
                <p:nvPr/>
              </p:nvPicPr>
              <p:blipFill>
                <a:blip r:embed="rId260"/>
                <a:stretch>
                  <a:fillRect/>
                </a:stretch>
              </p:blipFill>
              <p:spPr>
                <a:xfrm>
                  <a:off x="9270959" y="1251742"/>
                  <a:ext cx="330120" cy="262080"/>
                </a:xfrm>
                <a:prstGeom prst="rect">
                  <a:avLst/>
                </a:prstGeom>
              </p:spPr>
            </p:pic>
          </mc:Fallback>
        </mc:AlternateContent>
        <mc:AlternateContent xmlns:mc="http://schemas.openxmlformats.org/markup-compatibility/2006" xmlns:p14="http://schemas.microsoft.com/office/powerpoint/2010/main">
          <mc:Choice Requires="p14">
            <p:contentPart p14:bwMode="auto" r:id="rId261">
              <p14:nvContentPartPr>
                <p14:cNvPr id="162" name="Ink 161">
                  <a:extLst>
                    <a:ext uri="{FF2B5EF4-FFF2-40B4-BE49-F238E27FC236}">
                      <a16:creationId xmlns:a16="http://schemas.microsoft.com/office/drawing/2014/main" id="{E333EFE9-18F7-A433-9A67-0021DA18C545}"/>
                    </a:ext>
                  </a:extLst>
                </p14:cNvPr>
                <p14:cNvContentPartPr/>
                <p14:nvPr/>
              </p14:nvContentPartPr>
              <p14:xfrm>
                <a:off x="9407399" y="3546742"/>
                <a:ext cx="210240" cy="210240"/>
              </p14:xfrm>
            </p:contentPart>
          </mc:Choice>
          <mc:Fallback xmlns="">
            <p:pic>
              <p:nvPicPr>
                <p:cNvPr id="162" name="Ink 161">
                  <a:extLst>
                    <a:ext uri="{FF2B5EF4-FFF2-40B4-BE49-F238E27FC236}">
                      <a16:creationId xmlns:a16="http://schemas.microsoft.com/office/drawing/2014/main" id="{E333EFE9-18F7-A433-9A67-0021DA18C545}"/>
                    </a:ext>
                  </a:extLst>
                </p:cNvPr>
                <p:cNvPicPr/>
                <p:nvPr/>
              </p:nvPicPr>
              <p:blipFill>
                <a:blip r:embed="rId262"/>
                <a:stretch>
                  <a:fillRect/>
                </a:stretch>
              </p:blipFill>
              <p:spPr>
                <a:xfrm>
                  <a:off x="9398399" y="3537742"/>
                  <a:ext cx="227880" cy="227880"/>
                </a:xfrm>
                <a:prstGeom prst="rect">
                  <a:avLst/>
                </a:prstGeom>
              </p:spPr>
            </p:pic>
          </mc:Fallback>
        </mc:AlternateContent>
        <mc:AlternateContent xmlns:mc="http://schemas.openxmlformats.org/markup-compatibility/2006" xmlns:p14="http://schemas.microsoft.com/office/powerpoint/2010/main">
          <mc:Choice Requires="p14">
            <p:contentPart p14:bwMode="auto" r:id="rId263">
              <p14:nvContentPartPr>
                <p14:cNvPr id="151" name="Ink 150">
                  <a:extLst>
                    <a:ext uri="{FF2B5EF4-FFF2-40B4-BE49-F238E27FC236}">
                      <a16:creationId xmlns:a16="http://schemas.microsoft.com/office/drawing/2014/main" id="{F964A839-89C0-91DE-E7F4-D6963E5D675C}"/>
                    </a:ext>
                  </a:extLst>
                </p14:cNvPr>
                <p14:cNvContentPartPr/>
                <p14:nvPr/>
              </p14:nvContentPartPr>
              <p14:xfrm>
                <a:off x="10832999" y="3960382"/>
                <a:ext cx="157680" cy="205560"/>
              </p14:xfrm>
            </p:contentPart>
          </mc:Choice>
          <mc:Fallback xmlns="">
            <p:pic>
              <p:nvPicPr>
                <p:cNvPr id="151" name="Ink 150">
                  <a:extLst>
                    <a:ext uri="{FF2B5EF4-FFF2-40B4-BE49-F238E27FC236}">
                      <a16:creationId xmlns:a16="http://schemas.microsoft.com/office/drawing/2014/main" id="{F964A839-89C0-91DE-E7F4-D6963E5D675C}"/>
                    </a:ext>
                  </a:extLst>
                </p:cNvPr>
                <p:cNvPicPr/>
                <p:nvPr/>
              </p:nvPicPr>
              <p:blipFill>
                <a:blip r:embed="rId264"/>
                <a:stretch>
                  <a:fillRect/>
                </a:stretch>
              </p:blipFill>
              <p:spPr>
                <a:xfrm>
                  <a:off x="10824359" y="3951742"/>
                  <a:ext cx="175320" cy="223200"/>
                </a:xfrm>
                <a:prstGeom prst="rect">
                  <a:avLst/>
                </a:prstGeom>
              </p:spPr>
            </p:pic>
          </mc:Fallback>
        </mc:AlternateContent>
        <mc:AlternateContent xmlns:mc="http://schemas.openxmlformats.org/markup-compatibility/2006" xmlns:p14="http://schemas.microsoft.com/office/powerpoint/2010/main">
          <mc:Choice Requires="p14">
            <p:contentPart p14:bwMode="auto" r:id="rId265">
              <p14:nvContentPartPr>
                <p14:cNvPr id="152" name="Ink 151">
                  <a:extLst>
                    <a:ext uri="{FF2B5EF4-FFF2-40B4-BE49-F238E27FC236}">
                      <a16:creationId xmlns:a16="http://schemas.microsoft.com/office/drawing/2014/main" id="{BFB3837E-640E-4FA9-59B9-1D56C52B293D}"/>
                    </a:ext>
                  </a:extLst>
                </p14:cNvPr>
                <p14:cNvContentPartPr/>
                <p14:nvPr/>
              </p14:nvContentPartPr>
              <p14:xfrm>
                <a:off x="11027759" y="4042462"/>
                <a:ext cx="68040" cy="137160"/>
              </p14:xfrm>
            </p:contentPart>
          </mc:Choice>
          <mc:Fallback xmlns="">
            <p:pic>
              <p:nvPicPr>
                <p:cNvPr id="152" name="Ink 151">
                  <a:extLst>
                    <a:ext uri="{FF2B5EF4-FFF2-40B4-BE49-F238E27FC236}">
                      <a16:creationId xmlns:a16="http://schemas.microsoft.com/office/drawing/2014/main" id="{BFB3837E-640E-4FA9-59B9-1D56C52B293D}"/>
                    </a:ext>
                  </a:extLst>
                </p:cNvPr>
                <p:cNvPicPr/>
                <p:nvPr/>
              </p:nvPicPr>
              <p:blipFill>
                <a:blip r:embed="rId266"/>
                <a:stretch>
                  <a:fillRect/>
                </a:stretch>
              </p:blipFill>
              <p:spPr>
                <a:xfrm>
                  <a:off x="11018759" y="4033462"/>
                  <a:ext cx="85680" cy="154800"/>
                </a:xfrm>
                <a:prstGeom prst="rect">
                  <a:avLst/>
                </a:prstGeom>
              </p:spPr>
            </p:pic>
          </mc:Fallback>
        </mc:AlternateContent>
        <mc:AlternateContent xmlns:mc="http://schemas.openxmlformats.org/markup-compatibility/2006" xmlns:p14="http://schemas.microsoft.com/office/powerpoint/2010/main">
          <mc:Choice Requires="p14">
            <p:contentPart p14:bwMode="auto" r:id="rId267">
              <p14:nvContentPartPr>
                <p14:cNvPr id="153" name="Ink 152">
                  <a:extLst>
                    <a:ext uri="{FF2B5EF4-FFF2-40B4-BE49-F238E27FC236}">
                      <a16:creationId xmlns:a16="http://schemas.microsoft.com/office/drawing/2014/main" id="{8E7E83CA-34F7-2A8B-470F-4794B00C106B}"/>
                    </a:ext>
                  </a:extLst>
                </p14:cNvPr>
                <p14:cNvContentPartPr/>
                <p14:nvPr/>
              </p14:nvContentPartPr>
              <p14:xfrm>
                <a:off x="11176439" y="4043182"/>
                <a:ext cx="78840" cy="128880"/>
              </p14:xfrm>
            </p:contentPart>
          </mc:Choice>
          <mc:Fallback xmlns="">
            <p:pic>
              <p:nvPicPr>
                <p:cNvPr id="153" name="Ink 152">
                  <a:extLst>
                    <a:ext uri="{FF2B5EF4-FFF2-40B4-BE49-F238E27FC236}">
                      <a16:creationId xmlns:a16="http://schemas.microsoft.com/office/drawing/2014/main" id="{8E7E83CA-34F7-2A8B-470F-4794B00C106B}"/>
                    </a:ext>
                  </a:extLst>
                </p:cNvPr>
                <p:cNvPicPr/>
                <p:nvPr/>
              </p:nvPicPr>
              <p:blipFill>
                <a:blip r:embed="rId268"/>
                <a:stretch>
                  <a:fillRect/>
                </a:stretch>
              </p:blipFill>
              <p:spPr>
                <a:xfrm>
                  <a:off x="11167799" y="4034542"/>
                  <a:ext cx="96480" cy="146520"/>
                </a:xfrm>
                <a:prstGeom prst="rect">
                  <a:avLst/>
                </a:prstGeom>
              </p:spPr>
            </p:pic>
          </mc:Fallback>
        </mc:AlternateContent>
        <mc:AlternateContent xmlns:mc="http://schemas.openxmlformats.org/markup-compatibility/2006" xmlns:p14="http://schemas.microsoft.com/office/powerpoint/2010/main">
          <mc:Choice Requires="p14">
            <p:contentPart p14:bwMode="auto" r:id="rId269">
              <p14:nvContentPartPr>
                <p14:cNvPr id="154" name="Ink 153">
                  <a:extLst>
                    <a:ext uri="{FF2B5EF4-FFF2-40B4-BE49-F238E27FC236}">
                      <a16:creationId xmlns:a16="http://schemas.microsoft.com/office/drawing/2014/main" id="{A5C5A1DD-FF3A-0116-D0AF-2FADF667CC26}"/>
                    </a:ext>
                  </a:extLst>
                </p14:cNvPr>
                <p14:cNvContentPartPr/>
                <p14:nvPr/>
              </p14:nvContentPartPr>
              <p14:xfrm>
                <a:off x="11289479" y="4012942"/>
                <a:ext cx="156600" cy="154440"/>
              </p14:xfrm>
            </p:contentPart>
          </mc:Choice>
          <mc:Fallback xmlns="">
            <p:pic>
              <p:nvPicPr>
                <p:cNvPr id="154" name="Ink 153">
                  <a:extLst>
                    <a:ext uri="{FF2B5EF4-FFF2-40B4-BE49-F238E27FC236}">
                      <a16:creationId xmlns:a16="http://schemas.microsoft.com/office/drawing/2014/main" id="{A5C5A1DD-FF3A-0116-D0AF-2FADF667CC26}"/>
                    </a:ext>
                  </a:extLst>
                </p:cNvPr>
                <p:cNvPicPr/>
                <p:nvPr/>
              </p:nvPicPr>
              <p:blipFill>
                <a:blip r:embed="rId270"/>
                <a:stretch>
                  <a:fillRect/>
                </a:stretch>
              </p:blipFill>
              <p:spPr>
                <a:xfrm>
                  <a:off x="11280839" y="4004302"/>
                  <a:ext cx="174240" cy="172080"/>
                </a:xfrm>
                <a:prstGeom prst="rect">
                  <a:avLst/>
                </a:prstGeom>
              </p:spPr>
            </p:pic>
          </mc:Fallback>
        </mc:AlternateContent>
        <mc:AlternateContent xmlns:mc="http://schemas.openxmlformats.org/markup-compatibility/2006" xmlns:p14="http://schemas.microsoft.com/office/powerpoint/2010/main">
          <mc:Choice Requires="p14">
            <p:contentPart p14:bwMode="auto" r:id="rId271">
              <p14:nvContentPartPr>
                <p14:cNvPr id="155" name="Ink 154">
                  <a:extLst>
                    <a:ext uri="{FF2B5EF4-FFF2-40B4-BE49-F238E27FC236}">
                      <a16:creationId xmlns:a16="http://schemas.microsoft.com/office/drawing/2014/main" id="{23E2CB80-3AAF-997D-E819-D57C7255210B}"/>
                    </a:ext>
                  </a:extLst>
                </p14:cNvPr>
                <p14:cNvContentPartPr/>
                <p14:nvPr/>
              </p14:nvContentPartPr>
              <p14:xfrm>
                <a:off x="11321879" y="3940222"/>
                <a:ext cx="27720" cy="286920"/>
              </p14:xfrm>
            </p:contentPart>
          </mc:Choice>
          <mc:Fallback xmlns="">
            <p:pic>
              <p:nvPicPr>
                <p:cNvPr id="155" name="Ink 154">
                  <a:extLst>
                    <a:ext uri="{FF2B5EF4-FFF2-40B4-BE49-F238E27FC236}">
                      <a16:creationId xmlns:a16="http://schemas.microsoft.com/office/drawing/2014/main" id="{23E2CB80-3AAF-997D-E819-D57C7255210B}"/>
                    </a:ext>
                  </a:extLst>
                </p:cNvPr>
                <p:cNvPicPr/>
                <p:nvPr/>
              </p:nvPicPr>
              <p:blipFill>
                <a:blip r:embed="rId272"/>
                <a:stretch>
                  <a:fillRect/>
                </a:stretch>
              </p:blipFill>
              <p:spPr>
                <a:xfrm>
                  <a:off x="11313239" y="3931582"/>
                  <a:ext cx="45360" cy="304560"/>
                </a:xfrm>
                <a:prstGeom prst="rect">
                  <a:avLst/>
                </a:prstGeom>
              </p:spPr>
            </p:pic>
          </mc:Fallback>
        </mc:AlternateContent>
        <mc:AlternateContent xmlns:mc="http://schemas.openxmlformats.org/markup-compatibility/2006" xmlns:p14="http://schemas.microsoft.com/office/powerpoint/2010/main">
          <mc:Choice Requires="p14">
            <p:contentPart p14:bwMode="auto" r:id="rId273">
              <p14:nvContentPartPr>
                <p14:cNvPr id="156" name="Ink 155">
                  <a:extLst>
                    <a:ext uri="{FF2B5EF4-FFF2-40B4-BE49-F238E27FC236}">
                      <a16:creationId xmlns:a16="http://schemas.microsoft.com/office/drawing/2014/main" id="{24704890-1CC6-274E-6E65-CD0E818A0D4F}"/>
                    </a:ext>
                  </a:extLst>
                </p14:cNvPr>
                <p14:cNvContentPartPr/>
                <p14:nvPr/>
              </p14:nvContentPartPr>
              <p14:xfrm>
                <a:off x="11499359" y="4047142"/>
                <a:ext cx="99720" cy="145800"/>
              </p14:xfrm>
            </p:contentPart>
          </mc:Choice>
          <mc:Fallback xmlns="">
            <p:pic>
              <p:nvPicPr>
                <p:cNvPr id="156" name="Ink 155">
                  <a:extLst>
                    <a:ext uri="{FF2B5EF4-FFF2-40B4-BE49-F238E27FC236}">
                      <a16:creationId xmlns:a16="http://schemas.microsoft.com/office/drawing/2014/main" id="{24704890-1CC6-274E-6E65-CD0E818A0D4F}"/>
                    </a:ext>
                  </a:extLst>
                </p:cNvPr>
                <p:cNvPicPr/>
                <p:nvPr/>
              </p:nvPicPr>
              <p:blipFill>
                <a:blip r:embed="rId274"/>
                <a:stretch>
                  <a:fillRect/>
                </a:stretch>
              </p:blipFill>
              <p:spPr>
                <a:xfrm>
                  <a:off x="11490359" y="4038142"/>
                  <a:ext cx="117360" cy="163440"/>
                </a:xfrm>
                <a:prstGeom prst="rect">
                  <a:avLst/>
                </a:prstGeom>
              </p:spPr>
            </p:pic>
          </mc:Fallback>
        </mc:AlternateContent>
        <mc:AlternateContent xmlns:mc="http://schemas.openxmlformats.org/markup-compatibility/2006" xmlns:p14="http://schemas.microsoft.com/office/powerpoint/2010/main">
          <mc:Choice Requires="p14">
            <p:contentPart p14:bwMode="auto" r:id="rId275">
              <p14:nvContentPartPr>
                <p14:cNvPr id="157" name="Ink 156">
                  <a:extLst>
                    <a:ext uri="{FF2B5EF4-FFF2-40B4-BE49-F238E27FC236}">
                      <a16:creationId xmlns:a16="http://schemas.microsoft.com/office/drawing/2014/main" id="{AC74740F-B305-AA6D-FCB3-E857408CE187}"/>
                    </a:ext>
                  </a:extLst>
                </p14:cNvPr>
                <p14:cNvContentPartPr/>
                <p14:nvPr/>
              </p14:nvContentPartPr>
              <p14:xfrm>
                <a:off x="11644439" y="4059742"/>
                <a:ext cx="56880" cy="126000"/>
              </p14:xfrm>
            </p:contentPart>
          </mc:Choice>
          <mc:Fallback xmlns="">
            <p:pic>
              <p:nvPicPr>
                <p:cNvPr id="157" name="Ink 156">
                  <a:extLst>
                    <a:ext uri="{FF2B5EF4-FFF2-40B4-BE49-F238E27FC236}">
                      <a16:creationId xmlns:a16="http://schemas.microsoft.com/office/drawing/2014/main" id="{AC74740F-B305-AA6D-FCB3-E857408CE187}"/>
                    </a:ext>
                  </a:extLst>
                </p:cNvPr>
                <p:cNvPicPr/>
                <p:nvPr/>
              </p:nvPicPr>
              <p:blipFill>
                <a:blip r:embed="rId276"/>
                <a:stretch>
                  <a:fillRect/>
                </a:stretch>
              </p:blipFill>
              <p:spPr>
                <a:xfrm>
                  <a:off x="11635799" y="4050742"/>
                  <a:ext cx="74520" cy="143640"/>
                </a:xfrm>
                <a:prstGeom prst="rect">
                  <a:avLst/>
                </a:prstGeom>
              </p:spPr>
            </p:pic>
          </mc:Fallback>
        </mc:AlternateContent>
        <mc:AlternateContent xmlns:mc="http://schemas.openxmlformats.org/markup-compatibility/2006" xmlns:p14="http://schemas.microsoft.com/office/powerpoint/2010/main">
          <mc:Choice Requires="p14">
            <p:contentPart p14:bwMode="auto" r:id="rId277">
              <p14:nvContentPartPr>
                <p14:cNvPr id="158" name="Ink 157">
                  <a:extLst>
                    <a:ext uri="{FF2B5EF4-FFF2-40B4-BE49-F238E27FC236}">
                      <a16:creationId xmlns:a16="http://schemas.microsoft.com/office/drawing/2014/main" id="{A4190C17-1710-8CE7-9CFB-C4B3CA4E071D}"/>
                    </a:ext>
                  </a:extLst>
                </p14:cNvPr>
                <p14:cNvContentPartPr/>
                <p14:nvPr/>
              </p14:nvContentPartPr>
              <p14:xfrm>
                <a:off x="11745599" y="4063342"/>
                <a:ext cx="50040" cy="109440"/>
              </p14:xfrm>
            </p:contentPart>
          </mc:Choice>
          <mc:Fallback xmlns="">
            <p:pic>
              <p:nvPicPr>
                <p:cNvPr id="158" name="Ink 157">
                  <a:extLst>
                    <a:ext uri="{FF2B5EF4-FFF2-40B4-BE49-F238E27FC236}">
                      <a16:creationId xmlns:a16="http://schemas.microsoft.com/office/drawing/2014/main" id="{A4190C17-1710-8CE7-9CFB-C4B3CA4E071D}"/>
                    </a:ext>
                  </a:extLst>
                </p:cNvPr>
                <p:cNvPicPr/>
                <p:nvPr/>
              </p:nvPicPr>
              <p:blipFill>
                <a:blip r:embed="rId278"/>
                <a:stretch>
                  <a:fillRect/>
                </a:stretch>
              </p:blipFill>
              <p:spPr>
                <a:xfrm>
                  <a:off x="11736959" y="4054702"/>
                  <a:ext cx="67680" cy="127080"/>
                </a:xfrm>
                <a:prstGeom prst="rect">
                  <a:avLst/>
                </a:prstGeom>
              </p:spPr>
            </p:pic>
          </mc:Fallback>
        </mc:AlternateContent>
        <mc:AlternateContent xmlns:mc="http://schemas.openxmlformats.org/markup-compatibility/2006" xmlns:p14="http://schemas.microsoft.com/office/powerpoint/2010/main">
          <mc:Choice Requires="p14">
            <p:contentPart p14:bwMode="auto" r:id="rId279">
              <p14:nvContentPartPr>
                <p14:cNvPr id="159" name="Ink 158">
                  <a:extLst>
                    <a:ext uri="{FF2B5EF4-FFF2-40B4-BE49-F238E27FC236}">
                      <a16:creationId xmlns:a16="http://schemas.microsoft.com/office/drawing/2014/main" id="{1D8B0F2C-F0AA-FDB7-D93A-60CAF4A7A46F}"/>
                    </a:ext>
                  </a:extLst>
                </p14:cNvPr>
                <p14:cNvContentPartPr/>
                <p14:nvPr/>
              </p14:nvContentPartPr>
              <p14:xfrm>
                <a:off x="11756399" y="4025182"/>
                <a:ext cx="121320" cy="203760"/>
              </p14:xfrm>
            </p:contentPart>
          </mc:Choice>
          <mc:Fallback xmlns="">
            <p:pic>
              <p:nvPicPr>
                <p:cNvPr id="159" name="Ink 158">
                  <a:extLst>
                    <a:ext uri="{FF2B5EF4-FFF2-40B4-BE49-F238E27FC236}">
                      <a16:creationId xmlns:a16="http://schemas.microsoft.com/office/drawing/2014/main" id="{1D8B0F2C-F0AA-FDB7-D93A-60CAF4A7A46F}"/>
                    </a:ext>
                  </a:extLst>
                </p:cNvPr>
                <p:cNvPicPr/>
                <p:nvPr/>
              </p:nvPicPr>
              <p:blipFill>
                <a:blip r:embed="rId280"/>
                <a:stretch>
                  <a:fillRect/>
                </a:stretch>
              </p:blipFill>
              <p:spPr>
                <a:xfrm>
                  <a:off x="11747399" y="4016182"/>
                  <a:ext cx="138960" cy="221400"/>
                </a:xfrm>
                <a:prstGeom prst="rect">
                  <a:avLst/>
                </a:prstGeom>
              </p:spPr>
            </p:pic>
          </mc:Fallback>
        </mc:AlternateContent>
        <mc:AlternateContent xmlns:mc="http://schemas.openxmlformats.org/markup-compatibility/2006" xmlns:p14="http://schemas.microsoft.com/office/powerpoint/2010/main">
          <mc:Choice Requires="p14">
            <p:contentPart p14:bwMode="auto" r:id="rId281">
              <p14:nvContentPartPr>
                <p14:cNvPr id="165" name="Ink 164">
                  <a:extLst>
                    <a:ext uri="{FF2B5EF4-FFF2-40B4-BE49-F238E27FC236}">
                      <a16:creationId xmlns:a16="http://schemas.microsoft.com/office/drawing/2014/main" id="{6E1E2715-AACA-6AA8-03E8-F3393D119AAA}"/>
                    </a:ext>
                  </a:extLst>
                </p14:cNvPr>
                <p14:cNvContentPartPr/>
                <p14:nvPr/>
              </p14:nvContentPartPr>
              <p14:xfrm>
                <a:off x="10868279" y="3534862"/>
                <a:ext cx="79920" cy="496080"/>
              </p14:xfrm>
            </p:contentPart>
          </mc:Choice>
          <mc:Fallback xmlns="">
            <p:pic>
              <p:nvPicPr>
                <p:cNvPr id="165" name="Ink 164">
                  <a:extLst>
                    <a:ext uri="{FF2B5EF4-FFF2-40B4-BE49-F238E27FC236}">
                      <a16:creationId xmlns:a16="http://schemas.microsoft.com/office/drawing/2014/main" id="{6E1E2715-AACA-6AA8-03E8-F3393D119AAA}"/>
                    </a:ext>
                  </a:extLst>
                </p:cNvPr>
                <p:cNvPicPr/>
                <p:nvPr/>
              </p:nvPicPr>
              <p:blipFill>
                <a:blip r:embed="rId282"/>
                <a:stretch>
                  <a:fillRect/>
                </a:stretch>
              </p:blipFill>
              <p:spPr>
                <a:xfrm>
                  <a:off x="10859279" y="3525862"/>
                  <a:ext cx="97560" cy="513720"/>
                </a:xfrm>
                <a:prstGeom prst="rect">
                  <a:avLst/>
                </a:prstGeom>
              </p:spPr>
            </p:pic>
          </mc:Fallback>
        </mc:AlternateContent>
        <mc:AlternateContent xmlns:mc="http://schemas.openxmlformats.org/markup-compatibility/2006" xmlns:p14="http://schemas.microsoft.com/office/powerpoint/2010/main">
          <mc:Choice Requires="p14">
            <p:contentPart p14:bwMode="auto" r:id="rId283">
              <p14:nvContentPartPr>
                <p14:cNvPr id="166" name="Ink 165">
                  <a:extLst>
                    <a:ext uri="{FF2B5EF4-FFF2-40B4-BE49-F238E27FC236}">
                      <a16:creationId xmlns:a16="http://schemas.microsoft.com/office/drawing/2014/main" id="{FC085291-1406-6AD8-3D7E-52017E1B5A44}"/>
                    </a:ext>
                  </a:extLst>
                </p14:cNvPr>
                <p14:cNvContentPartPr/>
                <p14:nvPr/>
              </p14:nvContentPartPr>
              <p14:xfrm>
                <a:off x="10816799" y="3562582"/>
                <a:ext cx="217080" cy="183240"/>
              </p14:xfrm>
            </p:contentPart>
          </mc:Choice>
          <mc:Fallback xmlns="">
            <p:pic>
              <p:nvPicPr>
                <p:cNvPr id="166" name="Ink 165">
                  <a:extLst>
                    <a:ext uri="{FF2B5EF4-FFF2-40B4-BE49-F238E27FC236}">
                      <a16:creationId xmlns:a16="http://schemas.microsoft.com/office/drawing/2014/main" id="{FC085291-1406-6AD8-3D7E-52017E1B5A44}"/>
                    </a:ext>
                  </a:extLst>
                </p:cNvPr>
                <p:cNvPicPr/>
                <p:nvPr/>
              </p:nvPicPr>
              <p:blipFill>
                <a:blip r:embed="rId284"/>
                <a:stretch>
                  <a:fillRect/>
                </a:stretch>
              </p:blipFill>
              <p:spPr>
                <a:xfrm>
                  <a:off x="10808159" y="3553582"/>
                  <a:ext cx="234720" cy="200880"/>
                </a:xfrm>
                <a:prstGeom prst="rect">
                  <a:avLst/>
                </a:prstGeom>
              </p:spPr>
            </p:pic>
          </mc:Fallback>
        </mc:AlternateContent>
        <mc:AlternateContent xmlns:mc="http://schemas.openxmlformats.org/markup-compatibility/2006" xmlns:p14="http://schemas.microsoft.com/office/powerpoint/2010/main">
          <mc:Choice Requires="p14">
            <p:contentPart p14:bwMode="auto" r:id="rId285">
              <p14:nvContentPartPr>
                <p14:cNvPr id="163" name="Ink 162">
                  <a:extLst>
                    <a:ext uri="{FF2B5EF4-FFF2-40B4-BE49-F238E27FC236}">
                      <a16:creationId xmlns:a16="http://schemas.microsoft.com/office/drawing/2014/main" id="{0B5ADFD8-B91B-2744-8E8E-1CC9B1E6AA1B}"/>
                    </a:ext>
                  </a:extLst>
                </p14:cNvPr>
                <p14:cNvContentPartPr/>
                <p14:nvPr/>
              </p14:nvContentPartPr>
              <p14:xfrm>
                <a:off x="10518719" y="2202142"/>
                <a:ext cx="68760" cy="579600"/>
              </p14:xfrm>
            </p:contentPart>
          </mc:Choice>
          <mc:Fallback xmlns="">
            <p:pic>
              <p:nvPicPr>
                <p:cNvPr id="163" name="Ink 162">
                  <a:extLst>
                    <a:ext uri="{FF2B5EF4-FFF2-40B4-BE49-F238E27FC236}">
                      <a16:creationId xmlns:a16="http://schemas.microsoft.com/office/drawing/2014/main" id="{0B5ADFD8-B91B-2744-8E8E-1CC9B1E6AA1B}"/>
                    </a:ext>
                  </a:extLst>
                </p:cNvPr>
                <p:cNvPicPr/>
                <p:nvPr/>
              </p:nvPicPr>
              <p:blipFill>
                <a:blip r:embed="rId286"/>
                <a:stretch>
                  <a:fillRect/>
                </a:stretch>
              </p:blipFill>
              <p:spPr>
                <a:xfrm>
                  <a:off x="10509719" y="2193502"/>
                  <a:ext cx="86400" cy="597240"/>
                </a:xfrm>
                <a:prstGeom prst="rect">
                  <a:avLst/>
                </a:prstGeom>
              </p:spPr>
            </p:pic>
          </mc:Fallback>
        </mc:AlternateContent>
        <mc:AlternateContent xmlns:mc="http://schemas.openxmlformats.org/markup-compatibility/2006" xmlns:p14="http://schemas.microsoft.com/office/powerpoint/2010/main">
          <mc:Choice Requires="p14">
            <p:contentPart p14:bwMode="auto" r:id="rId287">
              <p14:nvContentPartPr>
                <p14:cNvPr id="164" name="Ink 163">
                  <a:extLst>
                    <a:ext uri="{FF2B5EF4-FFF2-40B4-BE49-F238E27FC236}">
                      <a16:creationId xmlns:a16="http://schemas.microsoft.com/office/drawing/2014/main" id="{DD8D9E79-96C0-B5B3-4984-01E227D148A4}"/>
                    </a:ext>
                  </a:extLst>
                </p14:cNvPr>
                <p14:cNvContentPartPr/>
                <p14:nvPr/>
              </p14:nvContentPartPr>
              <p14:xfrm>
                <a:off x="10473719" y="2704342"/>
                <a:ext cx="234360" cy="99000"/>
              </p14:xfrm>
            </p:contentPart>
          </mc:Choice>
          <mc:Fallback xmlns="">
            <p:pic>
              <p:nvPicPr>
                <p:cNvPr id="164" name="Ink 163">
                  <a:extLst>
                    <a:ext uri="{FF2B5EF4-FFF2-40B4-BE49-F238E27FC236}">
                      <a16:creationId xmlns:a16="http://schemas.microsoft.com/office/drawing/2014/main" id="{DD8D9E79-96C0-B5B3-4984-01E227D148A4}"/>
                    </a:ext>
                  </a:extLst>
                </p:cNvPr>
                <p:cNvPicPr/>
                <p:nvPr/>
              </p:nvPicPr>
              <p:blipFill>
                <a:blip r:embed="rId288"/>
                <a:stretch>
                  <a:fillRect/>
                </a:stretch>
              </p:blipFill>
              <p:spPr>
                <a:xfrm>
                  <a:off x="10465079" y="2695342"/>
                  <a:ext cx="252000" cy="116640"/>
                </a:xfrm>
                <a:prstGeom prst="rect">
                  <a:avLst/>
                </a:prstGeom>
              </p:spPr>
            </p:pic>
          </mc:Fallback>
        </mc:AlternateContent>
        <mc:AlternateContent xmlns:mc="http://schemas.openxmlformats.org/markup-compatibility/2006" xmlns:p14="http://schemas.microsoft.com/office/powerpoint/2010/main">
          <mc:Choice Requires="p14">
            <p:contentPart p14:bwMode="auto" r:id="rId289">
              <p14:nvContentPartPr>
                <p14:cNvPr id="167" name="Ink 166">
                  <a:extLst>
                    <a:ext uri="{FF2B5EF4-FFF2-40B4-BE49-F238E27FC236}">
                      <a16:creationId xmlns:a16="http://schemas.microsoft.com/office/drawing/2014/main" id="{1B22A3F0-3B30-5361-8670-CFFC128E854D}"/>
                    </a:ext>
                  </a:extLst>
                </p14:cNvPr>
                <p14:cNvContentPartPr/>
                <p14:nvPr/>
              </p14:nvContentPartPr>
              <p14:xfrm>
                <a:off x="10604039" y="2859502"/>
                <a:ext cx="25560" cy="301680"/>
              </p14:xfrm>
            </p:contentPart>
          </mc:Choice>
          <mc:Fallback xmlns="">
            <p:pic>
              <p:nvPicPr>
                <p:cNvPr id="167" name="Ink 166">
                  <a:extLst>
                    <a:ext uri="{FF2B5EF4-FFF2-40B4-BE49-F238E27FC236}">
                      <a16:creationId xmlns:a16="http://schemas.microsoft.com/office/drawing/2014/main" id="{1B22A3F0-3B30-5361-8670-CFFC128E854D}"/>
                    </a:ext>
                  </a:extLst>
                </p:cNvPr>
                <p:cNvPicPr/>
                <p:nvPr/>
              </p:nvPicPr>
              <p:blipFill>
                <a:blip r:embed="rId290"/>
                <a:stretch>
                  <a:fillRect/>
                </a:stretch>
              </p:blipFill>
              <p:spPr>
                <a:xfrm>
                  <a:off x="10595399" y="2850862"/>
                  <a:ext cx="43200" cy="319320"/>
                </a:xfrm>
                <a:prstGeom prst="rect">
                  <a:avLst/>
                </a:prstGeom>
              </p:spPr>
            </p:pic>
          </mc:Fallback>
        </mc:AlternateContent>
        <mc:AlternateContent xmlns:mc="http://schemas.openxmlformats.org/markup-compatibility/2006" xmlns:p14="http://schemas.microsoft.com/office/powerpoint/2010/main">
          <mc:Choice Requires="p14">
            <p:contentPart p14:bwMode="auto" r:id="rId291">
              <p14:nvContentPartPr>
                <p14:cNvPr id="168" name="Ink 167">
                  <a:extLst>
                    <a:ext uri="{FF2B5EF4-FFF2-40B4-BE49-F238E27FC236}">
                      <a16:creationId xmlns:a16="http://schemas.microsoft.com/office/drawing/2014/main" id="{B6FA35BC-7C24-046A-E2AB-6D55A59E0A6A}"/>
                    </a:ext>
                  </a:extLst>
                </p14:cNvPr>
                <p14:cNvContentPartPr/>
                <p14:nvPr/>
              </p14:nvContentPartPr>
              <p14:xfrm>
                <a:off x="10726799" y="2998822"/>
                <a:ext cx="235440" cy="105120"/>
              </p14:xfrm>
            </p:contentPart>
          </mc:Choice>
          <mc:Fallback xmlns="">
            <p:pic>
              <p:nvPicPr>
                <p:cNvPr id="168" name="Ink 167">
                  <a:extLst>
                    <a:ext uri="{FF2B5EF4-FFF2-40B4-BE49-F238E27FC236}">
                      <a16:creationId xmlns:a16="http://schemas.microsoft.com/office/drawing/2014/main" id="{B6FA35BC-7C24-046A-E2AB-6D55A59E0A6A}"/>
                    </a:ext>
                  </a:extLst>
                </p:cNvPr>
                <p:cNvPicPr/>
                <p:nvPr/>
              </p:nvPicPr>
              <p:blipFill>
                <a:blip r:embed="rId292"/>
                <a:stretch>
                  <a:fillRect/>
                </a:stretch>
              </p:blipFill>
              <p:spPr>
                <a:xfrm>
                  <a:off x="10717799" y="2989822"/>
                  <a:ext cx="253080" cy="122760"/>
                </a:xfrm>
                <a:prstGeom prst="rect">
                  <a:avLst/>
                </a:prstGeom>
              </p:spPr>
            </p:pic>
          </mc:Fallback>
        </mc:AlternateContent>
        <mc:AlternateContent xmlns:mc="http://schemas.openxmlformats.org/markup-compatibility/2006" xmlns:p14="http://schemas.microsoft.com/office/powerpoint/2010/main">
          <mc:Choice Requires="p14">
            <p:contentPart p14:bwMode="auto" r:id="rId293">
              <p14:nvContentPartPr>
                <p14:cNvPr id="169" name="Ink 168">
                  <a:extLst>
                    <a:ext uri="{FF2B5EF4-FFF2-40B4-BE49-F238E27FC236}">
                      <a16:creationId xmlns:a16="http://schemas.microsoft.com/office/drawing/2014/main" id="{73D518E6-000A-0AFF-7C98-818CC15657A7}"/>
                    </a:ext>
                  </a:extLst>
                </p14:cNvPr>
                <p14:cNvContentPartPr/>
                <p14:nvPr/>
              </p14:nvContentPartPr>
              <p14:xfrm>
                <a:off x="11133239" y="2937262"/>
                <a:ext cx="140760" cy="169560"/>
              </p14:xfrm>
            </p:contentPart>
          </mc:Choice>
          <mc:Fallback xmlns="">
            <p:pic>
              <p:nvPicPr>
                <p:cNvPr id="169" name="Ink 168">
                  <a:extLst>
                    <a:ext uri="{FF2B5EF4-FFF2-40B4-BE49-F238E27FC236}">
                      <a16:creationId xmlns:a16="http://schemas.microsoft.com/office/drawing/2014/main" id="{73D518E6-000A-0AFF-7C98-818CC15657A7}"/>
                    </a:ext>
                  </a:extLst>
                </p:cNvPr>
                <p:cNvPicPr/>
                <p:nvPr/>
              </p:nvPicPr>
              <p:blipFill>
                <a:blip r:embed="rId294"/>
                <a:stretch>
                  <a:fillRect/>
                </a:stretch>
              </p:blipFill>
              <p:spPr>
                <a:xfrm>
                  <a:off x="11124599" y="2928262"/>
                  <a:ext cx="158400" cy="187200"/>
                </a:xfrm>
                <a:prstGeom prst="rect">
                  <a:avLst/>
                </a:prstGeom>
              </p:spPr>
            </p:pic>
          </mc:Fallback>
        </mc:AlternateContent>
        <mc:AlternateContent xmlns:mc="http://schemas.openxmlformats.org/markup-compatibility/2006" xmlns:p14="http://schemas.microsoft.com/office/powerpoint/2010/main">
          <mc:Choice Requires="p14">
            <p:contentPart p14:bwMode="auto" r:id="rId295">
              <p14:nvContentPartPr>
                <p14:cNvPr id="170" name="Ink 169">
                  <a:extLst>
                    <a:ext uri="{FF2B5EF4-FFF2-40B4-BE49-F238E27FC236}">
                      <a16:creationId xmlns:a16="http://schemas.microsoft.com/office/drawing/2014/main" id="{BB08DB63-B988-181A-B4E8-3BF3239E2BBD}"/>
                    </a:ext>
                  </a:extLst>
                </p14:cNvPr>
                <p14:cNvContentPartPr/>
                <p14:nvPr/>
              </p14:nvContentPartPr>
              <p14:xfrm>
                <a:off x="11291279" y="2940142"/>
                <a:ext cx="120960" cy="147240"/>
              </p14:xfrm>
            </p:contentPart>
          </mc:Choice>
          <mc:Fallback xmlns="">
            <p:pic>
              <p:nvPicPr>
                <p:cNvPr id="170" name="Ink 169">
                  <a:extLst>
                    <a:ext uri="{FF2B5EF4-FFF2-40B4-BE49-F238E27FC236}">
                      <a16:creationId xmlns:a16="http://schemas.microsoft.com/office/drawing/2014/main" id="{BB08DB63-B988-181A-B4E8-3BF3239E2BBD}"/>
                    </a:ext>
                  </a:extLst>
                </p:cNvPr>
                <p:cNvPicPr/>
                <p:nvPr/>
              </p:nvPicPr>
              <p:blipFill>
                <a:blip r:embed="rId296"/>
                <a:stretch>
                  <a:fillRect/>
                </a:stretch>
              </p:blipFill>
              <p:spPr>
                <a:xfrm>
                  <a:off x="11282639" y="2931502"/>
                  <a:ext cx="138600" cy="164880"/>
                </a:xfrm>
                <a:prstGeom prst="rect">
                  <a:avLst/>
                </a:prstGeom>
              </p:spPr>
            </p:pic>
          </mc:Fallback>
        </mc:AlternateContent>
        <mc:AlternateContent xmlns:mc="http://schemas.openxmlformats.org/markup-compatibility/2006" xmlns:p14="http://schemas.microsoft.com/office/powerpoint/2010/main">
          <mc:Choice Requires="p14">
            <p:contentPart p14:bwMode="auto" r:id="rId297">
              <p14:nvContentPartPr>
                <p14:cNvPr id="171" name="Ink 170">
                  <a:extLst>
                    <a:ext uri="{FF2B5EF4-FFF2-40B4-BE49-F238E27FC236}">
                      <a16:creationId xmlns:a16="http://schemas.microsoft.com/office/drawing/2014/main" id="{1142B173-1C34-F7DB-F237-3B1F784D1116}"/>
                    </a:ext>
                  </a:extLst>
                </p14:cNvPr>
                <p14:cNvContentPartPr/>
                <p14:nvPr/>
              </p14:nvContentPartPr>
              <p14:xfrm>
                <a:off x="11482079" y="2921062"/>
                <a:ext cx="12600" cy="175320"/>
              </p14:xfrm>
            </p:contentPart>
          </mc:Choice>
          <mc:Fallback xmlns="">
            <p:pic>
              <p:nvPicPr>
                <p:cNvPr id="171" name="Ink 170">
                  <a:extLst>
                    <a:ext uri="{FF2B5EF4-FFF2-40B4-BE49-F238E27FC236}">
                      <a16:creationId xmlns:a16="http://schemas.microsoft.com/office/drawing/2014/main" id="{1142B173-1C34-F7DB-F237-3B1F784D1116}"/>
                    </a:ext>
                  </a:extLst>
                </p:cNvPr>
                <p:cNvPicPr/>
                <p:nvPr/>
              </p:nvPicPr>
              <p:blipFill>
                <a:blip r:embed="rId298"/>
                <a:stretch>
                  <a:fillRect/>
                </a:stretch>
              </p:blipFill>
              <p:spPr>
                <a:xfrm>
                  <a:off x="11473079" y="2912422"/>
                  <a:ext cx="30240" cy="192960"/>
                </a:xfrm>
                <a:prstGeom prst="rect">
                  <a:avLst/>
                </a:prstGeom>
              </p:spPr>
            </p:pic>
          </mc:Fallback>
        </mc:AlternateContent>
        <mc:AlternateContent xmlns:mc="http://schemas.openxmlformats.org/markup-compatibility/2006" xmlns:p14="http://schemas.microsoft.com/office/powerpoint/2010/main">
          <mc:Choice Requires="p14">
            <p:contentPart p14:bwMode="auto" r:id="rId299">
              <p14:nvContentPartPr>
                <p14:cNvPr id="172" name="Ink 171">
                  <a:extLst>
                    <a:ext uri="{FF2B5EF4-FFF2-40B4-BE49-F238E27FC236}">
                      <a16:creationId xmlns:a16="http://schemas.microsoft.com/office/drawing/2014/main" id="{29EFB9C9-D259-85A0-27D9-E154A6EE89F4}"/>
                    </a:ext>
                  </a:extLst>
                </p14:cNvPr>
                <p14:cNvContentPartPr/>
                <p14:nvPr/>
              </p14:nvContentPartPr>
              <p14:xfrm>
                <a:off x="11481719" y="2896222"/>
                <a:ext cx="121320" cy="180000"/>
              </p14:xfrm>
            </p:contentPart>
          </mc:Choice>
          <mc:Fallback xmlns="">
            <p:pic>
              <p:nvPicPr>
                <p:cNvPr id="172" name="Ink 171">
                  <a:extLst>
                    <a:ext uri="{FF2B5EF4-FFF2-40B4-BE49-F238E27FC236}">
                      <a16:creationId xmlns:a16="http://schemas.microsoft.com/office/drawing/2014/main" id="{29EFB9C9-D259-85A0-27D9-E154A6EE89F4}"/>
                    </a:ext>
                  </a:extLst>
                </p:cNvPr>
                <p:cNvPicPr/>
                <p:nvPr/>
              </p:nvPicPr>
              <p:blipFill>
                <a:blip r:embed="rId300"/>
                <a:stretch>
                  <a:fillRect/>
                </a:stretch>
              </p:blipFill>
              <p:spPr>
                <a:xfrm>
                  <a:off x="11473079" y="2887222"/>
                  <a:ext cx="138960" cy="197640"/>
                </a:xfrm>
                <a:prstGeom prst="rect">
                  <a:avLst/>
                </a:prstGeom>
              </p:spPr>
            </p:pic>
          </mc:Fallback>
        </mc:AlternateContent>
        <mc:AlternateContent xmlns:mc="http://schemas.openxmlformats.org/markup-compatibility/2006" xmlns:p14="http://schemas.microsoft.com/office/powerpoint/2010/main">
          <mc:Choice Requires="p14">
            <p:contentPart p14:bwMode="auto" r:id="rId301">
              <p14:nvContentPartPr>
                <p14:cNvPr id="173" name="Ink 172">
                  <a:extLst>
                    <a:ext uri="{FF2B5EF4-FFF2-40B4-BE49-F238E27FC236}">
                      <a16:creationId xmlns:a16="http://schemas.microsoft.com/office/drawing/2014/main" id="{ADB11420-67DE-AA36-834F-305F2EB85A0E}"/>
                    </a:ext>
                  </a:extLst>
                </p14:cNvPr>
                <p14:cNvContentPartPr/>
                <p14:nvPr/>
              </p14:nvContentPartPr>
              <p14:xfrm>
                <a:off x="11721119" y="2892262"/>
                <a:ext cx="89280" cy="187560"/>
              </p14:xfrm>
            </p:contentPart>
          </mc:Choice>
          <mc:Fallback xmlns="">
            <p:pic>
              <p:nvPicPr>
                <p:cNvPr id="173" name="Ink 172">
                  <a:extLst>
                    <a:ext uri="{FF2B5EF4-FFF2-40B4-BE49-F238E27FC236}">
                      <a16:creationId xmlns:a16="http://schemas.microsoft.com/office/drawing/2014/main" id="{ADB11420-67DE-AA36-834F-305F2EB85A0E}"/>
                    </a:ext>
                  </a:extLst>
                </p:cNvPr>
                <p:cNvPicPr/>
                <p:nvPr/>
              </p:nvPicPr>
              <p:blipFill>
                <a:blip r:embed="rId302"/>
                <a:stretch>
                  <a:fillRect/>
                </a:stretch>
              </p:blipFill>
              <p:spPr>
                <a:xfrm>
                  <a:off x="11712119" y="2883622"/>
                  <a:ext cx="106920" cy="205200"/>
                </a:xfrm>
                <a:prstGeom prst="rect">
                  <a:avLst/>
                </a:prstGeom>
              </p:spPr>
            </p:pic>
          </mc:Fallback>
        </mc:AlternateContent>
        <mc:AlternateContent xmlns:mc="http://schemas.openxmlformats.org/markup-compatibility/2006" xmlns:p14="http://schemas.microsoft.com/office/powerpoint/2010/main">
          <mc:Choice Requires="p14">
            <p:contentPart p14:bwMode="auto" r:id="rId303">
              <p14:nvContentPartPr>
                <p14:cNvPr id="174" name="Ink 173">
                  <a:extLst>
                    <a:ext uri="{FF2B5EF4-FFF2-40B4-BE49-F238E27FC236}">
                      <a16:creationId xmlns:a16="http://schemas.microsoft.com/office/drawing/2014/main" id="{C16EC822-4305-6D06-88E7-C83EFF2F60BD}"/>
                    </a:ext>
                  </a:extLst>
                </p14:cNvPr>
                <p14:cNvContentPartPr/>
                <p14:nvPr/>
              </p14:nvContentPartPr>
              <p14:xfrm>
                <a:off x="11746319" y="2800462"/>
                <a:ext cx="16200" cy="347400"/>
              </p14:xfrm>
            </p:contentPart>
          </mc:Choice>
          <mc:Fallback xmlns="">
            <p:pic>
              <p:nvPicPr>
                <p:cNvPr id="174" name="Ink 173">
                  <a:extLst>
                    <a:ext uri="{FF2B5EF4-FFF2-40B4-BE49-F238E27FC236}">
                      <a16:creationId xmlns:a16="http://schemas.microsoft.com/office/drawing/2014/main" id="{C16EC822-4305-6D06-88E7-C83EFF2F60BD}"/>
                    </a:ext>
                  </a:extLst>
                </p:cNvPr>
                <p:cNvPicPr/>
                <p:nvPr/>
              </p:nvPicPr>
              <p:blipFill>
                <a:blip r:embed="rId304"/>
                <a:stretch>
                  <a:fillRect/>
                </a:stretch>
              </p:blipFill>
              <p:spPr>
                <a:xfrm>
                  <a:off x="11737319" y="2791822"/>
                  <a:ext cx="33840" cy="365040"/>
                </a:xfrm>
                <a:prstGeom prst="rect">
                  <a:avLst/>
                </a:prstGeom>
              </p:spPr>
            </p:pic>
          </mc:Fallback>
        </mc:AlternateContent>
        <mc:AlternateContent xmlns:mc="http://schemas.openxmlformats.org/markup-compatibility/2006" xmlns:p14="http://schemas.microsoft.com/office/powerpoint/2010/main">
          <mc:Choice Requires="p14">
            <p:contentPart p14:bwMode="auto" r:id="rId305">
              <p14:nvContentPartPr>
                <p14:cNvPr id="175" name="Ink 174">
                  <a:extLst>
                    <a:ext uri="{FF2B5EF4-FFF2-40B4-BE49-F238E27FC236}">
                      <a16:creationId xmlns:a16="http://schemas.microsoft.com/office/drawing/2014/main" id="{24CD57AE-22EF-5CA6-9887-E4C65842E669}"/>
                    </a:ext>
                  </a:extLst>
                </p14:cNvPr>
                <p14:cNvContentPartPr/>
                <p14:nvPr/>
              </p14:nvContentPartPr>
              <p14:xfrm>
                <a:off x="10494599" y="3294382"/>
                <a:ext cx="1536120" cy="23040"/>
              </p14:xfrm>
            </p:contentPart>
          </mc:Choice>
          <mc:Fallback xmlns="">
            <p:pic>
              <p:nvPicPr>
                <p:cNvPr id="175" name="Ink 174">
                  <a:extLst>
                    <a:ext uri="{FF2B5EF4-FFF2-40B4-BE49-F238E27FC236}">
                      <a16:creationId xmlns:a16="http://schemas.microsoft.com/office/drawing/2014/main" id="{24CD57AE-22EF-5CA6-9887-E4C65842E669}"/>
                    </a:ext>
                  </a:extLst>
                </p:cNvPr>
                <p:cNvPicPr/>
                <p:nvPr/>
              </p:nvPicPr>
              <p:blipFill>
                <a:blip r:embed="rId306"/>
                <a:stretch>
                  <a:fillRect/>
                </a:stretch>
              </p:blipFill>
              <p:spPr>
                <a:xfrm>
                  <a:off x="10485599" y="3285742"/>
                  <a:ext cx="1553760" cy="40680"/>
                </a:xfrm>
                <a:prstGeom prst="rect">
                  <a:avLst/>
                </a:prstGeom>
              </p:spPr>
            </p:pic>
          </mc:Fallback>
        </mc:AlternateContent>
        <mc:AlternateContent xmlns:mc="http://schemas.openxmlformats.org/markup-compatibility/2006" xmlns:p14="http://schemas.microsoft.com/office/powerpoint/2010/main">
          <mc:Choice Requires="p14">
            <p:contentPart p14:bwMode="auto" r:id="rId307">
              <p14:nvContentPartPr>
                <p14:cNvPr id="178" name="Ink 177">
                  <a:extLst>
                    <a:ext uri="{FF2B5EF4-FFF2-40B4-BE49-F238E27FC236}">
                      <a16:creationId xmlns:a16="http://schemas.microsoft.com/office/drawing/2014/main" id="{DDC5AE10-E82C-1E18-578C-DB955C2E20EA}"/>
                    </a:ext>
                  </a:extLst>
                </p14:cNvPr>
                <p14:cNvContentPartPr/>
                <p14:nvPr/>
              </p14:nvContentPartPr>
              <p14:xfrm>
                <a:off x="8258279" y="2476102"/>
                <a:ext cx="259200" cy="739080"/>
              </p14:xfrm>
            </p:contentPart>
          </mc:Choice>
          <mc:Fallback xmlns="">
            <p:pic>
              <p:nvPicPr>
                <p:cNvPr id="178" name="Ink 177">
                  <a:extLst>
                    <a:ext uri="{FF2B5EF4-FFF2-40B4-BE49-F238E27FC236}">
                      <a16:creationId xmlns:a16="http://schemas.microsoft.com/office/drawing/2014/main" id="{DDC5AE10-E82C-1E18-578C-DB955C2E20EA}"/>
                    </a:ext>
                  </a:extLst>
                </p:cNvPr>
                <p:cNvPicPr/>
                <p:nvPr/>
              </p:nvPicPr>
              <p:blipFill>
                <a:blip r:embed="rId308"/>
                <a:stretch>
                  <a:fillRect/>
                </a:stretch>
              </p:blipFill>
              <p:spPr>
                <a:xfrm>
                  <a:off x="8249279" y="2467462"/>
                  <a:ext cx="276840" cy="756720"/>
                </a:xfrm>
                <a:prstGeom prst="rect">
                  <a:avLst/>
                </a:prstGeom>
              </p:spPr>
            </p:pic>
          </mc:Fallback>
        </mc:AlternateContent>
        <mc:AlternateContent xmlns:mc="http://schemas.openxmlformats.org/markup-compatibility/2006" xmlns:p14="http://schemas.microsoft.com/office/powerpoint/2010/main">
          <mc:Choice Requires="p14">
            <p:contentPart p14:bwMode="auto" r:id="rId309">
              <p14:nvContentPartPr>
                <p14:cNvPr id="179" name="Ink 178">
                  <a:extLst>
                    <a:ext uri="{FF2B5EF4-FFF2-40B4-BE49-F238E27FC236}">
                      <a16:creationId xmlns:a16="http://schemas.microsoft.com/office/drawing/2014/main" id="{A4CDEF1C-BC16-3004-FE6D-EC9A9675EE82}"/>
                    </a:ext>
                  </a:extLst>
                </p14:cNvPr>
                <p14:cNvContentPartPr/>
                <p14:nvPr/>
              </p14:nvContentPartPr>
              <p14:xfrm>
                <a:off x="8284559" y="2696062"/>
                <a:ext cx="615960" cy="306720"/>
              </p14:xfrm>
            </p:contentPart>
          </mc:Choice>
          <mc:Fallback xmlns="">
            <p:pic>
              <p:nvPicPr>
                <p:cNvPr id="179" name="Ink 178">
                  <a:extLst>
                    <a:ext uri="{FF2B5EF4-FFF2-40B4-BE49-F238E27FC236}">
                      <a16:creationId xmlns:a16="http://schemas.microsoft.com/office/drawing/2014/main" id="{A4CDEF1C-BC16-3004-FE6D-EC9A9675EE82}"/>
                    </a:ext>
                  </a:extLst>
                </p:cNvPr>
                <p:cNvPicPr/>
                <p:nvPr/>
              </p:nvPicPr>
              <p:blipFill>
                <a:blip r:embed="rId310"/>
                <a:stretch>
                  <a:fillRect/>
                </a:stretch>
              </p:blipFill>
              <p:spPr>
                <a:xfrm>
                  <a:off x="8275559" y="2687422"/>
                  <a:ext cx="633600" cy="324360"/>
                </a:xfrm>
                <a:prstGeom prst="rect">
                  <a:avLst/>
                </a:prstGeom>
              </p:spPr>
            </p:pic>
          </mc:Fallback>
        </mc:AlternateContent>
        <mc:AlternateContent xmlns:mc="http://schemas.openxmlformats.org/markup-compatibility/2006" xmlns:p14="http://schemas.microsoft.com/office/powerpoint/2010/main">
          <mc:Choice Requires="p14">
            <p:contentPart p14:bwMode="auto" r:id="rId311">
              <p14:nvContentPartPr>
                <p14:cNvPr id="180" name="Ink 179">
                  <a:extLst>
                    <a:ext uri="{FF2B5EF4-FFF2-40B4-BE49-F238E27FC236}">
                      <a16:creationId xmlns:a16="http://schemas.microsoft.com/office/drawing/2014/main" id="{9C994086-8A18-0065-C8E0-235435873084}"/>
                    </a:ext>
                  </a:extLst>
                </p14:cNvPr>
                <p14:cNvContentPartPr/>
                <p14:nvPr/>
              </p14:nvContentPartPr>
              <p14:xfrm>
                <a:off x="9004559" y="2741782"/>
                <a:ext cx="151200" cy="234720"/>
              </p14:xfrm>
            </p:contentPart>
          </mc:Choice>
          <mc:Fallback xmlns="">
            <p:pic>
              <p:nvPicPr>
                <p:cNvPr id="180" name="Ink 179">
                  <a:extLst>
                    <a:ext uri="{FF2B5EF4-FFF2-40B4-BE49-F238E27FC236}">
                      <a16:creationId xmlns:a16="http://schemas.microsoft.com/office/drawing/2014/main" id="{9C994086-8A18-0065-C8E0-235435873084}"/>
                    </a:ext>
                  </a:extLst>
                </p:cNvPr>
                <p:cNvPicPr/>
                <p:nvPr/>
              </p:nvPicPr>
              <p:blipFill>
                <a:blip r:embed="rId312"/>
                <a:stretch>
                  <a:fillRect/>
                </a:stretch>
              </p:blipFill>
              <p:spPr>
                <a:xfrm>
                  <a:off x="8995559" y="2732782"/>
                  <a:ext cx="168840" cy="252360"/>
                </a:xfrm>
                <a:prstGeom prst="rect">
                  <a:avLst/>
                </a:prstGeom>
              </p:spPr>
            </p:pic>
          </mc:Fallback>
        </mc:AlternateContent>
        <mc:AlternateContent xmlns:mc="http://schemas.openxmlformats.org/markup-compatibility/2006" xmlns:p14="http://schemas.microsoft.com/office/powerpoint/2010/main">
          <mc:Choice Requires="p14">
            <p:contentPart p14:bwMode="auto" r:id="rId313">
              <p14:nvContentPartPr>
                <p14:cNvPr id="181" name="Ink 180">
                  <a:extLst>
                    <a:ext uri="{FF2B5EF4-FFF2-40B4-BE49-F238E27FC236}">
                      <a16:creationId xmlns:a16="http://schemas.microsoft.com/office/drawing/2014/main" id="{BB18D9E9-E0A6-086D-AE69-1E57ED5A083B}"/>
                    </a:ext>
                  </a:extLst>
                </p14:cNvPr>
                <p14:cNvContentPartPr/>
                <p14:nvPr/>
              </p14:nvContentPartPr>
              <p14:xfrm>
                <a:off x="9143879" y="2664742"/>
                <a:ext cx="90000" cy="278280"/>
              </p14:xfrm>
            </p:contentPart>
          </mc:Choice>
          <mc:Fallback xmlns="">
            <p:pic>
              <p:nvPicPr>
                <p:cNvPr id="181" name="Ink 180">
                  <a:extLst>
                    <a:ext uri="{FF2B5EF4-FFF2-40B4-BE49-F238E27FC236}">
                      <a16:creationId xmlns:a16="http://schemas.microsoft.com/office/drawing/2014/main" id="{BB18D9E9-E0A6-086D-AE69-1E57ED5A083B}"/>
                    </a:ext>
                  </a:extLst>
                </p:cNvPr>
                <p:cNvPicPr/>
                <p:nvPr/>
              </p:nvPicPr>
              <p:blipFill>
                <a:blip r:embed="rId314"/>
                <a:stretch>
                  <a:fillRect/>
                </a:stretch>
              </p:blipFill>
              <p:spPr>
                <a:xfrm>
                  <a:off x="9135239" y="2656102"/>
                  <a:ext cx="107640" cy="295920"/>
                </a:xfrm>
                <a:prstGeom prst="rect">
                  <a:avLst/>
                </a:prstGeom>
              </p:spPr>
            </p:pic>
          </mc:Fallback>
        </mc:AlternateContent>
        <mc:AlternateContent xmlns:mc="http://schemas.openxmlformats.org/markup-compatibility/2006" xmlns:p14="http://schemas.microsoft.com/office/powerpoint/2010/main">
          <mc:Choice Requires="p14">
            <p:contentPart p14:bwMode="auto" r:id="rId315">
              <p14:nvContentPartPr>
                <p14:cNvPr id="182" name="Ink 181">
                  <a:extLst>
                    <a:ext uri="{FF2B5EF4-FFF2-40B4-BE49-F238E27FC236}">
                      <a16:creationId xmlns:a16="http://schemas.microsoft.com/office/drawing/2014/main" id="{20B298CA-9796-74EC-38BA-EB845F8BF76D}"/>
                    </a:ext>
                  </a:extLst>
                </p14:cNvPr>
                <p14:cNvContentPartPr/>
                <p14:nvPr/>
              </p14:nvContentPartPr>
              <p14:xfrm>
                <a:off x="9208319" y="2789302"/>
                <a:ext cx="242280" cy="131760"/>
              </p14:xfrm>
            </p:contentPart>
          </mc:Choice>
          <mc:Fallback xmlns="">
            <p:pic>
              <p:nvPicPr>
                <p:cNvPr id="182" name="Ink 181">
                  <a:extLst>
                    <a:ext uri="{FF2B5EF4-FFF2-40B4-BE49-F238E27FC236}">
                      <a16:creationId xmlns:a16="http://schemas.microsoft.com/office/drawing/2014/main" id="{20B298CA-9796-74EC-38BA-EB845F8BF76D}"/>
                    </a:ext>
                  </a:extLst>
                </p:cNvPr>
                <p:cNvPicPr/>
                <p:nvPr/>
              </p:nvPicPr>
              <p:blipFill>
                <a:blip r:embed="rId316"/>
                <a:stretch>
                  <a:fillRect/>
                </a:stretch>
              </p:blipFill>
              <p:spPr>
                <a:xfrm>
                  <a:off x="9199319" y="2780302"/>
                  <a:ext cx="259920" cy="149400"/>
                </a:xfrm>
                <a:prstGeom prst="rect">
                  <a:avLst/>
                </a:prstGeom>
              </p:spPr>
            </p:pic>
          </mc:Fallback>
        </mc:AlternateContent>
        <mc:AlternateContent xmlns:mc="http://schemas.openxmlformats.org/markup-compatibility/2006" xmlns:p14="http://schemas.microsoft.com/office/powerpoint/2010/main">
          <mc:Choice Requires="p14">
            <p:contentPart p14:bwMode="auto" r:id="rId317">
              <p14:nvContentPartPr>
                <p14:cNvPr id="183" name="Ink 182">
                  <a:extLst>
                    <a:ext uri="{FF2B5EF4-FFF2-40B4-BE49-F238E27FC236}">
                      <a16:creationId xmlns:a16="http://schemas.microsoft.com/office/drawing/2014/main" id="{B031DE94-6029-A7D5-9724-EC5213D9B7A8}"/>
                    </a:ext>
                  </a:extLst>
                </p14:cNvPr>
                <p14:cNvContentPartPr/>
                <p14:nvPr/>
              </p14:nvContentPartPr>
              <p14:xfrm>
                <a:off x="9506039" y="2698942"/>
                <a:ext cx="183600" cy="236160"/>
              </p14:xfrm>
            </p:contentPart>
          </mc:Choice>
          <mc:Fallback xmlns="">
            <p:pic>
              <p:nvPicPr>
                <p:cNvPr id="183" name="Ink 182">
                  <a:extLst>
                    <a:ext uri="{FF2B5EF4-FFF2-40B4-BE49-F238E27FC236}">
                      <a16:creationId xmlns:a16="http://schemas.microsoft.com/office/drawing/2014/main" id="{B031DE94-6029-A7D5-9724-EC5213D9B7A8}"/>
                    </a:ext>
                  </a:extLst>
                </p:cNvPr>
                <p:cNvPicPr/>
                <p:nvPr/>
              </p:nvPicPr>
              <p:blipFill>
                <a:blip r:embed="rId318"/>
                <a:stretch>
                  <a:fillRect/>
                </a:stretch>
              </p:blipFill>
              <p:spPr>
                <a:xfrm>
                  <a:off x="9497039" y="2690302"/>
                  <a:ext cx="201240" cy="253800"/>
                </a:xfrm>
                <a:prstGeom prst="rect">
                  <a:avLst/>
                </a:prstGeom>
              </p:spPr>
            </p:pic>
          </mc:Fallback>
        </mc:AlternateContent>
        <mc:AlternateContent xmlns:mc="http://schemas.openxmlformats.org/markup-compatibility/2006" xmlns:p14="http://schemas.microsoft.com/office/powerpoint/2010/main">
          <mc:Choice Requires="p14">
            <p:contentPart p14:bwMode="auto" r:id="rId319">
              <p14:nvContentPartPr>
                <p14:cNvPr id="184" name="Ink 183">
                  <a:extLst>
                    <a:ext uri="{FF2B5EF4-FFF2-40B4-BE49-F238E27FC236}">
                      <a16:creationId xmlns:a16="http://schemas.microsoft.com/office/drawing/2014/main" id="{4BDD3F00-F37F-70F0-607B-6EC381D757F9}"/>
                    </a:ext>
                  </a:extLst>
                </p14:cNvPr>
                <p14:cNvContentPartPr/>
                <p14:nvPr/>
              </p14:nvContentPartPr>
              <p14:xfrm>
                <a:off x="8819879" y="3148582"/>
                <a:ext cx="107280" cy="223560"/>
              </p14:xfrm>
            </p:contentPart>
          </mc:Choice>
          <mc:Fallback xmlns="">
            <p:pic>
              <p:nvPicPr>
                <p:cNvPr id="184" name="Ink 183">
                  <a:extLst>
                    <a:ext uri="{FF2B5EF4-FFF2-40B4-BE49-F238E27FC236}">
                      <a16:creationId xmlns:a16="http://schemas.microsoft.com/office/drawing/2014/main" id="{4BDD3F00-F37F-70F0-607B-6EC381D757F9}"/>
                    </a:ext>
                  </a:extLst>
                </p:cNvPr>
                <p:cNvPicPr/>
                <p:nvPr/>
              </p:nvPicPr>
              <p:blipFill>
                <a:blip r:embed="rId320"/>
                <a:stretch>
                  <a:fillRect/>
                </a:stretch>
              </p:blipFill>
              <p:spPr>
                <a:xfrm>
                  <a:off x="8811239" y="3139942"/>
                  <a:ext cx="124920" cy="241200"/>
                </a:xfrm>
                <a:prstGeom prst="rect">
                  <a:avLst/>
                </a:prstGeom>
              </p:spPr>
            </p:pic>
          </mc:Fallback>
        </mc:AlternateContent>
        <mc:AlternateContent xmlns:mc="http://schemas.openxmlformats.org/markup-compatibility/2006" xmlns:p14="http://schemas.microsoft.com/office/powerpoint/2010/main">
          <mc:Choice Requires="p14">
            <p:contentPart p14:bwMode="auto" r:id="rId321">
              <p14:nvContentPartPr>
                <p14:cNvPr id="185" name="Ink 184">
                  <a:extLst>
                    <a:ext uri="{FF2B5EF4-FFF2-40B4-BE49-F238E27FC236}">
                      <a16:creationId xmlns:a16="http://schemas.microsoft.com/office/drawing/2014/main" id="{0981B486-BBC2-FA84-347F-4A4BFE00C224}"/>
                    </a:ext>
                  </a:extLst>
                </p14:cNvPr>
                <p14:cNvContentPartPr/>
                <p14:nvPr/>
              </p14:nvContentPartPr>
              <p14:xfrm>
                <a:off x="8935079" y="3130942"/>
                <a:ext cx="133200" cy="211680"/>
              </p14:xfrm>
            </p:contentPart>
          </mc:Choice>
          <mc:Fallback xmlns="">
            <p:pic>
              <p:nvPicPr>
                <p:cNvPr id="185" name="Ink 184">
                  <a:extLst>
                    <a:ext uri="{FF2B5EF4-FFF2-40B4-BE49-F238E27FC236}">
                      <a16:creationId xmlns:a16="http://schemas.microsoft.com/office/drawing/2014/main" id="{0981B486-BBC2-FA84-347F-4A4BFE00C224}"/>
                    </a:ext>
                  </a:extLst>
                </p:cNvPr>
                <p:cNvPicPr/>
                <p:nvPr/>
              </p:nvPicPr>
              <p:blipFill>
                <a:blip r:embed="rId322"/>
                <a:stretch>
                  <a:fillRect/>
                </a:stretch>
              </p:blipFill>
              <p:spPr>
                <a:xfrm>
                  <a:off x="8926439" y="3122302"/>
                  <a:ext cx="150840" cy="229320"/>
                </a:xfrm>
                <a:prstGeom prst="rect">
                  <a:avLst/>
                </a:prstGeom>
              </p:spPr>
            </p:pic>
          </mc:Fallback>
        </mc:AlternateContent>
        <mc:AlternateContent xmlns:mc="http://schemas.openxmlformats.org/markup-compatibility/2006" xmlns:p14="http://schemas.microsoft.com/office/powerpoint/2010/main">
          <mc:Choice Requires="p14">
            <p:contentPart p14:bwMode="auto" r:id="rId323">
              <p14:nvContentPartPr>
                <p14:cNvPr id="186" name="Ink 185">
                  <a:extLst>
                    <a:ext uri="{FF2B5EF4-FFF2-40B4-BE49-F238E27FC236}">
                      <a16:creationId xmlns:a16="http://schemas.microsoft.com/office/drawing/2014/main" id="{62F08A2E-CE35-9833-7EF1-655222AA7C56}"/>
                    </a:ext>
                  </a:extLst>
                </p14:cNvPr>
                <p14:cNvContentPartPr/>
                <p14:nvPr/>
              </p14:nvContentPartPr>
              <p14:xfrm>
                <a:off x="8991959" y="3138862"/>
                <a:ext cx="241560" cy="191880"/>
              </p14:xfrm>
            </p:contentPart>
          </mc:Choice>
          <mc:Fallback xmlns="">
            <p:pic>
              <p:nvPicPr>
                <p:cNvPr id="186" name="Ink 185">
                  <a:extLst>
                    <a:ext uri="{FF2B5EF4-FFF2-40B4-BE49-F238E27FC236}">
                      <a16:creationId xmlns:a16="http://schemas.microsoft.com/office/drawing/2014/main" id="{62F08A2E-CE35-9833-7EF1-655222AA7C56}"/>
                    </a:ext>
                  </a:extLst>
                </p:cNvPr>
                <p:cNvPicPr/>
                <p:nvPr/>
              </p:nvPicPr>
              <p:blipFill>
                <a:blip r:embed="rId324"/>
                <a:stretch>
                  <a:fillRect/>
                </a:stretch>
              </p:blipFill>
              <p:spPr>
                <a:xfrm>
                  <a:off x="8983319" y="3130222"/>
                  <a:ext cx="259200" cy="209520"/>
                </a:xfrm>
                <a:prstGeom prst="rect">
                  <a:avLst/>
                </a:prstGeom>
              </p:spPr>
            </p:pic>
          </mc:Fallback>
        </mc:AlternateContent>
        <mc:AlternateContent xmlns:mc="http://schemas.openxmlformats.org/markup-compatibility/2006" xmlns:p14="http://schemas.microsoft.com/office/powerpoint/2010/main">
          <mc:Choice Requires="p14">
            <p:contentPart p14:bwMode="auto" r:id="rId325">
              <p14:nvContentPartPr>
                <p14:cNvPr id="187" name="Ink 186">
                  <a:extLst>
                    <a:ext uri="{FF2B5EF4-FFF2-40B4-BE49-F238E27FC236}">
                      <a16:creationId xmlns:a16="http://schemas.microsoft.com/office/drawing/2014/main" id="{51D78E08-0709-BB40-4338-BE5A3DB0BD46}"/>
                    </a:ext>
                  </a:extLst>
                </p14:cNvPr>
                <p14:cNvContentPartPr/>
                <p14:nvPr/>
              </p14:nvContentPartPr>
              <p14:xfrm>
                <a:off x="9301559" y="3140302"/>
                <a:ext cx="162000" cy="214560"/>
              </p14:xfrm>
            </p:contentPart>
          </mc:Choice>
          <mc:Fallback xmlns="">
            <p:pic>
              <p:nvPicPr>
                <p:cNvPr id="187" name="Ink 186">
                  <a:extLst>
                    <a:ext uri="{FF2B5EF4-FFF2-40B4-BE49-F238E27FC236}">
                      <a16:creationId xmlns:a16="http://schemas.microsoft.com/office/drawing/2014/main" id="{51D78E08-0709-BB40-4338-BE5A3DB0BD46}"/>
                    </a:ext>
                  </a:extLst>
                </p:cNvPr>
                <p:cNvPicPr/>
                <p:nvPr/>
              </p:nvPicPr>
              <p:blipFill>
                <a:blip r:embed="rId326"/>
                <a:stretch>
                  <a:fillRect/>
                </a:stretch>
              </p:blipFill>
              <p:spPr>
                <a:xfrm>
                  <a:off x="9292919" y="3131662"/>
                  <a:ext cx="179640" cy="232200"/>
                </a:xfrm>
                <a:prstGeom prst="rect">
                  <a:avLst/>
                </a:prstGeom>
              </p:spPr>
            </p:pic>
          </mc:Fallback>
        </mc:AlternateContent>
        <mc:AlternateContent xmlns:mc="http://schemas.openxmlformats.org/markup-compatibility/2006" xmlns:p14="http://schemas.microsoft.com/office/powerpoint/2010/main">
          <mc:Choice Requires="p14">
            <p:contentPart p14:bwMode="auto" r:id="rId327">
              <p14:nvContentPartPr>
                <p14:cNvPr id="188" name="Ink 187">
                  <a:extLst>
                    <a:ext uri="{FF2B5EF4-FFF2-40B4-BE49-F238E27FC236}">
                      <a16:creationId xmlns:a16="http://schemas.microsoft.com/office/drawing/2014/main" id="{6C8FA042-75FF-8F3C-7951-7613F380E7A6}"/>
                    </a:ext>
                  </a:extLst>
                </p14:cNvPr>
                <p14:cNvContentPartPr/>
                <p14:nvPr/>
              </p14:nvContentPartPr>
              <p14:xfrm>
                <a:off x="9499919" y="3167662"/>
                <a:ext cx="73080" cy="172440"/>
              </p14:xfrm>
            </p:contentPart>
          </mc:Choice>
          <mc:Fallback xmlns="">
            <p:pic>
              <p:nvPicPr>
                <p:cNvPr id="188" name="Ink 187">
                  <a:extLst>
                    <a:ext uri="{FF2B5EF4-FFF2-40B4-BE49-F238E27FC236}">
                      <a16:creationId xmlns:a16="http://schemas.microsoft.com/office/drawing/2014/main" id="{6C8FA042-75FF-8F3C-7951-7613F380E7A6}"/>
                    </a:ext>
                  </a:extLst>
                </p:cNvPr>
                <p:cNvPicPr/>
                <p:nvPr/>
              </p:nvPicPr>
              <p:blipFill>
                <a:blip r:embed="rId328"/>
                <a:stretch>
                  <a:fillRect/>
                </a:stretch>
              </p:blipFill>
              <p:spPr>
                <a:xfrm>
                  <a:off x="9491279" y="3158662"/>
                  <a:ext cx="90720" cy="190080"/>
                </a:xfrm>
                <a:prstGeom prst="rect">
                  <a:avLst/>
                </a:prstGeom>
              </p:spPr>
            </p:pic>
          </mc:Fallback>
        </mc:AlternateContent>
        <mc:AlternateContent xmlns:mc="http://schemas.openxmlformats.org/markup-compatibility/2006" xmlns:p14="http://schemas.microsoft.com/office/powerpoint/2010/main">
          <mc:Choice Requires="p14">
            <p:contentPart p14:bwMode="auto" r:id="rId329">
              <p14:nvContentPartPr>
                <p14:cNvPr id="189" name="Ink 188">
                  <a:extLst>
                    <a:ext uri="{FF2B5EF4-FFF2-40B4-BE49-F238E27FC236}">
                      <a16:creationId xmlns:a16="http://schemas.microsoft.com/office/drawing/2014/main" id="{1EBFC52A-CE87-3F07-5C00-598DC4DCAC32}"/>
                    </a:ext>
                  </a:extLst>
                </p14:cNvPr>
                <p14:cNvContentPartPr/>
                <p14:nvPr/>
              </p14:nvContentPartPr>
              <p14:xfrm>
                <a:off x="9634919" y="3187102"/>
                <a:ext cx="80640" cy="113760"/>
              </p14:xfrm>
            </p:contentPart>
          </mc:Choice>
          <mc:Fallback xmlns="">
            <p:pic>
              <p:nvPicPr>
                <p:cNvPr id="189" name="Ink 188">
                  <a:extLst>
                    <a:ext uri="{FF2B5EF4-FFF2-40B4-BE49-F238E27FC236}">
                      <a16:creationId xmlns:a16="http://schemas.microsoft.com/office/drawing/2014/main" id="{1EBFC52A-CE87-3F07-5C00-598DC4DCAC32}"/>
                    </a:ext>
                  </a:extLst>
                </p:cNvPr>
                <p:cNvPicPr/>
                <p:nvPr/>
              </p:nvPicPr>
              <p:blipFill>
                <a:blip r:embed="rId330"/>
                <a:stretch>
                  <a:fillRect/>
                </a:stretch>
              </p:blipFill>
              <p:spPr>
                <a:xfrm>
                  <a:off x="9625919" y="3178462"/>
                  <a:ext cx="98280" cy="131400"/>
                </a:xfrm>
                <a:prstGeom prst="rect">
                  <a:avLst/>
                </a:prstGeom>
              </p:spPr>
            </p:pic>
          </mc:Fallback>
        </mc:AlternateContent>
        <mc:AlternateContent xmlns:mc="http://schemas.openxmlformats.org/markup-compatibility/2006" xmlns:p14="http://schemas.microsoft.com/office/powerpoint/2010/main">
          <mc:Choice Requires="p14">
            <p:contentPart p14:bwMode="auto" r:id="rId331">
              <p14:nvContentPartPr>
                <p14:cNvPr id="190" name="Ink 189">
                  <a:extLst>
                    <a:ext uri="{FF2B5EF4-FFF2-40B4-BE49-F238E27FC236}">
                      <a16:creationId xmlns:a16="http://schemas.microsoft.com/office/drawing/2014/main" id="{7CFB8B7E-4A0B-6A4D-7652-8030CE06F7B5}"/>
                    </a:ext>
                  </a:extLst>
                </p14:cNvPr>
                <p14:cNvContentPartPr/>
                <p14:nvPr/>
              </p14:nvContentPartPr>
              <p14:xfrm>
                <a:off x="9800519" y="3295462"/>
                <a:ext cx="2880" cy="3600"/>
              </p14:xfrm>
            </p:contentPart>
          </mc:Choice>
          <mc:Fallback xmlns="">
            <p:pic>
              <p:nvPicPr>
                <p:cNvPr id="190" name="Ink 189">
                  <a:extLst>
                    <a:ext uri="{FF2B5EF4-FFF2-40B4-BE49-F238E27FC236}">
                      <a16:creationId xmlns:a16="http://schemas.microsoft.com/office/drawing/2014/main" id="{7CFB8B7E-4A0B-6A4D-7652-8030CE06F7B5}"/>
                    </a:ext>
                  </a:extLst>
                </p:cNvPr>
                <p:cNvPicPr/>
                <p:nvPr/>
              </p:nvPicPr>
              <p:blipFill>
                <a:blip r:embed="rId3"/>
                <a:stretch>
                  <a:fillRect/>
                </a:stretch>
              </p:blipFill>
              <p:spPr>
                <a:xfrm>
                  <a:off x="9791519" y="3286462"/>
                  <a:ext cx="20520" cy="21240"/>
                </a:xfrm>
                <a:prstGeom prst="rect">
                  <a:avLst/>
                </a:prstGeom>
              </p:spPr>
            </p:pic>
          </mc:Fallback>
        </mc:AlternateContent>
        <mc:AlternateContent xmlns:mc="http://schemas.openxmlformats.org/markup-compatibility/2006" xmlns:p14="http://schemas.microsoft.com/office/powerpoint/2010/main">
          <mc:Choice Requires="p14">
            <p:contentPart p14:bwMode="auto" r:id="rId332">
              <p14:nvContentPartPr>
                <p14:cNvPr id="191" name="Ink 190">
                  <a:extLst>
                    <a:ext uri="{FF2B5EF4-FFF2-40B4-BE49-F238E27FC236}">
                      <a16:creationId xmlns:a16="http://schemas.microsoft.com/office/drawing/2014/main" id="{EC50ED30-04B4-5FCC-D7F2-E17D77A6AFE4}"/>
                    </a:ext>
                  </a:extLst>
                </p14:cNvPr>
                <p14:cNvContentPartPr/>
                <p14:nvPr/>
              </p14:nvContentPartPr>
              <p14:xfrm>
                <a:off x="7712879" y="2419222"/>
                <a:ext cx="2310840" cy="1226160"/>
              </p14:xfrm>
            </p:contentPart>
          </mc:Choice>
          <mc:Fallback xmlns="">
            <p:pic>
              <p:nvPicPr>
                <p:cNvPr id="191" name="Ink 190">
                  <a:extLst>
                    <a:ext uri="{FF2B5EF4-FFF2-40B4-BE49-F238E27FC236}">
                      <a16:creationId xmlns:a16="http://schemas.microsoft.com/office/drawing/2014/main" id="{EC50ED30-04B4-5FCC-D7F2-E17D77A6AFE4}"/>
                    </a:ext>
                  </a:extLst>
                </p:cNvPr>
                <p:cNvPicPr/>
                <p:nvPr/>
              </p:nvPicPr>
              <p:blipFill>
                <a:blip r:embed="rId333"/>
                <a:stretch>
                  <a:fillRect/>
                </a:stretch>
              </p:blipFill>
              <p:spPr>
                <a:xfrm>
                  <a:off x="7704239" y="2410582"/>
                  <a:ext cx="2328480" cy="1243800"/>
                </a:xfrm>
                <a:prstGeom prst="rect">
                  <a:avLst/>
                </a:prstGeom>
              </p:spPr>
            </p:pic>
          </mc:Fallback>
        </mc:AlternateContent>
        <mc:AlternateContent xmlns:mc="http://schemas.openxmlformats.org/markup-compatibility/2006" xmlns:p14="http://schemas.microsoft.com/office/powerpoint/2010/main">
          <mc:Choice Requires="p14">
            <p:contentPart p14:bwMode="auto" r:id="rId334">
              <p14:nvContentPartPr>
                <p14:cNvPr id="193" name="Ink 192">
                  <a:extLst>
                    <a:ext uri="{FF2B5EF4-FFF2-40B4-BE49-F238E27FC236}">
                      <a16:creationId xmlns:a16="http://schemas.microsoft.com/office/drawing/2014/main" id="{E4BF0A35-3C16-C4F7-0B91-CAD44B13E364}"/>
                    </a:ext>
                  </a:extLst>
                </p14:cNvPr>
                <p14:cNvContentPartPr/>
                <p14:nvPr/>
              </p14:nvContentPartPr>
              <p14:xfrm>
                <a:off x="9881159" y="2098462"/>
                <a:ext cx="287640" cy="574560"/>
              </p14:xfrm>
            </p:contentPart>
          </mc:Choice>
          <mc:Fallback xmlns="">
            <p:pic>
              <p:nvPicPr>
                <p:cNvPr id="193" name="Ink 192">
                  <a:extLst>
                    <a:ext uri="{FF2B5EF4-FFF2-40B4-BE49-F238E27FC236}">
                      <a16:creationId xmlns:a16="http://schemas.microsoft.com/office/drawing/2014/main" id="{E4BF0A35-3C16-C4F7-0B91-CAD44B13E364}"/>
                    </a:ext>
                  </a:extLst>
                </p:cNvPr>
                <p:cNvPicPr/>
                <p:nvPr/>
              </p:nvPicPr>
              <p:blipFill>
                <a:blip r:embed="rId335"/>
                <a:stretch>
                  <a:fillRect/>
                </a:stretch>
              </p:blipFill>
              <p:spPr>
                <a:xfrm>
                  <a:off x="9872519" y="2089822"/>
                  <a:ext cx="305280" cy="592200"/>
                </a:xfrm>
                <a:prstGeom prst="rect">
                  <a:avLst/>
                </a:prstGeom>
              </p:spPr>
            </p:pic>
          </mc:Fallback>
        </mc:AlternateContent>
        <mc:AlternateContent xmlns:mc="http://schemas.openxmlformats.org/markup-compatibility/2006" xmlns:p14="http://schemas.microsoft.com/office/powerpoint/2010/main">
          <mc:Choice Requires="p14">
            <p:contentPart p14:bwMode="auto" r:id="rId336">
              <p14:nvContentPartPr>
                <p14:cNvPr id="194" name="Ink 193">
                  <a:extLst>
                    <a:ext uri="{FF2B5EF4-FFF2-40B4-BE49-F238E27FC236}">
                      <a16:creationId xmlns:a16="http://schemas.microsoft.com/office/drawing/2014/main" id="{5C6F0A95-6FE1-C064-8895-58C27B49E40E}"/>
                    </a:ext>
                  </a:extLst>
                </p14:cNvPr>
                <p14:cNvContentPartPr/>
                <p14:nvPr/>
              </p14:nvContentPartPr>
              <p14:xfrm>
                <a:off x="9763079" y="2546302"/>
                <a:ext cx="147600" cy="240840"/>
              </p14:xfrm>
            </p:contentPart>
          </mc:Choice>
          <mc:Fallback xmlns="">
            <p:pic>
              <p:nvPicPr>
                <p:cNvPr id="194" name="Ink 193">
                  <a:extLst>
                    <a:ext uri="{FF2B5EF4-FFF2-40B4-BE49-F238E27FC236}">
                      <a16:creationId xmlns:a16="http://schemas.microsoft.com/office/drawing/2014/main" id="{5C6F0A95-6FE1-C064-8895-58C27B49E40E}"/>
                    </a:ext>
                  </a:extLst>
                </p:cNvPr>
                <p:cNvPicPr/>
                <p:nvPr/>
              </p:nvPicPr>
              <p:blipFill>
                <a:blip r:embed="rId337"/>
                <a:stretch>
                  <a:fillRect/>
                </a:stretch>
              </p:blipFill>
              <p:spPr>
                <a:xfrm>
                  <a:off x="9754079" y="2537662"/>
                  <a:ext cx="165240" cy="258480"/>
                </a:xfrm>
                <a:prstGeom prst="rect">
                  <a:avLst/>
                </a:prstGeom>
              </p:spPr>
            </p:pic>
          </mc:Fallback>
        </mc:AlternateContent>
        <mc:AlternateContent xmlns:mc="http://schemas.openxmlformats.org/markup-compatibility/2006" xmlns:p14="http://schemas.microsoft.com/office/powerpoint/2010/main">
          <mc:Choice Requires="p14">
            <p:contentPart p14:bwMode="auto" r:id="rId338">
              <p14:nvContentPartPr>
                <p14:cNvPr id="196" name="Ink 195">
                  <a:extLst>
                    <a:ext uri="{FF2B5EF4-FFF2-40B4-BE49-F238E27FC236}">
                      <a16:creationId xmlns:a16="http://schemas.microsoft.com/office/drawing/2014/main" id="{C2955F28-67F7-D7E2-7E2A-96AB38FBAB5D}"/>
                    </a:ext>
                  </a:extLst>
                </p14:cNvPr>
                <p14:cNvContentPartPr/>
                <p14:nvPr/>
              </p14:nvContentPartPr>
              <p14:xfrm>
                <a:off x="10085999" y="3404182"/>
                <a:ext cx="292320" cy="431280"/>
              </p14:xfrm>
            </p:contentPart>
          </mc:Choice>
          <mc:Fallback xmlns="">
            <p:pic>
              <p:nvPicPr>
                <p:cNvPr id="196" name="Ink 195">
                  <a:extLst>
                    <a:ext uri="{FF2B5EF4-FFF2-40B4-BE49-F238E27FC236}">
                      <a16:creationId xmlns:a16="http://schemas.microsoft.com/office/drawing/2014/main" id="{C2955F28-67F7-D7E2-7E2A-96AB38FBAB5D}"/>
                    </a:ext>
                  </a:extLst>
                </p:cNvPr>
                <p:cNvPicPr/>
                <p:nvPr/>
              </p:nvPicPr>
              <p:blipFill>
                <a:blip r:embed="rId339"/>
                <a:stretch>
                  <a:fillRect/>
                </a:stretch>
              </p:blipFill>
              <p:spPr>
                <a:xfrm>
                  <a:off x="10077359" y="3395542"/>
                  <a:ext cx="309960" cy="448920"/>
                </a:xfrm>
                <a:prstGeom prst="rect">
                  <a:avLst/>
                </a:prstGeom>
              </p:spPr>
            </p:pic>
          </mc:Fallback>
        </mc:AlternateContent>
        <mc:AlternateContent xmlns:mc="http://schemas.openxmlformats.org/markup-compatibility/2006" xmlns:p14="http://schemas.microsoft.com/office/powerpoint/2010/main">
          <mc:Choice Requires="p14">
            <p:contentPart p14:bwMode="auto" r:id="rId340">
              <p14:nvContentPartPr>
                <p14:cNvPr id="197" name="Ink 196">
                  <a:extLst>
                    <a:ext uri="{FF2B5EF4-FFF2-40B4-BE49-F238E27FC236}">
                      <a16:creationId xmlns:a16="http://schemas.microsoft.com/office/drawing/2014/main" id="{25049423-7386-75DC-66F7-F8742FC3528B}"/>
                    </a:ext>
                  </a:extLst>
                </p14:cNvPr>
                <p14:cNvContentPartPr/>
                <p14:nvPr/>
              </p14:nvContentPartPr>
              <p14:xfrm>
                <a:off x="10001039" y="3301222"/>
                <a:ext cx="167760" cy="203040"/>
              </p14:xfrm>
            </p:contentPart>
          </mc:Choice>
          <mc:Fallback xmlns="">
            <p:pic>
              <p:nvPicPr>
                <p:cNvPr id="197" name="Ink 196">
                  <a:extLst>
                    <a:ext uri="{FF2B5EF4-FFF2-40B4-BE49-F238E27FC236}">
                      <a16:creationId xmlns:a16="http://schemas.microsoft.com/office/drawing/2014/main" id="{25049423-7386-75DC-66F7-F8742FC3528B}"/>
                    </a:ext>
                  </a:extLst>
                </p:cNvPr>
                <p:cNvPicPr/>
                <p:nvPr/>
              </p:nvPicPr>
              <p:blipFill>
                <a:blip r:embed="rId341"/>
                <a:stretch>
                  <a:fillRect/>
                </a:stretch>
              </p:blipFill>
              <p:spPr>
                <a:xfrm>
                  <a:off x="9992399" y="3292582"/>
                  <a:ext cx="185400" cy="220680"/>
                </a:xfrm>
                <a:prstGeom prst="rect">
                  <a:avLst/>
                </a:prstGeom>
              </p:spPr>
            </p:pic>
          </mc:Fallback>
        </mc:AlternateContent>
        <mc:AlternateContent xmlns:mc="http://schemas.openxmlformats.org/markup-compatibility/2006" xmlns:p14="http://schemas.microsoft.com/office/powerpoint/2010/main">
          <mc:Choice Requires="p14">
            <p:contentPart p14:bwMode="auto" r:id="rId342">
              <p14:nvContentPartPr>
                <p14:cNvPr id="199" name="Ink 198">
                  <a:extLst>
                    <a:ext uri="{FF2B5EF4-FFF2-40B4-BE49-F238E27FC236}">
                      <a16:creationId xmlns:a16="http://schemas.microsoft.com/office/drawing/2014/main" id="{8169CAE4-DC32-D667-192C-209B24BAF4D2}"/>
                    </a:ext>
                  </a:extLst>
                </p14:cNvPr>
                <p14:cNvContentPartPr/>
                <p14:nvPr/>
              </p14:nvContentPartPr>
              <p14:xfrm>
                <a:off x="7799999" y="2813062"/>
                <a:ext cx="234720" cy="200160"/>
              </p14:xfrm>
            </p:contentPart>
          </mc:Choice>
          <mc:Fallback xmlns="">
            <p:pic>
              <p:nvPicPr>
                <p:cNvPr id="199" name="Ink 198">
                  <a:extLst>
                    <a:ext uri="{FF2B5EF4-FFF2-40B4-BE49-F238E27FC236}">
                      <a16:creationId xmlns:a16="http://schemas.microsoft.com/office/drawing/2014/main" id="{8169CAE4-DC32-D667-192C-209B24BAF4D2}"/>
                    </a:ext>
                  </a:extLst>
                </p:cNvPr>
                <p:cNvPicPr/>
                <p:nvPr/>
              </p:nvPicPr>
              <p:blipFill>
                <a:blip r:embed="rId343"/>
                <a:stretch>
                  <a:fillRect/>
                </a:stretch>
              </p:blipFill>
              <p:spPr>
                <a:xfrm>
                  <a:off x="7790999" y="2804422"/>
                  <a:ext cx="252360" cy="217800"/>
                </a:xfrm>
                <a:prstGeom prst="rect">
                  <a:avLst/>
                </a:prstGeom>
              </p:spPr>
            </p:pic>
          </mc:Fallback>
        </mc:AlternateContent>
        <mc:AlternateContent xmlns:mc="http://schemas.openxmlformats.org/markup-compatibility/2006" xmlns:p14="http://schemas.microsoft.com/office/powerpoint/2010/main">
          <mc:Choice Requires="p14">
            <p:contentPart p14:bwMode="auto" r:id="rId344">
              <p14:nvContentPartPr>
                <p14:cNvPr id="200" name="Ink 199">
                  <a:extLst>
                    <a:ext uri="{FF2B5EF4-FFF2-40B4-BE49-F238E27FC236}">
                      <a16:creationId xmlns:a16="http://schemas.microsoft.com/office/drawing/2014/main" id="{4139ACDA-9224-9C35-F979-4D926361D82F}"/>
                    </a:ext>
                  </a:extLst>
                </p14:cNvPr>
                <p14:cNvContentPartPr/>
                <p14:nvPr/>
              </p14:nvContentPartPr>
              <p14:xfrm>
                <a:off x="7797839" y="2974702"/>
                <a:ext cx="314640" cy="253080"/>
              </p14:xfrm>
            </p:contentPart>
          </mc:Choice>
          <mc:Fallback xmlns="">
            <p:pic>
              <p:nvPicPr>
                <p:cNvPr id="200" name="Ink 199">
                  <a:extLst>
                    <a:ext uri="{FF2B5EF4-FFF2-40B4-BE49-F238E27FC236}">
                      <a16:creationId xmlns:a16="http://schemas.microsoft.com/office/drawing/2014/main" id="{4139ACDA-9224-9C35-F979-4D926361D82F}"/>
                    </a:ext>
                  </a:extLst>
                </p:cNvPr>
                <p:cNvPicPr/>
                <p:nvPr/>
              </p:nvPicPr>
              <p:blipFill>
                <a:blip r:embed="rId345"/>
                <a:stretch>
                  <a:fillRect/>
                </a:stretch>
              </p:blipFill>
              <p:spPr>
                <a:xfrm>
                  <a:off x="7789199" y="2965702"/>
                  <a:ext cx="332280" cy="270720"/>
                </a:xfrm>
                <a:prstGeom prst="rect">
                  <a:avLst/>
                </a:prstGeom>
              </p:spPr>
            </p:pic>
          </mc:Fallback>
        </mc:AlternateContent>
        <mc:AlternateContent xmlns:mc="http://schemas.openxmlformats.org/markup-compatibility/2006" xmlns:p14="http://schemas.microsoft.com/office/powerpoint/2010/main">
          <mc:Choice Requires="p14">
            <p:contentPart p14:bwMode="auto" r:id="rId346">
              <p14:nvContentPartPr>
                <p14:cNvPr id="202" name="Ink 201">
                  <a:extLst>
                    <a:ext uri="{FF2B5EF4-FFF2-40B4-BE49-F238E27FC236}">
                      <a16:creationId xmlns:a16="http://schemas.microsoft.com/office/drawing/2014/main" id="{E15982BC-5E1D-5E3B-7A26-B64F7FE7F930}"/>
                    </a:ext>
                  </a:extLst>
                </p14:cNvPr>
                <p14:cNvContentPartPr/>
                <p14:nvPr/>
              </p14:nvContentPartPr>
              <p14:xfrm>
                <a:off x="3878519" y="3140662"/>
                <a:ext cx="212760" cy="279000"/>
              </p14:xfrm>
            </p:contentPart>
          </mc:Choice>
          <mc:Fallback xmlns="">
            <p:pic>
              <p:nvPicPr>
                <p:cNvPr id="202" name="Ink 201">
                  <a:extLst>
                    <a:ext uri="{FF2B5EF4-FFF2-40B4-BE49-F238E27FC236}">
                      <a16:creationId xmlns:a16="http://schemas.microsoft.com/office/drawing/2014/main" id="{E15982BC-5E1D-5E3B-7A26-B64F7FE7F930}"/>
                    </a:ext>
                  </a:extLst>
                </p:cNvPr>
                <p:cNvPicPr/>
                <p:nvPr/>
              </p:nvPicPr>
              <p:blipFill>
                <a:blip r:embed="rId347"/>
                <a:stretch>
                  <a:fillRect/>
                </a:stretch>
              </p:blipFill>
              <p:spPr>
                <a:xfrm>
                  <a:off x="3869519" y="3132022"/>
                  <a:ext cx="230400" cy="296640"/>
                </a:xfrm>
                <a:prstGeom prst="rect">
                  <a:avLst/>
                </a:prstGeom>
              </p:spPr>
            </p:pic>
          </mc:Fallback>
        </mc:AlternateContent>
        <mc:AlternateContent xmlns:mc="http://schemas.openxmlformats.org/markup-compatibility/2006" xmlns:p14="http://schemas.microsoft.com/office/powerpoint/2010/main">
          <mc:Choice Requires="p14">
            <p:contentPart p14:bwMode="auto" r:id="rId348">
              <p14:nvContentPartPr>
                <p14:cNvPr id="203" name="Ink 202">
                  <a:extLst>
                    <a:ext uri="{FF2B5EF4-FFF2-40B4-BE49-F238E27FC236}">
                      <a16:creationId xmlns:a16="http://schemas.microsoft.com/office/drawing/2014/main" id="{15C1C89E-CBB7-5E4D-E197-06C70D434D32}"/>
                    </a:ext>
                  </a:extLst>
                </p14:cNvPr>
                <p14:cNvContentPartPr/>
                <p14:nvPr/>
              </p14:nvContentPartPr>
              <p14:xfrm>
                <a:off x="3914519" y="3296542"/>
                <a:ext cx="81720" cy="48600"/>
              </p14:xfrm>
            </p:contentPart>
          </mc:Choice>
          <mc:Fallback xmlns="">
            <p:pic>
              <p:nvPicPr>
                <p:cNvPr id="203" name="Ink 202">
                  <a:extLst>
                    <a:ext uri="{FF2B5EF4-FFF2-40B4-BE49-F238E27FC236}">
                      <a16:creationId xmlns:a16="http://schemas.microsoft.com/office/drawing/2014/main" id="{15C1C89E-CBB7-5E4D-E197-06C70D434D32}"/>
                    </a:ext>
                  </a:extLst>
                </p:cNvPr>
                <p:cNvPicPr/>
                <p:nvPr/>
              </p:nvPicPr>
              <p:blipFill>
                <a:blip r:embed="rId349"/>
                <a:stretch>
                  <a:fillRect/>
                </a:stretch>
              </p:blipFill>
              <p:spPr>
                <a:xfrm>
                  <a:off x="3905519" y="3287542"/>
                  <a:ext cx="99360" cy="66240"/>
                </a:xfrm>
                <a:prstGeom prst="rect">
                  <a:avLst/>
                </a:prstGeom>
              </p:spPr>
            </p:pic>
          </mc:Fallback>
        </mc:AlternateContent>
        <mc:AlternateContent xmlns:mc="http://schemas.openxmlformats.org/markup-compatibility/2006" xmlns:p14="http://schemas.microsoft.com/office/powerpoint/2010/main">
          <mc:Choice Requires="p14">
            <p:contentPart p14:bwMode="auto" r:id="rId350">
              <p14:nvContentPartPr>
                <p14:cNvPr id="204" name="Ink 203">
                  <a:extLst>
                    <a:ext uri="{FF2B5EF4-FFF2-40B4-BE49-F238E27FC236}">
                      <a16:creationId xmlns:a16="http://schemas.microsoft.com/office/drawing/2014/main" id="{114AAE7F-3F99-68FE-6454-0DCB0B8BA2F5}"/>
                    </a:ext>
                  </a:extLst>
                </p14:cNvPr>
                <p14:cNvContentPartPr/>
                <p14:nvPr/>
              </p14:nvContentPartPr>
              <p14:xfrm>
                <a:off x="4199279" y="3112582"/>
                <a:ext cx="155160" cy="207360"/>
              </p14:xfrm>
            </p:contentPart>
          </mc:Choice>
          <mc:Fallback xmlns="">
            <p:pic>
              <p:nvPicPr>
                <p:cNvPr id="204" name="Ink 203">
                  <a:extLst>
                    <a:ext uri="{FF2B5EF4-FFF2-40B4-BE49-F238E27FC236}">
                      <a16:creationId xmlns:a16="http://schemas.microsoft.com/office/drawing/2014/main" id="{114AAE7F-3F99-68FE-6454-0DCB0B8BA2F5}"/>
                    </a:ext>
                  </a:extLst>
                </p:cNvPr>
                <p:cNvPicPr/>
                <p:nvPr/>
              </p:nvPicPr>
              <p:blipFill>
                <a:blip r:embed="rId351"/>
                <a:stretch>
                  <a:fillRect/>
                </a:stretch>
              </p:blipFill>
              <p:spPr>
                <a:xfrm>
                  <a:off x="4190279" y="3103942"/>
                  <a:ext cx="172800" cy="225000"/>
                </a:xfrm>
                <a:prstGeom prst="rect">
                  <a:avLst/>
                </a:prstGeom>
              </p:spPr>
            </p:pic>
          </mc:Fallback>
        </mc:AlternateContent>
        <mc:AlternateContent xmlns:mc="http://schemas.openxmlformats.org/markup-compatibility/2006" xmlns:p14="http://schemas.microsoft.com/office/powerpoint/2010/main">
          <mc:Choice Requires="p14">
            <p:contentPart p14:bwMode="auto" r:id="rId352">
              <p14:nvContentPartPr>
                <p14:cNvPr id="205" name="Ink 204">
                  <a:extLst>
                    <a:ext uri="{FF2B5EF4-FFF2-40B4-BE49-F238E27FC236}">
                      <a16:creationId xmlns:a16="http://schemas.microsoft.com/office/drawing/2014/main" id="{6AD00A09-6057-F39B-571E-DB0FCAAD71D3}"/>
                    </a:ext>
                  </a:extLst>
                </p14:cNvPr>
                <p14:cNvContentPartPr/>
                <p14:nvPr/>
              </p14:nvContentPartPr>
              <p14:xfrm>
                <a:off x="4393319" y="3085582"/>
                <a:ext cx="201960" cy="262800"/>
              </p14:xfrm>
            </p:contentPart>
          </mc:Choice>
          <mc:Fallback xmlns="">
            <p:pic>
              <p:nvPicPr>
                <p:cNvPr id="205" name="Ink 204">
                  <a:extLst>
                    <a:ext uri="{FF2B5EF4-FFF2-40B4-BE49-F238E27FC236}">
                      <a16:creationId xmlns:a16="http://schemas.microsoft.com/office/drawing/2014/main" id="{6AD00A09-6057-F39B-571E-DB0FCAAD71D3}"/>
                    </a:ext>
                  </a:extLst>
                </p:cNvPr>
                <p:cNvPicPr/>
                <p:nvPr/>
              </p:nvPicPr>
              <p:blipFill>
                <a:blip r:embed="rId353"/>
                <a:stretch>
                  <a:fillRect/>
                </a:stretch>
              </p:blipFill>
              <p:spPr>
                <a:xfrm>
                  <a:off x="4384679" y="3076942"/>
                  <a:ext cx="219600" cy="280440"/>
                </a:xfrm>
                <a:prstGeom prst="rect">
                  <a:avLst/>
                </a:prstGeom>
              </p:spPr>
            </p:pic>
          </mc:Fallback>
        </mc:AlternateContent>
        <mc:AlternateContent xmlns:mc="http://schemas.openxmlformats.org/markup-compatibility/2006" xmlns:p14="http://schemas.microsoft.com/office/powerpoint/2010/main">
          <mc:Choice Requires="p14">
            <p:contentPart p14:bwMode="auto" r:id="rId354">
              <p14:nvContentPartPr>
                <p14:cNvPr id="206" name="Ink 205">
                  <a:extLst>
                    <a:ext uri="{FF2B5EF4-FFF2-40B4-BE49-F238E27FC236}">
                      <a16:creationId xmlns:a16="http://schemas.microsoft.com/office/drawing/2014/main" id="{34291E4C-A7EF-2A90-D164-8D07078CB357}"/>
                    </a:ext>
                  </a:extLst>
                </p14:cNvPr>
                <p14:cNvContentPartPr/>
                <p14:nvPr/>
              </p14:nvContentPartPr>
              <p14:xfrm>
                <a:off x="4633079" y="3049582"/>
                <a:ext cx="164880" cy="268560"/>
              </p14:xfrm>
            </p:contentPart>
          </mc:Choice>
          <mc:Fallback xmlns="">
            <p:pic>
              <p:nvPicPr>
                <p:cNvPr id="206" name="Ink 205">
                  <a:extLst>
                    <a:ext uri="{FF2B5EF4-FFF2-40B4-BE49-F238E27FC236}">
                      <a16:creationId xmlns:a16="http://schemas.microsoft.com/office/drawing/2014/main" id="{34291E4C-A7EF-2A90-D164-8D07078CB357}"/>
                    </a:ext>
                  </a:extLst>
                </p:cNvPr>
                <p:cNvPicPr/>
                <p:nvPr/>
              </p:nvPicPr>
              <p:blipFill>
                <a:blip r:embed="rId355"/>
                <a:stretch>
                  <a:fillRect/>
                </a:stretch>
              </p:blipFill>
              <p:spPr>
                <a:xfrm>
                  <a:off x="4624439" y="3040582"/>
                  <a:ext cx="182520" cy="286200"/>
                </a:xfrm>
                <a:prstGeom prst="rect">
                  <a:avLst/>
                </a:prstGeom>
              </p:spPr>
            </p:pic>
          </mc:Fallback>
        </mc:AlternateContent>
        <mc:AlternateContent xmlns:mc="http://schemas.openxmlformats.org/markup-compatibility/2006" xmlns:p14="http://schemas.microsoft.com/office/powerpoint/2010/main">
          <mc:Choice Requires="p14">
            <p:contentPart p14:bwMode="auto" r:id="rId356">
              <p14:nvContentPartPr>
                <p14:cNvPr id="207" name="Ink 206">
                  <a:extLst>
                    <a:ext uri="{FF2B5EF4-FFF2-40B4-BE49-F238E27FC236}">
                      <a16:creationId xmlns:a16="http://schemas.microsoft.com/office/drawing/2014/main" id="{B0A5CF2B-7B48-6B9B-7B52-A54CBC6D79DB}"/>
                    </a:ext>
                  </a:extLst>
                </p14:cNvPr>
                <p14:cNvContentPartPr/>
                <p14:nvPr/>
              </p14:nvContentPartPr>
              <p14:xfrm>
                <a:off x="3684839" y="2926822"/>
                <a:ext cx="1411200" cy="813960"/>
              </p14:xfrm>
            </p:contentPart>
          </mc:Choice>
          <mc:Fallback xmlns="">
            <p:pic>
              <p:nvPicPr>
                <p:cNvPr id="207" name="Ink 206">
                  <a:extLst>
                    <a:ext uri="{FF2B5EF4-FFF2-40B4-BE49-F238E27FC236}">
                      <a16:creationId xmlns:a16="http://schemas.microsoft.com/office/drawing/2014/main" id="{B0A5CF2B-7B48-6B9B-7B52-A54CBC6D79DB}"/>
                    </a:ext>
                  </a:extLst>
                </p:cNvPr>
                <p:cNvPicPr/>
                <p:nvPr/>
              </p:nvPicPr>
              <p:blipFill>
                <a:blip r:embed="rId357"/>
                <a:stretch>
                  <a:fillRect/>
                </a:stretch>
              </p:blipFill>
              <p:spPr>
                <a:xfrm>
                  <a:off x="3676199" y="2918182"/>
                  <a:ext cx="1428840" cy="831600"/>
                </a:xfrm>
                <a:prstGeom prst="rect">
                  <a:avLst/>
                </a:prstGeom>
              </p:spPr>
            </p:pic>
          </mc:Fallback>
        </mc:AlternateContent>
        <mc:AlternateContent xmlns:mc="http://schemas.openxmlformats.org/markup-compatibility/2006" xmlns:p14="http://schemas.microsoft.com/office/powerpoint/2010/main">
          <mc:Choice Requires="p14">
            <p:contentPart p14:bwMode="auto" r:id="rId358">
              <p14:nvContentPartPr>
                <p14:cNvPr id="209" name="Ink 208">
                  <a:extLst>
                    <a:ext uri="{FF2B5EF4-FFF2-40B4-BE49-F238E27FC236}">
                      <a16:creationId xmlns:a16="http://schemas.microsoft.com/office/drawing/2014/main" id="{F853D7DF-A2B9-4A63-6E7A-490491005811}"/>
                    </a:ext>
                  </a:extLst>
                </p14:cNvPr>
                <p14:cNvContentPartPr/>
                <p14:nvPr/>
              </p14:nvContentPartPr>
              <p14:xfrm>
                <a:off x="2890679" y="4155502"/>
                <a:ext cx="183960" cy="244800"/>
              </p14:xfrm>
            </p:contentPart>
          </mc:Choice>
          <mc:Fallback xmlns="">
            <p:pic>
              <p:nvPicPr>
                <p:cNvPr id="209" name="Ink 208">
                  <a:extLst>
                    <a:ext uri="{FF2B5EF4-FFF2-40B4-BE49-F238E27FC236}">
                      <a16:creationId xmlns:a16="http://schemas.microsoft.com/office/drawing/2014/main" id="{F853D7DF-A2B9-4A63-6E7A-490491005811}"/>
                    </a:ext>
                  </a:extLst>
                </p:cNvPr>
                <p:cNvPicPr/>
                <p:nvPr/>
              </p:nvPicPr>
              <p:blipFill>
                <a:blip r:embed="rId359"/>
                <a:stretch>
                  <a:fillRect/>
                </a:stretch>
              </p:blipFill>
              <p:spPr>
                <a:xfrm>
                  <a:off x="2881679" y="4146862"/>
                  <a:ext cx="201600" cy="262440"/>
                </a:xfrm>
                <a:prstGeom prst="rect">
                  <a:avLst/>
                </a:prstGeom>
              </p:spPr>
            </p:pic>
          </mc:Fallback>
        </mc:AlternateContent>
        <mc:AlternateContent xmlns:mc="http://schemas.openxmlformats.org/markup-compatibility/2006" xmlns:p14="http://schemas.microsoft.com/office/powerpoint/2010/main">
          <mc:Choice Requires="p14">
            <p:contentPart p14:bwMode="auto" r:id="rId360">
              <p14:nvContentPartPr>
                <p14:cNvPr id="210" name="Ink 209">
                  <a:extLst>
                    <a:ext uri="{FF2B5EF4-FFF2-40B4-BE49-F238E27FC236}">
                      <a16:creationId xmlns:a16="http://schemas.microsoft.com/office/drawing/2014/main" id="{CDDFB58D-4F13-FE04-059B-6FE65C43BE1C}"/>
                    </a:ext>
                  </a:extLst>
                </p14:cNvPr>
                <p14:cNvContentPartPr/>
                <p14:nvPr/>
              </p14:nvContentPartPr>
              <p14:xfrm>
                <a:off x="3202799" y="4180702"/>
                <a:ext cx="7200" cy="146880"/>
              </p14:xfrm>
            </p:contentPart>
          </mc:Choice>
          <mc:Fallback xmlns="">
            <p:pic>
              <p:nvPicPr>
                <p:cNvPr id="210" name="Ink 209">
                  <a:extLst>
                    <a:ext uri="{FF2B5EF4-FFF2-40B4-BE49-F238E27FC236}">
                      <a16:creationId xmlns:a16="http://schemas.microsoft.com/office/drawing/2014/main" id="{CDDFB58D-4F13-FE04-059B-6FE65C43BE1C}"/>
                    </a:ext>
                  </a:extLst>
                </p:cNvPr>
                <p:cNvPicPr/>
                <p:nvPr/>
              </p:nvPicPr>
              <p:blipFill>
                <a:blip r:embed="rId361"/>
                <a:stretch>
                  <a:fillRect/>
                </a:stretch>
              </p:blipFill>
              <p:spPr>
                <a:xfrm>
                  <a:off x="3194159" y="4171702"/>
                  <a:ext cx="24840" cy="164520"/>
                </a:xfrm>
                <a:prstGeom prst="rect">
                  <a:avLst/>
                </a:prstGeom>
              </p:spPr>
            </p:pic>
          </mc:Fallback>
        </mc:AlternateContent>
        <mc:AlternateContent xmlns:mc="http://schemas.openxmlformats.org/markup-compatibility/2006" xmlns:p14="http://schemas.microsoft.com/office/powerpoint/2010/main">
          <mc:Choice Requires="p14">
            <p:contentPart p14:bwMode="auto" r:id="rId362">
              <p14:nvContentPartPr>
                <p14:cNvPr id="211" name="Ink 210">
                  <a:extLst>
                    <a:ext uri="{FF2B5EF4-FFF2-40B4-BE49-F238E27FC236}">
                      <a16:creationId xmlns:a16="http://schemas.microsoft.com/office/drawing/2014/main" id="{A495819D-9FE4-5EA1-0A39-53D423D801C5}"/>
                    </a:ext>
                  </a:extLst>
                </p14:cNvPr>
                <p14:cNvContentPartPr/>
                <p14:nvPr/>
              </p14:nvContentPartPr>
              <p14:xfrm>
                <a:off x="3284879" y="4094302"/>
                <a:ext cx="159840" cy="249120"/>
              </p14:xfrm>
            </p:contentPart>
          </mc:Choice>
          <mc:Fallback xmlns="">
            <p:pic>
              <p:nvPicPr>
                <p:cNvPr id="211" name="Ink 210">
                  <a:extLst>
                    <a:ext uri="{FF2B5EF4-FFF2-40B4-BE49-F238E27FC236}">
                      <a16:creationId xmlns:a16="http://schemas.microsoft.com/office/drawing/2014/main" id="{A495819D-9FE4-5EA1-0A39-53D423D801C5}"/>
                    </a:ext>
                  </a:extLst>
                </p:cNvPr>
                <p:cNvPicPr/>
                <p:nvPr/>
              </p:nvPicPr>
              <p:blipFill>
                <a:blip r:embed="rId363"/>
                <a:stretch>
                  <a:fillRect/>
                </a:stretch>
              </p:blipFill>
              <p:spPr>
                <a:xfrm>
                  <a:off x="3276239" y="4085302"/>
                  <a:ext cx="177480" cy="266760"/>
                </a:xfrm>
                <a:prstGeom prst="rect">
                  <a:avLst/>
                </a:prstGeom>
              </p:spPr>
            </p:pic>
          </mc:Fallback>
        </mc:AlternateContent>
        <mc:AlternateContent xmlns:mc="http://schemas.openxmlformats.org/markup-compatibility/2006" xmlns:p14="http://schemas.microsoft.com/office/powerpoint/2010/main">
          <mc:Choice Requires="p14">
            <p:contentPart p14:bwMode="auto" r:id="rId364">
              <p14:nvContentPartPr>
                <p14:cNvPr id="212" name="Ink 211">
                  <a:extLst>
                    <a:ext uri="{FF2B5EF4-FFF2-40B4-BE49-F238E27FC236}">
                      <a16:creationId xmlns:a16="http://schemas.microsoft.com/office/drawing/2014/main" id="{170AAA4F-DCA6-68A7-4BA9-6D1BF6F981A9}"/>
                    </a:ext>
                  </a:extLst>
                </p14:cNvPr>
                <p14:cNvContentPartPr/>
                <p14:nvPr/>
              </p14:nvContentPartPr>
              <p14:xfrm>
                <a:off x="2501519" y="3952462"/>
                <a:ext cx="1097640" cy="740880"/>
              </p14:xfrm>
            </p:contentPart>
          </mc:Choice>
          <mc:Fallback xmlns="">
            <p:pic>
              <p:nvPicPr>
                <p:cNvPr id="212" name="Ink 211">
                  <a:extLst>
                    <a:ext uri="{FF2B5EF4-FFF2-40B4-BE49-F238E27FC236}">
                      <a16:creationId xmlns:a16="http://schemas.microsoft.com/office/drawing/2014/main" id="{170AAA4F-DCA6-68A7-4BA9-6D1BF6F981A9}"/>
                    </a:ext>
                  </a:extLst>
                </p:cNvPr>
                <p:cNvPicPr/>
                <p:nvPr/>
              </p:nvPicPr>
              <p:blipFill>
                <a:blip r:embed="rId365"/>
                <a:stretch>
                  <a:fillRect/>
                </a:stretch>
              </p:blipFill>
              <p:spPr>
                <a:xfrm>
                  <a:off x="2492879" y="3943462"/>
                  <a:ext cx="1115280" cy="758520"/>
                </a:xfrm>
                <a:prstGeom prst="rect">
                  <a:avLst/>
                </a:prstGeom>
              </p:spPr>
            </p:pic>
          </mc:Fallback>
        </mc:AlternateContent>
        <mc:AlternateContent xmlns:mc="http://schemas.openxmlformats.org/markup-compatibility/2006" xmlns:p14="http://schemas.microsoft.com/office/powerpoint/2010/main">
          <mc:Choice Requires="p14">
            <p:contentPart p14:bwMode="auto" r:id="rId366">
              <p14:nvContentPartPr>
                <p14:cNvPr id="213" name="Ink 212">
                  <a:extLst>
                    <a:ext uri="{FF2B5EF4-FFF2-40B4-BE49-F238E27FC236}">
                      <a16:creationId xmlns:a16="http://schemas.microsoft.com/office/drawing/2014/main" id="{A5150F2A-648A-1D7D-303D-2C379B087D10}"/>
                    </a:ext>
                  </a:extLst>
                </p14:cNvPr>
                <p14:cNvContentPartPr/>
                <p14:nvPr/>
              </p14:nvContentPartPr>
              <p14:xfrm>
                <a:off x="1611239" y="4524142"/>
                <a:ext cx="282600" cy="165600"/>
              </p14:xfrm>
            </p:contentPart>
          </mc:Choice>
          <mc:Fallback xmlns="">
            <p:pic>
              <p:nvPicPr>
                <p:cNvPr id="213" name="Ink 212">
                  <a:extLst>
                    <a:ext uri="{FF2B5EF4-FFF2-40B4-BE49-F238E27FC236}">
                      <a16:creationId xmlns:a16="http://schemas.microsoft.com/office/drawing/2014/main" id="{A5150F2A-648A-1D7D-303D-2C379B087D10}"/>
                    </a:ext>
                  </a:extLst>
                </p:cNvPr>
                <p:cNvPicPr/>
                <p:nvPr/>
              </p:nvPicPr>
              <p:blipFill>
                <a:blip r:embed="rId367"/>
                <a:stretch>
                  <a:fillRect/>
                </a:stretch>
              </p:blipFill>
              <p:spPr>
                <a:xfrm>
                  <a:off x="1602599" y="4515502"/>
                  <a:ext cx="300240" cy="183240"/>
                </a:xfrm>
                <a:prstGeom prst="rect">
                  <a:avLst/>
                </a:prstGeom>
              </p:spPr>
            </p:pic>
          </mc:Fallback>
        </mc:AlternateContent>
        <mc:AlternateContent xmlns:mc="http://schemas.openxmlformats.org/markup-compatibility/2006" xmlns:p14="http://schemas.microsoft.com/office/powerpoint/2010/main">
          <mc:Choice Requires="p14">
            <p:contentPart p14:bwMode="auto" r:id="rId368">
              <p14:nvContentPartPr>
                <p14:cNvPr id="214" name="Ink 213">
                  <a:extLst>
                    <a:ext uri="{FF2B5EF4-FFF2-40B4-BE49-F238E27FC236}">
                      <a16:creationId xmlns:a16="http://schemas.microsoft.com/office/drawing/2014/main" id="{55F45A5E-D393-38E5-3429-EA54C3A9260F}"/>
                    </a:ext>
                  </a:extLst>
                </p14:cNvPr>
                <p14:cNvContentPartPr/>
                <p14:nvPr/>
              </p14:nvContentPartPr>
              <p14:xfrm>
                <a:off x="1944599" y="4412542"/>
                <a:ext cx="337320" cy="208080"/>
              </p14:xfrm>
            </p:contentPart>
          </mc:Choice>
          <mc:Fallback xmlns="">
            <p:pic>
              <p:nvPicPr>
                <p:cNvPr id="214" name="Ink 213">
                  <a:extLst>
                    <a:ext uri="{FF2B5EF4-FFF2-40B4-BE49-F238E27FC236}">
                      <a16:creationId xmlns:a16="http://schemas.microsoft.com/office/drawing/2014/main" id="{55F45A5E-D393-38E5-3429-EA54C3A9260F}"/>
                    </a:ext>
                  </a:extLst>
                </p:cNvPr>
                <p:cNvPicPr/>
                <p:nvPr/>
              </p:nvPicPr>
              <p:blipFill>
                <a:blip r:embed="rId369"/>
                <a:stretch>
                  <a:fillRect/>
                </a:stretch>
              </p:blipFill>
              <p:spPr>
                <a:xfrm>
                  <a:off x="1935599" y="4403902"/>
                  <a:ext cx="354960" cy="225720"/>
                </a:xfrm>
                <a:prstGeom prst="rect">
                  <a:avLst/>
                </a:prstGeom>
              </p:spPr>
            </p:pic>
          </mc:Fallback>
        </mc:AlternateContent>
        <mc:AlternateContent xmlns:mc="http://schemas.openxmlformats.org/markup-compatibility/2006" xmlns:p14="http://schemas.microsoft.com/office/powerpoint/2010/main">
          <mc:Choice Requires="p14">
            <p:contentPart p14:bwMode="auto" r:id="rId370">
              <p14:nvContentPartPr>
                <p14:cNvPr id="217" name="Ink 216">
                  <a:extLst>
                    <a:ext uri="{FF2B5EF4-FFF2-40B4-BE49-F238E27FC236}">
                      <a16:creationId xmlns:a16="http://schemas.microsoft.com/office/drawing/2014/main" id="{87BDFA43-8754-3278-E024-E8C33976106F}"/>
                    </a:ext>
                  </a:extLst>
                </p14:cNvPr>
                <p14:cNvContentPartPr/>
                <p14:nvPr/>
              </p14:nvContentPartPr>
              <p14:xfrm>
                <a:off x="3553079" y="3024382"/>
                <a:ext cx="149400" cy="191160"/>
              </p14:xfrm>
            </p:contentPart>
          </mc:Choice>
          <mc:Fallback xmlns="">
            <p:pic>
              <p:nvPicPr>
                <p:cNvPr id="217" name="Ink 216">
                  <a:extLst>
                    <a:ext uri="{FF2B5EF4-FFF2-40B4-BE49-F238E27FC236}">
                      <a16:creationId xmlns:a16="http://schemas.microsoft.com/office/drawing/2014/main" id="{87BDFA43-8754-3278-E024-E8C33976106F}"/>
                    </a:ext>
                  </a:extLst>
                </p:cNvPr>
                <p:cNvPicPr/>
                <p:nvPr/>
              </p:nvPicPr>
              <p:blipFill>
                <a:blip r:embed="rId371"/>
                <a:stretch>
                  <a:fillRect/>
                </a:stretch>
              </p:blipFill>
              <p:spPr>
                <a:xfrm>
                  <a:off x="3544439" y="3015382"/>
                  <a:ext cx="167040" cy="208800"/>
                </a:xfrm>
                <a:prstGeom prst="rect">
                  <a:avLst/>
                </a:prstGeom>
              </p:spPr>
            </p:pic>
          </mc:Fallback>
        </mc:AlternateContent>
        <mc:AlternateContent xmlns:mc="http://schemas.openxmlformats.org/markup-compatibility/2006" xmlns:p14="http://schemas.microsoft.com/office/powerpoint/2010/main">
          <mc:Choice Requires="p14">
            <p:contentPart p14:bwMode="auto" r:id="rId372">
              <p14:nvContentPartPr>
                <p14:cNvPr id="218" name="Ink 217">
                  <a:extLst>
                    <a:ext uri="{FF2B5EF4-FFF2-40B4-BE49-F238E27FC236}">
                      <a16:creationId xmlns:a16="http://schemas.microsoft.com/office/drawing/2014/main" id="{27EB6EF9-01FF-589B-2268-FE1CB49007B7}"/>
                    </a:ext>
                  </a:extLst>
                </p14:cNvPr>
                <p14:cNvContentPartPr/>
                <p14:nvPr/>
              </p14:nvContentPartPr>
              <p14:xfrm>
                <a:off x="3692759" y="2961022"/>
                <a:ext cx="255600" cy="183960"/>
              </p14:xfrm>
            </p:contentPart>
          </mc:Choice>
          <mc:Fallback xmlns="">
            <p:pic>
              <p:nvPicPr>
                <p:cNvPr id="218" name="Ink 217">
                  <a:extLst>
                    <a:ext uri="{FF2B5EF4-FFF2-40B4-BE49-F238E27FC236}">
                      <a16:creationId xmlns:a16="http://schemas.microsoft.com/office/drawing/2014/main" id="{27EB6EF9-01FF-589B-2268-FE1CB49007B7}"/>
                    </a:ext>
                  </a:extLst>
                </p:cNvPr>
                <p:cNvPicPr/>
                <p:nvPr/>
              </p:nvPicPr>
              <p:blipFill>
                <a:blip r:embed="rId373"/>
                <a:stretch>
                  <a:fillRect/>
                </a:stretch>
              </p:blipFill>
              <p:spPr>
                <a:xfrm>
                  <a:off x="3683759" y="2952382"/>
                  <a:ext cx="273240" cy="201600"/>
                </a:xfrm>
                <a:prstGeom prst="rect">
                  <a:avLst/>
                </a:prstGeom>
              </p:spPr>
            </p:pic>
          </mc:Fallback>
        </mc:AlternateContent>
        <mc:AlternateContent xmlns:mc="http://schemas.openxmlformats.org/markup-compatibility/2006" xmlns:p14="http://schemas.microsoft.com/office/powerpoint/2010/main">
          <mc:Choice Requires="p14">
            <p:contentPart p14:bwMode="auto" r:id="rId374">
              <p14:nvContentPartPr>
                <p14:cNvPr id="219" name="Ink 218">
                  <a:extLst>
                    <a:ext uri="{FF2B5EF4-FFF2-40B4-BE49-F238E27FC236}">
                      <a16:creationId xmlns:a16="http://schemas.microsoft.com/office/drawing/2014/main" id="{6D737EC2-99CE-72E1-A60A-9AE312411BCD}"/>
                    </a:ext>
                  </a:extLst>
                </p14:cNvPr>
                <p14:cNvContentPartPr/>
                <p14:nvPr/>
              </p14:nvContentPartPr>
              <p14:xfrm>
                <a:off x="3906239" y="2858782"/>
                <a:ext cx="70560" cy="191160"/>
              </p14:xfrm>
            </p:contentPart>
          </mc:Choice>
          <mc:Fallback xmlns="">
            <p:pic>
              <p:nvPicPr>
                <p:cNvPr id="219" name="Ink 218">
                  <a:extLst>
                    <a:ext uri="{FF2B5EF4-FFF2-40B4-BE49-F238E27FC236}">
                      <a16:creationId xmlns:a16="http://schemas.microsoft.com/office/drawing/2014/main" id="{6D737EC2-99CE-72E1-A60A-9AE312411BCD}"/>
                    </a:ext>
                  </a:extLst>
                </p:cNvPr>
                <p:cNvPicPr/>
                <p:nvPr/>
              </p:nvPicPr>
              <p:blipFill>
                <a:blip r:embed="rId375"/>
                <a:stretch>
                  <a:fillRect/>
                </a:stretch>
              </p:blipFill>
              <p:spPr>
                <a:xfrm>
                  <a:off x="3897239" y="2850142"/>
                  <a:ext cx="88200" cy="208800"/>
                </a:xfrm>
                <a:prstGeom prst="rect">
                  <a:avLst/>
                </a:prstGeom>
              </p:spPr>
            </p:pic>
          </mc:Fallback>
        </mc:AlternateContent>
        <mc:AlternateContent xmlns:mc="http://schemas.openxmlformats.org/markup-compatibility/2006" xmlns:p14="http://schemas.microsoft.com/office/powerpoint/2010/main">
          <mc:Choice Requires="p14">
            <p:contentPart p14:bwMode="auto" r:id="rId376">
              <p14:nvContentPartPr>
                <p14:cNvPr id="220" name="Ink 219">
                  <a:extLst>
                    <a:ext uri="{FF2B5EF4-FFF2-40B4-BE49-F238E27FC236}">
                      <a16:creationId xmlns:a16="http://schemas.microsoft.com/office/drawing/2014/main" id="{4C0998C0-2FF0-6BEC-0DC9-80A2EB2B16A8}"/>
                    </a:ext>
                  </a:extLst>
                </p14:cNvPr>
                <p14:cNvContentPartPr/>
                <p14:nvPr/>
              </p14:nvContentPartPr>
              <p14:xfrm>
                <a:off x="3951959" y="2931142"/>
                <a:ext cx="41400" cy="100800"/>
              </p14:xfrm>
            </p:contentPart>
          </mc:Choice>
          <mc:Fallback xmlns="">
            <p:pic>
              <p:nvPicPr>
                <p:cNvPr id="220" name="Ink 219">
                  <a:extLst>
                    <a:ext uri="{FF2B5EF4-FFF2-40B4-BE49-F238E27FC236}">
                      <a16:creationId xmlns:a16="http://schemas.microsoft.com/office/drawing/2014/main" id="{4C0998C0-2FF0-6BEC-0DC9-80A2EB2B16A8}"/>
                    </a:ext>
                  </a:extLst>
                </p:cNvPr>
                <p:cNvPicPr/>
                <p:nvPr/>
              </p:nvPicPr>
              <p:blipFill>
                <a:blip r:embed="rId377"/>
                <a:stretch>
                  <a:fillRect/>
                </a:stretch>
              </p:blipFill>
              <p:spPr>
                <a:xfrm>
                  <a:off x="3942959" y="2922142"/>
                  <a:ext cx="59040" cy="118440"/>
                </a:xfrm>
                <a:prstGeom prst="rect">
                  <a:avLst/>
                </a:prstGeom>
              </p:spPr>
            </p:pic>
          </mc:Fallback>
        </mc:AlternateContent>
        <mc:AlternateContent xmlns:mc="http://schemas.openxmlformats.org/markup-compatibility/2006" xmlns:p14="http://schemas.microsoft.com/office/powerpoint/2010/main">
          <mc:Choice Requires="p14">
            <p:contentPart p14:bwMode="auto" r:id="rId378">
              <p14:nvContentPartPr>
                <p14:cNvPr id="221" name="Ink 220">
                  <a:extLst>
                    <a:ext uri="{FF2B5EF4-FFF2-40B4-BE49-F238E27FC236}">
                      <a16:creationId xmlns:a16="http://schemas.microsoft.com/office/drawing/2014/main" id="{18264DAD-D85D-D0CE-2467-B855300189A1}"/>
                    </a:ext>
                  </a:extLst>
                </p14:cNvPr>
                <p14:cNvContentPartPr/>
                <p14:nvPr/>
              </p14:nvContentPartPr>
              <p14:xfrm>
                <a:off x="3498719" y="3943102"/>
                <a:ext cx="155160" cy="15480"/>
              </p14:xfrm>
            </p:contentPart>
          </mc:Choice>
          <mc:Fallback xmlns="">
            <p:pic>
              <p:nvPicPr>
                <p:cNvPr id="221" name="Ink 220">
                  <a:extLst>
                    <a:ext uri="{FF2B5EF4-FFF2-40B4-BE49-F238E27FC236}">
                      <a16:creationId xmlns:a16="http://schemas.microsoft.com/office/drawing/2014/main" id="{18264DAD-D85D-D0CE-2467-B855300189A1}"/>
                    </a:ext>
                  </a:extLst>
                </p:cNvPr>
                <p:cNvPicPr/>
                <p:nvPr/>
              </p:nvPicPr>
              <p:blipFill>
                <a:blip r:embed="rId379"/>
                <a:stretch>
                  <a:fillRect/>
                </a:stretch>
              </p:blipFill>
              <p:spPr>
                <a:xfrm>
                  <a:off x="3490079" y="3934102"/>
                  <a:ext cx="172800" cy="33120"/>
                </a:xfrm>
                <a:prstGeom prst="rect">
                  <a:avLst/>
                </a:prstGeom>
              </p:spPr>
            </p:pic>
          </mc:Fallback>
        </mc:AlternateContent>
        <mc:AlternateContent xmlns:mc="http://schemas.openxmlformats.org/markup-compatibility/2006" xmlns:p14="http://schemas.microsoft.com/office/powerpoint/2010/main">
          <mc:Choice Requires="p14">
            <p:contentPart p14:bwMode="auto" r:id="rId380">
              <p14:nvContentPartPr>
                <p14:cNvPr id="222" name="Ink 221">
                  <a:extLst>
                    <a:ext uri="{FF2B5EF4-FFF2-40B4-BE49-F238E27FC236}">
                      <a16:creationId xmlns:a16="http://schemas.microsoft.com/office/drawing/2014/main" id="{2638EEF5-8CB2-6620-7C24-46BE67D60CFD}"/>
                    </a:ext>
                  </a:extLst>
                </p14:cNvPr>
                <p14:cNvContentPartPr/>
                <p14:nvPr/>
              </p14:nvContentPartPr>
              <p14:xfrm>
                <a:off x="3591239" y="3768502"/>
                <a:ext cx="51480" cy="235800"/>
              </p14:xfrm>
            </p:contentPart>
          </mc:Choice>
          <mc:Fallback xmlns="">
            <p:pic>
              <p:nvPicPr>
                <p:cNvPr id="222" name="Ink 221">
                  <a:extLst>
                    <a:ext uri="{FF2B5EF4-FFF2-40B4-BE49-F238E27FC236}">
                      <a16:creationId xmlns:a16="http://schemas.microsoft.com/office/drawing/2014/main" id="{2638EEF5-8CB2-6620-7C24-46BE67D60CFD}"/>
                    </a:ext>
                  </a:extLst>
                </p:cNvPr>
                <p:cNvPicPr/>
                <p:nvPr/>
              </p:nvPicPr>
              <p:blipFill>
                <a:blip r:embed="rId381"/>
                <a:stretch>
                  <a:fillRect/>
                </a:stretch>
              </p:blipFill>
              <p:spPr>
                <a:xfrm>
                  <a:off x="3582599" y="3759502"/>
                  <a:ext cx="69120" cy="253440"/>
                </a:xfrm>
                <a:prstGeom prst="rect">
                  <a:avLst/>
                </a:prstGeom>
              </p:spPr>
            </p:pic>
          </mc:Fallback>
        </mc:AlternateContent>
        <mc:AlternateContent xmlns:mc="http://schemas.openxmlformats.org/markup-compatibility/2006" xmlns:p14="http://schemas.microsoft.com/office/powerpoint/2010/main">
          <mc:Choice Requires="p14">
            <p:contentPart p14:bwMode="auto" r:id="rId382">
              <p14:nvContentPartPr>
                <p14:cNvPr id="223" name="Ink 222">
                  <a:extLst>
                    <a:ext uri="{FF2B5EF4-FFF2-40B4-BE49-F238E27FC236}">
                      <a16:creationId xmlns:a16="http://schemas.microsoft.com/office/drawing/2014/main" id="{4727C68D-7A5A-6DEE-DA37-7B913082811D}"/>
                    </a:ext>
                  </a:extLst>
                </p14:cNvPr>
                <p14:cNvContentPartPr/>
                <p14:nvPr/>
              </p14:nvContentPartPr>
              <p14:xfrm>
                <a:off x="4164719" y="3952822"/>
                <a:ext cx="261000" cy="1484280"/>
              </p14:xfrm>
            </p:contentPart>
          </mc:Choice>
          <mc:Fallback xmlns="">
            <p:pic>
              <p:nvPicPr>
                <p:cNvPr id="223" name="Ink 222">
                  <a:extLst>
                    <a:ext uri="{FF2B5EF4-FFF2-40B4-BE49-F238E27FC236}">
                      <a16:creationId xmlns:a16="http://schemas.microsoft.com/office/drawing/2014/main" id="{4727C68D-7A5A-6DEE-DA37-7B913082811D}"/>
                    </a:ext>
                  </a:extLst>
                </p:cNvPr>
                <p:cNvPicPr/>
                <p:nvPr/>
              </p:nvPicPr>
              <p:blipFill>
                <a:blip r:embed="rId383"/>
                <a:stretch>
                  <a:fillRect/>
                </a:stretch>
              </p:blipFill>
              <p:spPr>
                <a:xfrm>
                  <a:off x="4155719" y="3943822"/>
                  <a:ext cx="278640" cy="1501920"/>
                </a:xfrm>
                <a:prstGeom prst="rect">
                  <a:avLst/>
                </a:prstGeom>
              </p:spPr>
            </p:pic>
          </mc:Fallback>
        </mc:AlternateContent>
        <mc:AlternateContent xmlns:mc="http://schemas.openxmlformats.org/markup-compatibility/2006" xmlns:p14="http://schemas.microsoft.com/office/powerpoint/2010/main">
          <mc:Choice Requires="p14">
            <p:contentPart p14:bwMode="auto" r:id="rId384">
              <p14:nvContentPartPr>
                <p14:cNvPr id="224" name="Ink 223">
                  <a:extLst>
                    <a:ext uri="{FF2B5EF4-FFF2-40B4-BE49-F238E27FC236}">
                      <a16:creationId xmlns:a16="http://schemas.microsoft.com/office/drawing/2014/main" id="{544E3208-9BC9-0E44-DDDA-0CB0189D09E0}"/>
                    </a:ext>
                  </a:extLst>
                </p14:cNvPr>
                <p14:cNvContentPartPr/>
                <p14:nvPr/>
              </p14:nvContentPartPr>
              <p14:xfrm>
                <a:off x="3770519" y="5444662"/>
                <a:ext cx="113400" cy="594720"/>
              </p14:xfrm>
            </p:contentPart>
          </mc:Choice>
          <mc:Fallback xmlns="">
            <p:pic>
              <p:nvPicPr>
                <p:cNvPr id="224" name="Ink 223">
                  <a:extLst>
                    <a:ext uri="{FF2B5EF4-FFF2-40B4-BE49-F238E27FC236}">
                      <a16:creationId xmlns:a16="http://schemas.microsoft.com/office/drawing/2014/main" id="{544E3208-9BC9-0E44-DDDA-0CB0189D09E0}"/>
                    </a:ext>
                  </a:extLst>
                </p:cNvPr>
                <p:cNvPicPr/>
                <p:nvPr/>
              </p:nvPicPr>
              <p:blipFill>
                <a:blip r:embed="rId385"/>
                <a:stretch>
                  <a:fillRect/>
                </a:stretch>
              </p:blipFill>
              <p:spPr>
                <a:xfrm>
                  <a:off x="3761519" y="5436022"/>
                  <a:ext cx="131040" cy="612360"/>
                </a:xfrm>
                <a:prstGeom prst="rect">
                  <a:avLst/>
                </a:prstGeom>
              </p:spPr>
            </p:pic>
          </mc:Fallback>
        </mc:AlternateContent>
        <mc:AlternateContent xmlns:mc="http://schemas.openxmlformats.org/markup-compatibility/2006" xmlns:p14="http://schemas.microsoft.com/office/powerpoint/2010/main">
          <mc:Choice Requires="p14">
            <p:contentPart p14:bwMode="auto" r:id="rId386">
              <p14:nvContentPartPr>
                <p14:cNvPr id="225" name="Ink 224">
                  <a:extLst>
                    <a:ext uri="{FF2B5EF4-FFF2-40B4-BE49-F238E27FC236}">
                      <a16:creationId xmlns:a16="http://schemas.microsoft.com/office/drawing/2014/main" id="{D03EA1DD-ADC3-F99A-AD88-82D4A96ED552}"/>
                    </a:ext>
                  </a:extLst>
                </p14:cNvPr>
                <p14:cNvContentPartPr/>
                <p14:nvPr/>
              </p14:nvContentPartPr>
              <p14:xfrm>
                <a:off x="3722639" y="5726542"/>
                <a:ext cx="132480" cy="72720"/>
              </p14:xfrm>
            </p:contentPart>
          </mc:Choice>
          <mc:Fallback xmlns="">
            <p:pic>
              <p:nvPicPr>
                <p:cNvPr id="225" name="Ink 224">
                  <a:extLst>
                    <a:ext uri="{FF2B5EF4-FFF2-40B4-BE49-F238E27FC236}">
                      <a16:creationId xmlns:a16="http://schemas.microsoft.com/office/drawing/2014/main" id="{D03EA1DD-ADC3-F99A-AD88-82D4A96ED552}"/>
                    </a:ext>
                  </a:extLst>
                </p:cNvPr>
                <p:cNvPicPr/>
                <p:nvPr/>
              </p:nvPicPr>
              <p:blipFill>
                <a:blip r:embed="rId387"/>
                <a:stretch>
                  <a:fillRect/>
                </a:stretch>
              </p:blipFill>
              <p:spPr>
                <a:xfrm>
                  <a:off x="3713999" y="5717902"/>
                  <a:ext cx="150120" cy="90360"/>
                </a:xfrm>
                <a:prstGeom prst="rect">
                  <a:avLst/>
                </a:prstGeom>
              </p:spPr>
            </p:pic>
          </mc:Fallback>
        </mc:AlternateContent>
        <mc:AlternateContent xmlns:mc="http://schemas.openxmlformats.org/markup-compatibility/2006" xmlns:p14="http://schemas.microsoft.com/office/powerpoint/2010/main">
          <mc:Choice Requires="p14">
            <p:contentPart p14:bwMode="auto" r:id="rId388">
              <p14:nvContentPartPr>
                <p14:cNvPr id="226" name="Ink 225">
                  <a:extLst>
                    <a:ext uri="{FF2B5EF4-FFF2-40B4-BE49-F238E27FC236}">
                      <a16:creationId xmlns:a16="http://schemas.microsoft.com/office/drawing/2014/main" id="{6187EF8C-BB83-484F-EB08-3788641A574E}"/>
                    </a:ext>
                  </a:extLst>
                </p14:cNvPr>
                <p14:cNvContentPartPr/>
                <p14:nvPr/>
              </p14:nvContentPartPr>
              <p14:xfrm>
                <a:off x="3974639" y="5603062"/>
                <a:ext cx="117000" cy="214200"/>
              </p14:xfrm>
            </p:contentPart>
          </mc:Choice>
          <mc:Fallback xmlns="">
            <p:pic>
              <p:nvPicPr>
                <p:cNvPr id="226" name="Ink 225">
                  <a:extLst>
                    <a:ext uri="{FF2B5EF4-FFF2-40B4-BE49-F238E27FC236}">
                      <a16:creationId xmlns:a16="http://schemas.microsoft.com/office/drawing/2014/main" id="{6187EF8C-BB83-484F-EB08-3788641A574E}"/>
                    </a:ext>
                  </a:extLst>
                </p:cNvPr>
                <p:cNvPicPr/>
                <p:nvPr/>
              </p:nvPicPr>
              <p:blipFill>
                <a:blip r:embed="rId389"/>
                <a:stretch>
                  <a:fillRect/>
                </a:stretch>
              </p:blipFill>
              <p:spPr>
                <a:xfrm>
                  <a:off x="3965999" y="5594062"/>
                  <a:ext cx="134640" cy="231840"/>
                </a:xfrm>
                <a:prstGeom prst="rect">
                  <a:avLst/>
                </a:prstGeom>
              </p:spPr>
            </p:pic>
          </mc:Fallback>
        </mc:AlternateContent>
        <mc:AlternateContent xmlns:mc="http://schemas.openxmlformats.org/markup-compatibility/2006" xmlns:p14="http://schemas.microsoft.com/office/powerpoint/2010/main">
          <mc:Choice Requires="p14">
            <p:contentPart p14:bwMode="auto" r:id="rId390">
              <p14:nvContentPartPr>
                <p14:cNvPr id="227" name="Ink 226">
                  <a:extLst>
                    <a:ext uri="{FF2B5EF4-FFF2-40B4-BE49-F238E27FC236}">
                      <a16:creationId xmlns:a16="http://schemas.microsoft.com/office/drawing/2014/main" id="{C644CE9F-99A4-6725-D4B6-B59258BBC90E}"/>
                    </a:ext>
                  </a:extLst>
                </p14:cNvPr>
                <p14:cNvContentPartPr/>
                <p14:nvPr/>
              </p14:nvContentPartPr>
              <p14:xfrm>
                <a:off x="3301079" y="5329462"/>
                <a:ext cx="1342440" cy="740160"/>
              </p14:xfrm>
            </p:contentPart>
          </mc:Choice>
          <mc:Fallback xmlns="">
            <p:pic>
              <p:nvPicPr>
                <p:cNvPr id="227" name="Ink 226">
                  <a:extLst>
                    <a:ext uri="{FF2B5EF4-FFF2-40B4-BE49-F238E27FC236}">
                      <a16:creationId xmlns:a16="http://schemas.microsoft.com/office/drawing/2014/main" id="{C644CE9F-99A4-6725-D4B6-B59258BBC90E}"/>
                    </a:ext>
                  </a:extLst>
                </p:cNvPr>
                <p:cNvPicPr/>
                <p:nvPr/>
              </p:nvPicPr>
              <p:blipFill>
                <a:blip r:embed="rId391"/>
                <a:stretch>
                  <a:fillRect/>
                </a:stretch>
              </p:blipFill>
              <p:spPr>
                <a:xfrm>
                  <a:off x="3292439" y="5320822"/>
                  <a:ext cx="1360080" cy="757800"/>
                </a:xfrm>
                <a:prstGeom prst="rect">
                  <a:avLst/>
                </a:prstGeom>
              </p:spPr>
            </p:pic>
          </mc:Fallback>
        </mc:AlternateContent>
      </p:grpSp>
    </p:spTree>
    <p:extLst>
      <p:ext uri="{BB962C8B-B14F-4D97-AF65-F5344CB8AC3E}">
        <p14:creationId xmlns:p14="http://schemas.microsoft.com/office/powerpoint/2010/main" val="19438123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Google Shape;462;p28"/>
          <p:cNvSpPr txBox="1"/>
          <p:nvPr/>
        </p:nvSpPr>
        <p:spPr>
          <a:xfrm>
            <a:off x="261764" y="188641"/>
            <a:ext cx="11161642" cy="590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3600"/>
              <a:buFont typeface="Corben"/>
              <a:buNone/>
            </a:pPr>
            <a:r>
              <a:rPr lang="en-US" sz="3600">
                <a:solidFill>
                  <a:schemeClr val="dk1"/>
                </a:solidFill>
                <a:latin typeface="Corben"/>
                <a:ea typeface="Corben"/>
                <a:cs typeface="Corben"/>
                <a:sym typeface="Corben"/>
              </a:rPr>
              <a:t>Project Structure of UI5 Project</a:t>
            </a:r>
            <a:endParaRPr/>
          </a:p>
        </p:txBody>
      </p:sp>
      <p:pic>
        <p:nvPicPr>
          <p:cNvPr id="463" name="Google Shape;463;p28"/>
          <p:cNvPicPr preferRelativeResize="0"/>
          <p:nvPr/>
        </p:nvPicPr>
        <p:blipFill rotWithShape="1">
          <a:blip r:embed="rId3">
            <a:alphaModFix/>
          </a:blip>
          <a:srcRect/>
          <a:stretch/>
        </p:blipFill>
        <p:spPr>
          <a:xfrm>
            <a:off x="11380678" y="71203"/>
            <a:ext cx="716699" cy="707887"/>
          </a:xfrm>
          <a:prstGeom prst="rect">
            <a:avLst/>
          </a:prstGeom>
          <a:noFill/>
          <a:ln>
            <a:noFill/>
          </a:ln>
        </p:spPr>
      </p:pic>
      <p:sp>
        <p:nvSpPr>
          <p:cNvPr id="464" name="Google Shape;464;p28"/>
          <p:cNvSpPr txBox="1"/>
          <p:nvPr/>
        </p:nvSpPr>
        <p:spPr>
          <a:xfrm>
            <a:off x="261764" y="779090"/>
            <a:ext cx="11161643" cy="3139321"/>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800" b="0" i="0">
                <a:solidFill>
                  <a:srgbClr val="222222"/>
                </a:solidFill>
                <a:latin typeface="Calibri"/>
                <a:ea typeface="Calibri"/>
                <a:cs typeface="Calibri"/>
                <a:sym typeface="Calibri"/>
              </a:rPr>
              <a:t>When you create a new SAPUI5 application, you will be able to see a folder structure created in your project explorer like below.</a:t>
            </a:r>
            <a:r>
              <a:rPr lang="en-US" sz="1800">
                <a:solidFill>
                  <a:schemeClr val="dk1"/>
                </a:solidFill>
                <a:latin typeface="Calibri"/>
                <a:ea typeface="Calibri"/>
                <a:cs typeface="Calibri"/>
                <a:sym typeface="Calibri"/>
              </a:rPr>
              <a:t> </a:t>
            </a:r>
            <a:endParaRPr/>
          </a:p>
          <a:p>
            <a:pPr marL="0" marR="0" lvl="0" indent="0" algn="just" rtl="0">
              <a:spcBef>
                <a:spcPts val="0"/>
              </a:spcBef>
              <a:spcAft>
                <a:spcPts val="0"/>
              </a:spcAft>
              <a:buNone/>
            </a:pPr>
            <a:r>
              <a:rPr lang="en-US" sz="1800" b="0" i="0">
                <a:solidFill>
                  <a:srgbClr val="313B3F"/>
                </a:solidFill>
                <a:latin typeface="Calibri"/>
                <a:ea typeface="Calibri"/>
                <a:cs typeface="Calibri"/>
                <a:sym typeface="Calibri"/>
              </a:rPr>
              <a:t>In a SAP project there are a number of folders and files that you will not recognize if you are not familiar with MVC. Let's have a quick overview.</a:t>
            </a:r>
            <a:endParaRPr/>
          </a:p>
          <a:p>
            <a:pPr marL="0" marR="0" lvl="0" indent="0" algn="just" rtl="0">
              <a:spcBef>
                <a:spcPts val="0"/>
              </a:spcBef>
              <a:spcAft>
                <a:spcPts val="0"/>
              </a:spcAft>
              <a:buNone/>
            </a:pPr>
            <a:r>
              <a:rPr lang="en-US" sz="1800" b="0" i="0">
                <a:solidFill>
                  <a:srgbClr val="313B3F"/>
                </a:solidFill>
                <a:latin typeface="Calibri"/>
                <a:ea typeface="Calibri"/>
                <a:cs typeface="Calibri"/>
                <a:sym typeface="Calibri"/>
              </a:rPr>
              <a:t>Within a given project inside the </a:t>
            </a:r>
            <a:r>
              <a:rPr lang="en-US" sz="1800" b="1" i="0">
                <a:solidFill>
                  <a:srgbClr val="313B3F"/>
                </a:solidFill>
                <a:latin typeface="Calibri"/>
                <a:ea typeface="Calibri"/>
                <a:cs typeface="Calibri"/>
                <a:sym typeface="Calibri"/>
              </a:rPr>
              <a:t>webapp</a:t>
            </a:r>
            <a:r>
              <a:rPr lang="en-US" sz="1800" b="0" i="0">
                <a:solidFill>
                  <a:srgbClr val="313B3F"/>
                </a:solidFill>
                <a:latin typeface="Calibri"/>
                <a:ea typeface="Calibri"/>
                <a:cs typeface="Calibri"/>
                <a:sym typeface="Calibri"/>
              </a:rPr>
              <a:t> folder , you have three core folders</a:t>
            </a:r>
            <a:endParaRPr sz="1800">
              <a:solidFill>
                <a:srgbClr val="313B3F"/>
              </a:solidFill>
              <a:latin typeface="Calibri"/>
              <a:ea typeface="Calibri"/>
              <a:cs typeface="Calibri"/>
              <a:sym typeface="Calibri"/>
            </a:endParaRPr>
          </a:p>
          <a:p>
            <a:pPr marL="285750" marR="0" lvl="0" indent="-285750" algn="just" rtl="0">
              <a:spcBef>
                <a:spcPts val="0"/>
              </a:spcBef>
              <a:spcAft>
                <a:spcPts val="0"/>
              </a:spcAft>
              <a:buClr>
                <a:srgbClr val="313B3F"/>
              </a:buClr>
              <a:buSzPts val="1800"/>
              <a:buFont typeface="Arial"/>
              <a:buChar char="•"/>
            </a:pPr>
            <a:r>
              <a:rPr lang="en-US" sz="1800">
                <a:solidFill>
                  <a:srgbClr val="313B3F"/>
                </a:solidFill>
                <a:latin typeface="Calibri"/>
                <a:ea typeface="Calibri"/>
                <a:cs typeface="Calibri"/>
                <a:sym typeface="Calibri"/>
              </a:rPr>
              <a:t>Model</a:t>
            </a:r>
            <a:endParaRPr/>
          </a:p>
          <a:p>
            <a:pPr marL="285750" marR="0" lvl="0" indent="-285750" algn="just" rtl="0">
              <a:spcBef>
                <a:spcPts val="0"/>
              </a:spcBef>
              <a:spcAft>
                <a:spcPts val="0"/>
              </a:spcAft>
              <a:buClr>
                <a:srgbClr val="313B3F"/>
              </a:buClr>
              <a:buSzPts val="1800"/>
              <a:buFont typeface="Arial"/>
              <a:buChar char="•"/>
            </a:pPr>
            <a:r>
              <a:rPr lang="en-US" sz="1800">
                <a:solidFill>
                  <a:srgbClr val="313B3F"/>
                </a:solidFill>
                <a:latin typeface="Calibri"/>
                <a:ea typeface="Calibri"/>
                <a:cs typeface="Calibri"/>
                <a:sym typeface="Calibri"/>
              </a:rPr>
              <a:t>View</a:t>
            </a:r>
            <a:endParaRPr/>
          </a:p>
          <a:p>
            <a:pPr marL="285750" marR="0" lvl="0" indent="-285750" algn="just" rtl="0">
              <a:spcBef>
                <a:spcPts val="0"/>
              </a:spcBef>
              <a:spcAft>
                <a:spcPts val="0"/>
              </a:spcAft>
              <a:buClr>
                <a:srgbClr val="313B3F"/>
              </a:buClr>
              <a:buSzPts val="1800"/>
              <a:buFont typeface="Arial"/>
              <a:buChar char="•"/>
            </a:pPr>
            <a:r>
              <a:rPr lang="en-US" sz="1800">
                <a:solidFill>
                  <a:srgbClr val="313B3F"/>
                </a:solidFill>
                <a:latin typeface="Calibri"/>
                <a:ea typeface="Calibri"/>
                <a:cs typeface="Calibri"/>
                <a:sym typeface="Calibri"/>
              </a:rPr>
              <a:t>Controller</a:t>
            </a:r>
            <a:endParaRPr/>
          </a:p>
          <a:p>
            <a:pPr marL="0" marR="0" lvl="0" indent="0" algn="just" rtl="0">
              <a:spcBef>
                <a:spcPts val="0"/>
              </a:spcBef>
              <a:spcAft>
                <a:spcPts val="0"/>
              </a:spcAft>
              <a:buNone/>
            </a:pPr>
            <a:endParaRPr sz="1800" b="0" i="0">
              <a:solidFill>
                <a:srgbClr val="313B3F"/>
              </a:solidFill>
              <a:latin typeface="Calibri"/>
              <a:ea typeface="Calibri"/>
              <a:cs typeface="Calibri"/>
              <a:sym typeface="Calibri"/>
            </a:endParaRPr>
          </a:p>
          <a:p>
            <a:pPr marL="0" marR="0" lvl="0" indent="0" algn="just" rtl="0">
              <a:spcBef>
                <a:spcPts val="0"/>
              </a:spcBef>
              <a:spcAft>
                <a:spcPts val="0"/>
              </a:spcAft>
              <a:buNone/>
            </a:pPr>
            <a:r>
              <a:rPr lang="en-US" sz="1800" b="1">
                <a:solidFill>
                  <a:srgbClr val="313B3F"/>
                </a:solidFill>
                <a:latin typeface="Calibri"/>
                <a:ea typeface="Calibri"/>
                <a:cs typeface="Calibri"/>
                <a:sym typeface="Calibri"/>
              </a:rPr>
              <a:t>webapp folder : </a:t>
            </a:r>
            <a:r>
              <a:rPr lang="en-US" sz="1800">
                <a:solidFill>
                  <a:srgbClr val="313B3F"/>
                </a:solidFill>
                <a:latin typeface="Calibri"/>
                <a:ea typeface="Calibri"/>
                <a:cs typeface="Calibri"/>
                <a:sym typeface="Calibri"/>
              </a:rPr>
              <a:t>webapp folder is the root folder of the application in which all the core folders and files of the application were kept.</a:t>
            </a:r>
            <a:endParaRPr/>
          </a:p>
        </p:txBody>
      </p:sp>
      <p:sp>
        <p:nvSpPr>
          <p:cNvPr id="465" name="Google Shape;465;p28"/>
          <p:cNvSpPr txBox="1">
            <a:spLocks noGrp="1"/>
          </p:cNvSpPr>
          <p:nvPr>
            <p:ph type="ftr" idx="11"/>
          </p:nvPr>
        </p:nvSpPr>
        <p:spPr>
          <a:xfrm>
            <a:off x="10177670" y="6639339"/>
            <a:ext cx="2014330" cy="147458"/>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Calibri"/>
              <a:buNone/>
            </a:pPr>
            <a:r>
              <a:rPr lang="en-US" sz="1200" b="1" i="0" u="none" strike="noStrike" cap="none">
                <a:solidFill>
                  <a:srgbClr val="000000"/>
                </a:solidFill>
                <a:latin typeface="Calibri"/>
                <a:ea typeface="Calibri"/>
                <a:cs typeface="Calibri"/>
                <a:sym typeface="Calibri"/>
              </a:rPr>
              <a:t>www.anubhavtrainings.com</a:t>
            </a:r>
            <a:endParaRPr/>
          </a:p>
        </p:txBody>
      </p:sp>
      <p:sp>
        <p:nvSpPr>
          <p:cNvPr id="466" name="Google Shape;466;p28"/>
          <p:cNvSpPr/>
          <p:nvPr/>
        </p:nvSpPr>
        <p:spPr>
          <a:xfrm>
            <a:off x="6562725" y="2333625"/>
            <a:ext cx="1514475" cy="29527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accent3"/>
              </a:solidFill>
              <a:latin typeface="Calibri"/>
              <a:ea typeface="Calibri"/>
              <a:cs typeface="Calibri"/>
              <a:sym typeface="Calibri"/>
            </a:endParaRPr>
          </a:p>
        </p:txBody>
      </p:sp>
      <p:pic>
        <p:nvPicPr>
          <p:cNvPr id="467" name="Google Shape;467;p28"/>
          <p:cNvPicPr preferRelativeResize="0"/>
          <p:nvPr/>
        </p:nvPicPr>
        <p:blipFill rotWithShape="1">
          <a:blip r:embed="rId4">
            <a:alphaModFix/>
          </a:blip>
          <a:srcRect/>
          <a:stretch/>
        </p:blipFill>
        <p:spPr>
          <a:xfrm>
            <a:off x="6397145" y="3933883"/>
            <a:ext cx="3856725" cy="25241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473" name="Google Shape;473;p29"/>
          <p:cNvSpPr txBox="1"/>
          <p:nvPr/>
        </p:nvSpPr>
        <p:spPr>
          <a:xfrm>
            <a:off x="261764" y="188641"/>
            <a:ext cx="11161642" cy="590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3600"/>
              <a:buFont typeface="Corben"/>
              <a:buNone/>
            </a:pPr>
            <a:r>
              <a:rPr lang="en-US" sz="3600">
                <a:solidFill>
                  <a:schemeClr val="dk1"/>
                </a:solidFill>
                <a:latin typeface="Corben"/>
                <a:ea typeface="Corben"/>
                <a:cs typeface="Corben"/>
                <a:sym typeface="Corben"/>
              </a:rPr>
              <a:t>First UI5 Project in VS Code</a:t>
            </a:r>
            <a:endParaRPr/>
          </a:p>
        </p:txBody>
      </p:sp>
      <p:pic>
        <p:nvPicPr>
          <p:cNvPr id="474" name="Google Shape;474;p29"/>
          <p:cNvPicPr preferRelativeResize="0"/>
          <p:nvPr/>
        </p:nvPicPr>
        <p:blipFill rotWithShape="1">
          <a:blip r:embed="rId3">
            <a:alphaModFix/>
          </a:blip>
          <a:srcRect/>
          <a:stretch/>
        </p:blipFill>
        <p:spPr>
          <a:xfrm>
            <a:off x="11380678" y="71203"/>
            <a:ext cx="716699" cy="707887"/>
          </a:xfrm>
          <a:prstGeom prst="rect">
            <a:avLst/>
          </a:prstGeom>
          <a:noFill/>
          <a:ln>
            <a:noFill/>
          </a:ln>
        </p:spPr>
      </p:pic>
      <p:sp>
        <p:nvSpPr>
          <p:cNvPr id="475" name="Google Shape;475;p29"/>
          <p:cNvSpPr txBox="1"/>
          <p:nvPr/>
        </p:nvSpPr>
        <p:spPr>
          <a:xfrm>
            <a:off x="261764" y="779090"/>
            <a:ext cx="11161643" cy="535531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u="sng">
                <a:solidFill>
                  <a:schemeClr val="dk1"/>
                </a:solidFill>
                <a:latin typeface="Calibri"/>
                <a:ea typeface="Calibri"/>
                <a:cs typeface="Calibri"/>
                <a:sym typeface="Calibri"/>
              </a:rPr>
              <a:t>Pre-requisites:</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We must have node.js v14 or above installed in our system.</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We must have sap ui5 tooling installed in our system</a:t>
            </a:r>
            <a:endParaRPr/>
          </a:p>
          <a:p>
            <a:pPr marL="0" marR="0" lvl="0" indent="0" algn="l" rtl="0">
              <a:spcBef>
                <a:spcPts val="0"/>
              </a:spcBef>
              <a:spcAft>
                <a:spcPts val="0"/>
              </a:spcAft>
              <a:buNone/>
            </a:pPr>
            <a:r>
              <a:rPr lang="en-US" sz="1800" b="1" i="1">
                <a:solidFill>
                  <a:srgbClr val="FF0000"/>
                </a:solidFill>
                <a:latin typeface="Calibri"/>
                <a:ea typeface="Calibri"/>
                <a:cs typeface="Calibri"/>
                <a:sym typeface="Calibri"/>
              </a:rPr>
              <a:t>npm install –g @ui5/cli</a:t>
            </a:r>
            <a:r>
              <a:rPr lang="en-US" sz="1800" b="1" i="1">
                <a:solidFill>
                  <a:schemeClr val="dk1"/>
                </a:solidFill>
                <a:latin typeface="Calibri"/>
                <a:ea typeface="Calibri"/>
                <a:cs typeface="Calibri"/>
                <a:sym typeface="Calibri"/>
              </a:rPr>
              <a:t> (ui5 command line tool)</a:t>
            </a:r>
            <a:endParaRPr/>
          </a:p>
          <a:p>
            <a:pPr marL="0" marR="0" lvl="0" indent="0" algn="l" rtl="0">
              <a:spcBef>
                <a:spcPts val="0"/>
              </a:spcBef>
              <a:spcAft>
                <a:spcPts val="0"/>
              </a:spcAft>
              <a:buNone/>
            </a:pPr>
            <a:r>
              <a:rPr lang="en-US" sz="1800" b="1" i="1">
                <a:solidFill>
                  <a:srgbClr val="FF0000"/>
                </a:solidFill>
                <a:latin typeface="Calibri"/>
                <a:ea typeface="Calibri"/>
                <a:cs typeface="Calibri"/>
                <a:sym typeface="Calibri"/>
              </a:rPr>
              <a:t>npm install –g @sap/ux-ui5 tooling  </a:t>
            </a:r>
            <a:r>
              <a:rPr lang="en-US" sz="1800" b="1" i="1">
                <a:solidFill>
                  <a:schemeClr val="dk1"/>
                </a:solidFill>
                <a:latin typeface="Calibri"/>
                <a:ea typeface="Calibri"/>
                <a:cs typeface="Calibri"/>
                <a:sym typeface="Calibri"/>
              </a:rPr>
              <a:t>(Fiori command tools)</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Both are pre-installed in BAS (Business Application Studio)</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u="sng">
                <a:solidFill>
                  <a:schemeClr val="dk1"/>
                </a:solidFill>
                <a:latin typeface="Calibri"/>
                <a:ea typeface="Calibri"/>
                <a:cs typeface="Calibri"/>
                <a:sym typeface="Calibri"/>
              </a:rPr>
              <a:t>App creation:-</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Initialize a UI5 project , Create a Folder for your project (</a:t>
            </a:r>
            <a:r>
              <a:rPr lang="en-US" sz="1800" b="1">
                <a:solidFill>
                  <a:schemeClr val="dk1"/>
                </a:solidFill>
                <a:latin typeface="Calibri"/>
                <a:ea typeface="Calibri"/>
                <a:cs typeface="Calibri"/>
                <a:sym typeface="Calibri"/>
              </a:rPr>
              <a:t>UI5project</a:t>
            </a:r>
            <a:r>
              <a:rPr lang="en-US" sz="1800">
                <a:solidFill>
                  <a:schemeClr val="dk1"/>
                </a:solidFill>
                <a:latin typeface="Calibri"/>
                <a:ea typeface="Calibri"/>
                <a:cs typeface="Calibri"/>
                <a:sym typeface="Calibri"/>
              </a:rPr>
              <a:t>) .</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We need to create a </a:t>
            </a:r>
            <a:r>
              <a:rPr lang="en-US" sz="1800" b="1">
                <a:solidFill>
                  <a:srgbClr val="FF0000"/>
                </a:solidFill>
                <a:latin typeface="Calibri"/>
                <a:ea typeface="Calibri"/>
                <a:cs typeface="Calibri"/>
                <a:sym typeface="Calibri"/>
              </a:rPr>
              <a:t>webapp</a:t>
            </a:r>
            <a:r>
              <a:rPr lang="en-US" sz="1800">
                <a:solidFill>
                  <a:schemeClr val="dk1"/>
                </a:solidFill>
                <a:latin typeface="Calibri"/>
                <a:ea typeface="Calibri"/>
                <a:cs typeface="Calibri"/>
                <a:sym typeface="Calibri"/>
              </a:rPr>
              <a:t> folder inside our project folder.</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 inside webapp folder create a</a:t>
            </a:r>
            <a:r>
              <a:rPr lang="en-US" sz="1800">
                <a:solidFill>
                  <a:srgbClr val="FF0000"/>
                </a:solidFill>
                <a:latin typeface="Calibri"/>
                <a:ea typeface="Calibri"/>
                <a:cs typeface="Calibri"/>
                <a:sym typeface="Calibri"/>
              </a:rPr>
              <a:t> </a:t>
            </a:r>
            <a:r>
              <a:rPr lang="en-US" sz="1800" b="1">
                <a:solidFill>
                  <a:srgbClr val="FF0000"/>
                </a:solidFill>
                <a:latin typeface="Calibri"/>
                <a:ea typeface="Calibri"/>
                <a:cs typeface="Calibri"/>
                <a:sym typeface="Calibri"/>
              </a:rPr>
              <a:t>manifest.json </a:t>
            </a:r>
            <a:r>
              <a:rPr lang="en-US" sz="1800">
                <a:solidFill>
                  <a:schemeClr val="dk1"/>
                </a:solidFill>
                <a:latin typeface="Calibri"/>
                <a:ea typeface="Calibri"/>
                <a:cs typeface="Calibri"/>
                <a:sym typeface="Calibri"/>
              </a:rPr>
              <a:t>file</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inside manifest.json file create “sap.app”</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a:t>
            </a:r>
            <a:r>
              <a:rPr lang="en-US" sz="1800">
                <a:solidFill>
                  <a:srgbClr val="FF0000"/>
                </a:solidFill>
                <a:latin typeface="Calibri"/>
                <a:ea typeface="Calibri"/>
                <a:cs typeface="Calibri"/>
                <a:sym typeface="Calibri"/>
              </a:rPr>
              <a:t>{</a:t>
            </a:r>
            <a:endParaRPr/>
          </a:p>
          <a:p>
            <a:pPr marL="0" marR="0" lvl="0" indent="0" algn="l" rtl="0">
              <a:spcBef>
                <a:spcPts val="0"/>
              </a:spcBef>
              <a:spcAft>
                <a:spcPts val="0"/>
              </a:spcAft>
              <a:buNone/>
            </a:pPr>
            <a:r>
              <a:rPr lang="en-US" sz="1800">
                <a:solidFill>
                  <a:srgbClr val="FF0000"/>
                </a:solidFill>
                <a:latin typeface="Calibri"/>
                <a:ea typeface="Calibri"/>
                <a:cs typeface="Calibri"/>
                <a:sym typeface="Calibri"/>
              </a:rPr>
              <a:t>                                                           “sap.app”:{</a:t>
            </a:r>
            <a:endParaRPr/>
          </a:p>
          <a:p>
            <a:pPr marL="0" marR="0" lvl="0" indent="0" algn="l" rtl="0">
              <a:spcBef>
                <a:spcPts val="0"/>
              </a:spcBef>
              <a:spcAft>
                <a:spcPts val="0"/>
              </a:spcAft>
              <a:buNone/>
            </a:pPr>
            <a:r>
              <a:rPr lang="en-US" sz="1800">
                <a:solidFill>
                  <a:srgbClr val="FF0000"/>
                </a:solidFill>
                <a:latin typeface="Calibri"/>
                <a:ea typeface="Calibri"/>
                <a:cs typeface="Calibri"/>
                <a:sym typeface="Calibri"/>
              </a:rPr>
              <a:t>                                                                    </a:t>
            </a:r>
            <a:r>
              <a:rPr lang="en-US" sz="1800">
                <a:solidFill>
                  <a:srgbClr val="FF0000"/>
                </a:solidFill>
                <a:highlight>
                  <a:srgbClr val="FFFF00"/>
                </a:highlight>
                <a:latin typeface="Calibri"/>
                <a:ea typeface="Calibri"/>
                <a:cs typeface="Calibri"/>
                <a:sym typeface="Calibri"/>
              </a:rPr>
              <a:t>“id”: “mickey</a:t>
            </a:r>
            <a:r>
              <a:rPr lang="en-US" sz="1800">
                <a:solidFill>
                  <a:srgbClr val="FF0000"/>
                </a:solidFill>
                <a:latin typeface="Calibri"/>
                <a:ea typeface="Calibri"/>
                <a:cs typeface="Calibri"/>
                <a:sym typeface="Calibri"/>
              </a:rPr>
              <a:t>”</a:t>
            </a:r>
            <a:endParaRPr/>
          </a:p>
          <a:p>
            <a:pPr marL="0" marR="0" lvl="0" indent="0" algn="l" rtl="0">
              <a:spcBef>
                <a:spcPts val="0"/>
              </a:spcBef>
              <a:spcAft>
                <a:spcPts val="0"/>
              </a:spcAft>
              <a:buNone/>
            </a:pPr>
            <a:r>
              <a:rPr lang="en-US" sz="1800">
                <a:solidFill>
                  <a:srgbClr val="FF0000"/>
                </a:solidFill>
                <a:latin typeface="Calibri"/>
                <a:ea typeface="Calibri"/>
                <a:cs typeface="Calibri"/>
                <a:sym typeface="Calibri"/>
              </a:rPr>
              <a:t>                                                                             }  }</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Now Initialize a node project , In the project terminal run command </a:t>
            </a:r>
            <a:r>
              <a:rPr lang="en-US" sz="1800" b="1">
                <a:solidFill>
                  <a:srgbClr val="FF0000"/>
                </a:solidFill>
                <a:latin typeface="Calibri"/>
                <a:ea typeface="Calibri"/>
                <a:cs typeface="Calibri"/>
                <a:sym typeface="Calibri"/>
              </a:rPr>
              <a:t>npm init</a:t>
            </a:r>
            <a:r>
              <a:rPr lang="en-US" sz="1800">
                <a:solidFill>
                  <a:srgbClr val="FF0000"/>
                </a:solidFill>
                <a:latin typeface="Calibri"/>
                <a:ea typeface="Calibri"/>
                <a:cs typeface="Calibri"/>
                <a:sym typeface="Calibri"/>
              </a:rPr>
              <a:t> </a:t>
            </a:r>
            <a:r>
              <a:rPr lang="en-US" sz="1800">
                <a:solidFill>
                  <a:schemeClr val="dk1"/>
                </a:solidFill>
                <a:latin typeface="Calibri"/>
                <a:ea typeface="Calibri"/>
                <a:cs typeface="Calibri"/>
                <a:sym typeface="Calibri"/>
              </a:rPr>
              <a:t>(auto generate a package.json file).</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Now run </a:t>
            </a:r>
            <a:r>
              <a:rPr lang="en-US" sz="1800" b="1">
                <a:solidFill>
                  <a:srgbClr val="FF0000"/>
                </a:solidFill>
                <a:latin typeface="Calibri"/>
                <a:ea typeface="Calibri"/>
                <a:cs typeface="Calibri"/>
                <a:sym typeface="Calibri"/>
              </a:rPr>
              <a:t>ui5 init </a:t>
            </a:r>
            <a:r>
              <a:rPr lang="en-US" sz="1800">
                <a:solidFill>
                  <a:schemeClr val="dk1"/>
                </a:solidFill>
                <a:latin typeface="Calibri"/>
                <a:ea typeface="Calibri"/>
                <a:cs typeface="Calibri"/>
                <a:sym typeface="Calibri"/>
              </a:rPr>
              <a:t>command inside the terminal</a:t>
            </a:r>
            <a:r>
              <a:rPr lang="en-US" sz="1800" b="1">
                <a:solidFill>
                  <a:schemeClr val="dk1"/>
                </a:solidFill>
                <a:latin typeface="Calibri"/>
                <a:ea typeface="Calibri"/>
                <a:cs typeface="Calibri"/>
                <a:sym typeface="Calibri"/>
              </a:rPr>
              <a:t> </a:t>
            </a:r>
            <a:r>
              <a:rPr lang="en-US" sz="1800">
                <a:solidFill>
                  <a:schemeClr val="dk1"/>
                </a:solidFill>
                <a:latin typeface="Calibri"/>
                <a:ea typeface="Calibri"/>
                <a:cs typeface="Calibri"/>
                <a:sym typeface="Calibri"/>
              </a:rPr>
              <a:t>(ui5.yaml file will generated automatically)</a:t>
            </a:r>
            <a:r>
              <a:rPr lang="en-US" sz="1800" b="1">
                <a:solidFill>
                  <a:schemeClr val="dk1"/>
                </a:solidFill>
                <a:latin typeface="Calibri"/>
                <a:ea typeface="Calibri"/>
                <a:cs typeface="Calibri"/>
                <a:sym typeface="Calibri"/>
              </a:rPr>
              <a:t> </a:t>
            </a:r>
            <a:endParaRPr/>
          </a:p>
          <a:p>
            <a:pPr marL="0" marR="0" lvl="0" indent="0" algn="l" rtl="0">
              <a:spcBef>
                <a:spcPts val="0"/>
              </a:spcBef>
              <a:spcAft>
                <a:spcPts val="0"/>
              </a:spcAft>
              <a:buNone/>
            </a:pPr>
            <a:endParaRPr sz="1800" b="1">
              <a:solidFill>
                <a:schemeClr val="dk1"/>
              </a:solidFill>
              <a:latin typeface="Calibri"/>
              <a:ea typeface="Calibri"/>
              <a:cs typeface="Calibri"/>
              <a:sym typeface="Calibri"/>
            </a:endParaRPr>
          </a:p>
        </p:txBody>
      </p:sp>
      <p:sp>
        <p:nvSpPr>
          <p:cNvPr id="476" name="Google Shape;476;p29"/>
          <p:cNvSpPr txBox="1">
            <a:spLocks noGrp="1"/>
          </p:cNvSpPr>
          <p:nvPr>
            <p:ph type="ftr" idx="11"/>
          </p:nvPr>
        </p:nvSpPr>
        <p:spPr>
          <a:xfrm>
            <a:off x="10177670" y="6639339"/>
            <a:ext cx="2014330" cy="147458"/>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Calibri"/>
              <a:buNone/>
            </a:pPr>
            <a:r>
              <a:rPr lang="en-US" sz="1200" b="1" i="0" u="none" strike="noStrike" cap="none">
                <a:solidFill>
                  <a:srgbClr val="000000"/>
                </a:solidFill>
                <a:latin typeface="Calibri"/>
                <a:ea typeface="Calibri"/>
                <a:cs typeface="Calibri"/>
                <a:sym typeface="Calibri"/>
              </a:rPr>
              <a:t>www.anubhavtrainings.com</a:t>
            </a:r>
            <a:endParaRPr/>
          </a:p>
        </p:txBody>
      </p:sp>
      <p:sp>
        <p:nvSpPr>
          <p:cNvPr id="477" name="Google Shape;477;p29"/>
          <p:cNvSpPr/>
          <p:nvPr/>
        </p:nvSpPr>
        <p:spPr>
          <a:xfrm>
            <a:off x="8953500" y="3318246"/>
            <a:ext cx="2014330" cy="1208956"/>
          </a:xfrm>
          <a:prstGeom prst="rect">
            <a:avLst/>
          </a:prstGeom>
          <a:gradFill>
            <a:gsLst>
              <a:gs pos="0">
                <a:srgbClr val="AAB2E1"/>
              </a:gs>
              <a:gs pos="50000">
                <a:srgbClr val="9BA5DB"/>
              </a:gs>
              <a:gs pos="100000">
                <a:srgbClr val="8996DA"/>
              </a:gs>
            </a:gsLst>
            <a:lin ang="5400000" scaled="0"/>
          </a:grad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400">
                <a:solidFill>
                  <a:schemeClr val="dk1"/>
                </a:solidFill>
                <a:latin typeface="Calibri"/>
                <a:ea typeface="Calibri"/>
                <a:cs typeface="Calibri"/>
                <a:sym typeface="Calibri"/>
              </a:rPr>
              <a:t>Id is the identifier of the project.</a:t>
            </a:r>
            <a:endParaRPr/>
          </a:p>
          <a:p>
            <a:pPr marL="0" marR="0" lvl="0" indent="0" algn="l" rtl="0">
              <a:spcBef>
                <a:spcPts val="0"/>
              </a:spcBef>
              <a:spcAft>
                <a:spcPts val="0"/>
              </a:spcAft>
              <a:buNone/>
            </a:pPr>
            <a:r>
              <a:rPr lang="en-US" sz="1400">
                <a:solidFill>
                  <a:schemeClr val="dk1"/>
                </a:solidFill>
                <a:latin typeface="Calibri"/>
                <a:ea typeface="Calibri"/>
                <a:cs typeface="Calibri"/>
                <a:sym typeface="Calibri"/>
              </a:rPr>
              <a:t>You can give any name as a pet name of the webapp folder</a:t>
            </a:r>
            <a:endParaRPr/>
          </a:p>
        </p:txBody>
      </p:sp>
      <p:cxnSp>
        <p:nvCxnSpPr>
          <p:cNvPr id="478" name="Google Shape;478;p29"/>
          <p:cNvCxnSpPr/>
          <p:nvPr/>
        </p:nvCxnSpPr>
        <p:spPr>
          <a:xfrm rot="10800000">
            <a:off x="5238750" y="4457700"/>
            <a:ext cx="3714750" cy="0"/>
          </a:xfrm>
          <a:prstGeom prst="straightConnector1">
            <a:avLst/>
          </a:prstGeom>
          <a:noFill/>
          <a:ln w="19050" cap="flat" cmpd="sng">
            <a:solidFill>
              <a:schemeClr val="accent1"/>
            </a:solidFill>
            <a:prstDash val="solid"/>
            <a:miter lim="800000"/>
            <a:headEnd type="none" w="sm" len="sm"/>
            <a:tailEnd type="triangle" w="med" len="med"/>
          </a:ln>
        </p:spPr>
      </p:cxn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Google Shape;483;p30"/>
          <p:cNvSpPr txBox="1"/>
          <p:nvPr/>
        </p:nvSpPr>
        <p:spPr>
          <a:xfrm>
            <a:off x="261764" y="188641"/>
            <a:ext cx="11161642" cy="590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3600"/>
              <a:buFont typeface="Corben"/>
              <a:buNone/>
            </a:pPr>
            <a:r>
              <a:rPr lang="en-US" sz="3600">
                <a:solidFill>
                  <a:schemeClr val="dk1"/>
                </a:solidFill>
                <a:latin typeface="Corben"/>
                <a:ea typeface="Corben"/>
                <a:cs typeface="Corben"/>
                <a:sym typeface="Corben"/>
              </a:rPr>
              <a:t>First </a:t>
            </a:r>
            <a:r>
              <a:rPr lang="en-US" sz="3600" b="1">
                <a:solidFill>
                  <a:schemeClr val="dk1"/>
                </a:solidFill>
                <a:latin typeface="Corben"/>
                <a:ea typeface="Corben"/>
                <a:cs typeface="Corben"/>
                <a:sym typeface="Corben"/>
              </a:rPr>
              <a:t>App</a:t>
            </a:r>
            <a:r>
              <a:rPr lang="en-US" sz="3600">
                <a:solidFill>
                  <a:schemeClr val="dk1"/>
                </a:solidFill>
                <a:latin typeface="Corben"/>
                <a:ea typeface="Corben"/>
                <a:cs typeface="Corben"/>
                <a:sym typeface="Corben"/>
              </a:rPr>
              <a:t> Continues……</a:t>
            </a:r>
            <a:endParaRPr/>
          </a:p>
        </p:txBody>
      </p:sp>
      <p:pic>
        <p:nvPicPr>
          <p:cNvPr id="484" name="Google Shape;484;p30"/>
          <p:cNvPicPr preferRelativeResize="0"/>
          <p:nvPr/>
        </p:nvPicPr>
        <p:blipFill rotWithShape="1">
          <a:blip r:embed="rId3">
            <a:alphaModFix/>
          </a:blip>
          <a:srcRect/>
          <a:stretch/>
        </p:blipFill>
        <p:spPr>
          <a:xfrm>
            <a:off x="11380678" y="71203"/>
            <a:ext cx="716699" cy="707887"/>
          </a:xfrm>
          <a:prstGeom prst="rect">
            <a:avLst/>
          </a:prstGeom>
          <a:noFill/>
          <a:ln>
            <a:noFill/>
          </a:ln>
        </p:spPr>
      </p:pic>
      <p:sp>
        <p:nvSpPr>
          <p:cNvPr id="485" name="Google Shape;485;p30"/>
          <p:cNvSpPr txBox="1"/>
          <p:nvPr/>
        </p:nvSpPr>
        <p:spPr>
          <a:xfrm>
            <a:off x="261764" y="779090"/>
            <a:ext cx="11161643" cy="369331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u="sng">
                <a:solidFill>
                  <a:schemeClr val="dk1"/>
                </a:solidFill>
                <a:latin typeface="Calibri"/>
                <a:ea typeface="Calibri"/>
                <a:cs typeface="Calibri"/>
                <a:sym typeface="Calibri"/>
              </a:rPr>
              <a:t>App-Code:-</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Create </a:t>
            </a:r>
            <a:r>
              <a:rPr lang="en-US" sz="1800" b="1">
                <a:solidFill>
                  <a:schemeClr val="dk1"/>
                </a:solidFill>
                <a:latin typeface="Calibri"/>
                <a:ea typeface="Calibri"/>
                <a:cs typeface="Calibri"/>
                <a:sym typeface="Calibri"/>
              </a:rPr>
              <a:t>index.html </a:t>
            </a:r>
            <a:r>
              <a:rPr lang="en-US" sz="1800">
                <a:solidFill>
                  <a:schemeClr val="dk1"/>
                </a:solidFill>
                <a:latin typeface="Calibri"/>
                <a:ea typeface="Calibri"/>
                <a:cs typeface="Calibri"/>
                <a:sym typeface="Calibri"/>
              </a:rPr>
              <a:t>, load the sapui5 framework from CDN and specify the properties like library and theme</a:t>
            </a:r>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a:p>
            <a:pPr marL="285750" marR="0" lvl="0" indent="-171450" algn="l" rtl="0">
              <a:spcBef>
                <a:spcPts val="0"/>
              </a:spcBef>
              <a:spcAft>
                <a:spcPts val="0"/>
              </a:spcAft>
              <a:buClr>
                <a:schemeClr val="dk1"/>
              </a:buClr>
              <a:buSzPts val="1800"/>
              <a:buFont typeface="Arial"/>
              <a:buNone/>
            </a:pPr>
            <a:endParaRPr sz="1800" u="sng">
              <a:solidFill>
                <a:schemeClr val="dk1"/>
              </a:solidFill>
              <a:latin typeface="Calibri"/>
              <a:ea typeface="Calibri"/>
              <a:cs typeface="Calibri"/>
              <a:sym typeface="Calibri"/>
            </a:endParaRPr>
          </a:p>
          <a:p>
            <a:pPr marL="285750" marR="0" lvl="0" indent="-171450" algn="l" rtl="0">
              <a:spcBef>
                <a:spcPts val="0"/>
              </a:spcBef>
              <a:spcAft>
                <a:spcPts val="0"/>
              </a:spcAft>
              <a:buClr>
                <a:schemeClr val="dk1"/>
              </a:buClr>
              <a:buSzPts val="1800"/>
              <a:buFont typeface="Arial"/>
              <a:buNone/>
            </a:pPr>
            <a:endParaRPr sz="1800" u="sng">
              <a:solidFill>
                <a:schemeClr val="dk1"/>
              </a:solidFill>
              <a:latin typeface="Calibri"/>
              <a:ea typeface="Calibri"/>
              <a:cs typeface="Calibri"/>
              <a:sym typeface="Calibri"/>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Inside the terminal run command </a:t>
            </a:r>
            <a:r>
              <a:rPr lang="en-US" sz="1800" b="1" u="sng">
                <a:solidFill>
                  <a:schemeClr val="accent6"/>
                </a:solidFill>
                <a:latin typeface="Calibri"/>
                <a:ea typeface="Calibri"/>
                <a:cs typeface="Calibri"/>
                <a:sym typeface="Calibri"/>
              </a:rPr>
              <a:t>fiori run --open index.html </a:t>
            </a:r>
            <a:r>
              <a:rPr lang="en-US" sz="1800">
                <a:solidFill>
                  <a:schemeClr val="dk1"/>
                </a:solidFill>
                <a:latin typeface="Calibri"/>
                <a:ea typeface="Calibri"/>
                <a:cs typeface="Calibri"/>
                <a:sym typeface="Calibri"/>
              </a:rPr>
              <a:t>to run your application on  the browser.</a:t>
            </a:r>
            <a:endParaRPr sz="1800" b="1">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86" name="Google Shape;486;p30"/>
          <p:cNvSpPr txBox="1">
            <a:spLocks noGrp="1"/>
          </p:cNvSpPr>
          <p:nvPr>
            <p:ph type="ftr" idx="11"/>
          </p:nvPr>
        </p:nvSpPr>
        <p:spPr>
          <a:xfrm>
            <a:off x="10177670" y="6639339"/>
            <a:ext cx="2014330" cy="147458"/>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Calibri"/>
              <a:buNone/>
            </a:pPr>
            <a:r>
              <a:rPr lang="en-US" sz="1200" b="1" i="0" u="none" strike="noStrike" cap="none">
                <a:solidFill>
                  <a:srgbClr val="000000"/>
                </a:solidFill>
                <a:latin typeface="Calibri"/>
                <a:ea typeface="Calibri"/>
                <a:cs typeface="Calibri"/>
                <a:sym typeface="Calibri"/>
              </a:rPr>
              <a:t>www.anubhavtrainings.com</a:t>
            </a:r>
            <a:endParaRPr/>
          </a:p>
        </p:txBody>
      </p:sp>
      <p:sp>
        <p:nvSpPr>
          <p:cNvPr id="487" name="Google Shape;487;p30"/>
          <p:cNvSpPr txBox="1"/>
          <p:nvPr/>
        </p:nvSpPr>
        <p:spPr>
          <a:xfrm>
            <a:off x="9492152" y="2299690"/>
            <a:ext cx="1728995"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chemeClr val="dk1"/>
                </a:solidFill>
                <a:latin typeface="Calibri"/>
                <a:ea typeface="Calibri"/>
                <a:cs typeface="Calibri"/>
                <a:sym typeface="Calibri"/>
              </a:rPr>
              <a:t>Here we have to also mention the namespace of the application</a:t>
            </a:r>
            <a:endParaRPr/>
          </a:p>
        </p:txBody>
      </p:sp>
      <p:sp>
        <p:nvSpPr>
          <p:cNvPr id="488" name="Google Shape;488;p30"/>
          <p:cNvSpPr txBox="1"/>
          <p:nvPr/>
        </p:nvSpPr>
        <p:spPr>
          <a:xfrm>
            <a:off x="667798" y="1908536"/>
            <a:ext cx="1927078" cy="95410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accent6"/>
                </a:solidFill>
                <a:latin typeface="Calibri"/>
                <a:ea typeface="Calibri"/>
                <a:cs typeface="Calibri"/>
                <a:sym typeface="Calibri"/>
              </a:rPr>
              <a:t>This is also know asUI5 Bootstrap Code used to initialize the UI5 Framework initially</a:t>
            </a:r>
            <a:endParaRPr/>
          </a:p>
        </p:txBody>
      </p:sp>
      <p:pic>
        <p:nvPicPr>
          <p:cNvPr id="489" name="Google Shape;489;p30"/>
          <p:cNvPicPr preferRelativeResize="0"/>
          <p:nvPr/>
        </p:nvPicPr>
        <p:blipFill rotWithShape="1">
          <a:blip r:embed="rId4">
            <a:alphaModFix/>
          </a:blip>
          <a:srcRect/>
          <a:stretch/>
        </p:blipFill>
        <p:spPr>
          <a:xfrm>
            <a:off x="2685364" y="1416181"/>
            <a:ext cx="6730784" cy="2394123"/>
          </a:xfrm>
          <a:prstGeom prst="rect">
            <a:avLst/>
          </a:prstGeom>
          <a:noFill/>
          <a:ln>
            <a:noFill/>
          </a:ln>
        </p:spPr>
      </p:pic>
      <p:sp>
        <p:nvSpPr>
          <p:cNvPr id="490" name="Google Shape;490;p30"/>
          <p:cNvSpPr/>
          <p:nvPr/>
        </p:nvSpPr>
        <p:spPr>
          <a:xfrm>
            <a:off x="2507171" y="1908536"/>
            <a:ext cx="869696" cy="800100"/>
          </a:xfrm>
          <a:prstGeom prst="leftBrace">
            <a:avLst>
              <a:gd name="adj1" fmla="val 8333"/>
              <a:gd name="adj2" fmla="val 50000"/>
            </a:avLst>
          </a:prstGeom>
          <a:noFill/>
          <a:ln w="19050"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491" name="Google Shape;491;p30"/>
          <p:cNvSpPr/>
          <p:nvPr/>
        </p:nvSpPr>
        <p:spPr>
          <a:xfrm>
            <a:off x="5216241" y="2381250"/>
            <a:ext cx="232060" cy="327386"/>
          </a:xfrm>
          <a:prstGeom prst="rightBrace">
            <a:avLst>
              <a:gd name="adj1" fmla="val 8333"/>
              <a:gd name="adj2" fmla="val 50000"/>
            </a:avLst>
          </a:prstGeom>
          <a:noFill/>
          <a:ln w="19050"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cxnSp>
        <p:nvCxnSpPr>
          <p:cNvPr id="492" name="Google Shape;492;p30"/>
          <p:cNvCxnSpPr/>
          <p:nvPr/>
        </p:nvCxnSpPr>
        <p:spPr>
          <a:xfrm rot="10800000">
            <a:off x="5553075" y="2524125"/>
            <a:ext cx="4029075" cy="0"/>
          </a:xfrm>
          <a:prstGeom prst="straightConnector1">
            <a:avLst/>
          </a:prstGeom>
          <a:noFill/>
          <a:ln w="19050" cap="flat" cmpd="sng">
            <a:solidFill>
              <a:schemeClr val="accent3"/>
            </a:solidFill>
            <a:prstDash val="solid"/>
            <a:miter lim="800000"/>
            <a:headEnd type="none" w="sm" len="sm"/>
            <a:tailEnd type="triangle" w="med" len="med"/>
          </a:ln>
        </p:spPr>
      </p:cxn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497" name="Google Shape;497;p31"/>
          <p:cNvSpPr txBox="1"/>
          <p:nvPr/>
        </p:nvSpPr>
        <p:spPr>
          <a:xfrm>
            <a:off x="261764" y="188641"/>
            <a:ext cx="11161642" cy="590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3600"/>
              <a:buFont typeface="Corben"/>
              <a:buNone/>
            </a:pPr>
            <a:r>
              <a:rPr lang="en-US" sz="3600">
                <a:solidFill>
                  <a:schemeClr val="dk1"/>
                </a:solidFill>
                <a:latin typeface="Corben"/>
                <a:ea typeface="Corben"/>
                <a:cs typeface="Corben"/>
                <a:sym typeface="Corben"/>
              </a:rPr>
              <a:t>Hands on – Initialize first UI5 Project</a:t>
            </a:r>
            <a:endParaRPr/>
          </a:p>
        </p:txBody>
      </p:sp>
      <p:pic>
        <p:nvPicPr>
          <p:cNvPr id="498" name="Google Shape;498;p31"/>
          <p:cNvPicPr preferRelativeResize="0"/>
          <p:nvPr/>
        </p:nvPicPr>
        <p:blipFill rotWithShape="1">
          <a:blip r:embed="rId3">
            <a:alphaModFix/>
          </a:blip>
          <a:srcRect/>
          <a:stretch/>
        </p:blipFill>
        <p:spPr>
          <a:xfrm>
            <a:off x="11380678" y="71203"/>
            <a:ext cx="716699" cy="707887"/>
          </a:xfrm>
          <a:prstGeom prst="rect">
            <a:avLst/>
          </a:prstGeom>
          <a:noFill/>
          <a:ln>
            <a:noFill/>
          </a:ln>
        </p:spPr>
      </p:pic>
      <p:sp>
        <p:nvSpPr>
          <p:cNvPr id="499" name="Google Shape;499;p31"/>
          <p:cNvSpPr txBox="1"/>
          <p:nvPr/>
        </p:nvSpPr>
        <p:spPr>
          <a:xfrm>
            <a:off x="261764" y="779090"/>
            <a:ext cx="11161643" cy="147732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Initialize a new ui5 project using the steps mentioned in the previous slide.</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Code Link:- </a:t>
            </a:r>
            <a:endParaRPr/>
          </a:p>
          <a:p>
            <a:pPr marL="285750" marR="0" lvl="0" indent="-285750" algn="l" rtl="0">
              <a:spcBef>
                <a:spcPts val="0"/>
              </a:spcBef>
              <a:spcAft>
                <a:spcPts val="0"/>
              </a:spcAft>
              <a:buClr>
                <a:schemeClr val="dk1"/>
              </a:buClr>
              <a:buSzPts val="1800"/>
              <a:buFont typeface="Calibri"/>
              <a:buChar char="-"/>
            </a:pPr>
            <a:r>
              <a:rPr lang="en-US" sz="1800" u="sng">
                <a:solidFill>
                  <a:schemeClr val="dk1"/>
                </a:solidFill>
                <a:latin typeface="Calibri"/>
                <a:ea typeface="Calibri"/>
                <a:cs typeface="Calibri"/>
                <a:sym typeface="Calibri"/>
                <a:hlinkClick r:id="rId4">
                  <a:extLst>
                    <a:ext uri="{A12FA001-AC4F-418D-AE19-62706E023703}">
                      <ahyp:hlinkClr xmlns:ahyp="http://schemas.microsoft.com/office/drawing/2018/hyperlinkcolor" val="tx"/>
                    </a:ext>
                  </a:extLst>
                </a:hlinkClick>
              </a:rPr>
              <a:t>index.html</a:t>
            </a:r>
            <a:endParaRPr sz="180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Calibri"/>
              <a:buChar char="-"/>
            </a:pPr>
            <a:r>
              <a:rPr lang="en-US" sz="1800" u="sng">
                <a:solidFill>
                  <a:schemeClr val="dk1"/>
                </a:solidFill>
                <a:latin typeface="Calibri"/>
                <a:ea typeface="Calibri"/>
                <a:cs typeface="Calibri"/>
                <a:sym typeface="Calibri"/>
                <a:hlinkClick r:id="rId5">
                  <a:extLst>
                    <a:ext uri="{A12FA001-AC4F-418D-AE19-62706E023703}">
                      <ahyp:hlinkClr xmlns:ahyp="http://schemas.microsoft.com/office/drawing/2018/hyperlinkcolor" val="tx"/>
                    </a:ext>
                  </a:extLst>
                </a:hlinkClick>
              </a:rPr>
              <a:t>manifest.json</a:t>
            </a:r>
            <a:endParaRPr sz="1800">
              <a:solidFill>
                <a:schemeClr val="dk1"/>
              </a:solidFill>
              <a:latin typeface="Calibri"/>
              <a:ea typeface="Calibri"/>
              <a:cs typeface="Calibri"/>
              <a:sym typeface="Calibri"/>
            </a:endParaRPr>
          </a:p>
        </p:txBody>
      </p:sp>
      <p:sp>
        <p:nvSpPr>
          <p:cNvPr id="500" name="Google Shape;500;p31"/>
          <p:cNvSpPr txBox="1">
            <a:spLocks noGrp="1"/>
          </p:cNvSpPr>
          <p:nvPr>
            <p:ph type="ftr" idx="11"/>
          </p:nvPr>
        </p:nvSpPr>
        <p:spPr>
          <a:xfrm>
            <a:off x="10177670" y="6639339"/>
            <a:ext cx="2014330" cy="147458"/>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Calibri"/>
              <a:buNone/>
            </a:pPr>
            <a:r>
              <a:rPr lang="en-US" sz="1200" b="1" i="0" u="none" strike="noStrike" cap="none">
                <a:solidFill>
                  <a:srgbClr val="000000"/>
                </a:solidFill>
                <a:latin typeface="Calibri"/>
                <a:ea typeface="Calibri"/>
                <a:cs typeface="Calibri"/>
                <a:sym typeface="Calibri"/>
              </a:rPr>
              <a:t>www.anubhavtrainings.com</a:t>
            </a:r>
            <a:endParaRPr/>
          </a:p>
        </p:txBody>
      </p:sp>
      <p:pic>
        <p:nvPicPr>
          <p:cNvPr id="501" name="Google Shape;501;p31"/>
          <p:cNvPicPr preferRelativeResize="0"/>
          <p:nvPr/>
        </p:nvPicPr>
        <p:blipFill rotWithShape="1">
          <a:blip r:embed="rId6">
            <a:alphaModFix/>
          </a:blip>
          <a:srcRect/>
          <a:stretch/>
        </p:blipFill>
        <p:spPr>
          <a:xfrm>
            <a:off x="4804414" y="1517754"/>
            <a:ext cx="6618992" cy="4424385"/>
          </a:xfrm>
          <a:prstGeom prst="rect">
            <a:avLst/>
          </a:prstGeom>
          <a:solidFill>
            <a:srgbClr val="ECECEC"/>
          </a:solidFill>
          <a:ln w="88900" cap="sq" cmpd="sng">
            <a:solidFill>
              <a:srgbClr val="FFFFFF"/>
            </a:solidFill>
            <a:prstDash val="solid"/>
            <a:miter lim="800000"/>
            <a:headEnd type="none" w="sm" len="sm"/>
            <a:tailEnd type="none" w="sm" len="sm"/>
          </a:ln>
          <a:effectLst>
            <a:outerShdw blurRad="55000" dist="18000" dir="5400000" algn="tl" rotWithShape="0">
              <a:srgbClr val="000000">
                <a:alpha val="40000"/>
              </a:srgbClr>
            </a:outerShdw>
          </a:effec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32"/>
          <p:cNvSpPr txBox="1"/>
          <p:nvPr/>
        </p:nvSpPr>
        <p:spPr>
          <a:xfrm>
            <a:off x="261764" y="188641"/>
            <a:ext cx="11161642" cy="590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3600"/>
              <a:buFont typeface="Corben"/>
              <a:buNone/>
            </a:pPr>
            <a:r>
              <a:rPr lang="en-US" sz="2400" dirty="0">
                <a:solidFill>
                  <a:schemeClr val="dk1"/>
                </a:solidFill>
                <a:latin typeface="Corben"/>
                <a:ea typeface="Corben"/>
                <a:cs typeface="Corben"/>
                <a:sym typeface="Corben"/>
              </a:rPr>
              <a:t>Hands – on: Create a Simple Button Control</a:t>
            </a:r>
            <a:endParaRPr sz="1050" dirty="0"/>
          </a:p>
        </p:txBody>
      </p:sp>
      <p:pic>
        <p:nvPicPr>
          <p:cNvPr id="507" name="Google Shape;507;p32"/>
          <p:cNvPicPr preferRelativeResize="0"/>
          <p:nvPr/>
        </p:nvPicPr>
        <p:blipFill rotWithShape="1">
          <a:blip r:embed="rId3">
            <a:alphaModFix/>
          </a:blip>
          <a:srcRect/>
          <a:stretch/>
        </p:blipFill>
        <p:spPr>
          <a:xfrm>
            <a:off x="11380678" y="71203"/>
            <a:ext cx="716699" cy="707887"/>
          </a:xfrm>
          <a:prstGeom prst="rect">
            <a:avLst/>
          </a:prstGeom>
          <a:noFill/>
          <a:ln>
            <a:noFill/>
          </a:ln>
        </p:spPr>
      </p:pic>
      <p:sp>
        <p:nvSpPr>
          <p:cNvPr id="508" name="Google Shape;508;p32"/>
          <p:cNvSpPr txBox="1"/>
          <p:nvPr/>
        </p:nvSpPr>
        <p:spPr>
          <a:xfrm>
            <a:off x="261764" y="779090"/>
            <a:ext cx="11161643" cy="147732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Now we will add a simple button control to our app an on press of that button a alert message will be shown to the user, with message “Spiderman is here”.</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Code Link:- </a:t>
            </a:r>
            <a:endParaRPr/>
          </a:p>
          <a:p>
            <a:pPr marL="285750" marR="0" lvl="0" indent="-285750" algn="l" rtl="0">
              <a:spcBef>
                <a:spcPts val="0"/>
              </a:spcBef>
              <a:spcAft>
                <a:spcPts val="0"/>
              </a:spcAft>
              <a:buClr>
                <a:schemeClr val="dk1"/>
              </a:buClr>
              <a:buSzPts val="1800"/>
              <a:buFont typeface="Calibri"/>
              <a:buChar char="-"/>
            </a:pPr>
            <a:r>
              <a:rPr lang="en-US" sz="1800" u="sng">
                <a:solidFill>
                  <a:schemeClr val="dk1"/>
                </a:solidFill>
                <a:latin typeface="Calibri"/>
                <a:ea typeface="Calibri"/>
                <a:cs typeface="Calibri"/>
                <a:sym typeface="Calibri"/>
                <a:hlinkClick r:id="rId4">
                  <a:extLst>
                    <a:ext uri="{A12FA001-AC4F-418D-AE19-62706E023703}">
                      <ahyp:hlinkClr xmlns:ahyp="http://schemas.microsoft.com/office/drawing/2018/hyperlinkcolor" val="tx"/>
                    </a:ext>
                  </a:extLst>
                </a:hlinkClick>
              </a:rPr>
              <a:t>index.html</a:t>
            </a:r>
            <a:endParaRPr sz="1800">
              <a:solidFill>
                <a:schemeClr val="dk1"/>
              </a:solidFill>
              <a:latin typeface="Calibri"/>
              <a:ea typeface="Calibri"/>
              <a:cs typeface="Calibri"/>
              <a:sym typeface="Calibri"/>
            </a:endParaRPr>
          </a:p>
        </p:txBody>
      </p:sp>
      <p:sp>
        <p:nvSpPr>
          <p:cNvPr id="509" name="Google Shape;509;p32"/>
          <p:cNvSpPr txBox="1">
            <a:spLocks noGrp="1"/>
          </p:cNvSpPr>
          <p:nvPr>
            <p:ph type="ftr" idx="11"/>
          </p:nvPr>
        </p:nvSpPr>
        <p:spPr>
          <a:xfrm>
            <a:off x="10177670" y="6639339"/>
            <a:ext cx="2014330" cy="147458"/>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Calibri"/>
              <a:buNone/>
            </a:pPr>
            <a:r>
              <a:rPr lang="en-US" sz="1200" b="1" i="0" u="none" strike="noStrike" cap="none">
                <a:solidFill>
                  <a:srgbClr val="000000"/>
                </a:solidFill>
                <a:latin typeface="Calibri"/>
                <a:ea typeface="Calibri"/>
                <a:cs typeface="Calibri"/>
                <a:sym typeface="Calibri"/>
              </a:rPr>
              <a:t>www.anubhavtrainings.com</a:t>
            </a:r>
            <a:endParaRPr/>
          </a:p>
        </p:txBody>
      </p:sp>
      <p:pic>
        <p:nvPicPr>
          <p:cNvPr id="510" name="Google Shape;510;p32"/>
          <p:cNvPicPr preferRelativeResize="0"/>
          <p:nvPr/>
        </p:nvPicPr>
        <p:blipFill rotWithShape="1">
          <a:blip r:embed="rId5">
            <a:alphaModFix/>
          </a:blip>
          <a:srcRect/>
          <a:stretch/>
        </p:blipFill>
        <p:spPr>
          <a:xfrm>
            <a:off x="3213940" y="2256418"/>
            <a:ext cx="7970895" cy="2430883"/>
          </a:xfrm>
          <a:prstGeom prst="rect">
            <a:avLst/>
          </a:prstGeom>
          <a:solidFill>
            <a:srgbClr val="ECECEC"/>
          </a:solidFill>
          <a:ln w="88900" cap="sq" cmpd="sng">
            <a:solidFill>
              <a:srgbClr val="FFFFFF"/>
            </a:solidFill>
            <a:prstDash val="solid"/>
            <a:miter lim="800000"/>
            <a:headEnd type="none" w="sm" len="sm"/>
            <a:tailEnd type="none" w="sm" len="sm"/>
          </a:ln>
          <a:effectLst>
            <a:outerShdw blurRad="55000" dist="18000" dir="5400000" algn="tl" rotWithShape="0">
              <a:srgbClr val="000000">
                <a:alpha val="40000"/>
              </a:srgbClr>
            </a:outerShdw>
          </a:effec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sp>
        <p:nvSpPr>
          <p:cNvPr id="515" name="Google Shape;515;p33"/>
          <p:cNvSpPr txBox="1"/>
          <p:nvPr/>
        </p:nvSpPr>
        <p:spPr>
          <a:xfrm>
            <a:off x="261764" y="188640"/>
            <a:ext cx="11292008" cy="711081"/>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4400"/>
              <a:buFont typeface="Calibri"/>
              <a:buNone/>
            </a:pPr>
            <a:endParaRPr sz="4400" b="1">
              <a:solidFill>
                <a:schemeClr val="dk1"/>
              </a:solidFill>
              <a:latin typeface="Calibri"/>
              <a:ea typeface="Calibri"/>
              <a:cs typeface="Calibri"/>
              <a:sym typeface="Calibri"/>
            </a:endParaRPr>
          </a:p>
        </p:txBody>
      </p:sp>
      <p:sp>
        <p:nvSpPr>
          <p:cNvPr id="516" name="Google Shape;516;p33"/>
          <p:cNvSpPr txBox="1">
            <a:spLocks noGrp="1"/>
          </p:cNvSpPr>
          <p:nvPr>
            <p:ph type="ftr" idx="11"/>
          </p:nvPr>
        </p:nvSpPr>
        <p:spPr>
          <a:xfrm>
            <a:off x="10123055" y="6548582"/>
            <a:ext cx="2225295" cy="20362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b="1">
                <a:solidFill>
                  <a:schemeClr val="dk1"/>
                </a:solidFill>
              </a:rPr>
              <a:t>Trainer: Anubhav Oberoy</a:t>
            </a:r>
            <a:endParaRPr/>
          </a:p>
        </p:txBody>
      </p:sp>
      <p:pic>
        <p:nvPicPr>
          <p:cNvPr id="517" name="Google Shape;517;p33"/>
          <p:cNvPicPr preferRelativeResize="0"/>
          <p:nvPr/>
        </p:nvPicPr>
        <p:blipFill rotWithShape="1">
          <a:blip r:embed="rId3">
            <a:alphaModFix/>
          </a:blip>
          <a:srcRect/>
          <a:stretch/>
        </p:blipFill>
        <p:spPr>
          <a:xfrm>
            <a:off x="11380678" y="71203"/>
            <a:ext cx="716699" cy="707887"/>
          </a:xfrm>
          <a:prstGeom prst="rect">
            <a:avLst/>
          </a:prstGeom>
          <a:noFill/>
          <a:ln>
            <a:noFill/>
          </a:ln>
        </p:spPr>
      </p:pic>
      <p:pic>
        <p:nvPicPr>
          <p:cNvPr id="518" name="Google Shape;518;p33"/>
          <p:cNvPicPr preferRelativeResize="0"/>
          <p:nvPr/>
        </p:nvPicPr>
        <p:blipFill rotWithShape="1">
          <a:blip r:embed="rId4">
            <a:alphaModFix/>
          </a:blip>
          <a:srcRect t="7822" b="7821"/>
          <a:stretch/>
        </p:blipFill>
        <p:spPr>
          <a:xfrm>
            <a:off x="0" y="0"/>
            <a:ext cx="12192000" cy="6858000"/>
          </a:xfrm>
          <a:prstGeom prst="rect">
            <a:avLst/>
          </a:prstGeom>
          <a:noFill/>
          <a:ln>
            <a:noFill/>
          </a:ln>
        </p:spPr>
      </p:pic>
      <p:sp>
        <p:nvSpPr>
          <p:cNvPr id="519" name="Google Shape;519;p33"/>
          <p:cNvSpPr/>
          <p:nvPr/>
        </p:nvSpPr>
        <p:spPr>
          <a:xfrm>
            <a:off x="-2416" y="0"/>
            <a:ext cx="12192001" cy="6858000"/>
          </a:xfrm>
          <a:prstGeom prst="roundRect">
            <a:avLst>
              <a:gd name="adj" fmla="val 0"/>
            </a:avLst>
          </a:prstGeom>
          <a:solidFill>
            <a:schemeClr val="dk2">
              <a:alpha val="8392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520" name="Google Shape;520;p33"/>
          <p:cNvSpPr/>
          <p:nvPr/>
        </p:nvSpPr>
        <p:spPr>
          <a:xfrm>
            <a:off x="4057611" y="3011089"/>
            <a:ext cx="4071949" cy="83099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FFFFFF"/>
              </a:buClr>
              <a:buSzPts val="4800"/>
              <a:buFont typeface="Arial"/>
              <a:buNone/>
            </a:pPr>
            <a:r>
              <a:rPr lang="en-US" sz="4800" b="1" i="0" u="none" strike="noStrike" cap="none">
                <a:solidFill>
                  <a:srgbClr val="FFFFFF"/>
                </a:solidFill>
                <a:latin typeface="Arial"/>
                <a:ea typeface="Arial"/>
                <a:cs typeface="Arial"/>
                <a:sym typeface="Arial"/>
              </a:rPr>
              <a:t>End of Day 3</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pic>
        <p:nvPicPr>
          <p:cNvPr id="525" name="Google Shape;525;p34" descr="Free Vector | Flat people with question marks background"/>
          <p:cNvPicPr preferRelativeResize="0"/>
          <p:nvPr/>
        </p:nvPicPr>
        <p:blipFill rotWithShape="1">
          <a:blip r:embed="rId3">
            <a:alphaModFix/>
          </a:blip>
          <a:srcRect t="1" b="22246"/>
          <a:stretch/>
        </p:blipFill>
        <p:spPr>
          <a:xfrm>
            <a:off x="1848418" y="648942"/>
            <a:ext cx="7599507" cy="5908876"/>
          </a:xfrm>
          <a:prstGeom prst="rect">
            <a:avLst/>
          </a:prstGeom>
          <a:noFill/>
          <a:ln>
            <a:noFill/>
          </a:ln>
        </p:spPr>
      </p:pic>
      <p:sp>
        <p:nvSpPr>
          <p:cNvPr id="526" name="Google Shape;526;p34"/>
          <p:cNvSpPr txBox="1"/>
          <p:nvPr/>
        </p:nvSpPr>
        <p:spPr>
          <a:xfrm>
            <a:off x="4535055" y="1052946"/>
            <a:ext cx="5588000" cy="7694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b="1">
                <a:solidFill>
                  <a:schemeClr val="dk1"/>
                </a:solidFill>
                <a:latin typeface="Calibri"/>
                <a:ea typeface="Calibri"/>
                <a:cs typeface="Calibri"/>
                <a:sym typeface="Calibri"/>
              </a:rPr>
              <a:t>Questions</a:t>
            </a:r>
            <a:endParaRPr/>
          </a:p>
        </p:txBody>
      </p:sp>
      <p:pic>
        <p:nvPicPr>
          <p:cNvPr id="527" name="Google Shape;527;p34"/>
          <p:cNvPicPr preferRelativeResize="0"/>
          <p:nvPr/>
        </p:nvPicPr>
        <p:blipFill rotWithShape="1">
          <a:blip r:embed="rId4">
            <a:alphaModFix/>
          </a:blip>
          <a:srcRect/>
          <a:stretch/>
        </p:blipFill>
        <p:spPr>
          <a:xfrm>
            <a:off x="11380678" y="57951"/>
            <a:ext cx="716699" cy="707887"/>
          </a:xfrm>
          <a:prstGeom prst="rect">
            <a:avLst/>
          </a:prstGeom>
          <a:noFill/>
          <a:ln>
            <a:noFill/>
          </a:ln>
        </p:spPr>
      </p:pic>
      <p:sp>
        <p:nvSpPr>
          <p:cNvPr id="528" name="Google Shape;528;p34"/>
          <p:cNvSpPr txBox="1">
            <a:spLocks noGrp="1"/>
          </p:cNvSpPr>
          <p:nvPr>
            <p:ph type="ftr" idx="11"/>
          </p:nvPr>
        </p:nvSpPr>
        <p:spPr>
          <a:xfrm>
            <a:off x="10177670" y="6639339"/>
            <a:ext cx="2014330" cy="147458"/>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Calibri"/>
              <a:buNone/>
            </a:pPr>
            <a:r>
              <a:rPr lang="en-US" sz="1200" b="1" i="0" u="none" strike="noStrike" cap="none">
                <a:solidFill>
                  <a:srgbClr val="000000"/>
                </a:solidFill>
                <a:latin typeface="Calibri"/>
                <a:ea typeface="Calibri"/>
                <a:cs typeface="Calibri"/>
                <a:sym typeface="Calibri"/>
              </a:rPr>
              <a:t>www.anubhavtrainings.com</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Shape 533"/>
        <p:cNvGrpSpPr/>
        <p:nvPr/>
      </p:nvGrpSpPr>
      <p:grpSpPr>
        <a:xfrm>
          <a:off x="0" y="0"/>
          <a:ext cx="0" cy="0"/>
          <a:chOff x="0" y="0"/>
          <a:chExt cx="0" cy="0"/>
        </a:xfrm>
      </p:grpSpPr>
      <p:pic>
        <p:nvPicPr>
          <p:cNvPr id="534" name="Google Shape;534;p35" descr="Ski Jumping Arena - Free Presentation Templates"/>
          <p:cNvPicPr preferRelativeResize="0"/>
          <p:nvPr/>
        </p:nvPicPr>
        <p:blipFill rotWithShape="1">
          <a:blip r:embed="rId3">
            <a:alphaModFix/>
          </a:blip>
          <a:srcRect r="2245" b="2245"/>
          <a:stretch/>
        </p:blipFill>
        <p:spPr>
          <a:xfrm>
            <a:off x="0" y="0"/>
            <a:ext cx="12192000" cy="6858000"/>
          </a:xfrm>
          <a:prstGeom prst="rect">
            <a:avLst/>
          </a:prstGeom>
          <a:noFill/>
          <a:ln>
            <a:noFill/>
          </a:ln>
        </p:spPr>
      </p:pic>
      <p:sp>
        <p:nvSpPr>
          <p:cNvPr id="535" name="Google Shape;535;p35"/>
          <p:cNvSpPr txBox="1"/>
          <p:nvPr/>
        </p:nvSpPr>
        <p:spPr>
          <a:xfrm>
            <a:off x="1910833" y="3561520"/>
            <a:ext cx="6629399"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FFFF"/>
              </a:buClr>
              <a:buSzPts val="3600"/>
              <a:buFont typeface="Calibri"/>
              <a:buNone/>
            </a:pPr>
            <a:r>
              <a:rPr lang="en-US" sz="3600" b="0" i="0" u="none" strike="noStrike" cap="none">
                <a:solidFill>
                  <a:srgbClr val="FFFFFF"/>
                </a:solidFill>
                <a:latin typeface="Calibri"/>
                <a:ea typeface="Calibri"/>
                <a:cs typeface="Calibri"/>
                <a:sym typeface="Calibri"/>
              </a:rPr>
              <a:t>Shekhar Vedi</a:t>
            </a:r>
            <a:endParaRPr/>
          </a:p>
        </p:txBody>
      </p:sp>
      <p:pic>
        <p:nvPicPr>
          <p:cNvPr id="536" name="Google Shape;536;p35"/>
          <p:cNvPicPr preferRelativeResize="0"/>
          <p:nvPr/>
        </p:nvPicPr>
        <p:blipFill rotWithShape="1">
          <a:blip r:embed="rId4">
            <a:alphaModFix/>
          </a:blip>
          <a:srcRect/>
          <a:stretch/>
        </p:blipFill>
        <p:spPr>
          <a:xfrm>
            <a:off x="328364" y="0"/>
            <a:ext cx="1977514" cy="19532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41"/>
        <p:cNvGrpSpPr/>
        <p:nvPr/>
      </p:nvGrpSpPr>
      <p:grpSpPr>
        <a:xfrm>
          <a:off x="0" y="0"/>
          <a:ext cx="0" cy="0"/>
          <a:chOff x="0" y="0"/>
          <a:chExt cx="0" cy="0"/>
        </a:xfrm>
      </p:grpSpPr>
      <p:sp>
        <p:nvSpPr>
          <p:cNvPr id="542" name="Google Shape;542;p36"/>
          <p:cNvSpPr/>
          <p:nvPr/>
        </p:nvSpPr>
        <p:spPr>
          <a:xfrm flipH="1">
            <a:off x="3030278" y="2339163"/>
            <a:ext cx="9161718" cy="4518837"/>
          </a:xfrm>
          <a:prstGeom prst="rtTriangle">
            <a:avLst/>
          </a:prstGeom>
          <a:solidFill>
            <a:srgbClr val="18A7C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Arial"/>
              <a:ea typeface="Arial"/>
              <a:cs typeface="Arial"/>
              <a:sym typeface="Arial"/>
            </a:endParaRPr>
          </a:p>
        </p:txBody>
      </p:sp>
      <p:sp>
        <p:nvSpPr>
          <p:cNvPr id="543" name="Google Shape;543;p36"/>
          <p:cNvSpPr>
            <a:spLocks noGrp="1"/>
          </p:cNvSpPr>
          <p:nvPr>
            <p:ph type="pic" idx="2"/>
          </p:nvPr>
        </p:nvSpPr>
        <p:spPr>
          <a:xfrm>
            <a:off x="0" y="-1"/>
            <a:ext cx="12192000" cy="4877937"/>
          </a:xfrm>
          <a:prstGeom prst="rect">
            <a:avLst/>
          </a:prstGeom>
          <a:solidFill>
            <a:srgbClr val="F2F2F2"/>
          </a:solidFill>
          <a:ln>
            <a:noFill/>
          </a:ln>
        </p:spPr>
        <p:txBody>
          <a:bodyPr/>
          <a:lstStyle/>
          <a:p>
            <a:endParaRPr lang="en-IN"/>
          </a:p>
        </p:txBody>
      </p:sp>
      <p:pic>
        <p:nvPicPr>
          <p:cNvPr id="544" name="Google Shape;544;p36"/>
          <p:cNvPicPr preferRelativeResize="0"/>
          <p:nvPr/>
        </p:nvPicPr>
        <p:blipFill rotWithShape="1">
          <a:blip r:embed="rId3">
            <a:alphaModFix/>
          </a:blip>
          <a:srcRect/>
          <a:stretch/>
        </p:blipFill>
        <p:spPr>
          <a:xfrm>
            <a:off x="1587" y="-1"/>
            <a:ext cx="12188826" cy="4877937"/>
          </a:xfrm>
          <a:prstGeom prst="rect">
            <a:avLst/>
          </a:prstGeom>
          <a:noFill/>
          <a:ln>
            <a:noFill/>
          </a:ln>
        </p:spPr>
      </p:pic>
      <p:sp>
        <p:nvSpPr>
          <p:cNvPr id="545" name="Google Shape;545;p36"/>
          <p:cNvSpPr/>
          <p:nvPr/>
        </p:nvSpPr>
        <p:spPr>
          <a:xfrm>
            <a:off x="3176" y="-10291"/>
            <a:ext cx="12187238" cy="4888227"/>
          </a:xfrm>
          <a:prstGeom prst="rect">
            <a:avLst/>
          </a:prstGeom>
          <a:gradFill>
            <a:gsLst>
              <a:gs pos="0">
                <a:srgbClr val="212745">
                  <a:alpha val="83921"/>
                </a:srgbClr>
              </a:gs>
              <a:gs pos="29000">
                <a:srgbClr val="212745">
                  <a:alpha val="83921"/>
                </a:srgbClr>
              </a:gs>
              <a:gs pos="89000">
                <a:srgbClr val="34AC8B">
                  <a:alpha val="95686"/>
                </a:srgbClr>
              </a:gs>
              <a:gs pos="100000">
                <a:srgbClr val="34AC8B">
                  <a:alpha val="95686"/>
                </a:srgbClr>
              </a:gs>
            </a:gsLst>
            <a:lin ang="27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Arial"/>
              <a:ea typeface="Arial"/>
              <a:cs typeface="Arial"/>
              <a:sym typeface="Arial"/>
            </a:endParaRPr>
          </a:p>
        </p:txBody>
      </p:sp>
      <p:sp>
        <p:nvSpPr>
          <p:cNvPr id="546" name="Google Shape;546;p36"/>
          <p:cNvSpPr/>
          <p:nvPr/>
        </p:nvSpPr>
        <p:spPr>
          <a:xfrm>
            <a:off x="350660" y="5992677"/>
            <a:ext cx="3636124"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44546A"/>
              </a:buClr>
              <a:buSzPts val="1800"/>
              <a:buFont typeface="Arial"/>
              <a:buNone/>
            </a:pPr>
            <a:r>
              <a:rPr lang="en-US" sz="1800" b="1" i="0" u="none" strike="noStrike" cap="none">
                <a:solidFill>
                  <a:srgbClr val="44546A"/>
                </a:solidFill>
                <a:latin typeface="Arial"/>
                <a:ea typeface="Arial"/>
                <a:cs typeface="Arial"/>
                <a:sym typeface="Arial"/>
              </a:rPr>
              <a:t>Contact us today!</a:t>
            </a:r>
            <a:endParaRPr/>
          </a:p>
          <a:p>
            <a:pPr marL="0" marR="0" lvl="0" indent="0" algn="l" rtl="0">
              <a:lnSpc>
                <a:spcPct val="100000"/>
              </a:lnSpc>
              <a:spcBef>
                <a:spcPts val="0"/>
              </a:spcBef>
              <a:spcAft>
                <a:spcPts val="0"/>
              </a:spcAft>
              <a:buClr>
                <a:srgbClr val="44546A"/>
              </a:buClr>
              <a:buSzPts val="1800"/>
              <a:buFont typeface="Arial"/>
              <a:buNone/>
            </a:pPr>
            <a:r>
              <a:rPr lang="en-US" sz="1800" b="0" i="0" u="none" strike="noStrike" cap="none">
                <a:solidFill>
                  <a:srgbClr val="44546A"/>
                </a:solidFill>
                <a:latin typeface="Arial"/>
                <a:ea typeface="Arial"/>
                <a:cs typeface="Arial"/>
                <a:sym typeface="Arial"/>
              </a:rPr>
              <a:t>https://anubhavtrainings.com/</a:t>
            </a:r>
            <a:endParaRPr/>
          </a:p>
        </p:txBody>
      </p:sp>
      <p:sp>
        <p:nvSpPr>
          <p:cNvPr id="547" name="Google Shape;547;p36"/>
          <p:cNvSpPr/>
          <p:nvPr/>
        </p:nvSpPr>
        <p:spPr>
          <a:xfrm>
            <a:off x="8180349" y="2925900"/>
            <a:ext cx="3230283" cy="27699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F2F2F2"/>
              </a:buClr>
              <a:buSzPts val="1200"/>
              <a:buFont typeface="Arial"/>
              <a:buNone/>
            </a:pPr>
            <a:r>
              <a:rPr lang="en-US" sz="1200" b="0" i="0" u="none" strike="noStrike" cap="none">
                <a:solidFill>
                  <a:srgbClr val="F2F2F2"/>
                </a:solidFill>
                <a:latin typeface="Arial"/>
                <a:ea typeface="Arial"/>
                <a:cs typeface="Arial"/>
                <a:sym typeface="Arial"/>
              </a:rPr>
              <a:t>We build the workforce of the future.</a:t>
            </a:r>
            <a:endParaRPr sz="1200" b="0" i="0" u="none" strike="noStrike" cap="none">
              <a:solidFill>
                <a:srgbClr val="F2F2F2"/>
              </a:solidFill>
              <a:latin typeface="Arial"/>
              <a:ea typeface="Arial"/>
              <a:cs typeface="Arial"/>
              <a:sym typeface="Arial"/>
            </a:endParaRPr>
          </a:p>
        </p:txBody>
      </p:sp>
      <p:sp>
        <p:nvSpPr>
          <p:cNvPr id="548" name="Google Shape;548;p36"/>
          <p:cNvSpPr/>
          <p:nvPr/>
        </p:nvSpPr>
        <p:spPr>
          <a:xfrm>
            <a:off x="1221995" y="3113774"/>
            <a:ext cx="1801916" cy="64633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FFFFFF"/>
              </a:buClr>
              <a:buSzPts val="2400"/>
              <a:buFont typeface="Arial"/>
              <a:buNone/>
            </a:pPr>
            <a:r>
              <a:rPr lang="en-US" sz="2400" b="0" i="0" u="none" strike="noStrike" cap="none">
                <a:solidFill>
                  <a:srgbClr val="FFFFFF"/>
                </a:solidFill>
                <a:latin typeface="Arial"/>
                <a:ea typeface="Arial"/>
                <a:cs typeface="Arial"/>
                <a:sym typeface="Arial"/>
              </a:rPr>
              <a:t>250+ </a:t>
            </a:r>
            <a:endParaRPr/>
          </a:p>
          <a:p>
            <a:pPr marL="0" marR="0" lvl="0" indent="0" algn="ctr" rtl="0">
              <a:lnSpc>
                <a:spcPct val="100000"/>
              </a:lnSpc>
              <a:spcBef>
                <a:spcPts val="0"/>
              </a:spcBef>
              <a:spcAft>
                <a:spcPts val="0"/>
              </a:spcAft>
              <a:buClr>
                <a:srgbClr val="FFFFFF"/>
              </a:buClr>
              <a:buSzPts val="1200"/>
              <a:buFont typeface="Arial"/>
              <a:buNone/>
            </a:pPr>
            <a:r>
              <a:rPr lang="en-US" sz="1200" b="0" i="0" u="none" strike="noStrike" cap="none">
                <a:solidFill>
                  <a:srgbClr val="FFFFFF"/>
                </a:solidFill>
                <a:latin typeface="Arial"/>
                <a:ea typeface="Arial"/>
                <a:cs typeface="Arial"/>
                <a:sym typeface="Arial"/>
              </a:rPr>
              <a:t>Corporate Clients</a:t>
            </a:r>
            <a:endParaRPr/>
          </a:p>
        </p:txBody>
      </p:sp>
      <p:sp>
        <p:nvSpPr>
          <p:cNvPr id="549" name="Google Shape;549;p36"/>
          <p:cNvSpPr/>
          <p:nvPr/>
        </p:nvSpPr>
        <p:spPr>
          <a:xfrm>
            <a:off x="2825880" y="3113774"/>
            <a:ext cx="1801916" cy="64633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FFFFFF"/>
              </a:buClr>
              <a:buSzPts val="2400"/>
              <a:buFont typeface="Arial"/>
              <a:buNone/>
            </a:pPr>
            <a:r>
              <a:rPr lang="en-US" sz="2400" b="0" i="0" u="none" strike="noStrike" cap="none">
                <a:solidFill>
                  <a:srgbClr val="FFFFFF"/>
                </a:solidFill>
                <a:latin typeface="Arial"/>
                <a:ea typeface="Arial"/>
                <a:cs typeface="Arial"/>
                <a:sym typeface="Arial"/>
              </a:rPr>
              <a:t>30,000+</a:t>
            </a:r>
            <a:endParaRPr/>
          </a:p>
          <a:p>
            <a:pPr marL="0" marR="0" lvl="0" indent="0" algn="ctr" rtl="0">
              <a:lnSpc>
                <a:spcPct val="100000"/>
              </a:lnSpc>
              <a:spcBef>
                <a:spcPts val="0"/>
              </a:spcBef>
              <a:spcAft>
                <a:spcPts val="0"/>
              </a:spcAft>
              <a:buClr>
                <a:srgbClr val="FFFFFF"/>
              </a:buClr>
              <a:buSzPts val="1200"/>
              <a:buFont typeface="Arial"/>
              <a:buNone/>
            </a:pPr>
            <a:r>
              <a:rPr lang="en-US" sz="1200" b="0" i="0" u="none" strike="noStrike" cap="none">
                <a:solidFill>
                  <a:srgbClr val="FFFFFF"/>
                </a:solidFill>
                <a:latin typeface="Arial"/>
                <a:ea typeface="Arial"/>
                <a:cs typeface="Arial"/>
                <a:sym typeface="Arial"/>
              </a:rPr>
              <a:t>Learners Trained</a:t>
            </a:r>
            <a:endParaRPr/>
          </a:p>
        </p:txBody>
      </p:sp>
      <p:sp>
        <p:nvSpPr>
          <p:cNvPr id="550" name="Google Shape;550;p36"/>
          <p:cNvSpPr/>
          <p:nvPr/>
        </p:nvSpPr>
        <p:spPr>
          <a:xfrm>
            <a:off x="4496601" y="3111414"/>
            <a:ext cx="1801916" cy="64633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FFFFFF"/>
              </a:buClr>
              <a:buSzPts val="2400"/>
              <a:buFont typeface="Arial"/>
              <a:buNone/>
            </a:pPr>
            <a:r>
              <a:rPr lang="en-US" sz="2400" b="0" i="0" u="none" strike="noStrike" cap="none">
                <a:solidFill>
                  <a:srgbClr val="FFFFFF"/>
                </a:solidFill>
                <a:latin typeface="Arial"/>
                <a:ea typeface="Arial"/>
                <a:cs typeface="Arial"/>
                <a:sym typeface="Arial"/>
              </a:rPr>
              <a:t>25000+ </a:t>
            </a:r>
            <a:endParaRPr/>
          </a:p>
          <a:p>
            <a:pPr marL="0" marR="0" lvl="0" indent="0" algn="ctr" rtl="0">
              <a:lnSpc>
                <a:spcPct val="100000"/>
              </a:lnSpc>
              <a:spcBef>
                <a:spcPts val="0"/>
              </a:spcBef>
              <a:spcAft>
                <a:spcPts val="0"/>
              </a:spcAft>
              <a:buClr>
                <a:srgbClr val="FFFFFF"/>
              </a:buClr>
              <a:buSzPts val="1200"/>
              <a:buFont typeface="Arial"/>
              <a:buNone/>
            </a:pPr>
            <a:r>
              <a:rPr lang="en-US" sz="1200" b="0" i="0" u="none" strike="noStrike" cap="none">
                <a:solidFill>
                  <a:srgbClr val="FFFFFF"/>
                </a:solidFill>
                <a:latin typeface="Arial"/>
                <a:ea typeface="Arial"/>
                <a:cs typeface="Arial"/>
                <a:sym typeface="Arial"/>
              </a:rPr>
              <a:t>Learners Placed</a:t>
            </a:r>
            <a:endParaRPr/>
          </a:p>
        </p:txBody>
      </p:sp>
      <p:pic>
        <p:nvPicPr>
          <p:cNvPr id="551" name="Google Shape;551;p36"/>
          <p:cNvPicPr preferRelativeResize="0"/>
          <p:nvPr/>
        </p:nvPicPr>
        <p:blipFill rotWithShape="1">
          <a:blip r:embed="rId4">
            <a:alphaModFix/>
          </a:blip>
          <a:srcRect/>
          <a:stretch/>
        </p:blipFill>
        <p:spPr>
          <a:xfrm>
            <a:off x="1783592" y="2279542"/>
            <a:ext cx="640226" cy="640226"/>
          </a:xfrm>
          <a:prstGeom prst="rect">
            <a:avLst/>
          </a:prstGeom>
          <a:noFill/>
          <a:ln>
            <a:noFill/>
          </a:ln>
        </p:spPr>
      </p:pic>
      <p:pic>
        <p:nvPicPr>
          <p:cNvPr id="552" name="Google Shape;552;p36"/>
          <p:cNvPicPr preferRelativeResize="0"/>
          <p:nvPr/>
        </p:nvPicPr>
        <p:blipFill rotWithShape="1">
          <a:blip r:embed="rId5">
            <a:alphaModFix/>
          </a:blip>
          <a:srcRect/>
          <a:stretch/>
        </p:blipFill>
        <p:spPr>
          <a:xfrm>
            <a:off x="3406417" y="2272463"/>
            <a:ext cx="672103" cy="672103"/>
          </a:xfrm>
          <a:prstGeom prst="rect">
            <a:avLst/>
          </a:prstGeom>
          <a:noFill/>
          <a:ln>
            <a:noFill/>
          </a:ln>
        </p:spPr>
      </p:pic>
      <p:sp>
        <p:nvSpPr>
          <p:cNvPr id="553" name="Google Shape;553;p36"/>
          <p:cNvSpPr/>
          <p:nvPr/>
        </p:nvSpPr>
        <p:spPr>
          <a:xfrm>
            <a:off x="632685" y="691519"/>
            <a:ext cx="6572671" cy="1015663"/>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FFFFFF"/>
              </a:buClr>
              <a:buSzPts val="2000"/>
              <a:buFont typeface="Arial"/>
              <a:buNone/>
            </a:pPr>
            <a:r>
              <a:rPr lang="en-US" sz="2000" b="1" i="0" u="none" strike="noStrike" cap="none">
                <a:solidFill>
                  <a:srgbClr val="FFFFFF"/>
                </a:solidFill>
                <a:latin typeface="Arial"/>
                <a:ea typeface="Arial"/>
                <a:cs typeface="Arial"/>
                <a:sym typeface="Arial"/>
              </a:rPr>
              <a:t>We’re committed to empower you to be</a:t>
            </a:r>
            <a:endParaRPr/>
          </a:p>
          <a:p>
            <a:pPr marL="0" marR="0" lvl="0" indent="0" algn="ctr" rtl="0">
              <a:lnSpc>
                <a:spcPct val="100000"/>
              </a:lnSpc>
              <a:spcBef>
                <a:spcPts val="0"/>
              </a:spcBef>
              <a:spcAft>
                <a:spcPts val="0"/>
              </a:spcAft>
              <a:buClr>
                <a:srgbClr val="FFFFFF"/>
              </a:buClr>
              <a:buSzPts val="2000"/>
              <a:buFont typeface="Arial"/>
              <a:buNone/>
            </a:pPr>
            <a:r>
              <a:rPr lang="en-US" sz="2000" b="1" i="0" u="none" strike="noStrike" cap="none">
                <a:solidFill>
                  <a:srgbClr val="FFFFFF"/>
                </a:solidFill>
                <a:latin typeface="Arial"/>
                <a:ea typeface="Arial"/>
                <a:cs typeface="Arial"/>
                <a:sym typeface="Arial"/>
              </a:rPr>
              <a:t>Most Desirable Resource</a:t>
            </a:r>
            <a:endParaRPr/>
          </a:p>
          <a:p>
            <a:pPr marL="0" marR="0" lvl="0" indent="0" algn="ctr" rtl="0">
              <a:lnSpc>
                <a:spcPct val="100000"/>
              </a:lnSpc>
              <a:spcBef>
                <a:spcPts val="0"/>
              </a:spcBef>
              <a:spcAft>
                <a:spcPts val="0"/>
              </a:spcAft>
              <a:buClr>
                <a:srgbClr val="FFFFFF"/>
              </a:buClr>
              <a:buSzPts val="2000"/>
              <a:buFont typeface="Arial"/>
              <a:buNone/>
            </a:pPr>
            <a:r>
              <a:rPr lang="en-US" sz="2000" b="1" i="0" u="none" strike="noStrike" cap="none">
                <a:solidFill>
                  <a:srgbClr val="FFFFFF"/>
                </a:solidFill>
                <a:latin typeface="Arial"/>
                <a:ea typeface="Arial"/>
                <a:cs typeface="Arial"/>
                <a:sym typeface="Arial"/>
              </a:rPr>
              <a:t>through powerful training solutions.</a:t>
            </a:r>
            <a:endParaRPr/>
          </a:p>
        </p:txBody>
      </p:sp>
      <p:sp>
        <p:nvSpPr>
          <p:cNvPr id="554" name="Google Shape;554;p36"/>
          <p:cNvSpPr/>
          <p:nvPr/>
        </p:nvSpPr>
        <p:spPr>
          <a:xfrm>
            <a:off x="350660" y="4998907"/>
            <a:ext cx="3901573" cy="89255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97700"/>
              </a:buClr>
              <a:buSzPts val="2000"/>
              <a:buFont typeface="Arial"/>
              <a:buNone/>
            </a:pPr>
            <a:r>
              <a:rPr lang="en-US" sz="2000" b="1" i="0" u="none" strike="noStrike" cap="none">
                <a:solidFill>
                  <a:srgbClr val="F97700"/>
                </a:solidFill>
                <a:latin typeface="Arial"/>
                <a:ea typeface="Arial"/>
                <a:cs typeface="Arial"/>
                <a:sym typeface="Arial"/>
              </a:rPr>
              <a:t>FREE WEBINARS </a:t>
            </a:r>
            <a:endParaRPr/>
          </a:p>
          <a:p>
            <a:pPr marL="0" marR="0" lvl="0" indent="0" algn="l" rtl="0">
              <a:lnSpc>
                <a:spcPct val="100000"/>
              </a:lnSpc>
              <a:spcBef>
                <a:spcPts val="0"/>
              </a:spcBef>
              <a:spcAft>
                <a:spcPts val="0"/>
              </a:spcAft>
              <a:buClr>
                <a:srgbClr val="F97700"/>
              </a:buClr>
              <a:buSzPts val="1600"/>
              <a:buFont typeface="Arial"/>
              <a:buNone/>
            </a:pPr>
            <a:r>
              <a:rPr lang="en-US" sz="1600" b="0" i="1" u="none" strike="noStrike" cap="none">
                <a:solidFill>
                  <a:srgbClr val="F97700"/>
                </a:solidFill>
                <a:latin typeface="Arial"/>
                <a:ea typeface="Arial"/>
                <a:cs typeface="Arial"/>
                <a:sym typeface="Arial"/>
              </a:rPr>
              <a:t>Sign up for free webinars with industry experts every fortnight!</a:t>
            </a:r>
            <a:endParaRPr/>
          </a:p>
        </p:txBody>
      </p:sp>
      <p:pic>
        <p:nvPicPr>
          <p:cNvPr id="555" name="Google Shape;555;p36"/>
          <p:cNvPicPr preferRelativeResize="0"/>
          <p:nvPr/>
        </p:nvPicPr>
        <p:blipFill rotWithShape="1">
          <a:blip r:embed="rId6">
            <a:alphaModFix/>
          </a:blip>
          <a:srcRect/>
          <a:stretch/>
        </p:blipFill>
        <p:spPr>
          <a:xfrm>
            <a:off x="4952741" y="2194371"/>
            <a:ext cx="852087" cy="852087"/>
          </a:xfrm>
          <a:prstGeom prst="rect">
            <a:avLst/>
          </a:prstGeom>
          <a:noFill/>
          <a:ln>
            <a:noFill/>
          </a:ln>
        </p:spPr>
      </p:pic>
      <p:grpSp>
        <p:nvGrpSpPr>
          <p:cNvPr id="556" name="Google Shape;556;p36"/>
          <p:cNvGrpSpPr/>
          <p:nvPr/>
        </p:nvGrpSpPr>
        <p:grpSpPr>
          <a:xfrm>
            <a:off x="6519296" y="3369105"/>
            <a:ext cx="5612646" cy="3381741"/>
            <a:chOff x="4482563" y="4980191"/>
            <a:chExt cx="3128574" cy="1841396"/>
          </a:xfrm>
        </p:grpSpPr>
        <p:pic>
          <p:nvPicPr>
            <p:cNvPr id="557" name="Google Shape;557;p36"/>
            <p:cNvPicPr preferRelativeResize="0"/>
            <p:nvPr/>
          </p:nvPicPr>
          <p:blipFill rotWithShape="1">
            <a:blip r:embed="rId7">
              <a:alphaModFix/>
            </a:blip>
            <a:srcRect/>
            <a:stretch/>
          </p:blipFill>
          <p:spPr>
            <a:xfrm>
              <a:off x="4482563" y="4980191"/>
              <a:ext cx="3128574" cy="1841396"/>
            </a:xfrm>
            <a:prstGeom prst="rect">
              <a:avLst/>
            </a:prstGeom>
            <a:noFill/>
            <a:ln>
              <a:noFill/>
            </a:ln>
          </p:spPr>
        </p:pic>
        <p:pic>
          <p:nvPicPr>
            <p:cNvPr id="558" name="Google Shape;558;p36"/>
            <p:cNvPicPr preferRelativeResize="0"/>
            <p:nvPr/>
          </p:nvPicPr>
          <p:blipFill rotWithShape="1">
            <a:blip r:embed="rId8">
              <a:alphaModFix/>
            </a:blip>
            <a:srcRect/>
            <a:stretch/>
          </p:blipFill>
          <p:spPr>
            <a:xfrm>
              <a:off x="4906220" y="5127342"/>
              <a:ext cx="2275190" cy="1498325"/>
            </a:xfrm>
            <a:prstGeom prst="rect">
              <a:avLst/>
            </a:prstGeom>
            <a:noFill/>
            <a:ln>
              <a:noFill/>
            </a:ln>
          </p:spPr>
        </p:pic>
      </p:grpSp>
      <p:sp>
        <p:nvSpPr>
          <p:cNvPr id="559" name="Google Shape;559;p36"/>
          <p:cNvSpPr/>
          <p:nvPr/>
        </p:nvSpPr>
        <p:spPr>
          <a:xfrm>
            <a:off x="4493739" y="5575313"/>
            <a:ext cx="2196807" cy="547494"/>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Arial"/>
              <a:ea typeface="Arial"/>
              <a:cs typeface="Arial"/>
              <a:sym typeface="Arial"/>
            </a:endParaRPr>
          </a:p>
        </p:txBody>
      </p:sp>
      <p:sp>
        <p:nvSpPr>
          <p:cNvPr id="560" name="Google Shape;560;p36">
            <a:hlinkClick r:id="rId9"/>
          </p:cNvPr>
          <p:cNvSpPr/>
          <p:nvPr/>
        </p:nvSpPr>
        <p:spPr>
          <a:xfrm>
            <a:off x="4400880" y="5490869"/>
            <a:ext cx="2196807" cy="547494"/>
          </a:xfrm>
          <a:prstGeom prst="rect">
            <a:avLst/>
          </a:prstGeom>
          <a:solidFill>
            <a:srgbClr val="C6CAE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Arial"/>
              <a:ea typeface="Arial"/>
              <a:cs typeface="Arial"/>
              <a:sym typeface="Arial"/>
            </a:endParaRPr>
          </a:p>
        </p:txBody>
      </p:sp>
      <p:sp>
        <p:nvSpPr>
          <p:cNvPr id="561" name="Google Shape;561;p36"/>
          <p:cNvSpPr/>
          <p:nvPr/>
        </p:nvSpPr>
        <p:spPr>
          <a:xfrm>
            <a:off x="4804221" y="5590861"/>
            <a:ext cx="1467068"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44546A"/>
              </a:buClr>
              <a:buSzPts val="1800"/>
              <a:buFont typeface="Arial"/>
              <a:buNone/>
            </a:pPr>
            <a:r>
              <a:rPr lang="en-US" sz="1800" b="1" i="0" u="none" strike="noStrike" cap="none">
                <a:solidFill>
                  <a:srgbClr val="44546A"/>
                </a:solidFill>
                <a:latin typeface="Arial"/>
                <a:ea typeface="Arial"/>
                <a:cs typeface="Arial"/>
                <a:sym typeface="Arial"/>
              </a:rPr>
              <a:t>Enroll Now!</a:t>
            </a:r>
            <a:endParaRPr sz="1800" b="1" i="0" u="none" strike="noStrike" cap="none">
              <a:solidFill>
                <a:srgbClr val="000000"/>
              </a:solidFill>
              <a:latin typeface="Arial"/>
              <a:ea typeface="Arial"/>
              <a:cs typeface="Arial"/>
              <a:sym typeface="Arial"/>
            </a:endParaRPr>
          </a:p>
        </p:txBody>
      </p:sp>
      <p:pic>
        <p:nvPicPr>
          <p:cNvPr id="562" name="Google Shape;562;p36"/>
          <p:cNvPicPr preferRelativeResize="0"/>
          <p:nvPr/>
        </p:nvPicPr>
        <p:blipFill rotWithShape="1">
          <a:blip r:embed="rId10">
            <a:alphaModFix/>
          </a:blip>
          <a:srcRect/>
          <a:stretch/>
        </p:blipFill>
        <p:spPr>
          <a:xfrm>
            <a:off x="8651916" y="501199"/>
            <a:ext cx="1956681" cy="1932623"/>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Google Shape;567;p37"/>
          <p:cNvSpPr txBox="1"/>
          <p:nvPr/>
        </p:nvSpPr>
        <p:spPr>
          <a:xfrm>
            <a:off x="92365" y="180309"/>
            <a:ext cx="11462326"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a:solidFill>
                  <a:schemeClr val="dk1"/>
                </a:solidFill>
                <a:latin typeface="Corben"/>
                <a:ea typeface="Corben"/>
                <a:cs typeface="Corben"/>
                <a:sym typeface="Corben"/>
              </a:rPr>
              <a:t>More from AnubhavTrainings.com</a:t>
            </a:r>
            <a:endParaRPr/>
          </a:p>
        </p:txBody>
      </p:sp>
      <p:pic>
        <p:nvPicPr>
          <p:cNvPr id="568" name="Google Shape;568;p37">
            <a:hlinkClick r:id="rId3"/>
          </p:cNvPr>
          <p:cNvPicPr preferRelativeResize="0"/>
          <p:nvPr/>
        </p:nvPicPr>
        <p:blipFill rotWithShape="1">
          <a:blip r:embed="rId4">
            <a:alphaModFix/>
          </a:blip>
          <a:srcRect/>
          <a:stretch/>
        </p:blipFill>
        <p:spPr>
          <a:xfrm>
            <a:off x="6229878" y="826640"/>
            <a:ext cx="5727192" cy="3452752"/>
          </a:xfrm>
          <a:prstGeom prst="rect">
            <a:avLst/>
          </a:prstGeom>
          <a:noFill/>
          <a:ln>
            <a:noFill/>
          </a:ln>
        </p:spPr>
      </p:pic>
      <p:pic>
        <p:nvPicPr>
          <p:cNvPr id="569" name="Google Shape;569;p37">
            <a:hlinkClick r:id="rId5"/>
          </p:cNvPr>
          <p:cNvPicPr preferRelativeResize="0"/>
          <p:nvPr/>
        </p:nvPicPr>
        <p:blipFill rotWithShape="1">
          <a:blip r:embed="rId6">
            <a:alphaModFix/>
          </a:blip>
          <a:srcRect/>
          <a:stretch/>
        </p:blipFill>
        <p:spPr>
          <a:xfrm>
            <a:off x="234930" y="1061561"/>
            <a:ext cx="5956261" cy="3337560"/>
          </a:xfrm>
          <a:prstGeom prst="rect">
            <a:avLst/>
          </a:prstGeom>
          <a:noFill/>
          <a:ln>
            <a:noFill/>
          </a:ln>
        </p:spPr>
      </p:pic>
      <p:pic>
        <p:nvPicPr>
          <p:cNvPr id="570" name="Google Shape;570;p37">
            <a:hlinkClick r:id="rId7"/>
          </p:cNvPr>
          <p:cNvPicPr preferRelativeResize="0"/>
          <p:nvPr/>
        </p:nvPicPr>
        <p:blipFill rotWithShape="1">
          <a:blip r:embed="rId8">
            <a:alphaModFix/>
          </a:blip>
          <a:srcRect/>
          <a:stretch/>
        </p:blipFill>
        <p:spPr>
          <a:xfrm>
            <a:off x="6229877" y="3132709"/>
            <a:ext cx="5727193" cy="3539652"/>
          </a:xfrm>
          <a:prstGeom prst="rect">
            <a:avLst/>
          </a:prstGeom>
          <a:noFill/>
          <a:ln>
            <a:noFill/>
          </a:ln>
        </p:spPr>
      </p:pic>
      <p:pic>
        <p:nvPicPr>
          <p:cNvPr id="571" name="Google Shape;571;p37">
            <a:hlinkClick r:id="rId9"/>
          </p:cNvPr>
          <p:cNvPicPr preferRelativeResize="0"/>
          <p:nvPr/>
        </p:nvPicPr>
        <p:blipFill rotWithShape="1">
          <a:blip r:embed="rId10">
            <a:alphaModFix/>
          </a:blip>
          <a:srcRect/>
          <a:stretch/>
        </p:blipFill>
        <p:spPr>
          <a:xfrm>
            <a:off x="192258" y="3340131"/>
            <a:ext cx="5998933" cy="330473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3"/>
          <p:cNvSpPr txBox="1"/>
          <p:nvPr/>
        </p:nvSpPr>
        <p:spPr>
          <a:xfrm>
            <a:off x="261764" y="188641"/>
            <a:ext cx="7773872" cy="590449"/>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3600"/>
              <a:buFont typeface="Corben"/>
              <a:buNone/>
            </a:pPr>
            <a:r>
              <a:rPr lang="en-US" sz="3600">
                <a:solidFill>
                  <a:schemeClr val="dk1"/>
                </a:solidFill>
                <a:latin typeface="Corben"/>
                <a:ea typeface="Corben"/>
                <a:cs typeface="Corben"/>
                <a:sym typeface="Corben"/>
              </a:rPr>
              <a:t>Function in JavaScript</a:t>
            </a:r>
            <a:endParaRPr/>
          </a:p>
        </p:txBody>
      </p:sp>
      <p:pic>
        <p:nvPicPr>
          <p:cNvPr id="110" name="Google Shape;110;p3"/>
          <p:cNvPicPr preferRelativeResize="0"/>
          <p:nvPr/>
        </p:nvPicPr>
        <p:blipFill rotWithShape="1">
          <a:blip r:embed="rId3">
            <a:alphaModFix/>
          </a:blip>
          <a:srcRect/>
          <a:stretch/>
        </p:blipFill>
        <p:spPr>
          <a:xfrm>
            <a:off x="11380678" y="71203"/>
            <a:ext cx="716699" cy="707887"/>
          </a:xfrm>
          <a:prstGeom prst="rect">
            <a:avLst/>
          </a:prstGeom>
          <a:noFill/>
          <a:ln>
            <a:noFill/>
          </a:ln>
        </p:spPr>
      </p:pic>
      <p:sp>
        <p:nvSpPr>
          <p:cNvPr id="111" name="Google Shape;111;p3"/>
          <p:cNvSpPr txBox="1"/>
          <p:nvPr/>
        </p:nvSpPr>
        <p:spPr>
          <a:xfrm>
            <a:off x="261765" y="779090"/>
            <a:ext cx="11565800" cy="3416063"/>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799" b="1">
                <a:solidFill>
                  <a:srgbClr val="000000"/>
                </a:solidFill>
                <a:latin typeface="Calibri"/>
                <a:ea typeface="Calibri"/>
                <a:cs typeface="Calibri"/>
                <a:sym typeface="Calibri"/>
              </a:rPr>
              <a:t>Functions in JavaScript</a:t>
            </a:r>
            <a:endParaRPr/>
          </a:p>
          <a:p>
            <a:pPr marL="285750" marR="0" lvl="0" indent="-285750" algn="just" rtl="0">
              <a:spcBef>
                <a:spcPts val="0"/>
              </a:spcBef>
              <a:spcAft>
                <a:spcPts val="0"/>
              </a:spcAft>
              <a:buClr>
                <a:srgbClr val="000000"/>
              </a:buClr>
              <a:buSzPts val="1800"/>
              <a:buFont typeface="Arial"/>
              <a:buChar char="•"/>
            </a:pPr>
            <a:r>
              <a:rPr lang="en-US" sz="1800" b="0" i="0">
                <a:solidFill>
                  <a:srgbClr val="000000"/>
                </a:solidFill>
                <a:latin typeface="Calibri"/>
                <a:ea typeface="Calibri"/>
                <a:cs typeface="Calibri"/>
                <a:sym typeface="Calibri"/>
              </a:rPr>
              <a:t>A JavaScript function is a block of code designed to perform a particular task.</a:t>
            </a:r>
            <a:endParaRPr/>
          </a:p>
          <a:p>
            <a:pPr marL="285750" marR="0" lvl="0" indent="-285750" algn="just" rtl="0">
              <a:spcBef>
                <a:spcPts val="0"/>
              </a:spcBef>
              <a:spcAft>
                <a:spcPts val="0"/>
              </a:spcAft>
              <a:buClr>
                <a:srgbClr val="000000"/>
              </a:buClr>
              <a:buSzPts val="1800"/>
              <a:buFont typeface="Arial"/>
              <a:buChar char="•"/>
            </a:pPr>
            <a:r>
              <a:rPr lang="en-US" sz="1800" b="0" i="0">
                <a:solidFill>
                  <a:srgbClr val="000000"/>
                </a:solidFill>
                <a:latin typeface="Calibri"/>
                <a:ea typeface="Calibri"/>
                <a:cs typeface="Calibri"/>
                <a:sym typeface="Calibri"/>
              </a:rPr>
              <a:t>A JavaScript function is executed when "something" invokes it (calls it).</a:t>
            </a:r>
            <a:endParaRPr sz="1800" b="1" i="0">
              <a:solidFill>
                <a:srgbClr val="000000"/>
              </a:solidFill>
              <a:latin typeface="Calibri"/>
              <a:ea typeface="Calibri"/>
              <a:cs typeface="Calibri"/>
              <a:sym typeface="Calibri"/>
            </a:endParaRPr>
          </a:p>
          <a:p>
            <a:pPr marL="285750" marR="0" lvl="0" indent="-285750" algn="just" rtl="0">
              <a:spcBef>
                <a:spcPts val="0"/>
              </a:spcBef>
              <a:spcAft>
                <a:spcPts val="0"/>
              </a:spcAft>
              <a:buClr>
                <a:srgbClr val="000000"/>
              </a:buClr>
              <a:buSzPts val="1800"/>
              <a:buFont typeface="Arial"/>
              <a:buChar char="•"/>
            </a:pPr>
            <a:r>
              <a:rPr lang="en-US" sz="1800" b="0" i="0" u="none" strike="noStrike" cap="none">
                <a:solidFill>
                  <a:srgbClr val="000000"/>
                </a:solidFill>
                <a:latin typeface="Calibri"/>
                <a:ea typeface="Calibri"/>
                <a:cs typeface="Calibri"/>
                <a:sym typeface="Calibri"/>
              </a:rPr>
              <a:t>A JavaScript function is defined with the </a:t>
            </a:r>
            <a:r>
              <a:rPr lang="en-US" sz="1800" b="0" i="0" u="none" strike="noStrike" cap="none">
                <a:solidFill>
                  <a:srgbClr val="DC143C"/>
                </a:solidFill>
                <a:latin typeface="Calibri"/>
                <a:ea typeface="Calibri"/>
                <a:cs typeface="Calibri"/>
                <a:sym typeface="Calibri"/>
              </a:rPr>
              <a:t>function</a:t>
            </a:r>
            <a:r>
              <a:rPr lang="en-US" sz="1800" b="0" i="0" u="none" strike="noStrike" cap="none">
                <a:solidFill>
                  <a:srgbClr val="000000"/>
                </a:solidFill>
                <a:latin typeface="Calibri"/>
                <a:ea typeface="Calibri"/>
                <a:cs typeface="Calibri"/>
                <a:sym typeface="Calibri"/>
              </a:rPr>
              <a:t> keyword, followed by a </a:t>
            </a:r>
            <a:r>
              <a:rPr lang="en-US" sz="1800" b="1" i="0" u="none" strike="noStrike" cap="none">
                <a:solidFill>
                  <a:srgbClr val="000000"/>
                </a:solidFill>
                <a:latin typeface="Calibri"/>
                <a:ea typeface="Calibri"/>
                <a:cs typeface="Calibri"/>
                <a:sym typeface="Calibri"/>
              </a:rPr>
              <a:t>name</a:t>
            </a:r>
            <a:r>
              <a:rPr lang="en-US" sz="1800" b="0" i="0" u="none" strike="noStrike" cap="none">
                <a:solidFill>
                  <a:srgbClr val="000000"/>
                </a:solidFill>
                <a:latin typeface="Calibri"/>
                <a:ea typeface="Calibri"/>
                <a:cs typeface="Calibri"/>
                <a:sym typeface="Calibri"/>
              </a:rPr>
              <a:t>, followed by parentheses </a:t>
            </a:r>
            <a:r>
              <a:rPr lang="en-US" sz="1800" b="1" i="0" u="none" strike="noStrike" cap="none">
                <a:solidFill>
                  <a:srgbClr val="000000"/>
                </a:solidFill>
                <a:latin typeface="Calibri"/>
                <a:ea typeface="Calibri"/>
                <a:cs typeface="Calibri"/>
                <a:sym typeface="Calibri"/>
              </a:rPr>
              <a:t>()</a:t>
            </a:r>
            <a:r>
              <a:rPr lang="en-US" sz="1800" b="0" i="0" u="none" strike="noStrike" cap="none">
                <a:solidFill>
                  <a:srgbClr val="000000"/>
                </a:solidFill>
                <a:latin typeface="Calibri"/>
                <a:ea typeface="Calibri"/>
                <a:cs typeface="Calibri"/>
                <a:sym typeface="Calibri"/>
              </a:rPr>
              <a:t>.</a:t>
            </a:r>
            <a:endParaRPr/>
          </a:p>
          <a:p>
            <a:pPr marL="285750" marR="0" lvl="0" indent="-285750" algn="just" rtl="0">
              <a:spcBef>
                <a:spcPts val="0"/>
              </a:spcBef>
              <a:spcAft>
                <a:spcPts val="0"/>
              </a:spcAft>
              <a:buClr>
                <a:srgbClr val="000000"/>
              </a:buClr>
              <a:buSzPts val="1800"/>
              <a:buFont typeface="Arial"/>
              <a:buChar char="•"/>
            </a:pPr>
            <a:r>
              <a:rPr lang="en-US" sz="1800" b="0" i="0">
                <a:solidFill>
                  <a:srgbClr val="000000"/>
                </a:solidFill>
                <a:latin typeface="Calibri"/>
                <a:ea typeface="Calibri"/>
                <a:cs typeface="Calibri"/>
                <a:sym typeface="Calibri"/>
              </a:rPr>
              <a:t>The code to be executed, by the function, is placed inside curly brackets: </a:t>
            </a:r>
            <a:r>
              <a:rPr lang="en-US" sz="1800" b="1" i="0">
                <a:solidFill>
                  <a:srgbClr val="000000"/>
                </a:solidFill>
                <a:latin typeface="Calibri"/>
                <a:ea typeface="Calibri"/>
                <a:cs typeface="Calibri"/>
                <a:sym typeface="Calibri"/>
              </a:rPr>
              <a:t>{}</a:t>
            </a:r>
            <a:endParaRPr/>
          </a:p>
          <a:p>
            <a:pPr marL="285750" marR="0" lvl="0" indent="-285750" algn="just" rtl="0">
              <a:spcBef>
                <a:spcPts val="0"/>
              </a:spcBef>
              <a:spcAft>
                <a:spcPts val="0"/>
              </a:spcAft>
              <a:buClr>
                <a:srgbClr val="000000"/>
              </a:buClr>
              <a:buSzPts val="1800"/>
              <a:buFont typeface="Arial"/>
              <a:buChar char="•"/>
            </a:pPr>
            <a:r>
              <a:rPr lang="en-US" sz="1800" b="0" i="0">
                <a:solidFill>
                  <a:srgbClr val="000000"/>
                </a:solidFill>
                <a:latin typeface="Calibri"/>
                <a:ea typeface="Calibri"/>
                <a:cs typeface="Calibri"/>
                <a:sym typeface="Calibri"/>
              </a:rPr>
              <a:t>Function </a:t>
            </a:r>
            <a:r>
              <a:rPr lang="en-US" sz="1800" b="1" i="0">
                <a:solidFill>
                  <a:srgbClr val="000000"/>
                </a:solidFill>
                <a:latin typeface="Calibri"/>
                <a:ea typeface="Calibri"/>
                <a:cs typeface="Calibri"/>
                <a:sym typeface="Calibri"/>
              </a:rPr>
              <a:t>parameters</a:t>
            </a:r>
            <a:r>
              <a:rPr lang="en-US" sz="1800" b="0" i="0">
                <a:solidFill>
                  <a:srgbClr val="000000"/>
                </a:solidFill>
                <a:latin typeface="Calibri"/>
                <a:ea typeface="Calibri"/>
                <a:cs typeface="Calibri"/>
                <a:sym typeface="Calibri"/>
              </a:rPr>
              <a:t> are listed inside the parentheses () in the function definition.</a:t>
            </a:r>
            <a:endParaRPr/>
          </a:p>
          <a:p>
            <a:pPr marL="285750" marR="0" lvl="0" indent="-285750" algn="just" rtl="0">
              <a:spcBef>
                <a:spcPts val="0"/>
              </a:spcBef>
              <a:spcAft>
                <a:spcPts val="0"/>
              </a:spcAft>
              <a:buClr>
                <a:srgbClr val="000000"/>
              </a:buClr>
              <a:buSzPts val="1800"/>
              <a:buFont typeface="Arial"/>
              <a:buChar char="•"/>
            </a:pPr>
            <a:r>
              <a:rPr lang="en-US" sz="1800" b="0" i="0">
                <a:solidFill>
                  <a:srgbClr val="000000"/>
                </a:solidFill>
                <a:latin typeface="Calibri"/>
                <a:ea typeface="Calibri"/>
                <a:cs typeface="Calibri"/>
                <a:sym typeface="Calibri"/>
              </a:rPr>
              <a:t>Function </a:t>
            </a:r>
            <a:r>
              <a:rPr lang="en-US" sz="1800" b="1" i="0">
                <a:solidFill>
                  <a:srgbClr val="000000"/>
                </a:solidFill>
                <a:latin typeface="Calibri"/>
                <a:ea typeface="Calibri"/>
                <a:cs typeface="Calibri"/>
                <a:sym typeface="Calibri"/>
              </a:rPr>
              <a:t>arguments</a:t>
            </a:r>
            <a:r>
              <a:rPr lang="en-US" sz="1800" b="0" i="0">
                <a:solidFill>
                  <a:srgbClr val="000000"/>
                </a:solidFill>
                <a:latin typeface="Calibri"/>
                <a:ea typeface="Calibri"/>
                <a:cs typeface="Calibri"/>
                <a:sym typeface="Calibri"/>
              </a:rPr>
              <a:t> are the </a:t>
            </a:r>
            <a:r>
              <a:rPr lang="en-US" sz="1800" b="1" i="0">
                <a:solidFill>
                  <a:srgbClr val="000000"/>
                </a:solidFill>
                <a:latin typeface="Calibri"/>
                <a:ea typeface="Calibri"/>
                <a:cs typeface="Calibri"/>
                <a:sym typeface="Calibri"/>
              </a:rPr>
              <a:t>values</a:t>
            </a:r>
            <a:r>
              <a:rPr lang="en-US" sz="1800" b="0" i="0">
                <a:solidFill>
                  <a:srgbClr val="000000"/>
                </a:solidFill>
                <a:latin typeface="Calibri"/>
                <a:ea typeface="Calibri"/>
                <a:cs typeface="Calibri"/>
                <a:sym typeface="Calibri"/>
              </a:rPr>
              <a:t> received by the function when it is invoked.</a:t>
            </a:r>
            <a:endParaRPr/>
          </a:p>
          <a:p>
            <a:pPr marL="285750" marR="0" lvl="0" indent="-285750" algn="just" rtl="0">
              <a:spcBef>
                <a:spcPts val="0"/>
              </a:spcBef>
              <a:spcAft>
                <a:spcPts val="0"/>
              </a:spcAft>
              <a:buClr>
                <a:srgbClr val="000000"/>
              </a:buClr>
              <a:buSzPts val="1800"/>
              <a:buFont typeface="Arial"/>
              <a:buChar char="•"/>
            </a:pPr>
            <a:r>
              <a:rPr lang="en-US" sz="1800" b="0" i="0">
                <a:solidFill>
                  <a:srgbClr val="000000"/>
                </a:solidFill>
                <a:latin typeface="Calibri"/>
                <a:ea typeface="Calibri"/>
                <a:cs typeface="Calibri"/>
                <a:sym typeface="Calibri"/>
              </a:rPr>
              <a:t>Inside the function, the arguments (the parameters) behave as local variables.</a:t>
            </a:r>
            <a:endParaRPr/>
          </a:p>
          <a:p>
            <a:pPr marL="285750" marR="0" lvl="0" indent="-171450" algn="just" rtl="0">
              <a:spcBef>
                <a:spcPts val="0"/>
              </a:spcBef>
              <a:spcAft>
                <a:spcPts val="0"/>
              </a:spcAft>
              <a:buClr>
                <a:schemeClr val="dk1"/>
              </a:buClr>
              <a:buSzPts val="1800"/>
              <a:buFont typeface="Arial"/>
              <a:buNone/>
            </a:pPr>
            <a:endParaRPr sz="1800" b="0" i="0">
              <a:solidFill>
                <a:srgbClr val="000000"/>
              </a:solidFill>
              <a:latin typeface="Calibri"/>
              <a:ea typeface="Calibri"/>
              <a:cs typeface="Calibri"/>
              <a:sym typeface="Calibri"/>
            </a:endParaRPr>
          </a:p>
          <a:p>
            <a:pPr marL="0" marR="0" lvl="0" indent="0" algn="just" rtl="0">
              <a:spcBef>
                <a:spcPts val="0"/>
              </a:spcBef>
              <a:spcAft>
                <a:spcPts val="0"/>
              </a:spcAft>
              <a:buNone/>
            </a:pPr>
            <a:r>
              <a:rPr lang="en-US" sz="1800" b="1">
                <a:solidFill>
                  <a:srgbClr val="000000"/>
                </a:solidFill>
                <a:latin typeface="Calibri"/>
                <a:ea typeface="Calibri"/>
                <a:cs typeface="Calibri"/>
                <a:sym typeface="Calibri"/>
              </a:rPr>
              <a:t>Types of functions</a:t>
            </a:r>
            <a:endParaRPr/>
          </a:p>
          <a:p>
            <a:pPr marL="285750" marR="0" lvl="0" indent="-285750" algn="l" rtl="0">
              <a:lnSpc>
                <a:spcPct val="100000"/>
              </a:lnSpc>
              <a:spcBef>
                <a:spcPts val="0"/>
              </a:spcBef>
              <a:spcAft>
                <a:spcPts val="0"/>
              </a:spcAft>
              <a:buClr>
                <a:srgbClr val="000000"/>
              </a:buClr>
              <a:buSzPts val="1799"/>
              <a:buFont typeface="Calibri"/>
              <a:buChar char="-"/>
            </a:pPr>
            <a:r>
              <a:rPr lang="en-US" sz="1799" b="0" i="0" u="none" strike="noStrike" cap="none">
                <a:solidFill>
                  <a:srgbClr val="000000"/>
                </a:solidFill>
                <a:latin typeface="Calibri"/>
                <a:ea typeface="Calibri"/>
                <a:cs typeface="Calibri"/>
                <a:sym typeface="Calibri"/>
              </a:rPr>
              <a:t>Functions are of 2 types 🡪</a:t>
            </a:r>
            <a:endParaRPr/>
          </a:p>
          <a:p>
            <a:pPr marL="0" marR="0" lvl="0" indent="0" algn="just" rtl="0">
              <a:spcBef>
                <a:spcPts val="0"/>
              </a:spcBef>
              <a:spcAft>
                <a:spcPts val="0"/>
              </a:spcAft>
              <a:buNone/>
            </a:pPr>
            <a:r>
              <a:rPr lang="en-US" sz="1800" b="0" i="0">
                <a:solidFill>
                  <a:srgbClr val="000000"/>
                </a:solidFill>
                <a:latin typeface="Calibri"/>
                <a:ea typeface="Calibri"/>
                <a:cs typeface="Calibri"/>
                <a:sym typeface="Calibri"/>
              </a:rPr>
              <a:t>	1. Anonymou</a:t>
            </a:r>
            <a:r>
              <a:rPr lang="en-US" sz="1800">
                <a:solidFill>
                  <a:srgbClr val="000000"/>
                </a:solidFill>
                <a:latin typeface="Calibri"/>
                <a:ea typeface="Calibri"/>
                <a:cs typeface="Calibri"/>
                <a:sym typeface="Calibri"/>
              </a:rPr>
              <a:t>s function			2. Named Function</a:t>
            </a:r>
            <a:endParaRPr/>
          </a:p>
        </p:txBody>
      </p:sp>
      <p:sp>
        <p:nvSpPr>
          <p:cNvPr id="112" name="Google Shape;112;p3"/>
          <p:cNvSpPr txBox="1">
            <a:spLocks noGrp="1"/>
          </p:cNvSpPr>
          <p:nvPr>
            <p:ph type="ftr" idx="4294967295"/>
          </p:nvPr>
        </p:nvSpPr>
        <p:spPr>
          <a:xfrm>
            <a:off x="10177670" y="6639339"/>
            <a:ext cx="2014330" cy="147458"/>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Calibri"/>
              <a:buNone/>
            </a:pPr>
            <a:r>
              <a:rPr lang="en-US" sz="1200" b="1" i="0" u="none" strike="noStrike" cap="none">
                <a:solidFill>
                  <a:srgbClr val="000000"/>
                </a:solidFill>
                <a:latin typeface="Calibri"/>
                <a:ea typeface="Calibri"/>
                <a:cs typeface="Calibri"/>
                <a:sym typeface="Calibri"/>
              </a:rPr>
              <a:t>www.anubhavtrainings.com</a:t>
            </a:r>
            <a:endParaRPr/>
          </a:p>
        </p:txBody>
      </p:sp>
      <p:pic>
        <p:nvPicPr>
          <p:cNvPr id="113" name="Google Shape;113;p3"/>
          <p:cNvPicPr preferRelativeResize="0"/>
          <p:nvPr/>
        </p:nvPicPr>
        <p:blipFill rotWithShape="1">
          <a:blip r:embed="rId4">
            <a:alphaModFix/>
          </a:blip>
          <a:srcRect/>
          <a:stretch/>
        </p:blipFill>
        <p:spPr>
          <a:xfrm>
            <a:off x="8337822" y="2128875"/>
            <a:ext cx="3679696" cy="1533967"/>
          </a:xfrm>
          <a:prstGeom prst="rect">
            <a:avLst/>
          </a:prstGeom>
          <a:noFill/>
          <a:ln>
            <a:noFill/>
          </a:ln>
        </p:spPr>
      </p:pic>
      <p:sp>
        <p:nvSpPr>
          <p:cNvPr id="114" name="Google Shape;114;p3"/>
          <p:cNvSpPr txBox="1"/>
          <p:nvPr/>
        </p:nvSpPr>
        <p:spPr>
          <a:xfrm>
            <a:off x="1227326" y="4124507"/>
            <a:ext cx="2331537" cy="92333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800" b="0" i="0">
                <a:solidFill>
                  <a:srgbClr val="000000"/>
                </a:solidFill>
                <a:latin typeface="Calibri"/>
                <a:ea typeface="Calibri"/>
                <a:cs typeface="Calibri"/>
                <a:sym typeface="Calibri"/>
              </a:rPr>
              <a:t>function(params) {</a:t>
            </a:r>
            <a:endParaRPr/>
          </a:p>
          <a:p>
            <a:pPr marL="0" marR="0" lvl="0" indent="0" algn="just" rtl="0">
              <a:spcBef>
                <a:spcPts val="0"/>
              </a:spcBef>
              <a:spcAft>
                <a:spcPts val="0"/>
              </a:spcAft>
              <a:buNone/>
            </a:pPr>
            <a:r>
              <a:rPr lang="en-US" sz="1800">
                <a:solidFill>
                  <a:srgbClr val="000000"/>
                </a:solidFill>
                <a:latin typeface="Calibri"/>
                <a:ea typeface="Calibri"/>
                <a:cs typeface="Calibri"/>
                <a:sym typeface="Calibri"/>
              </a:rPr>
              <a:t>	//code</a:t>
            </a:r>
            <a:endParaRPr/>
          </a:p>
          <a:p>
            <a:pPr marL="0" marR="0" lvl="0" indent="0" algn="just" rtl="0">
              <a:spcBef>
                <a:spcPts val="0"/>
              </a:spcBef>
              <a:spcAft>
                <a:spcPts val="0"/>
              </a:spcAft>
              <a:buNone/>
            </a:pPr>
            <a:r>
              <a:rPr lang="en-US" sz="1800">
                <a:solidFill>
                  <a:srgbClr val="000000"/>
                </a:solidFill>
                <a:latin typeface="Calibri"/>
                <a:ea typeface="Calibri"/>
                <a:cs typeface="Calibri"/>
                <a:sym typeface="Calibri"/>
              </a:rPr>
              <a:t>}</a:t>
            </a:r>
            <a:endParaRPr sz="1800" b="0" i="0">
              <a:solidFill>
                <a:srgbClr val="000000"/>
              </a:solidFill>
              <a:latin typeface="Calibri"/>
              <a:ea typeface="Calibri"/>
              <a:cs typeface="Calibri"/>
              <a:sym typeface="Calibri"/>
            </a:endParaRPr>
          </a:p>
        </p:txBody>
      </p:sp>
      <p:sp>
        <p:nvSpPr>
          <p:cNvPr id="115" name="Google Shape;115;p3"/>
          <p:cNvSpPr txBox="1"/>
          <p:nvPr/>
        </p:nvSpPr>
        <p:spPr>
          <a:xfrm>
            <a:off x="5759245" y="4124507"/>
            <a:ext cx="4801562" cy="92333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800" b="0" i="0">
                <a:solidFill>
                  <a:srgbClr val="000000"/>
                </a:solidFill>
                <a:latin typeface="Calibri"/>
                <a:ea typeface="Calibri"/>
                <a:cs typeface="Calibri"/>
                <a:sym typeface="Calibri"/>
              </a:rPr>
              <a:t>function functionName(params) {</a:t>
            </a:r>
            <a:endParaRPr/>
          </a:p>
          <a:p>
            <a:pPr marL="0" marR="0" lvl="0" indent="0" algn="just" rtl="0">
              <a:spcBef>
                <a:spcPts val="0"/>
              </a:spcBef>
              <a:spcAft>
                <a:spcPts val="0"/>
              </a:spcAft>
              <a:buNone/>
            </a:pPr>
            <a:r>
              <a:rPr lang="en-US" sz="1800">
                <a:solidFill>
                  <a:srgbClr val="000000"/>
                </a:solidFill>
                <a:latin typeface="Calibri"/>
                <a:ea typeface="Calibri"/>
                <a:cs typeface="Calibri"/>
                <a:sym typeface="Calibri"/>
              </a:rPr>
              <a:t>	//code</a:t>
            </a:r>
            <a:endParaRPr/>
          </a:p>
          <a:p>
            <a:pPr marL="0" marR="0" lvl="0" indent="0" algn="just" rtl="0">
              <a:spcBef>
                <a:spcPts val="0"/>
              </a:spcBef>
              <a:spcAft>
                <a:spcPts val="0"/>
              </a:spcAft>
              <a:buNone/>
            </a:pPr>
            <a:r>
              <a:rPr lang="en-US" sz="1800">
                <a:solidFill>
                  <a:srgbClr val="000000"/>
                </a:solidFill>
                <a:latin typeface="Calibri"/>
                <a:ea typeface="Calibri"/>
                <a:cs typeface="Calibri"/>
                <a:sym typeface="Calibri"/>
              </a:rPr>
              <a:t>}</a:t>
            </a:r>
            <a:endParaRPr sz="1800" b="0" i="0">
              <a:solidFill>
                <a:srgbClr val="000000"/>
              </a:solidFill>
              <a:latin typeface="Calibri"/>
              <a:ea typeface="Calibri"/>
              <a:cs typeface="Calibri"/>
              <a:sym typeface="Calibri"/>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75"/>
        <p:cNvGrpSpPr/>
        <p:nvPr/>
      </p:nvGrpSpPr>
      <p:grpSpPr>
        <a:xfrm>
          <a:off x="0" y="0"/>
          <a:ext cx="0" cy="0"/>
          <a:chOff x="0" y="0"/>
          <a:chExt cx="0" cy="0"/>
        </a:xfrm>
      </p:grpSpPr>
      <p:sp>
        <p:nvSpPr>
          <p:cNvPr id="576" name="Google Shape;576;p38"/>
          <p:cNvSpPr txBox="1"/>
          <p:nvPr/>
        </p:nvSpPr>
        <p:spPr>
          <a:xfrm>
            <a:off x="261764" y="188641"/>
            <a:ext cx="11161642" cy="590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3600"/>
              <a:buFont typeface="Corben"/>
              <a:buNone/>
            </a:pPr>
            <a:r>
              <a:rPr lang="en-US" sz="3600">
                <a:solidFill>
                  <a:schemeClr val="dk1"/>
                </a:solidFill>
                <a:latin typeface="Corben"/>
                <a:ea typeface="Corben"/>
                <a:cs typeface="Corben"/>
                <a:sym typeface="Corben"/>
              </a:rPr>
              <a:t>Title</a:t>
            </a:r>
            <a:endParaRPr/>
          </a:p>
        </p:txBody>
      </p:sp>
      <p:pic>
        <p:nvPicPr>
          <p:cNvPr id="577" name="Google Shape;577;p38"/>
          <p:cNvPicPr preferRelativeResize="0"/>
          <p:nvPr/>
        </p:nvPicPr>
        <p:blipFill rotWithShape="1">
          <a:blip r:embed="rId3">
            <a:alphaModFix/>
          </a:blip>
          <a:srcRect/>
          <a:stretch/>
        </p:blipFill>
        <p:spPr>
          <a:xfrm>
            <a:off x="11380678" y="71203"/>
            <a:ext cx="716699" cy="707887"/>
          </a:xfrm>
          <a:prstGeom prst="rect">
            <a:avLst/>
          </a:prstGeom>
          <a:noFill/>
          <a:ln>
            <a:noFill/>
          </a:ln>
        </p:spPr>
      </p:pic>
      <p:sp>
        <p:nvSpPr>
          <p:cNvPr id="578" name="Google Shape;578;p38"/>
          <p:cNvSpPr txBox="1"/>
          <p:nvPr/>
        </p:nvSpPr>
        <p:spPr>
          <a:xfrm>
            <a:off x="261764" y="779090"/>
            <a:ext cx="11161643"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Content</a:t>
            </a:r>
            <a:endParaRPr/>
          </a:p>
        </p:txBody>
      </p:sp>
      <p:sp>
        <p:nvSpPr>
          <p:cNvPr id="579" name="Google Shape;579;p38"/>
          <p:cNvSpPr txBox="1">
            <a:spLocks noGrp="1"/>
          </p:cNvSpPr>
          <p:nvPr>
            <p:ph type="ftr" idx="11"/>
          </p:nvPr>
        </p:nvSpPr>
        <p:spPr>
          <a:xfrm>
            <a:off x="10177670" y="6639339"/>
            <a:ext cx="2014330" cy="147458"/>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Calibri"/>
              <a:buNone/>
            </a:pPr>
            <a:r>
              <a:rPr lang="en-US" sz="1200" b="1" i="0" u="none" strike="noStrike" cap="none">
                <a:solidFill>
                  <a:srgbClr val="000000"/>
                </a:solidFill>
                <a:latin typeface="Calibri"/>
                <a:ea typeface="Calibri"/>
                <a:cs typeface="Calibri"/>
                <a:sym typeface="Calibri"/>
              </a:rPr>
              <a:t>www.anubhavtrainings.com</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4"/>
          <p:cNvSpPr txBox="1"/>
          <p:nvPr/>
        </p:nvSpPr>
        <p:spPr>
          <a:xfrm>
            <a:off x="261764" y="188641"/>
            <a:ext cx="11161642" cy="590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3600"/>
              <a:buFont typeface="Corben"/>
              <a:buNone/>
            </a:pPr>
            <a:r>
              <a:rPr lang="en-US" sz="3600">
                <a:solidFill>
                  <a:schemeClr val="dk1"/>
                </a:solidFill>
                <a:latin typeface="Corben"/>
                <a:ea typeface="Corben"/>
                <a:cs typeface="Corben"/>
                <a:sym typeface="Corben"/>
              </a:rPr>
              <a:t>How to Apply JavaScript</a:t>
            </a:r>
            <a:endParaRPr/>
          </a:p>
        </p:txBody>
      </p:sp>
      <p:pic>
        <p:nvPicPr>
          <p:cNvPr id="121" name="Google Shape;121;p4"/>
          <p:cNvPicPr preferRelativeResize="0"/>
          <p:nvPr/>
        </p:nvPicPr>
        <p:blipFill rotWithShape="1">
          <a:blip r:embed="rId3">
            <a:alphaModFix/>
          </a:blip>
          <a:srcRect/>
          <a:stretch/>
        </p:blipFill>
        <p:spPr>
          <a:xfrm>
            <a:off x="11380678" y="71203"/>
            <a:ext cx="716699" cy="707887"/>
          </a:xfrm>
          <a:prstGeom prst="rect">
            <a:avLst/>
          </a:prstGeom>
          <a:noFill/>
          <a:ln>
            <a:noFill/>
          </a:ln>
        </p:spPr>
      </p:pic>
      <p:sp>
        <p:nvSpPr>
          <p:cNvPr id="122" name="Google Shape;122;p4"/>
          <p:cNvSpPr txBox="1"/>
          <p:nvPr/>
        </p:nvSpPr>
        <p:spPr>
          <a:xfrm>
            <a:off x="261764" y="779090"/>
            <a:ext cx="11161643" cy="5078313"/>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800" dirty="0">
                <a:solidFill>
                  <a:schemeClr val="dk1"/>
                </a:solidFill>
                <a:latin typeface="Calibri"/>
                <a:ea typeface="Calibri"/>
                <a:cs typeface="Calibri"/>
                <a:sym typeface="Calibri"/>
              </a:rPr>
              <a:t>JavaScript can be applied to an HTML Page in three ways</a:t>
            </a:r>
            <a:endParaRPr dirty="0"/>
          </a:p>
          <a:p>
            <a:pPr marL="342900" marR="0" lvl="0" indent="-342900" algn="just" rtl="0">
              <a:spcBef>
                <a:spcPts val="0"/>
              </a:spcBef>
              <a:spcAft>
                <a:spcPts val="0"/>
              </a:spcAft>
              <a:buClr>
                <a:schemeClr val="accent6"/>
              </a:buClr>
              <a:buSzPts val="1800"/>
              <a:buFont typeface="Calibri"/>
              <a:buAutoNum type="arabicPeriod"/>
            </a:pPr>
            <a:r>
              <a:rPr lang="en-US" sz="1800" b="1" dirty="0">
                <a:solidFill>
                  <a:schemeClr val="accent6"/>
                </a:solidFill>
                <a:latin typeface="Calibri"/>
                <a:ea typeface="Calibri"/>
                <a:cs typeface="Calibri"/>
                <a:sym typeface="Calibri"/>
              </a:rPr>
              <a:t>Inline JS </a:t>
            </a:r>
            <a:r>
              <a:rPr lang="en-US" sz="1800" dirty="0">
                <a:solidFill>
                  <a:schemeClr val="dk1"/>
                </a:solidFill>
                <a:latin typeface="Calibri"/>
                <a:ea typeface="Calibri"/>
                <a:cs typeface="Calibri"/>
                <a:sym typeface="Calibri"/>
              </a:rPr>
              <a:t>– The script code is applied at html element level using </a:t>
            </a:r>
            <a:r>
              <a:rPr lang="en-US" sz="1800" u="sng" dirty="0">
                <a:solidFill>
                  <a:schemeClr val="dk1"/>
                </a:solidFill>
                <a:latin typeface="Calibri"/>
                <a:ea typeface="Calibri"/>
                <a:cs typeface="Calibri"/>
                <a:sym typeface="Calibri"/>
                <a:hlinkClick r:id="rId4">
                  <a:extLst>
                    <a:ext uri="{A12FA001-AC4F-418D-AE19-62706E023703}">
                      <ahyp:hlinkClr xmlns:ahyp="http://schemas.microsoft.com/office/drawing/2018/hyperlinkcolor" val="tx"/>
                    </a:ext>
                  </a:extLst>
                </a:hlinkClick>
              </a:rPr>
              <a:t>events</a:t>
            </a:r>
            <a:r>
              <a:rPr lang="en-US" sz="1800" dirty="0">
                <a:solidFill>
                  <a:schemeClr val="dk1"/>
                </a:solidFill>
                <a:latin typeface="Calibri"/>
                <a:ea typeface="Calibri"/>
                <a:cs typeface="Calibri"/>
                <a:sym typeface="Calibri"/>
              </a:rPr>
              <a:t> e.g., onclick, </a:t>
            </a:r>
            <a:r>
              <a:rPr lang="en-US" sz="1800" dirty="0" err="1">
                <a:solidFill>
                  <a:schemeClr val="dk1"/>
                </a:solidFill>
                <a:latin typeface="Calibri"/>
                <a:ea typeface="Calibri"/>
                <a:cs typeface="Calibri"/>
                <a:sym typeface="Calibri"/>
              </a:rPr>
              <a:t>ondblclick</a:t>
            </a:r>
            <a:r>
              <a:rPr lang="en-US" sz="1800" dirty="0">
                <a:solidFill>
                  <a:schemeClr val="dk1"/>
                </a:solidFill>
                <a:latin typeface="Calibri"/>
                <a:ea typeface="Calibri"/>
                <a:cs typeface="Calibri"/>
                <a:sym typeface="Calibri"/>
              </a:rPr>
              <a:t>, </a:t>
            </a:r>
            <a:r>
              <a:rPr lang="en-US" sz="1800" dirty="0" err="1">
                <a:solidFill>
                  <a:schemeClr val="dk1"/>
                </a:solidFill>
                <a:latin typeface="Calibri"/>
                <a:ea typeface="Calibri"/>
                <a:cs typeface="Calibri"/>
                <a:sym typeface="Calibri"/>
              </a:rPr>
              <a:t>onhover</a:t>
            </a:r>
            <a:r>
              <a:rPr lang="en-US" sz="1800" dirty="0">
                <a:solidFill>
                  <a:schemeClr val="dk1"/>
                </a:solidFill>
                <a:latin typeface="Calibri"/>
                <a:ea typeface="Calibri"/>
                <a:cs typeface="Calibri"/>
                <a:sym typeface="Calibri"/>
              </a:rPr>
              <a:t>, </a:t>
            </a:r>
            <a:r>
              <a:rPr lang="en-US" sz="1800" dirty="0" err="1">
                <a:solidFill>
                  <a:schemeClr val="dk1"/>
                </a:solidFill>
                <a:latin typeface="Calibri"/>
                <a:ea typeface="Calibri"/>
                <a:cs typeface="Calibri"/>
                <a:sym typeface="Calibri"/>
              </a:rPr>
              <a:t>onkeypress</a:t>
            </a:r>
            <a:r>
              <a:rPr lang="en-US" sz="1800" dirty="0">
                <a:solidFill>
                  <a:schemeClr val="dk1"/>
                </a:solidFill>
                <a:latin typeface="Calibri"/>
                <a:ea typeface="Calibri"/>
                <a:cs typeface="Calibri"/>
                <a:sym typeface="Calibri"/>
              </a:rPr>
              <a:t>. This is not recommended as its not reusable.</a:t>
            </a:r>
            <a:endParaRPr dirty="0"/>
          </a:p>
          <a:p>
            <a:pPr marL="342900" marR="0" lvl="0" indent="-342900" algn="just" rtl="0">
              <a:spcBef>
                <a:spcPts val="0"/>
              </a:spcBef>
              <a:spcAft>
                <a:spcPts val="0"/>
              </a:spcAft>
              <a:buClr>
                <a:schemeClr val="accent6"/>
              </a:buClr>
              <a:buSzPts val="1800"/>
              <a:buFont typeface="Calibri"/>
              <a:buAutoNum type="arabicPeriod"/>
            </a:pPr>
            <a:r>
              <a:rPr lang="en-US" sz="1800" b="1" dirty="0">
                <a:solidFill>
                  <a:schemeClr val="accent6"/>
                </a:solidFill>
                <a:latin typeface="Calibri"/>
                <a:ea typeface="Calibri"/>
                <a:cs typeface="Calibri"/>
                <a:sym typeface="Calibri"/>
              </a:rPr>
              <a:t>Internal JS </a:t>
            </a:r>
            <a:r>
              <a:rPr lang="en-US" sz="1800" dirty="0">
                <a:solidFill>
                  <a:schemeClr val="dk1"/>
                </a:solidFill>
                <a:latin typeface="Calibri"/>
                <a:ea typeface="Calibri"/>
                <a:cs typeface="Calibri"/>
                <a:sym typeface="Calibri"/>
              </a:rPr>
              <a:t>– We write script code inside a </a:t>
            </a:r>
            <a:r>
              <a:rPr lang="en-US" sz="1800" b="1" dirty="0">
                <a:solidFill>
                  <a:schemeClr val="dk1"/>
                </a:solidFill>
                <a:latin typeface="Calibri"/>
                <a:ea typeface="Calibri"/>
                <a:cs typeface="Calibri"/>
                <a:sym typeface="Calibri"/>
              </a:rPr>
              <a:t>script </a:t>
            </a:r>
            <a:r>
              <a:rPr lang="en-US" sz="1800" dirty="0">
                <a:solidFill>
                  <a:schemeClr val="dk1"/>
                </a:solidFill>
                <a:latin typeface="Calibri"/>
                <a:ea typeface="Calibri"/>
                <a:cs typeface="Calibri"/>
                <a:sym typeface="Calibri"/>
              </a:rPr>
              <a:t>tag. We can use functions for that. There are 2 types of function. Which means it is reusable.</a:t>
            </a:r>
            <a:endParaRPr dirty="0"/>
          </a:p>
          <a:p>
            <a:pPr marL="342900" marR="0" lvl="0" indent="-342900" algn="just" rtl="0">
              <a:spcBef>
                <a:spcPts val="0"/>
              </a:spcBef>
              <a:spcAft>
                <a:spcPts val="0"/>
              </a:spcAft>
              <a:buClr>
                <a:schemeClr val="accent6"/>
              </a:buClr>
              <a:buSzPts val="1800"/>
              <a:buFont typeface="Calibri"/>
              <a:buAutoNum type="arabicPeriod"/>
            </a:pPr>
            <a:r>
              <a:rPr lang="en-US" sz="1800" b="1" dirty="0">
                <a:solidFill>
                  <a:schemeClr val="accent6"/>
                </a:solidFill>
                <a:latin typeface="Calibri"/>
                <a:ea typeface="Calibri"/>
                <a:cs typeface="Calibri"/>
                <a:sym typeface="Calibri"/>
              </a:rPr>
              <a:t>External JS </a:t>
            </a:r>
            <a:r>
              <a:rPr lang="en-US" sz="1800" dirty="0">
                <a:solidFill>
                  <a:schemeClr val="dk1"/>
                </a:solidFill>
                <a:latin typeface="Calibri"/>
                <a:ea typeface="Calibri"/>
                <a:cs typeface="Calibri"/>
                <a:sym typeface="Calibri"/>
              </a:rPr>
              <a:t>– JS code is written in another file which has extension as .</a:t>
            </a:r>
            <a:r>
              <a:rPr lang="en-US" sz="1800" dirty="0" err="1">
                <a:solidFill>
                  <a:schemeClr val="dk1"/>
                </a:solidFill>
                <a:latin typeface="Calibri"/>
                <a:ea typeface="Calibri"/>
                <a:cs typeface="Calibri"/>
                <a:sym typeface="Calibri"/>
              </a:rPr>
              <a:t>js</a:t>
            </a:r>
            <a:r>
              <a:rPr lang="en-US" sz="1800" dirty="0">
                <a:solidFill>
                  <a:schemeClr val="dk1"/>
                </a:solidFill>
                <a:latin typeface="Calibri"/>
                <a:ea typeface="Calibri"/>
                <a:cs typeface="Calibri"/>
                <a:sym typeface="Calibri"/>
              </a:rPr>
              <a:t>. We will link it with our script tag. In the same way we linked CSS with link tag.</a:t>
            </a:r>
            <a:endParaRPr sz="1800" dirty="0">
              <a:solidFill>
                <a:schemeClr val="dk1"/>
              </a:solidFill>
              <a:latin typeface="Calibri"/>
              <a:ea typeface="Calibri"/>
              <a:cs typeface="Calibri"/>
              <a:sym typeface="Calibri"/>
            </a:endParaRPr>
          </a:p>
          <a:p>
            <a:pPr marL="0" marR="0" lvl="0" indent="0" algn="just" rtl="0">
              <a:spcBef>
                <a:spcPts val="0"/>
              </a:spcBef>
              <a:spcAft>
                <a:spcPts val="0"/>
              </a:spcAft>
              <a:buNone/>
            </a:pPr>
            <a:endParaRPr sz="1800" dirty="0">
              <a:solidFill>
                <a:schemeClr val="dk1"/>
              </a:solidFill>
              <a:latin typeface="Calibri"/>
              <a:ea typeface="Calibri"/>
              <a:cs typeface="Calibri"/>
              <a:sym typeface="Calibri"/>
            </a:endParaRPr>
          </a:p>
          <a:p>
            <a:pPr marL="0" marR="0" lvl="0" indent="0" algn="just" rtl="0">
              <a:spcBef>
                <a:spcPts val="0"/>
              </a:spcBef>
              <a:spcAft>
                <a:spcPts val="0"/>
              </a:spcAft>
              <a:buNone/>
            </a:pPr>
            <a:r>
              <a:rPr lang="en-US" sz="1800" dirty="0">
                <a:solidFill>
                  <a:schemeClr val="dk1"/>
                </a:solidFill>
                <a:latin typeface="Calibri"/>
                <a:ea typeface="Calibri"/>
                <a:cs typeface="Calibri"/>
                <a:sym typeface="Calibri"/>
              </a:rPr>
              <a:t>List of JavaScript Events: </a:t>
            </a:r>
            <a:endParaRPr dirty="0"/>
          </a:p>
          <a:p>
            <a:pPr marL="0" marR="0" lvl="0" indent="0" algn="just" rtl="0">
              <a:spcBef>
                <a:spcPts val="0"/>
              </a:spcBef>
              <a:spcAft>
                <a:spcPts val="0"/>
              </a:spcAft>
              <a:buNone/>
            </a:pPr>
            <a:r>
              <a:rPr lang="en-US" sz="1800" u="sng" dirty="0">
                <a:solidFill>
                  <a:schemeClr val="dk1"/>
                </a:solidFill>
                <a:latin typeface="Calibri"/>
                <a:ea typeface="Calibri"/>
                <a:cs typeface="Calibri"/>
                <a:sym typeface="Calibri"/>
                <a:hlinkClick r:id="rId4">
                  <a:extLst>
                    <a:ext uri="{A12FA001-AC4F-418D-AE19-62706E023703}">
                      <ahyp:hlinkClr xmlns:ahyp="http://schemas.microsoft.com/office/drawing/2018/hyperlinkcolor" val="tx"/>
                    </a:ext>
                  </a:extLst>
                </a:hlinkClick>
              </a:rPr>
              <a:t>https://www.w3schools.com/jsref/dom_obj_event.asp</a:t>
            </a:r>
            <a:endParaRPr sz="1800" dirty="0">
              <a:solidFill>
                <a:schemeClr val="dk1"/>
              </a:solidFill>
              <a:latin typeface="Calibri"/>
              <a:ea typeface="Calibri"/>
              <a:cs typeface="Calibri"/>
              <a:sym typeface="Calibri"/>
            </a:endParaRPr>
          </a:p>
          <a:p>
            <a:pPr marL="0" marR="0" lvl="0" indent="0" algn="just" rtl="0">
              <a:spcBef>
                <a:spcPts val="0"/>
              </a:spcBef>
              <a:spcAft>
                <a:spcPts val="0"/>
              </a:spcAft>
              <a:buNone/>
            </a:pPr>
            <a:endParaRPr sz="1800" dirty="0">
              <a:solidFill>
                <a:schemeClr val="dk1"/>
              </a:solidFill>
              <a:latin typeface="Calibri"/>
              <a:ea typeface="Calibri"/>
              <a:cs typeface="Calibri"/>
              <a:sym typeface="Calibri"/>
            </a:endParaRPr>
          </a:p>
          <a:p>
            <a:pPr marL="0" marR="0" lvl="0" indent="0" algn="just" rtl="0">
              <a:spcBef>
                <a:spcPts val="0"/>
              </a:spcBef>
              <a:spcAft>
                <a:spcPts val="0"/>
              </a:spcAft>
              <a:buNone/>
            </a:pPr>
            <a:endParaRPr sz="1800" dirty="0">
              <a:solidFill>
                <a:schemeClr val="dk1"/>
              </a:solidFill>
              <a:latin typeface="Calibri"/>
              <a:ea typeface="Calibri"/>
              <a:cs typeface="Calibri"/>
              <a:sym typeface="Calibri"/>
            </a:endParaRPr>
          </a:p>
          <a:p>
            <a:pPr marL="0" marR="0" lvl="0" indent="0" algn="just" rtl="0">
              <a:spcBef>
                <a:spcPts val="0"/>
              </a:spcBef>
              <a:spcAft>
                <a:spcPts val="0"/>
              </a:spcAft>
              <a:buNone/>
            </a:pPr>
            <a:r>
              <a:rPr lang="en-US" sz="1800" b="1" dirty="0">
                <a:solidFill>
                  <a:schemeClr val="accent6"/>
                </a:solidFill>
                <a:latin typeface="Calibri"/>
                <a:ea typeface="Calibri"/>
                <a:cs typeface="Calibri"/>
                <a:sym typeface="Calibri"/>
              </a:rPr>
              <a:t>document:</a:t>
            </a:r>
            <a:r>
              <a:rPr lang="en-US" sz="1800" dirty="0">
                <a:solidFill>
                  <a:schemeClr val="dk1"/>
                </a:solidFill>
                <a:latin typeface="Calibri"/>
                <a:ea typeface="Calibri"/>
                <a:cs typeface="Calibri"/>
                <a:sym typeface="Calibri"/>
              </a:rPr>
              <a:t> </a:t>
            </a:r>
            <a:r>
              <a:rPr lang="en-US" sz="1800" b="1" dirty="0">
                <a:solidFill>
                  <a:schemeClr val="dk1"/>
                </a:solidFill>
                <a:latin typeface="Calibri"/>
                <a:ea typeface="Calibri"/>
                <a:cs typeface="Calibri"/>
                <a:sym typeface="Calibri"/>
              </a:rPr>
              <a:t>document </a:t>
            </a:r>
            <a:r>
              <a:rPr lang="en-US" sz="1800" dirty="0">
                <a:solidFill>
                  <a:schemeClr val="dk1"/>
                </a:solidFill>
                <a:latin typeface="Calibri"/>
                <a:ea typeface="Calibri"/>
                <a:cs typeface="Calibri"/>
                <a:sym typeface="Calibri"/>
              </a:rPr>
              <a:t>is the object of DOM, it is used to access the DOM elements easily. It’ll provide ready to use API (functions) which are built in to access objects of DOM elements (html element).</a:t>
            </a:r>
            <a:endParaRPr dirty="0"/>
          </a:p>
          <a:p>
            <a:pPr marL="0" marR="0" lvl="0" indent="0" algn="just" rtl="0">
              <a:spcBef>
                <a:spcPts val="0"/>
              </a:spcBef>
              <a:spcAft>
                <a:spcPts val="0"/>
              </a:spcAft>
              <a:buNone/>
            </a:pPr>
            <a:r>
              <a:rPr lang="en-US" sz="1800" b="1" dirty="0" err="1">
                <a:solidFill>
                  <a:schemeClr val="dk1"/>
                </a:solidFill>
                <a:latin typeface="Calibri"/>
                <a:ea typeface="Calibri"/>
                <a:cs typeface="Calibri"/>
                <a:sym typeface="Calibri"/>
              </a:rPr>
              <a:t>getElement</a:t>
            </a:r>
            <a:r>
              <a:rPr lang="en-US" sz="1800" b="1" dirty="0" err="1">
                <a:solidFill>
                  <a:srgbClr val="FF0000"/>
                </a:solidFill>
                <a:latin typeface="Calibri"/>
                <a:ea typeface="Calibri"/>
                <a:cs typeface="Calibri"/>
                <a:sym typeface="Calibri"/>
              </a:rPr>
              <a:t>s</a:t>
            </a:r>
            <a:r>
              <a:rPr lang="en-US" sz="1800" b="1" dirty="0" err="1">
                <a:solidFill>
                  <a:schemeClr val="dk1"/>
                </a:solidFill>
                <a:latin typeface="Calibri"/>
                <a:ea typeface="Calibri"/>
                <a:cs typeface="Calibri"/>
                <a:sym typeface="Calibri"/>
              </a:rPr>
              <a:t>ByClassName</a:t>
            </a:r>
            <a:endParaRPr dirty="0"/>
          </a:p>
          <a:p>
            <a:pPr marL="0" marR="0" lvl="0" indent="0" algn="just" rtl="0">
              <a:spcBef>
                <a:spcPts val="0"/>
              </a:spcBef>
              <a:spcAft>
                <a:spcPts val="0"/>
              </a:spcAft>
              <a:buNone/>
            </a:pPr>
            <a:r>
              <a:rPr lang="en-US" sz="1800" b="1" dirty="0" err="1">
                <a:solidFill>
                  <a:schemeClr val="dk1"/>
                </a:solidFill>
                <a:latin typeface="Calibri"/>
                <a:ea typeface="Calibri"/>
                <a:cs typeface="Calibri"/>
                <a:sym typeface="Calibri"/>
              </a:rPr>
              <a:t>getElement</a:t>
            </a:r>
            <a:r>
              <a:rPr lang="en-US" sz="1800" b="1" dirty="0" err="1">
                <a:solidFill>
                  <a:srgbClr val="FF0000"/>
                </a:solidFill>
                <a:latin typeface="Calibri"/>
                <a:ea typeface="Calibri"/>
                <a:cs typeface="Calibri"/>
                <a:sym typeface="Calibri"/>
              </a:rPr>
              <a:t>s</a:t>
            </a:r>
            <a:r>
              <a:rPr lang="en-US" sz="1800" b="1" dirty="0" err="1">
                <a:solidFill>
                  <a:schemeClr val="dk1"/>
                </a:solidFill>
                <a:latin typeface="Calibri"/>
                <a:ea typeface="Calibri"/>
                <a:cs typeface="Calibri"/>
                <a:sym typeface="Calibri"/>
              </a:rPr>
              <a:t>ByTagName</a:t>
            </a:r>
            <a:endParaRPr dirty="0"/>
          </a:p>
          <a:p>
            <a:pPr marL="0" marR="0" lvl="0" indent="0" algn="just" rtl="0">
              <a:spcBef>
                <a:spcPts val="0"/>
              </a:spcBef>
              <a:spcAft>
                <a:spcPts val="0"/>
              </a:spcAft>
              <a:buNone/>
            </a:pPr>
            <a:r>
              <a:rPr lang="en-US" sz="1800" b="1" dirty="0" err="1">
                <a:solidFill>
                  <a:schemeClr val="dk1"/>
                </a:solidFill>
                <a:latin typeface="Calibri"/>
                <a:ea typeface="Calibri"/>
                <a:cs typeface="Calibri"/>
                <a:sym typeface="Calibri"/>
              </a:rPr>
              <a:t>getElementById</a:t>
            </a:r>
            <a:endParaRPr sz="1800" dirty="0">
              <a:solidFill>
                <a:schemeClr val="dk1"/>
              </a:solidFill>
              <a:latin typeface="Calibri"/>
              <a:ea typeface="Calibri"/>
              <a:cs typeface="Calibri"/>
              <a:sym typeface="Calibri"/>
            </a:endParaRPr>
          </a:p>
          <a:p>
            <a:pPr marL="0" marR="0" lvl="0" indent="0" algn="just" rtl="0">
              <a:spcBef>
                <a:spcPts val="0"/>
              </a:spcBef>
              <a:spcAft>
                <a:spcPts val="0"/>
              </a:spcAft>
              <a:buNone/>
            </a:pPr>
            <a:endParaRPr sz="1800" dirty="0">
              <a:solidFill>
                <a:schemeClr val="dk1"/>
              </a:solidFill>
              <a:latin typeface="Calibri"/>
              <a:ea typeface="Calibri"/>
              <a:cs typeface="Calibri"/>
              <a:sym typeface="Calibri"/>
            </a:endParaRPr>
          </a:p>
        </p:txBody>
      </p:sp>
      <p:sp>
        <p:nvSpPr>
          <p:cNvPr id="123" name="Google Shape;123;p4"/>
          <p:cNvSpPr txBox="1">
            <a:spLocks noGrp="1"/>
          </p:cNvSpPr>
          <p:nvPr>
            <p:ph type="ftr" idx="4294967295"/>
          </p:nvPr>
        </p:nvSpPr>
        <p:spPr>
          <a:xfrm>
            <a:off x="10177670" y="6639339"/>
            <a:ext cx="2014330" cy="147458"/>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Calibri"/>
              <a:buNone/>
            </a:pPr>
            <a:r>
              <a:rPr lang="en-US" sz="1200" b="1" i="0" u="none" strike="noStrike" cap="none">
                <a:solidFill>
                  <a:srgbClr val="000000"/>
                </a:solidFill>
                <a:latin typeface="Calibri"/>
                <a:ea typeface="Calibri"/>
                <a:cs typeface="Calibri"/>
                <a:sym typeface="Calibri"/>
              </a:rPr>
              <a:t>www.anubhavtrainings.com</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5"/>
          <p:cNvSpPr txBox="1"/>
          <p:nvPr/>
        </p:nvSpPr>
        <p:spPr>
          <a:xfrm>
            <a:off x="261764" y="188641"/>
            <a:ext cx="11161642" cy="590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3600"/>
              <a:buFont typeface="Corben"/>
              <a:buNone/>
            </a:pPr>
            <a:r>
              <a:rPr lang="en-US" sz="3600">
                <a:solidFill>
                  <a:schemeClr val="dk1"/>
                </a:solidFill>
                <a:latin typeface="Corben"/>
                <a:ea typeface="Corben"/>
                <a:cs typeface="Corben"/>
                <a:sym typeface="Corben"/>
              </a:rPr>
              <a:t>Hands – on: Inline and Internal JS</a:t>
            </a:r>
            <a:endParaRPr/>
          </a:p>
        </p:txBody>
      </p:sp>
      <p:pic>
        <p:nvPicPr>
          <p:cNvPr id="129" name="Google Shape;129;p5"/>
          <p:cNvPicPr preferRelativeResize="0"/>
          <p:nvPr/>
        </p:nvPicPr>
        <p:blipFill rotWithShape="1">
          <a:blip r:embed="rId3">
            <a:alphaModFix/>
          </a:blip>
          <a:srcRect/>
          <a:stretch/>
        </p:blipFill>
        <p:spPr>
          <a:xfrm>
            <a:off x="11380678" y="71203"/>
            <a:ext cx="716699" cy="707887"/>
          </a:xfrm>
          <a:prstGeom prst="rect">
            <a:avLst/>
          </a:prstGeom>
          <a:noFill/>
          <a:ln>
            <a:noFill/>
          </a:ln>
        </p:spPr>
      </p:pic>
      <p:sp>
        <p:nvSpPr>
          <p:cNvPr id="130" name="Google Shape;130;p5"/>
          <p:cNvSpPr txBox="1"/>
          <p:nvPr/>
        </p:nvSpPr>
        <p:spPr>
          <a:xfrm>
            <a:off x="261764" y="779090"/>
            <a:ext cx="11161643" cy="480131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Now will apply JavaScript to our HTML page using the Inline and Internal method.</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For this exercise we will create a new file named </a:t>
            </a:r>
            <a:r>
              <a:rPr lang="en-US" sz="1800" b="1">
                <a:solidFill>
                  <a:schemeClr val="dk1"/>
                </a:solidFill>
                <a:latin typeface="Calibri"/>
                <a:ea typeface="Calibri"/>
                <a:cs typeface="Calibri"/>
                <a:sym typeface="Calibri"/>
              </a:rPr>
              <a:t>JSBasics.html </a:t>
            </a:r>
            <a:r>
              <a:rPr lang="en-US" sz="1800">
                <a:solidFill>
                  <a:schemeClr val="dk1"/>
                </a:solidFill>
                <a:latin typeface="Calibri"/>
                <a:ea typeface="Calibri"/>
                <a:cs typeface="Calibri"/>
                <a:sym typeface="Calibri"/>
              </a:rPr>
              <a:t>in our current folder.</a:t>
            </a:r>
            <a:endParaRPr/>
          </a:p>
          <a:p>
            <a:pPr marL="0" marR="0" lvl="0" indent="0" algn="l" rtl="0">
              <a:spcBef>
                <a:spcPts val="0"/>
              </a:spcBef>
              <a:spcAft>
                <a:spcPts val="0"/>
              </a:spcAft>
              <a:buNone/>
            </a:pPr>
            <a:r>
              <a:rPr lang="en-US" sz="1800" b="1">
                <a:solidFill>
                  <a:schemeClr val="accent6"/>
                </a:solidFill>
                <a:latin typeface="Calibri"/>
                <a:ea typeface="Calibri"/>
                <a:cs typeface="Calibri"/>
                <a:sym typeface="Calibri"/>
              </a:rPr>
              <a:t>Part 1: Inline JS</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We will create a button in the HTML page using the &lt;button&gt; tag and on press of that button we will show an alert message to the user.</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Code Link: </a:t>
            </a:r>
            <a:endParaRPr/>
          </a:p>
          <a:p>
            <a:pPr marL="285750" marR="0" lvl="0" indent="-285750" algn="l" rtl="0">
              <a:spcBef>
                <a:spcPts val="0"/>
              </a:spcBef>
              <a:spcAft>
                <a:spcPts val="0"/>
              </a:spcAft>
              <a:buClr>
                <a:schemeClr val="dk1"/>
              </a:buClr>
              <a:buSzPts val="1800"/>
              <a:buFont typeface="Calibri"/>
              <a:buChar char="-"/>
            </a:pPr>
            <a:r>
              <a:rPr lang="en-US" sz="1800" u="sng">
                <a:solidFill>
                  <a:schemeClr val="dk1"/>
                </a:solidFill>
                <a:latin typeface="Calibri"/>
                <a:ea typeface="Calibri"/>
                <a:cs typeface="Calibri"/>
                <a:sym typeface="Calibri"/>
                <a:hlinkClick r:id="rId4">
                  <a:extLst>
                    <a:ext uri="{A12FA001-AC4F-418D-AE19-62706E023703}">
                      <ahyp:hlinkClr xmlns:ahyp="http://schemas.microsoft.com/office/drawing/2018/hyperlinkcolor" val="tx"/>
                    </a:ext>
                  </a:extLst>
                </a:hlinkClick>
              </a:rPr>
              <a:t>JSBasics.html</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285750" marR="0" lvl="0" indent="-17145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b="1">
                <a:solidFill>
                  <a:schemeClr val="accent6"/>
                </a:solidFill>
                <a:latin typeface="Calibri"/>
                <a:ea typeface="Calibri"/>
                <a:cs typeface="Calibri"/>
                <a:sym typeface="Calibri"/>
              </a:rPr>
              <a:t>Part 2: Internal JS</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We will create to a form using the &lt;label&gt; and &lt;input&gt; tag in the page. It will have a username and password field. When  the user enter the same value in  both of the field and press the login button show success to the user else show error.</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Code Link:</a:t>
            </a:r>
            <a:endParaRPr/>
          </a:p>
          <a:p>
            <a:pPr marL="285750" marR="0" lvl="0" indent="-285750" algn="l" rtl="0">
              <a:spcBef>
                <a:spcPts val="0"/>
              </a:spcBef>
              <a:spcAft>
                <a:spcPts val="0"/>
              </a:spcAft>
              <a:buClr>
                <a:schemeClr val="dk1"/>
              </a:buClr>
              <a:buSzPts val="1800"/>
              <a:buFont typeface="Calibri"/>
              <a:buChar char="-"/>
            </a:pPr>
            <a:r>
              <a:rPr lang="en-US" sz="1800" u="sng">
                <a:solidFill>
                  <a:schemeClr val="dk1"/>
                </a:solidFill>
                <a:latin typeface="Calibri"/>
                <a:ea typeface="Calibri"/>
                <a:cs typeface="Calibri"/>
                <a:sym typeface="Calibri"/>
                <a:hlinkClick r:id="rId5">
                  <a:extLst>
                    <a:ext uri="{A12FA001-AC4F-418D-AE19-62706E023703}">
                      <ahyp:hlinkClr xmlns:ahyp="http://schemas.microsoft.com/office/drawing/2018/hyperlinkcolor" val="tx"/>
                    </a:ext>
                  </a:extLst>
                </a:hlinkClick>
              </a:rPr>
              <a:t>JSBasics.html</a:t>
            </a:r>
            <a:endParaRPr sz="1800">
              <a:solidFill>
                <a:schemeClr val="dk1"/>
              </a:solidFill>
              <a:latin typeface="Calibri"/>
              <a:ea typeface="Calibri"/>
              <a:cs typeface="Calibri"/>
              <a:sym typeface="Calibri"/>
            </a:endParaRPr>
          </a:p>
        </p:txBody>
      </p:sp>
      <p:sp>
        <p:nvSpPr>
          <p:cNvPr id="131" name="Google Shape;131;p5"/>
          <p:cNvSpPr txBox="1">
            <a:spLocks noGrp="1"/>
          </p:cNvSpPr>
          <p:nvPr>
            <p:ph type="ftr" idx="4294967295"/>
          </p:nvPr>
        </p:nvSpPr>
        <p:spPr>
          <a:xfrm>
            <a:off x="10177670" y="6639339"/>
            <a:ext cx="2014330" cy="147458"/>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Calibri"/>
              <a:buNone/>
            </a:pPr>
            <a:r>
              <a:rPr lang="en-US" sz="1200" b="1" i="0" u="none" strike="noStrike" cap="none">
                <a:solidFill>
                  <a:srgbClr val="000000"/>
                </a:solidFill>
                <a:latin typeface="Calibri"/>
                <a:ea typeface="Calibri"/>
                <a:cs typeface="Calibri"/>
                <a:sym typeface="Calibri"/>
              </a:rPr>
              <a:t>www.anubhavtrainings.com</a:t>
            </a:r>
            <a:endParaRPr/>
          </a:p>
        </p:txBody>
      </p:sp>
      <p:pic>
        <p:nvPicPr>
          <p:cNvPr id="132" name="Google Shape;132;p5"/>
          <p:cNvPicPr preferRelativeResize="0"/>
          <p:nvPr/>
        </p:nvPicPr>
        <p:blipFill rotWithShape="1">
          <a:blip r:embed="rId6">
            <a:alphaModFix/>
          </a:blip>
          <a:srcRect/>
          <a:stretch/>
        </p:blipFill>
        <p:spPr>
          <a:xfrm>
            <a:off x="4783015" y="2056224"/>
            <a:ext cx="6977377" cy="1652990"/>
          </a:xfrm>
          <a:prstGeom prst="rect">
            <a:avLst/>
          </a:prstGeom>
          <a:solidFill>
            <a:srgbClr val="ECECEC"/>
          </a:solidFill>
          <a:ln w="88900" cap="sq" cmpd="sng">
            <a:solidFill>
              <a:srgbClr val="FFFFFF"/>
            </a:solidFill>
            <a:prstDash val="solid"/>
            <a:miter lim="800000"/>
            <a:headEnd type="none" w="sm" len="sm"/>
            <a:tailEnd type="none" w="sm" len="sm"/>
          </a:ln>
          <a:effectLst>
            <a:outerShdw blurRad="55000" dist="18000" dir="5400000" algn="tl" rotWithShape="0">
              <a:srgbClr val="000000">
                <a:alpha val="40000"/>
              </a:srgbClr>
            </a:outerShdw>
          </a:effectLst>
        </p:spPr>
      </p:pic>
      <p:pic>
        <p:nvPicPr>
          <p:cNvPr id="133" name="Google Shape;133;p5"/>
          <p:cNvPicPr preferRelativeResize="0"/>
          <p:nvPr/>
        </p:nvPicPr>
        <p:blipFill rotWithShape="1">
          <a:blip r:embed="rId7">
            <a:alphaModFix/>
          </a:blip>
          <a:srcRect/>
          <a:stretch/>
        </p:blipFill>
        <p:spPr>
          <a:xfrm>
            <a:off x="4783015" y="4704671"/>
            <a:ext cx="4600052" cy="1964688"/>
          </a:xfrm>
          <a:prstGeom prst="rect">
            <a:avLst/>
          </a:prstGeom>
          <a:solidFill>
            <a:srgbClr val="ECECEC"/>
          </a:solidFill>
          <a:ln w="88900" cap="sq" cmpd="sng">
            <a:solidFill>
              <a:srgbClr val="FFFFFF"/>
            </a:solidFill>
            <a:prstDash val="solid"/>
            <a:miter lim="800000"/>
            <a:headEnd type="none" w="sm" len="sm"/>
            <a:tailEnd type="none" w="sm" len="sm"/>
          </a:ln>
          <a:effectLst>
            <a:outerShdw blurRad="55000" dist="18000" dir="5400000" algn="tl" rotWithShape="0">
              <a:srgbClr val="000000">
                <a:alpha val="40000"/>
              </a:srgb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6"/>
          <p:cNvSpPr txBox="1"/>
          <p:nvPr/>
        </p:nvSpPr>
        <p:spPr>
          <a:xfrm>
            <a:off x="261764" y="188641"/>
            <a:ext cx="11161642" cy="590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3600"/>
              <a:buFont typeface="Corben"/>
              <a:buNone/>
            </a:pPr>
            <a:r>
              <a:rPr lang="en-US" sz="3200" dirty="0">
                <a:solidFill>
                  <a:schemeClr val="dk1"/>
                </a:solidFill>
                <a:latin typeface="Corben"/>
                <a:ea typeface="Corben"/>
                <a:cs typeface="Corben"/>
                <a:sym typeface="Corben"/>
              </a:rPr>
              <a:t>Hands – on: Changing the CSS at runtime</a:t>
            </a:r>
            <a:endParaRPr sz="1200" dirty="0"/>
          </a:p>
        </p:txBody>
      </p:sp>
      <p:pic>
        <p:nvPicPr>
          <p:cNvPr id="139" name="Google Shape;139;p6"/>
          <p:cNvPicPr preferRelativeResize="0"/>
          <p:nvPr/>
        </p:nvPicPr>
        <p:blipFill rotWithShape="1">
          <a:blip r:embed="rId3">
            <a:alphaModFix/>
          </a:blip>
          <a:srcRect/>
          <a:stretch/>
        </p:blipFill>
        <p:spPr>
          <a:xfrm>
            <a:off x="11380678" y="71203"/>
            <a:ext cx="716699" cy="707887"/>
          </a:xfrm>
          <a:prstGeom prst="rect">
            <a:avLst/>
          </a:prstGeom>
          <a:noFill/>
          <a:ln>
            <a:noFill/>
          </a:ln>
        </p:spPr>
      </p:pic>
      <p:sp>
        <p:nvSpPr>
          <p:cNvPr id="140" name="Google Shape;140;p6"/>
          <p:cNvSpPr txBox="1"/>
          <p:nvPr/>
        </p:nvSpPr>
        <p:spPr>
          <a:xfrm>
            <a:off x="261764" y="779090"/>
            <a:ext cx="11161643" cy="175432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Now we will change the style properties of the elements in the HTML page at the runtime.</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For this we will add a </a:t>
            </a:r>
            <a:r>
              <a:rPr lang="en-US" sz="1800" b="1">
                <a:solidFill>
                  <a:schemeClr val="dk1"/>
                </a:solidFill>
                <a:latin typeface="Calibri"/>
                <a:ea typeface="Calibri"/>
                <a:cs typeface="Calibri"/>
                <a:sym typeface="Calibri"/>
              </a:rPr>
              <a:t>Magic</a:t>
            </a:r>
            <a:r>
              <a:rPr lang="en-US" sz="1800">
                <a:solidFill>
                  <a:schemeClr val="dk1"/>
                </a:solidFill>
                <a:latin typeface="Calibri"/>
                <a:ea typeface="Calibri"/>
                <a:cs typeface="Calibri"/>
                <a:sym typeface="Calibri"/>
              </a:rPr>
              <a:t> Button on the page, on press of that we will change the color of the box-content.</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Code Link:</a:t>
            </a:r>
            <a:endParaRPr/>
          </a:p>
          <a:p>
            <a:pPr marL="285750" marR="0" lvl="0" indent="-285750" algn="l" rtl="0">
              <a:spcBef>
                <a:spcPts val="0"/>
              </a:spcBef>
              <a:spcAft>
                <a:spcPts val="0"/>
              </a:spcAft>
              <a:buClr>
                <a:schemeClr val="dk1"/>
              </a:buClr>
              <a:buSzPts val="1800"/>
              <a:buFont typeface="Calibri"/>
              <a:buChar char="-"/>
            </a:pPr>
            <a:r>
              <a:rPr lang="en-US" sz="1800" u="sng">
                <a:solidFill>
                  <a:schemeClr val="dk1"/>
                </a:solidFill>
                <a:latin typeface="Calibri"/>
                <a:ea typeface="Calibri"/>
                <a:cs typeface="Calibri"/>
                <a:sym typeface="Calibri"/>
                <a:hlinkClick r:id="rId4">
                  <a:extLst>
                    <a:ext uri="{A12FA001-AC4F-418D-AE19-62706E023703}">
                      <ahyp:hlinkClr xmlns:ahyp="http://schemas.microsoft.com/office/drawing/2018/hyperlinkcolor" val="tx"/>
                    </a:ext>
                  </a:extLst>
                </a:hlinkClick>
              </a:rPr>
              <a:t>JSBascis.html</a:t>
            </a:r>
            <a:endParaRPr sz="1800">
              <a:solidFill>
                <a:schemeClr val="dk1"/>
              </a:solidFill>
              <a:latin typeface="Calibri"/>
              <a:ea typeface="Calibri"/>
              <a:cs typeface="Calibri"/>
              <a:sym typeface="Calibri"/>
            </a:endParaRPr>
          </a:p>
        </p:txBody>
      </p:sp>
      <p:sp>
        <p:nvSpPr>
          <p:cNvPr id="141" name="Google Shape;141;p6"/>
          <p:cNvSpPr txBox="1">
            <a:spLocks noGrp="1"/>
          </p:cNvSpPr>
          <p:nvPr>
            <p:ph type="ftr" idx="4294967295"/>
          </p:nvPr>
        </p:nvSpPr>
        <p:spPr>
          <a:xfrm>
            <a:off x="10177670" y="6639339"/>
            <a:ext cx="2014330" cy="147458"/>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Calibri"/>
              <a:buNone/>
            </a:pPr>
            <a:r>
              <a:rPr lang="en-US" sz="1200" b="1" i="0" u="none" strike="noStrike" cap="none">
                <a:solidFill>
                  <a:srgbClr val="000000"/>
                </a:solidFill>
                <a:latin typeface="Calibri"/>
                <a:ea typeface="Calibri"/>
                <a:cs typeface="Calibri"/>
                <a:sym typeface="Calibri"/>
              </a:rPr>
              <a:t>www.anubhavtrainings.com</a:t>
            </a:r>
            <a:endParaRPr/>
          </a:p>
        </p:txBody>
      </p:sp>
      <p:pic>
        <p:nvPicPr>
          <p:cNvPr id="142" name="Google Shape;142;p6"/>
          <p:cNvPicPr preferRelativeResize="0"/>
          <p:nvPr/>
        </p:nvPicPr>
        <p:blipFill rotWithShape="1">
          <a:blip r:embed="rId5">
            <a:alphaModFix/>
          </a:blip>
          <a:srcRect/>
          <a:stretch/>
        </p:blipFill>
        <p:spPr>
          <a:xfrm>
            <a:off x="6561574" y="4072763"/>
            <a:ext cx="5177453" cy="2247213"/>
          </a:xfrm>
          <a:prstGeom prst="rect">
            <a:avLst/>
          </a:prstGeom>
          <a:solidFill>
            <a:srgbClr val="ECECEC"/>
          </a:solidFill>
          <a:ln w="88900" cap="sq" cmpd="sng">
            <a:solidFill>
              <a:srgbClr val="FFFFFF"/>
            </a:solidFill>
            <a:prstDash val="solid"/>
            <a:miter lim="800000"/>
            <a:headEnd type="none" w="sm" len="sm"/>
            <a:tailEnd type="none" w="sm" len="sm"/>
          </a:ln>
          <a:effectLst>
            <a:outerShdw blurRad="55000" dist="18000" dir="5400000" algn="tl" rotWithShape="0">
              <a:srgbClr val="000000">
                <a:alpha val="40000"/>
              </a:srgbClr>
            </a:outerShdw>
          </a:effectLst>
        </p:spPr>
      </p:pic>
      <p:pic>
        <p:nvPicPr>
          <p:cNvPr id="143" name="Google Shape;143;p6"/>
          <p:cNvPicPr preferRelativeResize="0"/>
          <p:nvPr/>
        </p:nvPicPr>
        <p:blipFill rotWithShape="1">
          <a:blip r:embed="rId6">
            <a:alphaModFix/>
          </a:blip>
          <a:srcRect/>
          <a:stretch/>
        </p:blipFill>
        <p:spPr>
          <a:xfrm>
            <a:off x="6561574" y="1587644"/>
            <a:ext cx="5177452" cy="2171490"/>
          </a:xfrm>
          <a:prstGeom prst="rect">
            <a:avLst/>
          </a:prstGeom>
          <a:solidFill>
            <a:srgbClr val="ECECEC"/>
          </a:solidFill>
          <a:ln w="88900" cap="sq" cmpd="sng">
            <a:solidFill>
              <a:srgbClr val="FFFFFF"/>
            </a:solidFill>
            <a:prstDash val="solid"/>
            <a:miter lim="800000"/>
            <a:headEnd type="none" w="sm" len="sm"/>
            <a:tailEnd type="none" w="sm" len="sm"/>
          </a:ln>
          <a:effectLst>
            <a:outerShdw blurRad="55000" dist="18000" dir="5400000" algn="tl" rotWithShape="0">
              <a:srgbClr val="000000">
                <a:alpha val="40000"/>
              </a:srgbClr>
            </a:outerShdw>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7"/>
          <p:cNvSpPr txBox="1"/>
          <p:nvPr/>
        </p:nvSpPr>
        <p:spPr>
          <a:xfrm>
            <a:off x="261764" y="188641"/>
            <a:ext cx="11161642" cy="590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3600"/>
              <a:buFont typeface="Corben"/>
              <a:buNone/>
            </a:pPr>
            <a:r>
              <a:rPr lang="en-US" sz="3200" dirty="0">
                <a:solidFill>
                  <a:schemeClr val="dk1"/>
                </a:solidFill>
                <a:latin typeface="Corben"/>
                <a:ea typeface="Corben"/>
                <a:cs typeface="Corben"/>
                <a:sym typeface="Corben"/>
              </a:rPr>
              <a:t>Hands – on: Adding Dynamic Content</a:t>
            </a:r>
            <a:endParaRPr sz="1200" dirty="0"/>
          </a:p>
        </p:txBody>
      </p:sp>
      <p:pic>
        <p:nvPicPr>
          <p:cNvPr id="149" name="Google Shape;149;p7"/>
          <p:cNvPicPr preferRelativeResize="0"/>
          <p:nvPr/>
        </p:nvPicPr>
        <p:blipFill rotWithShape="1">
          <a:blip r:embed="rId3">
            <a:alphaModFix/>
          </a:blip>
          <a:srcRect/>
          <a:stretch/>
        </p:blipFill>
        <p:spPr>
          <a:xfrm>
            <a:off x="11380678" y="71203"/>
            <a:ext cx="716699" cy="707887"/>
          </a:xfrm>
          <a:prstGeom prst="rect">
            <a:avLst/>
          </a:prstGeom>
          <a:noFill/>
          <a:ln>
            <a:noFill/>
          </a:ln>
        </p:spPr>
      </p:pic>
      <p:sp>
        <p:nvSpPr>
          <p:cNvPr id="150" name="Google Shape;150;p7"/>
          <p:cNvSpPr txBox="1"/>
          <p:nvPr/>
        </p:nvSpPr>
        <p:spPr>
          <a:xfrm>
            <a:off x="261764" y="779090"/>
            <a:ext cx="11161643" cy="203132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Now we will see how to add content dynamically to our HTML page at runtime.</a:t>
            </a:r>
            <a:endParaRPr dirty="0"/>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For this we will add a new input field and a button to the page and on press of the button whatever is written in the input field will be printed on the page.</a:t>
            </a:r>
            <a:endParaRPr dirty="0"/>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Code Link:</a:t>
            </a:r>
            <a:endParaRPr dirty="0"/>
          </a:p>
          <a:p>
            <a:pPr marL="285750" marR="0" lvl="0" indent="-285750" algn="l" rtl="0">
              <a:spcBef>
                <a:spcPts val="0"/>
              </a:spcBef>
              <a:spcAft>
                <a:spcPts val="0"/>
              </a:spcAft>
              <a:buClr>
                <a:schemeClr val="dk1"/>
              </a:buClr>
              <a:buSzPts val="1800"/>
              <a:buFont typeface="Calibri"/>
              <a:buChar char="-"/>
            </a:pPr>
            <a:r>
              <a:rPr lang="en-US" sz="1800" u="sng" dirty="0">
                <a:solidFill>
                  <a:schemeClr val="dk1"/>
                </a:solidFill>
                <a:latin typeface="Calibri"/>
                <a:ea typeface="Calibri"/>
                <a:cs typeface="Calibri"/>
                <a:sym typeface="Calibri"/>
                <a:hlinkClick r:id="rId4">
                  <a:extLst>
                    <a:ext uri="{A12FA001-AC4F-418D-AE19-62706E023703}">
                      <ahyp:hlinkClr xmlns:ahyp="http://schemas.microsoft.com/office/drawing/2018/hyperlinkcolor" val="tx"/>
                    </a:ext>
                  </a:extLst>
                </a:hlinkClick>
              </a:rPr>
              <a:t>JSBasics.html</a:t>
            </a:r>
            <a:endParaRPr sz="1800" dirty="0">
              <a:solidFill>
                <a:schemeClr val="dk1"/>
              </a:solidFill>
              <a:latin typeface="Calibri"/>
              <a:ea typeface="Calibri"/>
              <a:cs typeface="Calibri"/>
              <a:sym typeface="Calibri"/>
            </a:endParaRPr>
          </a:p>
        </p:txBody>
      </p:sp>
      <p:sp>
        <p:nvSpPr>
          <p:cNvPr id="151" name="Google Shape;151;p7"/>
          <p:cNvSpPr txBox="1">
            <a:spLocks noGrp="1"/>
          </p:cNvSpPr>
          <p:nvPr>
            <p:ph type="ftr" idx="4294967295"/>
          </p:nvPr>
        </p:nvSpPr>
        <p:spPr>
          <a:xfrm>
            <a:off x="10177670" y="6639339"/>
            <a:ext cx="2014330" cy="147458"/>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Calibri"/>
              <a:buNone/>
            </a:pPr>
            <a:r>
              <a:rPr lang="en-US" sz="1200" b="1" i="0" u="none" strike="noStrike" cap="none">
                <a:solidFill>
                  <a:srgbClr val="000000"/>
                </a:solidFill>
                <a:latin typeface="Calibri"/>
                <a:ea typeface="Calibri"/>
                <a:cs typeface="Calibri"/>
                <a:sym typeface="Calibri"/>
              </a:rPr>
              <a:t>www.anubhavtrainings.com</a:t>
            </a:r>
            <a:endParaRPr/>
          </a:p>
        </p:txBody>
      </p:sp>
      <p:pic>
        <p:nvPicPr>
          <p:cNvPr id="152" name="Google Shape;152;p7"/>
          <p:cNvPicPr preferRelativeResize="0"/>
          <p:nvPr/>
        </p:nvPicPr>
        <p:blipFill rotWithShape="1">
          <a:blip r:embed="rId5">
            <a:alphaModFix/>
          </a:blip>
          <a:srcRect/>
          <a:stretch/>
        </p:blipFill>
        <p:spPr>
          <a:xfrm>
            <a:off x="5617672" y="3207276"/>
            <a:ext cx="6121355" cy="2650914"/>
          </a:xfrm>
          <a:prstGeom prst="rect">
            <a:avLst/>
          </a:prstGeom>
          <a:solidFill>
            <a:srgbClr val="ECECEC"/>
          </a:solidFill>
          <a:ln w="88900" cap="sq" cmpd="sng">
            <a:solidFill>
              <a:srgbClr val="FFFFFF"/>
            </a:solidFill>
            <a:prstDash val="solid"/>
            <a:miter lim="800000"/>
            <a:headEnd type="none" w="sm" len="sm"/>
            <a:tailEnd type="none" w="sm" len="sm"/>
          </a:ln>
          <a:effectLst>
            <a:outerShdw blurRad="55000" dist="18000" dir="5400000" algn="tl" rotWithShape="0">
              <a:srgbClr val="000000">
                <a:alpha val="40000"/>
              </a:srgbClr>
            </a:outerShdw>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8"/>
          <p:cNvSpPr txBox="1"/>
          <p:nvPr/>
        </p:nvSpPr>
        <p:spPr>
          <a:xfrm>
            <a:off x="261764" y="188641"/>
            <a:ext cx="7773872" cy="590449"/>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3600"/>
              <a:buFont typeface="Corben"/>
              <a:buNone/>
            </a:pPr>
            <a:r>
              <a:rPr lang="en-US" sz="3600">
                <a:solidFill>
                  <a:schemeClr val="dk1"/>
                </a:solidFill>
                <a:latin typeface="Corben"/>
                <a:ea typeface="Corben"/>
                <a:cs typeface="Corben"/>
                <a:sym typeface="Corben"/>
              </a:rPr>
              <a:t>Debugging</a:t>
            </a:r>
            <a:endParaRPr/>
          </a:p>
        </p:txBody>
      </p:sp>
      <p:pic>
        <p:nvPicPr>
          <p:cNvPr id="158" name="Google Shape;158;p8"/>
          <p:cNvPicPr preferRelativeResize="0"/>
          <p:nvPr/>
        </p:nvPicPr>
        <p:blipFill rotWithShape="1">
          <a:blip r:embed="rId3">
            <a:alphaModFix/>
          </a:blip>
          <a:srcRect/>
          <a:stretch/>
        </p:blipFill>
        <p:spPr>
          <a:xfrm>
            <a:off x="11380678" y="71203"/>
            <a:ext cx="716699" cy="707887"/>
          </a:xfrm>
          <a:prstGeom prst="rect">
            <a:avLst/>
          </a:prstGeom>
          <a:noFill/>
          <a:ln>
            <a:noFill/>
          </a:ln>
        </p:spPr>
      </p:pic>
      <p:sp>
        <p:nvSpPr>
          <p:cNvPr id="159" name="Google Shape;159;p8"/>
          <p:cNvSpPr txBox="1"/>
          <p:nvPr/>
        </p:nvSpPr>
        <p:spPr>
          <a:xfrm>
            <a:off x="261764" y="779090"/>
            <a:ext cx="11161643" cy="646331"/>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800" b="0" i="0">
                <a:solidFill>
                  <a:srgbClr val="202124"/>
                </a:solidFill>
                <a:latin typeface="Calibri"/>
                <a:ea typeface="Calibri"/>
                <a:cs typeface="Calibri"/>
                <a:sym typeface="Calibri"/>
              </a:rPr>
              <a:t>Debugging is </a:t>
            </a:r>
            <a:r>
              <a:rPr lang="en-US" sz="1800" b="1" i="0">
                <a:solidFill>
                  <a:srgbClr val="202124"/>
                </a:solidFill>
                <a:latin typeface="Calibri"/>
                <a:ea typeface="Calibri"/>
                <a:cs typeface="Calibri"/>
                <a:sym typeface="Calibri"/>
              </a:rPr>
              <a:t>the process of detecting and removing of existing and potential errors</a:t>
            </a:r>
            <a:r>
              <a:rPr lang="en-US" sz="1800" b="0" i="0">
                <a:solidFill>
                  <a:srgbClr val="202124"/>
                </a:solidFill>
                <a:latin typeface="Calibri"/>
                <a:ea typeface="Calibri"/>
                <a:cs typeface="Calibri"/>
                <a:sym typeface="Calibri"/>
              </a:rPr>
              <a:t> (also called as 'bugs') in a software code that can cause it to behave unexpectedly or crash.</a:t>
            </a:r>
            <a:endParaRPr sz="1800">
              <a:solidFill>
                <a:schemeClr val="dk1"/>
              </a:solidFill>
              <a:latin typeface="Calibri"/>
              <a:ea typeface="Calibri"/>
              <a:cs typeface="Calibri"/>
              <a:sym typeface="Calibri"/>
            </a:endParaRPr>
          </a:p>
        </p:txBody>
      </p:sp>
      <p:sp>
        <p:nvSpPr>
          <p:cNvPr id="160" name="Google Shape;160;p8"/>
          <p:cNvSpPr txBox="1">
            <a:spLocks noGrp="1"/>
          </p:cNvSpPr>
          <p:nvPr>
            <p:ph type="ftr" idx="4294967295"/>
          </p:nvPr>
        </p:nvSpPr>
        <p:spPr>
          <a:xfrm>
            <a:off x="10177670" y="6639339"/>
            <a:ext cx="2014330" cy="147458"/>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Calibri"/>
              <a:buNone/>
            </a:pPr>
            <a:r>
              <a:rPr lang="en-US" sz="1200" b="1" i="0" u="none" strike="noStrike" cap="none">
                <a:solidFill>
                  <a:srgbClr val="000000"/>
                </a:solidFill>
                <a:latin typeface="Calibri"/>
                <a:ea typeface="Calibri"/>
                <a:cs typeface="Calibri"/>
                <a:sym typeface="Calibri"/>
              </a:rPr>
              <a:t>www.anubhavtrainings.com</a:t>
            </a:r>
            <a:endParaRPr/>
          </a:p>
        </p:txBody>
      </p:sp>
      <p:sp>
        <p:nvSpPr>
          <p:cNvPr id="161" name="Google Shape;161;p8"/>
          <p:cNvSpPr txBox="1"/>
          <p:nvPr/>
        </p:nvSpPr>
        <p:spPr>
          <a:xfrm>
            <a:off x="261763" y="1425421"/>
            <a:ext cx="11161643" cy="922945"/>
          </a:xfrm>
          <a:prstGeom prst="rect">
            <a:avLst/>
          </a:prstGeom>
          <a:noFill/>
          <a:ln>
            <a:noFill/>
          </a:ln>
        </p:spPr>
        <p:txBody>
          <a:bodyPr spcFirstLastPara="1" wrap="square" lIns="91425" tIns="45700" rIns="91425" bIns="45700" anchor="t" anchorCtr="0">
            <a:spAutoFit/>
          </a:bodyPr>
          <a:lstStyle/>
          <a:p>
            <a:pPr marL="285750" marR="0" lvl="0" indent="-285750" algn="just" rtl="0">
              <a:spcBef>
                <a:spcPts val="0"/>
              </a:spcBef>
              <a:spcAft>
                <a:spcPts val="0"/>
              </a:spcAft>
              <a:buClr>
                <a:srgbClr val="000000"/>
              </a:buClr>
              <a:buSzPts val="1799"/>
              <a:buFont typeface="Arial"/>
              <a:buChar char="•"/>
            </a:pPr>
            <a:r>
              <a:rPr lang="en-US" sz="1799">
                <a:solidFill>
                  <a:srgbClr val="000000"/>
                </a:solidFill>
                <a:latin typeface="Calibri"/>
                <a:ea typeface="Calibri"/>
                <a:cs typeface="Calibri"/>
                <a:sym typeface="Calibri"/>
              </a:rPr>
              <a:t>In order to debug our code, press </a:t>
            </a:r>
            <a:r>
              <a:rPr lang="en-US" sz="1799" b="1">
                <a:solidFill>
                  <a:schemeClr val="accent6"/>
                </a:solidFill>
                <a:latin typeface="Calibri"/>
                <a:ea typeface="Calibri"/>
                <a:cs typeface="Calibri"/>
                <a:sym typeface="Calibri"/>
              </a:rPr>
              <a:t>F12</a:t>
            </a:r>
            <a:r>
              <a:rPr lang="en-US" sz="1799">
                <a:solidFill>
                  <a:srgbClr val="000000"/>
                </a:solidFill>
                <a:latin typeface="Calibri"/>
                <a:ea typeface="Calibri"/>
                <a:cs typeface="Calibri"/>
                <a:sym typeface="Calibri"/>
              </a:rPr>
              <a:t> in browser window and go to the </a:t>
            </a:r>
            <a:r>
              <a:rPr lang="en-US" sz="1799" b="1">
                <a:solidFill>
                  <a:schemeClr val="accent6"/>
                </a:solidFill>
                <a:latin typeface="Calibri"/>
                <a:ea typeface="Calibri"/>
                <a:cs typeface="Calibri"/>
                <a:sym typeface="Calibri"/>
              </a:rPr>
              <a:t>Source</a:t>
            </a:r>
            <a:r>
              <a:rPr lang="en-US" sz="1799">
                <a:solidFill>
                  <a:srgbClr val="000000"/>
                </a:solidFill>
                <a:latin typeface="Calibri"/>
                <a:ea typeface="Calibri"/>
                <a:cs typeface="Calibri"/>
                <a:sym typeface="Calibri"/>
              </a:rPr>
              <a:t> tab. In source tab set up the Break point by clicking on the line number.</a:t>
            </a:r>
            <a:endParaRPr/>
          </a:p>
          <a:p>
            <a:pPr marL="285750" marR="0" lvl="0" indent="-285750" algn="just" rtl="0">
              <a:spcBef>
                <a:spcPts val="0"/>
              </a:spcBef>
              <a:spcAft>
                <a:spcPts val="0"/>
              </a:spcAft>
              <a:buClr>
                <a:srgbClr val="000000"/>
              </a:buClr>
              <a:buSzPts val="1799"/>
              <a:buFont typeface="Arial"/>
              <a:buChar char="•"/>
            </a:pPr>
            <a:r>
              <a:rPr lang="en-US" sz="1799">
                <a:solidFill>
                  <a:srgbClr val="000000"/>
                </a:solidFill>
                <a:latin typeface="Calibri"/>
                <a:ea typeface="Calibri"/>
                <a:cs typeface="Calibri"/>
                <a:sym typeface="Calibri"/>
              </a:rPr>
              <a:t>Shortcuts for debugging are shown below:</a:t>
            </a:r>
            <a:endParaRPr/>
          </a:p>
        </p:txBody>
      </p:sp>
      <p:graphicFrame>
        <p:nvGraphicFramePr>
          <p:cNvPr id="162" name="Google Shape;162;p8"/>
          <p:cNvGraphicFramePr/>
          <p:nvPr/>
        </p:nvGraphicFramePr>
        <p:xfrm>
          <a:off x="618811" y="2356102"/>
          <a:ext cx="6129825" cy="1584125"/>
        </p:xfrm>
        <a:graphic>
          <a:graphicData uri="http://schemas.openxmlformats.org/drawingml/2006/table">
            <a:tbl>
              <a:tblPr>
                <a:noFill/>
                <a:tableStyleId>{833F3AFF-114E-488E-99BE-C7012850DE04}</a:tableStyleId>
              </a:tblPr>
              <a:tblGrid>
                <a:gridCol w="2043275">
                  <a:extLst>
                    <a:ext uri="{9D8B030D-6E8A-4147-A177-3AD203B41FA5}">
                      <a16:colId xmlns:a16="http://schemas.microsoft.com/office/drawing/2014/main" val="20000"/>
                    </a:ext>
                  </a:extLst>
                </a:gridCol>
                <a:gridCol w="2043275">
                  <a:extLst>
                    <a:ext uri="{9D8B030D-6E8A-4147-A177-3AD203B41FA5}">
                      <a16:colId xmlns:a16="http://schemas.microsoft.com/office/drawing/2014/main" val="20001"/>
                    </a:ext>
                  </a:extLst>
                </a:gridCol>
                <a:gridCol w="2043275">
                  <a:extLst>
                    <a:ext uri="{9D8B030D-6E8A-4147-A177-3AD203B41FA5}">
                      <a16:colId xmlns:a16="http://schemas.microsoft.com/office/drawing/2014/main" val="20002"/>
                    </a:ext>
                  </a:extLst>
                </a:gridCol>
              </a:tblGrid>
              <a:tr h="316825">
                <a:tc>
                  <a:txBody>
                    <a:bodyPr/>
                    <a:lstStyle/>
                    <a:p>
                      <a:pPr marL="0" marR="0" lvl="0" indent="0" algn="l" rtl="0">
                        <a:spcBef>
                          <a:spcPts val="0"/>
                        </a:spcBef>
                        <a:spcAft>
                          <a:spcPts val="0"/>
                        </a:spcAft>
                        <a:buNone/>
                      </a:pPr>
                      <a:r>
                        <a:rPr lang="en-US" sz="1400" u="none" strike="noStrike" cap="none"/>
                        <a:t>Type</a:t>
                      </a:r>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262767"/>
                    </a:solidFill>
                  </a:tcPr>
                </a:tc>
                <a:tc>
                  <a:txBody>
                    <a:bodyPr/>
                    <a:lstStyle/>
                    <a:p>
                      <a:pPr marL="0" marR="0" lvl="0" indent="0" algn="l" rtl="0">
                        <a:spcBef>
                          <a:spcPts val="0"/>
                        </a:spcBef>
                        <a:spcAft>
                          <a:spcPts val="0"/>
                        </a:spcAft>
                        <a:buNone/>
                      </a:pPr>
                      <a:r>
                        <a:rPr lang="en-US" sz="1400"/>
                        <a:t>ABAP</a:t>
                      </a:r>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262767"/>
                    </a:solidFill>
                  </a:tcPr>
                </a:tc>
                <a:tc>
                  <a:txBody>
                    <a:bodyPr/>
                    <a:lstStyle/>
                    <a:p>
                      <a:pPr marL="0" marR="0" lvl="0" indent="0" algn="l" rtl="0">
                        <a:spcBef>
                          <a:spcPts val="0"/>
                        </a:spcBef>
                        <a:spcAft>
                          <a:spcPts val="0"/>
                        </a:spcAft>
                        <a:buNone/>
                      </a:pPr>
                      <a:r>
                        <a:rPr lang="en-US" sz="1400"/>
                        <a:t>JS</a:t>
                      </a:r>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262767"/>
                    </a:solidFill>
                  </a:tcPr>
                </a:tc>
                <a:extLst>
                  <a:ext uri="{0D108BD9-81ED-4DB2-BD59-A6C34878D82A}">
                    <a16:rowId xmlns:a16="http://schemas.microsoft.com/office/drawing/2014/main" val="10000"/>
                  </a:ext>
                </a:extLst>
              </a:tr>
              <a:tr h="316825">
                <a:tc>
                  <a:txBody>
                    <a:bodyPr/>
                    <a:lstStyle/>
                    <a:p>
                      <a:pPr marL="0" marR="0" lvl="0" indent="0" algn="l" rtl="0">
                        <a:spcBef>
                          <a:spcPts val="0"/>
                        </a:spcBef>
                        <a:spcAft>
                          <a:spcPts val="0"/>
                        </a:spcAft>
                        <a:buNone/>
                      </a:pPr>
                      <a:r>
                        <a:rPr lang="en-US" sz="1400"/>
                        <a:t>Step-in</a:t>
                      </a:r>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CBCBD2"/>
                    </a:solidFill>
                  </a:tcPr>
                </a:tc>
                <a:tc>
                  <a:txBody>
                    <a:bodyPr/>
                    <a:lstStyle/>
                    <a:p>
                      <a:pPr marL="0" marR="0" lvl="0" indent="0" algn="l" rtl="0">
                        <a:spcBef>
                          <a:spcPts val="0"/>
                        </a:spcBef>
                        <a:spcAft>
                          <a:spcPts val="0"/>
                        </a:spcAft>
                        <a:buNone/>
                      </a:pPr>
                      <a:r>
                        <a:rPr lang="en-US" sz="1400"/>
                        <a:t>F5</a:t>
                      </a:r>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CBCBD2"/>
                    </a:solidFill>
                  </a:tcPr>
                </a:tc>
                <a:tc>
                  <a:txBody>
                    <a:bodyPr/>
                    <a:lstStyle/>
                    <a:p>
                      <a:pPr marL="0" marR="0" lvl="0" indent="0" algn="l" rtl="0">
                        <a:spcBef>
                          <a:spcPts val="0"/>
                        </a:spcBef>
                        <a:spcAft>
                          <a:spcPts val="0"/>
                        </a:spcAft>
                        <a:buNone/>
                      </a:pPr>
                      <a:r>
                        <a:rPr lang="en-US" sz="1400"/>
                        <a:t>F11</a:t>
                      </a:r>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CBCBD2"/>
                    </a:solidFill>
                  </a:tcPr>
                </a:tc>
                <a:extLst>
                  <a:ext uri="{0D108BD9-81ED-4DB2-BD59-A6C34878D82A}">
                    <a16:rowId xmlns:a16="http://schemas.microsoft.com/office/drawing/2014/main" val="10001"/>
                  </a:ext>
                </a:extLst>
              </a:tr>
              <a:tr h="316825">
                <a:tc>
                  <a:txBody>
                    <a:bodyPr/>
                    <a:lstStyle/>
                    <a:p>
                      <a:pPr marL="0" marR="0" lvl="0" indent="0" algn="l" rtl="0">
                        <a:spcBef>
                          <a:spcPts val="0"/>
                        </a:spcBef>
                        <a:spcAft>
                          <a:spcPts val="0"/>
                        </a:spcAft>
                        <a:buNone/>
                      </a:pPr>
                      <a:r>
                        <a:rPr lang="en-US" sz="1400"/>
                        <a:t>Step-out</a:t>
                      </a:r>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7E7EA"/>
                    </a:solidFill>
                  </a:tcPr>
                </a:tc>
                <a:tc>
                  <a:txBody>
                    <a:bodyPr/>
                    <a:lstStyle/>
                    <a:p>
                      <a:pPr marL="0" marR="0" lvl="0" indent="0" algn="l" rtl="0">
                        <a:spcBef>
                          <a:spcPts val="0"/>
                        </a:spcBef>
                        <a:spcAft>
                          <a:spcPts val="0"/>
                        </a:spcAft>
                        <a:buNone/>
                      </a:pPr>
                      <a:r>
                        <a:rPr lang="en-US" sz="1400"/>
                        <a:t>F7</a:t>
                      </a:r>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7E7EA"/>
                    </a:solidFill>
                  </a:tcPr>
                </a:tc>
                <a:tc>
                  <a:txBody>
                    <a:bodyPr/>
                    <a:lstStyle/>
                    <a:p>
                      <a:pPr marL="0" marR="0" lvl="0" indent="0" algn="l" rtl="0">
                        <a:spcBef>
                          <a:spcPts val="0"/>
                        </a:spcBef>
                        <a:spcAft>
                          <a:spcPts val="0"/>
                        </a:spcAft>
                        <a:buNone/>
                      </a:pPr>
                      <a:r>
                        <a:rPr lang="en-US" sz="1400"/>
                        <a:t>Shift+F11</a:t>
                      </a:r>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7E7EA"/>
                    </a:solidFill>
                  </a:tcPr>
                </a:tc>
                <a:extLst>
                  <a:ext uri="{0D108BD9-81ED-4DB2-BD59-A6C34878D82A}">
                    <a16:rowId xmlns:a16="http://schemas.microsoft.com/office/drawing/2014/main" val="10002"/>
                  </a:ext>
                </a:extLst>
              </a:tr>
              <a:tr h="316825">
                <a:tc>
                  <a:txBody>
                    <a:bodyPr/>
                    <a:lstStyle/>
                    <a:p>
                      <a:pPr marL="0" marR="0" lvl="0" indent="0" algn="l" rtl="0">
                        <a:spcBef>
                          <a:spcPts val="0"/>
                        </a:spcBef>
                        <a:spcAft>
                          <a:spcPts val="0"/>
                        </a:spcAft>
                        <a:buNone/>
                      </a:pPr>
                      <a:r>
                        <a:rPr lang="en-US" sz="1400"/>
                        <a:t>Go to next</a:t>
                      </a:r>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CBCBD2"/>
                    </a:solidFill>
                  </a:tcPr>
                </a:tc>
                <a:tc>
                  <a:txBody>
                    <a:bodyPr/>
                    <a:lstStyle/>
                    <a:p>
                      <a:pPr marL="0" marR="0" lvl="0" indent="0" algn="l" rtl="0">
                        <a:spcBef>
                          <a:spcPts val="0"/>
                        </a:spcBef>
                        <a:spcAft>
                          <a:spcPts val="0"/>
                        </a:spcAft>
                        <a:buNone/>
                      </a:pPr>
                      <a:r>
                        <a:rPr lang="en-US" sz="1400"/>
                        <a:t>F6</a:t>
                      </a:r>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CBCBD2"/>
                    </a:solidFill>
                  </a:tcPr>
                </a:tc>
                <a:tc>
                  <a:txBody>
                    <a:bodyPr/>
                    <a:lstStyle/>
                    <a:p>
                      <a:pPr marL="0" marR="0" lvl="0" indent="0" algn="l" rtl="0">
                        <a:spcBef>
                          <a:spcPts val="0"/>
                        </a:spcBef>
                        <a:spcAft>
                          <a:spcPts val="0"/>
                        </a:spcAft>
                        <a:buNone/>
                      </a:pPr>
                      <a:r>
                        <a:rPr lang="en-US" sz="1400"/>
                        <a:t>F10</a:t>
                      </a:r>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CBCBD2"/>
                    </a:solidFill>
                  </a:tcPr>
                </a:tc>
                <a:extLst>
                  <a:ext uri="{0D108BD9-81ED-4DB2-BD59-A6C34878D82A}">
                    <a16:rowId xmlns:a16="http://schemas.microsoft.com/office/drawing/2014/main" val="10003"/>
                  </a:ext>
                </a:extLst>
              </a:tr>
              <a:tr h="316825">
                <a:tc>
                  <a:txBody>
                    <a:bodyPr/>
                    <a:lstStyle/>
                    <a:p>
                      <a:pPr marL="0" marR="0" lvl="0" indent="0" algn="l" rtl="0">
                        <a:spcBef>
                          <a:spcPts val="0"/>
                        </a:spcBef>
                        <a:spcAft>
                          <a:spcPts val="0"/>
                        </a:spcAft>
                        <a:buNone/>
                      </a:pPr>
                      <a:r>
                        <a:rPr lang="en-US" sz="1400"/>
                        <a:t>Continue (till Next BP)</a:t>
                      </a:r>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7E7EA"/>
                    </a:solidFill>
                  </a:tcPr>
                </a:tc>
                <a:tc>
                  <a:txBody>
                    <a:bodyPr/>
                    <a:lstStyle/>
                    <a:p>
                      <a:pPr marL="0" marR="0" lvl="0" indent="0" algn="l" rtl="0">
                        <a:spcBef>
                          <a:spcPts val="0"/>
                        </a:spcBef>
                        <a:spcAft>
                          <a:spcPts val="0"/>
                        </a:spcAft>
                        <a:buNone/>
                      </a:pPr>
                      <a:r>
                        <a:rPr lang="en-US" sz="1400"/>
                        <a:t>F8</a:t>
                      </a:r>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7E7EA"/>
                    </a:solidFill>
                  </a:tcPr>
                </a:tc>
                <a:tc>
                  <a:txBody>
                    <a:bodyPr/>
                    <a:lstStyle/>
                    <a:p>
                      <a:pPr marL="0" marR="0" lvl="0" indent="0" algn="l" rtl="0">
                        <a:spcBef>
                          <a:spcPts val="0"/>
                        </a:spcBef>
                        <a:spcAft>
                          <a:spcPts val="0"/>
                        </a:spcAft>
                        <a:buNone/>
                      </a:pPr>
                      <a:r>
                        <a:rPr lang="en-US" sz="1400"/>
                        <a:t>F8</a:t>
                      </a:r>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7E7EA"/>
                    </a:solidFill>
                  </a:tcPr>
                </a:tc>
                <a:extLst>
                  <a:ext uri="{0D108BD9-81ED-4DB2-BD59-A6C34878D82A}">
                    <a16:rowId xmlns:a16="http://schemas.microsoft.com/office/drawing/2014/main" val="10004"/>
                  </a:ext>
                </a:extLst>
              </a:tr>
            </a:tbl>
          </a:graphicData>
        </a:graphic>
      </p:graphicFrame>
      <p:pic>
        <p:nvPicPr>
          <p:cNvPr id="163" name="Google Shape;163;p8"/>
          <p:cNvPicPr preferRelativeResize="0"/>
          <p:nvPr/>
        </p:nvPicPr>
        <p:blipFill rotWithShape="1">
          <a:blip r:embed="rId4">
            <a:alphaModFix/>
          </a:blip>
          <a:srcRect/>
          <a:stretch/>
        </p:blipFill>
        <p:spPr>
          <a:xfrm>
            <a:off x="618811" y="5884982"/>
            <a:ext cx="9117565" cy="922944"/>
          </a:xfrm>
          <a:prstGeom prst="rect">
            <a:avLst/>
          </a:prstGeom>
          <a:noFill/>
          <a:ln>
            <a:noFill/>
          </a:ln>
        </p:spPr>
      </p:pic>
      <p:sp>
        <p:nvSpPr>
          <p:cNvPr id="164" name="Google Shape;164;p8"/>
          <p:cNvSpPr txBox="1"/>
          <p:nvPr/>
        </p:nvSpPr>
        <p:spPr>
          <a:xfrm>
            <a:off x="261763" y="4035466"/>
            <a:ext cx="11118915" cy="1754326"/>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800">
                <a:solidFill>
                  <a:schemeClr val="dk1"/>
                </a:solidFill>
                <a:latin typeface="Calibri"/>
                <a:ea typeface="Calibri"/>
                <a:cs typeface="Calibri"/>
                <a:sym typeface="Calibri"/>
              </a:rPr>
              <a:t>There are several tabs in the console, while working on the application we are mainly focused on Console, Elements, Source and Network Tab. </a:t>
            </a:r>
            <a:endParaRPr/>
          </a:p>
          <a:p>
            <a:pPr marL="0" marR="0" lvl="0" indent="0" algn="just" rtl="0">
              <a:spcBef>
                <a:spcPts val="0"/>
              </a:spcBef>
              <a:spcAft>
                <a:spcPts val="0"/>
              </a:spcAft>
              <a:buNone/>
            </a:pPr>
            <a:r>
              <a:rPr lang="en-US" sz="1800" b="1">
                <a:solidFill>
                  <a:schemeClr val="accent6"/>
                </a:solidFill>
                <a:latin typeface="Calibri"/>
                <a:ea typeface="Calibri"/>
                <a:cs typeface="Calibri"/>
                <a:sym typeface="Calibri"/>
              </a:rPr>
              <a:t>Console</a:t>
            </a:r>
            <a:r>
              <a:rPr lang="en-US" sz="1800">
                <a:solidFill>
                  <a:schemeClr val="dk1"/>
                </a:solidFill>
                <a:latin typeface="Calibri"/>
                <a:ea typeface="Calibri"/>
                <a:cs typeface="Calibri"/>
                <a:sym typeface="Calibri"/>
              </a:rPr>
              <a:t>: It is the place where we run the JavaScript Code and Print the output for testing and Debugging</a:t>
            </a:r>
            <a:endParaRPr/>
          </a:p>
          <a:p>
            <a:pPr marL="0" marR="0" lvl="0" indent="0" algn="just" rtl="0">
              <a:spcBef>
                <a:spcPts val="0"/>
              </a:spcBef>
              <a:spcAft>
                <a:spcPts val="0"/>
              </a:spcAft>
              <a:buNone/>
            </a:pPr>
            <a:r>
              <a:rPr lang="en-US" sz="1800" b="1">
                <a:solidFill>
                  <a:schemeClr val="accent6"/>
                </a:solidFill>
                <a:latin typeface="Calibri"/>
                <a:ea typeface="Calibri"/>
                <a:cs typeface="Calibri"/>
                <a:sym typeface="Calibri"/>
              </a:rPr>
              <a:t>Elements</a:t>
            </a:r>
            <a:r>
              <a:rPr lang="en-US" sz="1800">
                <a:solidFill>
                  <a:schemeClr val="dk1"/>
                </a:solidFill>
                <a:latin typeface="Calibri"/>
                <a:ea typeface="Calibri"/>
                <a:cs typeface="Calibri"/>
                <a:sym typeface="Calibri"/>
              </a:rPr>
              <a:t>: It shows the DOM of the current page open in browser.</a:t>
            </a:r>
            <a:endParaRPr/>
          </a:p>
          <a:p>
            <a:pPr marL="0" marR="0" lvl="0" indent="0" algn="just" rtl="0">
              <a:spcBef>
                <a:spcPts val="0"/>
              </a:spcBef>
              <a:spcAft>
                <a:spcPts val="0"/>
              </a:spcAft>
              <a:buNone/>
            </a:pPr>
            <a:r>
              <a:rPr lang="en-US" sz="1800" b="1">
                <a:solidFill>
                  <a:schemeClr val="accent6"/>
                </a:solidFill>
                <a:latin typeface="Calibri"/>
                <a:ea typeface="Calibri"/>
                <a:cs typeface="Calibri"/>
                <a:sym typeface="Calibri"/>
              </a:rPr>
              <a:t>Source</a:t>
            </a:r>
            <a:r>
              <a:rPr lang="en-US" sz="1800">
                <a:solidFill>
                  <a:schemeClr val="dk1"/>
                </a:solidFill>
                <a:latin typeface="Calibri"/>
                <a:ea typeface="Calibri"/>
                <a:cs typeface="Calibri"/>
                <a:sym typeface="Calibri"/>
              </a:rPr>
              <a:t>: All the JavaScript code of the app or page will be visible here. We can also debug the code form here.</a:t>
            </a:r>
            <a:endParaRPr/>
          </a:p>
          <a:p>
            <a:pPr marL="0" marR="0" lvl="0" indent="0" algn="just" rtl="0">
              <a:spcBef>
                <a:spcPts val="0"/>
              </a:spcBef>
              <a:spcAft>
                <a:spcPts val="0"/>
              </a:spcAft>
              <a:buNone/>
            </a:pPr>
            <a:r>
              <a:rPr lang="en-US" sz="1800" b="1">
                <a:solidFill>
                  <a:schemeClr val="accent6"/>
                </a:solidFill>
                <a:latin typeface="Calibri"/>
                <a:ea typeface="Calibri"/>
                <a:cs typeface="Calibri"/>
                <a:sym typeface="Calibri"/>
              </a:rPr>
              <a:t>Network</a:t>
            </a:r>
            <a:r>
              <a:rPr lang="en-US" sz="1800" b="1">
                <a:solidFill>
                  <a:schemeClr val="dk1"/>
                </a:solidFill>
                <a:latin typeface="Calibri"/>
                <a:ea typeface="Calibri"/>
                <a:cs typeface="Calibri"/>
                <a:sym typeface="Calibri"/>
              </a:rPr>
              <a:t>: </a:t>
            </a:r>
            <a:r>
              <a:rPr lang="en-US" sz="1800">
                <a:solidFill>
                  <a:schemeClr val="dk1"/>
                </a:solidFill>
                <a:latin typeface="Calibri"/>
                <a:ea typeface="Calibri"/>
                <a:cs typeface="Calibri"/>
                <a:sym typeface="Calibri"/>
              </a:rPr>
              <a:t>We can see all the Network related calls made by the application in this section.</a:t>
            </a:r>
            <a:endParaRPr sz="1800" b="1">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Slipstream">
      <a:dk1>
        <a:srgbClr val="000000"/>
      </a:dk1>
      <a:lt1>
        <a:srgbClr val="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184</TotalTime>
  <Words>3868</Words>
  <Application>Microsoft Office PowerPoint</Application>
  <PresentationFormat>Widescreen</PresentationFormat>
  <Paragraphs>466</Paragraphs>
  <Slides>40</Slides>
  <Notes>38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40</vt:i4>
      </vt:variant>
    </vt:vector>
  </HeadingPairs>
  <TitlesOfParts>
    <vt:vector size="45" baseType="lpstr">
      <vt:lpstr>Arial</vt:lpstr>
      <vt:lpstr>Calibri</vt:lpstr>
      <vt:lpstr>Corben</vt:lpstr>
      <vt:lpstr>Noto Sans Symbols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MD Junaed</dc:creator>
  <cp:lastModifiedBy>Anubhav Oberoy</cp:lastModifiedBy>
  <cp:revision>5</cp:revision>
  <dcterms:created xsi:type="dcterms:W3CDTF">2016-07-10T03:33:26Z</dcterms:created>
  <dcterms:modified xsi:type="dcterms:W3CDTF">2024-10-16T13:19:55Z</dcterms:modified>
</cp:coreProperties>
</file>