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2" r:id="rId5"/>
    <p:sldId id="258" r:id="rId6"/>
    <p:sldId id="259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9" d="100"/>
          <a:sy n="129" d="100"/>
        </p:scale>
        <p:origin x="-6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AD5E-942E-874D-85B4-6F46036B85ED}" type="datetimeFigureOut">
              <a:rPr lang="en-US" smtClean="0"/>
              <a:t>10/11/14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5EAA-DF7A-7643-BD3F-6497C8BDA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69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AD5E-942E-874D-85B4-6F46036B85ED}" type="datetimeFigureOut">
              <a:rPr lang="en-US" smtClean="0"/>
              <a:t>10/11/14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5EAA-DF7A-7643-BD3F-6497C8BDA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94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AD5E-942E-874D-85B4-6F46036B85ED}" type="datetimeFigureOut">
              <a:rPr lang="en-US" smtClean="0"/>
              <a:t>10/11/14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5EAA-DF7A-7643-BD3F-6497C8BDA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37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AD5E-942E-874D-85B4-6F46036B85ED}" type="datetimeFigureOut">
              <a:rPr lang="en-US" smtClean="0"/>
              <a:t>10/11/14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5EAA-DF7A-7643-BD3F-6497C8BDA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6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AD5E-942E-874D-85B4-6F46036B85ED}" type="datetimeFigureOut">
              <a:rPr lang="en-US" smtClean="0"/>
              <a:t>10/11/14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5EAA-DF7A-7643-BD3F-6497C8BDA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5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AD5E-942E-874D-85B4-6F46036B85ED}" type="datetimeFigureOut">
              <a:rPr lang="en-US" smtClean="0"/>
              <a:t>10/11/14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5EAA-DF7A-7643-BD3F-6497C8BDA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745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AD5E-942E-874D-85B4-6F46036B85ED}" type="datetimeFigureOut">
              <a:rPr lang="en-US" smtClean="0"/>
              <a:t>10/11/14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5EAA-DF7A-7643-BD3F-6497C8BDA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84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AD5E-942E-874D-85B4-6F46036B85ED}" type="datetimeFigureOut">
              <a:rPr lang="en-US" smtClean="0"/>
              <a:t>10/11/14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5EAA-DF7A-7643-BD3F-6497C8BDA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8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AD5E-942E-874D-85B4-6F46036B85ED}" type="datetimeFigureOut">
              <a:rPr lang="en-US" smtClean="0"/>
              <a:t>10/11/14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5EAA-DF7A-7643-BD3F-6497C8BDA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55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AD5E-942E-874D-85B4-6F46036B85ED}" type="datetimeFigureOut">
              <a:rPr lang="en-US" smtClean="0"/>
              <a:t>10/11/14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5EAA-DF7A-7643-BD3F-6497C8BDA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0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AD5E-942E-874D-85B4-6F46036B85ED}" type="datetimeFigureOut">
              <a:rPr lang="en-US" smtClean="0"/>
              <a:t>10/11/14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5EAA-DF7A-7643-BD3F-6497C8BDA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49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FAD5E-942E-874D-85B4-6F46036B85ED}" type="datetimeFigureOut">
              <a:rPr lang="en-US" smtClean="0"/>
              <a:t>10/11/14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15EAA-DF7A-7643-BD3F-6497C8BDA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8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964860" y="3321265"/>
            <a:ext cx="3711749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964858" y="2860051"/>
            <a:ext cx="1220841" cy="264321"/>
            <a:chOff x="1959252" y="3732589"/>
            <a:chExt cx="1220841" cy="264321"/>
          </a:xfrm>
        </p:grpSpPr>
        <p:sp>
          <p:nvSpPr>
            <p:cNvPr id="6" name="Arc 5"/>
            <p:cNvSpPr/>
            <p:nvPr/>
          </p:nvSpPr>
          <p:spPr>
            <a:xfrm>
              <a:off x="2904420" y="3732589"/>
              <a:ext cx="275673" cy="264320"/>
            </a:xfrm>
            <a:prstGeom prst="arc">
              <a:avLst>
                <a:gd name="adj1" fmla="val 16200000"/>
                <a:gd name="adj2" fmla="val 5472457"/>
              </a:avLst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1959252" y="3870882"/>
              <a:ext cx="1220841" cy="1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Left Bracket 8"/>
            <p:cNvSpPr/>
            <p:nvPr/>
          </p:nvSpPr>
          <p:spPr>
            <a:xfrm>
              <a:off x="1959252" y="3732590"/>
              <a:ext cx="118146" cy="264320"/>
            </a:xfrm>
            <a:prstGeom prst="leftBracket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358266" y="2421862"/>
            <a:ext cx="2490910" cy="264321"/>
            <a:chOff x="2293999" y="1794685"/>
            <a:chExt cx="2490910" cy="264321"/>
          </a:xfrm>
        </p:grpSpPr>
        <p:sp>
          <p:nvSpPr>
            <p:cNvPr id="14" name="Arc 13"/>
            <p:cNvSpPr/>
            <p:nvPr/>
          </p:nvSpPr>
          <p:spPr>
            <a:xfrm>
              <a:off x="4509236" y="1794685"/>
              <a:ext cx="275673" cy="264320"/>
            </a:xfrm>
            <a:prstGeom prst="arc">
              <a:avLst>
                <a:gd name="adj1" fmla="val 16200000"/>
                <a:gd name="adj2" fmla="val 5472457"/>
              </a:avLst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V="1">
              <a:off x="2293999" y="1932978"/>
              <a:ext cx="2490910" cy="2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Left Bracket 15"/>
            <p:cNvSpPr/>
            <p:nvPr/>
          </p:nvSpPr>
          <p:spPr>
            <a:xfrm>
              <a:off x="2293999" y="1794686"/>
              <a:ext cx="118146" cy="264320"/>
            </a:xfrm>
            <a:prstGeom prst="leftBracket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83004" y="733616"/>
            <a:ext cx="1220841" cy="264321"/>
            <a:chOff x="1959252" y="3732589"/>
            <a:chExt cx="1220841" cy="264321"/>
          </a:xfrm>
        </p:grpSpPr>
        <p:sp>
          <p:nvSpPr>
            <p:cNvPr id="18" name="Arc 17"/>
            <p:cNvSpPr/>
            <p:nvPr/>
          </p:nvSpPr>
          <p:spPr>
            <a:xfrm>
              <a:off x="2904420" y="3732589"/>
              <a:ext cx="275673" cy="264320"/>
            </a:xfrm>
            <a:prstGeom prst="arc">
              <a:avLst>
                <a:gd name="adj1" fmla="val 16200000"/>
                <a:gd name="adj2" fmla="val 5472457"/>
              </a:avLst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V="1">
              <a:off x="1959252" y="3870882"/>
              <a:ext cx="1220841" cy="1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Left Bracket 19"/>
            <p:cNvSpPr/>
            <p:nvPr/>
          </p:nvSpPr>
          <p:spPr>
            <a:xfrm>
              <a:off x="1959252" y="3732590"/>
              <a:ext cx="118146" cy="264320"/>
            </a:xfrm>
            <a:prstGeom prst="leftBracket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303845" y="1190641"/>
            <a:ext cx="1220841" cy="264321"/>
            <a:chOff x="1959252" y="3732589"/>
            <a:chExt cx="1220841" cy="264321"/>
          </a:xfrm>
        </p:grpSpPr>
        <p:sp>
          <p:nvSpPr>
            <p:cNvPr id="22" name="Arc 21"/>
            <p:cNvSpPr/>
            <p:nvPr/>
          </p:nvSpPr>
          <p:spPr>
            <a:xfrm>
              <a:off x="2904420" y="3732589"/>
              <a:ext cx="275673" cy="264320"/>
            </a:xfrm>
            <a:prstGeom prst="arc">
              <a:avLst>
                <a:gd name="adj1" fmla="val 16200000"/>
                <a:gd name="adj2" fmla="val 5472457"/>
              </a:avLst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 flipV="1">
              <a:off x="1959252" y="3870882"/>
              <a:ext cx="1220841" cy="1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Left Bracket 23"/>
            <p:cNvSpPr/>
            <p:nvPr/>
          </p:nvSpPr>
          <p:spPr>
            <a:xfrm>
              <a:off x="1959252" y="3732590"/>
              <a:ext cx="118146" cy="264320"/>
            </a:xfrm>
            <a:prstGeom prst="leftBracket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071794" y="1621557"/>
            <a:ext cx="1220841" cy="264321"/>
            <a:chOff x="1959252" y="3732589"/>
            <a:chExt cx="1220841" cy="264321"/>
          </a:xfrm>
        </p:grpSpPr>
        <p:sp>
          <p:nvSpPr>
            <p:cNvPr id="26" name="Arc 25"/>
            <p:cNvSpPr/>
            <p:nvPr/>
          </p:nvSpPr>
          <p:spPr>
            <a:xfrm>
              <a:off x="2904420" y="3732589"/>
              <a:ext cx="275673" cy="264320"/>
            </a:xfrm>
            <a:prstGeom prst="arc">
              <a:avLst>
                <a:gd name="adj1" fmla="val 16200000"/>
                <a:gd name="adj2" fmla="val 5472457"/>
              </a:avLst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/>
            <p:nvPr/>
          </p:nvCxnSpPr>
          <p:spPr>
            <a:xfrm flipV="1">
              <a:off x="1959252" y="3870882"/>
              <a:ext cx="1220841" cy="1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Left Bracket 27"/>
            <p:cNvSpPr/>
            <p:nvPr/>
          </p:nvSpPr>
          <p:spPr>
            <a:xfrm>
              <a:off x="1959252" y="3732590"/>
              <a:ext cx="118146" cy="264320"/>
            </a:xfrm>
            <a:prstGeom prst="leftBracket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737047" y="2025380"/>
            <a:ext cx="1220841" cy="264321"/>
            <a:chOff x="1959252" y="3732589"/>
            <a:chExt cx="1220841" cy="264321"/>
          </a:xfrm>
        </p:grpSpPr>
        <p:sp>
          <p:nvSpPr>
            <p:cNvPr id="30" name="Arc 29"/>
            <p:cNvSpPr/>
            <p:nvPr/>
          </p:nvSpPr>
          <p:spPr>
            <a:xfrm>
              <a:off x="2904420" y="3732589"/>
              <a:ext cx="275673" cy="264320"/>
            </a:xfrm>
            <a:prstGeom prst="arc">
              <a:avLst>
                <a:gd name="adj1" fmla="val 16200000"/>
                <a:gd name="adj2" fmla="val 5472457"/>
              </a:avLst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1959252" y="3870882"/>
              <a:ext cx="1220841" cy="1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Left Bracket 31"/>
            <p:cNvSpPr/>
            <p:nvPr/>
          </p:nvSpPr>
          <p:spPr>
            <a:xfrm>
              <a:off x="1959252" y="3732590"/>
              <a:ext cx="118146" cy="264320"/>
            </a:xfrm>
            <a:prstGeom prst="leftBracket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4676609" y="3104681"/>
            <a:ext cx="708875" cy="379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41504" y="2808624"/>
            <a:ext cx="285520" cy="379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41504" y="2375489"/>
            <a:ext cx="28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41504" y="1973953"/>
            <a:ext cx="285520" cy="379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1504" y="1575184"/>
            <a:ext cx="28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41504" y="1144268"/>
            <a:ext cx="28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1504" y="682190"/>
            <a:ext cx="28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70545" y="234786"/>
            <a:ext cx="85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Flights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611042" y="447735"/>
            <a:ext cx="2033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Vanilla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1201150" y="4154425"/>
            <a:ext cx="404077" cy="404077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A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2240056" y="4154425"/>
            <a:ext cx="404077" cy="404077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B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605707" y="4848279"/>
            <a:ext cx="404077" cy="404077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F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1201150" y="5596086"/>
            <a:ext cx="404077" cy="404077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E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2230211" y="5596086"/>
            <a:ext cx="404077" cy="404077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D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2869755" y="4848279"/>
            <a:ext cx="404077" cy="404077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C</a:t>
            </a:r>
            <a:endParaRPr lang="en-US" sz="1500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/>
          <p:cNvCxnSpPr>
            <a:stCxn id="45" idx="6"/>
            <a:endCxn id="46" idx="2"/>
          </p:cNvCxnSpPr>
          <p:nvPr/>
        </p:nvCxnSpPr>
        <p:spPr>
          <a:xfrm>
            <a:off x="1605227" y="4356464"/>
            <a:ext cx="634829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8" idx="6"/>
            <a:endCxn id="49" idx="2"/>
          </p:cNvCxnSpPr>
          <p:nvPr/>
        </p:nvCxnSpPr>
        <p:spPr>
          <a:xfrm>
            <a:off x="1605227" y="5798125"/>
            <a:ext cx="624984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8" idx="1"/>
            <a:endCxn id="47" idx="5"/>
          </p:cNvCxnSpPr>
          <p:nvPr/>
        </p:nvCxnSpPr>
        <p:spPr>
          <a:xfrm flipH="1" flipV="1">
            <a:off x="950608" y="5193180"/>
            <a:ext cx="309718" cy="462082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5" idx="3"/>
            <a:endCxn id="47" idx="7"/>
          </p:cNvCxnSpPr>
          <p:nvPr/>
        </p:nvCxnSpPr>
        <p:spPr>
          <a:xfrm flipH="1">
            <a:off x="950608" y="4499326"/>
            <a:ext cx="309718" cy="408129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9" idx="7"/>
            <a:endCxn id="50" idx="3"/>
          </p:cNvCxnSpPr>
          <p:nvPr/>
        </p:nvCxnSpPr>
        <p:spPr>
          <a:xfrm flipV="1">
            <a:off x="2575112" y="5193180"/>
            <a:ext cx="353819" cy="462082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0" idx="1"/>
            <a:endCxn id="46" idx="5"/>
          </p:cNvCxnSpPr>
          <p:nvPr/>
        </p:nvCxnSpPr>
        <p:spPr>
          <a:xfrm flipH="1" flipV="1">
            <a:off x="2584957" y="4499326"/>
            <a:ext cx="343974" cy="408129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8" idx="0"/>
            <a:endCxn id="45" idx="4"/>
          </p:cNvCxnSpPr>
          <p:nvPr/>
        </p:nvCxnSpPr>
        <p:spPr>
          <a:xfrm flipV="1">
            <a:off x="1403189" y="4558502"/>
            <a:ext cx="0" cy="1037584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9" idx="0"/>
            <a:endCxn id="46" idx="4"/>
          </p:cNvCxnSpPr>
          <p:nvPr/>
        </p:nvCxnSpPr>
        <p:spPr>
          <a:xfrm flipV="1">
            <a:off x="2432250" y="4558502"/>
            <a:ext cx="9845" cy="1037584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48" idx="7"/>
            <a:endCxn id="46" idx="3"/>
          </p:cNvCxnSpPr>
          <p:nvPr/>
        </p:nvCxnSpPr>
        <p:spPr>
          <a:xfrm flipV="1">
            <a:off x="1546051" y="4499326"/>
            <a:ext cx="753181" cy="1155936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48" idx="7"/>
            <a:endCxn id="50" idx="2"/>
          </p:cNvCxnSpPr>
          <p:nvPr/>
        </p:nvCxnSpPr>
        <p:spPr>
          <a:xfrm flipV="1">
            <a:off x="1546051" y="5050318"/>
            <a:ext cx="1323704" cy="604944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653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959254" y="4193803"/>
            <a:ext cx="3711749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1959252" y="3732589"/>
            <a:ext cx="1220841" cy="264321"/>
            <a:chOff x="1959252" y="3732589"/>
            <a:chExt cx="1220841" cy="264321"/>
          </a:xfrm>
        </p:grpSpPr>
        <p:sp>
          <p:nvSpPr>
            <p:cNvPr id="6" name="Arc 5"/>
            <p:cNvSpPr/>
            <p:nvPr/>
          </p:nvSpPr>
          <p:spPr>
            <a:xfrm>
              <a:off x="2904420" y="3732589"/>
              <a:ext cx="275673" cy="264320"/>
            </a:xfrm>
            <a:prstGeom prst="arc">
              <a:avLst>
                <a:gd name="adj1" fmla="val 16200000"/>
                <a:gd name="adj2" fmla="val 5472457"/>
              </a:avLst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1959252" y="3870882"/>
              <a:ext cx="1220841" cy="1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Left Bracket 8"/>
            <p:cNvSpPr/>
            <p:nvPr/>
          </p:nvSpPr>
          <p:spPr>
            <a:xfrm>
              <a:off x="1959252" y="3732590"/>
              <a:ext cx="118146" cy="264320"/>
            </a:xfrm>
            <a:prstGeom prst="leftBracket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352660" y="3294400"/>
            <a:ext cx="2490910" cy="264321"/>
            <a:chOff x="2293999" y="1794685"/>
            <a:chExt cx="2490910" cy="264321"/>
          </a:xfrm>
        </p:grpSpPr>
        <p:sp>
          <p:nvSpPr>
            <p:cNvPr id="14" name="Arc 13"/>
            <p:cNvSpPr/>
            <p:nvPr/>
          </p:nvSpPr>
          <p:spPr>
            <a:xfrm>
              <a:off x="4509236" y="1794685"/>
              <a:ext cx="275673" cy="264320"/>
            </a:xfrm>
            <a:prstGeom prst="arc">
              <a:avLst>
                <a:gd name="adj1" fmla="val 16200000"/>
                <a:gd name="adj2" fmla="val 5472457"/>
              </a:avLst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V="1">
              <a:off x="2293999" y="1932978"/>
              <a:ext cx="2490910" cy="2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Left Bracket 15"/>
            <p:cNvSpPr/>
            <p:nvPr/>
          </p:nvSpPr>
          <p:spPr>
            <a:xfrm>
              <a:off x="2293999" y="1794686"/>
              <a:ext cx="118146" cy="264320"/>
            </a:xfrm>
            <a:prstGeom prst="leftBracket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77398" y="1606154"/>
            <a:ext cx="1220841" cy="264321"/>
            <a:chOff x="1959252" y="3732589"/>
            <a:chExt cx="1220841" cy="264321"/>
          </a:xfrm>
        </p:grpSpPr>
        <p:sp>
          <p:nvSpPr>
            <p:cNvPr id="18" name="Arc 17"/>
            <p:cNvSpPr/>
            <p:nvPr/>
          </p:nvSpPr>
          <p:spPr>
            <a:xfrm>
              <a:off x="2904420" y="3732589"/>
              <a:ext cx="275673" cy="264320"/>
            </a:xfrm>
            <a:prstGeom prst="arc">
              <a:avLst>
                <a:gd name="adj1" fmla="val 16200000"/>
                <a:gd name="adj2" fmla="val 5472457"/>
              </a:avLst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V="1">
              <a:off x="1959252" y="3870882"/>
              <a:ext cx="1220841" cy="1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Left Bracket 19"/>
            <p:cNvSpPr/>
            <p:nvPr/>
          </p:nvSpPr>
          <p:spPr>
            <a:xfrm>
              <a:off x="1959252" y="3732590"/>
              <a:ext cx="118146" cy="264320"/>
            </a:xfrm>
            <a:prstGeom prst="leftBracket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298239" y="2063179"/>
            <a:ext cx="1220841" cy="264321"/>
            <a:chOff x="1959252" y="3732589"/>
            <a:chExt cx="1220841" cy="264321"/>
          </a:xfrm>
        </p:grpSpPr>
        <p:sp>
          <p:nvSpPr>
            <p:cNvPr id="22" name="Arc 21"/>
            <p:cNvSpPr/>
            <p:nvPr/>
          </p:nvSpPr>
          <p:spPr>
            <a:xfrm>
              <a:off x="2904420" y="3732589"/>
              <a:ext cx="275673" cy="264320"/>
            </a:xfrm>
            <a:prstGeom prst="arc">
              <a:avLst>
                <a:gd name="adj1" fmla="val 16200000"/>
                <a:gd name="adj2" fmla="val 5472457"/>
              </a:avLst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 flipV="1">
              <a:off x="1959252" y="3870882"/>
              <a:ext cx="1220841" cy="1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Left Bracket 23"/>
            <p:cNvSpPr/>
            <p:nvPr/>
          </p:nvSpPr>
          <p:spPr>
            <a:xfrm>
              <a:off x="1959252" y="3732590"/>
              <a:ext cx="118146" cy="264320"/>
            </a:xfrm>
            <a:prstGeom prst="leftBracket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066188" y="2494095"/>
            <a:ext cx="1220841" cy="264321"/>
            <a:chOff x="1959252" y="3732589"/>
            <a:chExt cx="1220841" cy="264321"/>
          </a:xfrm>
        </p:grpSpPr>
        <p:sp>
          <p:nvSpPr>
            <p:cNvPr id="26" name="Arc 25"/>
            <p:cNvSpPr/>
            <p:nvPr/>
          </p:nvSpPr>
          <p:spPr>
            <a:xfrm>
              <a:off x="2904420" y="3732589"/>
              <a:ext cx="275673" cy="264320"/>
            </a:xfrm>
            <a:prstGeom prst="arc">
              <a:avLst>
                <a:gd name="adj1" fmla="val 16200000"/>
                <a:gd name="adj2" fmla="val 5472457"/>
              </a:avLst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/>
            <p:nvPr/>
          </p:nvCxnSpPr>
          <p:spPr>
            <a:xfrm flipV="1">
              <a:off x="1959252" y="3870882"/>
              <a:ext cx="1220841" cy="1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Left Bracket 27"/>
            <p:cNvSpPr/>
            <p:nvPr/>
          </p:nvSpPr>
          <p:spPr>
            <a:xfrm>
              <a:off x="1959252" y="3732590"/>
              <a:ext cx="118146" cy="264320"/>
            </a:xfrm>
            <a:prstGeom prst="leftBracket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731441" y="2897918"/>
            <a:ext cx="1220841" cy="264321"/>
            <a:chOff x="1959252" y="3732589"/>
            <a:chExt cx="1220841" cy="264321"/>
          </a:xfrm>
        </p:grpSpPr>
        <p:sp>
          <p:nvSpPr>
            <p:cNvPr id="30" name="Arc 29"/>
            <p:cNvSpPr/>
            <p:nvPr/>
          </p:nvSpPr>
          <p:spPr>
            <a:xfrm>
              <a:off x="2904420" y="3732589"/>
              <a:ext cx="275673" cy="264320"/>
            </a:xfrm>
            <a:prstGeom prst="arc">
              <a:avLst>
                <a:gd name="adj1" fmla="val 16200000"/>
                <a:gd name="adj2" fmla="val 5472457"/>
              </a:avLst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1959252" y="3870882"/>
              <a:ext cx="1220841" cy="1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Left Bracket 31"/>
            <p:cNvSpPr/>
            <p:nvPr/>
          </p:nvSpPr>
          <p:spPr>
            <a:xfrm>
              <a:off x="1959252" y="3732590"/>
              <a:ext cx="118146" cy="264320"/>
            </a:xfrm>
            <a:prstGeom prst="leftBracket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5671003" y="3977219"/>
            <a:ext cx="708875" cy="379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535898" y="3681162"/>
            <a:ext cx="285520" cy="379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535898" y="3248027"/>
            <a:ext cx="28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535898" y="2846491"/>
            <a:ext cx="28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535898" y="2447722"/>
            <a:ext cx="28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535898" y="2016806"/>
            <a:ext cx="28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535898" y="1554728"/>
            <a:ext cx="285520" cy="379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264939" y="1107324"/>
            <a:ext cx="85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Flights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347944" y="1612286"/>
            <a:ext cx="1220841" cy="264321"/>
            <a:chOff x="1959252" y="3732589"/>
            <a:chExt cx="1220841" cy="264321"/>
          </a:xfrm>
        </p:grpSpPr>
        <p:sp>
          <p:nvSpPr>
            <p:cNvPr id="44" name="Arc 43"/>
            <p:cNvSpPr/>
            <p:nvPr/>
          </p:nvSpPr>
          <p:spPr>
            <a:xfrm>
              <a:off x="2904420" y="3732589"/>
              <a:ext cx="275673" cy="264320"/>
            </a:xfrm>
            <a:prstGeom prst="arc">
              <a:avLst>
                <a:gd name="adj1" fmla="val 16200000"/>
                <a:gd name="adj2" fmla="val 5472457"/>
              </a:avLst>
            </a:prstGeom>
            <a:ln w="127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/>
            <p:nvPr/>
          </p:nvCxnSpPr>
          <p:spPr>
            <a:xfrm flipV="1">
              <a:off x="1959252" y="3870882"/>
              <a:ext cx="1220841" cy="1"/>
            </a:xfrm>
            <a:prstGeom prst="line">
              <a:avLst/>
            </a:prstGeom>
            <a:ln w="127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Left Bracket 45"/>
            <p:cNvSpPr/>
            <p:nvPr/>
          </p:nvSpPr>
          <p:spPr>
            <a:xfrm>
              <a:off x="1959252" y="3732590"/>
              <a:ext cx="118146" cy="264320"/>
            </a:xfrm>
            <a:prstGeom prst="leftBracket">
              <a:avLst/>
            </a:prstGeom>
            <a:ln w="127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224671" y="3294399"/>
            <a:ext cx="1220841" cy="264321"/>
            <a:chOff x="1959252" y="3732589"/>
            <a:chExt cx="1220841" cy="264321"/>
          </a:xfrm>
        </p:grpSpPr>
        <p:sp>
          <p:nvSpPr>
            <p:cNvPr id="48" name="Arc 47"/>
            <p:cNvSpPr/>
            <p:nvPr/>
          </p:nvSpPr>
          <p:spPr>
            <a:xfrm>
              <a:off x="2904420" y="3732589"/>
              <a:ext cx="275673" cy="264320"/>
            </a:xfrm>
            <a:prstGeom prst="arc">
              <a:avLst>
                <a:gd name="adj1" fmla="val 16200000"/>
                <a:gd name="adj2" fmla="val 5472457"/>
              </a:avLst>
            </a:prstGeom>
            <a:ln w="127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/>
            <p:nvPr/>
          </p:nvCxnSpPr>
          <p:spPr>
            <a:xfrm flipV="1">
              <a:off x="1959252" y="3870882"/>
              <a:ext cx="1220841" cy="1"/>
            </a:xfrm>
            <a:prstGeom prst="line">
              <a:avLst/>
            </a:prstGeom>
            <a:ln w="127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Left Bracket 49"/>
            <p:cNvSpPr/>
            <p:nvPr/>
          </p:nvSpPr>
          <p:spPr>
            <a:xfrm>
              <a:off x="1959252" y="3732590"/>
              <a:ext cx="118146" cy="264320"/>
            </a:xfrm>
            <a:prstGeom prst="leftBracket">
              <a:avLst/>
            </a:prstGeom>
            <a:ln w="127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Arc 51"/>
          <p:cNvSpPr/>
          <p:nvPr/>
        </p:nvSpPr>
        <p:spPr>
          <a:xfrm>
            <a:off x="5533167" y="2904052"/>
            <a:ext cx="275673" cy="264320"/>
          </a:xfrm>
          <a:prstGeom prst="arc">
            <a:avLst>
              <a:gd name="adj1" fmla="val 16200000"/>
              <a:gd name="adj2" fmla="val 5472457"/>
            </a:avLst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>
            <a:off x="3731441" y="3036212"/>
            <a:ext cx="2067553" cy="0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Left Bracket 53"/>
          <p:cNvSpPr/>
          <p:nvPr/>
        </p:nvSpPr>
        <p:spPr>
          <a:xfrm>
            <a:off x="3731441" y="2897918"/>
            <a:ext cx="118146" cy="264320"/>
          </a:xfrm>
          <a:prstGeom prst="leftBracket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611042" y="447735"/>
            <a:ext cx="2033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186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890337" y="2570212"/>
            <a:ext cx="424340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3229322" y="1628563"/>
            <a:ext cx="2490910" cy="264321"/>
            <a:chOff x="2293999" y="1794685"/>
            <a:chExt cx="2490910" cy="264321"/>
          </a:xfrm>
        </p:grpSpPr>
        <p:sp>
          <p:nvSpPr>
            <p:cNvPr id="14" name="Arc 13"/>
            <p:cNvSpPr/>
            <p:nvPr/>
          </p:nvSpPr>
          <p:spPr>
            <a:xfrm>
              <a:off x="4509236" y="1794685"/>
              <a:ext cx="275673" cy="264320"/>
            </a:xfrm>
            <a:prstGeom prst="arc">
              <a:avLst>
                <a:gd name="adj1" fmla="val 16200000"/>
                <a:gd name="adj2" fmla="val 5472457"/>
              </a:avLst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V="1">
              <a:off x="2293999" y="1932978"/>
              <a:ext cx="2490910" cy="2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Left Bracket 15"/>
            <p:cNvSpPr/>
            <p:nvPr/>
          </p:nvSpPr>
          <p:spPr>
            <a:xfrm>
              <a:off x="2293999" y="1794686"/>
              <a:ext cx="118146" cy="264320"/>
            </a:xfrm>
            <a:prstGeom prst="leftBracket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08481" y="733852"/>
            <a:ext cx="1220841" cy="264321"/>
            <a:chOff x="1959252" y="3732589"/>
            <a:chExt cx="1220841" cy="264321"/>
          </a:xfrm>
        </p:grpSpPr>
        <p:sp>
          <p:nvSpPr>
            <p:cNvPr id="18" name="Arc 17"/>
            <p:cNvSpPr/>
            <p:nvPr/>
          </p:nvSpPr>
          <p:spPr>
            <a:xfrm>
              <a:off x="2904420" y="3732589"/>
              <a:ext cx="275673" cy="264320"/>
            </a:xfrm>
            <a:prstGeom prst="arc">
              <a:avLst>
                <a:gd name="adj1" fmla="val 16200000"/>
                <a:gd name="adj2" fmla="val 5472457"/>
              </a:avLst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V="1">
              <a:off x="1959252" y="3870882"/>
              <a:ext cx="1220841" cy="1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Left Bracket 19"/>
            <p:cNvSpPr/>
            <p:nvPr/>
          </p:nvSpPr>
          <p:spPr>
            <a:xfrm>
              <a:off x="1959252" y="3732590"/>
              <a:ext cx="118146" cy="264320"/>
            </a:xfrm>
            <a:prstGeom prst="leftBracket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559829" y="1197010"/>
            <a:ext cx="1220841" cy="264321"/>
            <a:chOff x="1959252" y="3732589"/>
            <a:chExt cx="1220841" cy="264321"/>
          </a:xfrm>
        </p:grpSpPr>
        <p:sp>
          <p:nvSpPr>
            <p:cNvPr id="22" name="Arc 21"/>
            <p:cNvSpPr/>
            <p:nvPr/>
          </p:nvSpPr>
          <p:spPr>
            <a:xfrm>
              <a:off x="2904420" y="3732589"/>
              <a:ext cx="275673" cy="264320"/>
            </a:xfrm>
            <a:prstGeom prst="arc">
              <a:avLst>
                <a:gd name="adj1" fmla="val 16200000"/>
                <a:gd name="adj2" fmla="val 5472457"/>
              </a:avLst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 flipV="1">
              <a:off x="1959252" y="3870882"/>
              <a:ext cx="1220841" cy="1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Left Bracket 23"/>
            <p:cNvSpPr/>
            <p:nvPr/>
          </p:nvSpPr>
          <p:spPr>
            <a:xfrm>
              <a:off x="1959252" y="3732590"/>
              <a:ext cx="118146" cy="264320"/>
            </a:xfrm>
            <a:prstGeom prst="leftBracket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780670" y="2025615"/>
            <a:ext cx="1220841" cy="264321"/>
            <a:chOff x="1959252" y="3732589"/>
            <a:chExt cx="1220841" cy="264321"/>
          </a:xfrm>
        </p:grpSpPr>
        <p:sp>
          <p:nvSpPr>
            <p:cNvPr id="30" name="Arc 29"/>
            <p:cNvSpPr/>
            <p:nvPr/>
          </p:nvSpPr>
          <p:spPr>
            <a:xfrm>
              <a:off x="2904420" y="3732589"/>
              <a:ext cx="275673" cy="264320"/>
            </a:xfrm>
            <a:prstGeom prst="arc">
              <a:avLst>
                <a:gd name="adj1" fmla="val 16200000"/>
                <a:gd name="adj2" fmla="val 5472457"/>
              </a:avLst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1959252" y="3870882"/>
              <a:ext cx="1220841" cy="1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Left Bracket 31"/>
            <p:cNvSpPr/>
            <p:nvPr/>
          </p:nvSpPr>
          <p:spPr>
            <a:xfrm>
              <a:off x="1959252" y="3732590"/>
              <a:ext cx="118146" cy="264320"/>
            </a:xfrm>
            <a:prstGeom prst="leftBracket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222352" y="2353628"/>
            <a:ext cx="708875" cy="379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66981" y="1974189"/>
            <a:ext cx="285520" cy="379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466981" y="1575420"/>
            <a:ext cx="28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466981" y="1144504"/>
            <a:ext cx="28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466981" y="682426"/>
            <a:ext cx="285520" cy="379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196022" y="235022"/>
            <a:ext cx="85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Flights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008481" y="3599582"/>
            <a:ext cx="4125261" cy="1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486671" y="3871941"/>
            <a:ext cx="28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486671" y="3409863"/>
            <a:ext cx="285520" cy="379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1978945" y="4076854"/>
            <a:ext cx="4154797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1978945" y="4476625"/>
            <a:ext cx="4154797" cy="313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486671" y="4292272"/>
            <a:ext cx="28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196022" y="3040145"/>
            <a:ext cx="85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Gate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2008481" y="3467421"/>
            <a:ext cx="1220841" cy="264321"/>
            <a:chOff x="1959252" y="3732589"/>
            <a:chExt cx="1220841" cy="264321"/>
          </a:xfrm>
        </p:grpSpPr>
        <p:sp>
          <p:nvSpPr>
            <p:cNvPr id="65" name="Arc 64"/>
            <p:cNvSpPr/>
            <p:nvPr/>
          </p:nvSpPr>
          <p:spPr>
            <a:xfrm>
              <a:off x="2904420" y="3732589"/>
              <a:ext cx="275673" cy="264320"/>
            </a:xfrm>
            <a:prstGeom prst="arc">
              <a:avLst>
                <a:gd name="adj1" fmla="val 16200000"/>
                <a:gd name="adj2" fmla="val 5472457"/>
              </a:avLst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/>
            <p:nvPr/>
          </p:nvCxnSpPr>
          <p:spPr>
            <a:xfrm flipV="1">
              <a:off x="1959252" y="3870882"/>
              <a:ext cx="1220841" cy="1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Left Bracket 66"/>
            <p:cNvSpPr/>
            <p:nvPr/>
          </p:nvSpPr>
          <p:spPr>
            <a:xfrm>
              <a:off x="1959252" y="3732590"/>
              <a:ext cx="118146" cy="264320"/>
            </a:xfrm>
            <a:prstGeom prst="leftBracket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780670" y="3456533"/>
            <a:ext cx="1220841" cy="264321"/>
            <a:chOff x="1959252" y="3732589"/>
            <a:chExt cx="1220841" cy="264321"/>
          </a:xfrm>
        </p:grpSpPr>
        <p:sp>
          <p:nvSpPr>
            <p:cNvPr id="69" name="Arc 68"/>
            <p:cNvSpPr/>
            <p:nvPr/>
          </p:nvSpPr>
          <p:spPr>
            <a:xfrm>
              <a:off x="2904420" y="3732589"/>
              <a:ext cx="275673" cy="264320"/>
            </a:xfrm>
            <a:prstGeom prst="arc">
              <a:avLst>
                <a:gd name="adj1" fmla="val 16200000"/>
                <a:gd name="adj2" fmla="val 5472457"/>
              </a:avLst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/>
            <p:cNvCxnSpPr/>
            <p:nvPr/>
          </p:nvCxnSpPr>
          <p:spPr>
            <a:xfrm flipV="1">
              <a:off x="1959252" y="3870882"/>
              <a:ext cx="1220841" cy="1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Left Bracket 70"/>
            <p:cNvSpPr/>
            <p:nvPr/>
          </p:nvSpPr>
          <p:spPr>
            <a:xfrm>
              <a:off x="1959252" y="3732590"/>
              <a:ext cx="118146" cy="264320"/>
            </a:xfrm>
            <a:prstGeom prst="leftBracket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2559829" y="3944693"/>
            <a:ext cx="1220841" cy="264321"/>
            <a:chOff x="1959252" y="3732589"/>
            <a:chExt cx="1220841" cy="264321"/>
          </a:xfrm>
        </p:grpSpPr>
        <p:sp>
          <p:nvSpPr>
            <p:cNvPr id="73" name="Arc 72"/>
            <p:cNvSpPr/>
            <p:nvPr/>
          </p:nvSpPr>
          <p:spPr>
            <a:xfrm>
              <a:off x="2904420" y="3732589"/>
              <a:ext cx="275673" cy="264320"/>
            </a:xfrm>
            <a:prstGeom prst="arc">
              <a:avLst>
                <a:gd name="adj1" fmla="val 16200000"/>
                <a:gd name="adj2" fmla="val 5472457"/>
              </a:avLst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/>
            <p:cNvCxnSpPr/>
            <p:nvPr/>
          </p:nvCxnSpPr>
          <p:spPr>
            <a:xfrm flipV="1">
              <a:off x="1959252" y="3870882"/>
              <a:ext cx="1220841" cy="1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Left Bracket 74"/>
            <p:cNvSpPr/>
            <p:nvPr/>
          </p:nvSpPr>
          <p:spPr>
            <a:xfrm>
              <a:off x="1959252" y="3732590"/>
              <a:ext cx="118146" cy="264320"/>
            </a:xfrm>
            <a:prstGeom prst="leftBracket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229322" y="4344464"/>
            <a:ext cx="2490910" cy="264321"/>
            <a:chOff x="2293999" y="1794685"/>
            <a:chExt cx="2490910" cy="264321"/>
          </a:xfrm>
        </p:grpSpPr>
        <p:sp>
          <p:nvSpPr>
            <p:cNvPr id="77" name="Arc 76"/>
            <p:cNvSpPr/>
            <p:nvPr/>
          </p:nvSpPr>
          <p:spPr>
            <a:xfrm>
              <a:off x="4509236" y="1794685"/>
              <a:ext cx="275673" cy="264320"/>
            </a:xfrm>
            <a:prstGeom prst="arc">
              <a:avLst>
                <a:gd name="adj1" fmla="val 16200000"/>
                <a:gd name="adj2" fmla="val 5472457"/>
              </a:avLst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/>
            <p:cNvCxnSpPr/>
            <p:nvPr/>
          </p:nvCxnSpPr>
          <p:spPr>
            <a:xfrm flipV="1">
              <a:off x="2293999" y="1932978"/>
              <a:ext cx="2490910" cy="2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Left Bracket 78"/>
            <p:cNvSpPr/>
            <p:nvPr/>
          </p:nvSpPr>
          <p:spPr>
            <a:xfrm>
              <a:off x="2293999" y="1794686"/>
              <a:ext cx="118146" cy="264320"/>
            </a:xfrm>
            <a:prstGeom prst="leftBracket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3" name="Straight Arrow Connector 102"/>
          <p:cNvCxnSpPr/>
          <p:nvPr/>
        </p:nvCxnSpPr>
        <p:spPr>
          <a:xfrm>
            <a:off x="2008481" y="5331974"/>
            <a:ext cx="4125261" cy="1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486671" y="5604333"/>
            <a:ext cx="28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1486671" y="5142255"/>
            <a:ext cx="285520" cy="379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1978945" y="5809246"/>
            <a:ext cx="4154797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196022" y="4772537"/>
            <a:ext cx="85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Gate</a:t>
            </a:r>
            <a:endParaRPr lang="en-US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2008481" y="5199813"/>
            <a:ext cx="1220841" cy="264321"/>
            <a:chOff x="1959252" y="3732589"/>
            <a:chExt cx="1220841" cy="264321"/>
          </a:xfrm>
        </p:grpSpPr>
        <p:sp>
          <p:nvSpPr>
            <p:cNvPr id="111" name="Arc 110"/>
            <p:cNvSpPr/>
            <p:nvPr/>
          </p:nvSpPr>
          <p:spPr>
            <a:xfrm>
              <a:off x="2904420" y="3732589"/>
              <a:ext cx="275673" cy="264320"/>
            </a:xfrm>
            <a:prstGeom prst="arc">
              <a:avLst>
                <a:gd name="adj1" fmla="val 16200000"/>
                <a:gd name="adj2" fmla="val 5472457"/>
              </a:avLst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Connector 111"/>
            <p:cNvCxnSpPr/>
            <p:nvPr/>
          </p:nvCxnSpPr>
          <p:spPr>
            <a:xfrm flipV="1">
              <a:off x="1959252" y="3870882"/>
              <a:ext cx="1220841" cy="1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Left Bracket 112"/>
            <p:cNvSpPr/>
            <p:nvPr/>
          </p:nvSpPr>
          <p:spPr>
            <a:xfrm>
              <a:off x="1959252" y="3732590"/>
              <a:ext cx="118146" cy="264320"/>
            </a:xfrm>
            <a:prstGeom prst="leftBracket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3780670" y="5677084"/>
            <a:ext cx="1220841" cy="264321"/>
            <a:chOff x="1959252" y="3732589"/>
            <a:chExt cx="1220841" cy="264321"/>
          </a:xfrm>
        </p:grpSpPr>
        <p:sp>
          <p:nvSpPr>
            <p:cNvPr id="115" name="Arc 114"/>
            <p:cNvSpPr/>
            <p:nvPr/>
          </p:nvSpPr>
          <p:spPr>
            <a:xfrm>
              <a:off x="2904420" y="3732589"/>
              <a:ext cx="275673" cy="264320"/>
            </a:xfrm>
            <a:prstGeom prst="arc">
              <a:avLst>
                <a:gd name="adj1" fmla="val 16200000"/>
                <a:gd name="adj2" fmla="val 5472457"/>
              </a:avLst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Connector 115"/>
            <p:cNvCxnSpPr/>
            <p:nvPr/>
          </p:nvCxnSpPr>
          <p:spPr>
            <a:xfrm flipV="1">
              <a:off x="1959252" y="3870882"/>
              <a:ext cx="1220841" cy="1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Left Bracket 116"/>
            <p:cNvSpPr/>
            <p:nvPr/>
          </p:nvSpPr>
          <p:spPr>
            <a:xfrm>
              <a:off x="1959252" y="3732590"/>
              <a:ext cx="118146" cy="264320"/>
            </a:xfrm>
            <a:prstGeom prst="leftBracket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2559829" y="5677085"/>
            <a:ext cx="1220841" cy="264321"/>
            <a:chOff x="1959252" y="3732589"/>
            <a:chExt cx="1220841" cy="264321"/>
          </a:xfrm>
        </p:grpSpPr>
        <p:sp>
          <p:nvSpPr>
            <p:cNvPr id="119" name="Arc 118"/>
            <p:cNvSpPr/>
            <p:nvPr/>
          </p:nvSpPr>
          <p:spPr>
            <a:xfrm>
              <a:off x="2904420" y="3732589"/>
              <a:ext cx="275673" cy="264320"/>
            </a:xfrm>
            <a:prstGeom prst="arc">
              <a:avLst>
                <a:gd name="adj1" fmla="val 16200000"/>
                <a:gd name="adj2" fmla="val 5472457"/>
              </a:avLst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/>
            <p:nvPr/>
          </p:nvCxnSpPr>
          <p:spPr>
            <a:xfrm flipV="1">
              <a:off x="1959252" y="3870882"/>
              <a:ext cx="1220841" cy="1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Left Bracket 120"/>
            <p:cNvSpPr/>
            <p:nvPr/>
          </p:nvSpPr>
          <p:spPr>
            <a:xfrm>
              <a:off x="1959252" y="3732590"/>
              <a:ext cx="118146" cy="264320"/>
            </a:xfrm>
            <a:prstGeom prst="leftBracket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3229322" y="5199812"/>
            <a:ext cx="2490910" cy="264321"/>
            <a:chOff x="2293999" y="1794685"/>
            <a:chExt cx="2490910" cy="264321"/>
          </a:xfrm>
        </p:grpSpPr>
        <p:sp>
          <p:nvSpPr>
            <p:cNvPr id="123" name="Arc 122"/>
            <p:cNvSpPr/>
            <p:nvPr/>
          </p:nvSpPr>
          <p:spPr>
            <a:xfrm>
              <a:off x="4509236" y="1794685"/>
              <a:ext cx="275673" cy="264320"/>
            </a:xfrm>
            <a:prstGeom prst="arc">
              <a:avLst>
                <a:gd name="adj1" fmla="val 16200000"/>
                <a:gd name="adj2" fmla="val 5472457"/>
              </a:avLst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" name="Straight Connector 123"/>
            <p:cNvCxnSpPr/>
            <p:nvPr/>
          </p:nvCxnSpPr>
          <p:spPr>
            <a:xfrm flipV="1">
              <a:off x="2293999" y="1932978"/>
              <a:ext cx="2490910" cy="2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Left Bracket 124"/>
            <p:cNvSpPr/>
            <p:nvPr/>
          </p:nvSpPr>
          <p:spPr>
            <a:xfrm>
              <a:off x="2293999" y="1794686"/>
              <a:ext cx="118146" cy="264320"/>
            </a:xfrm>
            <a:prstGeom prst="leftBracket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6" name="TextBox 125"/>
          <p:cNvSpPr txBox="1"/>
          <p:nvPr/>
        </p:nvSpPr>
        <p:spPr>
          <a:xfrm>
            <a:off x="2456452" y="3355402"/>
            <a:ext cx="285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A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253048" y="3355402"/>
            <a:ext cx="285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D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032409" y="3832561"/>
            <a:ext cx="285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B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262688" y="4234550"/>
            <a:ext cx="285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C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2456452" y="5061314"/>
            <a:ext cx="285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A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253048" y="5538586"/>
            <a:ext cx="285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D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3032409" y="5538473"/>
            <a:ext cx="285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B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262688" y="5069405"/>
            <a:ext cx="285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C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6931227" y="364521"/>
            <a:ext cx="2033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Counter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559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559828" y="3459560"/>
            <a:ext cx="270750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2559828" y="871912"/>
            <a:ext cx="1693425" cy="270454"/>
            <a:chOff x="2559828" y="871912"/>
            <a:chExt cx="1693425" cy="270454"/>
          </a:xfrm>
        </p:grpSpPr>
        <p:sp>
          <p:nvSpPr>
            <p:cNvPr id="18" name="Arc 17"/>
            <p:cNvSpPr/>
            <p:nvPr/>
          </p:nvSpPr>
          <p:spPr>
            <a:xfrm>
              <a:off x="3977580" y="878046"/>
              <a:ext cx="275673" cy="264320"/>
            </a:xfrm>
            <a:prstGeom prst="arc">
              <a:avLst>
                <a:gd name="adj1" fmla="val 16200000"/>
                <a:gd name="adj2" fmla="val 5472457"/>
              </a:avLst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V="1">
              <a:off x="2559828" y="1010205"/>
              <a:ext cx="1680558" cy="1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Left Bracket 19"/>
            <p:cNvSpPr/>
            <p:nvPr/>
          </p:nvSpPr>
          <p:spPr>
            <a:xfrm>
              <a:off x="2559828" y="871912"/>
              <a:ext cx="118146" cy="264320"/>
            </a:xfrm>
            <a:prstGeom prst="leftBracket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385979" y="1234775"/>
            <a:ext cx="1220841" cy="264321"/>
            <a:chOff x="1959252" y="3732589"/>
            <a:chExt cx="1220841" cy="264321"/>
          </a:xfrm>
        </p:grpSpPr>
        <p:sp>
          <p:nvSpPr>
            <p:cNvPr id="22" name="Arc 21"/>
            <p:cNvSpPr/>
            <p:nvPr/>
          </p:nvSpPr>
          <p:spPr>
            <a:xfrm>
              <a:off x="2904420" y="3732589"/>
              <a:ext cx="275673" cy="264320"/>
            </a:xfrm>
            <a:prstGeom prst="arc">
              <a:avLst>
                <a:gd name="adj1" fmla="val 16200000"/>
                <a:gd name="adj2" fmla="val 5472457"/>
              </a:avLst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 flipV="1">
              <a:off x="1959252" y="3870882"/>
              <a:ext cx="1220841" cy="1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Left Bracket 23"/>
            <p:cNvSpPr/>
            <p:nvPr/>
          </p:nvSpPr>
          <p:spPr>
            <a:xfrm>
              <a:off x="1959252" y="3732590"/>
              <a:ext cx="118146" cy="264320"/>
            </a:xfrm>
            <a:prstGeom prst="leftBracket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700641" y="3068170"/>
            <a:ext cx="1220841" cy="264321"/>
            <a:chOff x="1959252" y="3732589"/>
            <a:chExt cx="1220841" cy="264321"/>
          </a:xfrm>
        </p:grpSpPr>
        <p:sp>
          <p:nvSpPr>
            <p:cNvPr id="26" name="Arc 25"/>
            <p:cNvSpPr/>
            <p:nvPr/>
          </p:nvSpPr>
          <p:spPr>
            <a:xfrm>
              <a:off x="2904420" y="3732589"/>
              <a:ext cx="275673" cy="264320"/>
            </a:xfrm>
            <a:prstGeom prst="arc">
              <a:avLst>
                <a:gd name="adj1" fmla="val 16200000"/>
                <a:gd name="adj2" fmla="val 5472457"/>
              </a:avLst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/>
            <p:nvPr/>
          </p:nvCxnSpPr>
          <p:spPr>
            <a:xfrm flipV="1">
              <a:off x="1959252" y="3870882"/>
              <a:ext cx="1220841" cy="1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Left Bracket 27"/>
            <p:cNvSpPr/>
            <p:nvPr/>
          </p:nvSpPr>
          <p:spPr>
            <a:xfrm>
              <a:off x="1959252" y="3732590"/>
              <a:ext cx="118146" cy="264320"/>
            </a:xfrm>
            <a:prstGeom prst="leftBracket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165324" y="2041162"/>
            <a:ext cx="1220841" cy="264321"/>
            <a:chOff x="1959252" y="3732589"/>
            <a:chExt cx="1220841" cy="264321"/>
          </a:xfrm>
        </p:grpSpPr>
        <p:sp>
          <p:nvSpPr>
            <p:cNvPr id="30" name="Arc 29"/>
            <p:cNvSpPr/>
            <p:nvPr/>
          </p:nvSpPr>
          <p:spPr>
            <a:xfrm>
              <a:off x="2904420" y="3732589"/>
              <a:ext cx="275673" cy="264320"/>
            </a:xfrm>
            <a:prstGeom prst="arc">
              <a:avLst>
                <a:gd name="adj1" fmla="val 16200000"/>
                <a:gd name="adj2" fmla="val 5472457"/>
              </a:avLst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1959252" y="3870882"/>
              <a:ext cx="1220841" cy="1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Left Bracket 31"/>
            <p:cNvSpPr/>
            <p:nvPr/>
          </p:nvSpPr>
          <p:spPr>
            <a:xfrm>
              <a:off x="1959252" y="3732590"/>
              <a:ext cx="118146" cy="264320"/>
            </a:xfrm>
            <a:prstGeom prst="leftBracket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5346100" y="3269840"/>
            <a:ext cx="708875" cy="379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611042" y="447735"/>
            <a:ext cx="2033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Claim 1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487228" y="1626495"/>
            <a:ext cx="699074" cy="272838"/>
            <a:chOff x="3504951" y="1713480"/>
            <a:chExt cx="699074" cy="272838"/>
          </a:xfrm>
        </p:grpSpPr>
        <p:sp>
          <p:nvSpPr>
            <p:cNvPr id="53" name="Arc 52"/>
            <p:cNvSpPr/>
            <p:nvPr/>
          </p:nvSpPr>
          <p:spPr>
            <a:xfrm>
              <a:off x="3928352" y="1721998"/>
              <a:ext cx="275673" cy="264320"/>
            </a:xfrm>
            <a:prstGeom prst="arc">
              <a:avLst>
                <a:gd name="adj1" fmla="val 16200000"/>
                <a:gd name="adj2" fmla="val 5472457"/>
              </a:avLst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>
            <a:xfrm flipV="1">
              <a:off x="3504951" y="1851774"/>
              <a:ext cx="699074" cy="1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Left Bracket 54"/>
            <p:cNvSpPr/>
            <p:nvPr/>
          </p:nvSpPr>
          <p:spPr>
            <a:xfrm>
              <a:off x="3504951" y="1713480"/>
              <a:ext cx="118146" cy="264320"/>
            </a:xfrm>
            <a:prstGeom prst="leftBracket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6" name="Straight Arrow Connector 55"/>
          <p:cNvCxnSpPr/>
          <p:nvPr/>
        </p:nvCxnSpPr>
        <p:spPr>
          <a:xfrm flipV="1">
            <a:off x="3640680" y="809198"/>
            <a:ext cx="0" cy="286954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2559828" y="809198"/>
            <a:ext cx="0" cy="286954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ight Brace 2"/>
          <p:cNvSpPr/>
          <p:nvPr/>
        </p:nvSpPr>
        <p:spPr>
          <a:xfrm flipH="1">
            <a:off x="2108009" y="871910"/>
            <a:ext cx="383975" cy="2587649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4115414" y="3206463"/>
            <a:ext cx="600576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444516" y="1986318"/>
            <a:ext cx="6634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k</a:t>
            </a:r>
            <a:r>
              <a:rPr lang="en-US" sz="1500" dirty="0" smtClean="0"/>
              <a:t> jobs</a:t>
            </a:r>
            <a:endParaRPr lang="en-US" sz="1500" dirty="0"/>
          </a:p>
        </p:txBody>
      </p:sp>
      <p:sp>
        <p:nvSpPr>
          <p:cNvPr id="64" name="TextBox 63"/>
          <p:cNvSpPr txBox="1"/>
          <p:nvPr/>
        </p:nvSpPr>
        <p:spPr>
          <a:xfrm>
            <a:off x="4715991" y="3009325"/>
            <a:ext cx="5513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Job j</a:t>
            </a:r>
            <a:endParaRPr lang="en-US" sz="1500" dirty="0"/>
          </a:p>
        </p:txBody>
      </p:sp>
      <p:sp>
        <p:nvSpPr>
          <p:cNvPr id="65" name="TextBox 64"/>
          <p:cNvSpPr txBox="1"/>
          <p:nvPr/>
        </p:nvSpPr>
        <p:spPr>
          <a:xfrm>
            <a:off x="2299998" y="3649279"/>
            <a:ext cx="5196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0000"/>
                </a:solidFill>
              </a:rPr>
              <a:t>t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385979" y="3649279"/>
            <a:ext cx="5196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rgbClr val="FF0000"/>
                </a:solidFill>
              </a:rPr>
              <a:t>x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559828" y="2282732"/>
            <a:ext cx="108085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accent1"/>
                </a:solidFill>
              </a:rPr>
              <a:t>…</a:t>
            </a:r>
          </a:p>
          <a:p>
            <a:pPr algn="ctr"/>
            <a:r>
              <a:rPr lang="en-US" sz="1500" dirty="0" smtClean="0">
                <a:solidFill>
                  <a:schemeClr val="accent1"/>
                </a:solidFill>
              </a:rPr>
              <a:t>…</a:t>
            </a:r>
          </a:p>
          <a:p>
            <a:pPr algn="ctr"/>
            <a:r>
              <a:rPr lang="en-US" sz="1500" dirty="0" smtClean="0">
                <a:solidFill>
                  <a:schemeClr val="accent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23868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057708" y="1744447"/>
            <a:ext cx="3711749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2077398" y="1606154"/>
            <a:ext cx="1220841" cy="264321"/>
            <a:chOff x="1959252" y="3732589"/>
            <a:chExt cx="1220841" cy="264321"/>
          </a:xfrm>
        </p:grpSpPr>
        <p:sp>
          <p:nvSpPr>
            <p:cNvPr id="18" name="Arc 17"/>
            <p:cNvSpPr/>
            <p:nvPr/>
          </p:nvSpPr>
          <p:spPr>
            <a:xfrm>
              <a:off x="2904420" y="3732589"/>
              <a:ext cx="275673" cy="264320"/>
            </a:xfrm>
            <a:prstGeom prst="arc">
              <a:avLst>
                <a:gd name="adj1" fmla="val 16200000"/>
                <a:gd name="adj2" fmla="val 5472457"/>
              </a:avLst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V="1">
              <a:off x="1959252" y="3870882"/>
              <a:ext cx="1220841" cy="1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Left Bracket 19"/>
            <p:cNvSpPr/>
            <p:nvPr/>
          </p:nvSpPr>
          <p:spPr>
            <a:xfrm>
              <a:off x="1959252" y="3732590"/>
              <a:ext cx="118146" cy="264320"/>
            </a:xfrm>
            <a:prstGeom prst="leftBracket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298239" y="1612287"/>
            <a:ext cx="1220841" cy="264321"/>
            <a:chOff x="1959252" y="3732589"/>
            <a:chExt cx="1220841" cy="264321"/>
          </a:xfrm>
        </p:grpSpPr>
        <p:sp>
          <p:nvSpPr>
            <p:cNvPr id="22" name="Arc 21"/>
            <p:cNvSpPr/>
            <p:nvPr/>
          </p:nvSpPr>
          <p:spPr>
            <a:xfrm>
              <a:off x="2904420" y="3732589"/>
              <a:ext cx="275673" cy="264320"/>
            </a:xfrm>
            <a:prstGeom prst="arc">
              <a:avLst>
                <a:gd name="adj1" fmla="val 16200000"/>
                <a:gd name="adj2" fmla="val 5472457"/>
              </a:avLst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 flipV="1">
              <a:off x="1959252" y="3870882"/>
              <a:ext cx="1220841" cy="1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Left Bracket 23"/>
            <p:cNvSpPr/>
            <p:nvPr/>
          </p:nvSpPr>
          <p:spPr>
            <a:xfrm>
              <a:off x="1959252" y="3732590"/>
              <a:ext cx="118146" cy="264320"/>
            </a:xfrm>
            <a:prstGeom prst="leftBracket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519080" y="1606155"/>
            <a:ext cx="1220841" cy="264321"/>
            <a:chOff x="1959252" y="3732589"/>
            <a:chExt cx="1220841" cy="264321"/>
          </a:xfrm>
        </p:grpSpPr>
        <p:sp>
          <p:nvSpPr>
            <p:cNvPr id="26" name="Arc 25"/>
            <p:cNvSpPr/>
            <p:nvPr/>
          </p:nvSpPr>
          <p:spPr>
            <a:xfrm>
              <a:off x="2904420" y="3732589"/>
              <a:ext cx="275673" cy="264320"/>
            </a:xfrm>
            <a:prstGeom prst="arc">
              <a:avLst>
                <a:gd name="adj1" fmla="val 16200000"/>
                <a:gd name="adj2" fmla="val 5472457"/>
              </a:avLst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/>
            <p:nvPr/>
          </p:nvCxnSpPr>
          <p:spPr>
            <a:xfrm flipV="1">
              <a:off x="1959252" y="3870882"/>
              <a:ext cx="1220841" cy="1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Left Bracket 27"/>
            <p:cNvSpPr/>
            <p:nvPr/>
          </p:nvSpPr>
          <p:spPr>
            <a:xfrm>
              <a:off x="1959252" y="3732590"/>
              <a:ext cx="118146" cy="264320"/>
            </a:xfrm>
            <a:prstGeom prst="leftBracket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535898" y="2016806"/>
            <a:ext cx="28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535898" y="1554728"/>
            <a:ext cx="285520" cy="379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264939" y="1107324"/>
            <a:ext cx="85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Gate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028172" y="2221719"/>
            <a:ext cx="3711749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028172" y="2621803"/>
            <a:ext cx="3711749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535898" y="2437137"/>
            <a:ext cx="28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210108" y="4013437"/>
            <a:ext cx="3711749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2229798" y="3875144"/>
            <a:ext cx="1220841" cy="264321"/>
            <a:chOff x="1959252" y="3732589"/>
            <a:chExt cx="1220841" cy="264321"/>
          </a:xfrm>
        </p:grpSpPr>
        <p:sp>
          <p:nvSpPr>
            <p:cNvPr id="48" name="Arc 47"/>
            <p:cNvSpPr/>
            <p:nvPr/>
          </p:nvSpPr>
          <p:spPr>
            <a:xfrm>
              <a:off x="2904420" y="3732589"/>
              <a:ext cx="275673" cy="264320"/>
            </a:xfrm>
            <a:prstGeom prst="arc">
              <a:avLst>
                <a:gd name="adj1" fmla="val 16200000"/>
                <a:gd name="adj2" fmla="val 5472457"/>
              </a:avLst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/>
            <p:nvPr/>
          </p:nvCxnSpPr>
          <p:spPr>
            <a:xfrm flipV="1">
              <a:off x="1959252" y="3870882"/>
              <a:ext cx="1220841" cy="1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Left Bracket 49"/>
            <p:cNvSpPr/>
            <p:nvPr/>
          </p:nvSpPr>
          <p:spPr>
            <a:xfrm>
              <a:off x="1959252" y="3732590"/>
              <a:ext cx="118146" cy="264320"/>
            </a:xfrm>
            <a:prstGeom prst="leftBracket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450639" y="4358548"/>
            <a:ext cx="1220841" cy="264321"/>
            <a:chOff x="1959252" y="3732589"/>
            <a:chExt cx="1220841" cy="264321"/>
          </a:xfrm>
        </p:grpSpPr>
        <p:sp>
          <p:nvSpPr>
            <p:cNvPr id="52" name="Arc 51"/>
            <p:cNvSpPr/>
            <p:nvPr/>
          </p:nvSpPr>
          <p:spPr>
            <a:xfrm>
              <a:off x="2904420" y="3732589"/>
              <a:ext cx="275673" cy="264320"/>
            </a:xfrm>
            <a:prstGeom prst="arc">
              <a:avLst>
                <a:gd name="adj1" fmla="val 16200000"/>
                <a:gd name="adj2" fmla="val 5472457"/>
              </a:avLst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/>
            <p:nvPr/>
          </p:nvCxnSpPr>
          <p:spPr>
            <a:xfrm flipV="1">
              <a:off x="1959252" y="3870882"/>
              <a:ext cx="1220841" cy="1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Left Bracket 53"/>
            <p:cNvSpPr/>
            <p:nvPr/>
          </p:nvSpPr>
          <p:spPr>
            <a:xfrm>
              <a:off x="1959252" y="3732590"/>
              <a:ext cx="118146" cy="264320"/>
            </a:xfrm>
            <a:prstGeom prst="leftBracket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671480" y="4752187"/>
            <a:ext cx="1220841" cy="264321"/>
            <a:chOff x="1959252" y="3732589"/>
            <a:chExt cx="1220841" cy="264321"/>
          </a:xfrm>
        </p:grpSpPr>
        <p:sp>
          <p:nvSpPr>
            <p:cNvPr id="56" name="Arc 55"/>
            <p:cNvSpPr/>
            <p:nvPr/>
          </p:nvSpPr>
          <p:spPr>
            <a:xfrm>
              <a:off x="2904420" y="3732589"/>
              <a:ext cx="275673" cy="264320"/>
            </a:xfrm>
            <a:prstGeom prst="arc">
              <a:avLst>
                <a:gd name="adj1" fmla="val 16200000"/>
                <a:gd name="adj2" fmla="val 5472457"/>
              </a:avLst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/>
            <p:nvPr/>
          </p:nvCxnSpPr>
          <p:spPr>
            <a:xfrm flipV="1">
              <a:off x="1959252" y="3870882"/>
              <a:ext cx="1220841" cy="1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Left Bracket 57"/>
            <p:cNvSpPr/>
            <p:nvPr/>
          </p:nvSpPr>
          <p:spPr>
            <a:xfrm>
              <a:off x="1959252" y="3732590"/>
              <a:ext cx="118146" cy="264320"/>
            </a:xfrm>
            <a:prstGeom prst="leftBracket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688298" y="4285796"/>
            <a:ext cx="28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688298" y="3823718"/>
            <a:ext cx="285520" cy="379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417339" y="3376314"/>
            <a:ext cx="85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Gate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2180572" y="4490709"/>
            <a:ext cx="3711749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2180572" y="4890793"/>
            <a:ext cx="3711749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688298" y="4706127"/>
            <a:ext cx="28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6611042" y="447735"/>
            <a:ext cx="2033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Extreme slacks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183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050186" y="715526"/>
            <a:ext cx="3711749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020650" y="1060637"/>
            <a:ext cx="1220841" cy="264321"/>
            <a:chOff x="1959252" y="3732589"/>
            <a:chExt cx="1220841" cy="264321"/>
          </a:xfrm>
        </p:grpSpPr>
        <p:sp>
          <p:nvSpPr>
            <p:cNvPr id="18" name="Arc 17"/>
            <p:cNvSpPr/>
            <p:nvPr/>
          </p:nvSpPr>
          <p:spPr>
            <a:xfrm>
              <a:off x="2904420" y="3732589"/>
              <a:ext cx="275673" cy="264320"/>
            </a:xfrm>
            <a:prstGeom prst="arc">
              <a:avLst>
                <a:gd name="adj1" fmla="val 16200000"/>
                <a:gd name="adj2" fmla="val 5472457"/>
              </a:avLst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V="1">
              <a:off x="1959252" y="3870882"/>
              <a:ext cx="1220841" cy="1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Left Bracket 19"/>
            <p:cNvSpPr/>
            <p:nvPr/>
          </p:nvSpPr>
          <p:spPr>
            <a:xfrm>
              <a:off x="1959252" y="3732590"/>
              <a:ext cx="118146" cy="264320"/>
            </a:xfrm>
            <a:prstGeom prst="leftBracket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974299" y="1055715"/>
            <a:ext cx="693901" cy="264321"/>
            <a:chOff x="6192814" y="1963530"/>
            <a:chExt cx="693901" cy="264321"/>
          </a:xfrm>
        </p:grpSpPr>
        <p:sp>
          <p:nvSpPr>
            <p:cNvPr id="22" name="Arc 21"/>
            <p:cNvSpPr/>
            <p:nvPr/>
          </p:nvSpPr>
          <p:spPr>
            <a:xfrm>
              <a:off x="6611042" y="1963530"/>
              <a:ext cx="275673" cy="264320"/>
            </a:xfrm>
            <a:prstGeom prst="arc">
              <a:avLst>
                <a:gd name="adj1" fmla="val 16200000"/>
                <a:gd name="adj2" fmla="val 5472457"/>
              </a:avLst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 flipV="1">
              <a:off x="6192814" y="2101824"/>
              <a:ext cx="689184" cy="1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Left Bracket 23"/>
            <p:cNvSpPr/>
            <p:nvPr/>
          </p:nvSpPr>
          <p:spPr>
            <a:xfrm>
              <a:off x="6192814" y="1963531"/>
              <a:ext cx="118146" cy="264320"/>
            </a:xfrm>
            <a:prstGeom prst="leftBracket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053537" y="583367"/>
            <a:ext cx="1220841" cy="264321"/>
            <a:chOff x="1959252" y="3732589"/>
            <a:chExt cx="1220841" cy="264321"/>
          </a:xfrm>
        </p:grpSpPr>
        <p:sp>
          <p:nvSpPr>
            <p:cNvPr id="26" name="Arc 25"/>
            <p:cNvSpPr/>
            <p:nvPr/>
          </p:nvSpPr>
          <p:spPr>
            <a:xfrm>
              <a:off x="2904420" y="3732589"/>
              <a:ext cx="275673" cy="264320"/>
            </a:xfrm>
            <a:prstGeom prst="arc">
              <a:avLst>
                <a:gd name="adj1" fmla="val 16200000"/>
                <a:gd name="adj2" fmla="val 5472457"/>
              </a:avLst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/>
            <p:nvPr/>
          </p:nvCxnSpPr>
          <p:spPr>
            <a:xfrm flipV="1">
              <a:off x="1959252" y="3870882"/>
              <a:ext cx="1220841" cy="1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Left Bracket 27"/>
            <p:cNvSpPr/>
            <p:nvPr/>
          </p:nvSpPr>
          <p:spPr>
            <a:xfrm>
              <a:off x="1959252" y="3732590"/>
              <a:ext cx="118146" cy="264320"/>
            </a:xfrm>
            <a:prstGeom prst="leftBracket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528376" y="987885"/>
            <a:ext cx="28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28376" y="525807"/>
            <a:ext cx="285520" cy="379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57417" y="78403"/>
            <a:ext cx="85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Gate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020650" y="1192798"/>
            <a:ext cx="3711749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611042" y="447735"/>
            <a:ext cx="2033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2243643" y="577233"/>
            <a:ext cx="398948" cy="264321"/>
            <a:chOff x="5203137" y="2489642"/>
            <a:chExt cx="398948" cy="264321"/>
          </a:xfrm>
        </p:grpSpPr>
        <p:sp>
          <p:nvSpPr>
            <p:cNvPr id="66" name="Arc 65"/>
            <p:cNvSpPr/>
            <p:nvPr/>
          </p:nvSpPr>
          <p:spPr>
            <a:xfrm>
              <a:off x="5326412" y="2489642"/>
              <a:ext cx="275673" cy="264320"/>
            </a:xfrm>
            <a:prstGeom prst="arc">
              <a:avLst>
                <a:gd name="adj1" fmla="val 16200000"/>
                <a:gd name="adj2" fmla="val 5472457"/>
              </a:avLst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/>
            <p:cNvCxnSpPr/>
            <p:nvPr/>
          </p:nvCxnSpPr>
          <p:spPr>
            <a:xfrm flipV="1">
              <a:off x="5203137" y="2627936"/>
              <a:ext cx="398948" cy="1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Left Bracket 67"/>
            <p:cNvSpPr/>
            <p:nvPr/>
          </p:nvSpPr>
          <p:spPr>
            <a:xfrm>
              <a:off x="5203137" y="2489643"/>
              <a:ext cx="118146" cy="264320"/>
            </a:xfrm>
            <a:prstGeom prst="leftBracket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362987" y="589500"/>
            <a:ext cx="398948" cy="264321"/>
            <a:chOff x="5203137" y="2489642"/>
            <a:chExt cx="398948" cy="264321"/>
          </a:xfrm>
        </p:grpSpPr>
        <p:sp>
          <p:nvSpPr>
            <p:cNvPr id="70" name="Arc 69"/>
            <p:cNvSpPr/>
            <p:nvPr/>
          </p:nvSpPr>
          <p:spPr>
            <a:xfrm>
              <a:off x="5326412" y="2489642"/>
              <a:ext cx="275673" cy="264320"/>
            </a:xfrm>
            <a:prstGeom prst="arc">
              <a:avLst>
                <a:gd name="adj1" fmla="val 16200000"/>
                <a:gd name="adj2" fmla="val 5472457"/>
              </a:avLst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/>
            <p:cNvCxnSpPr/>
            <p:nvPr/>
          </p:nvCxnSpPr>
          <p:spPr>
            <a:xfrm flipV="1">
              <a:off x="5203137" y="2627936"/>
              <a:ext cx="398948" cy="1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Left Bracket 71"/>
            <p:cNvSpPr/>
            <p:nvPr/>
          </p:nvSpPr>
          <p:spPr>
            <a:xfrm>
              <a:off x="5203137" y="2489643"/>
              <a:ext cx="118146" cy="264320"/>
            </a:xfrm>
            <a:prstGeom prst="leftBracket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2300357" y="476197"/>
            <a:ext cx="285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A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520787" y="482279"/>
            <a:ext cx="285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B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416933" y="476197"/>
            <a:ext cx="285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C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497540" y="917216"/>
            <a:ext cx="285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D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161157" y="922138"/>
            <a:ext cx="285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E</a:t>
            </a:r>
            <a:endParaRPr lang="en-US" sz="1200" dirty="0">
              <a:solidFill>
                <a:schemeClr val="accent1"/>
              </a:solidFill>
            </a:endParaRPr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1050186" y="2034979"/>
            <a:ext cx="3711749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1020650" y="2380090"/>
            <a:ext cx="1220841" cy="264321"/>
            <a:chOff x="1959252" y="3732589"/>
            <a:chExt cx="1220841" cy="264321"/>
          </a:xfrm>
        </p:grpSpPr>
        <p:sp>
          <p:nvSpPr>
            <p:cNvPr id="122" name="Arc 121"/>
            <p:cNvSpPr/>
            <p:nvPr/>
          </p:nvSpPr>
          <p:spPr>
            <a:xfrm>
              <a:off x="2904420" y="3732589"/>
              <a:ext cx="275673" cy="264320"/>
            </a:xfrm>
            <a:prstGeom prst="arc">
              <a:avLst>
                <a:gd name="adj1" fmla="val 16200000"/>
                <a:gd name="adj2" fmla="val 5472457"/>
              </a:avLst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" name="Straight Connector 122"/>
            <p:cNvCxnSpPr/>
            <p:nvPr/>
          </p:nvCxnSpPr>
          <p:spPr>
            <a:xfrm flipV="1">
              <a:off x="1959252" y="3870882"/>
              <a:ext cx="1220841" cy="1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Left Bracket 123"/>
            <p:cNvSpPr/>
            <p:nvPr/>
          </p:nvSpPr>
          <p:spPr>
            <a:xfrm>
              <a:off x="1959252" y="3732590"/>
              <a:ext cx="118146" cy="264320"/>
            </a:xfrm>
            <a:prstGeom prst="leftBracket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3974299" y="2375168"/>
            <a:ext cx="693901" cy="264321"/>
            <a:chOff x="6192814" y="1963530"/>
            <a:chExt cx="693901" cy="264321"/>
          </a:xfrm>
        </p:grpSpPr>
        <p:sp>
          <p:nvSpPr>
            <p:cNvPr id="126" name="Arc 125"/>
            <p:cNvSpPr/>
            <p:nvPr/>
          </p:nvSpPr>
          <p:spPr>
            <a:xfrm>
              <a:off x="6611042" y="1963530"/>
              <a:ext cx="275673" cy="264320"/>
            </a:xfrm>
            <a:prstGeom prst="arc">
              <a:avLst>
                <a:gd name="adj1" fmla="val 16200000"/>
                <a:gd name="adj2" fmla="val 5472457"/>
              </a:avLst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Connector 126"/>
            <p:cNvCxnSpPr/>
            <p:nvPr/>
          </p:nvCxnSpPr>
          <p:spPr>
            <a:xfrm flipV="1">
              <a:off x="6192814" y="2101824"/>
              <a:ext cx="689184" cy="1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Left Bracket 127"/>
            <p:cNvSpPr/>
            <p:nvPr/>
          </p:nvSpPr>
          <p:spPr>
            <a:xfrm>
              <a:off x="6192814" y="1963531"/>
              <a:ext cx="118146" cy="264320"/>
            </a:xfrm>
            <a:prstGeom prst="leftBracket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053537" y="1902820"/>
            <a:ext cx="1220841" cy="264321"/>
            <a:chOff x="1959252" y="3732589"/>
            <a:chExt cx="1220841" cy="264321"/>
          </a:xfrm>
        </p:grpSpPr>
        <p:sp>
          <p:nvSpPr>
            <p:cNvPr id="130" name="Arc 129"/>
            <p:cNvSpPr/>
            <p:nvPr/>
          </p:nvSpPr>
          <p:spPr>
            <a:xfrm>
              <a:off x="2904420" y="3732589"/>
              <a:ext cx="275673" cy="264320"/>
            </a:xfrm>
            <a:prstGeom prst="arc">
              <a:avLst>
                <a:gd name="adj1" fmla="val 16200000"/>
                <a:gd name="adj2" fmla="val 5472457"/>
              </a:avLst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1" name="Straight Connector 130"/>
            <p:cNvCxnSpPr/>
            <p:nvPr/>
          </p:nvCxnSpPr>
          <p:spPr>
            <a:xfrm flipV="1">
              <a:off x="1959252" y="3870882"/>
              <a:ext cx="1220841" cy="1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Left Bracket 131"/>
            <p:cNvSpPr/>
            <p:nvPr/>
          </p:nvSpPr>
          <p:spPr>
            <a:xfrm>
              <a:off x="1959252" y="3732590"/>
              <a:ext cx="118146" cy="264320"/>
            </a:xfrm>
            <a:prstGeom prst="leftBracket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528376" y="2307338"/>
            <a:ext cx="28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528376" y="1845260"/>
            <a:ext cx="285520" cy="379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257417" y="1397856"/>
            <a:ext cx="85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Gate</a:t>
            </a:r>
            <a:endParaRPr lang="en-US" dirty="0"/>
          </a:p>
        </p:txBody>
      </p:sp>
      <p:cxnSp>
        <p:nvCxnSpPr>
          <p:cNvPr id="136" name="Straight Arrow Connector 135"/>
          <p:cNvCxnSpPr/>
          <p:nvPr/>
        </p:nvCxnSpPr>
        <p:spPr>
          <a:xfrm>
            <a:off x="1020650" y="2512251"/>
            <a:ext cx="3711749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/>
          <p:cNvGrpSpPr/>
          <p:nvPr/>
        </p:nvGrpSpPr>
        <p:grpSpPr>
          <a:xfrm>
            <a:off x="4362987" y="1908953"/>
            <a:ext cx="398948" cy="264321"/>
            <a:chOff x="5203137" y="2489642"/>
            <a:chExt cx="398948" cy="264321"/>
          </a:xfrm>
        </p:grpSpPr>
        <p:sp>
          <p:nvSpPr>
            <p:cNvPr id="142" name="Arc 141"/>
            <p:cNvSpPr/>
            <p:nvPr/>
          </p:nvSpPr>
          <p:spPr>
            <a:xfrm>
              <a:off x="5326412" y="2489642"/>
              <a:ext cx="275673" cy="264320"/>
            </a:xfrm>
            <a:prstGeom prst="arc">
              <a:avLst>
                <a:gd name="adj1" fmla="val 16200000"/>
                <a:gd name="adj2" fmla="val 5472457"/>
              </a:avLst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3" name="Straight Connector 142"/>
            <p:cNvCxnSpPr/>
            <p:nvPr/>
          </p:nvCxnSpPr>
          <p:spPr>
            <a:xfrm flipV="1">
              <a:off x="5203137" y="2627936"/>
              <a:ext cx="398948" cy="1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Left Bracket 143"/>
            <p:cNvSpPr/>
            <p:nvPr/>
          </p:nvSpPr>
          <p:spPr>
            <a:xfrm>
              <a:off x="5203137" y="2489643"/>
              <a:ext cx="118146" cy="264320"/>
            </a:xfrm>
            <a:prstGeom prst="leftBracket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2243643" y="1896685"/>
            <a:ext cx="1220841" cy="264321"/>
            <a:chOff x="1959252" y="3732589"/>
            <a:chExt cx="1220841" cy="264321"/>
          </a:xfrm>
        </p:grpSpPr>
        <p:sp>
          <p:nvSpPr>
            <p:cNvPr id="146" name="Arc 145"/>
            <p:cNvSpPr/>
            <p:nvPr/>
          </p:nvSpPr>
          <p:spPr>
            <a:xfrm>
              <a:off x="2904420" y="3732589"/>
              <a:ext cx="275673" cy="264320"/>
            </a:xfrm>
            <a:prstGeom prst="arc">
              <a:avLst>
                <a:gd name="adj1" fmla="val 16200000"/>
                <a:gd name="adj2" fmla="val 5472457"/>
              </a:avLst>
            </a:prstGeom>
            <a:ln w="127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" name="Straight Connector 146"/>
            <p:cNvCxnSpPr/>
            <p:nvPr/>
          </p:nvCxnSpPr>
          <p:spPr>
            <a:xfrm flipV="1">
              <a:off x="1959252" y="3870882"/>
              <a:ext cx="1220841" cy="1"/>
            </a:xfrm>
            <a:prstGeom prst="line">
              <a:avLst/>
            </a:prstGeom>
            <a:ln w="127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Left Bracket 147"/>
            <p:cNvSpPr/>
            <p:nvPr/>
          </p:nvSpPr>
          <p:spPr>
            <a:xfrm>
              <a:off x="1959252" y="3732590"/>
              <a:ext cx="118146" cy="264320"/>
            </a:xfrm>
            <a:prstGeom prst="leftBracket">
              <a:avLst/>
            </a:prstGeom>
            <a:ln w="127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3520787" y="1801732"/>
            <a:ext cx="285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B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4416933" y="1795650"/>
            <a:ext cx="285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C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1497540" y="2236669"/>
            <a:ext cx="285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D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4161157" y="2241591"/>
            <a:ext cx="285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E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2768017" y="1801732"/>
            <a:ext cx="285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A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155" name="Straight Arrow Connector 154"/>
          <p:cNvCxnSpPr/>
          <p:nvPr/>
        </p:nvCxnSpPr>
        <p:spPr>
          <a:xfrm>
            <a:off x="1050186" y="3395402"/>
            <a:ext cx="3711749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/>
          <p:cNvGrpSpPr/>
          <p:nvPr/>
        </p:nvGrpSpPr>
        <p:grpSpPr>
          <a:xfrm>
            <a:off x="1020650" y="3740513"/>
            <a:ext cx="1220841" cy="264321"/>
            <a:chOff x="1959252" y="3732589"/>
            <a:chExt cx="1220841" cy="264321"/>
          </a:xfrm>
        </p:grpSpPr>
        <p:sp>
          <p:nvSpPr>
            <p:cNvPr id="157" name="Arc 156"/>
            <p:cNvSpPr/>
            <p:nvPr/>
          </p:nvSpPr>
          <p:spPr>
            <a:xfrm>
              <a:off x="2904420" y="3732589"/>
              <a:ext cx="275673" cy="264320"/>
            </a:xfrm>
            <a:prstGeom prst="arc">
              <a:avLst>
                <a:gd name="adj1" fmla="val 16200000"/>
                <a:gd name="adj2" fmla="val 5472457"/>
              </a:avLst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8" name="Straight Connector 157"/>
            <p:cNvCxnSpPr/>
            <p:nvPr/>
          </p:nvCxnSpPr>
          <p:spPr>
            <a:xfrm flipV="1">
              <a:off x="1959252" y="3870882"/>
              <a:ext cx="1220841" cy="1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Left Bracket 158"/>
            <p:cNvSpPr/>
            <p:nvPr/>
          </p:nvSpPr>
          <p:spPr>
            <a:xfrm>
              <a:off x="1959252" y="3732590"/>
              <a:ext cx="118146" cy="264320"/>
            </a:xfrm>
            <a:prstGeom prst="leftBracket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3974299" y="3735591"/>
            <a:ext cx="693901" cy="264321"/>
            <a:chOff x="6192814" y="1963530"/>
            <a:chExt cx="693901" cy="264321"/>
          </a:xfrm>
        </p:grpSpPr>
        <p:sp>
          <p:nvSpPr>
            <p:cNvPr id="161" name="Arc 160"/>
            <p:cNvSpPr/>
            <p:nvPr/>
          </p:nvSpPr>
          <p:spPr>
            <a:xfrm>
              <a:off x="6611042" y="1963530"/>
              <a:ext cx="275673" cy="264320"/>
            </a:xfrm>
            <a:prstGeom prst="arc">
              <a:avLst>
                <a:gd name="adj1" fmla="val 16200000"/>
                <a:gd name="adj2" fmla="val 5472457"/>
              </a:avLst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2" name="Straight Connector 161"/>
            <p:cNvCxnSpPr/>
            <p:nvPr/>
          </p:nvCxnSpPr>
          <p:spPr>
            <a:xfrm flipV="1">
              <a:off x="6192814" y="2101824"/>
              <a:ext cx="689184" cy="1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Left Bracket 162"/>
            <p:cNvSpPr/>
            <p:nvPr/>
          </p:nvSpPr>
          <p:spPr>
            <a:xfrm>
              <a:off x="6192814" y="1963531"/>
              <a:ext cx="118146" cy="264320"/>
            </a:xfrm>
            <a:prstGeom prst="leftBracket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3053537" y="3263243"/>
            <a:ext cx="1220841" cy="264321"/>
            <a:chOff x="1959252" y="3732589"/>
            <a:chExt cx="1220841" cy="264321"/>
          </a:xfrm>
        </p:grpSpPr>
        <p:sp>
          <p:nvSpPr>
            <p:cNvPr id="165" name="Arc 164"/>
            <p:cNvSpPr/>
            <p:nvPr/>
          </p:nvSpPr>
          <p:spPr>
            <a:xfrm>
              <a:off x="2904420" y="3732589"/>
              <a:ext cx="275673" cy="264320"/>
            </a:xfrm>
            <a:prstGeom prst="arc">
              <a:avLst>
                <a:gd name="adj1" fmla="val 16200000"/>
                <a:gd name="adj2" fmla="val 5472457"/>
              </a:avLst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" name="Straight Connector 165"/>
            <p:cNvCxnSpPr/>
            <p:nvPr/>
          </p:nvCxnSpPr>
          <p:spPr>
            <a:xfrm flipV="1">
              <a:off x="1959252" y="3870882"/>
              <a:ext cx="1220841" cy="1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Left Bracket 166"/>
            <p:cNvSpPr/>
            <p:nvPr/>
          </p:nvSpPr>
          <p:spPr>
            <a:xfrm>
              <a:off x="1959252" y="3732590"/>
              <a:ext cx="118146" cy="264320"/>
            </a:xfrm>
            <a:prstGeom prst="leftBracket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8" name="TextBox 167"/>
          <p:cNvSpPr txBox="1"/>
          <p:nvPr/>
        </p:nvSpPr>
        <p:spPr>
          <a:xfrm>
            <a:off x="528376" y="3667761"/>
            <a:ext cx="28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528376" y="3205683"/>
            <a:ext cx="285520" cy="379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257417" y="2758279"/>
            <a:ext cx="85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Gate</a:t>
            </a:r>
            <a:endParaRPr lang="en-US" dirty="0"/>
          </a:p>
        </p:txBody>
      </p:sp>
      <p:cxnSp>
        <p:nvCxnSpPr>
          <p:cNvPr id="171" name="Straight Arrow Connector 170"/>
          <p:cNvCxnSpPr/>
          <p:nvPr/>
        </p:nvCxnSpPr>
        <p:spPr>
          <a:xfrm>
            <a:off x="1020650" y="3872674"/>
            <a:ext cx="3711749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2" name="Group 171"/>
          <p:cNvGrpSpPr/>
          <p:nvPr/>
        </p:nvGrpSpPr>
        <p:grpSpPr>
          <a:xfrm>
            <a:off x="4362987" y="3269376"/>
            <a:ext cx="398948" cy="264321"/>
            <a:chOff x="5203137" y="2489642"/>
            <a:chExt cx="398948" cy="264321"/>
          </a:xfrm>
        </p:grpSpPr>
        <p:sp>
          <p:nvSpPr>
            <p:cNvPr id="173" name="Arc 172"/>
            <p:cNvSpPr/>
            <p:nvPr/>
          </p:nvSpPr>
          <p:spPr>
            <a:xfrm>
              <a:off x="5326412" y="2489642"/>
              <a:ext cx="275673" cy="264320"/>
            </a:xfrm>
            <a:prstGeom prst="arc">
              <a:avLst>
                <a:gd name="adj1" fmla="val 16200000"/>
                <a:gd name="adj2" fmla="val 5472457"/>
              </a:avLst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4" name="Straight Connector 173"/>
            <p:cNvCxnSpPr/>
            <p:nvPr/>
          </p:nvCxnSpPr>
          <p:spPr>
            <a:xfrm flipV="1">
              <a:off x="5203137" y="2627936"/>
              <a:ext cx="398948" cy="1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Left Bracket 174"/>
            <p:cNvSpPr/>
            <p:nvPr/>
          </p:nvSpPr>
          <p:spPr>
            <a:xfrm>
              <a:off x="5203137" y="2489643"/>
              <a:ext cx="118146" cy="264320"/>
            </a:xfrm>
            <a:prstGeom prst="leftBracket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2243643" y="3733606"/>
            <a:ext cx="1220841" cy="264321"/>
            <a:chOff x="1959252" y="3732589"/>
            <a:chExt cx="1220841" cy="264321"/>
          </a:xfrm>
        </p:grpSpPr>
        <p:sp>
          <p:nvSpPr>
            <p:cNvPr id="177" name="Arc 176"/>
            <p:cNvSpPr/>
            <p:nvPr/>
          </p:nvSpPr>
          <p:spPr>
            <a:xfrm>
              <a:off x="2904420" y="3732589"/>
              <a:ext cx="275673" cy="264320"/>
            </a:xfrm>
            <a:prstGeom prst="arc">
              <a:avLst>
                <a:gd name="adj1" fmla="val 16200000"/>
                <a:gd name="adj2" fmla="val 5472457"/>
              </a:avLst>
            </a:prstGeom>
            <a:ln w="127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8" name="Straight Connector 177"/>
            <p:cNvCxnSpPr/>
            <p:nvPr/>
          </p:nvCxnSpPr>
          <p:spPr>
            <a:xfrm flipV="1">
              <a:off x="1959252" y="3870882"/>
              <a:ext cx="1220841" cy="1"/>
            </a:xfrm>
            <a:prstGeom prst="line">
              <a:avLst/>
            </a:prstGeom>
            <a:ln w="127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Left Bracket 178"/>
            <p:cNvSpPr/>
            <p:nvPr/>
          </p:nvSpPr>
          <p:spPr>
            <a:xfrm>
              <a:off x="1959252" y="3732590"/>
              <a:ext cx="118146" cy="264320"/>
            </a:xfrm>
            <a:prstGeom prst="leftBracket">
              <a:avLst/>
            </a:prstGeom>
            <a:ln w="127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0" name="TextBox 179"/>
          <p:cNvSpPr txBox="1"/>
          <p:nvPr/>
        </p:nvSpPr>
        <p:spPr>
          <a:xfrm>
            <a:off x="3520787" y="3162155"/>
            <a:ext cx="285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B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4416933" y="3156073"/>
            <a:ext cx="285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C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1497540" y="3597092"/>
            <a:ext cx="285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D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4161157" y="3602014"/>
            <a:ext cx="285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E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2768017" y="3638653"/>
            <a:ext cx="285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A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185" name="Straight Arrow Connector 184"/>
          <p:cNvCxnSpPr/>
          <p:nvPr/>
        </p:nvCxnSpPr>
        <p:spPr>
          <a:xfrm>
            <a:off x="1050186" y="4721568"/>
            <a:ext cx="3711749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6" name="Group 185"/>
          <p:cNvGrpSpPr/>
          <p:nvPr/>
        </p:nvGrpSpPr>
        <p:grpSpPr>
          <a:xfrm>
            <a:off x="1020650" y="5066679"/>
            <a:ext cx="1220841" cy="264321"/>
            <a:chOff x="1959252" y="3732589"/>
            <a:chExt cx="1220841" cy="264321"/>
          </a:xfrm>
        </p:grpSpPr>
        <p:sp>
          <p:nvSpPr>
            <p:cNvPr id="187" name="Arc 186"/>
            <p:cNvSpPr/>
            <p:nvPr/>
          </p:nvSpPr>
          <p:spPr>
            <a:xfrm>
              <a:off x="2904420" y="3732589"/>
              <a:ext cx="275673" cy="264320"/>
            </a:xfrm>
            <a:prstGeom prst="arc">
              <a:avLst>
                <a:gd name="adj1" fmla="val 16200000"/>
                <a:gd name="adj2" fmla="val 5472457"/>
              </a:avLst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8" name="Straight Connector 187"/>
            <p:cNvCxnSpPr/>
            <p:nvPr/>
          </p:nvCxnSpPr>
          <p:spPr>
            <a:xfrm flipV="1">
              <a:off x="1959252" y="3870882"/>
              <a:ext cx="1220841" cy="1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Left Bracket 188"/>
            <p:cNvSpPr/>
            <p:nvPr/>
          </p:nvSpPr>
          <p:spPr>
            <a:xfrm>
              <a:off x="1959252" y="3732590"/>
              <a:ext cx="118146" cy="264320"/>
            </a:xfrm>
            <a:prstGeom prst="leftBracket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3974299" y="5061757"/>
            <a:ext cx="693901" cy="264321"/>
            <a:chOff x="6192814" y="1963530"/>
            <a:chExt cx="693901" cy="264321"/>
          </a:xfrm>
        </p:grpSpPr>
        <p:sp>
          <p:nvSpPr>
            <p:cNvPr id="191" name="Arc 190"/>
            <p:cNvSpPr/>
            <p:nvPr/>
          </p:nvSpPr>
          <p:spPr>
            <a:xfrm>
              <a:off x="6611042" y="1963530"/>
              <a:ext cx="275673" cy="264320"/>
            </a:xfrm>
            <a:prstGeom prst="arc">
              <a:avLst>
                <a:gd name="adj1" fmla="val 16200000"/>
                <a:gd name="adj2" fmla="val 5472457"/>
              </a:avLst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2" name="Straight Connector 191"/>
            <p:cNvCxnSpPr/>
            <p:nvPr/>
          </p:nvCxnSpPr>
          <p:spPr>
            <a:xfrm flipV="1">
              <a:off x="6192814" y="2101824"/>
              <a:ext cx="689184" cy="1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Left Bracket 192"/>
            <p:cNvSpPr/>
            <p:nvPr/>
          </p:nvSpPr>
          <p:spPr>
            <a:xfrm>
              <a:off x="6192814" y="1963531"/>
              <a:ext cx="118146" cy="264320"/>
            </a:xfrm>
            <a:prstGeom prst="leftBracket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3059074" y="5063623"/>
            <a:ext cx="1220841" cy="264321"/>
            <a:chOff x="1959252" y="3732589"/>
            <a:chExt cx="1220841" cy="264321"/>
          </a:xfrm>
        </p:grpSpPr>
        <p:sp>
          <p:nvSpPr>
            <p:cNvPr id="195" name="Arc 194"/>
            <p:cNvSpPr/>
            <p:nvPr/>
          </p:nvSpPr>
          <p:spPr>
            <a:xfrm>
              <a:off x="2904420" y="3732589"/>
              <a:ext cx="275673" cy="264320"/>
            </a:xfrm>
            <a:prstGeom prst="arc">
              <a:avLst>
                <a:gd name="adj1" fmla="val 16200000"/>
                <a:gd name="adj2" fmla="val 5472457"/>
              </a:avLst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Straight Connector 195"/>
            <p:cNvCxnSpPr/>
            <p:nvPr/>
          </p:nvCxnSpPr>
          <p:spPr>
            <a:xfrm flipV="1">
              <a:off x="1959252" y="3870882"/>
              <a:ext cx="1220841" cy="1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Left Bracket 196"/>
            <p:cNvSpPr/>
            <p:nvPr/>
          </p:nvSpPr>
          <p:spPr>
            <a:xfrm>
              <a:off x="1959252" y="3732590"/>
              <a:ext cx="118146" cy="264320"/>
            </a:xfrm>
            <a:prstGeom prst="leftBracket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8" name="TextBox 197"/>
          <p:cNvSpPr txBox="1"/>
          <p:nvPr/>
        </p:nvSpPr>
        <p:spPr>
          <a:xfrm>
            <a:off x="528376" y="4993927"/>
            <a:ext cx="28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9" name="TextBox 198"/>
          <p:cNvSpPr txBox="1"/>
          <p:nvPr/>
        </p:nvSpPr>
        <p:spPr>
          <a:xfrm>
            <a:off x="528376" y="4531849"/>
            <a:ext cx="285520" cy="379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0" name="TextBox 199"/>
          <p:cNvSpPr txBox="1"/>
          <p:nvPr/>
        </p:nvSpPr>
        <p:spPr>
          <a:xfrm>
            <a:off x="257417" y="4084445"/>
            <a:ext cx="85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Gate</a:t>
            </a:r>
            <a:endParaRPr lang="en-US" dirty="0"/>
          </a:p>
        </p:txBody>
      </p:sp>
      <p:cxnSp>
        <p:nvCxnSpPr>
          <p:cNvPr id="201" name="Straight Arrow Connector 200"/>
          <p:cNvCxnSpPr/>
          <p:nvPr/>
        </p:nvCxnSpPr>
        <p:spPr>
          <a:xfrm>
            <a:off x="1020650" y="5198840"/>
            <a:ext cx="3711749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2" name="Group 201"/>
          <p:cNvGrpSpPr/>
          <p:nvPr/>
        </p:nvGrpSpPr>
        <p:grpSpPr>
          <a:xfrm>
            <a:off x="4362987" y="4595542"/>
            <a:ext cx="398948" cy="264321"/>
            <a:chOff x="5203137" y="2489642"/>
            <a:chExt cx="398948" cy="264321"/>
          </a:xfrm>
        </p:grpSpPr>
        <p:sp>
          <p:nvSpPr>
            <p:cNvPr id="203" name="Arc 202"/>
            <p:cNvSpPr/>
            <p:nvPr/>
          </p:nvSpPr>
          <p:spPr>
            <a:xfrm>
              <a:off x="5326412" y="2489642"/>
              <a:ext cx="275673" cy="264320"/>
            </a:xfrm>
            <a:prstGeom prst="arc">
              <a:avLst>
                <a:gd name="adj1" fmla="val 16200000"/>
                <a:gd name="adj2" fmla="val 5472457"/>
              </a:avLst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4" name="Straight Connector 203"/>
            <p:cNvCxnSpPr/>
            <p:nvPr/>
          </p:nvCxnSpPr>
          <p:spPr>
            <a:xfrm flipV="1">
              <a:off x="5203137" y="2627936"/>
              <a:ext cx="398948" cy="1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Left Bracket 204"/>
            <p:cNvSpPr/>
            <p:nvPr/>
          </p:nvSpPr>
          <p:spPr>
            <a:xfrm>
              <a:off x="5203137" y="2489643"/>
              <a:ext cx="118146" cy="264320"/>
            </a:xfrm>
            <a:prstGeom prst="leftBracket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2243643" y="4583274"/>
            <a:ext cx="1220841" cy="264321"/>
            <a:chOff x="1959252" y="3732589"/>
            <a:chExt cx="1220841" cy="264321"/>
          </a:xfrm>
        </p:grpSpPr>
        <p:sp>
          <p:nvSpPr>
            <p:cNvPr id="207" name="Arc 206"/>
            <p:cNvSpPr/>
            <p:nvPr/>
          </p:nvSpPr>
          <p:spPr>
            <a:xfrm>
              <a:off x="2904420" y="3732589"/>
              <a:ext cx="275673" cy="264320"/>
            </a:xfrm>
            <a:prstGeom prst="arc">
              <a:avLst>
                <a:gd name="adj1" fmla="val 16200000"/>
                <a:gd name="adj2" fmla="val 5472457"/>
              </a:avLst>
            </a:prstGeom>
            <a:ln w="127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8" name="Straight Connector 207"/>
            <p:cNvCxnSpPr/>
            <p:nvPr/>
          </p:nvCxnSpPr>
          <p:spPr>
            <a:xfrm flipV="1">
              <a:off x="1959252" y="3870882"/>
              <a:ext cx="1220841" cy="1"/>
            </a:xfrm>
            <a:prstGeom prst="line">
              <a:avLst/>
            </a:prstGeom>
            <a:ln w="127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Left Bracket 208"/>
            <p:cNvSpPr/>
            <p:nvPr/>
          </p:nvSpPr>
          <p:spPr>
            <a:xfrm>
              <a:off x="1959252" y="3732590"/>
              <a:ext cx="118146" cy="264320"/>
            </a:xfrm>
            <a:prstGeom prst="leftBracket">
              <a:avLst/>
            </a:prstGeom>
            <a:ln w="127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0" name="TextBox 209"/>
          <p:cNvSpPr txBox="1"/>
          <p:nvPr/>
        </p:nvSpPr>
        <p:spPr>
          <a:xfrm>
            <a:off x="3526324" y="4962535"/>
            <a:ext cx="285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B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16933" y="4482239"/>
            <a:ext cx="285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C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1497540" y="4923258"/>
            <a:ext cx="285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D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4161157" y="4928180"/>
            <a:ext cx="285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E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2768017" y="4488321"/>
            <a:ext cx="285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A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245" name="Straight Arrow Connector 244"/>
          <p:cNvCxnSpPr/>
          <p:nvPr/>
        </p:nvCxnSpPr>
        <p:spPr>
          <a:xfrm>
            <a:off x="1077261" y="6021632"/>
            <a:ext cx="3711749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6" name="Group 245"/>
          <p:cNvGrpSpPr/>
          <p:nvPr/>
        </p:nvGrpSpPr>
        <p:grpSpPr>
          <a:xfrm>
            <a:off x="1047725" y="6366743"/>
            <a:ext cx="1220841" cy="264321"/>
            <a:chOff x="1959252" y="3732589"/>
            <a:chExt cx="1220841" cy="264321"/>
          </a:xfrm>
        </p:grpSpPr>
        <p:sp>
          <p:nvSpPr>
            <p:cNvPr id="247" name="Arc 246"/>
            <p:cNvSpPr/>
            <p:nvPr/>
          </p:nvSpPr>
          <p:spPr>
            <a:xfrm>
              <a:off x="2904420" y="3732589"/>
              <a:ext cx="275673" cy="264320"/>
            </a:xfrm>
            <a:prstGeom prst="arc">
              <a:avLst>
                <a:gd name="adj1" fmla="val 16200000"/>
                <a:gd name="adj2" fmla="val 5472457"/>
              </a:avLst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8" name="Straight Connector 247"/>
            <p:cNvCxnSpPr/>
            <p:nvPr/>
          </p:nvCxnSpPr>
          <p:spPr>
            <a:xfrm flipV="1">
              <a:off x="1959252" y="3870882"/>
              <a:ext cx="1220841" cy="1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Left Bracket 248"/>
            <p:cNvSpPr/>
            <p:nvPr/>
          </p:nvSpPr>
          <p:spPr>
            <a:xfrm>
              <a:off x="1959252" y="3732590"/>
              <a:ext cx="118146" cy="264320"/>
            </a:xfrm>
            <a:prstGeom prst="leftBracket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4060444" y="6361821"/>
            <a:ext cx="693901" cy="264321"/>
            <a:chOff x="6192814" y="1963530"/>
            <a:chExt cx="693901" cy="264321"/>
          </a:xfrm>
        </p:grpSpPr>
        <p:sp>
          <p:nvSpPr>
            <p:cNvPr id="251" name="Arc 250"/>
            <p:cNvSpPr/>
            <p:nvPr/>
          </p:nvSpPr>
          <p:spPr>
            <a:xfrm>
              <a:off x="6611042" y="1963530"/>
              <a:ext cx="275673" cy="264320"/>
            </a:xfrm>
            <a:prstGeom prst="arc">
              <a:avLst>
                <a:gd name="adj1" fmla="val 16200000"/>
                <a:gd name="adj2" fmla="val 5472457"/>
              </a:avLst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2" name="Straight Connector 251"/>
            <p:cNvCxnSpPr/>
            <p:nvPr/>
          </p:nvCxnSpPr>
          <p:spPr>
            <a:xfrm flipV="1">
              <a:off x="6192814" y="2101824"/>
              <a:ext cx="689184" cy="1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Left Bracket 252"/>
            <p:cNvSpPr/>
            <p:nvPr/>
          </p:nvSpPr>
          <p:spPr>
            <a:xfrm>
              <a:off x="6192814" y="1963531"/>
              <a:ext cx="118146" cy="264320"/>
            </a:xfrm>
            <a:prstGeom prst="leftBracket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4" name="Group 253"/>
          <p:cNvGrpSpPr/>
          <p:nvPr/>
        </p:nvGrpSpPr>
        <p:grpSpPr>
          <a:xfrm>
            <a:off x="3502737" y="5889473"/>
            <a:ext cx="1220841" cy="264321"/>
            <a:chOff x="1959252" y="3732589"/>
            <a:chExt cx="1220841" cy="264321"/>
          </a:xfrm>
        </p:grpSpPr>
        <p:sp>
          <p:nvSpPr>
            <p:cNvPr id="255" name="Arc 254"/>
            <p:cNvSpPr/>
            <p:nvPr/>
          </p:nvSpPr>
          <p:spPr>
            <a:xfrm>
              <a:off x="2904420" y="3732589"/>
              <a:ext cx="275673" cy="264320"/>
            </a:xfrm>
            <a:prstGeom prst="arc">
              <a:avLst>
                <a:gd name="adj1" fmla="val 16200000"/>
                <a:gd name="adj2" fmla="val 5472457"/>
              </a:avLst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6" name="Straight Connector 255"/>
            <p:cNvCxnSpPr/>
            <p:nvPr/>
          </p:nvCxnSpPr>
          <p:spPr>
            <a:xfrm flipV="1">
              <a:off x="1959252" y="3870882"/>
              <a:ext cx="1220841" cy="1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Left Bracket 256"/>
            <p:cNvSpPr/>
            <p:nvPr/>
          </p:nvSpPr>
          <p:spPr>
            <a:xfrm>
              <a:off x="1959252" y="3732590"/>
              <a:ext cx="118146" cy="264320"/>
            </a:xfrm>
            <a:prstGeom prst="leftBracket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8" name="TextBox 257"/>
          <p:cNvSpPr txBox="1"/>
          <p:nvPr/>
        </p:nvSpPr>
        <p:spPr>
          <a:xfrm>
            <a:off x="555451" y="6293991"/>
            <a:ext cx="28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59" name="TextBox 258"/>
          <p:cNvSpPr txBox="1"/>
          <p:nvPr/>
        </p:nvSpPr>
        <p:spPr>
          <a:xfrm>
            <a:off x="555451" y="5831913"/>
            <a:ext cx="285520" cy="379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60" name="TextBox 259"/>
          <p:cNvSpPr txBox="1"/>
          <p:nvPr/>
        </p:nvSpPr>
        <p:spPr>
          <a:xfrm>
            <a:off x="284492" y="5384509"/>
            <a:ext cx="85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Gate</a:t>
            </a:r>
            <a:endParaRPr lang="en-US" dirty="0"/>
          </a:p>
        </p:txBody>
      </p:sp>
      <p:cxnSp>
        <p:nvCxnSpPr>
          <p:cNvPr id="261" name="Straight Arrow Connector 260"/>
          <p:cNvCxnSpPr/>
          <p:nvPr/>
        </p:nvCxnSpPr>
        <p:spPr>
          <a:xfrm>
            <a:off x="1047725" y="6498904"/>
            <a:ext cx="3711749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2" name="Group 261"/>
          <p:cNvGrpSpPr/>
          <p:nvPr/>
        </p:nvGrpSpPr>
        <p:grpSpPr>
          <a:xfrm>
            <a:off x="4390062" y="5895606"/>
            <a:ext cx="398948" cy="264321"/>
            <a:chOff x="5203137" y="2489642"/>
            <a:chExt cx="398948" cy="264321"/>
          </a:xfrm>
        </p:grpSpPr>
        <p:sp>
          <p:nvSpPr>
            <p:cNvPr id="263" name="Arc 262"/>
            <p:cNvSpPr/>
            <p:nvPr/>
          </p:nvSpPr>
          <p:spPr>
            <a:xfrm>
              <a:off x="5326412" y="2489642"/>
              <a:ext cx="275673" cy="264320"/>
            </a:xfrm>
            <a:prstGeom prst="arc">
              <a:avLst>
                <a:gd name="adj1" fmla="val 16200000"/>
                <a:gd name="adj2" fmla="val 5472457"/>
              </a:avLst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4" name="Straight Connector 263"/>
            <p:cNvCxnSpPr/>
            <p:nvPr/>
          </p:nvCxnSpPr>
          <p:spPr>
            <a:xfrm flipV="1">
              <a:off x="5203137" y="2627936"/>
              <a:ext cx="398948" cy="1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Left Bracket 264"/>
            <p:cNvSpPr/>
            <p:nvPr/>
          </p:nvSpPr>
          <p:spPr>
            <a:xfrm>
              <a:off x="5203137" y="2489643"/>
              <a:ext cx="118146" cy="264320"/>
            </a:xfrm>
            <a:prstGeom prst="leftBracket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6" name="Group 265"/>
          <p:cNvGrpSpPr/>
          <p:nvPr/>
        </p:nvGrpSpPr>
        <p:grpSpPr>
          <a:xfrm>
            <a:off x="2270718" y="5883338"/>
            <a:ext cx="1220841" cy="264321"/>
            <a:chOff x="1959252" y="3732589"/>
            <a:chExt cx="1220841" cy="264321"/>
          </a:xfrm>
        </p:grpSpPr>
        <p:sp>
          <p:nvSpPr>
            <p:cNvPr id="267" name="Arc 266"/>
            <p:cNvSpPr/>
            <p:nvPr/>
          </p:nvSpPr>
          <p:spPr>
            <a:xfrm>
              <a:off x="2904420" y="3732589"/>
              <a:ext cx="275673" cy="264320"/>
            </a:xfrm>
            <a:prstGeom prst="arc">
              <a:avLst>
                <a:gd name="adj1" fmla="val 16200000"/>
                <a:gd name="adj2" fmla="val 5472457"/>
              </a:avLst>
            </a:prstGeom>
            <a:ln w="127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8" name="Straight Connector 267"/>
            <p:cNvCxnSpPr/>
            <p:nvPr/>
          </p:nvCxnSpPr>
          <p:spPr>
            <a:xfrm flipV="1">
              <a:off x="1959252" y="3870882"/>
              <a:ext cx="1220841" cy="1"/>
            </a:xfrm>
            <a:prstGeom prst="line">
              <a:avLst/>
            </a:prstGeom>
            <a:ln w="127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Left Bracket 268"/>
            <p:cNvSpPr/>
            <p:nvPr/>
          </p:nvSpPr>
          <p:spPr>
            <a:xfrm>
              <a:off x="1959252" y="3732590"/>
              <a:ext cx="118146" cy="264320"/>
            </a:xfrm>
            <a:prstGeom prst="leftBracket">
              <a:avLst/>
            </a:prstGeom>
            <a:ln w="127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0" name="TextBox 269"/>
          <p:cNvSpPr txBox="1"/>
          <p:nvPr/>
        </p:nvSpPr>
        <p:spPr>
          <a:xfrm>
            <a:off x="3969987" y="5788385"/>
            <a:ext cx="285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B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4444008" y="5782303"/>
            <a:ext cx="285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C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1524615" y="6223322"/>
            <a:ext cx="285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D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4247302" y="6228244"/>
            <a:ext cx="285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E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2795092" y="5788385"/>
            <a:ext cx="285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A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186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057708" y="1744447"/>
            <a:ext cx="3711749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2077398" y="1606154"/>
            <a:ext cx="1220841" cy="264321"/>
            <a:chOff x="1959252" y="3732589"/>
            <a:chExt cx="1220841" cy="264321"/>
          </a:xfrm>
        </p:grpSpPr>
        <p:sp>
          <p:nvSpPr>
            <p:cNvPr id="18" name="Arc 17"/>
            <p:cNvSpPr/>
            <p:nvPr/>
          </p:nvSpPr>
          <p:spPr>
            <a:xfrm>
              <a:off x="2904420" y="3732589"/>
              <a:ext cx="275673" cy="264320"/>
            </a:xfrm>
            <a:prstGeom prst="arc">
              <a:avLst>
                <a:gd name="adj1" fmla="val 16200000"/>
                <a:gd name="adj2" fmla="val 5472457"/>
              </a:avLst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V="1">
              <a:off x="1959252" y="3870882"/>
              <a:ext cx="1220841" cy="1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Left Bracket 19"/>
            <p:cNvSpPr/>
            <p:nvPr/>
          </p:nvSpPr>
          <p:spPr>
            <a:xfrm>
              <a:off x="1959252" y="3732590"/>
              <a:ext cx="118146" cy="264320"/>
            </a:xfrm>
            <a:prstGeom prst="leftBracket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519080" y="1606155"/>
            <a:ext cx="1220841" cy="264321"/>
            <a:chOff x="1959252" y="3732589"/>
            <a:chExt cx="1220841" cy="264321"/>
          </a:xfrm>
        </p:grpSpPr>
        <p:sp>
          <p:nvSpPr>
            <p:cNvPr id="26" name="Arc 25"/>
            <p:cNvSpPr/>
            <p:nvPr/>
          </p:nvSpPr>
          <p:spPr>
            <a:xfrm>
              <a:off x="2904420" y="3732589"/>
              <a:ext cx="275673" cy="264320"/>
            </a:xfrm>
            <a:prstGeom prst="arc">
              <a:avLst>
                <a:gd name="adj1" fmla="val 16200000"/>
                <a:gd name="adj2" fmla="val 5472457"/>
              </a:avLst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/>
            <p:nvPr/>
          </p:nvCxnSpPr>
          <p:spPr>
            <a:xfrm flipV="1">
              <a:off x="1959252" y="3870882"/>
              <a:ext cx="1220841" cy="1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Left Bracket 27"/>
            <p:cNvSpPr/>
            <p:nvPr/>
          </p:nvSpPr>
          <p:spPr>
            <a:xfrm>
              <a:off x="1959252" y="3732590"/>
              <a:ext cx="118146" cy="264320"/>
            </a:xfrm>
            <a:prstGeom prst="leftBracket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535898" y="2016806"/>
            <a:ext cx="28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535898" y="1554728"/>
            <a:ext cx="285520" cy="379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264939" y="1107324"/>
            <a:ext cx="85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Gate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028172" y="2221719"/>
            <a:ext cx="3711749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028172" y="2621803"/>
            <a:ext cx="3711749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535898" y="2437137"/>
            <a:ext cx="28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611042" y="447735"/>
            <a:ext cx="2033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Slack definition</a:t>
            </a:r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2766582" y="2089558"/>
            <a:ext cx="1220841" cy="264321"/>
            <a:chOff x="1959252" y="3732589"/>
            <a:chExt cx="1220841" cy="264321"/>
          </a:xfrm>
        </p:grpSpPr>
        <p:sp>
          <p:nvSpPr>
            <p:cNvPr id="67" name="Arc 66"/>
            <p:cNvSpPr/>
            <p:nvPr/>
          </p:nvSpPr>
          <p:spPr>
            <a:xfrm>
              <a:off x="2904420" y="3732589"/>
              <a:ext cx="275673" cy="264320"/>
            </a:xfrm>
            <a:prstGeom prst="arc">
              <a:avLst>
                <a:gd name="adj1" fmla="val 16200000"/>
                <a:gd name="adj2" fmla="val 5472457"/>
              </a:avLst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/>
            <p:cNvCxnSpPr/>
            <p:nvPr/>
          </p:nvCxnSpPr>
          <p:spPr>
            <a:xfrm flipV="1">
              <a:off x="1959252" y="3870882"/>
              <a:ext cx="1220841" cy="1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Left Bracket 68"/>
            <p:cNvSpPr/>
            <p:nvPr/>
          </p:nvSpPr>
          <p:spPr>
            <a:xfrm>
              <a:off x="1959252" y="3732590"/>
              <a:ext cx="118146" cy="264320"/>
            </a:xfrm>
            <a:prstGeom prst="leftBracket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1535897" y="2815695"/>
            <a:ext cx="28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2028171" y="3020608"/>
            <a:ext cx="3711749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2028171" y="3420692"/>
            <a:ext cx="3711749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466977" y="3236026"/>
            <a:ext cx="56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|G|</a:t>
            </a:r>
            <a:endParaRPr lang="en-US" dirty="0"/>
          </a:p>
        </p:txBody>
      </p:sp>
      <p:grpSp>
        <p:nvGrpSpPr>
          <p:cNvPr id="83" name="Group 82"/>
          <p:cNvGrpSpPr/>
          <p:nvPr/>
        </p:nvGrpSpPr>
        <p:grpSpPr>
          <a:xfrm>
            <a:off x="3022566" y="2489641"/>
            <a:ext cx="1220841" cy="264321"/>
            <a:chOff x="1959252" y="3732589"/>
            <a:chExt cx="1220841" cy="264321"/>
          </a:xfrm>
        </p:grpSpPr>
        <p:sp>
          <p:nvSpPr>
            <p:cNvPr id="84" name="Arc 83"/>
            <p:cNvSpPr/>
            <p:nvPr/>
          </p:nvSpPr>
          <p:spPr>
            <a:xfrm>
              <a:off x="2904420" y="3732589"/>
              <a:ext cx="275673" cy="264320"/>
            </a:xfrm>
            <a:prstGeom prst="arc">
              <a:avLst>
                <a:gd name="adj1" fmla="val 16200000"/>
                <a:gd name="adj2" fmla="val 5472457"/>
              </a:avLst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/>
            <p:cNvCxnSpPr/>
            <p:nvPr/>
          </p:nvCxnSpPr>
          <p:spPr>
            <a:xfrm flipV="1">
              <a:off x="1959252" y="3870882"/>
              <a:ext cx="1220841" cy="1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Left Bracket 85"/>
            <p:cNvSpPr/>
            <p:nvPr/>
          </p:nvSpPr>
          <p:spPr>
            <a:xfrm>
              <a:off x="1959252" y="3732590"/>
              <a:ext cx="118146" cy="264320"/>
            </a:xfrm>
            <a:prstGeom prst="leftBracket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116779" y="2489642"/>
            <a:ext cx="398948" cy="264321"/>
            <a:chOff x="5203137" y="2489642"/>
            <a:chExt cx="398948" cy="264321"/>
          </a:xfrm>
        </p:grpSpPr>
        <p:sp>
          <p:nvSpPr>
            <p:cNvPr id="100" name="Arc 99"/>
            <p:cNvSpPr/>
            <p:nvPr/>
          </p:nvSpPr>
          <p:spPr>
            <a:xfrm>
              <a:off x="5326412" y="2489642"/>
              <a:ext cx="275673" cy="264320"/>
            </a:xfrm>
            <a:prstGeom prst="arc">
              <a:avLst>
                <a:gd name="adj1" fmla="val 16200000"/>
                <a:gd name="adj2" fmla="val 5472457"/>
              </a:avLst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Connector 100"/>
            <p:cNvCxnSpPr/>
            <p:nvPr/>
          </p:nvCxnSpPr>
          <p:spPr>
            <a:xfrm flipV="1">
              <a:off x="5203137" y="2627936"/>
              <a:ext cx="398948" cy="1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Left Bracket 101"/>
            <p:cNvSpPr/>
            <p:nvPr/>
          </p:nvSpPr>
          <p:spPr>
            <a:xfrm>
              <a:off x="5203137" y="2489643"/>
              <a:ext cx="118146" cy="264320"/>
            </a:xfrm>
            <a:prstGeom prst="leftBracket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4777216" y="2489640"/>
            <a:ext cx="398948" cy="264321"/>
            <a:chOff x="5203137" y="2489642"/>
            <a:chExt cx="398948" cy="264321"/>
          </a:xfrm>
        </p:grpSpPr>
        <p:sp>
          <p:nvSpPr>
            <p:cNvPr id="104" name="Arc 103"/>
            <p:cNvSpPr/>
            <p:nvPr/>
          </p:nvSpPr>
          <p:spPr>
            <a:xfrm>
              <a:off x="5326412" y="2489642"/>
              <a:ext cx="275673" cy="264320"/>
            </a:xfrm>
            <a:prstGeom prst="arc">
              <a:avLst>
                <a:gd name="adj1" fmla="val 16200000"/>
                <a:gd name="adj2" fmla="val 5472457"/>
              </a:avLst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/>
            <p:cNvCxnSpPr/>
            <p:nvPr/>
          </p:nvCxnSpPr>
          <p:spPr>
            <a:xfrm flipV="1">
              <a:off x="5203137" y="2627936"/>
              <a:ext cx="398948" cy="1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Left Bracket 105"/>
            <p:cNvSpPr/>
            <p:nvPr/>
          </p:nvSpPr>
          <p:spPr>
            <a:xfrm>
              <a:off x="5203137" y="2489643"/>
              <a:ext cx="118146" cy="264320"/>
            </a:xfrm>
            <a:prstGeom prst="leftBracket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5047762" y="2089557"/>
            <a:ext cx="398948" cy="264321"/>
            <a:chOff x="5203137" y="2489642"/>
            <a:chExt cx="398948" cy="264321"/>
          </a:xfrm>
        </p:grpSpPr>
        <p:sp>
          <p:nvSpPr>
            <p:cNvPr id="108" name="Arc 107"/>
            <p:cNvSpPr/>
            <p:nvPr/>
          </p:nvSpPr>
          <p:spPr>
            <a:xfrm>
              <a:off x="5326412" y="2489642"/>
              <a:ext cx="275673" cy="264320"/>
            </a:xfrm>
            <a:prstGeom prst="arc">
              <a:avLst>
                <a:gd name="adj1" fmla="val 16200000"/>
                <a:gd name="adj2" fmla="val 5472457"/>
              </a:avLst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Connector 108"/>
            <p:cNvCxnSpPr/>
            <p:nvPr/>
          </p:nvCxnSpPr>
          <p:spPr>
            <a:xfrm flipV="1">
              <a:off x="5203137" y="2627936"/>
              <a:ext cx="398948" cy="1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Left Bracket 109"/>
            <p:cNvSpPr/>
            <p:nvPr/>
          </p:nvSpPr>
          <p:spPr>
            <a:xfrm>
              <a:off x="5203137" y="2489643"/>
              <a:ext cx="118146" cy="264320"/>
            </a:xfrm>
            <a:prstGeom prst="leftBracket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2564545" y="3288531"/>
            <a:ext cx="1220841" cy="264321"/>
            <a:chOff x="1959252" y="3732589"/>
            <a:chExt cx="1220841" cy="264321"/>
          </a:xfrm>
        </p:grpSpPr>
        <p:sp>
          <p:nvSpPr>
            <p:cNvPr id="112" name="Arc 111"/>
            <p:cNvSpPr/>
            <p:nvPr/>
          </p:nvSpPr>
          <p:spPr>
            <a:xfrm>
              <a:off x="2904420" y="3732589"/>
              <a:ext cx="275673" cy="264320"/>
            </a:xfrm>
            <a:prstGeom prst="arc">
              <a:avLst>
                <a:gd name="adj1" fmla="val 16200000"/>
                <a:gd name="adj2" fmla="val 5472457"/>
              </a:avLst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Connector 112"/>
            <p:cNvCxnSpPr/>
            <p:nvPr/>
          </p:nvCxnSpPr>
          <p:spPr>
            <a:xfrm flipV="1">
              <a:off x="1959252" y="3870882"/>
              <a:ext cx="1220841" cy="1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Left Bracket 113"/>
            <p:cNvSpPr/>
            <p:nvPr/>
          </p:nvSpPr>
          <p:spPr>
            <a:xfrm>
              <a:off x="1959252" y="3732590"/>
              <a:ext cx="118146" cy="264320"/>
            </a:xfrm>
            <a:prstGeom prst="leftBracket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4225869" y="3294663"/>
            <a:ext cx="1220841" cy="264321"/>
            <a:chOff x="1959252" y="3732589"/>
            <a:chExt cx="1220841" cy="264321"/>
          </a:xfrm>
        </p:grpSpPr>
        <p:sp>
          <p:nvSpPr>
            <p:cNvPr id="116" name="Arc 115"/>
            <p:cNvSpPr/>
            <p:nvPr/>
          </p:nvSpPr>
          <p:spPr>
            <a:xfrm>
              <a:off x="2904420" y="3732589"/>
              <a:ext cx="275673" cy="264320"/>
            </a:xfrm>
            <a:prstGeom prst="arc">
              <a:avLst>
                <a:gd name="adj1" fmla="val 16200000"/>
                <a:gd name="adj2" fmla="val 5472457"/>
              </a:avLst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7" name="Straight Connector 116"/>
            <p:cNvCxnSpPr/>
            <p:nvPr/>
          </p:nvCxnSpPr>
          <p:spPr>
            <a:xfrm flipV="1">
              <a:off x="1959252" y="3870882"/>
              <a:ext cx="1220841" cy="1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Left Bracket 117"/>
            <p:cNvSpPr/>
            <p:nvPr/>
          </p:nvSpPr>
          <p:spPr>
            <a:xfrm>
              <a:off x="1959252" y="3732590"/>
              <a:ext cx="118146" cy="264320"/>
            </a:xfrm>
            <a:prstGeom prst="leftBracket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Straight Arrow Connector 5"/>
          <p:cNvCxnSpPr/>
          <p:nvPr/>
        </p:nvCxnSpPr>
        <p:spPr>
          <a:xfrm>
            <a:off x="3298239" y="1554728"/>
            <a:ext cx="1220841" cy="0"/>
          </a:xfrm>
          <a:prstGeom prst="straightConnector1">
            <a:avLst/>
          </a:prstGeom>
          <a:ln w="12700">
            <a:solidFill>
              <a:srgbClr val="FF0000"/>
            </a:solidFill>
            <a:headEnd type="arrow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V="1">
            <a:off x="3987423" y="2089557"/>
            <a:ext cx="1060339" cy="2"/>
          </a:xfrm>
          <a:prstGeom prst="straightConnector1">
            <a:avLst/>
          </a:prstGeom>
          <a:ln w="12700">
            <a:solidFill>
              <a:srgbClr val="FF0000"/>
            </a:solidFill>
            <a:headEnd type="arrow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V="1">
            <a:off x="2510600" y="2489640"/>
            <a:ext cx="511966" cy="2975"/>
          </a:xfrm>
          <a:prstGeom prst="straightConnector1">
            <a:avLst/>
          </a:prstGeom>
          <a:ln w="12700">
            <a:solidFill>
              <a:srgbClr val="FF0000"/>
            </a:solidFill>
            <a:headEnd type="arrow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4225869" y="2453095"/>
            <a:ext cx="551347" cy="0"/>
          </a:xfrm>
          <a:prstGeom prst="straightConnector1">
            <a:avLst/>
          </a:prstGeom>
          <a:ln w="12700">
            <a:solidFill>
              <a:srgbClr val="FF0000"/>
            </a:solidFill>
            <a:headEnd type="arrow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V="1">
            <a:off x="3785386" y="3252389"/>
            <a:ext cx="440483" cy="1"/>
          </a:xfrm>
          <a:prstGeom prst="straightConnector1">
            <a:avLst/>
          </a:prstGeom>
          <a:ln w="12700">
            <a:solidFill>
              <a:srgbClr val="FF0000"/>
            </a:solidFill>
            <a:headEnd type="arrow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3733801" y="1307681"/>
            <a:ext cx="467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S</a:t>
            </a:r>
            <a:r>
              <a:rPr lang="en-US" sz="1000" baseline="-25000" dirty="0" smtClean="0"/>
              <a:t>1,1</a:t>
            </a:r>
            <a:endParaRPr lang="en-US" sz="1000" baseline="-25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4285147" y="1843338"/>
            <a:ext cx="467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S</a:t>
            </a:r>
            <a:r>
              <a:rPr lang="en-US" sz="1000" baseline="-25000" dirty="0" smtClean="0"/>
              <a:t>2,1</a:t>
            </a:r>
            <a:endParaRPr lang="en-US" sz="1000" baseline="-25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4245560" y="2230768"/>
            <a:ext cx="467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S</a:t>
            </a:r>
            <a:r>
              <a:rPr lang="en-US" sz="1000" baseline="-25000" dirty="0" smtClean="0"/>
              <a:t>3,1</a:t>
            </a:r>
            <a:endParaRPr lang="en-US" sz="1000" baseline="-25000" dirty="0"/>
          </a:p>
        </p:txBody>
      </p:sp>
      <p:sp>
        <p:nvSpPr>
          <p:cNvPr id="127" name="TextBox 126"/>
          <p:cNvSpPr txBox="1"/>
          <p:nvPr/>
        </p:nvSpPr>
        <p:spPr>
          <a:xfrm>
            <a:off x="2532649" y="2263027"/>
            <a:ext cx="467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S</a:t>
            </a:r>
            <a:r>
              <a:rPr lang="en-US" sz="1000" baseline="-25000" dirty="0" smtClean="0"/>
              <a:t>3,1</a:t>
            </a:r>
            <a:endParaRPr lang="en-US" sz="1000" baseline="-25000" dirty="0"/>
          </a:p>
        </p:txBody>
      </p:sp>
      <p:sp>
        <p:nvSpPr>
          <p:cNvPr id="128" name="TextBox 127"/>
          <p:cNvSpPr txBox="1"/>
          <p:nvPr/>
        </p:nvSpPr>
        <p:spPr>
          <a:xfrm>
            <a:off x="3758003" y="3020608"/>
            <a:ext cx="467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S</a:t>
            </a:r>
            <a:r>
              <a:rPr lang="en-US" sz="1000" baseline="-25000" dirty="0" smtClean="0"/>
              <a:t>|G|,1</a:t>
            </a:r>
            <a:endParaRPr lang="en-US" sz="1000" baseline="-25000" dirty="0"/>
          </a:p>
        </p:txBody>
      </p:sp>
    </p:spTree>
    <p:extLst>
      <p:ext uri="{BB962C8B-B14F-4D97-AF65-F5344CB8AC3E}">
        <p14:creationId xmlns:p14="http://schemas.microsoft.com/office/powerpoint/2010/main" val="2712363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130</Words>
  <Application>Microsoft Macintosh PowerPoint</Application>
  <PresentationFormat>On-screen Show (4:3)</PresentationFormat>
  <Paragraphs>117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cxjdavin@gmail.com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Davin Choo</dc:creator>
  <cp:lastModifiedBy>Davin Choo</cp:lastModifiedBy>
  <cp:revision>9</cp:revision>
  <dcterms:created xsi:type="dcterms:W3CDTF">2014-11-10T13:06:42Z</dcterms:created>
  <dcterms:modified xsi:type="dcterms:W3CDTF">2014-11-10T14:41:48Z</dcterms:modified>
</cp:coreProperties>
</file>