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  <p:embeddedFont>
      <p:font typeface="Barlow Condensed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Homemade Appl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22" Type="http://schemas.openxmlformats.org/officeDocument/2006/relationships/font" Target="fonts/BarlowCondensed-bold.fntdata"/><Relationship Id="rId21" Type="http://schemas.openxmlformats.org/officeDocument/2006/relationships/font" Target="fonts/BarlowCondensed-regular.fntdata"/><Relationship Id="rId24" Type="http://schemas.openxmlformats.org/officeDocument/2006/relationships/font" Target="fonts/BarlowCondensed-boldItalic.fntdata"/><Relationship Id="rId23" Type="http://schemas.openxmlformats.org/officeDocument/2006/relationships/font" Target="fonts/Barlow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omemadeAppl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Poppins-regular.fntdata"/><Relationship Id="rId12" Type="http://schemas.openxmlformats.org/officeDocument/2006/relationships/font" Target="fonts/Montserrat-boldItalic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MontserratMedium-italic.fntdata"/><Relationship Id="rId18" Type="http://schemas.openxmlformats.org/officeDocument/2006/relationships/font" Target="fonts/Montserra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fabf790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fabf790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faba9848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faba9848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faba9848af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faba9848af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8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181050" y="76313"/>
            <a:ext cx="2962945" cy="5143287"/>
            <a:chOff x="6181050" y="76313"/>
            <a:chExt cx="2962945" cy="5143287"/>
          </a:xfrm>
        </p:grpSpPr>
        <p:sp>
          <p:nvSpPr>
            <p:cNvPr id="11" name="Google Shape;11;p2"/>
            <p:cNvSpPr/>
            <p:nvPr/>
          </p:nvSpPr>
          <p:spPr>
            <a:xfrm rot="-8073453">
              <a:off x="8503262" y="2712742"/>
              <a:ext cx="526747" cy="52674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8072502">
              <a:off x="7803202" y="4239532"/>
              <a:ext cx="451499" cy="451499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8761259" y="4840534"/>
              <a:ext cx="373269" cy="379066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761259" y="4460109"/>
              <a:ext cx="373269" cy="379066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 rot="5400000">
              <a:off x="8758908" y="4843432"/>
              <a:ext cx="379066" cy="3732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384508" y="4843432"/>
              <a:ext cx="379066" cy="373269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8570314" y="4273507"/>
              <a:ext cx="758443" cy="373269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 rot="-5400000">
              <a:off x="8202518" y="4273507"/>
              <a:ext cx="758443" cy="373269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8073453">
              <a:off x="8129975" y="4572160"/>
              <a:ext cx="526747" cy="5267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8072502">
              <a:off x="7433945" y="4609392"/>
              <a:ext cx="451499" cy="451499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 rot="5400000">
              <a:off x="7286742" y="4834698"/>
              <a:ext cx="379066" cy="373269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6917809" y="4834698"/>
              <a:ext cx="379066" cy="37326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8072502">
              <a:off x="6694629" y="4609392"/>
              <a:ext cx="451499" cy="451499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 rot="5400000">
              <a:off x="6552552" y="4834698"/>
              <a:ext cx="379066" cy="373269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6178151" y="4834698"/>
              <a:ext cx="379066" cy="3732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8569219" y="3522751"/>
              <a:ext cx="758443" cy="373269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flipH="1" rot="-5400000">
              <a:off x="8195915" y="3522751"/>
              <a:ext cx="758443" cy="373269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8760294" y="3339023"/>
              <a:ext cx="373269" cy="37906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8760294" y="2963949"/>
              <a:ext cx="373269" cy="37906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-5400000">
              <a:off x="8574048" y="2422824"/>
              <a:ext cx="758443" cy="373269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8578139" y="2042522"/>
              <a:ext cx="758443" cy="37326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flipH="1" rot="-5400000">
              <a:off x="8204834" y="2042522"/>
              <a:ext cx="758443" cy="373269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29080" y="1476098"/>
              <a:ext cx="746537" cy="379066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flipH="1" rot="10800000">
              <a:off x="8029080" y="1855409"/>
              <a:ext cx="746537" cy="379066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8763756" y="1473645"/>
              <a:ext cx="379066" cy="373269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flipH="1" rot="-5400000">
              <a:off x="8389355" y="1473645"/>
              <a:ext cx="379066" cy="373269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8416447" y="771022"/>
              <a:ext cx="374498" cy="37782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8416447" y="396978"/>
              <a:ext cx="374498" cy="377821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072502">
              <a:off x="8189034" y="172365"/>
              <a:ext cx="451499" cy="451499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8756690" y="734883"/>
              <a:ext cx="373269" cy="379066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flipH="1" rot="5400000">
              <a:off x="8763507" y="1118207"/>
              <a:ext cx="379066" cy="3732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389108" y="1118207"/>
              <a:ext cx="379066" cy="373269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-8073453">
              <a:off x="8134574" y="846934"/>
              <a:ext cx="526747" cy="5267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8756690" y="1105315"/>
              <a:ext cx="373269" cy="379066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13695" y="-558"/>
            <a:ext cx="4129943" cy="5144058"/>
            <a:chOff x="-13695" y="-558"/>
            <a:chExt cx="4129943" cy="5144058"/>
          </a:xfrm>
        </p:grpSpPr>
        <p:sp>
          <p:nvSpPr>
            <p:cNvPr id="46" name="Google Shape;46;p2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"/>
          <p:cNvSpPr txBox="1"/>
          <p:nvPr>
            <p:ph type="ctrTitle"/>
          </p:nvPr>
        </p:nvSpPr>
        <p:spPr>
          <a:xfrm>
            <a:off x="1904726" y="1235300"/>
            <a:ext cx="580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2"/>
          <p:cNvSpPr txBox="1"/>
          <p:nvPr>
            <p:ph idx="1" type="subTitle"/>
          </p:nvPr>
        </p:nvSpPr>
        <p:spPr>
          <a:xfrm>
            <a:off x="1904725" y="3324850"/>
            <a:ext cx="580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"/>
          <p:cNvSpPr txBox="1"/>
          <p:nvPr>
            <p:ph type="title"/>
          </p:nvPr>
        </p:nvSpPr>
        <p:spPr>
          <a:xfrm>
            <a:off x="1243200" y="917100"/>
            <a:ext cx="7589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5" name="Google Shape;475;p11"/>
          <p:cNvSpPr txBox="1"/>
          <p:nvPr>
            <p:ph idx="1" type="body"/>
          </p:nvPr>
        </p:nvSpPr>
        <p:spPr>
          <a:xfrm>
            <a:off x="1243200" y="1561021"/>
            <a:ext cx="22302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6" name="Google Shape;4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7" name="Google Shape;477;p11"/>
          <p:cNvSpPr txBox="1"/>
          <p:nvPr>
            <p:ph idx="2" type="body"/>
          </p:nvPr>
        </p:nvSpPr>
        <p:spPr>
          <a:xfrm>
            <a:off x="3922578" y="1561021"/>
            <a:ext cx="22302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8" name="Google Shape;478;p11"/>
          <p:cNvSpPr txBox="1"/>
          <p:nvPr>
            <p:ph idx="3" type="body"/>
          </p:nvPr>
        </p:nvSpPr>
        <p:spPr>
          <a:xfrm>
            <a:off x="6601956" y="1561021"/>
            <a:ext cx="22302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79" name="Google Shape;479;p11"/>
          <p:cNvGrpSpPr/>
          <p:nvPr/>
        </p:nvGrpSpPr>
        <p:grpSpPr>
          <a:xfrm rot="10800000">
            <a:off x="-61100" y="16"/>
            <a:ext cx="2962945" cy="5143484"/>
            <a:chOff x="6181050" y="76116"/>
            <a:chExt cx="2962945" cy="5143484"/>
          </a:xfrm>
        </p:grpSpPr>
        <p:sp>
          <p:nvSpPr>
            <p:cNvPr id="480" name="Google Shape;480;p11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Google Shape;481;p11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1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Google Shape;483;p11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11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11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11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11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14" name="Google Shape;514;p11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18" name="Google Shape;518;p12"/>
          <p:cNvGrpSpPr/>
          <p:nvPr/>
        </p:nvGrpSpPr>
        <p:grpSpPr>
          <a:xfrm>
            <a:off x="6181050" y="3"/>
            <a:ext cx="2962945" cy="5143484"/>
            <a:chOff x="6181050" y="76116"/>
            <a:chExt cx="2962945" cy="5143484"/>
          </a:xfrm>
        </p:grpSpPr>
        <p:sp>
          <p:nvSpPr>
            <p:cNvPr id="519" name="Google Shape;519;p12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2" name="Google Shape;522;p1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2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9" name="Google Shape;539;p1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Google Shape;542;p12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1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12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12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12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1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3" name="Google Shape;553;p1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6" name="Google Shape;5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57" name="Google Shape;557;p13"/>
          <p:cNvGrpSpPr/>
          <p:nvPr/>
        </p:nvGrpSpPr>
        <p:grpSpPr>
          <a:xfrm>
            <a:off x="7699447" y="2680089"/>
            <a:ext cx="1444436" cy="2507448"/>
            <a:chOff x="6181050" y="76116"/>
            <a:chExt cx="2962945" cy="5143484"/>
          </a:xfrm>
        </p:grpSpPr>
        <p:sp>
          <p:nvSpPr>
            <p:cNvPr id="558" name="Google Shape;558;p13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2" name="Google Shape;592;p13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4"/>
          <p:cNvSpPr txBox="1"/>
          <p:nvPr>
            <p:ph type="title"/>
          </p:nvPr>
        </p:nvSpPr>
        <p:spPr>
          <a:xfrm>
            <a:off x="863900" y="421050"/>
            <a:ext cx="3415500" cy="6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5" name="Google Shape;595;p14"/>
          <p:cNvSpPr txBox="1"/>
          <p:nvPr>
            <p:ph idx="1" type="body"/>
          </p:nvPr>
        </p:nvSpPr>
        <p:spPr>
          <a:xfrm>
            <a:off x="863900" y="1140062"/>
            <a:ext cx="3415500" cy="27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6" name="Google Shape;5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97" name="Google Shape;597;p14"/>
          <p:cNvGrpSpPr/>
          <p:nvPr/>
        </p:nvGrpSpPr>
        <p:grpSpPr>
          <a:xfrm rot="5400000">
            <a:off x="1090175" y="1090291"/>
            <a:ext cx="2962945" cy="5143484"/>
            <a:chOff x="6181050" y="76116"/>
            <a:chExt cx="2962945" cy="5143484"/>
          </a:xfrm>
        </p:grpSpPr>
        <p:sp>
          <p:nvSpPr>
            <p:cNvPr id="598" name="Google Shape;598;p14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4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1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14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14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Google Shape;604;p1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Google Shape;605;p14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1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2" name="Google Shape;632;p1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"/>
          <p:cNvSpPr txBox="1"/>
          <p:nvPr>
            <p:ph type="title"/>
          </p:nvPr>
        </p:nvSpPr>
        <p:spPr>
          <a:xfrm>
            <a:off x="1135200" y="1145100"/>
            <a:ext cx="6864000" cy="27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5" name="Google Shape;63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36" name="Google Shape;636;p15"/>
          <p:cNvGrpSpPr/>
          <p:nvPr/>
        </p:nvGrpSpPr>
        <p:grpSpPr>
          <a:xfrm rot="5400000">
            <a:off x="1090175" y="1090291"/>
            <a:ext cx="2962945" cy="5143484"/>
            <a:chOff x="6181050" y="76116"/>
            <a:chExt cx="2962945" cy="5143484"/>
          </a:xfrm>
        </p:grpSpPr>
        <p:sp>
          <p:nvSpPr>
            <p:cNvPr id="637" name="Google Shape;637;p1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15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1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15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1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3" name="Google Shape;643;p1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5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1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1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1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1" name="Google Shape;671;p15"/>
          <p:cNvGrpSpPr/>
          <p:nvPr/>
        </p:nvGrpSpPr>
        <p:grpSpPr>
          <a:xfrm rot="-5400000">
            <a:off x="5090775" y="-1146284"/>
            <a:ext cx="2962945" cy="5143484"/>
            <a:chOff x="6181050" y="76116"/>
            <a:chExt cx="2962945" cy="5143484"/>
          </a:xfrm>
        </p:grpSpPr>
        <p:sp>
          <p:nvSpPr>
            <p:cNvPr id="672" name="Google Shape;672;p1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Google Shape;677;p1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1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1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15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1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15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15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1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15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1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1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15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15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1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1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1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06" name="Google Shape;706;p1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flipH="1">
            <a:off x="133" y="2649854"/>
            <a:ext cx="1436436" cy="2493561"/>
            <a:chOff x="6181050" y="76116"/>
            <a:chExt cx="2962945" cy="5143484"/>
          </a:xfrm>
        </p:grpSpPr>
        <p:sp>
          <p:nvSpPr>
            <p:cNvPr id="712" name="Google Shape;712;p16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 flipH="1" rot="10800000">
            <a:off x="7707558" y="4"/>
            <a:ext cx="1436436" cy="2493561"/>
            <a:chOff x="6181050" y="76116"/>
            <a:chExt cx="2962945" cy="5143484"/>
          </a:xfrm>
        </p:grpSpPr>
        <p:sp>
          <p:nvSpPr>
            <p:cNvPr id="747" name="Google Shape;747;p16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16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16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16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16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16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Google Shape;774;p16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16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81" name="Google Shape;781;p16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4" name="Google Shape;7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5" name="Google Shape;785;p17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8" name="Google Shape;78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9" name="Google Shape;7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90" name="Google Shape;790;p18"/>
          <p:cNvGrpSpPr/>
          <p:nvPr/>
        </p:nvGrpSpPr>
        <p:grpSpPr>
          <a:xfrm rot="-5400000">
            <a:off x="5090775" y="-1146284"/>
            <a:ext cx="2962945" cy="5143484"/>
            <a:chOff x="6181050" y="76116"/>
            <a:chExt cx="2962945" cy="5143484"/>
          </a:xfrm>
        </p:grpSpPr>
        <p:sp>
          <p:nvSpPr>
            <p:cNvPr id="791" name="Google Shape;791;p1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25" name="Google Shape;825;p18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9"/>
          <p:cNvSpPr txBox="1"/>
          <p:nvPr>
            <p:ph idx="1" type="body"/>
          </p:nvPr>
        </p:nvSpPr>
        <p:spPr>
          <a:xfrm>
            <a:off x="1099200" y="3152225"/>
            <a:ext cx="72120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8" name="Google Shape;8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9" name="Google Shape;829;p19"/>
          <p:cNvSpPr txBox="1"/>
          <p:nvPr>
            <p:ph type="title"/>
          </p:nvPr>
        </p:nvSpPr>
        <p:spPr>
          <a:xfrm>
            <a:off x="991200" y="1613100"/>
            <a:ext cx="7116000" cy="14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grpSp>
        <p:nvGrpSpPr>
          <p:cNvPr id="830" name="Google Shape;830;p19"/>
          <p:cNvGrpSpPr/>
          <p:nvPr/>
        </p:nvGrpSpPr>
        <p:grpSpPr>
          <a:xfrm rot="5400000">
            <a:off x="1090175" y="1090291"/>
            <a:ext cx="2962945" cy="5143484"/>
            <a:chOff x="6181050" y="76116"/>
            <a:chExt cx="2962945" cy="5143484"/>
          </a:xfrm>
        </p:grpSpPr>
        <p:sp>
          <p:nvSpPr>
            <p:cNvPr id="831" name="Google Shape;831;p19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19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9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19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5" name="Google Shape;835;p19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6" name="Google Shape;836;p19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19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19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19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9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19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19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9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Google Shape;845;p19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6" name="Google Shape;846;p19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19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9" name="Google Shape;849;p19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19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1" name="Google Shape;851;p19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2" name="Google Shape;852;p19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4" name="Google Shape;854;p19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5" name="Google Shape;855;p19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6" name="Google Shape;856;p19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19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8" name="Google Shape;858;p19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9" name="Google Shape;859;p19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9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19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65" name="Google Shape;865;p19"/>
          <p:cNvGrpSpPr/>
          <p:nvPr/>
        </p:nvGrpSpPr>
        <p:grpSpPr>
          <a:xfrm rot="-5400000">
            <a:off x="5090775" y="-1146284"/>
            <a:ext cx="2962945" cy="5143484"/>
            <a:chOff x="6181050" y="76116"/>
            <a:chExt cx="2962945" cy="5143484"/>
          </a:xfrm>
        </p:grpSpPr>
        <p:sp>
          <p:nvSpPr>
            <p:cNvPr id="866" name="Google Shape;866;p19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00" name="Google Shape;900;p19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3" name="Google Shape;903;p20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2150850"/>
            <a:ext cx="78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81" name="Google Shape;81;p3"/>
          <p:cNvGrpSpPr/>
          <p:nvPr/>
        </p:nvGrpSpPr>
        <p:grpSpPr>
          <a:xfrm>
            <a:off x="6181050" y="76116"/>
            <a:ext cx="2962945" cy="5143484"/>
            <a:chOff x="6181050" y="76116"/>
            <a:chExt cx="2962945" cy="5143484"/>
          </a:xfrm>
        </p:grpSpPr>
        <p:sp>
          <p:nvSpPr>
            <p:cNvPr id="82" name="Google Shape;82;p3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3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">
  <p:cSld name="BLANK_2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21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906" name="Google Shape;906;p21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1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1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1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2" name="Google Shape;912;p21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1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1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1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21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21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5" name="Google Shape;9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6" name="Google Shape;936;p21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1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8" name="Google Shape;938;p21"/>
          <p:cNvGrpSpPr/>
          <p:nvPr/>
        </p:nvGrpSpPr>
        <p:grpSpPr>
          <a:xfrm>
            <a:off x="5159387" y="1107269"/>
            <a:ext cx="3502880" cy="2928967"/>
            <a:chOff x="1295330" y="1868507"/>
            <a:chExt cx="4365503" cy="3647530"/>
          </a:xfrm>
        </p:grpSpPr>
        <p:grpSp>
          <p:nvGrpSpPr>
            <p:cNvPr id="939" name="Google Shape;939;p21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940" name="Google Shape;940;p21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941" name="Google Shape;941;p21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1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1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4" name="Google Shape;944;p21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945" name="Google Shape;945;p21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1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47" name="Google Shape;947;p21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21"/>
          <p:cNvGrpSpPr/>
          <p:nvPr/>
        </p:nvGrpSpPr>
        <p:grpSpPr>
          <a:xfrm rot="10800000">
            <a:off x="8" y="-271"/>
            <a:ext cx="1436436" cy="2493561"/>
            <a:chOff x="6181050" y="76116"/>
            <a:chExt cx="2962945" cy="5143484"/>
          </a:xfrm>
        </p:grpSpPr>
        <p:sp>
          <p:nvSpPr>
            <p:cNvPr id="949" name="Google Shape;949;p21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21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1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21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21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83" name="Google Shape;983;p21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">
  <p:cSld name="BLANK_2_1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22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986" name="Google Shape;986;p22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22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2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2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2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22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2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2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2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2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2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22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2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2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22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22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22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22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22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22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22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22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22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22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22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22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22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22"/>
          <p:cNvGrpSpPr/>
          <p:nvPr/>
        </p:nvGrpSpPr>
        <p:grpSpPr>
          <a:xfrm rot="10800000">
            <a:off x="8" y="-271"/>
            <a:ext cx="1436436" cy="2493561"/>
            <a:chOff x="6181050" y="76116"/>
            <a:chExt cx="2962945" cy="5143484"/>
          </a:xfrm>
        </p:grpSpPr>
        <p:sp>
          <p:nvSpPr>
            <p:cNvPr id="1016" name="Google Shape;1016;p22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22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2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22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22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22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22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22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22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22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2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7" name="Google Shape;1027;p22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8" name="Google Shape;1028;p22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2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22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22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22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22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22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22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22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22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22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22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22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22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22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22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2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22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22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22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22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50" name="Google Shape;10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1" name="Google Shape;1051;p22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2" name="Google Shape;1052;p22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053" name="Google Shape;1053;p22"/>
          <p:cNvGrpSpPr/>
          <p:nvPr/>
        </p:nvGrpSpPr>
        <p:grpSpPr>
          <a:xfrm>
            <a:off x="4573387" y="1363045"/>
            <a:ext cx="4291168" cy="2177795"/>
            <a:chOff x="3289100" y="2648488"/>
            <a:chExt cx="5622600" cy="2846047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3289100" y="2648488"/>
              <a:ext cx="5622600" cy="2846047"/>
              <a:chOff x="1059475" y="2296088"/>
              <a:chExt cx="5622600" cy="2846047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56" name="Google Shape;1056;p22"/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1057" name="Google Shape;1057;p22"/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22"/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59" name="Google Shape;1059;p22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0" name="Google Shape;1060;p22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">
  <p:cSld name="BLANK_2_1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23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063" name="Google Shape;1063;p23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23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3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3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3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23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3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3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3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3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3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23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3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3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8" name="Google Shape;1078;p23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23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23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23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23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23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23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6" name="Google Shape;1086;p23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7" name="Google Shape;1087;p23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23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23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0" name="Google Shape;1090;p23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1" name="Google Shape;1091;p23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23"/>
          <p:cNvGrpSpPr/>
          <p:nvPr/>
        </p:nvGrpSpPr>
        <p:grpSpPr>
          <a:xfrm rot="10800000">
            <a:off x="8" y="-271"/>
            <a:ext cx="1436436" cy="2493561"/>
            <a:chOff x="6181050" y="76116"/>
            <a:chExt cx="2962945" cy="5143484"/>
          </a:xfrm>
        </p:grpSpPr>
        <p:sp>
          <p:nvSpPr>
            <p:cNvPr id="1093" name="Google Shape;1093;p23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23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3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6" name="Google Shape;1096;p23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7" name="Google Shape;1097;p23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23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23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23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23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23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3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4" name="Google Shape;1104;p23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5" name="Google Shape;1105;p23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3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23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23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23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23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1" name="Google Shape;1111;p23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2" name="Google Shape;1112;p23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23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23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23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23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23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23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23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1" name="Google Shape;1121;p23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3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23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23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23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23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27" name="Google Shape;1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8" name="Google Shape;1128;p23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9" name="Google Shape;1129;p23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130" name="Google Shape;1130;p23"/>
          <p:cNvGrpSpPr/>
          <p:nvPr/>
        </p:nvGrpSpPr>
        <p:grpSpPr>
          <a:xfrm>
            <a:off x="5861988" y="637516"/>
            <a:ext cx="2098813" cy="3868480"/>
            <a:chOff x="8625436" y="1258061"/>
            <a:chExt cx="2388000" cy="4396500"/>
          </a:xfrm>
        </p:grpSpPr>
        <p:sp>
          <p:nvSpPr>
            <p:cNvPr id="1131" name="Google Shape;1131;p23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23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">
  <p:cSld name="BLANK_2_1_1_1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24"/>
          <p:cNvGrpSpPr/>
          <p:nvPr/>
        </p:nvGrpSpPr>
        <p:grpSpPr>
          <a:xfrm rot="10800000">
            <a:off x="5080030" y="-283"/>
            <a:ext cx="4129943" cy="5144058"/>
            <a:chOff x="-13695" y="-558"/>
            <a:chExt cx="4129943" cy="5144058"/>
          </a:xfrm>
        </p:grpSpPr>
        <p:sp>
          <p:nvSpPr>
            <p:cNvPr id="1137" name="Google Shape;1137;p24"/>
            <p:cNvSpPr/>
            <p:nvPr/>
          </p:nvSpPr>
          <p:spPr>
            <a:xfrm rot="2700000">
              <a:off x="148062" y="2713732"/>
              <a:ext cx="728461" cy="72846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2700000">
              <a:off x="1228266" y="72226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-499" y="-558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 flipH="1" rot="10800000">
              <a:off x="-499" y="521391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4"/>
            <p:cNvSpPr/>
            <p:nvPr/>
          </p:nvSpPr>
          <p:spPr>
            <a:xfrm flipH="1" rot="-5400000">
              <a:off x="-1262" y="-55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4"/>
            <p:cNvSpPr/>
            <p:nvPr/>
          </p:nvSpPr>
          <p:spPr>
            <a:xfrm rot="5400000">
              <a:off x="520686" y="-558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24"/>
            <p:cNvSpPr/>
            <p:nvPr/>
          </p:nvSpPr>
          <p:spPr>
            <a:xfrm rot="-5400000">
              <a:off x="-263038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4"/>
            <p:cNvSpPr/>
            <p:nvPr/>
          </p:nvSpPr>
          <p:spPr>
            <a:xfrm flipH="1" rot="5400000">
              <a:off x="257384" y="781452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4"/>
            <p:cNvSpPr/>
            <p:nvPr/>
          </p:nvSpPr>
          <p:spPr>
            <a:xfrm rot="2700000">
              <a:off x="668374" y="162297"/>
              <a:ext cx="728461" cy="7284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4"/>
            <p:cNvSpPr/>
            <p:nvPr/>
          </p:nvSpPr>
          <p:spPr>
            <a:xfrm rot="2700000">
              <a:off x="1742961" y="214760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4"/>
            <p:cNvSpPr/>
            <p:nvPr/>
          </p:nvSpPr>
          <p:spPr>
            <a:xfrm flipH="1" rot="-5400000">
              <a:off x="2050737" y="11427"/>
              <a:ext cx="520200" cy="520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4"/>
            <p:cNvSpPr/>
            <p:nvPr/>
          </p:nvSpPr>
          <p:spPr>
            <a:xfrm rot="5400000">
              <a:off x="2565066" y="11427"/>
              <a:ext cx="520200" cy="520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9" name="Google Shape;1149;p24"/>
            <p:cNvSpPr/>
            <p:nvPr/>
          </p:nvSpPr>
          <p:spPr>
            <a:xfrm rot="2700000">
              <a:off x="2773466" y="214759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4"/>
            <p:cNvSpPr/>
            <p:nvPr/>
          </p:nvSpPr>
          <p:spPr>
            <a:xfrm flipH="1" rot="-5400000">
              <a:off x="3074099" y="11427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4"/>
            <p:cNvSpPr/>
            <p:nvPr/>
          </p:nvSpPr>
          <p:spPr>
            <a:xfrm rot="5400000">
              <a:off x="3596048" y="11427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2" name="Google Shape;1152;p24"/>
            <p:cNvSpPr/>
            <p:nvPr/>
          </p:nvSpPr>
          <p:spPr>
            <a:xfrm rot="-5400000">
              <a:off x="-261512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3" name="Google Shape;1153;p24"/>
            <p:cNvSpPr/>
            <p:nvPr/>
          </p:nvSpPr>
          <p:spPr>
            <a:xfrm flipH="1" rot="5400000">
              <a:off x="258910" y="1811616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846" y="2059768"/>
              <a:ext cx="520200" cy="520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5" name="Google Shape;1155;p24"/>
            <p:cNvSpPr/>
            <p:nvPr/>
          </p:nvSpPr>
          <p:spPr>
            <a:xfrm flipH="1" rot="10800000">
              <a:off x="846" y="2574374"/>
              <a:ext cx="520200" cy="52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6" name="Google Shape;1156;p24"/>
            <p:cNvSpPr/>
            <p:nvPr/>
          </p:nvSpPr>
          <p:spPr>
            <a:xfrm flipH="1" rot="5400000">
              <a:off x="-268157" y="3320901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7" name="Google Shape;1157;p24"/>
            <p:cNvSpPr/>
            <p:nvPr/>
          </p:nvSpPr>
          <p:spPr>
            <a:xfrm rot="-5400000">
              <a:off x="-273945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8" name="Google Shape;1158;p24"/>
            <p:cNvSpPr/>
            <p:nvPr/>
          </p:nvSpPr>
          <p:spPr>
            <a:xfrm flipH="1" rot="5400000">
              <a:off x="246478" y="3842739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9" name="Google Shape;1159;p24"/>
            <p:cNvSpPr/>
            <p:nvPr/>
          </p:nvSpPr>
          <p:spPr>
            <a:xfrm rot="10800000">
              <a:off x="499645" y="4615957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0" name="Google Shape;1160;p24"/>
            <p:cNvSpPr/>
            <p:nvPr/>
          </p:nvSpPr>
          <p:spPr>
            <a:xfrm flipH="1">
              <a:off x="499645" y="4095535"/>
              <a:ext cx="1040700" cy="520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1" name="Google Shape;1161;p24"/>
            <p:cNvSpPr/>
            <p:nvPr/>
          </p:nvSpPr>
          <p:spPr>
            <a:xfrm rot="-5400000">
              <a:off x="-8019" y="4623300"/>
              <a:ext cx="520200" cy="52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2" name="Google Shape;1162;p24"/>
            <p:cNvSpPr/>
            <p:nvPr/>
          </p:nvSpPr>
          <p:spPr>
            <a:xfrm flipH="1" rot="5400000">
              <a:off x="513930" y="4623300"/>
              <a:ext cx="520200" cy="520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3" name="Google Shape;1163;p24"/>
            <p:cNvSpPr/>
            <p:nvPr/>
          </p:nvSpPr>
          <p:spPr>
            <a:xfrm rot="-5400000">
              <a:off x="997423" y="4623300"/>
              <a:ext cx="520200" cy="52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4" name="Google Shape;1164;p24"/>
            <p:cNvSpPr/>
            <p:nvPr/>
          </p:nvSpPr>
          <p:spPr>
            <a:xfrm flipH="1" rot="5400000">
              <a:off x="1519372" y="4623300"/>
              <a:ext cx="520200" cy="52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5" name="Google Shape;1165;p24"/>
            <p:cNvSpPr/>
            <p:nvPr/>
          </p:nvSpPr>
          <p:spPr>
            <a:xfrm rot="2700000">
              <a:off x="1725423" y="4320688"/>
              <a:ext cx="624517" cy="624517"/>
            </a:xfrm>
            <a:prstGeom prst="rect">
              <a:avLst/>
            </a:prstGeom>
            <a:noFill/>
            <a:ln cap="flat" cmpd="sng" w="1016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24"/>
          <p:cNvGrpSpPr/>
          <p:nvPr/>
        </p:nvGrpSpPr>
        <p:grpSpPr>
          <a:xfrm rot="10800000">
            <a:off x="8" y="-271"/>
            <a:ext cx="1436436" cy="2493561"/>
            <a:chOff x="6181050" y="76116"/>
            <a:chExt cx="2962945" cy="5143484"/>
          </a:xfrm>
        </p:grpSpPr>
        <p:sp>
          <p:nvSpPr>
            <p:cNvPr id="1167" name="Google Shape;1167;p24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8" name="Google Shape;1168;p24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4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0" name="Google Shape;1170;p2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1" name="Google Shape;1171;p24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2" name="Google Shape;1172;p24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3" name="Google Shape;1173;p2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4" name="Google Shape;1174;p24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5" name="Google Shape;1175;p24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6" name="Google Shape;1176;p24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4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8" name="Google Shape;1178;p24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9" name="Google Shape;1179;p24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4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1" name="Google Shape;1181;p24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2" name="Google Shape;1182;p2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3" name="Google Shape;1183;p24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4" name="Google Shape;1184;p2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5" name="Google Shape;1185;p2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6" name="Google Shape;1186;p24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7" name="Google Shape;1187;p2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8" name="Google Shape;1188;p24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0" name="Google Shape;1190;p24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1" name="Google Shape;1191;p2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2" name="Google Shape;1192;p24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3" name="Google Shape;1193;p2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5" name="Google Shape;1195;p24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7" name="Google Shape;1197;p24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8" name="Google Shape;1198;p24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9" name="Google Shape;1199;p24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00" name="Google Shape;1200;p2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201" name="Google Shape;12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2" name="Google Shape;1202;p24"/>
          <p:cNvSpPr txBox="1"/>
          <p:nvPr>
            <p:ph type="title"/>
          </p:nvPr>
        </p:nvSpPr>
        <p:spPr>
          <a:xfrm>
            <a:off x="570300" y="1004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3" name="Google Shape;1203;p24"/>
          <p:cNvSpPr txBox="1"/>
          <p:nvPr>
            <p:ph idx="1" type="subTitle"/>
          </p:nvPr>
        </p:nvSpPr>
        <p:spPr>
          <a:xfrm>
            <a:off x="570300" y="2574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5598883" y="740371"/>
            <a:ext cx="2518370" cy="3688797"/>
            <a:chOff x="6953045" y="1252870"/>
            <a:chExt cx="3186600" cy="4559700"/>
          </a:xfrm>
        </p:grpSpPr>
        <p:sp>
          <p:nvSpPr>
            <p:cNvPr id="1205" name="Google Shape;1205;p24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0000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8" name="Google Shape;1208;p2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BLANK_1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11" name="Google Shape;1211;p25"/>
          <p:cNvGrpSpPr/>
          <p:nvPr/>
        </p:nvGrpSpPr>
        <p:grpSpPr>
          <a:xfrm>
            <a:off x="756586" y="1275155"/>
            <a:ext cx="6738772" cy="3243473"/>
            <a:chOff x="275475" y="1342375"/>
            <a:chExt cx="7012250" cy="3021400"/>
          </a:xfrm>
        </p:grpSpPr>
        <p:sp>
          <p:nvSpPr>
            <p:cNvPr id="1212" name="Google Shape;1212;p25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3" name="Google Shape;1423;p25"/>
          <p:cNvSpPr txBox="1"/>
          <p:nvPr>
            <p:ph type="title"/>
          </p:nvPr>
        </p:nvSpPr>
        <p:spPr>
          <a:xfrm>
            <a:off x="169500" y="229375"/>
            <a:ext cx="70977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grpSp>
        <p:nvGrpSpPr>
          <p:cNvPr id="1424" name="Google Shape;1424;p25"/>
          <p:cNvGrpSpPr/>
          <p:nvPr/>
        </p:nvGrpSpPr>
        <p:grpSpPr>
          <a:xfrm flipH="1" rot="10800000">
            <a:off x="7707558" y="4"/>
            <a:ext cx="1436436" cy="2493561"/>
            <a:chOff x="6181050" y="76116"/>
            <a:chExt cx="2962945" cy="5143484"/>
          </a:xfrm>
        </p:grpSpPr>
        <p:sp>
          <p:nvSpPr>
            <p:cNvPr id="1425" name="Google Shape;1425;p2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6" name="Google Shape;1426;p25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8" name="Google Shape;1428;p2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9" name="Google Shape;1429;p25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0" name="Google Shape;1430;p2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1" name="Google Shape;1431;p2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2" name="Google Shape;1432;p25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3" name="Google Shape;1433;p2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4" name="Google Shape;1434;p25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5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6" name="Google Shape;1436;p2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7" name="Google Shape;1437;p25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5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9" name="Google Shape;1439;p2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0" name="Google Shape;1440;p2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1" name="Google Shape;1441;p25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2" name="Google Shape;1442;p2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3" name="Google Shape;1443;p2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4" name="Google Shape;1444;p25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5" name="Google Shape;1445;p2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6" name="Google Shape;1446;p25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8" name="Google Shape;1448;p25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9" name="Google Shape;1449;p2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0" name="Google Shape;1450;p25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1" name="Google Shape;1451;p2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2" name="Google Shape;1452;p2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3" name="Google Shape;1453;p25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5" name="Google Shape;1455;p25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6" name="Google Shape;1456;p2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7" name="Google Shape;1457;p2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8" name="Google Shape;1458;p2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459" name="Google Shape;1459;p2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6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2" name="Google Shape;1462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26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en-GB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en-GB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64" name="Google Shape;1464;p26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5" name="Google Shape;1465;p2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26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26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26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26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SECTION_HEADER_2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76200" y="3042785"/>
            <a:ext cx="8920800" cy="0"/>
          </a:xfrm>
          <a:prstGeom prst="straightConnector1">
            <a:avLst/>
          </a:prstGeom>
          <a:noFill/>
          <a:ln cap="flat" cmpd="sng" w="349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4"/>
          <p:cNvSpPr txBox="1"/>
          <p:nvPr>
            <p:ph type="title"/>
          </p:nvPr>
        </p:nvSpPr>
        <p:spPr>
          <a:xfrm>
            <a:off x="311700" y="214800"/>
            <a:ext cx="751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4"/>
          <p:cNvSpPr/>
          <p:nvPr/>
        </p:nvSpPr>
        <p:spPr>
          <a:xfrm rot="-8072550">
            <a:off x="858130" y="2816962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5780000" dist="66675">
              <a:srgbClr val="000000">
                <a:alpha val="24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 rot="-8072550">
            <a:off x="2581557" y="2816946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6380000" dist="38100">
              <a:srgbClr val="000000">
                <a:alpha val="23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 rot="-8072550">
            <a:off x="4304972" y="2816946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5420000" dist="571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 rot="-8072550">
            <a:off x="6028412" y="2816944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 rot="-8072550">
            <a:off x="7751830" y="2816962"/>
            <a:ext cx="451643" cy="451643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15780000" dist="66675">
              <a:srgbClr val="000000">
                <a:alpha val="24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4"/>
          <p:cNvGrpSpPr/>
          <p:nvPr/>
        </p:nvGrpSpPr>
        <p:grpSpPr>
          <a:xfrm flipH="1" rot="10800000">
            <a:off x="7582240" y="-7"/>
            <a:ext cx="1561768" cy="2711130"/>
            <a:chOff x="6181050" y="76116"/>
            <a:chExt cx="2962945" cy="5143484"/>
          </a:xfrm>
        </p:grpSpPr>
        <p:sp>
          <p:nvSpPr>
            <p:cNvPr id="127" name="Google Shape;127;p4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1" name="Google Shape;161;p4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s">
  <p:cSld name="SECTION_HEADER_2_1_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311700" y="214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547075" y="1724105"/>
            <a:ext cx="1999500" cy="306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3726543" y="1262700"/>
            <a:ext cx="1999500" cy="306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5902222" y="1724105"/>
            <a:ext cx="1999500" cy="306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68" name="Google Shape;168;p5"/>
          <p:cNvGrpSpPr/>
          <p:nvPr/>
        </p:nvGrpSpPr>
        <p:grpSpPr>
          <a:xfrm>
            <a:off x="1540800" y="2157033"/>
            <a:ext cx="2013900" cy="630908"/>
            <a:chOff x="1540800" y="2157000"/>
            <a:chExt cx="2013900" cy="540300"/>
          </a:xfrm>
        </p:grpSpPr>
        <p:sp>
          <p:nvSpPr>
            <p:cNvPr id="169" name="Google Shape;169;p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3717450" y="1724108"/>
            <a:ext cx="2013900" cy="630908"/>
            <a:chOff x="1540800" y="2157000"/>
            <a:chExt cx="2013900" cy="540300"/>
          </a:xfrm>
        </p:grpSpPr>
        <p:sp>
          <p:nvSpPr>
            <p:cNvPr id="172" name="Google Shape;172;p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5894100" y="2157033"/>
            <a:ext cx="2013900" cy="630908"/>
            <a:chOff x="1540800" y="2157000"/>
            <a:chExt cx="2013900" cy="540300"/>
          </a:xfrm>
        </p:grpSpPr>
        <p:sp>
          <p:nvSpPr>
            <p:cNvPr id="175" name="Google Shape;175;p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769752" y="4218111"/>
            <a:ext cx="1554127" cy="368917"/>
            <a:chOff x="1540800" y="2157000"/>
            <a:chExt cx="2013900" cy="540300"/>
          </a:xfrm>
        </p:grpSpPr>
        <p:sp>
          <p:nvSpPr>
            <p:cNvPr id="178" name="Google Shape;178;p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3946830" y="3796475"/>
            <a:ext cx="1555134" cy="367188"/>
            <a:chOff x="1540800" y="2157000"/>
            <a:chExt cx="2013900" cy="540300"/>
          </a:xfrm>
        </p:grpSpPr>
        <p:sp>
          <p:nvSpPr>
            <p:cNvPr id="181" name="Google Shape;181;p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5"/>
          <p:cNvGrpSpPr/>
          <p:nvPr/>
        </p:nvGrpSpPr>
        <p:grpSpPr>
          <a:xfrm>
            <a:off x="6128730" y="4218970"/>
            <a:ext cx="1555134" cy="367188"/>
            <a:chOff x="1540800" y="2157000"/>
            <a:chExt cx="2013900" cy="540300"/>
          </a:xfrm>
        </p:grpSpPr>
        <p:sp>
          <p:nvSpPr>
            <p:cNvPr id="184" name="Google Shape;184;p5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5"/>
          <p:cNvGrpSpPr/>
          <p:nvPr/>
        </p:nvGrpSpPr>
        <p:grpSpPr>
          <a:xfrm flipH="1">
            <a:off x="-10" y="2432368"/>
            <a:ext cx="1561768" cy="2711130"/>
            <a:chOff x="6181050" y="76116"/>
            <a:chExt cx="2962945" cy="5143484"/>
          </a:xfrm>
        </p:grpSpPr>
        <p:sp>
          <p:nvSpPr>
            <p:cNvPr id="187" name="Google Shape;187;p5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21" name="Google Shape;221;p5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s">
  <p:cSld name="SECTION_HEADER_2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311700" y="214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6"/>
          <p:cNvSpPr txBox="1"/>
          <p:nvPr/>
        </p:nvSpPr>
        <p:spPr>
          <a:xfrm>
            <a:off x="756625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2646573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4536337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6426377" y="2531425"/>
            <a:ext cx="1742400" cy="21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6"/>
          <p:cNvGrpSpPr/>
          <p:nvPr/>
        </p:nvGrpSpPr>
        <p:grpSpPr>
          <a:xfrm>
            <a:off x="768065" y="1356855"/>
            <a:ext cx="1742426" cy="1042833"/>
            <a:chOff x="1540800" y="2157000"/>
            <a:chExt cx="2013900" cy="540300"/>
          </a:xfrm>
        </p:grpSpPr>
        <p:sp>
          <p:nvSpPr>
            <p:cNvPr id="229" name="Google Shape;229;p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2646564" y="1356274"/>
            <a:ext cx="1742426" cy="1044022"/>
            <a:chOff x="1540800" y="2157000"/>
            <a:chExt cx="2013900" cy="540300"/>
          </a:xfrm>
        </p:grpSpPr>
        <p:sp>
          <p:nvSpPr>
            <p:cNvPr id="232" name="Google Shape;232;p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6"/>
          <p:cNvGrpSpPr/>
          <p:nvPr/>
        </p:nvGrpSpPr>
        <p:grpSpPr>
          <a:xfrm>
            <a:off x="4525076" y="1356260"/>
            <a:ext cx="1742426" cy="1044022"/>
            <a:chOff x="1540800" y="2157000"/>
            <a:chExt cx="2013900" cy="540300"/>
          </a:xfrm>
        </p:grpSpPr>
        <p:sp>
          <p:nvSpPr>
            <p:cNvPr id="235" name="Google Shape;235;p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6"/>
          <p:cNvGrpSpPr/>
          <p:nvPr/>
        </p:nvGrpSpPr>
        <p:grpSpPr>
          <a:xfrm>
            <a:off x="6403564" y="1356260"/>
            <a:ext cx="1742426" cy="1044022"/>
            <a:chOff x="1540800" y="2157000"/>
            <a:chExt cx="2013900" cy="540300"/>
          </a:xfrm>
        </p:grpSpPr>
        <p:sp>
          <p:nvSpPr>
            <p:cNvPr id="238" name="Google Shape;238;p6"/>
            <p:cNvSpPr/>
            <p:nvPr/>
          </p:nvSpPr>
          <p:spPr>
            <a:xfrm>
              <a:off x="1555200" y="2157300"/>
              <a:ext cx="1999500" cy="540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800000">
              <a:off x="1540800" y="2157000"/>
              <a:ext cx="1999500" cy="5400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6"/>
          <p:cNvGrpSpPr/>
          <p:nvPr/>
        </p:nvGrpSpPr>
        <p:grpSpPr>
          <a:xfrm>
            <a:off x="7699447" y="2680089"/>
            <a:ext cx="1444436" cy="2507448"/>
            <a:chOff x="6181050" y="76116"/>
            <a:chExt cx="2962945" cy="5143484"/>
          </a:xfrm>
        </p:grpSpPr>
        <p:sp>
          <p:nvSpPr>
            <p:cNvPr id="241" name="Google Shape;241;p6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75" name="Google Shape;275;p6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SECTION_HEADER_2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>
            <p:ph type="title"/>
          </p:nvPr>
        </p:nvSpPr>
        <p:spPr>
          <a:xfrm>
            <a:off x="311700" y="214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7"/>
          <p:cNvSpPr/>
          <p:nvPr/>
        </p:nvSpPr>
        <p:spPr>
          <a:xfrm>
            <a:off x="3864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25668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48348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7015261" y="1303175"/>
            <a:ext cx="1798200" cy="1798200"/>
          </a:xfrm>
          <a:custGeom>
            <a:rect b="b" l="l" r="r" t="t"/>
            <a:pathLst>
              <a:path extrusionOk="0" h="2160000" w="2160000">
                <a:moveTo>
                  <a:pt x="1080000" y="180000"/>
                </a:moveTo>
                <a:cubicBezTo>
                  <a:pt x="582944" y="180000"/>
                  <a:pt x="180000" y="582944"/>
                  <a:pt x="180000" y="1080000"/>
                </a:cubicBezTo>
                <a:cubicBezTo>
                  <a:pt x="180000" y="1577056"/>
                  <a:pt x="582944" y="1980000"/>
                  <a:pt x="1080000" y="1980000"/>
                </a:cubicBezTo>
                <a:cubicBezTo>
                  <a:pt x="1577056" y="1980000"/>
                  <a:pt x="1980000" y="1577056"/>
                  <a:pt x="1980000" y="1080000"/>
                </a:cubicBezTo>
                <a:cubicBezTo>
                  <a:pt x="1980000" y="582944"/>
                  <a:pt x="1577056" y="180000"/>
                  <a:pt x="1080000" y="180000"/>
                </a:cubicBezTo>
                <a:close/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7"/>
          <p:cNvGrpSpPr/>
          <p:nvPr/>
        </p:nvGrpSpPr>
        <p:grpSpPr>
          <a:xfrm flipH="1" rot="-5400000">
            <a:off x="7192122" y="3167564"/>
            <a:ext cx="1444436" cy="2507448"/>
            <a:chOff x="6181050" y="76116"/>
            <a:chExt cx="2962945" cy="5143484"/>
          </a:xfrm>
        </p:grpSpPr>
        <p:sp>
          <p:nvSpPr>
            <p:cNvPr id="283" name="Google Shape;283;p7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17" name="Google Shape;317;p7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 txBox="1"/>
          <p:nvPr>
            <p:ph type="title"/>
          </p:nvPr>
        </p:nvSpPr>
        <p:spPr>
          <a:xfrm>
            <a:off x="623400" y="3957425"/>
            <a:ext cx="744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0" name="Google Shape;3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1" name="Google Shape;321;p8"/>
          <p:cNvGrpSpPr/>
          <p:nvPr/>
        </p:nvGrpSpPr>
        <p:grpSpPr>
          <a:xfrm flipH="1">
            <a:off x="133" y="2649854"/>
            <a:ext cx="1436436" cy="2493561"/>
            <a:chOff x="6181050" y="76116"/>
            <a:chExt cx="2962945" cy="5143484"/>
          </a:xfrm>
        </p:grpSpPr>
        <p:sp>
          <p:nvSpPr>
            <p:cNvPr id="322" name="Google Shape;322;p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6" name="Google Shape;356;p8"/>
          <p:cNvGrpSpPr/>
          <p:nvPr/>
        </p:nvGrpSpPr>
        <p:grpSpPr>
          <a:xfrm flipH="1" rot="10800000">
            <a:off x="7707558" y="4"/>
            <a:ext cx="1436436" cy="2493561"/>
            <a:chOff x="6181050" y="76116"/>
            <a:chExt cx="2962945" cy="5143484"/>
          </a:xfrm>
        </p:grpSpPr>
        <p:sp>
          <p:nvSpPr>
            <p:cNvPr id="357" name="Google Shape;357;p8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1" name="Google Shape;391;p8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"/>
          <p:cNvSpPr txBox="1"/>
          <p:nvPr>
            <p:ph type="title"/>
          </p:nvPr>
        </p:nvSpPr>
        <p:spPr>
          <a:xfrm>
            <a:off x="1519350" y="932975"/>
            <a:ext cx="7217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4" name="Google Shape;394;p9"/>
          <p:cNvSpPr txBox="1"/>
          <p:nvPr>
            <p:ph idx="1" type="body"/>
          </p:nvPr>
        </p:nvSpPr>
        <p:spPr>
          <a:xfrm>
            <a:off x="1519350" y="1558128"/>
            <a:ext cx="7217100" cy="30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5" name="Google Shape;39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96" name="Google Shape;396;p9"/>
          <p:cNvGrpSpPr/>
          <p:nvPr/>
        </p:nvGrpSpPr>
        <p:grpSpPr>
          <a:xfrm rot="10800000">
            <a:off x="-61100" y="16"/>
            <a:ext cx="2962945" cy="5143484"/>
            <a:chOff x="6181050" y="76116"/>
            <a:chExt cx="2962945" cy="5143484"/>
          </a:xfrm>
        </p:grpSpPr>
        <p:sp>
          <p:nvSpPr>
            <p:cNvPr id="397" name="Google Shape;397;p9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1" name="Google Shape;431;p9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0"/>
          <p:cNvSpPr txBox="1"/>
          <p:nvPr>
            <p:ph type="title"/>
          </p:nvPr>
        </p:nvSpPr>
        <p:spPr>
          <a:xfrm>
            <a:off x="1399200" y="953100"/>
            <a:ext cx="7296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10"/>
          <p:cNvSpPr txBox="1"/>
          <p:nvPr>
            <p:ph idx="1" type="body"/>
          </p:nvPr>
        </p:nvSpPr>
        <p:spPr>
          <a:xfrm>
            <a:off x="1399200" y="1633040"/>
            <a:ext cx="34248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5" name="Google Shape;435;p10"/>
          <p:cNvSpPr txBox="1"/>
          <p:nvPr>
            <p:ph idx="2" type="body"/>
          </p:nvPr>
        </p:nvSpPr>
        <p:spPr>
          <a:xfrm>
            <a:off x="5270175" y="1633040"/>
            <a:ext cx="34248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37" name="Google Shape;437;p10"/>
          <p:cNvGrpSpPr/>
          <p:nvPr/>
        </p:nvGrpSpPr>
        <p:grpSpPr>
          <a:xfrm rot="10800000">
            <a:off x="-61100" y="16"/>
            <a:ext cx="2962945" cy="5143484"/>
            <a:chOff x="6181050" y="76116"/>
            <a:chExt cx="2962945" cy="5143484"/>
          </a:xfrm>
        </p:grpSpPr>
        <p:sp>
          <p:nvSpPr>
            <p:cNvPr id="438" name="Google Shape;438;p10"/>
            <p:cNvSpPr/>
            <p:nvPr/>
          </p:nvSpPr>
          <p:spPr>
            <a:xfrm rot="-8073695">
              <a:off x="8503266" y="2712777"/>
              <a:ext cx="526739" cy="52673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 rot="-8072550">
              <a:off x="7803130" y="4239362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 rot="10800000">
              <a:off x="8761328" y="4840399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 flipH="1">
              <a:off x="8761328" y="4460109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 flipH="1" rot="5400000">
              <a:off x="8758875" y="4843399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 rot="-5400000">
              <a:off x="8384407" y="4843399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 rot="5400000">
              <a:off x="8570370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 flipH="1" rot="-5400000">
              <a:off x="8202506" y="4273520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 rot="-8073695">
              <a:off x="8129978" y="4572195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 rot="-8072550">
              <a:off x="7433872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 flipH="1" rot="5400000">
              <a:off x="7286710" y="4834665"/>
              <a:ext cx="379200" cy="373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 rot="-5400000">
              <a:off x="6917707" y="4834665"/>
              <a:ext cx="379200" cy="373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 rot="-8072550">
              <a:off x="6694557" y="4609221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 flipH="1" rot="5400000">
              <a:off x="6552519" y="4834665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 rot="-5400000">
              <a:off x="6178050" y="4834665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 rot="5400000">
              <a:off x="8569275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 flipH="1" rot="-5400000">
              <a:off x="8195902" y="3522764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760363" y="3338889"/>
              <a:ext cx="373200" cy="37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 flipH="1">
              <a:off x="8760363" y="2963949"/>
              <a:ext cx="373200" cy="379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 flipH="1" rot="-5400000">
              <a:off x="8574035" y="2422837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 rot="5400000">
              <a:off x="8578195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 flipH="1" rot="-5400000">
              <a:off x="8204821" y="2042535"/>
              <a:ext cx="758400" cy="373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8029080" y="1476098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 flipH="1" rot="10800000">
              <a:off x="8029080" y="1855275"/>
              <a:ext cx="746400" cy="37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 rot="5400000">
              <a:off x="8763723" y="1473746"/>
              <a:ext cx="379200" cy="373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 flipH="1" rot="-5400000">
              <a:off x="8389254" y="1473746"/>
              <a:ext cx="379200" cy="373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8416545" y="771143"/>
              <a:ext cx="374400" cy="3777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 flipH="1">
              <a:off x="8416545" y="396978"/>
              <a:ext cx="374400" cy="3777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 rot="-8072550">
              <a:off x="8188962" y="172194"/>
              <a:ext cx="451643" cy="451643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 flipH="1">
              <a:off x="8756759" y="734883"/>
              <a:ext cx="373200" cy="379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 flipH="1" rot="5400000">
              <a:off x="8763474" y="1118174"/>
              <a:ext cx="379200" cy="373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 rot="-5400000">
              <a:off x="8389006" y="1118174"/>
              <a:ext cx="379200" cy="373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 rot="-8073695">
              <a:off x="8134578" y="846969"/>
              <a:ext cx="526739" cy="5267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 rot="10800000">
              <a:off x="8756759" y="1105181"/>
              <a:ext cx="373200" cy="379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72" name="Google Shape;472;p10"/>
          <p:cNvSpPr txBox="1"/>
          <p:nvPr/>
        </p:nvSpPr>
        <p:spPr>
          <a:xfrm rot="5400000">
            <a:off x="-693050" y="46386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7"/>
          <p:cNvSpPr txBox="1"/>
          <p:nvPr>
            <p:ph type="title"/>
          </p:nvPr>
        </p:nvSpPr>
        <p:spPr>
          <a:xfrm>
            <a:off x="2838850" y="277425"/>
            <a:ext cx="7217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Get to know the team...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75" name="Google Shape;1475;p27"/>
          <p:cNvSpPr/>
          <p:nvPr/>
        </p:nvSpPr>
        <p:spPr>
          <a:xfrm>
            <a:off x="1368075" y="1259075"/>
            <a:ext cx="1996800" cy="1681800"/>
          </a:xfrm>
          <a:prstGeom prst="rect">
            <a:avLst/>
          </a:prstGeom>
          <a:noFill/>
          <a:ln cap="flat" cmpd="sng" w="9525">
            <a:solidFill>
              <a:srgbClr val="00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Product Owner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Georgi Zhelyazkov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Business guy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Perfectionist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Animal Lover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476" name="Google Shape;1476;p27"/>
          <p:cNvSpPr/>
          <p:nvPr/>
        </p:nvSpPr>
        <p:spPr>
          <a:xfrm>
            <a:off x="3596375" y="1259075"/>
            <a:ext cx="1996800" cy="1681800"/>
          </a:xfrm>
          <a:prstGeom prst="rect">
            <a:avLst/>
          </a:prstGeom>
          <a:noFill/>
          <a:ln cap="flat" cmpd="sng" w="9525">
            <a:solidFill>
              <a:srgbClr val="00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Project Manager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Kamen Traikov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Smart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Handsome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Loved by everyone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477" name="Google Shape;1477;p27"/>
          <p:cNvSpPr/>
          <p:nvPr/>
        </p:nvSpPr>
        <p:spPr>
          <a:xfrm>
            <a:off x="5757425" y="1259075"/>
            <a:ext cx="1996800" cy="1681800"/>
          </a:xfrm>
          <a:prstGeom prst="rect">
            <a:avLst/>
          </a:prstGeom>
          <a:noFill/>
          <a:ln cap="flat" cmpd="sng" w="9525">
            <a:solidFill>
              <a:srgbClr val="00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Developer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Petar Parushev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Techie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Professional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Likes bird watching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478" name="Google Shape;1478;p27"/>
          <p:cNvSpPr/>
          <p:nvPr/>
        </p:nvSpPr>
        <p:spPr>
          <a:xfrm>
            <a:off x="3992525" y="3080250"/>
            <a:ext cx="1996800" cy="1681800"/>
          </a:xfrm>
          <a:prstGeom prst="rect">
            <a:avLst/>
          </a:prstGeom>
          <a:noFill/>
          <a:ln cap="flat" cmpd="sng" w="9525">
            <a:solidFill>
              <a:srgbClr val="00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Developer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Petar Malamov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Vaccinated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Political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Loves to code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1479" name="Google Shape;1479;p27"/>
          <p:cNvSpPr/>
          <p:nvPr/>
        </p:nvSpPr>
        <p:spPr>
          <a:xfrm>
            <a:off x="6153575" y="3080250"/>
            <a:ext cx="1996800" cy="1681800"/>
          </a:xfrm>
          <a:prstGeom prst="rect">
            <a:avLst/>
          </a:prstGeom>
          <a:noFill/>
          <a:ln cap="flat" cmpd="sng" w="9525">
            <a:solidFill>
              <a:srgbClr val="00C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QA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Emiliya Nazarova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/>
              <a:t>Judgy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Antisocial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❖"/>
            </a:pPr>
            <a:r>
              <a:rPr lang="en-GB" sz="1200">
                <a:solidFill>
                  <a:srgbClr val="222222"/>
                </a:solidFill>
              </a:rPr>
              <a:t>Likes Scrabble</a:t>
            </a:r>
            <a:endParaRPr sz="1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28"/>
          <p:cNvSpPr txBox="1"/>
          <p:nvPr>
            <p:ph type="title"/>
          </p:nvPr>
        </p:nvSpPr>
        <p:spPr>
          <a:xfrm>
            <a:off x="749300" y="436138"/>
            <a:ext cx="525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3"/>
                </a:solidFill>
              </a:rPr>
              <a:t>Testing approaches</a:t>
            </a:r>
            <a:endParaRPr sz="2800">
              <a:solidFill>
                <a:schemeClr val="accent3"/>
              </a:solidFill>
            </a:endParaRPr>
          </a:p>
        </p:txBody>
      </p:sp>
      <p:pic>
        <p:nvPicPr>
          <p:cNvPr id="1485" name="Google Shape;14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575" y="3969525"/>
            <a:ext cx="2382799" cy="63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750" y="3571038"/>
            <a:ext cx="2000650" cy="13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28"/>
          <p:cNvSpPr txBox="1"/>
          <p:nvPr>
            <p:ph idx="4294967295" type="body"/>
          </p:nvPr>
        </p:nvSpPr>
        <p:spPr>
          <a:xfrm>
            <a:off x="820050" y="1428800"/>
            <a:ext cx="3509700" cy="23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Manual</a:t>
            </a:r>
            <a:endParaRPr sz="23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End-to-End testing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GUI testing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Localization testing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Acceptance testing</a:t>
            </a:r>
            <a:endParaRPr sz="1600"/>
          </a:p>
        </p:txBody>
      </p:sp>
      <p:sp>
        <p:nvSpPr>
          <p:cNvPr id="1488" name="Google Shape;1488;p28"/>
          <p:cNvSpPr txBox="1"/>
          <p:nvPr>
            <p:ph idx="4294967295" type="body"/>
          </p:nvPr>
        </p:nvSpPr>
        <p:spPr>
          <a:xfrm>
            <a:off x="4396750" y="1334288"/>
            <a:ext cx="3258300" cy="21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Automation</a:t>
            </a:r>
            <a:endParaRPr sz="23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Test Complete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Appium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9"/>
          <p:cNvSpPr txBox="1"/>
          <p:nvPr>
            <p:ph idx="1" type="subTitle"/>
          </p:nvPr>
        </p:nvSpPr>
        <p:spPr>
          <a:xfrm>
            <a:off x="902825" y="1675975"/>
            <a:ext cx="36180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GB"/>
              <a:t>Profile creation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GB"/>
              <a:t>Edit profile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GB"/>
              <a:t>Filtering places for a user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4" name="Google Shape;1494;p29"/>
          <p:cNvPicPr preferRelativeResize="0"/>
          <p:nvPr/>
        </p:nvPicPr>
        <p:blipFill rotWithShape="1">
          <a:blip r:embed="rId3">
            <a:alphaModFix/>
          </a:blip>
          <a:srcRect b="4141" l="0" r="14155" t="0"/>
          <a:stretch/>
        </p:blipFill>
        <p:spPr>
          <a:xfrm>
            <a:off x="5940975" y="924425"/>
            <a:ext cx="1961475" cy="32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29"/>
          <p:cNvSpPr txBox="1"/>
          <p:nvPr>
            <p:ph type="title"/>
          </p:nvPr>
        </p:nvSpPr>
        <p:spPr>
          <a:xfrm>
            <a:off x="853275" y="506888"/>
            <a:ext cx="525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3"/>
                </a:solidFill>
              </a:rPr>
              <a:t>What will be tested?</a:t>
            </a:r>
            <a:endParaRPr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10_Chapman_Template_SlidesMania">
  <a:themeElements>
    <a:clrScheme name="Simple Light">
      <a:dk1>
        <a:srgbClr val="000000"/>
      </a:dk1>
      <a:lt1>
        <a:srgbClr val="FFFFFF"/>
      </a:lt1>
      <a:dk2>
        <a:srgbClr val="26C4CC"/>
      </a:dk2>
      <a:lt2>
        <a:srgbClr val="00959F"/>
      </a:lt2>
      <a:accent1>
        <a:srgbClr val="0450B5"/>
      </a:accent1>
      <a:accent2>
        <a:srgbClr val="0095D6"/>
      </a:accent2>
      <a:accent3>
        <a:srgbClr val="80B400"/>
      </a:accent3>
      <a:accent4>
        <a:srgbClr val="62A30C"/>
      </a:accent4>
      <a:accent5>
        <a:srgbClr val="1A3C8B"/>
      </a:accent5>
      <a:accent6>
        <a:srgbClr val="4458C2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