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23-Oct-21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" y="2209800"/>
            <a:ext cx="7924800" cy="33776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0" y="762000"/>
            <a:ext cx="70717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Разпределение на отбора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banana-bees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1144" y="3898635"/>
            <a:ext cx="7924800" cy="597165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47489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05200" y="2743199"/>
            <a:ext cx="22535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КАКВО ТРЯБВА </a:t>
            </a:r>
          </a:p>
          <a:p>
            <a:pPr algn="ctr"/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ДА СЕ ТЕСТВА?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0" y="2362200"/>
            <a:ext cx="2743200" cy="1600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3619500"/>
            <a:ext cx="838200" cy="5073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048000" y="1600200"/>
            <a:ext cx="571500" cy="8336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95800" y="4186428"/>
            <a:ext cx="0" cy="990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981200" y="3619500"/>
            <a:ext cx="1066800" cy="5669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867400" y="1714500"/>
            <a:ext cx="7239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25097" y="7297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24600" y="749808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Актуализация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09600" y="449580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Визия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40011" y="5751838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Сортиране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95442" y="41268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Достоверна</a:t>
            </a:r>
          </a:p>
          <a:p>
            <a:r>
              <a:rPr lang="bg-BG" dirty="0" smtClean="0"/>
              <a:t>информация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673352" y="411480"/>
            <a:ext cx="1638300" cy="990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096000" y="538234"/>
            <a:ext cx="2133600" cy="79248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40129" y="4242316"/>
            <a:ext cx="1292352" cy="8763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19500" y="5517404"/>
            <a:ext cx="1752600" cy="838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010400" y="3902964"/>
            <a:ext cx="1981200" cy="117983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795" y="559712"/>
            <a:ext cx="5151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GPS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дали ни отвежда до правилното място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799" y="1219200"/>
            <a:ext cx="516840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Визия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дали са спазени всички изисквания </a:t>
            </a: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на клиента (начален екран, </a:t>
            </a:r>
          </a:p>
          <a:p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екран на търсачка, екран за </a:t>
            </a: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данните на личния автомобил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747" y="2637937"/>
            <a:ext cx="53229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Сортиране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дали сортирането работи без </a:t>
            </a:r>
          </a:p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   грешка (сортирне по: тип гориво,</a:t>
            </a:r>
          </a:p>
          <a:p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 име на станция, област, магистрали)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78307" y="4191000"/>
            <a:ext cx="59174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Достоверна информация </a:t>
            </a:r>
            <a:r>
              <a:rPr lang="bg-BG" sz="2000" dirty="0" smtClean="0"/>
              <a:t>– дали въведената </a:t>
            </a:r>
          </a:p>
          <a:p>
            <a:r>
              <a:rPr lang="bg-BG" sz="2000" dirty="0"/>
              <a:t> </a:t>
            </a:r>
            <a:r>
              <a:rPr lang="bg-BG" sz="2000" dirty="0" smtClean="0"/>
              <a:t>                                       информация е вярна </a:t>
            </a:r>
          </a:p>
          <a:p>
            <a:r>
              <a:rPr lang="bg-BG" sz="2000" dirty="0"/>
              <a:t> </a:t>
            </a:r>
            <a:r>
              <a:rPr lang="bg-BG" sz="2000" dirty="0" smtClean="0"/>
              <a:t>                                       и незаблуждаваща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40735" y="5638800"/>
            <a:ext cx="805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Актуализация</a:t>
            </a: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дали всичко въведено се запазва и влиза в употреба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61" y="12192"/>
            <a:ext cx="9174861" cy="684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33</TotalTime>
  <Words>97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TeDi</dc:creator>
  <cp:lastModifiedBy>Windows User</cp:lastModifiedBy>
  <cp:revision>6</cp:revision>
  <dcterms:created xsi:type="dcterms:W3CDTF">2006-08-16T00:00:00Z</dcterms:created>
  <dcterms:modified xsi:type="dcterms:W3CDTF">2021-10-23T18:31:53Z</dcterms:modified>
</cp:coreProperties>
</file>