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5174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7929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621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5041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089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5067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8926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114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98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29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7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934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1697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214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76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434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C71DE2-257A-41E2-9E89-81FC43E81480}" type="datetimeFigureOut">
              <a:rPr lang="bg-BG" smtClean="0"/>
              <a:t>19.10.2021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1D0F-757E-48CA-8E8C-991242835DA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9187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Проект </a:t>
            </a:r>
            <a:r>
              <a:rPr lang="bg-BG" dirty="0" smtClean="0"/>
              <a:t>,,</a:t>
            </a:r>
            <a:r>
              <a:rPr lang="en-US" dirty="0" err="1" smtClean="0"/>
              <a:t>MyFuel</a:t>
            </a:r>
            <a:r>
              <a:rPr lang="en-US" dirty="0" smtClean="0"/>
              <a:t>’’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37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Концепция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Трябва да се направи мобилно приложение работещо на всички видове платформи ( </a:t>
            </a:r>
            <a:r>
              <a:rPr lang="en-US" dirty="0" smtClean="0"/>
              <a:t>Android, IOS, </a:t>
            </a:r>
            <a:r>
              <a:rPr lang="en-US" dirty="0" err="1" smtClean="0"/>
              <a:t>HarmonyOS</a:t>
            </a:r>
            <a:r>
              <a:rPr lang="en-US" dirty="0" smtClean="0"/>
              <a:t>), </a:t>
            </a:r>
            <a:r>
              <a:rPr lang="bg-BG" dirty="0" smtClean="0"/>
              <a:t>което ще показва актуалните цени на</a:t>
            </a:r>
            <a:r>
              <a:rPr lang="en-US" dirty="0" smtClean="0"/>
              <a:t> </a:t>
            </a:r>
            <a:r>
              <a:rPr lang="bg-BG" dirty="0" smtClean="0"/>
              <a:t>всички видове гориво във всички бензиностанции във всички държави в Европа. Клиента изисква да може да сортираме данните по най-ниски цени,</a:t>
            </a:r>
            <a:r>
              <a:rPr lang="en-US" dirty="0" smtClean="0"/>
              <a:t> </a:t>
            </a:r>
            <a:r>
              <a:rPr lang="bg-BG" dirty="0" smtClean="0"/>
              <a:t>гориво, марка бензиностанция,област и магистрали. При желание потребителя да може да бъде навигиран от </a:t>
            </a:r>
            <a:r>
              <a:rPr lang="en-US" dirty="0" smtClean="0"/>
              <a:t>GPS</a:t>
            </a:r>
            <a:r>
              <a:rPr lang="bg-BG" dirty="0" smtClean="0"/>
              <a:t>-са до избраната от него бензиностанция и също така той да получава известия от конкретна бензиностанция за която се е абонирал при обновение на цените на горивото.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745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 и план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7522" cy="4805082"/>
          </a:xfrm>
        </p:spPr>
        <p:txBody>
          <a:bodyPr/>
          <a:lstStyle/>
          <a:p>
            <a:r>
              <a:rPr lang="bg-BG" dirty="0" smtClean="0"/>
              <a:t>Срока за разработка на приложението е 20.12.2021. В срок от приблизително 2 месеца ние трябва да сме готови с приложението. </a:t>
            </a:r>
          </a:p>
          <a:p>
            <a:r>
              <a:rPr lang="bg-BG" dirty="0" smtClean="0"/>
              <a:t>Бюджета с който разполагаме е 120 000 лева</a:t>
            </a:r>
          </a:p>
          <a:p>
            <a:r>
              <a:rPr lang="bg-BG" dirty="0" smtClean="0"/>
              <a:t>Ще приложим </a:t>
            </a:r>
            <a:r>
              <a:rPr lang="en-US" dirty="0" smtClean="0"/>
              <a:t>SCRUM </a:t>
            </a:r>
            <a:r>
              <a:rPr lang="bg-BG" dirty="0" smtClean="0"/>
              <a:t>метидологията за разработване на проекта и ще разделим го разделим на четири основни спринта.</a:t>
            </a:r>
          </a:p>
          <a:p>
            <a:r>
              <a:rPr lang="bg-BG" dirty="0" smtClean="0"/>
              <a:t>На всеки две седмици ще провеждаме спритнове като всеки ще споделя дали е готов във срок със задачите си и ако не е да се вземат съотвените мерки за да се спази крайният срок на проекта. Също така всеки ден ще провеждаме </a:t>
            </a:r>
            <a:r>
              <a:rPr lang="en-US" dirty="0" err="1" smtClean="0"/>
              <a:t>MiniScrum</a:t>
            </a:r>
            <a:r>
              <a:rPr lang="bg-BG" dirty="0" smtClean="0"/>
              <a:t>-чета за да може всеки от екипа да сподели какво е направил предния ден, какво ще прави днес и дали среща затруднения за да му бъде помогнато при нужда.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1235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Рискове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Крайният срок за създаване на продукта е два месеца, време което може и да не ни бъде достатъчно при усложнения в процеса на разработка и тестване.</a:t>
            </a:r>
          </a:p>
          <a:p>
            <a:r>
              <a:rPr lang="bg-BG" dirty="0" smtClean="0"/>
              <a:t>Екипът ни е малък и разполагаме със двама разработчика, като при нужда и </a:t>
            </a:r>
            <a:r>
              <a:rPr lang="en-US" dirty="0" smtClean="0"/>
              <a:t>QA </a:t>
            </a:r>
            <a:r>
              <a:rPr lang="bg-BG" dirty="0" smtClean="0"/>
              <a:t>ще се включва.</a:t>
            </a:r>
          </a:p>
          <a:p>
            <a:r>
              <a:rPr lang="bg-BG" dirty="0" smtClean="0"/>
              <a:t>Ще се налагане да  се остава до по-късно на работа или иначе казано ще правите </a:t>
            </a:r>
            <a:r>
              <a:rPr lang="en-US" dirty="0" smtClean="0"/>
              <a:t>overtime</a:t>
            </a:r>
            <a:r>
              <a:rPr lang="bg-BG" dirty="0" smtClean="0"/>
              <a:t>, но ще Ви бъде платен.</a:t>
            </a:r>
          </a:p>
          <a:p>
            <a:r>
              <a:rPr lang="bg-BG" dirty="0" smtClean="0"/>
              <a:t>Възможни промени или изисквания по време на разработка на продукта, което може да удължи крайният му срок.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5875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продукта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 завършване на всяка част от проекта в срокове трябва да се извършва тест от </a:t>
            </a:r>
            <a:r>
              <a:rPr lang="en-US" dirty="0" smtClean="0"/>
              <a:t>QA</a:t>
            </a:r>
            <a:r>
              <a:rPr lang="bg-BG" dirty="0" smtClean="0"/>
              <a:t> отдела, като ще поддържам контакт със клиента и след всеки тест, ако всичко е наред ще му демонстрирам до къде сме стигнали, дали е удоволетворен и дали иска да се добави или промени нещо по функционалността или интерфейса. </a:t>
            </a:r>
            <a:r>
              <a:rPr lang="bg-BG" dirty="0" smtClean="0"/>
              <a:t>Трябва да се стремим да спазваме срока на всеки спринт , тъй като периода за разработка на проекта е кратък и ако има усложнения да можем да вземем мерки на време. В краен случай ще преговарям с клиента за удължаване на крайният срок, ако е крайно необходимо. 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51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Приключване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деня преди крайният срок ще направим ревю на приложението и ще бъде ли приет за завършен. </a:t>
            </a:r>
          </a:p>
          <a:p>
            <a:r>
              <a:rPr lang="bg-BG" dirty="0" smtClean="0"/>
              <a:t>Ще обсъдим има ли недостатъци и трябва ли да се промени нещо.</a:t>
            </a:r>
          </a:p>
          <a:p>
            <a:r>
              <a:rPr lang="bg-BG" dirty="0" smtClean="0"/>
              <a:t>Има ли неизпълнени задачи или условия.</a:t>
            </a:r>
          </a:p>
          <a:p>
            <a:r>
              <a:rPr lang="bg-BG" dirty="0" smtClean="0"/>
              <a:t>Ако всичко е наред проекта се счита за готов и приключен.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57043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481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Проект ,,MyFuel’’</vt:lpstr>
      <vt:lpstr>Концепция на проекта</vt:lpstr>
      <vt:lpstr>Дефиниция и план на проекта</vt:lpstr>
      <vt:lpstr>Рискове</vt:lpstr>
      <vt:lpstr>Тестване на продукта</vt:lpstr>
      <vt:lpstr>Приключване на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,,FuelMe’’</dc:title>
  <dc:creator>user</dc:creator>
  <cp:lastModifiedBy>user</cp:lastModifiedBy>
  <cp:revision>12</cp:revision>
  <dcterms:created xsi:type="dcterms:W3CDTF">2021-10-18T16:14:09Z</dcterms:created>
  <dcterms:modified xsi:type="dcterms:W3CDTF">2021-10-19T17:53:45Z</dcterms:modified>
</cp:coreProperties>
</file>