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GitHubRepos\project\iteration-4\stu1801321015\t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10400" cy="346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GitHubRepos\project\iteration-4\stu1801321015\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4381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4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GitHubRepos\project\iteration-4\stu1801321015\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5943600" cy="54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1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GitHubRepos\project\iteration-4\stu1801321015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429626" cy="46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E:\GitHubRepos\project\iteration-4\stu1801321015\db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426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4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Kiro</dc:creator>
  <cp:lastModifiedBy>Kiro</cp:lastModifiedBy>
  <cp:revision>1</cp:revision>
  <dcterms:created xsi:type="dcterms:W3CDTF">2006-08-16T00:00:00Z</dcterms:created>
  <dcterms:modified xsi:type="dcterms:W3CDTF">2021-11-30T17:48:06Z</dcterms:modified>
</cp:coreProperties>
</file>