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59D3B8D-7863-4A12-B82B-B1425F5F3D98}" type="datetimeFigureOut">
              <a:rPr lang="bg-BG" smtClean="0"/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E09D9F6-E566-45D0-9029-EBABCC5EE20F}" type="slidenum">
              <a:rPr lang="bg-BG" smtClean="0"/>
            </a:fld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3B8D-7863-4A12-B82B-B1425F5F3D98}" type="datetimeFigureOut">
              <a:rPr lang="bg-BG" smtClean="0"/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D9F6-E566-45D0-9029-EBABCC5EE20F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3B8D-7863-4A12-B82B-B1425F5F3D98}" type="datetimeFigureOut">
              <a:rPr lang="bg-BG" smtClean="0"/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D9F6-E566-45D0-9029-EBABCC5EE20F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3B8D-7863-4A12-B82B-B1425F5F3D98}" type="datetimeFigureOut">
              <a:rPr lang="bg-BG" smtClean="0"/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D9F6-E566-45D0-9029-EBABCC5EE20F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3B8D-7863-4A12-B82B-B1425F5F3D98}" type="datetimeFigureOut">
              <a:rPr lang="bg-BG" smtClean="0"/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D9F6-E566-45D0-9029-EBABCC5EE20F}" type="slidenum">
              <a:rPr lang="bg-BG" smtClean="0"/>
            </a:fld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3B8D-7863-4A12-B82B-B1425F5F3D98}" type="datetimeFigureOut">
              <a:rPr lang="bg-BG" smtClean="0"/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D9F6-E566-45D0-9029-EBABCC5EE20F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3B8D-7863-4A12-B82B-B1425F5F3D98}" type="datetimeFigureOut">
              <a:rPr lang="bg-BG" smtClean="0"/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D9F6-E566-45D0-9029-EBABCC5EE20F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3B8D-7863-4A12-B82B-B1425F5F3D98}" type="datetimeFigureOut">
              <a:rPr lang="bg-BG" smtClean="0"/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D9F6-E566-45D0-9029-EBABCC5EE20F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3B8D-7863-4A12-B82B-B1425F5F3D98}" type="datetimeFigureOut">
              <a:rPr lang="bg-BG" smtClean="0"/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D9F6-E566-45D0-9029-EBABCC5EE20F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3B8D-7863-4A12-B82B-B1425F5F3D98}" type="datetimeFigureOut">
              <a:rPr lang="bg-BG" smtClean="0"/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D9F6-E566-45D0-9029-EBABCC5EE20F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3B8D-7863-4A12-B82B-B1425F5F3D98}" type="datetimeFigureOut">
              <a:rPr lang="bg-BG" smtClean="0"/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D9F6-E566-45D0-9029-EBABCC5EE20F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59D3B8D-7863-4A12-B82B-B1425F5F3D98}" type="datetimeFigureOut">
              <a:rPr lang="bg-BG" smtClean="0"/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E09D9F6-E566-45D0-9029-EBABCC5EE20F}" type="slidenum">
              <a:rPr lang="bg-BG" smtClean="0"/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2" y="141852"/>
            <a:ext cx="8020213" cy="661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Use Case </a:t>
            </a:r>
            <a:r>
              <a:rPr lang="bg-BG" sz="6000" dirty="0"/>
              <a:t>диаграма на проекта.</a:t>
            </a:r>
            <a:endParaRPr lang="bg-BG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Use_Case_covid_ap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70735" y="371475"/>
            <a:ext cx="6670040" cy="43510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657350" y="4199890"/>
            <a:ext cx="65754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g-BG"/>
              <a:t>В тази диаграма, можем да видим отделните компоненти в нашата програма. </a:t>
            </a:r>
            <a:endParaRPr lang="bg-BG"/>
          </a:p>
          <a:p>
            <a:r>
              <a:rPr lang="bg-BG"/>
              <a:t>В случая имаме един потребител, който за да използва нашето приложение е нужно първо да се “логне” в него или ако няма регистрация да направи такава за да получи достъп до цялата информация.Отделните компоненти са избирането на дестинация получаване на новини и ковид ограничения спрямо дестинацията и промяна на профил данните в приложението.</a:t>
            </a:r>
            <a:endParaRPr lang="bg-B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4525" y="2956560"/>
            <a:ext cx="6722110" cy="2901315"/>
          </a:xfrm>
        </p:spPr>
        <p:txBody>
          <a:bodyPr/>
          <a:lstStyle/>
          <a:p>
            <a:r>
              <a:rPr lang="en-US" sz="4800" dirty="0"/>
              <a:t>Activity </a:t>
            </a:r>
            <a:r>
              <a:rPr lang="bg-BG" sz="4800" dirty="0"/>
              <a:t>диаграма на проекта</a:t>
            </a:r>
            <a:endParaRPr lang="bg-BG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49807" y="5301615"/>
            <a:ext cx="9692640" cy="1325562"/>
          </a:xfrm>
        </p:spPr>
        <p:txBody>
          <a:bodyPr>
            <a:normAutofit fontScale="90000"/>
          </a:bodyPr>
          <a:p>
            <a:r>
              <a:rPr lang="bg-BG" altLang="en-US" sz="2400"/>
              <a:t>В нашата </a:t>
            </a:r>
            <a:r>
              <a:rPr lang="en-US" altLang="en-US" sz="2400"/>
              <a:t>activity </a:t>
            </a:r>
            <a:r>
              <a:rPr lang="bg-BG" altLang="en-US" sz="2400"/>
              <a:t>диаграма ще видите възможностите за достъп до приложенито ни, в случай че вече имаме достъп до приложението, в случай че имаме създаден вече акаунт ние пристъпваме към </a:t>
            </a:r>
            <a:r>
              <a:rPr lang="en-US" altLang="en-US" sz="2400"/>
              <a:t>login</a:t>
            </a:r>
            <a:r>
              <a:rPr lang="bg-BG" altLang="en-US" sz="2400"/>
              <a:t> формата за да влезнем в приложението в противен случай първо правим регистрация и след това се вписваме, веднага след това ни се отваря приложението, в него ние можем да изберем дестинация за пътуване като след избирането и трябва да въведем начин на плащане като също така можем да проверим какви са “ковид” ограниченията и новостиите относно дестинацията, също така имаме опция за актуализация на профила.</a:t>
            </a:r>
            <a:endParaRPr lang="bg-BG" altLang="en-US" sz="2400"/>
          </a:p>
        </p:txBody>
      </p:sp>
      <p:pic>
        <p:nvPicPr>
          <p:cNvPr id="2" name="Content Placeholder 1" descr="Activity_Covid_ap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78990" y="-212725"/>
            <a:ext cx="7076440" cy="33547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42845" y="3232785"/>
            <a:ext cx="8063230" cy="2624455"/>
          </a:xfrm>
        </p:spPr>
        <p:txBody>
          <a:bodyPr/>
          <a:lstStyle/>
          <a:p>
            <a:r>
              <a:rPr lang="en-US" sz="4000" dirty="0"/>
              <a:t>CLASS </a:t>
            </a:r>
            <a:r>
              <a:rPr lang="bg-BG" sz="4000" dirty="0"/>
              <a:t>диаграма на проекта.</a:t>
            </a:r>
            <a:endParaRPr lang="bg-BG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8180" y="4109085"/>
            <a:ext cx="10066020" cy="2872740"/>
          </a:xfrm>
        </p:spPr>
        <p:txBody>
          <a:bodyPr>
            <a:normAutofit fontScale="90000"/>
          </a:bodyPr>
          <a:p>
            <a:r>
              <a:rPr lang="bg-BG" altLang="en-US" sz="2665"/>
              <a:t>в нашата </a:t>
            </a:r>
            <a:r>
              <a:rPr lang="en-US" altLang="en-US" sz="2665"/>
              <a:t>class </a:t>
            </a:r>
            <a:r>
              <a:rPr lang="bg-BG" altLang="en-US" sz="2665"/>
              <a:t>диаграма имаме 3 основни компонента а именно: потребител, дестинация и разплащане.</a:t>
            </a:r>
            <a:br>
              <a:rPr lang="bg-BG" altLang="en-US" sz="2665"/>
            </a:br>
            <a:r>
              <a:rPr lang="bg-BG" altLang="en-US" sz="2665"/>
              <a:t>в таблица потребител имаме номер който е уникален за всеки потребител, първо и фамилно име, парола, имейл, начин на плащане и дестинация, които са взаимо свързани с останаите 2 таблици за да може да се осъществи връзката между потребителя и приложението. В таблицата с разплащането участват името на банката </a:t>
            </a:r>
            <a:r>
              <a:rPr lang="en-US" altLang="en-US" sz="2665"/>
              <a:t>bic </a:t>
            </a:r>
            <a:r>
              <a:rPr lang="bg-BG" altLang="en-US" sz="2665"/>
              <a:t>номера </a:t>
            </a:r>
            <a:r>
              <a:rPr lang="en-US" altLang="en-US" sz="2665"/>
              <a:t>iban-a </a:t>
            </a:r>
            <a:r>
              <a:rPr lang="bg-BG" altLang="en-US" sz="2665"/>
              <a:t>на сметката и името потребителя, и в таблицата “дестинация” участват името и локацията на самата дестинация както и името на потребителя, във всяка една от таблиците са показани </a:t>
            </a:r>
            <a:r>
              <a:rPr lang="en-US" altLang="bg-BG" sz="2665"/>
              <a:t>“get” </a:t>
            </a:r>
            <a:r>
              <a:rPr lang="bg-BG" altLang="bg-BG" sz="2665"/>
              <a:t>и </a:t>
            </a:r>
            <a:r>
              <a:rPr lang="en-US" altLang="bg-BG" sz="2665"/>
              <a:t>“set</a:t>
            </a:r>
            <a:r>
              <a:rPr lang="bg-BG" altLang="en-US" sz="2665"/>
              <a:t>” функциите към всеки елемент.</a:t>
            </a:r>
            <a:endParaRPr lang="bg-BG" altLang="en-US" sz="2665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bg-BG" dirty="0" smtClean="0"/>
              <a:t>.</a:t>
            </a:r>
            <a:endParaRPr lang="bg-BG" dirty="0"/>
          </a:p>
        </p:txBody>
      </p:sp>
      <p:pic>
        <p:nvPicPr>
          <p:cNvPr id="2" name="Content Placeholder 1" descr="Class_Covid_app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72770" y="0"/>
            <a:ext cx="8150225" cy="33172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8225" y="3837305"/>
            <a:ext cx="6414770" cy="4857115"/>
          </a:xfrm>
        </p:spPr>
        <p:txBody>
          <a:bodyPr/>
          <a:lstStyle/>
          <a:p>
            <a:r>
              <a:rPr lang="en-US" sz="4000" dirty="0"/>
              <a:t>ENTITY RELATIONSHIP </a:t>
            </a:r>
            <a:r>
              <a:rPr lang="bg-BG" sz="4000" dirty="0"/>
              <a:t>диаграма на проекта</a:t>
            </a:r>
            <a:endParaRPr lang="bg-BG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6045" y="1783715"/>
            <a:ext cx="9692640" cy="4880610"/>
          </a:xfrm>
        </p:spPr>
        <p:txBody>
          <a:bodyPr>
            <a:normAutofit/>
          </a:bodyPr>
          <a:p>
            <a:r>
              <a:rPr lang="bg-BG" sz="2400"/>
              <a:t>В нашата </a:t>
            </a:r>
            <a:r>
              <a:rPr lang="en-US" sz="2400"/>
              <a:t>Entity reletionship</a:t>
            </a:r>
            <a:r>
              <a:rPr lang="bg-BG" sz="2400"/>
              <a:t> диаграма отново имаме 3 компонента които са потребител, дестинация и разплащане.</a:t>
            </a:r>
            <a:br>
              <a:rPr lang="bg-BG" sz="2400"/>
            </a:br>
            <a:r>
              <a:rPr lang="bg-BG" sz="2400"/>
              <a:t>В табличката с потребител сме задали като </a:t>
            </a:r>
            <a:r>
              <a:rPr lang="en-US" sz="2400"/>
              <a:t>foreign key </a:t>
            </a:r>
            <a:r>
              <a:rPr lang="bg-BG" sz="2400"/>
              <a:t> уникалния номер на потребителя, също така като </a:t>
            </a:r>
            <a:r>
              <a:rPr lang="en-US" sz="2400"/>
              <a:t>unique </a:t>
            </a:r>
            <a:r>
              <a:rPr lang="bg-BG" sz="2400"/>
              <a:t>сме задали потребителското име и имейла с цел да се избегне тяхното им повтаряне при опит за регистрация, в табличката </a:t>
            </a:r>
            <a:r>
              <a:rPr lang="en-US" sz="2400"/>
              <a:t>payment </a:t>
            </a:r>
            <a:r>
              <a:rPr lang="bg-BG" sz="2400"/>
              <a:t>отново </a:t>
            </a:r>
            <a:r>
              <a:rPr lang="en-US" sz="2400"/>
              <a:t>Primary key </a:t>
            </a:r>
            <a:r>
              <a:rPr lang="bg-BG" altLang="en-US" sz="2400"/>
              <a:t>е заданен под унилния номер на разплащането и един </a:t>
            </a:r>
            <a:r>
              <a:rPr lang="en-US" altLang="en-US" sz="2400"/>
              <a:t>foreign key </a:t>
            </a:r>
            <a:r>
              <a:rPr lang="bg-BG" altLang="en-US" sz="2400"/>
              <a:t> за потребителския номер  в табличката дестинация </a:t>
            </a:r>
            <a:r>
              <a:rPr lang="en-US" altLang="bg-BG" sz="2400"/>
              <a:t>Primary key </a:t>
            </a:r>
            <a:r>
              <a:rPr lang="bg-BG" altLang="bg-BG" sz="2400"/>
              <a:t> и </a:t>
            </a:r>
            <a:r>
              <a:rPr lang="en-US" altLang="bg-BG" sz="2400"/>
              <a:t>Foreign key </a:t>
            </a:r>
            <a:r>
              <a:rPr lang="bg-BG" altLang="bg-BG" sz="2400"/>
              <a:t>са зададени както следва към </a:t>
            </a:r>
            <a:r>
              <a:rPr lang="en-US" altLang="bg-BG" sz="2400"/>
              <a:t>destination_id </a:t>
            </a:r>
            <a:r>
              <a:rPr lang="bg-BG" altLang="en-US" sz="2400"/>
              <a:t>и </a:t>
            </a:r>
            <a:r>
              <a:rPr lang="en-US" altLang="en-US" sz="2400"/>
              <a:t>user_id</a:t>
            </a:r>
            <a:r>
              <a:rPr lang="bg-BG" altLang="en-US" sz="2400"/>
              <a:t>,като както може да видите във всяка една от таблиците е описан и типа да променливите</a:t>
            </a:r>
            <a:r>
              <a:rPr lang="bg-BG" altLang="en-US" sz="2665"/>
              <a:t>.</a:t>
            </a:r>
            <a:endParaRPr lang="bg-BG" altLang="en-US" sz="2665"/>
          </a:p>
        </p:txBody>
      </p:sp>
      <p:pic>
        <p:nvPicPr>
          <p:cNvPr id="7" name="Content Placeholder 6" descr="ER_Covid_ap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6730" y="-75565"/>
            <a:ext cx="7919085" cy="3047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2426</Words>
  <Application>WPS Presentation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Wingdings 2</vt:lpstr>
      <vt:lpstr>Century Schoolbook</vt:lpstr>
      <vt:lpstr>Century</vt:lpstr>
      <vt:lpstr>Microsoft YaHei</vt:lpstr>
      <vt:lpstr>Arial Unicode MS</vt:lpstr>
      <vt:lpstr>Calibri</vt:lpstr>
      <vt:lpstr>View</vt:lpstr>
      <vt:lpstr>PowerPoint 演示文稿</vt:lpstr>
      <vt:lpstr>Прототип на приложението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 DURING  COVID-19</dc:title>
  <dc:creator>Потребител на Windows</dc:creator>
  <cp:lastModifiedBy>viktor</cp:lastModifiedBy>
  <cp:revision>8</cp:revision>
  <dcterms:created xsi:type="dcterms:W3CDTF">2021-11-15T09:38:00Z</dcterms:created>
  <dcterms:modified xsi:type="dcterms:W3CDTF">2021-11-15T18:33:56Z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1DB0934B20E142B599E64D5E77791BC3</vt:lpwstr>
  </property>
  <property fmtid="{D5CDD505-2E9C-101B-9397-08002B2CF9AE}" pid="3" name="KSOProductBuildVer">
    <vt:lpwstr>1033-11.2.0.10351</vt:lpwstr>
  </property>
</Properties>
</file>