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96" d="100"/>
          <a:sy n="96" d="100"/>
        </p:scale>
        <p:origin x="-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6668" y="510113"/>
            <a:ext cx="8791575" cy="2387600"/>
          </a:xfrm>
        </p:spPr>
        <p:txBody>
          <a:bodyPr/>
          <a:lstStyle/>
          <a:p>
            <a:r>
              <a:rPr lang="bg-B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Система за доброволци за оказване на първа помощ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8230" y="3350697"/>
            <a:ext cx="8791575" cy="1655762"/>
          </a:xfrm>
        </p:spPr>
        <p:txBody>
          <a:bodyPr>
            <a:normAutofit/>
          </a:bodyPr>
          <a:lstStyle/>
          <a:p>
            <a:r>
              <a:rPr lang="bg-BG" sz="2800" b="1" i="1" dirty="0" smtClean="0">
                <a:solidFill>
                  <a:schemeClr val="bg2">
                    <a:lumMod val="50000"/>
                  </a:schemeClr>
                </a:solidFill>
              </a:rPr>
              <a:t>ТЕСТВАНЕ НА ОСНОВНИ ФУНКЦИОНАЛНОСТИ НА ПРИЛОЖЕНИЕТО</a:t>
            </a:r>
            <a:endParaRPr lang="en-US" sz="2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067339" y="4534788"/>
            <a:ext cx="234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Емил Пеев</a:t>
            </a:r>
            <a:r>
              <a:rPr lang="en-US" sz="2000" dirty="0" smtClean="0"/>
              <a:t>, QA</a:t>
            </a:r>
            <a:endParaRPr lang="en-US" sz="20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2830664" y="3037398"/>
            <a:ext cx="6631388" cy="795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7" y="476644"/>
            <a:ext cx="7875890" cy="5314557"/>
          </a:xfrm>
        </p:spPr>
      </p:pic>
    </p:spTree>
    <p:extLst>
      <p:ext uri="{BB962C8B-B14F-4D97-AF65-F5344CB8AC3E}">
        <p14:creationId xmlns:p14="http://schemas.microsoft.com/office/powerpoint/2010/main" val="409258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Конкретни тестови случаи 1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Тестване на всички линкове</a:t>
            </a:r>
          </a:p>
          <a:p>
            <a:r>
              <a:rPr lang="bg-BG" dirty="0" smtClean="0"/>
              <a:t>Тестване на всички форми за регистрация</a:t>
            </a:r>
          </a:p>
          <a:p>
            <a:r>
              <a:rPr lang="bg-BG" dirty="0" smtClean="0"/>
              <a:t>Тестване на дизайна</a:t>
            </a:r>
          </a:p>
          <a:p>
            <a:r>
              <a:rPr lang="bg-BG" dirty="0" smtClean="0"/>
              <a:t>Тестване на разпределение в екипи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Конкретни тестови случаи 2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Тестване на бази данни</a:t>
            </a:r>
          </a:p>
          <a:p>
            <a:r>
              <a:rPr lang="bg-BG" dirty="0" smtClean="0"/>
              <a:t>Тестване на натоварване</a:t>
            </a:r>
          </a:p>
          <a:p>
            <a:r>
              <a:rPr lang="bg-BG" dirty="0" smtClean="0"/>
              <a:t>Тестване на сигурността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ПРОЗРАЧНОСТ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125509" y="1708798"/>
            <a:ext cx="9905999" cy="700447"/>
          </a:xfrm>
        </p:spPr>
        <p:txBody>
          <a:bodyPr/>
          <a:lstStyle/>
          <a:p>
            <a:r>
              <a:rPr lang="bg-BG" dirty="0" smtClean="0"/>
              <a:t>Следене в реално време на тестови случаи и резултати</a:t>
            </a:r>
            <a:endParaRPr lang="en-US" dirty="0"/>
          </a:p>
        </p:txBody>
      </p:sp>
      <p:pic>
        <p:nvPicPr>
          <p:cNvPr id="1026" name="Picture 2" descr="https://cdn.guru99.com/images/TestManagement/testmanagement_article_2_7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3" y="2272251"/>
            <a:ext cx="10082255" cy="415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7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28877" y="2256487"/>
            <a:ext cx="9905998" cy="1478570"/>
          </a:xfrm>
        </p:spPr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8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0001226_wac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112</TotalTime>
  <Words>67</Words>
  <Application>Microsoft Office PowerPoint</Application>
  <PresentationFormat>По избор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tf00001226_wac</vt:lpstr>
      <vt:lpstr>Система за доброволци за оказване на първа помощ</vt:lpstr>
      <vt:lpstr>Презентация на PowerPoint</vt:lpstr>
      <vt:lpstr>Конкретни тестови случаи 1</vt:lpstr>
      <vt:lpstr>Конкретни тестови случаи 2</vt:lpstr>
      <vt:lpstr>ПРОЗРАЧНОСТ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Emo</dc:creator>
  <cp:lastModifiedBy>Emo</cp:lastModifiedBy>
  <cp:revision>7</cp:revision>
  <dcterms:created xsi:type="dcterms:W3CDTF">2021-10-24T11:41:32Z</dcterms:created>
  <dcterms:modified xsi:type="dcterms:W3CDTF">2021-10-25T14:07:17Z</dcterms:modified>
</cp:coreProperties>
</file>