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3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Приложение за подпомагане на духовно </a:t>
            </a:r>
            <a:r>
              <a:rPr lang="bg-BG" dirty="0" err="1"/>
              <a:t>доброволчество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Емил </a:t>
            </a:r>
            <a:r>
              <a:rPr lang="bg-BG" dirty="0" err="1" smtClean="0"/>
              <a:t>пеев</a:t>
            </a:r>
            <a:r>
              <a:rPr lang="bg-BG" dirty="0" smtClean="0"/>
              <a:t>, дев-1, </a:t>
            </a:r>
            <a:r>
              <a:rPr lang="en-US" dirty="0" smtClean="0"/>
              <a:t>brave buddies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01" y="103515"/>
            <a:ext cx="7004900" cy="6488885"/>
          </a:xfrm>
        </p:spPr>
      </p:pic>
    </p:spTree>
    <p:extLst>
      <p:ext uri="{BB962C8B-B14F-4D97-AF65-F5344CB8AC3E}">
        <p14:creationId xmlns:p14="http://schemas.microsoft.com/office/powerpoint/2010/main" val="221709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313941" y="-218244"/>
            <a:ext cx="9905998" cy="1478570"/>
          </a:xfrm>
        </p:spPr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diagrama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895907"/>
            <a:ext cx="10653622" cy="5743803"/>
          </a:xfrm>
        </p:spPr>
      </p:pic>
    </p:spTree>
    <p:extLst>
      <p:ext uri="{BB962C8B-B14F-4D97-AF65-F5344CB8AC3E}">
        <p14:creationId xmlns:p14="http://schemas.microsoft.com/office/powerpoint/2010/main" val="23194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86470" y="-313135"/>
            <a:ext cx="9905998" cy="1365557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" y="862643"/>
            <a:ext cx="11749941" cy="5827404"/>
          </a:xfrm>
        </p:spPr>
      </p:pic>
    </p:spTree>
    <p:extLst>
      <p:ext uri="{BB962C8B-B14F-4D97-AF65-F5344CB8AC3E}">
        <p14:creationId xmlns:p14="http://schemas.microsoft.com/office/powerpoint/2010/main" val="42621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01798" y="-62969"/>
            <a:ext cx="9905998" cy="87385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0" y="785004"/>
            <a:ext cx="11949642" cy="5917721"/>
          </a:xfrm>
        </p:spPr>
      </p:pic>
    </p:spTree>
    <p:extLst>
      <p:ext uri="{BB962C8B-B14F-4D97-AF65-F5344CB8AC3E}">
        <p14:creationId xmlns:p14="http://schemas.microsoft.com/office/powerpoint/2010/main" val="322187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219050" y="-183739"/>
            <a:ext cx="9905998" cy="1201656"/>
          </a:xfrm>
        </p:spPr>
        <p:txBody>
          <a:bodyPr/>
          <a:lstStyle/>
          <a:p>
            <a:r>
              <a:rPr lang="en-US" dirty="0" smtClean="0"/>
              <a:t>ERD – </a:t>
            </a:r>
            <a:r>
              <a:rPr lang="bg-BG" dirty="0" smtClean="0"/>
              <a:t>схема на </a:t>
            </a:r>
            <a:r>
              <a:rPr lang="bg-BG" dirty="0" err="1" smtClean="0"/>
              <a:t>дб</a:t>
            </a:r>
            <a:r>
              <a:rPr lang="bg-BG" dirty="0" smtClean="0"/>
              <a:t> обекти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1" y="1438604"/>
            <a:ext cx="11536322" cy="4798294"/>
          </a:xfrm>
        </p:spPr>
      </p:pic>
    </p:spTree>
    <p:extLst>
      <p:ext uri="{BB962C8B-B14F-4D97-AF65-F5344CB8AC3E}">
        <p14:creationId xmlns:p14="http://schemas.microsoft.com/office/powerpoint/2010/main" val="326800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87730" y="2835507"/>
            <a:ext cx="9905998" cy="1478570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0001226_wac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tf00001226_wac</Template>
  <TotalTime>7</TotalTime>
  <Words>29</Words>
  <Application>Microsoft Office PowerPoint</Application>
  <PresentationFormat>По избор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tf00001226_wac</vt:lpstr>
      <vt:lpstr>Приложение за подпомагане на духовно доброволчество</vt:lpstr>
      <vt:lpstr>Презентация на PowerPoint</vt:lpstr>
      <vt:lpstr>USE CASE diagrama</vt:lpstr>
      <vt:lpstr>ACTIVITY DIAGRAM</vt:lpstr>
      <vt:lpstr>CLASS DIAGRAM</vt:lpstr>
      <vt:lpstr>ERD – схема на дб обекти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подпомагане на духовно доброволчество</dc:title>
  <dc:creator>Emo</dc:creator>
  <cp:lastModifiedBy>Emo</cp:lastModifiedBy>
  <cp:revision>3</cp:revision>
  <dcterms:created xsi:type="dcterms:W3CDTF">2021-11-30T19:31:23Z</dcterms:created>
  <dcterms:modified xsi:type="dcterms:W3CDTF">2021-11-30T19:38:40Z</dcterms:modified>
</cp:coreProperties>
</file>