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3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37707" y="191588"/>
            <a:ext cx="7224304" cy="1286981"/>
          </a:xfrm>
        </p:spPr>
        <p:txBody>
          <a:bodyPr/>
          <a:lstStyle/>
          <a:p>
            <a:r>
              <a:rPr lang="bg-BG" dirty="0" smtClean="0"/>
              <a:t>Прототип</a:t>
            </a:r>
            <a:r>
              <a:rPr lang="en-GB" dirty="0"/>
              <a:t> </a:t>
            </a:r>
            <a:r>
              <a:rPr lang="bg-BG" dirty="0" smtClean="0"/>
              <a:t>На приложението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993572" y="5706789"/>
            <a:ext cx="5633857" cy="1024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Изготвил: Габриела Михайлова</a:t>
            </a:r>
          </a:p>
          <a:p>
            <a:pPr marL="0" indent="0">
              <a:buNone/>
            </a:pPr>
            <a:r>
              <a:rPr lang="es-ES" dirty="0" smtClean="0"/>
              <a:t>Developer 2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07" y="1411038"/>
            <a:ext cx="6575949" cy="41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3222759" y="936801"/>
            <a:ext cx="5346476" cy="110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Разпределение на екипа по роли</a:t>
            </a:r>
            <a:endParaRPr lang="en-GB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94599"/>
              </p:ext>
            </p:extLst>
          </p:nvPr>
        </p:nvGraphicFramePr>
        <p:xfrm>
          <a:off x="1853324" y="2222645"/>
          <a:ext cx="9193048" cy="36421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4637">
                  <a:extLst>
                    <a:ext uri="{9D8B030D-6E8A-4147-A177-3AD203B41FA5}">
                      <a16:colId xmlns:a16="http://schemas.microsoft.com/office/drawing/2014/main" val="3929846032"/>
                    </a:ext>
                  </a:extLst>
                </a:gridCol>
                <a:gridCol w="4608411">
                  <a:extLst>
                    <a:ext uri="{9D8B030D-6E8A-4147-A177-3AD203B41FA5}">
                      <a16:colId xmlns:a16="http://schemas.microsoft.com/office/drawing/2014/main" val="1986501046"/>
                    </a:ext>
                  </a:extLst>
                </a:gridCol>
              </a:tblGrid>
              <a:tr h="5144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Студент (имена)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614167"/>
                  </a:ext>
                </a:extLst>
              </a:tr>
              <a:tr h="625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Developer 1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Марияна Бояджиева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231517"/>
                  </a:ext>
                </a:extLst>
              </a:tr>
              <a:tr h="625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Developer 2</a:t>
                      </a:r>
                      <a:endParaRPr lang="en-GB" sz="18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Габриела Михайлова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459827"/>
                  </a:ext>
                </a:extLst>
              </a:tr>
              <a:tr h="625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QA</a:t>
                      </a:r>
                      <a:endParaRPr lang="en-GB" sz="18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Ирина Циркалова</a:t>
                      </a:r>
                      <a:endParaRPr lang="en-GB" sz="18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65498"/>
                  </a:ext>
                </a:extLst>
              </a:tr>
              <a:tr h="625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Project manager</a:t>
                      </a:r>
                      <a:endParaRPr lang="en-GB" sz="18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Димитрия Лесева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208962"/>
                  </a:ext>
                </a:extLst>
              </a:tr>
              <a:tr h="625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Project manager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Емил Пеев</a:t>
                      </a:r>
                      <a:endParaRPr lang="en-GB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667430"/>
                  </a:ext>
                </a:extLst>
              </a:tr>
            </a:tbl>
          </a:graphicData>
        </a:graphic>
      </p:graphicFrame>
      <p:sp>
        <p:nvSpPr>
          <p:cNvPr id="7" name="Правоъгълник 6"/>
          <p:cNvSpPr/>
          <p:nvPr/>
        </p:nvSpPr>
        <p:spPr>
          <a:xfrm>
            <a:off x="2126593" y="2390811"/>
            <a:ext cx="66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Роля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066800" y="305010"/>
            <a:ext cx="9905998" cy="1027401"/>
          </a:xfrm>
        </p:spPr>
        <p:txBody>
          <a:bodyPr/>
          <a:lstStyle/>
          <a:p>
            <a:pPr algn="ctr"/>
            <a:r>
              <a:rPr lang="bg-BG" dirty="0" smtClean="0"/>
              <a:t>Защо е необходим Прототип ?</a:t>
            </a:r>
            <a:endParaRPr lang="en-GB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1"/>
          </p:nvPr>
        </p:nvSpPr>
        <p:spPr>
          <a:xfrm>
            <a:off x="792480" y="1970812"/>
            <a:ext cx="5227319" cy="3541714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Представяне на основните функционалности на приложението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bg-BG" dirty="0" smtClean="0"/>
              <a:t>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Участие </a:t>
            </a:r>
            <a:r>
              <a:rPr lang="bg-BG" dirty="0"/>
              <a:t>на </a:t>
            </a:r>
            <a:r>
              <a:rPr lang="bg-BG" dirty="0" smtClean="0"/>
              <a:t>клиента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Figma</a:t>
            </a:r>
            <a:endParaRPr lang="en-GB" dirty="0"/>
          </a:p>
        </p:txBody>
      </p:sp>
      <p:pic>
        <p:nvPicPr>
          <p:cNvPr id="8" name="Контейнер за съдържание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45" b="14165"/>
          <a:stretch/>
        </p:blipFill>
        <p:spPr>
          <a:xfrm>
            <a:off x="6150429" y="1970812"/>
            <a:ext cx="5973173" cy="4242752"/>
          </a:xfrm>
        </p:spPr>
      </p:pic>
    </p:spTree>
    <p:extLst>
      <p:ext uri="{BB962C8B-B14F-4D97-AF65-F5344CB8AC3E}">
        <p14:creationId xmlns:p14="http://schemas.microsoft.com/office/powerpoint/2010/main" val="238754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7" y="160301"/>
            <a:ext cx="4947243" cy="3528587"/>
          </a:xfrm>
        </p:spPr>
      </p:pic>
      <p:pic>
        <p:nvPicPr>
          <p:cNvPr id="8" name="Контейнер за съдържание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2" y="3291841"/>
            <a:ext cx="4896202" cy="3493977"/>
          </a:xfrm>
        </p:spPr>
      </p:pic>
      <p:sp>
        <p:nvSpPr>
          <p:cNvPr id="9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6670086" y="420166"/>
            <a:ext cx="4694237" cy="1998662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/>
              <a:t>И</a:t>
            </a:r>
            <a:r>
              <a:rPr lang="bg-BG" dirty="0" smtClean="0"/>
              <a:t>нтуитивно за използване приложение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/>
              <a:t>Опростена и лесна навигация</a:t>
            </a:r>
            <a:r>
              <a:rPr lang="bg-BG" dirty="0" smtClean="0"/>
              <a:t>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Достъпност </a:t>
            </a:r>
            <a:endParaRPr lang="en-GB" dirty="0"/>
          </a:p>
        </p:txBody>
      </p:sp>
      <p:sp>
        <p:nvSpPr>
          <p:cNvPr id="10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975224" y="4428400"/>
            <a:ext cx="4885645" cy="1423760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Използване на подходящи елементи на</a:t>
            </a:r>
            <a:r>
              <a:rPr lang="es-ES" dirty="0"/>
              <a:t> </a:t>
            </a:r>
            <a:r>
              <a:rPr lang="bg-BG" dirty="0" smtClean="0"/>
              <a:t>ГПИ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3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64" y="3527771"/>
            <a:ext cx="4762913" cy="3330229"/>
          </a:xfrm>
          <a:prstGeom prst="rect">
            <a:avLst/>
          </a:prstGeom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636315" y="3905354"/>
            <a:ext cx="4989422" cy="2952646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Бърз и разбираем процес </a:t>
            </a:r>
            <a:r>
              <a:rPr lang="bg-BG" dirty="0"/>
              <a:t>н</a:t>
            </a:r>
            <a:r>
              <a:rPr lang="bg-BG" dirty="0" smtClean="0"/>
              <a:t>а регистрация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Лесен за попълване формуляр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dirty="0" smtClean="0"/>
              <a:t>Хипервръзки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" r="32" b="3198"/>
          <a:stretch/>
        </p:blipFill>
        <p:spPr>
          <a:xfrm>
            <a:off x="1537650" y="156754"/>
            <a:ext cx="8146281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04" y="1392638"/>
            <a:ext cx="4792131" cy="3527706"/>
          </a:xfrm>
        </p:spPr>
      </p:pic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/>
          <a:stretch/>
        </p:blipFill>
        <p:spPr>
          <a:xfrm>
            <a:off x="866953" y="1392638"/>
            <a:ext cx="5011947" cy="35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529</TotalTime>
  <Words>80</Words>
  <Application>Microsoft Office PowerPoint</Application>
  <PresentationFormat>Широк екран</PresentationFormat>
  <Paragraphs>29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Верига</vt:lpstr>
      <vt:lpstr>Прототип На приложението </vt:lpstr>
      <vt:lpstr>Презентация на PowerPoint</vt:lpstr>
      <vt:lpstr>Защо е необходим Прототип ?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ACER</dc:creator>
  <cp:lastModifiedBy>ACER</cp:lastModifiedBy>
  <cp:revision>35</cp:revision>
  <dcterms:created xsi:type="dcterms:W3CDTF">2021-11-13T16:36:27Z</dcterms:created>
  <dcterms:modified xsi:type="dcterms:W3CDTF">2021-11-14T18:51:44Z</dcterms:modified>
</cp:coreProperties>
</file>