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bg-B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537960" y="334368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160" cy="40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80480" y="1189080"/>
            <a:ext cx="5782680" cy="14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PROTESTIRANE.BG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950480" y="2893320"/>
            <a:ext cx="5236200" cy="6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bg-BG" sz="2400" spc="-1" strike="noStrike">
                <a:solidFill>
                  <a:srgbClr val="8bc34a"/>
                </a:solidFill>
                <a:latin typeface="Roboto Slab"/>
              </a:rPr>
              <a:t>Use Case, Activity, Class и ER диаграми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4560" y="97560"/>
            <a:ext cx="2922480" cy="14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ER диаграма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340800" y="152640"/>
            <a:ext cx="4626000" cy="483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35680" y="712080"/>
            <a:ext cx="6907320" cy="9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Complete Chaos – Итерация 4</a:t>
            </a:r>
            <a:endParaRPr b="0" lang="bg-BG" sz="3600" spc="-1" strike="noStrike">
              <a:latin typeface="Arial"/>
            </a:endParaRPr>
          </a:p>
        </p:txBody>
      </p:sp>
      <p:graphicFrame>
        <p:nvGraphicFramePr>
          <p:cNvPr id="120" name="Table 2"/>
          <p:cNvGraphicFramePr/>
          <p:nvPr/>
        </p:nvGraphicFramePr>
        <p:xfrm>
          <a:off x="627840" y="1576440"/>
          <a:ext cx="5782680" cy="2073960"/>
        </p:xfrm>
        <a:graphic>
          <a:graphicData uri="http://schemas.openxmlformats.org/drawingml/2006/table">
            <a:tbl>
              <a:tblPr/>
              <a:tblGrid>
                <a:gridCol w="2894760"/>
                <a:gridCol w="2888280"/>
              </a:tblGrid>
              <a:tr h="35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Роля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Студент (имена)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328c"/>
                    </a:solidFill>
                  </a:tcPr>
                </a:tc>
              </a:tr>
              <a:tr h="344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1" lang="bg-BG" sz="1800" spc="-1" strike="noStrike" u="sng">
                          <a:solidFill>
                            <a:srgbClr val="8bc34a"/>
                          </a:solidFill>
                          <a:uFillTx/>
                          <a:latin typeface="Calibri"/>
                        </a:rPr>
                        <a:t>Developer 1</a:t>
                      </a:r>
                      <a:endParaRPr b="1" lang="bg-BG" sz="1800" spc="-1" strike="noStrike" u="sng"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 u="sng">
                          <a:solidFill>
                            <a:srgbClr val="8bc34a"/>
                          </a:solidFill>
                          <a:uFillTx/>
                          <a:latin typeface="Calibri"/>
                        </a:rPr>
                        <a:t>Мартин Господинов</a:t>
                      </a:r>
                      <a:endParaRPr b="1" lang="bg-BG" sz="1800" spc="-1" strike="noStrike" u="sng"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  <a:tr h="344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Developer 2 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Иван Иванов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  <a:tr h="344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QA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Велислав Андонов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  <a:tr h="344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Project manager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  <a:ea typeface="Microsoft YaHei"/>
                        </a:rPr>
                        <a:t>Йордан Данчев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  <a:tr h="3438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454"/>
                        </a:spcAft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</a:rPr>
                        <a:t>Product owner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8bc34a"/>
                          </a:solidFill>
                          <a:latin typeface="Calibri"/>
                          <a:ea typeface="Microsoft YaHei"/>
                        </a:rPr>
                        <a:t>Петър Узунов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517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46240"/>
            <a:ext cx="434880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Use Case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348800" y="143640"/>
            <a:ext cx="4553640" cy="483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5160" y="97560"/>
            <a:ext cx="3712320" cy="14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Activity: Register, Login 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926960" y="1375560"/>
            <a:ext cx="2144520" cy="326412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484280" y="1401480"/>
            <a:ext cx="1782000" cy="32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5160" y="97560"/>
            <a:ext cx="5459400" cy="14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Activity: Profile Edit 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929520" y="861840"/>
            <a:ext cx="7357320" cy="417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5160" y="97560"/>
            <a:ext cx="4497480" cy="14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0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Activity: Search Poll, Comment, Downvote 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768200" y="106920"/>
            <a:ext cx="3048120" cy="236808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780440" y="2629800"/>
            <a:ext cx="3059280" cy="237132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1308600" y="1538640"/>
            <a:ext cx="3021840" cy="29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160" y="97560"/>
            <a:ext cx="4497480" cy="14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Activity: Vote in Poll, Create Poll 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943880" y="258120"/>
            <a:ext cx="3786840" cy="46526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822240" y="1402560"/>
            <a:ext cx="3396600" cy="352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5160" y="97560"/>
            <a:ext cx="3433680" cy="14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Activity: Report Issue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390920" y="104400"/>
            <a:ext cx="3189960" cy="495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97560"/>
            <a:ext cx="2508840" cy="14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Roboto Slab"/>
                <a:ea typeface="Roboto Slab"/>
              </a:rPr>
              <a:t>Class диаграма</a:t>
            </a:r>
            <a:endParaRPr b="0" lang="bg-BG" sz="36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533320" y="0"/>
            <a:ext cx="66106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bg-BG</dc:language>
  <cp:lastModifiedBy/>
  <dcterms:modified xsi:type="dcterms:W3CDTF">2021-11-30T14:26:26Z</dcterms:modified>
  <cp:revision>9</cp:revision>
  <dc:subject/>
  <dc:title/>
</cp:coreProperties>
</file>