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80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Разпределяне на времето: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Продажби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Стъпка 1</c:v>
                </c:pt>
                <c:pt idx="1">
                  <c:v>Стъпка 2</c:v>
                </c:pt>
                <c:pt idx="2">
                  <c:v>Стъпка 3</c:v>
                </c:pt>
                <c:pt idx="3">
                  <c:v>Стъпка 4</c:v>
                </c:pt>
                <c:pt idx="4">
                  <c:v>Стъпка 5</c:v>
                </c:pt>
                <c:pt idx="5">
                  <c:v>Стъпка 6</c:v>
                </c:pt>
                <c:pt idx="6">
                  <c:v>Стъпка 7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03-4E1B-B310-577F32CFF13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A326368-8FFB-49CC-817C-EEB3A197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73" y="1196072"/>
            <a:ext cx="10783053" cy="242146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 План: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разрушаване</a:t>
            </a:r>
            <a:r>
              <a:rPr lang="ru-RU" dirty="0"/>
              <a:t> на </a:t>
            </a:r>
            <a:r>
              <a:rPr lang="ru-RU" dirty="0" err="1"/>
              <a:t>съществуващи</a:t>
            </a:r>
            <a:r>
              <a:rPr lang="ru-RU" dirty="0"/>
              <a:t> постройки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5EF5498-3DB2-4FA8-8E27-BFF3445A7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1446" y="4847645"/>
            <a:ext cx="7197726" cy="1405467"/>
          </a:xfrm>
        </p:spPr>
        <p:txBody>
          <a:bodyPr>
            <a:normAutofit/>
          </a:bodyPr>
          <a:lstStyle/>
          <a:p>
            <a:r>
              <a:rPr lang="bg-BG" sz="2800" dirty="0"/>
              <a:t>Иванина Иванова, ФН:1801321043</a:t>
            </a:r>
          </a:p>
        </p:txBody>
      </p:sp>
    </p:spTree>
    <p:extLst>
      <p:ext uri="{BB962C8B-B14F-4D97-AF65-F5344CB8AC3E}">
        <p14:creationId xmlns:p14="http://schemas.microsoft.com/office/powerpoint/2010/main" val="2214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032675-6703-4933-8FE8-70218D1A4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656" y="917891"/>
            <a:ext cx="9284191" cy="2421464"/>
          </a:xfrm>
        </p:spPr>
        <p:txBody>
          <a:bodyPr/>
          <a:lstStyle/>
          <a:p>
            <a:r>
              <a:rPr lang="bg-BG" dirty="0"/>
              <a:t>Проучване на собственици</a:t>
            </a:r>
            <a:br>
              <a:rPr lang="bg-BG" dirty="0"/>
            </a:b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A9BB236-0E7A-4618-9FA3-E12C79E7C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999" y="3726036"/>
            <a:ext cx="5483258" cy="1916783"/>
          </a:xfrm>
        </p:spPr>
        <p:txBody>
          <a:bodyPr>
            <a:normAutofit lnSpcReduction="10000"/>
          </a:bodyPr>
          <a:lstStyle/>
          <a:p>
            <a:pPr algn="l"/>
            <a:r>
              <a:rPr lang="bg-BG" cap="none" dirty="0"/>
              <a:t>Правене на подробно проучване на по-неподдържаните постройки на луната. Подкупване на служителите в кадастъра на луната и получаване на информация за собствениците. Наемане на детектив, който да намери всякаква информация за собствениците, включваща уличаващи или излагащи факти с които те могат да бъдат изнудени.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D5A454F-F7E1-4BDF-9716-ACB3960640A1}"/>
              </a:ext>
            </a:extLst>
          </p:cNvPr>
          <p:cNvSpPr txBox="1"/>
          <p:nvPr/>
        </p:nvSpPr>
        <p:spPr>
          <a:xfrm>
            <a:off x="7209540" y="3726036"/>
            <a:ext cx="420946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bg-BG" cap="none" dirty="0"/>
              <a:t>Времетраене: 2 месеца</a:t>
            </a:r>
          </a:p>
          <a:p>
            <a:pPr algn="l">
              <a:lnSpc>
                <a:spcPct val="150000"/>
              </a:lnSpc>
            </a:pPr>
            <a:r>
              <a:rPr lang="bg-BG" cap="none" dirty="0"/>
              <a:t>Бюджет: $20000</a:t>
            </a:r>
          </a:p>
          <a:p>
            <a:pPr algn="l">
              <a:lnSpc>
                <a:spcPct val="150000"/>
              </a:lnSpc>
            </a:pPr>
            <a:r>
              <a:rPr lang="bg-BG" cap="none" dirty="0"/>
              <a:t>Ресурси: детектив, хакер, подкупни служители от кадастър на луната </a:t>
            </a:r>
          </a:p>
        </p:txBody>
      </p:sp>
    </p:spTree>
    <p:extLst>
      <p:ext uri="{BB962C8B-B14F-4D97-AF65-F5344CB8AC3E}">
        <p14:creationId xmlns:p14="http://schemas.microsoft.com/office/powerpoint/2010/main" val="101487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E8552C-C383-437B-855B-88751DE9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892" y="591445"/>
            <a:ext cx="9338215" cy="2421464"/>
          </a:xfrm>
        </p:spPr>
        <p:txBody>
          <a:bodyPr/>
          <a:lstStyle/>
          <a:p>
            <a:pPr algn="ctr"/>
            <a:r>
              <a:rPr lang="bg-BG" dirty="0"/>
              <a:t>Придобиване на набелязаните имоти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6E71CD5-B979-4DAF-95F9-DF3AA54FC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0370" y="3684723"/>
            <a:ext cx="4470842" cy="2759606"/>
          </a:xfrm>
        </p:spPr>
        <p:txBody>
          <a:bodyPr>
            <a:normAutofit/>
          </a:bodyPr>
          <a:lstStyle/>
          <a:p>
            <a:pPr algn="l"/>
            <a:r>
              <a:rPr lang="bg-BG" cap="none" dirty="0"/>
              <a:t>Времетраене: 3 месеца</a:t>
            </a:r>
          </a:p>
          <a:p>
            <a:pPr algn="l"/>
            <a:r>
              <a:rPr lang="bg-BG" cap="none" dirty="0"/>
              <a:t>Бюджет: $1200000</a:t>
            </a:r>
          </a:p>
          <a:p>
            <a:pPr algn="l"/>
            <a:r>
              <a:rPr lang="bg-BG" cap="none" dirty="0"/>
              <a:t>Ресурси: мутри, чували за трупове, нотариус,  водач на преговорите, поставено лице </a:t>
            </a:r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D1B8356-61BF-424C-AEAF-A3038FDD08F0}"/>
              </a:ext>
            </a:extLst>
          </p:cNvPr>
          <p:cNvSpPr txBox="1"/>
          <p:nvPr/>
        </p:nvSpPr>
        <p:spPr>
          <a:xfrm>
            <a:off x="671661" y="3599882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cap="none" dirty="0"/>
              <a:t>Със събраните компромати от детектива, започваме активна кампания по изнудване на собствениците. За всяване на страх у жертвите наемаме група мутри, които да придружават преговарящото лице по време на срещите с собствениците на имотите. </a:t>
            </a:r>
            <a:r>
              <a:rPr lang="bg-BG" dirty="0"/>
              <a:t>След като пъклените ни заплахи и малтретиране свършат работа, наемаме и добре охранен нотариус със съмнителни сделки зад гърба си, който да прехвърли имотите на поставено от нас лице. Чувалите за трупове са ако нещо се обърка.</a:t>
            </a:r>
            <a:endParaRPr lang="bg-BG" cap="none" dirty="0"/>
          </a:p>
        </p:txBody>
      </p:sp>
    </p:spTree>
    <p:extLst>
      <p:ext uri="{BB962C8B-B14F-4D97-AF65-F5344CB8AC3E}">
        <p14:creationId xmlns:p14="http://schemas.microsoft.com/office/powerpoint/2010/main" val="262712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509E0D-8826-4DC3-8136-B99D9DA6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25" y="210882"/>
            <a:ext cx="10490821" cy="2421464"/>
          </a:xfrm>
        </p:spPr>
        <p:txBody>
          <a:bodyPr/>
          <a:lstStyle/>
          <a:p>
            <a:pPr algn="ctr"/>
            <a:r>
              <a:rPr lang="bg-BG" dirty="0"/>
              <a:t>узаконяване на придобитото имущество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75FC2CF-1861-44B1-9073-728DFDCFA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1208" y="3415645"/>
            <a:ext cx="4229494" cy="2344827"/>
          </a:xfrm>
        </p:spPr>
        <p:txBody>
          <a:bodyPr>
            <a:normAutofit/>
          </a:bodyPr>
          <a:lstStyle/>
          <a:p>
            <a:pPr algn="l"/>
            <a:r>
              <a:rPr lang="bg-BG" cap="none" dirty="0"/>
              <a:t>Времетраене: 1 месец</a:t>
            </a:r>
          </a:p>
          <a:p>
            <a:pPr algn="l"/>
            <a:r>
              <a:rPr lang="bg-BG" cap="none" dirty="0"/>
              <a:t>Бюджет: $15000</a:t>
            </a:r>
          </a:p>
          <a:p>
            <a:pPr algn="l"/>
            <a:r>
              <a:rPr lang="bg-BG" cap="none" dirty="0"/>
              <a:t>Ресурси: подкупен служител във имотният регистър на луната, добър адвокат, архитект  </a:t>
            </a:r>
          </a:p>
          <a:p>
            <a:endParaRPr lang="bg-BG" dirty="0"/>
          </a:p>
        </p:txBody>
      </p:sp>
      <p:sp>
        <p:nvSpPr>
          <p:cNvPr id="4" name="Подзаглавие 2">
            <a:extLst>
              <a:ext uri="{FF2B5EF4-FFF2-40B4-BE49-F238E27FC236}">
                <a16:creationId xmlns:a16="http://schemas.microsoft.com/office/drawing/2014/main" id="{B8B46DFB-BE50-489E-9AA6-E35E728C1FF7}"/>
              </a:ext>
            </a:extLst>
          </p:cNvPr>
          <p:cNvSpPr txBox="1">
            <a:spLocks/>
          </p:cNvSpPr>
          <p:nvPr/>
        </p:nvSpPr>
        <p:spPr>
          <a:xfrm>
            <a:off x="598600" y="3415645"/>
            <a:ext cx="6019015" cy="3442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cap="none" dirty="0"/>
              <a:t>След придобиване на желаните имоти и безцеремонно отстраняване на собствениците от играта е време всичко да се прехвърли на наше име за по сигурно. За целта наемаме добър адвокат и архитект, които да измислят как най добре да направим прехвърлянията без да се вдига излишен шум и да се набиваме на очи. След това си намираме подкупен и послушен служител в имотния регистър на луната, който да заличи </a:t>
            </a:r>
            <a:r>
              <a:rPr lang="bg-BG" cap="none" dirty="0" err="1"/>
              <a:t>компроментиращите</a:t>
            </a:r>
            <a:r>
              <a:rPr lang="bg-BG" cap="none" dirty="0"/>
              <a:t> доказателства за незаконното присвояване.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965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3C92CD-28C9-4140-8D73-5E95D336E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449" y="378644"/>
            <a:ext cx="10519102" cy="2421464"/>
          </a:xfrm>
        </p:spPr>
        <p:txBody>
          <a:bodyPr/>
          <a:lstStyle/>
          <a:p>
            <a:pPr algn="ctr"/>
            <a:r>
              <a:rPr lang="bg-BG" dirty="0"/>
              <a:t>Преговори с фирми за взривяване на сгради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09E2022-CDCD-4AB1-94A8-444BD7B2D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8577" y="3639660"/>
            <a:ext cx="4061741" cy="1826532"/>
          </a:xfrm>
        </p:spPr>
        <p:txBody>
          <a:bodyPr>
            <a:normAutofit/>
          </a:bodyPr>
          <a:lstStyle/>
          <a:p>
            <a:pPr algn="l"/>
            <a:r>
              <a:rPr lang="bg-BG" cap="none" dirty="0"/>
              <a:t>Времетраене: 1 месец</a:t>
            </a:r>
          </a:p>
          <a:p>
            <a:pPr algn="l"/>
            <a:r>
              <a:rPr lang="bg-BG" cap="none" dirty="0"/>
              <a:t>Бюджет: $5000</a:t>
            </a:r>
          </a:p>
          <a:p>
            <a:pPr algn="l"/>
            <a:r>
              <a:rPr lang="bg-BG" cap="none" dirty="0"/>
              <a:t>Ресурси: адвокат, счетоводител, консултант</a:t>
            </a:r>
          </a:p>
          <a:p>
            <a:pPr algn="l"/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D4544A8-653B-4E92-9302-92B186C2C0EF}"/>
              </a:ext>
            </a:extLst>
          </p:cNvPr>
          <p:cNvSpPr txBox="1"/>
          <p:nvPr/>
        </p:nvSpPr>
        <p:spPr>
          <a:xfrm>
            <a:off x="763572" y="3564245"/>
            <a:ext cx="62570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За да се разрушат новопридобитите постройки, ще ние е необходим екип или фирма, занимаваща се с взривяване на сгради. За да намерим на подходящата фирма за нас ни е нужен консултант, който познава пазара и ще ни насочи към лоялни и коректни фирми. Ще си наемам адвокат и счетоводител, които да ни помогнат в избора на фирма като пресметнат рисковете и разходите по взривяването на сградите.</a:t>
            </a:r>
          </a:p>
        </p:txBody>
      </p:sp>
    </p:spTree>
    <p:extLst>
      <p:ext uri="{BB962C8B-B14F-4D97-AF65-F5344CB8AC3E}">
        <p14:creationId xmlns:p14="http://schemas.microsoft.com/office/powerpoint/2010/main" val="375504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8739D35-AB15-4A00-9CA2-32F998E1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5161" y="1315273"/>
            <a:ext cx="7197726" cy="1256032"/>
          </a:xfrm>
        </p:spPr>
        <p:txBody>
          <a:bodyPr/>
          <a:lstStyle/>
          <a:p>
            <a:pPr algn="ctr"/>
            <a:r>
              <a:rPr lang="bg-BG" dirty="0"/>
              <a:t>Уреждане на транспорт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45673C-9196-4AAB-9E7E-2DCD4EFC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200" y="3665919"/>
            <a:ext cx="3522483" cy="2099910"/>
          </a:xfrm>
        </p:spPr>
        <p:txBody>
          <a:bodyPr>
            <a:normAutofit/>
          </a:bodyPr>
          <a:lstStyle/>
          <a:p>
            <a:pPr algn="l"/>
            <a:r>
              <a:rPr lang="bg-BG" cap="none" dirty="0"/>
              <a:t>Времетраене: 1 месеца</a:t>
            </a:r>
          </a:p>
          <a:p>
            <a:pPr algn="l"/>
            <a:r>
              <a:rPr lang="bg-BG" cap="none" dirty="0"/>
              <a:t>Бюджет: $12000</a:t>
            </a:r>
          </a:p>
          <a:p>
            <a:pPr algn="l"/>
            <a:r>
              <a:rPr lang="bg-BG" cap="none" dirty="0"/>
              <a:t>Ресурси: космически кораби, ракети</a:t>
            </a:r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B7E78C94-A6B6-41C1-A06F-50717F94E446}"/>
              </a:ext>
            </a:extLst>
          </p:cNvPr>
          <p:cNvSpPr txBox="1"/>
          <p:nvPr/>
        </p:nvSpPr>
        <p:spPr>
          <a:xfrm>
            <a:off x="1152425" y="3665919"/>
            <a:ext cx="55028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За транспортиране на работниците от фирмата за взривяване и на всички материали необходими за взривяването ще са ни нужни ракети с които да ги изстреляме на луната и космически кораби с които да ги транспортираме между различните сгради за взривяване. </a:t>
            </a:r>
          </a:p>
        </p:txBody>
      </p:sp>
    </p:spTree>
    <p:extLst>
      <p:ext uri="{BB962C8B-B14F-4D97-AF65-F5344CB8AC3E}">
        <p14:creationId xmlns:p14="http://schemas.microsoft.com/office/powerpoint/2010/main" val="399151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96A0F1-1458-4CA2-AFEF-A6D39807E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-189950"/>
            <a:ext cx="7197726" cy="2421464"/>
          </a:xfrm>
        </p:spPr>
        <p:txBody>
          <a:bodyPr/>
          <a:lstStyle/>
          <a:p>
            <a:pPr algn="ctr"/>
            <a:r>
              <a:rPr lang="bg-BG" dirty="0"/>
              <a:t>Взривяване на сградите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64FFD08-882D-42EA-99D6-958EDCB6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294" y="3622778"/>
            <a:ext cx="3725945" cy="2007418"/>
          </a:xfrm>
        </p:spPr>
        <p:txBody>
          <a:bodyPr>
            <a:normAutofit/>
          </a:bodyPr>
          <a:lstStyle/>
          <a:p>
            <a:pPr algn="l"/>
            <a:r>
              <a:rPr lang="bg-BG" cap="none" dirty="0"/>
              <a:t>Времетраене: 3 месеца</a:t>
            </a:r>
          </a:p>
          <a:p>
            <a:pPr algn="l"/>
            <a:r>
              <a:rPr lang="bg-BG" cap="none" dirty="0"/>
              <a:t>Бюджет: $120000</a:t>
            </a:r>
          </a:p>
          <a:p>
            <a:pPr algn="l"/>
            <a:r>
              <a:rPr lang="bg-BG" cap="none" dirty="0"/>
              <a:t>Ресурси: работници, шофьори на космически кораби, динамит, други пособия за взривяване</a:t>
            </a:r>
          </a:p>
          <a:p>
            <a:pPr algn="ctr"/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FE2949E-6779-4167-A013-C05C42692122}"/>
              </a:ext>
            </a:extLst>
          </p:cNvPr>
          <p:cNvSpPr txBox="1"/>
          <p:nvPr/>
        </p:nvSpPr>
        <p:spPr>
          <a:xfrm>
            <a:off x="992172" y="3588563"/>
            <a:ext cx="54463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За взривяването ще са ни нужни шофьори на космическите кораби, които да превозват работниците от сграда на сграда. Ще ни е необходим динамит и други пособия за взривяване. </a:t>
            </a:r>
          </a:p>
        </p:txBody>
      </p:sp>
    </p:spTree>
    <p:extLst>
      <p:ext uri="{BB962C8B-B14F-4D97-AF65-F5344CB8AC3E}">
        <p14:creationId xmlns:p14="http://schemas.microsoft.com/office/powerpoint/2010/main" val="178937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33F6C42-2113-44F1-B9E9-B0959B01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448" y="-156764"/>
            <a:ext cx="9133362" cy="2421464"/>
          </a:xfrm>
        </p:spPr>
        <p:txBody>
          <a:bodyPr/>
          <a:lstStyle/>
          <a:p>
            <a:pPr algn="ctr"/>
            <a:r>
              <a:rPr lang="bg-BG" dirty="0"/>
              <a:t>Разчистване на отломки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FF6F50E-0665-4285-A1F7-67142D1B8B1B}"/>
              </a:ext>
            </a:extLst>
          </p:cNvPr>
          <p:cNvSpPr txBox="1"/>
          <p:nvPr/>
        </p:nvSpPr>
        <p:spPr>
          <a:xfrm>
            <a:off x="7162013" y="3577638"/>
            <a:ext cx="38956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dirty="0"/>
              <a:t>Времетраене: 1</a:t>
            </a:r>
            <a:r>
              <a:rPr lang="bg-BG" cap="none" dirty="0"/>
              <a:t> месеца</a:t>
            </a:r>
          </a:p>
          <a:p>
            <a:pPr algn="l"/>
            <a:r>
              <a:rPr lang="bg-BG" dirty="0"/>
              <a:t>Бюджет: $65000</a:t>
            </a:r>
          </a:p>
          <a:p>
            <a:pPr algn="l"/>
            <a:r>
              <a:rPr lang="bg-BG" dirty="0"/>
              <a:t>Ресурси: работници за почистване на отломките, техника за премахване и извозване на отпадъците</a:t>
            </a:r>
          </a:p>
          <a:p>
            <a:pPr algn="ctr"/>
            <a:endParaRPr lang="bg-BG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3EB7DC2-17A3-45CE-95C8-9E55D61EA8B9}"/>
              </a:ext>
            </a:extLst>
          </p:cNvPr>
          <p:cNvSpPr txBox="1"/>
          <p:nvPr/>
        </p:nvSpPr>
        <p:spPr>
          <a:xfrm>
            <a:off x="997671" y="3577638"/>
            <a:ext cx="52923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bg-BG" dirty="0"/>
              <a:t>За разчистването на отломките от новоосвободените парцели ще наемем фирма директно от луната, за да си спестим разходите по транспорта между двете космически тела. Фирмата ще разполага с нужната техника за премахването на отпадъците. А за да не даваме пари за сметище, ще ги изхвърлим безотговорно в космоса.</a:t>
            </a:r>
          </a:p>
        </p:txBody>
      </p:sp>
    </p:spTree>
    <p:extLst>
      <p:ext uri="{BB962C8B-B14F-4D97-AF65-F5344CB8AC3E}">
        <p14:creationId xmlns:p14="http://schemas.microsoft.com/office/powerpoint/2010/main" val="232873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а 3">
            <a:extLst>
              <a:ext uri="{FF2B5EF4-FFF2-40B4-BE49-F238E27FC236}">
                <a16:creationId xmlns:a16="http://schemas.microsoft.com/office/drawing/2014/main" id="{6D3DA9E8-D386-4E80-9D1E-9D4891E10D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092349"/>
              </p:ext>
            </p:extLst>
          </p:nvPr>
        </p:nvGraphicFramePr>
        <p:xfrm>
          <a:off x="2126268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01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ен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{6E3F250D-6DE0-4A8B-8290-5E7AD0049D73}tf03457452</Template>
  <TotalTime>90</TotalTime>
  <Words>591</Words>
  <Application>Microsoft Office PowerPoint</Application>
  <PresentationFormat>Широк екран</PresentationFormat>
  <Paragraphs>38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Небесен</vt:lpstr>
      <vt:lpstr> План: Включва разрушаване на съществуващи постройки</vt:lpstr>
      <vt:lpstr>Проучване на собственици </vt:lpstr>
      <vt:lpstr>Придобиване на набелязаните имоти</vt:lpstr>
      <vt:lpstr>узаконяване на придобитото имущество</vt:lpstr>
      <vt:lpstr>Преговори с фирми за взривяване на сгради</vt:lpstr>
      <vt:lpstr>Уреждане на транспорт </vt:lpstr>
      <vt:lpstr>Взривяване на сградите</vt:lpstr>
      <vt:lpstr>Разчистване на отломки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План: Включва разрушаване на съществуващи постройки</dc:title>
  <dc:creator>Иванина Иванова</dc:creator>
  <cp:lastModifiedBy>Иванина Иванова</cp:lastModifiedBy>
  <cp:revision>1</cp:revision>
  <dcterms:created xsi:type="dcterms:W3CDTF">2021-11-22T15:10:47Z</dcterms:created>
  <dcterms:modified xsi:type="dcterms:W3CDTF">2021-11-22T16:41:43Z</dcterms:modified>
</cp:coreProperties>
</file>