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g-BG" dirty="0" smtClean="0"/>
              <a:t>Основна архитектура на приложението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bg-BG" dirty="0" smtClean="0"/>
              <a:t>На Димитър Илиев 1801321086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5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63" y="1983652"/>
            <a:ext cx="6430272" cy="27721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2866" y="482600"/>
            <a:ext cx="7298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Р</a:t>
            </a:r>
            <a:r>
              <a:rPr lang="bg-BG" sz="4000" dirty="0" smtClean="0"/>
              <a:t>АЗПРЕДЕЛНИЕ НА ЕКИПА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52315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4142"/>
            <a:ext cx="12144319" cy="1492362"/>
          </a:xfrm>
        </p:spPr>
        <p:txBody>
          <a:bodyPr>
            <a:normAutofit/>
          </a:bodyPr>
          <a:lstStyle/>
          <a:p>
            <a:pPr algn="ctr"/>
            <a:r>
              <a:rPr lang="bg-BG" dirty="0" smtClean="0"/>
              <a:t>Приложението ще има </a:t>
            </a:r>
            <a:r>
              <a:rPr lang="en-US" dirty="0" smtClean="0"/>
              <a:t>Client-Server </a:t>
            </a:r>
            <a:r>
              <a:rPr lang="bg-BG" dirty="0" smtClean="0"/>
              <a:t>архитектура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27059" y="3381241"/>
            <a:ext cx="10490200" cy="82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Client </a:t>
            </a:r>
            <a:r>
              <a:rPr lang="bg-BG" dirty="0" smtClean="0"/>
              <a:t>слоя</a:t>
            </a:r>
            <a:r>
              <a:rPr lang="en-US" dirty="0" smtClean="0"/>
              <a:t> </a:t>
            </a:r>
            <a:r>
              <a:rPr lang="bg-BG" dirty="0" smtClean="0"/>
              <a:t>ще представлява мобилно приложение и уебсайт ,които ще се обръщат към </a:t>
            </a:r>
            <a:r>
              <a:rPr lang="en-US" dirty="0" smtClean="0"/>
              <a:t>API</a:t>
            </a:r>
            <a:r>
              <a:rPr lang="bg-BG" dirty="0" smtClean="0"/>
              <a:t> за реализиране на тявхнат функционалност.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27059" y="5346699"/>
            <a:ext cx="10490200" cy="47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bg-BG" dirty="0" smtClean="0"/>
              <a:t>Ще използваме структурирана база данни за реализация на </a:t>
            </a:r>
            <a:r>
              <a:rPr lang="en-US" dirty="0" smtClean="0"/>
              <a:t>DB </a:t>
            </a:r>
            <a:r>
              <a:rPr lang="bg-BG" dirty="0" smtClean="0"/>
              <a:t>слоя.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27059" y="2189980"/>
            <a:ext cx="10490200" cy="9556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bg-BG" dirty="0" smtClean="0"/>
              <a:t>Това означава ,че достъпа до базата данни ще преминава през </a:t>
            </a:r>
            <a:r>
              <a:rPr lang="en-US" dirty="0" smtClean="0"/>
              <a:t>API</a:t>
            </a:r>
            <a:r>
              <a:rPr lang="bg-BG" dirty="0" smtClean="0"/>
              <a:t> слой ,който ще е отговорен за връзка с базата данни и също заявките, които ще се подават към.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27059" y="4391024"/>
            <a:ext cx="10490200" cy="95567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API </a:t>
            </a:r>
            <a:r>
              <a:rPr lang="bg-BG" dirty="0" smtClean="0"/>
              <a:t>слоя е </a:t>
            </a:r>
            <a:r>
              <a:rPr lang="en-US" dirty="0" smtClean="0"/>
              <a:t>RESTful </a:t>
            </a:r>
            <a:r>
              <a:rPr lang="bg-BG" dirty="0" smtClean="0"/>
              <a:t>и както казахме ще менажира всички аспекти на връзката с базата данни.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4741" y="1419671"/>
            <a:ext cx="7992978" cy="75442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/>
              <a:t>REST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(Representational State transfer)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130" y="2631072"/>
            <a:ext cx="10490200" cy="215259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bg-BG" sz="3600" dirty="0" smtClean="0"/>
              <a:t>Архиртектурен стил ,който набляга върху мащабируемост на взаимодействието между компонентите на приложението, унифицирани интерфейси и създаването на многослойна архитектура на приложението за подпомагане на кеширането на компоненти ,за да се намали латентността от страна на потребителя и да се налага сигурност.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5999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067" y="423334"/>
            <a:ext cx="10820399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Rest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sz="3200" dirty="0" smtClean="0"/>
              <a:t>диграма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278" y="2273868"/>
            <a:ext cx="74199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1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960</TotalTime>
  <Words>145</Words>
  <Application>Microsoft Office PowerPoint</Application>
  <PresentationFormat>Widescreen</PresentationFormat>
  <Paragraphs>11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Основна архитектура на приложението</vt:lpstr>
      <vt:lpstr>PowerPoint Presentation</vt:lpstr>
      <vt:lpstr>Приложението ще има Client-Server архитектура</vt:lpstr>
      <vt:lpstr>REST (Representational State transfer)</vt:lpstr>
      <vt:lpstr>Rest  диграма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Основна архитектура на приложението</dc:title>
  <dc:creator>Vili</dc:creator>
  <cp:lastModifiedBy>Vili</cp:lastModifiedBy>
  <cp:revision>9</cp:revision>
  <dcterms:created xsi:type="dcterms:W3CDTF">2021-10-21T10:58:55Z</dcterms:created>
  <dcterms:modified xsi:type="dcterms:W3CDTF">2021-10-24T08:38:23Z</dcterms:modified>
</cp:coreProperties>
</file>