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CE2BE-2BD0-48E7-81E9-C6FF18758D0D}" v="1391" dt="2023-12-24T12:50:1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4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7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9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1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0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bg-BG" sz="5200" dirty="0">
                <a:solidFill>
                  <a:schemeClr val="tx2"/>
                </a:solidFill>
                <a:ea typeface="Calibri Light"/>
                <a:cs typeface="Calibri Light"/>
              </a:rPr>
              <a:t>Технологии за разработка на Rabotilnik.bg</a:t>
            </a:r>
            <a:endParaRPr lang="bg-BG" sz="5200" dirty="0">
              <a:solidFill>
                <a:schemeClr val="tx2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61395" y="4885137"/>
            <a:ext cx="9469211" cy="865639"/>
          </a:xfrm>
        </p:spPr>
        <p:txBody>
          <a:bodyPr anchor="t">
            <a:normAutofit lnSpcReduction="10000"/>
          </a:bodyPr>
          <a:lstStyle/>
          <a:p>
            <a:r>
              <a:rPr lang="bg-BG" dirty="0">
                <a:solidFill>
                  <a:schemeClr val="tx2"/>
                </a:solidFill>
                <a:ea typeface="Calibri"/>
                <a:cs typeface="Calibri"/>
              </a:rPr>
              <a:t>Изготвил:</a:t>
            </a:r>
          </a:p>
          <a:p>
            <a:r>
              <a:rPr lang="bg-BG" dirty="0">
                <a:solidFill>
                  <a:schemeClr val="tx2"/>
                </a:solidFill>
                <a:ea typeface="Calibri"/>
                <a:cs typeface="Calibri"/>
              </a:rPr>
              <a:t> Али Мурадов (Software </a:t>
            </a:r>
            <a:r>
              <a:rPr lang="bg-BG" err="1">
                <a:solidFill>
                  <a:schemeClr val="tx2"/>
                </a:solidFill>
                <a:ea typeface="Calibri"/>
                <a:cs typeface="Calibri"/>
              </a:rPr>
              <a:t>Developer</a:t>
            </a:r>
            <a:r>
              <a:rPr lang="bg-BG" dirty="0">
                <a:solidFill>
                  <a:schemeClr val="tx2"/>
                </a:solidFill>
                <a:ea typeface="Calibri"/>
                <a:cs typeface="Calibri"/>
              </a:rPr>
              <a:t>).</a:t>
            </a: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841241-7B89-8F06-052B-F3A502FE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Calibri Light"/>
                <a:cs typeface="Calibri Light"/>
              </a:rPr>
              <a:t>Организация на екипа</a:t>
            </a:r>
            <a:endParaRPr lang="bg-BG" dirty="0"/>
          </a:p>
        </p:txBody>
      </p:sp>
      <p:pic>
        <p:nvPicPr>
          <p:cNvPr id="4" name="Контейнер за съдържание 3" descr="Картина, която съдържа текст, екранна снимка, Шрифт, номер&#10;&#10;Описанието е генерирано автоматично">
            <a:extLst>
              <a:ext uri="{FF2B5EF4-FFF2-40B4-BE49-F238E27FC236}">
                <a16:creationId xmlns:a16="http://schemas.microsoft.com/office/drawing/2014/main" id="{A241142B-362B-26F3-077E-8FCDE915F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2" y="1848533"/>
            <a:ext cx="6540836" cy="4305521"/>
          </a:xfrm>
        </p:spPr>
      </p:pic>
    </p:spTree>
    <p:extLst>
      <p:ext uri="{BB962C8B-B14F-4D97-AF65-F5344CB8AC3E}">
        <p14:creationId xmlns:p14="http://schemas.microsoft.com/office/powerpoint/2010/main" val="93323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F386E4-E48E-4D73-B31E-FE47E4E1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56" y="176199"/>
            <a:ext cx="10515600" cy="8773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 sz="3200" dirty="0">
                <a:ea typeface="Calibri Light"/>
                <a:cs typeface="Calibri Light"/>
              </a:rPr>
              <a:t>Използвани технологии за </a:t>
            </a:r>
            <a:r>
              <a:rPr lang="bg-BG" sz="3200" err="1">
                <a:ea typeface="Calibri Light"/>
                <a:cs typeface="Calibri Light"/>
              </a:rPr>
              <a:t>Front-end</a:t>
            </a:r>
            <a:r>
              <a:rPr lang="bg-BG" sz="3200" dirty="0">
                <a:ea typeface="Calibri Light"/>
                <a:cs typeface="Calibri Light"/>
              </a:rPr>
              <a:t> реализация: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0E6832-5500-DEA8-ACE8-C147C93B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54" y="1183278"/>
            <a:ext cx="10906046" cy="49936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>
                <a:ea typeface="Calibri" panose="020F0502020204030204"/>
                <a:cs typeface="Calibri" panose="020F0502020204030204"/>
              </a:rPr>
              <a:t>Основната технология , която ще използваме за създаване на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front</a:t>
            </a:r>
            <a:r>
              <a:rPr lang="bg-BG" dirty="0">
                <a:ea typeface="Calibri" panose="020F0502020204030204"/>
                <a:cs typeface="Calibri" panose="020F0502020204030204"/>
              </a:rPr>
              <a:t>-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end</a:t>
            </a:r>
            <a:r>
              <a:rPr lang="bg-BG" dirty="0">
                <a:ea typeface="Calibri" panose="020F0502020204030204"/>
                <a:cs typeface="Calibri" panose="020F0502020204030204"/>
              </a:rPr>
              <a:t>-а на нашия проект (Rabotilnik.bg) , ще е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JavaScript</a:t>
            </a:r>
            <a:r>
              <a:rPr lang="bg-BG" dirty="0">
                <a:ea typeface="Calibri" panose="020F0502020204030204"/>
                <a:cs typeface="Calibri" panose="020F0502020204030204"/>
              </a:rPr>
              <a:t>(    ) , по-точно библиотеката React.JS(    ), заедно и с някои основни помощни библиотеки за стилизиране и съкращаване на времето за писане на код. Библиотеки като:</a:t>
            </a:r>
            <a:endParaRPr lang="bg-BG" dirty="0"/>
          </a:p>
          <a:p>
            <a:pPr marL="0" indent="0">
              <a:buNone/>
            </a:pPr>
            <a:br>
              <a:rPr lang="bg-BG" dirty="0">
                <a:ea typeface="Calibri" panose="020F0502020204030204"/>
                <a:cs typeface="Calibri" panose="020F0502020204030204"/>
              </a:rPr>
            </a:br>
            <a:r>
              <a:rPr lang="bg-BG" dirty="0">
                <a:ea typeface="Calibri" panose="020F0502020204030204"/>
                <a:cs typeface="Calibri" panose="020F0502020204030204"/>
              </a:rPr>
              <a:t>-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TypeScript</a:t>
            </a:r>
            <a:r>
              <a:rPr lang="bg-BG" dirty="0">
                <a:ea typeface="Calibri" panose="020F0502020204030204"/>
                <a:cs typeface="Calibri" panose="020F0502020204030204"/>
              </a:rPr>
              <a:t> (задължителен за улесняване на писането на кода);</a:t>
            </a:r>
            <a:endParaRPr lang="bg-BG" dirty="0"/>
          </a:p>
          <a:p>
            <a:pPr>
              <a:buFont typeface="Calibri" panose="020B0604020202020204" pitchFamily="34" charset="0"/>
              <a:buChar char="-"/>
            </a:pPr>
            <a:r>
              <a:rPr lang="bg-BG" dirty="0" err="1">
                <a:ea typeface="Calibri" panose="020F0502020204030204"/>
                <a:cs typeface="Calibri" panose="020F0502020204030204"/>
              </a:rPr>
              <a:t>Material</a:t>
            </a:r>
            <a:r>
              <a:rPr lang="bg-BG" dirty="0">
                <a:ea typeface="Calibri" panose="020F0502020204030204"/>
                <a:cs typeface="Calibri" panose="020F0502020204030204"/>
              </a:rPr>
              <a:t> UI (страхотна библиотека за стилизирани компоненти;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bg-BG" dirty="0" err="1">
                <a:ea typeface="Calibri" panose="020F0502020204030204"/>
                <a:cs typeface="Calibri" panose="020F0502020204030204"/>
              </a:rPr>
              <a:t>Redux</a:t>
            </a:r>
            <a:r>
              <a:rPr lang="bg-BG" dirty="0">
                <a:ea typeface="Calibri" panose="020F0502020204030204"/>
                <a:cs typeface="Calibri" panose="020F0502020204030204"/>
              </a:rPr>
              <a:t> (извършване на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state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);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bg-BG" dirty="0" err="1">
                <a:ea typeface="Calibri" panose="020F0502020204030204"/>
                <a:cs typeface="Calibri" panose="020F0502020204030204"/>
              </a:rPr>
              <a:t>React</a:t>
            </a:r>
            <a:r>
              <a:rPr lang="bg-BG" dirty="0">
                <a:ea typeface="Calibri" panose="020F0502020204030204"/>
                <a:cs typeface="Calibri" panose="020F0502020204030204"/>
              </a:rPr>
              <a:t> –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Router</a:t>
            </a:r>
            <a:r>
              <a:rPr lang="bg-BG" dirty="0">
                <a:ea typeface="Calibri" panose="020F0502020204030204"/>
                <a:cs typeface="Calibri" panose="020F0502020204030204"/>
              </a:rPr>
              <a:t> (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менежиране</a:t>
            </a:r>
            <a:r>
              <a:rPr lang="bg-BG" dirty="0">
                <a:ea typeface="Calibri" panose="020F0502020204030204"/>
                <a:cs typeface="Calibri" panose="020F0502020204030204"/>
              </a:rPr>
              <a:t> на пътищата в сайта. </a:t>
            </a:r>
          </a:p>
          <a:p>
            <a:pPr>
              <a:buFont typeface="Calibri" panose="020B0604020202020204" pitchFamily="34" charset="0"/>
              <a:buChar char="-"/>
            </a:pPr>
            <a:endParaRPr lang="bg-BG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bg-BG" dirty="0">
                <a:ea typeface="Calibri" panose="020F0502020204030204"/>
                <a:cs typeface="Calibri" panose="020F0502020204030204"/>
              </a:rPr>
              <a:t>Както и допълнителни библиотеки в зависимост от пряката необходимост в процеса на работа , които ще се обсъждат в последствие.</a:t>
            </a:r>
          </a:p>
          <a:p>
            <a:pPr>
              <a:buFont typeface="Calibri" panose="020B0604020202020204" pitchFamily="34" charset="0"/>
              <a:buChar char="-"/>
            </a:pPr>
            <a:endParaRPr lang="bg-BG" dirty="0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bg-BG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Картина 3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50118ADC-8BA4-AB46-666B-8178A849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35" y="2768600"/>
            <a:ext cx="551330" cy="551330"/>
          </a:xfrm>
          <a:prstGeom prst="rect">
            <a:avLst/>
          </a:prstGeom>
        </p:spPr>
      </p:pic>
      <p:pic>
        <p:nvPicPr>
          <p:cNvPr id="5" name="Картина 4" descr="Картина, която съдържа Графика, кръг, изкуство, цветност&#10;&#10;Описанието е генерирано автоматично">
            <a:extLst>
              <a:ext uri="{FF2B5EF4-FFF2-40B4-BE49-F238E27FC236}">
                <a16:creationId xmlns:a16="http://schemas.microsoft.com/office/drawing/2014/main" id="{926F87EE-3C0F-CA86-8FFF-523F448B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56" y="1804614"/>
            <a:ext cx="365126" cy="365126"/>
          </a:xfrm>
          <a:prstGeom prst="rect">
            <a:avLst/>
          </a:prstGeom>
        </p:spPr>
      </p:pic>
      <p:pic>
        <p:nvPicPr>
          <p:cNvPr id="6" name="Картина 5" descr="Картина, която съдържа Шрифт, Графика, лого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643E22A7-6121-E0D8-A746-8AD3E5D32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35" y="1565835"/>
            <a:ext cx="304801" cy="304801"/>
          </a:xfrm>
          <a:prstGeom prst="rect">
            <a:avLst/>
          </a:prstGeom>
        </p:spPr>
      </p:pic>
      <p:pic>
        <p:nvPicPr>
          <p:cNvPr id="7" name="Картина 6" descr="Картина, която съдържа лого, Графика, символ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BBECB758-E446-8708-3A4B-C2FA9CBFE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129" y="3224306"/>
            <a:ext cx="797860" cy="797860"/>
          </a:xfrm>
          <a:prstGeom prst="rect">
            <a:avLst/>
          </a:prstGeom>
        </p:spPr>
      </p:pic>
      <p:pic>
        <p:nvPicPr>
          <p:cNvPr id="8" name="Картина 7" descr="Картина, която съдържа Графика, Шрифт, символ,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664379E2-4270-7743-2141-7B41F8F2D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952" y="3680012"/>
            <a:ext cx="678331" cy="685801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, Шрифт, Графика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E517E3D6-2BDF-6B40-0E12-43A8B359BA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718" y="4090894"/>
            <a:ext cx="782918" cy="7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9BCDCD-A113-6FA9-415A-254D5DE4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>
                <a:ea typeface="Calibri Light"/>
                <a:cs typeface="Calibri Light"/>
              </a:rPr>
              <a:t>Използвани технологии за </a:t>
            </a:r>
            <a:r>
              <a:rPr lang="bg-BG" sz="3200" dirty="0" err="1">
                <a:ea typeface="Calibri Light"/>
                <a:cs typeface="Calibri Light"/>
              </a:rPr>
              <a:t>Back-end</a:t>
            </a:r>
            <a:r>
              <a:rPr lang="bg-BG" sz="3200" dirty="0">
                <a:ea typeface="Calibri Light"/>
                <a:cs typeface="Calibri Light"/>
              </a:rPr>
              <a:t> (REST) реализация:</a:t>
            </a:r>
          </a:p>
          <a:p>
            <a:endParaRPr lang="bg-BG" dirty="0">
              <a:ea typeface="Calibri Light"/>
              <a:cs typeface="Calibri Ligh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C08F9B0-B263-DBDC-7ECE-EEA05E8E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>
                <a:ea typeface="Calibri" panose="020F0502020204030204"/>
                <a:cs typeface="Calibri" panose="020F0502020204030204"/>
              </a:rPr>
              <a:t>За реализиране на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back-end</a:t>
            </a:r>
            <a:r>
              <a:rPr lang="bg-BG" dirty="0">
                <a:ea typeface="Calibri" panose="020F0502020204030204"/>
                <a:cs typeface="Calibri" panose="020F0502020204030204"/>
              </a:rPr>
              <a:t> частта на проекта и създаване на REST API , ще използваме ASP.NET  (      )  с езика C#(     ), както и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Model-View-Controler</a:t>
            </a:r>
            <a:r>
              <a:rPr lang="bg-BG" dirty="0">
                <a:ea typeface="Calibri" panose="020F0502020204030204"/>
                <a:cs typeface="Calibri" panose="020F0502020204030204"/>
              </a:rPr>
              <a:t> (MVC) архитектура. Ще използваме ASP.NET , понеже се очаква приложението да е мащабно , и се изгради с голяма логика. Като основна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data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base</a:t>
            </a:r>
            <a:r>
              <a:rPr lang="bg-BG" dirty="0">
                <a:ea typeface="Calibri" panose="020F0502020204030204"/>
                <a:cs typeface="Calibri" panose="020F0502020204030204"/>
              </a:rPr>
              <a:t> система , ще използваме приложението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MySql</a:t>
            </a:r>
            <a:r>
              <a:rPr lang="bg-BG" dirty="0">
                <a:ea typeface="Calibri" panose="020F0502020204030204"/>
                <a:cs typeface="Calibri" panose="020F0502020204030204"/>
              </a:rPr>
              <a:t>(      ) , понеже има лесен и удобен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user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interface</a:t>
            </a:r>
            <a:r>
              <a:rPr lang="bg-BG" dirty="0">
                <a:ea typeface="Calibri" panose="020F0502020204030204"/>
                <a:cs typeface="Calibri" panose="020F0502020204030204"/>
              </a:rPr>
              <a:t>. Освен тези технологии , ще използваме и други приложения за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version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 и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system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.</a:t>
            </a:r>
          </a:p>
        </p:txBody>
      </p:sp>
      <p:pic>
        <p:nvPicPr>
          <p:cNvPr id="6" name="Картина 5" descr="Картина, която съдържа скица, текст, Графи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3E59193A-9E33-B789-62E9-D2DAD282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74" y="2331665"/>
            <a:ext cx="581959" cy="229908"/>
          </a:xfrm>
          <a:prstGeom prst="rect">
            <a:avLst/>
          </a:prstGeom>
        </p:spPr>
      </p:pic>
      <p:pic>
        <p:nvPicPr>
          <p:cNvPr id="7" name="Картина 6" descr="Картина, която съдържа Графика, кръг, символ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A7D3740D-3CBF-E515-DD9E-EB96FCE8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883" y="2187014"/>
            <a:ext cx="421528" cy="459442"/>
          </a:xfrm>
          <a:prstGeom prst="rect">
            <a:avLst/>
          </a:prstGeom>
        </p:spPr>
      </p:pic>
      <p:pic>
        <p:nvPicPr>
          <p:cNvPr id="8" name="Картина 7" descr="Картина, която съдържа Графика, Шрифт, кръг,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3A3DA7C4-C8AC-C76C-1D9F-583C3823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38" y="3718486"/>
            <a:ext cx="466912" cy="4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4D81D0-AE79-455A-D847-CC0F0F82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Calibri Light"/>
                <a:cs typeface="Calibri Light"/>
              </a:rPr>
              <a:t>Допълнителни технологии , които ще се ползват.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E106E1-4AE2-7979-3CCC-40AF302B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>
                <a:ea typeface="Calibri" panose="020F0502020204030204"/>
                <a:cs typeface="Calibri" panose="020F0502020204030204"/>
              </a:rPr>
              <a:t>За да може проекта да се поддържа актуален , и всеки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developer</a:t>
            </a:r>
            <a:r>
              <a:rPr lang="bg-BG" dirty="0">
                <a:ea typeface="Calibri" panose="020F0502020204030204"/>
                <a:cs typeface="Calibri" panose="020F0502020204030204"/>
              </a:rPr>
              <a:t> да работи по последни промени , ще използваме някои технологии за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version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control</a:t>
            </a:r>
            <a:r>
              <a:rPr lang="bg-BG" dirty="0">
                <a:ea typeface="Calibri" panose="020F0502020204030204"/>
                <a:cs typeface="Calibri" panose="020F0502020204030204"/>
              </a:rPr>
              <a:t> , и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task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. Основната технология за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version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control</a:t>
            </a:r>
            <a:r>
              <a:rPr lang="bg-BG" dirty="0">
                <a:ea typeface="Calibri" panose="020F0502020204030204"/>
                <a:cs typeface="Calibri" panose="020F0502020204030204"/>
              </a:rPr>
              <a:t> ще бъде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BitBucket</a:t>
            </a:r>
            <a:r>
              <a:rPr lang="bg-BG" dirty="0">
                <a:ea typeface="Calibri" panose="020F0502020204030204"/>
                <a:cs typeface="Calibri" panose="020F0502020204030204"/>
              </a:rPr>
              <a:t> (    ) , понеже е една от най-добре защитените системи. За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task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 , ще използваме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Jira</a:t>
            </a:r>
            <a:r>
              <a:rPr lang="bg-BG" dirty="0">
                <a:ea typeface="Calibri" panose="020F0502020204030204"/>
                <a:cs typeface="Calibri" panose="020F0502020204030204"/>
              </a:rPr>
              <a:t> , за да следим успешно прогреса на всички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task-ове</a:t>
            </a:r>
            <a:r>
              <a:rPr lang="bg-BG" dirty="0">
                <a:ea typeface="Calibri" panose="020F0502020204030204"/>
                <a:cs typeface="Calibri" panose="020F0502020204030204"/>
              </a:rPr>
              <a:t> и целият отбор да споделя актуална информация.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Jira</a:t>
            </a:r>
            <a:r>
              <a:rPr lang="bg-BG" dirty="0">
                <a:ea typeface="Calibri" panose="020F0502020204030204"/>
                <a:cs typeface="Calibri" panose="020F0502020204030204"/>
              </a:rPr>
              <a:t> (         ) е известно приложение за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task</a:t>
            </a:r>
            <a:r>
              <a:rPr lang="bg-BG" dirty="0">
                <a:ea typeface="Calibri" panose="020F0502020204030204"/>
                <a:cs typeface="Calibri" panose="020F0502020204030204"/>
              </a:rPr>
              <a:t>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management</a:t>
            </a:r>
            <a:r>
              <a:rPr lang="bg-BG" dirty="0">
                <a:ea typeface="Calibri" panose="020F0502020204030204"/>
                <a:cs typeface="Calibri" panose="020F0502020204030204"/>
              </a:rPr>
              <a:t> , както и има много широк спектър от методи за проследяване на прогрес (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SCRUM,Agile</a:t>
            </a:r>
            <a:r>
              <a:rPr lang="bg-BG" dirty="0">
                <a:ea typeface="Calibri" panose="020F0502020204030204"/>
                <a:cs typeface="Calibri" panose="020F0502020204030204"/>
              </a:rPr>
              <a:t>,  </a:t>
            </a:r>
            <a:r>
              <a:rPr lang="bg-BG" dirty="0" err="1">
                <a:ea typeface="Calibri" panose="020F0502020204030204"/>
                <a:cs typeface="Calibri" panose="020F0502020204030204"/>
              </a:rPr>
              <a:t>KanBan</a:t>
            </a:r>
            <a:r>
              <a:rPr lang="bg-BG" dirty="0">
                <a:ea typeface="Calibri" panose="020F0502020204030204"/>
                <a:cs typeface="Calibri" panose="020F0502020204030204"/>
              </a:rPr>
              <a:t>).</a:t>
            </a:r>
          </a:p>
        </p:txBody>
      </p:sp>
      <p:pic>
        <p:nvPicPr>
          <p:cNvPr id="4" name="Картина 3" descr="Картина, която съдържа екранна снимка, Електриково синьо, Графи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46492206-5B28-549C-EE5F-FD42B138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76" y="3015129"/>
            <a:ext cx="416859" cy="416859"/>
          </a:xfrm>
          <a:prstGeom prst="rect">
            <a:avLst/>
          </a:prstGeom>
        </p:spPr>
      </p:pic>
      <p:pic>
        <p:nvPicPr>
          <p:cNvPr id="5" name="Картина 4" descr="Картина, която съдържа Шрифт, Графика, лого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F82BA6A8-77CB-E78E-006E-7A02BD50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03" y="4083424"/>
            <a:ext cx="784339" cy="528918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63208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Office Theme</vt:lpstr>
      <vt:lpstr>Технологии за разработка на Rabotilnik.bg</vt:lpstr>
      <vt:lpstr>Организация на екипа</vt:lpstr>
      <vt:lpstr>Използвани технологии за Front-end реализация:</vt:lpstr>
      <vt:lpstr>Използвани технологии за Back-end (REST) реализация: </vt:lpstr>
      <vt:lpstr>Допълнителни технологии , които ще се ползват.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248</cp:revision>
  <dcterms:created xsi:type="dcterms:W3CDTF">2023-12-24T11:44:20Z</dcterms:created>
  <dcterms:modified xsi:type="dcterms:W3CDTF">2023-12-24T12:50:48Z</dcterms:modified>
</cp:coreProperties>
</file>