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8CC"/>
    <a:srgbClr val="EB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0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0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6239-CA8B-4969-B487-7185576913A1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Обща Архитектура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Изготвила Тихомира Дундова –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Dev2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13" y="-181623"/>
            <a:ext cx="4309607" cy="242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4006" y="-135585"/>
            <a:ext cx="4309607" cy="2423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2116" b="22871"/>
          <a:stretch/>
        </p:blipFill>
        <p:spPr>
          <a:xfrm>
            <a:off x="2096842" y="3925321"/>
            <a:ext cx="7998315" cy="29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89949" l="5341" r="95227">
                        <a14:backgroundMark x1="56023" y1="70869" x2="56023" y2="70869"/>
                        <a14:backgroundMark x1="56136" y1="69847" x2="55568" y2="72743"/>
                        <a14:backgroundMark x1="71250" y1="62521" x2="71250" y2="60647"/>
                        <a14:backgroundMark x1="71250" y1="70358" x2="71932" y2="68825"/>
                        <a14:backgroundMark x1="85795" y1="74276" x2="85795" y2="64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14" b="17915"/>
          <a:stretch/>
        </p:blipFill>
        <p:spPr>
          <a:xfrm>
            <a:off x="-91029" y="4845413"/>
            <a:ext cx="4476697" cy="193307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58714"/>
          <a:stretch/>
        </p:blipFill>
        <p:spPr>
          <a:xfrm>
            <a:off x="7756611" y="226677"/>
            <a:ext cx="4613133" cy="1602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3" b="6901"/>
          <a:stretch/>
        </p:blipFill>
        <p:spPr>
          <a:xfrm>
            <a:off x="87978" y="0"/>
            <a:ext cx="4118685" cy="1700463"/>
          </a:xfrm>
          <a:prstGeom prst="rect">
            <a:avLst/>
          </a:prstGeom>
        </p:spPr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62263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Общ изглед на базата данни</a:t>
            </a:r>
            <a:endParaRPr lang="en-GB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05" y="2194259"/>
            <a:ext cx="8320915" cy="35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2" b="96367" l="2320" r="97938">
                        <a14:foregroundMark x1="17268" y1="26386" x2="11211" y2="28203"/>
                        <a14:foregroundMark x1="19845" y1="23327" x2="10696" y2="20554"/>
                        <a14:foregroundMark x1="30670" y1="38623" x2="19588" y2="31166"/>
                        <a14:foregroundMark x1="40206" y1="13384" x2="47809" y2="12715"/>
                        <a14:foregroundMark x1="66624" y1="23327" x2="69072" y2="31836"/>
                        <a14:foregroundMark x1="70232" y1="22753" x2="78866" y2="19120"/>
                        <a14:foregroundMark x1="72294" y1="28203" x2="80412" y2="294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049"/>
            <a:ext cx="2040600" cy="27499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3" b="6901"/>
          <a:stretch/>
        </p:blipFill>
        <p:spPr>
          <a:xfrm>
            <a:off x="63915" y="0"/>
            <a:ext cx="4118685" cy="1700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58714"/>
          <a:stretch/>
        </p:blipFill>
        <p:spPr>
          <a:xfrm>
            <a:off x="7732548" y="226677"/>
            <a:ext cx="4613133" cy="160245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Действия, достъпни до потребителите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81" y="1700463"/>
            <a:ext cx="7343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2" b="96367" l="2320" r="97938">
                        <a14:foregroundMark x1="17268" y1="26386" x2="11211" y2="28203"/>
                        <a14:foregroundMark x1="19845" y1="23327" x2="10696" y2="20554"/>
                        <a14:foregroundMark x1="30670" y1="38623" x2="19588" y2="31166"/>
                        <a14:foregroundMark x1="40206" y1="13384" x2="47809" y2="12715"/>
                        <a14:foregroundMark x1="66624" y1="23327" x2="69072" y2="31836"/>
                        <a14:foregroundMark x1="70232" y1="22753" x2="78866" y2="19120"/>
                        <a14:foregroundMark x1="72294" y1="28203" x2="80412" y2="294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049"/>
            <a:ext cx="2040600" cy="27499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3" b="6901"/>
          <a:stretch/>
        </p:blipFill>
        <p:spPr>
          <a:xfrm>
            <a:off x="63915" y="0"/>
            <a:ext cx="4118685" cy="1700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58714"/>
          <a:stretch/>
        </p:blipFill>
        <p:spPr>
          <a:xfrm>
            <a:off x="7732548" y="226677"/>
            <a:ext cx="4613133" cy="160245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SCRUM</a:t>
            </a:r>
            <a:endParaRPr lang="en-GB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753732" y="2824455"/>
            <a:ext cx="7285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SCRUM </a:t>
            </a:r>
            <a:r>
              <a:rPr lang="bg-BG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е</a:t>
            </a:r>
            <a:r>
              <a:rPr lang="en-GB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g-BG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подходящ за</a:t>
            </a:r>
            <a:r>
              <a:rPr lang="en-GB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g-BG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разработка на приложения като </a:t>
            </a:r>
            <a:r>
              <a:rPr lang="en-GB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 Pride </a:t>
            </a:r>
            <a:r>
              <a:rPr lang="bg-BG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поради това, че при него се фокусира върху свършването на възложените задачи за определеният от екипът период по структуриран начин, докато позволява и възможност за гъвкавост.</a:t>
            </a:r>
          </a:p>
          <a:p>
            <a:pPr algn="ctr"/>
            <a:r>
              <a:rPr lang="en-GB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SCRUM </a:t>
            </a:r>
            <a:r>
              <a:rPr lang="bg-BG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също позволява разработка на големи приложения от </a:t>
            </a:r>
            <a:r>
              <a:rPr lang="bg-BG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малък екип.</a:t>
            </a:r>
            <a:endParaRPr lang="en-GB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6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Обща Архитектура</vt:lpstr>
      <vt:lpstr>Общ изглед на базата данни</vt:lpstr>
      <vt:lpstr>Действия, достъпни до потребителите</vt:lpstr>
      <vt:lpstr>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Dimitrina Dundova</dc:creator>
  <cp:lastModifiedBy>Dimitrina Dundova</cp:lastModifiedBy>
  <cp:revision>11</cp:revision>
  <dcterms:created xsi:type="dcterms:W3CDTF">2023-12-27T09:32:13Z</dcterms:created>
  <dcterms:modified xsi:type="dcterms:W3CDTF">2023-12-27T18:13:52Z</dcterms:modified>
</cp:coreProperties>
</file>