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8CC"/>
    <a:srgbClr val="EB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3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7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9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23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7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0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09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6239-CA8B-4969-B487-7185576913A1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1BF7-9651-449F-A596-3859CE7BB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41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Функционалност на </a:t>
            </a:r>
            <a:r>
              <a:rPr lang="en-GB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Cat Pride</a:t>
            </a:r>
            <a:endParaRPr lang="en-GB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211" y="3546185"/>
            <a:ext cx="9144000" cy="1655762"/>
          </a:xfrm>
        </p:spPr>
        <p:txBody>
          <a:bodyPr/>
          <a:lstStyle/>
          <a:p>
            <a:pPr algn="r"/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Изготвила Тихомира Дундова –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Dev2</a:t>
            </a:r>
          </a:p>
          <a:p>
            <a:pPr algn="r"/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Графики: </a:t>
            </a:r>
            <a:r>
              <a:rPr lang="en-GB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Balsamiq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 Wireframes</a:t>
            </a:r>
            <a:endParaRPr lang="en-GB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613" y="-181623"/>
            <a:ext cx="4309607" cy="2423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4006" y="-135585"/>
            <a:ext cx="4309607" cy="2423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22116" b="22871"/>
          <a:stretch/>
        </p:blipFill>
        <p:spPr>
          <a:xfrm>
            <a:off x="59495" y="3925321"/>
            <a:ext cx="7998315" cy="29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7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89949" l="5341" r="95227">
                        <a14:backgroundMark x1="56023" y1="70869" x2="56023" y2="70869"/>
                        <a14:backgroundMark x1="56136" y1="69847" x2="55568" y2="72743"/>
                        <a14:backgroundMark x1="71250" y1="62521" x2="71250" y2="60647"/>
                        <a14:backgroundMark x1="71250" y1="70358" x2="71932" y2="68825"/>
                        <a14:backgroundMark x1="85795" y1="74276" x2="85795" y2="64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14" b="17915"/>
          <a:stretch/>
        </p:blipFill>
        <p:spPr>
          <a:xfrm>
            <a:off x="-91029" y="4845413"/>
            <a:ext cx="4476697" cy="193307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58714"/>
          <a:stretch/>
        </p:blipFill>
        <p:spPr>
          <a:xfrm>
            <a:off x="7756611" y="226677"/>
            <a:ext cx="4613133" cy="1602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3" b="6901"/>
          <a:stretch/>
        </p:blipFill>
        <p:spPr>
          <a:xfrm>
            <a:off x="87978" y="0"/>
            <a:ext cx="4118685" cy="1700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20" y="850231"/>
            <a:ext cx="2684223" cy="52297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838995" y="1934110"/>
            <a:ext cx="4443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/>
              <a:t>Основната идея за нашето приложение е да работи като останалите социални медии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/>
              <a:t>При влизане първият раздел е </a:t>
            </a:r>
            <a:r>
              <a:rPr lang="en-GB" sz="2400" dirty="0" smtClean="0"/>
              <a:t>Home page</a:t>
            </a:r>
            <a:r>
              <a:rPr lang="bg-BG" sz="2400" dirty="0" smtClean="0"/>
              <a:t>, в който</a:t>
            </a:r>
            <a:r>
              <a:rPr lang="en-GB" sz="2400" dirty="0" smtClean="0"/>
              <a:t> </a:t>
            </a:r>
            <a:r>
              <a:rPr lang="bg-BG" sz="2400" dirty="0" smtClean="0"/>
              <a:t>се вижда съдържание, което е качено от приятели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931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2" b="96367" l="2320" r="97938">
                        <a14:foregroundMark x1="17268" y1="26386" x2="11211" y2="28203"/>
                        <a14:foregroundMark x1="19845" y1="23327" x2="10696" y2="20554"/>
                        <a14:foregroundMark x1="30670" y1="38623" x2="19588" y2="31166"/>
                        <a14:foregroundMark x1="40206" y1="13384" x2="47809" y2="12715"/>
                        <a14:foregroundMark x1="66624" y1="23327" x2="69072" y2="31836"/>
                        <a14:foregroundMark x1="70232" y1="22753" x2="78866" y2="19120"/>
                        <a14:foregroundMark x1="72294" y1="28203" x2="80412" y2="294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1400" y="4108049"/>
            <a:ext cx="2040600" cy="274995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3" b="6901"/>
          <a:stretch/>
        </p:blipFill>
        <p:spPr>
          <a:xfrm>
            <a:off x="63915" y="0"/>
            <a:ext cx="4118685" cy="17004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58714"/>
          <a:stretch/>
        </p:blipFill>
        <p:spPr>
          <a:xfrm>
            <a:off x="7732548" y="226677"/>
            <a:ext cx="4613133" cy="1602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6" y="657727"/>
            <a:ext cx="2715808" cy="53605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4916905" y="1989221"/>
            <a:ext cx="45960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/>
              <a:t>В менюто </a:t>
            </a:r>
            <a:r>
              <a:rPr lang="en-GB" sz="2400" dirty="0" smtClean="0"/>
              <a:t>Search </a:t>
            </a:r>
            <a:r>
              <a:rPr lang="bg-BG" sz="2400" dirty="0" smtClean="0"/>
              <a:t>се предлага съдържание от потребители извън приятелите, като то е разделено по интереси на потребителя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 smtClean="0"/>
              <a:t>Има и опция да се търсят както интереси извън вече избраните, така и потребители по тяхното потребителско име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854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1" b="89949" l="5341" r="95227">
                        <a14:backgroundMark x1="56023" y1="70869" x2="56023" y2="70869"/>
                        <a14:backgroundMark x1="56136" y1="69847" x2="55568" y2="72743"/>
                        <a14:backgroundMark x1="71250" y1="62521" x2="71250" y2="60647"/>
                        <a14:backgroundMark x1="71250" y1="70358" x2="71932" y2="68825"/>
                        <a14:backgroundMark x1="85795" y1="74276" x2="85795" y2="64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34289" y="4528385"/>
            <a:ext cx="3657776" cy="2439903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58714"/>
          <a:stretch/>
        </p:blipFill>
        <p:spPr>
          <a:xfrm>
            <a:off x="7756611" y="226677"/>
            <a:ext cx="4613133" cy="1602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3" b="6901"/>
          <a:stretch/>
        </p:blipFill>
        <p:spPr>
          <a:xfrm>
            <a:off x="87978" y="0"/>
            <a:ext cx="4118685" cy="170046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81" y="677769"/>
            <a:ext cx="2855494" cy="56208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578895" y="2529206"/>
            <a:ext cx="4355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 менюто с контактите може да се търсят определени потребители и да се „влиза“ в техните профили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77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2" b="96367" l="2320" r="97938">
                        <a14:foregroundMark x1="17268" y1="26386" x2="11211" y2="28203"/>
                        <a14:foregroundMark x1="19845" y1="23327" x2="10696" y2="20554"/>
                        <a14:foregroundMark x1="30670" y1="38623" x2="19588" y2="31166"/>
                        <a14:foregroundMark x1="40206" y1="13384" x2="47809" y2="12715"/>
                        <a14:foregroundMark x1="66624" y1="23327" x2="69072" y2="31836"/>
                        <a14:foregroundMark x1="70232" y1="22753" x2="78866" y2="19120"/>
                        <a14:foregroundMark x1="72294" y1="28203" x2="80412" y2="294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9" y="4108049"/>
            <a:ext cx="2040600" cy="274995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3" b="6901"/>
          <a:stretch/>
        </p:blipFill>
        <p:spPr>
          <a:xfrm>
            <a:off x="63915" y="0"/>
            <a:ext cx="4118685" cy="17004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58714"/>
          <a:stretch/>
        </p:blipFill>
        <p:spPr>
          <a:xfrm>
            <a:off x="7732548" y="226677"/>
            <a:ext cx="4613133" cy="1602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32" y="745958"/>
            <a:ext cx="2665846" cy="53821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582147" y="2652191"/>
            <a:ext cx="4608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Последното меню предлага преглед на профилът на потребителя и възможност за редакция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569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Функционалност на Cat Pride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Dimitrina Dundova</dc:creator>
  <cp:lastModifiedBy>Dimitrina Dundova</cp:lastModifiedBy>
  <cp:revision>16</cp:revision>
  <dcterms:created xsi:type="dcterms:W3CDTF">2023-12-27T09:32:13Z</dcterms:created>
  <dcterms:modified xsi:type="dcterms:W3CDTF">2024-01-10T20:18:46Z</dcterms:modified>
</cp:coreProperties>
</file>