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A4AD56-F076-4C58-B466-F59AE9F2E820}" v="283" dt="2023-12-22T20:20:04.0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 за редакция стил подзагл.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22.12.2023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68234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22.12.2023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11056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22.12.2023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8710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22.12.2023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752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22.12.2023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08347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22.12.2023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3866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22.12.2023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7985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22.12.2023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0798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22.12.2023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23044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22.12.2023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8953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22.12.2023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7967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4224-5F53-4681-B114-4FDA2DEB297A}" type="datetimeFigureOut">
              <a:rPr lang="bg-BG" smtClean="0"/>
              <a:t>22.12.2023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7533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Езици за програмиране и технологии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48730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F90FBE8-1881-DBAB-68D3-F44BD0FF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Технологии и платформи</a:t>
            </a:r>
            <a:endParaRPr lang="bg-BG" sz="2800">
              <a:cs typeface="Calibri Light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49ECDA0-732C-58C2-62E9-146DBB5E6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bg-BG" b="1" dirty="0"/>
              <a:t>Мобилни платформи:</a:t>
            </a:r>
          </a:p>
          <a:p>
            <a:pPr lvl="1"/>
            <a:r>
              <a:rPr lang="bg-BG" err="1"/>
              <a:t>React</a:t>
            </a:r>
            <a:r>
              <a:rPr lang="bg-BG" dirty="0"/>
              <a:t> </a:t>
            </a:r>
            <a:r>
              <a:rPr lang="bg-BG" err="1"/>
              <a:t>Native</a:t>
            </a:r>
            <a:endParaRPr lang="bg-BG">
              <a:cs typeface="Calibri"/>
            </a:endParaRPr>
          </a:p>
          <a:p>
            <a:r>
              <a:rPr lang="bg-BG" b="1" dirty="0"/>
              <a:t>Езици за програмиране</a:t>
            </a:r>
            <a:endParaRPr lang="bg-BG" b="1" dirty="0">
              <a:cs typeface="Calibri"/>
            </a:endParaRPr>
          </a:p>
          <a:p>
            <a:pPr lvl="1"/>
            <a:r>
              <a:rPr lang="bg-BG" dirty="0" err="1">
                <a:cs typeface="Calibri"/>
              </a:rPr>
              <a:t>JavaScript</a:t>
            </a:r>
            <a:r>
              <a:rPr lang="bg-BG" dirty="0">
                <a:cs typeface="Calibri"/>
              </a:rPr>
              <a:t> </a:t>
            </a:r>
          </a:p>
          <a:p>
            <a:pPr lvl="1"/>
            <a:r>
              <a:rPr lang="bg-BG" dirty="0" err="1">
                <a:cs typeface="Calibri"/>
              </a:rPr>
              <a:t>TypeScript</a:t>
            </a:r>
            <a:endParaRPr lang="bg-BG" dirty="0" err="1"/>
          </a:p>
          <a:p>
            <a:r>
              <a:rPr lang="bg-BG" b="1" dirty="0" err="1"/>
              <a:t>Backend</a:t>
            </a:r>
            <a:r>
              <a:rPr lang="bg-BG" b="1" dirty="0"/>
              <a:t>:</a:t>
            </a:r>
            <a:endParaRPr lang="bg-BG" b="1" dirty="0">
              <a:cs typeface="Calibri"/>
            </a:endParaRPr>
          </a:p>
          <a:p>
            <a:pPr lvl="1"/>
            <a:r>
              <a:rPr lang="bg-BG" dirty="0"/>
              <a:t>Node.js с Express</a:t>
            </a:r>
            <a:endParaRPr lang="bg-BG" sz="800" dirty="0">
              <a:cs typeface="Calibri"/>
            </a:endParaRPr>
          </a:p>
          <a:p>
            <a:pPr lvl="1"/>
            <a:r>
              <a:rPr lang="bg-BG" dirty="0" err="1"/>
              <a:t>MongoDB</a:t>
            </a:r>
            <a:r>
              <a:rPr lang="bg-BG" dirty="0"/>
              <a:t> за съхранение на данни.</a:t>
            </a:r>
            <a:endParaRPr lang="bg-BG" dirty="0">
              <a:cs typeface="Calibri"/>
            </a:endParaRPr>
          </a:p>
          <a:p>
            <a:r>
              <a:rPr lang="bg-BG" b="1" dirty="0"/>
              <a:t>Реално време комуникации:</a:t>
            </a:r>
            <a:endParaRPr lang="bg-BG" b="1" dirty="0">
              <a:cs typeface="Calibri"/>
            </a:endParaRPr>
          </a:p>
          <a:p>
            <a:pPr lvl="1"/>
            <a:r>
              <a:rPr lang="bg-BG" dirty="0" err="1"/>
              <a:t>WebSockets</a:t>
            </a:r>
            <a:r>
              <a:rPr lang="bg-BG" dirty="0"/>
              <a:t> за бърза и стабилна връзка.</a:t>
            </a:r>
            <a:endParaRPr lang="bg-BG" sz="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3339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BFDEA66-CC1B-6EE0-62F3-3DFA347AE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600" dirty="0"/>
              <a:t>Мобилни платформи - </a:t>
            </a:r>
            <a:r>
              <a:rPr lang="bg-BG" sz="3600" err="1"/>
              <a:t>iOS</a:t>
            </a:r>
            <a:r>
              <a:rPr lang="bg-BG" sz="3600" dirty="0"/>
              <a:t> и </a:t>
            </a:r>
            <a:r>
              <a:rPr lang="bg-BG" sz="3600" err="1"/>
              <a:t>Android</a:t>
            </a:r>
            <a:r>
              <a:rPr lang="bg-BG" sz="3600" dirty="0"/>
              <a:t> с </a:t>
            </a:r>
            <a:r>
              <a:rPr lang="bg-BG" sz="3600" err="1"/>
              <a:t>React</a:t>
            </a:r>
            <a:r>
              <a:rPr lang="bg-BG" sz="3600" dirty="0"/>
              <a:t> </a:t>
            </a:r>
            <a:r>
              <a:rPr lang="bg-BG" sz="3600" err="1"/>
              <a:t>Native</a:t>
            </a:r>
            <a:endParaRPr lang="bg-BG" sz="3600" err="1">
              <a:cs typeface="Calibri Light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24DC62F-3275-C4EE-765D-69F5B1F89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/>
              <a:t>Защо </a:t>
            </a:r>
            <a:r>
              <a:rPr lang="bg-BG" err="1"/>
              <a:t>React</a:t>
            </a:r>
            <a:r>
              <a:rPr lang="bg-BG" dirty="0"/>
              <a:t> </a:t>
            </a:r>
            <a:r>
              <a:rPr lang="bg-BG" err="1"/>
              <a:t>Native</a:t>
            </a:r>
            <a:r>
              <a:rPr lang="bg-BG" dirty="0"/>
              <a:t>?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bg-BG" b="1" dirty="0"/>
              <a:t>Крос-</a:t>
            </a:r>
            <a:r>
              <a:rPr lang="bg-BG" b="1" err="1"/>
              <a:t>платформеност</a:t>
            </a:r>
            <a:r>
              <a:rPr lang="bg-BG" b="1" dirty="0"/>
              <a:t>:</a:t>
            </a:r>
            <a:r>
              <a:rPr lang="bg-BG" dirty="0"/>
              <a:t> </a:t>
            </a:r>
            <a:r>
              <a:rPr lang="bg-BG" err="1"/>
              <a:t>React</a:t>
            </a:r>
            <a:r>
              <a:rPr lang="bg-BG" dirty="0"/>
              <a:t> </a:t>
            </a:r>
            <a:r>
              <a:rPr lang="bg-BG" err="1"/>
              <a:t>Native</a:t>
            </a:r>
            <a:r>
              <a:rPr lang="bg-BG" dirty="0"/>
              <a:t> позволява разработка на приложения, които работят както на </a:t>
            </a:r>
            <a:r>
              <a:rPr lang="bg-BG" err="1"/>
              <a:t>iOS</a:t>
            </a:r>
            <a:r>
              <a:rPr lang="bg-BG" dirty="0"/>
              <a:t>, така и на </a:t>
            </a:r>
            <a:r>
              <a:rPr lang="bg-BG" err="1"/>
              <a:t>Android</a:t>
            </a:r>
            <a:r>
              <a:rPr lang="bg-BG" dirty="0"/>
              <a:t>, използвайки един и същ кодов базис.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bg-BG" b="1" dirty="0">
                <a:ea typeface="+mn-lt"/>
                <a:cs typeface="+mn-lt"/>
              </a:rPr>
              <a:t>Бързина на разработка:</a:t>
            </a:r>
            <a:r>
              <a:rPr lang="bg-BG" dirty="0">
                <a:ea typeface="+mn-lt"/>
                <a:cs typeface="+mn-lt"/>
              </a:rPr>
              <a:t> Ефективността на </a:t>
            </a:r>
            <a:r>
              <a:rPr lang="bg-BG" err="1">
                <a:ea typeface="+mn-lt"/>
                <a:cs typeface="+mn-lt"/>
              </a:rPr>
              <a:t>React</a:t>
            </a:r>
            <a:r>
              <a:rPr lang="bg-BG" dirty="0">
                <a:ea typeface="+mn-lt"/>
                <a:cs typeface="+mn-lt"/>
              </a:rPr>
              <a:t> </a:t>
            </a:r>
            <a:r>
              <a:rPr lang="bg-BG" err="1">
                <a:ea typeface="+mn-lt"/>
                <a:cs typeface="+mn-lt"/>
              </a:rPr>
              <a:t>Native</a:t>
            </a:r>
            <a:r>
              <a:rPr lang="bg-BG" dirty="0">
                <a:ea typeface="+mn-lt"/>
                <a:cs typeface="+mn-lt"/>
              </a:rPr>
              <a:t> ускорява процеса на </a:t>
            </a:r>
            <a:r>
              <a:rPr lang="bg-BG" err="1">
                <a:ea typeface="+mn-lt"/>
                <a:cs typeface="+mn-lt"/>
              </a:rPr>
              <a:t>разработка,като</a:t>
            </a:r>
            <a:r>
              <a:rPr lang="bg-BG" dirty="0">
                <a:ea typeface="+mn-lt"/>
                <a:cs typeface="+mn-lt"/>
              </a:rPr>
              <a:t> намалява нуждата от отделни екипи за всяка платформа.</a:t>
            </a:r>
            <a:endParaRPr lang="bg-BG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7926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E9F900C-1C1F-A865-6588-0E45B7E7A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Езици за програмиране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738905E-09BE-C4B6-228A-C8967682B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 b="1" err="1"/>
              <a:t>JavaScript</a:t>
            </a:r>
            <a:r>
              <a:rPr lang="bg-BG" b="1" dirty="0"/>
              <a:t> и </a:t>
            </a:r>
            <a:r>
              <a:rPr lang="bg-BG" b="1" err="1"/>
              <a:t>TypeScript</a:t>
            </a:r>
            <a:r>
              <a:rPr lang="bg-BG" b="1" dirty="0"/>
              <a:t>:</a:t>
            </a:r>
            <a:endParaRPr lang="bg-BG" b="1" dirty="0"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bg-BG" b="1" dirty="0" err="1"/>
              <a:t>JavaScript</a:t>
            </a:r>
            <a:r>
              <a:rPr lang="bg-BG" dirty="0"/>
              <a:t>: Основният език за програмиране за </a:t>
            </a:r>
            <a:r>
              <a:rPr lang="bg-BG" dirty="0" err="1"/>
              <a:t>React</a:t>
            </a:r>
            <a:r>
              <a:rPr lang="bg-BG" dirty="0"/>
              <a:t> </a:t>
            </a:r>
            <a:r>
              <a:rPr lang="bg-BG" dirty="0" err="1"/>
              <a:t>Native</a:t>
            </a:r>
            <a:r>
              <a:rPr lang="bg-BG" dirty="0"/>
              <a:t>, който позволява динамично интерактивни приложения.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bg-BG" b="1" dirty="0" err="1"/>
              <a:t>TypeScript</a:t>
            </a:r>
            <a:r>
              <a:rPr lang="bg-BG" dirty="0"/>
              <a:t>: статично типизирано </a:t>
            </a:r>
            <a:r>
              <a:rPr lang="bg-BG" dirty="0" err="1"/>
              <a:t>надмножество</a:t>
            </a:r>
            <a:r>
              <a:rPr lang="bg-BG" dirty="0"/>
              <a:t> на </a:t>
            </a:r>
            <a:r>
              <a:rPr lang="bg-BG" dirty="0" err="1"/>
              <a:t>JavaScript</a:t>
            </a:r>
            <a:r>
              <a:rPr lang="bg-BG" dirty="0"/>
              <a:t>, който добавя статична типизация и други функции, което улеснява разработката, подобрява устойчивостта и поддържа по-голяма яснота в кода.</a:t>
            </a:r>
            <a:endParaRPr lang="bg-BG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72169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E9D6690-5444-BB8C-8702-AC9A72087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Технологии за </a:t>
            </a:r>
            <a:r>
              <a:rPr lang="bg-BG" dirty="0" err="1"/>
              <a:t>Backend</a:t>
            </a:r>
            <a:endParaRPr lang="bg-BG" dirty="0" err="1">
              <a:cs typeface="Calibri Light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CF93271-E3DF-2DCB-DB37-391F85137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 b="1" dirty="0"/>
              <a:t>Node.js и Express: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bg-BG" b="1" dirty="0"/>
              <a:t>Node.js:</a:t>
            </a:r>
            <a:r>
              <a:rPr lang="bg-BG" dirty="0"/>
              <a:t> Среда за изпълнение, която позволява изпълнение на </a:t>
            </a:r>
            <a:r>
              <a:rPr lang="bg-BG" dirty="0" err="1"/>
              <a:t>JavaScript</a:t>
            </a:r>
            <a:r>
              <a:rPr lang="bg-BG" dirty="0"/>
              <a:t> на сървърната страна, осигурявайки бързина и ефективност.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bg-BG" b="1" dirty="0"/>
              <a:t>Express</a:t>
            </a:r>
            <a:r>
              <a:rPr lang="bg-BG" dirty="0"/>
              <a:t>: Минималистичен и гъвкав </a:t>
            </a:r>
            <a:r>
              <a:rPr lang="bg-BG" dirty="0" err="1"/>
              <a:t>фреймуърк</a:t>
            </a:r>
            <a:r>
              <a:rPr lang="bg-BG" dirty="0"/>
              <a:t> за Node.js, който улеснява създаването на API и управлението на </a:t>
            </a:r>
            <a:r>
              <a:rPr lang="bg-BG" dirty="0" err="1"/>
              <a:t>маршрутизацията</a:t>
            </a:r>
            <a:r>
              <a:rPr lang="bg-BG" dirty="0"/>
              <a:t>.</a:t>
            </a:r>
          </a:p>
          <a:p>
            <a:r>
              <a:rPr lang="bg-BG" b="1" dirty="0" err="1"/>
              <a:t>MongoDB</a:t>
            </a:r>
            <a:r>
              <a:rPr lang="bg-BG" b="1" dirty="0"/>
              <a:t>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bg-BG" b="1" dirty="0"/>
              <a:t>Неструктурирана база данни</a:t>
            </a:r>
            <a:r>
              <a:rPr lang="bg-BG" dirty="0"/>
              <a:t>: </a:t>
            </a:r>
            <a:r>
              <a:rPr lang="bg-BG" dirty="0" err="1"/>
              <a:t>MongoDB</a:t>
            </a:r>
            <a:r>
              <a:rPr lang="bg-BG" dirty="0"/>
              <a:t> позволява лесно съхранение и манипулиране на данни в JSON формат, което е удобно за приложения като </a:t>
            </a:r>
            <a:r>
              <a:rPr lang="bg-BG" dirty="0" err="1"/>
              <a:t>ConnectCare</a:t>
            </a:r>
            <a:r>
              <a:rPr lang="bg-BG" dirty="0"/>
              <a:t>, където има разнообразни медицински записи и информация.</a:t>
            </a:r>
          </a:p>
        </p:txBody>
      </p:sp>
    </p:spTree>
    <p:extLst>
      <p:ext uri="{BB962C8B-B14F-4D97-AF65-F5344CB8AC3E}">
        <p14:creationId xmlns:p14="http://schemas.microsoft.com/office/powerpoint/2010/main" val="3374794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FB08A6B-0628-5FD4-27BF-16D7B4BEC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Реално време комуникации с </a:t>
            </a:r>
            <a:r>
              <a:rPr lang="bg-BG" dirty="0" err="1"/>
              <a:t>WebSockets</a:t>
            </a:r>
            <a:endParaRPr lang="bg-BG" dirty="0" err="1">
              <a:cs typeface="Calibri Light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1D06442-D7C9-4336-F41C-8E58DCE2D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 b="1" err="1"/>
              <a:t>WebSockets</a:t>
            </a:r>
            <a:r>
              <a:rPr lang="bg-BG" b="1" dirty="0"/>
              <a:t>:</a:t>
            </a:r>
            <a:endParaRPr lang="bg-BG" b="1" dirty="0">
              <a:cs typeface="Calibri"/>
            </a:endParaRPr>
          </a:p>
          <a:p>
            <a:pPr marL="0" indent="0">
              <a:buNone/>
            </a:pPr>
            <a:r>
              <a:rPr lang="bg-BG" sz="2400" dirty="0"/>
              <a:t>Технология, която позволява двупосочна комуникация между клиентския и сървърния код в реално време, осигурявайки бърза и непрекъсната връзка между потребителите.</a:t>
            </a:r>
            <a:endParaRPr lang="bg-BG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2633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 екран</PresentationFormat>
  <Paragraphs>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</vt:i4>
      </vt:variant>
    </vt:vector>
  </HeadingPairs>
  <TitlesOfParts>
    <vt:vector size="7" baseType="lpstr">
      <vt:lpstr>Office тема</vt:lpstr>
      <vt:lpstr>Езици за програмиране и технологии</vt:lpstr>
      <vt:lpstr>Технологии и платформи</vt:lpstr>
      <vt:lpstr>Мобилни платформи - iOS и Android с React Native</vt:lpstr>
      <vt:lpstr>Езици за програмиране</vt:lpstr>
      <vt:lpstr>Технологии за Backend</vt:lpstr>
      <vt:lpstr>Реално време комуникации с WebSockets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/>
  <cp:lastModifiedBy/>
  <cp:revision>128</cp:revision>
  <dcterms:created xsi:type="dcterms:W3CDTF">2023-12-22T19:17:18Z</dcterms:created>
  <dcterms:modified xsi:type="dcterms:W3CDTF">2023-12-22T20:20:45Z</dcterms:modified>
</cp:coreProperties>
</file>