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9F92-1618-29E0-A40B-2305C35C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9350-27A4-6271-BC1E-80051CAD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9846-087C-5989-BDEF-CA0DD5E6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E844-6FF5-F450-2183-8EEFF718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7007-6131-A922-514A-ED3177E5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423A-3F24-2D07-B295-FC87797D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BBBB-30C2-5D8E-D36C-7DDEEE014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5137-7F80-6517-77D4-262E1AFC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31C2-E472-7626-5178-E4ACA5CB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08E2-5A57-F87B-FECB-BFF2EB1E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C1F3B-D421-2AF6-A030-76987614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9D4B-47B2-F42B-6EAD-9676DE4F1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BCE2-9D87-7614-C7A7-31DB045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1C84-F587-DF8C-A816-8DDB3C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35FE-98A1-A4CA-EEEA-610D0E2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7A1-B91F-F927-31A8-570F4222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1654-30BD-544D-3851-26C3146E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CE37-40FC-9A57-249B-59989DF8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5085-2A1E-2316-71B9-EE347307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C03C-1900-9C38-C80B-3395A068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7A35-F6DD-E8DB-5E3B-4373A604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A604F-95B7-098B-F264-25C60AE2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D370-A14F-66C5-D3E0-EA599E5F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998F-1C71-3958-A888-B0D70C30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B490-CC2D-503E-6AFF-73E9B8FA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55B2-BF6A-8797-D71A-5BEBF4D5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2E6D-12EF-6E96-C825-A6F205314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6A29F-5532-9EA7-726E-F998ADFA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BB0E-E64D-E87A-3C22-840CEA97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ED37-BEF2-6200-D4A5-DC9D5D92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827F6-BCA8-7BD9-3258-1D8173B7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9477-8DB2-E1FE-4B0E-2B7132A3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835FF-11B7-EC85-1394-418A74ED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B0D7E-B2E9-E466-3D38-EE724AC0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0373F-B098-DE22-4DBB-10AE74252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62C25-6422-A4DF-49EE-93F23DE04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5016C-50C5-A3BD-A4E9-079E4F01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CCE6A-F5B1-6E79-7B11-B0CC4047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F6198-0D63-975A-26F8-36D2E0BA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813E-5E69-F865-7B1A-689A7841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F9C7B-27FE-B5E9-C6AA-5E553211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5ECD3-B520-8C27-73A4-3F8209D1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E57A9-6834-2A45-5839-A5C1C12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9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DAB33-FA99-D14A-851E-0D4E07B2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49A84-DF4C-48D9-33F5-E907C66E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42CE7-12BB-9B25-7D0C-FCEC3CFE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3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E9C6-B5C7-584D-0B8E-2F26729F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C068-89C3-539E-B42A-393B7732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15656-025D-847C-6215-BFF6CBE4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18AB-DB69-656A-FEEC-2E12F6E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FECE9-3B1F-2352-F8B2-A288149A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C3E8-E945-5C02-6759-E7D9F30A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A95B-3708-4651-5110-2241954F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3DB9B-2F3C-E2E9-1EC7-67FE9227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4C9E0-395B-D7DC-75F5-7453CEC4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EDC10-27EB-FDE1-51BC-EE54531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A242-BB20-9D4A-0866-96031747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FD752-917A-5627-3E60-186E25A4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E4D2D-B175-9CD4-57B9-02149B91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7D43-5CAE-FD04-EB08-9242B28D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0CB9-8FAD-F170-ABC5-3F6F60795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0DB2-898B-470F-8811-CC2302405C53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C267-7CA3-124C-DB7B-7C6013C39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C6D9-F7C9-AE03-0567-A9B93E81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8900-39ED-4C5D-9B8B-88A1ED94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9997-1725-E53F-3A68-32B13C38C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1187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b="0" i="0" dirty="0">
                <a:effectLst/>
                <a:latin typeface="Söhne"/>
              </a:rPr>
              <a:t>Организация и Управление на Екипите</a:t>
            </a:r>
            <a:br>
              <a:rPr lang="ru-RU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6EAE1-1AD5-A201-E265-938CC64EE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Целта на нашия екип е да осигури ефективност и иновативност при разработката на проекта ConnectCare. Важно е да подчертаем значението на комуникацията, колаборацията и гъвкавостта в нашата работа.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8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B118-F408-4671-B767-E49B8276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  <a:latin typeface="Söhne"/>
              </a:rPr>
              <a:t>Agile </a:t>
            </a:r>
            <a:r>
              <a:rPr lang="bg-BG" sz="4000" b="0" i="0" dirty="0">
                <a:effectLst/>
                <a:latin typeface="Söhne"/>
              </a:rPr>
              <a:t>Методология</a:t>
            </a:r>
            <a:br>
              <a:rPr lang="bg-BG" sz="4000" b="0" i="0" dirty="0">
                <a:effectLst/>
                <a:latin typeface="Söhne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C32E-8D46-C0E1-8EBB-9BA8CF1F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Използването на Agile методологията ни позволява да бъдем гъвкави и адаптивни към променящите се изисквания на проекта</a:t>
            </a:r>
          </a:p>
          <a:p>
            <a:endParaRPr lang="ru-RU" dirty="0">
              <a:solidFill>
                <a:srgbClr val="374151"/>
              </a:solidFill>
              <a:latin typeface="Söhne"/>
            </a:endParaRP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Тази подход ни помага да максимизираме стойността за клиента и да оптимизираме работния процес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0F8F-7BC2-283B-38D5-9712D38B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0" i="0" dirty="0">
                <a:effectLst/>
                <a:latin typeface="Söhne"/>
              </a:rPr>
              <a:t>Структура и Роли на Екипите</a:t>
            </a:r>
            <a:br>
              <a:rPr lang="ru-RU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D2A6-12A7-51D8-D7C3-27A9CE2A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Структурата на нашия екип е разработена така, че да поддържа ясна разделение на ролите и отговорностите</a:t>
            </a:r>
          </a:p>
          <a:p>
            <a:endParaRPr lang="ru-RU" dirty="0">
              <a:solidFill>
                <a:srgbClr val="374151"/>
              </a:solidFill>
              <a:latin typeface="Söhne"/>
            </a:endParaRP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Комуникацията и координацията между различните екипи е ключова за успеха на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4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FACE-01B1-C0DD-66BA-C7C26A15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effectLst/>
                <a:latin typeface="Söhne"/>
              </a:rPr>
              <a:t>Инструменти за Управление и Комуникация</a:t>
            </a:r>
            <a:br>
              <a:rPr lang="ru-RU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2463-F023-5CC6-293F-1E61E59A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Използваме разнообразие от инструменти за управление на проекти и комуникация, като Jira, Asana и Slack</a:t>
            </a:r>
          </a:p>
          <a:p>
            <a:endParaRPr lang="ru-RU" dirty="0">
              <a:solidFill>
                <a:srgbClr val="374151"/>
              </a:solidFill>
              <a:latin typeface="Söhne"/>
            </a:endParaRP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Тези инструменти ни позволяват да следим напредъка на проекта, да разпределяме задачи и да решаваме проблеми своевременно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810-82AA-DA7F-78B3-60E2CF59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i="0" dirty="0">
                <a:effectLst/>
                <a:latin typeface="Söhne"/>
              </a:rPr>
              <a:t>Стратегии за Решаване на Проблеми и Отчетност</a:t>
            </a:r>
            <a:br>
              <a:rPr lang="ru-RU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43CD-82E8-5BFB-0075-8E2D3B84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Фокусираме се върху разработването на стратегии за решаване на проблеми и устойчиво управление на проекта.</a:t>
            </a:r>
          </a:p>
          <a:p>
            <a:endParaRPr lang="ru-RU" dirty="0">
              <a:solidFill>
                <a:srgbClr val="374151"/>
              </a:solidFill>
              <a:latin typeface="Söhne"/>
            </a:endParaRP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Поддържането на висока степен на отчетност и прозрачност е ключово за успеха на нашия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9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Организация и Управление на Екипите </vt:lpstr>
      <vt:lpstr>Agile Методология </vt:lpstr>
      <vt:lpstr>Структура и Роли на Екипите </vt:lpstr>
      <vt:lpstr>Инструменти за Управление и Комуникация </vt:lpstr>
      <vt:lpstr>Стратегии за Решаване на Проблеми и Отчетност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и Управление на Екипите</dc:title>
  <dc:creator>Yordan Yordanov</dc:creator>
  <cp:lastModifiedBy>Yordan Yordanov</cp:lastModifiedBy>
  <cp:revision>2</cp:revision>
  <dcterms:created xsi:type="dcterms:W3CDTF">2023-12-22T19:30:04Z</dcterms:created>
  <dcterms:modified xsi:type="dcterms:W3CDTF">2023-12-23T07:31:58Z</dcterms:modified>
</cp:coreProperties>
</file>