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  <p:sldMasterId id="2147483703" r:id="rId2"/>
    <p:sldMasterId id="2147483704" r:id="rId3"/>
    <p:sldMasterId id="2147483705" r:id="rId4"/>
    <p:sldMasterId id="2147483706" r:id="rId5"/>
    <p:sldMasterId id="2147483707" r:id="rId6"/>
  </p:sldMasterIdLst>
  <p:notesMasterIdLst>
    <p:notesMasterId r:id="rId37"/>
  </p:notesMasterIdLst>
  <p:sldIdLst>
    <p:sldId id="256" r:id="rId7"/>
    <p:sldId id="284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5" r:id="rId3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  <p:embeddedFont>
      <p:font typeface="Segoe UI Historic" panose="020B0502040204020203" pitchFamily="3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font" Target="fonts/font2.fntdata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font" Target="fonts/font7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4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" name="Google Shape;3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3" name="Google Shape;3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9" name="Google Shape;3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5" name="Google Shape;3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5" name="Google Shape;40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2" name="Google Shape;4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1" name="Google Shape;4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a994a13b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a994a13b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8" name="Google Shape;44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4" name="Google Shape;45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0" name="Google Shape;4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6" name="Google Shape;46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2" name="Google Shape;4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225" cy="342897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7" name="Google Shape;47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225" cy="342897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4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3" name="Google Shape;48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225" cy="342897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5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9" name="Google Shape;48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225" cy="342897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5" name="Google Shape;49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225" cy="342897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7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1" name="Google Shape;50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225" cy="342897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9" name="Google Shape;3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5" name="Google Shape;3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1" name="Google Shape;3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ен слайд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съдържание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ка на секция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е съдържания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амо заглавие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разен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ъдържание с надпис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ина с надпис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лавие и вертикален текст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но заглавие и текст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obj">
  <p:cSld name="OBJEC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603580" y="185928"/>
            <a:ext cx="63042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1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603580" y="185928"/>
            <a:ext cx="63042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1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346710" y="1288939"/>
            <a:ext cx="8450700" cy="30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1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603580" y="185928"/>
            <a:ext cx="63042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1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11" name="Google Shape;211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12" name="Google Shape;212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19" name="Google Shape;219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4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4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>
            <a:spLocks noGrp="1"/>
          </p:cNvSpPr>
          <p:nvPr>
            <p:ph type="title"/>
          </p:nvPr>
        </p:nvSpPr>
        <p:spPr>
          <a:xfrm>
            <a:off x="2888797" y="472769"/>
            <a:ext cx="33663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4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4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>
            <a:spLocks noGrp="1"/>
          </p:cNvSpPr>
          <p:nvPr>
            <p:ph type="title"/>
          </p:nvPr>
        </p:nvSpPr>
        <p:spPr>
          <a:xfrm>
            <a:off x="2888797" y="472769"/>
            <a:ext cx="33663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45"/>
          <p:cNvSpPr txBox="1">
            <a:spLocks noGrp="1"/>
          </p:cNvSpPr>
          <p:nvPr>
            <p:ph type="body" idx="1"/>
          </p:nvPr>
        </p:nvSpPr>
        <p:spPr>
          <a:xfrm>
            <a:off x="1330117" y="1832669"/>
            <a:ext cx="6483900" cy="17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4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4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46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4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4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"/>
          <p:cNvSpPr txBox="1">
            <a:spLocks noGrp="1"/>
          </p:cNvSpPr>
          <p:nvPr>
            <p:ph type="title"/>
          </p:nvPr>
        </p:nvSpPr>
        <p:spPr>
          <a:xfrm>
            <a:off x="2888797" y="472769"/>
            <a:ext cx="33663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47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7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4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4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4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4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4" name="Google Shape;274;p5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5" name="Google Shape;275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8" name="Google Shape;278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2" name="Google Shape;282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6" name="Google Shape;286;p5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7" name="Google Shape;287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3" name="Google Shape;293;p5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4" name="Google Shape;294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7" name="Google Shape;297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5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1" name="Google Shape;301;p5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2" name="Google Shape;302;p5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3" name="Google Shape;303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0" name="Google Shape;310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603580" y="185928"/>
            <a:ext cx="63042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46710" y="1288939"/>
            <a:ext cx="8450700" cy="30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>
            <a:spLocks noGrp="1"/>
          </p:cNvSpPr>
          <p:nvPr>
            <p:ph type="title"/>
          </p:nvPr>
        </p:nvSpPr>
        <p:spPr>
          <a:xfrm>
            <a:off x="2888797" y="472769"/>
            <a:ext cx="33663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1" u="none" strike="noStrike" cap="non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" name="Google Shape;236;p43"/>
          <p:cNvSpPr txBox="1">
            <a:spLocks noGrp="1"/>
          </p:cNvSpPr>
          <p:nvPr>
            <p:ph type="body" idx="1"/>
          </p:nvPr>
        </p:nvSpPr>
        <p:spPr>
          <a:xfrm>
            <a:off x="1330117" y="1832669"/>
            <a:ext cx="6483900" cy="17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7" name="Google Shape;237;p4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" name="Google Shape;238;p4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" name="Google Shape;239;p4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763" y="152400"/>
            <a:ext cx="750627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bg" sz="2700"/>
              <a:t>Мобилни платформи - iOS и Android с React Native</a:t>
            </a:r>
            <a:endParaRPr sz="2700"/>
          </a:p>
        </p:txBody>
      </p:sp>
      <p:sp>
        <p:nvSpPr>
          <p:cNvPr id="364" name="Google Shape;364;p6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bg"/>
              <a:t>Защо React Native?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bg" b="1"/>
              <a:t>Крос-платформеност:</a:t>
            </a:r>
            <a:r>
              <a:rPr lang="bg"/>
              <a:t> React Native позволява разработка на приложения, които работят както на iOS, така и на Android, използвайки един и същ кодов базис.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bg" b="1"/>
              <a:t>Бързина на разработка:</a:t>
            </a:r>
            <a:r>
              <a:rPr lang="bg"/>
              <a:t> Ефективността на React Native ускорява процеса на разработка,като намалява нуждата от отделни екипи за всяка платформа.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bg"/>
              <a:t>Езици за програмиране</a:t>
            </a:r>
            <a:endParaRPr/>
          </a:p>
        </p:txBody>
      </p:sp>
      <p:sp>
        <p:nvSpPr>
          <p:cNvPr id="370" name="Google Shape;370;p7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bg" b="1"/>
              <a:t>JavaScript и TypeScript:</a:t>
            </a:r>
            <a:endParaRPr b="1"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bg" b="1"/>
              <a:t>JavaScript</a:t>
            </a:r>
            <a:r>
              <a:rPr lang="bg"/>
              <a:t>: Основният език за програмиране за React Native, който позволява динамично интерактивни приложения.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bg" b="1"/>
              <a:t>TypeScript</a:t>
            </a:r>
            <a:r>
              <a:rPr lang="bg"/>
              <a:t>: статично типизирано надмножество на JavaScript, който добавя статична типизация и други функции, което улеснява разработката, подобрява устойчивостта и поддържа по-голяма яснота в кода.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bg"/>
              <a:t>Технологии за Backend</a:t>
            </a:r>
            <a:endParaRPr/>
          </a:p>
        </p:txBody>
      </p:sp>
      <p:sp>
        <p:nvSpPr>
          <p:cNvPr id="376" name="Google Shape;376;p7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bg" b="1"/>
              <a:t>Node.js и Express: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bg" b="1"/>
              <a:t>Node.js:</a:t>
            </a:r>
            <a:r>
              <a:rPr lang="bg"/>
              <a:t> Среда за изпълнение, която позволява изпълнение на JavaScript на сървърната страна, осигурявайки бързина и ефективност.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bg" b="1"/>
              <a:t>Express</a:t>
            </a:r>
            <a:r>
              <a:rPr lang="bg"/>
              <a:t>: Минималистичен и гъвкав фреймуърк за Node.js, който улеснява създаването на API и управлението на маршрутизацията.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bg" b="1"/>
              <a:t>MongoDB: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bg" b="1"/>
              <a:t>Неструктурирана база данни</a:t>
            </a:r>
            <a:r>
              <a:rPr lang="bg"/>
              <a:t>: MongoDB позволява лесно съхранение и манипулиране на данни в JSON формат, което е удобно за приложения като ConnectCare, където има разнообразни медицински записи и информация.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bg"/>
              <a:t>Реално време комуникации с WebSockets</a:t>
            </a:r>
            <a:endParaRPr/>
          </a:p>
        </p:txBody>
      </p:sp>
      <p:sp>
        <p:nvSpPr>
          <p:cNvPr id="382" name="Google Shape;382;p7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bg" b="1"/>
              <a:t>WebSockets: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bg" sz="1800"/>
              <a:t>Технология, която позволява двупосочна комуникация между клиентския и сървърния код в реално време, осигурявайки бърза и непрекъсната връзка между потребителите.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3"/>
          <p:cNvSpPr txBox="1">
            <a:spLocks noGrp="1"/>
          </p:cNvSpPr>
          <p:nvPr>
            <p:ph type="title"/>
          </p:nvPr>
        </p:nvSpPr>
        <p:spPr>
          <a:xfrm>
            <a:off x="1058513" y="218370"/>
            <a:ext cx="7292400" cy="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0" bIns="0" anchor="t" anchorCtr="0">
            <a:spAutoFit/>
          </a:bodyPr>
          <a:lstStyle/>
          <a:p>
            <a:pPr marL="698500" marR="0" lvl="0" indent="-68580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bg" sz="3000" b="0">
                <a:latin typeface="Times New Roman"/>
                <a:ea typeface="Times New Roman"/>
                <a:cs typeface="Times New Roman"/>
                <a:sym typeface="Times New Roman"/>
              </a:rPr>
              <a:t>Тестване на ConnectCare: За Бърз, Сигурен и  Надежден Достъп до здравни грижи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88" name="Google Shape;388;p73"/>
          <p:cNvGrpSpPr/>
          <p:nvPr/>
        </p:nvGrpSpPr>
        <p:grpSpPr>
          <a:xfrm>
            <a:off x="257175" y="1424177"/>
            <a:ext cx="2512695" cy="2441734"/>
            <a:chOff x="342900" y="1898903"/>
            <a:chExt cx="3350260" cy="3255645"/>
          </a:xfrm>
        </p:grpSpPr>
        <p:sp>
          <p:nvSpPr>
            <p:cNvPr id="389" name="Google Shape;389;p73"/>
            <p:cNvSpPr/>
            <p:nvPr/>
          </p:nvSpPr>
          <p:spPr>
            <a:xfrm>
              <a:off x="342900" y="1898903"/>
              <a:ext cx="3350260" cy="3255645"/>
            </a:xfrm>
            <a:custGeom>
              <a:avLst/>
              <a:gdLst/>
              <a:ahLst/>
              <a:cxnLst/>
              <a:rect l="l" t="t" r="r" b="b"/>
              <a:pathLst>
                <a:path w="3350260" h="3255645" extrusionOk="0">
                  <a:moveTo>
                    <a:pt x="1674876" y="0"/>
                  </a:moveTo>
                  <a:lnTo>
                    <a:pt x="1625492" y="693"/>
                  </a:lnTo>
                  <a:lnTo>
                    <a:pt x="1576464" y="2763"/>
                  </a:lnTo>
                  <a:lnTo>
                    <a:pt x="1527810" y="6188"/>
                  </a:lnTo>
                  <a:lnTo>
                    <a:pt x="1479550" y="10950"/>
                  </a:lnTo>
                  <a:lnTo>
                    <a:pt x="1431704" y="17030"/>
                  </a:lnTo>
                  <a:lnTo>
                    <a:pt x="1384291" y="24409"/>
                  </a:lnTo>
                  <a:lnTo>
                    <a:pt x="1337331" y="33068"/>
                  </a:lnTo>
                  <a:lnTo>
                    <a:pt x="1290843" y="42987"/>
                  </a:lnTo>
                  <a:lnTo>
                    <a:pt x="1244848" y="54148"/>
                  </a:lnTo>
                  <a:lnTo>
                    <a:pt x="1199364" y="66531"/>
                  </a:lnTo>
                  <a:lnTo>
                    <a:pt x="1154412" y="80118"/>
                  </a:lnTo>
                  <a:lnTo>
                    <a:pt x="1110010" y="94889"/>
                  </a:lnTo>
                  <a:lnTo>
                    <a:pt x="1066180" y="110826"/>
                  </a:lnTo>
                  <a:lnTo>
                    <a:pt x="1022940" y="127908"/>
                  </a:lnTo>
                  <a:lnTo>
                    <a:pt x="980310" y="146118"/>
                  </a:lnTo>
                  <a:lnTo>
                    <a:pt x="938309" y="165436"/>
                  </a:lnTo>
                  <a:lnTo>
                    <a:pt x="896958" y="185842"/>
                  </a:lnTo>
                  <a:lnTo>
                    <a:pt x="856276" y="207319"/>
                  </a:lnTo>
                  <a:lnTo>
                    <a:pt x="816282" y="229846"/>
                  </a:lnTo>
                  <a:lnTo>
                    <a:pt x="776996" y="253405"/>
                  </a:lnTo>
                  <a:lnTo>
                    <a:pt x="738438" y="277976"/>
                  </a:lnTo>
                  <a:lnTo>
                    <a:pt x="700628" y="303541"/>
                  </a:lnTo>
                  <a:lnTo>
                    <a:pt x="663584" y="330081"/>
                  </a:lnTo>
                  <a:lnTo>
                    <a:pt x="627328" y="357575"/>
                  </a:lnTo>
                  <a:lnTo>
                    <a:pt x="591877" y="386006"/>
                  </a:lnTo>
                  <a:lnTo>
                    <a:pt x="557253" y="415354"/>
                  </a:lnTo>
                  <a:lnTo>
                    <a:pt x="523474" y="445601"/>
                  </a:lnTo>
                  <a:lnTo>
                    <a:pt x="490561" y="476726"/>
                  </a:lnTo>
                  <a:lnTo>
                    <a:pt x="458532" y="508711"/>
                  </a:lnTo>
                  <a:lnTo>
                    <a:pt x="427408" y="541537"/>
                  </a:lnTo>
                  <a:lnTo>
                    <a:pt x="397208" y="575185"/>
                  </a:lnTo>
                  <a:lnTo>
                    <a:pt x="367952" y="609635"/>
                  </a:lnTo>
                  <a:lnTo>
                    <a:pt x="339660" y="644869"/>
                  </a:lnTo>
                  <a:lnTo>
                    <a:pt x="312350" y="680868"/>
                  </a:lnTo>
                  <a:lnTo>
                    <a:pt x="286043" y="717612"/>
                  </a:lnTo>
                  <a:lnTo>
                    <a:pt x="260759" y="755082"/>
                  </a:lnTo>
                  <a:lnTo>
                    <a:pt x="236516" y="793259"/>
                  </a:lnTo>
                  <a:lnTo>
                    <a:pt x="213335" y="832125"/>
                  </a:lnTo>
                  <a:lnTo>
                    <a:pt x="191235" y="871660"/>
                  </a:lnTo>
                  <a:lnTo>
                    <a:pt x="170237" y="911845"/>
                  </a:lnTo>
                  <a:lnTo>
                    <a:pt x="150358" y="952660"/>
                  </a:lnTo>
                  <a:lnTo>
                    <a:pt x="131620" y="994088"/>
                  </a:lnTo>
                  <a:lnTo>
                    <a:pt x="114042" y="1036108"/>
                  </a:lnTo>
                  <a:lnTo>
                    <a:pt x="97643" y="1078702"/>
                  </a:lnTo>
                  <a:lnTo>
                    <a:pt x="82443" y="1121851"/>
                  </a:lnTo>
                  <a:lnTo>
                    <a:pt x="68462" y="1165535"/>
                  </a:lnTo>
                  <a:lnTo>
                    <a:pt x="55719" y="1209736"/>
                  </a:lnTo>
                  <a:lnTo>
                    <a:pt x="44234" y="1254434"/>
                  </a:lnTo>
                  <a:lnTo>
                    <a:pt x="34027" y="1299610"/>
                  </a:lnTo>
                  <a:lnTo>
                    <a:pt x="25117" y="1345245"/>
                  </a:lnTo>
                  <a:lnTo>
                    <a:pt x="17524" y="1391321"/>
                  </a:lnTo>
                  <a:lnTo>
                    <a:pt x="11268" y="1437817"/>
                  </a:lnTo>
                  <a:lnTo>
                    <a:pt x="6367" y="1484716"/>
                  </a:lnTo>
                  <a:lnTo>
                    <a:pt x="2843" y="1531997"/>
                  </a:lnTo>
                  <a:lnTo>
                    <a:pt x="714" y="1579642"/>
                  </a:lnTo>
                  <a:lnTo>
                    <a:pt x="0" y="1627632"/>
                  </a:lnTo>
                  <a:lnTo>
                    <a:pt x="714" y="1675621"/>
                  </a:lnTo>
                  <a:lnTo>
                    <a:pt x="2843" y="1723266"/>
                  </a:lnTo>
                  <a:lnTo>
                    <a:pt x="6367" y="1770547"/>
                  </a:lnTo>
                  <a:lnTo>
                    <a:pt x="11268" y="1817446"/>
                  </a:lnTo>
                  <a:lnTo>
                    <a:pt x="17524" y="1863942"/>
                  </a:lnTo>
                  <a:lnTo>
                    <a:pt x="25117" y="1910018"/>
                  </a:lnTo>
                  <a:lnTo>
                    <a:pt x="34027" y="1955653"/>
                  </a:lnTo>
                  <a:lnTo>
                    <a:pt x="44234" y="2000829"/>
                  </a:lnTo>
                  <a:lnTo>
                    <a:pt x="55719" y="2045527"/>
                  </a:lnTo>
                  <a:lnTo>
                    <a:pt x="68462" y="2089728"/>
                  </a:lnTo>
                  <a:lnTo>
                    <a:pt x="82443" y="2133412"/>
                  </a:lnTo>
                  <a:lnTo>
                    <a:pt x="97643" y="2176561"/>
                  </a:lnTo>
                  <a:lnTo>
                    <a:pt x="114042" y="2219155"/>
                  </a:lnTo>
                  <a:lnTo>
                    <a:pt x="131620" y="2261175"/>
                  </a:lnTo>
                  <a:lnTo>
                    <a:pt x="150358" y="2302603"/>
                  </a:lnTo>
                  <a:lnTo>
                    <a:pt x="170237" y="2343418"/>
                  </a:lnTo>
                  <a:lnTo>
                    <a:pt x="191235" y="2383603"/>
                  </a:lnTo>
                  <a:lnTo>
                    <a:pt x="213335" y="2423138"/>
                  </a:lnTo>
                  <a:lnTo>
                    <a:pt x="236516" y="2462004"/>
                  </a:lnTo>
                  <a:lnTo>
                    <a:pt x="260759" y="2500181"/>
                  </a:lnTo>
                  <a:lnTo>
                    <a:pt x="286043" y="2537651"/>
                  </a:lnTo>
                  <a:lnTo>
                    <a:pt x="312350" y="2574395"/>
                  </a:lnTo>
                  <a:lnTo>
                    <a:pt x="339660" y="2610394"/>
                  </a:lnTo>
                  <a:lnTo>
                    <a:pt x="367952" y="2645628"/>
                  </a:lnTo>
                  <a:lnTo>
                    <a:pt x="397208" y="2680078"/>
                  </a:lnTo>
                  <a:lnTo>
                    <a:pt x="427408" y="2713726"/>
                  </a:lnTo>
                  <a:lnTo>
                    <a:pt x="458532" y="2746552"/>
                  </a:lnTo>
                  <a:lnTo>
                    <a:pt x="490561" y="2778537"/>
                  </a:lnTo>
                  <a:lnTo>
                    <a:pt x="523474" y="2809662"/>
                  </a:lnTo>
                  <a:lnTo>
                    <a:pt x="557253" y="2839909"/>
                  </a:lnTo>
                  <a:lnTo>
                    <a:pt x="591877" y="2869257"/>
                  </a:lnTo>
                  <a:lnTo>
                    <a:pt x="627328" y="2897688"/>
                  </a:lnTo>
                  <a:lnTo>
                    <a:pt x="663584" y="2925182"/>
                  </a:lnTo>
                  <a:lnTo>
                    <a:pt x="700628" y="2951722"/>
                  </a:lnTo>
                  <a:lnTo>
                    <a:pt x="738438" y="2977287"/>
                  </a:lnTo>
                  <a:lnTo>
                    <a:pt x="776996" y="3001858"/>
                  </a:lnTo>
                  <a:lnTo>
                    <a:pt x="816282" y="3025417"/>
                  </a:lnTo>
                  <a:lnTo>
                    <a:pt x="856276" y="3047944"/>
                  </a:lnTo>
                  <a:lnTo>
                    <a:pt x="896958" y="3069421"/>
                  </a:lnTo>
                  <a:lnTo>
                    <a:pt x="938309" y="3089827"/>
                  </a:lnTo>
                  <a:lnTo>
                    <a:pt x="980310" y="3109145"/>
                  </a:lnTo>
                  <a:lnTo>
                    <a:pt x="1022940" y="3127355"/>
                  </a:lnTo>
                  <a:lnTo>
                    <a:pt x="1066180" y="3144437"/>
                  </a:lnTo>
                  <a:lnTo>
                    <a:pt x="1110010" y="3160374"/>
                  </a:lnTo>
                  <a:lnTo>
                    <a:pt x="1154412" y="3175145"/>
                  </a:lnTo>
                  <a:lnTo>
                    <a:pt x="1199364" y="3188732"/>
                  </a:lnTo>
                  <a:lnTo>
                    <a:pt x="1244848" y="3201115"/>
                  </a:lnTo>
                  <a:lnTo>
                    <a:pt x="1290843" y="3212276"/>
                  </a:lnTo>
                  <a:lnTo>
                    <a:pt x="1337331" y="3222195"/>
                  </a:lnTo>
                  <a:lnTo>
                    <a:pt x="1384291" y="3230854"/>
                  </a:lnTo>
                  <a:lnTo>
                    <a:pt x="1431704" y="3238233"/>
                  </a:lnTo>
                  <a:lnTo>
                    <a:pt x="1479550" y="3244313"/>
                  </a:lnTo>
                  <a:lnTo>
                    <a:pt x="1527810" y="3249075"/>
                  </a:lnTo>
                  <a:lnTo>
                    <a:pt x="1576464" y="3252500"/>
                  </a:lnTo>
                  <a:lnTo>
                    <a:pt x="1625492" y="3254570"/>
                  </a:lnTo>
                  <a:lnTo>
                    <a:pt x="1674876" y="3255264"/>
                  </a:lnTo>
                  <a:lnTo>
                    <a:pt x="1724262" y="3254570"/>
                  </a:lnTo>
                  <a:lnTo>
                    <a:pt x="1773293" y="3252500"/>
                  </a:lnTo>
                  <a:lnTo>
                    <a:pt x="1821950" y="3249075"/>
                  </a:lnTo>
                  <a:lnTo>
                    <a:pt x="1870212" y="3244313"/>
                  </a:lnTo>
                  <a:lnTo>
                    <a:pt x="1918061" y="3238233"/>
                  </a:lnTo>
                  <a:lnTo>
                    <a:pt x="1965476" y="3230854"/>
                  </a:lnTo>
                  <a:lnTo>
                    <a:pt x="2012439" y="3222195"/>
                  </a:lnTo>
                  <a:lnTo>
                    <a:pt x="2058928" y="3212276"/>
                  </a:lnTo>
                  <a:lnTo>
                    <a:pt x="2104925" y="3201115"/>
                  </a:lnTo>
                  <a:lnTo>
                    <a:pt x="2150410" y="3188732"/>
                  </a:lnTo>
                  <a:lnTo>
                    <a:pt x="2195364" y="3175145"/>
                  </a:lnTo>
                  <a:lnTo>
                    <a:pt x="2239766" y="3160374"/>
                  </a:lnTo>
                  <a:lnTo>
                    <a:pt x="2283597" y="3144437"/>
                  </a:lnTo>
                  <a:lnTo>
                    <a:pt x="2326838" y="3127355"/>
                  </a:lnTo>
                  <a:lnTo>
                    <a:pt x="2369469" y="3109145"/>
                  </a:lnTo>
                  <a:lnTo>
                    <a:pt x="2411470" y="3089827"/>
                  </a:lnTo>
                  <a:lnTo>
                    <a:pt x="2452821" y="3069421"/>
                  </a:lnTo>
                  <a:lnTo>
                    <a:pt x="2493504" y="3047944"/>
                  </a:lnTo>
                  <a:lnTo>
                    <a:pt x="2533498" y="3025417"/>
                  </a:lnTo>
                  <a:lnTo>
                    <a:pt x="2572783" y="3001858"/>
                  </a:lnTo>
                  <a:lnTo>
                    <a:pt x="2611341" y="2977287"/>
                  </a:lnTo>
                  <a:lnTo>
                    <a:pt x="2649151" y="2951722"/>
                  </a:lnTo>
                  <a:lnTo>
                    <a:pt x="2686194" y="2925182"/>
                  </a:lnTo>
                  <a:lnTo>
                    <a:pt x="2722450" y="2897688"/>
                  </a:lnTo>
                  <a:lnTo>
                    <a:pt x="2757900" y="2869257"/>
                  </a:lnTo>
                  <a:lnTo>
                    <a:pt x="2792523" y="2839909"/>
                  </a:lnTo>
                  <a:lnTo>
                    <a:pt x="2826301" y="2809662"/>
                  </a:lnTo>
                  <a:lnTo>
                    <a:pt x="2859214" y="2778537"/>
                  </a:lnTo>
                  <a:lnTo>
                    <a:pt x="2891242" y="2746552"/>
                  </a:lnTo>
                  <a:lnTo>
                    <a:pt x="2922365" y="2713726"/>
                  </a:lnTo>
                  <a:lnTo>
                    <a:pt x="2952564" y="2680078"/>
                  </a:lnTo>
                  <a:lnTo>
                    <a:pt x="2981819" y="2645628"/>
                  </a:lnTo>
                  <a:lnTo>
                    <a:pt x="3010110" y="2610394"/>
                  </a:lnTo>
                  <a:lnTo>
                    <a:pt x="3037419" y="2574395"/>
                  </a:lnTo>
                  <a:lnTo>
                    <a:pt x="3063725" y="2537651"/>
                  </a:lnTo>
                  <a:lnTo>
                    <a:pt x="3089008" y="2500181"/>
                  </a:lnTo>
                  <a:lnTo>
                    <a:pt x="3113250" y="2462004"/>
                  </a:lnTo>
                  <a:lnTo>
                    <a:pt x="3136429" y="2423138"/>
                  </a:lnTo>
                  <a:lnTo>
                    <a:pt x="3158528" y="2383603"/>
                  </a:lnTo>
                  <a:lnTo>
                    <a:pt x="3179526" y="2343418"/>
                  </a:lnTo>
                  <a:lnTo>
                    <a:pt x="3199403" y="2302603"/>
                  </a:lnTo>
                  <a:lnTo>
                    <a:pt x="3218140" y="2261175"/>
                  </a:lnTo>
                  <a:lnTo>
                    <a:pt x="3235717" y="2219155"/>
                  </a:lnTo>
                  <a:lnTo>
                    <a:pt x="3252115" y="2176561"/>
                  </a:lnTo>
                  <a:lnTo>
                    <a:pt x="3267314" y="2133412"/>
                  </a:lnTo>
                  <a:lnTo>
                    <a:pt x="3281294" y="2089728"/>
                  </a:lnTo>
                  <a:lnTo>
                    <a:pt x="3294036" y="2045527"/>
                  </a:lnTo>
                  <a:lnTo>
                    <a:pt x="3305520" y="2000829"/>
                  </a:lnTo>
                  <a:lnTo>
                    <a:pt x="3315726" y="1955653"/>
                  </a:lnTo>
                  <a:lnTo>
                    <a:pt x="3324636" y="1910018"/>
                  </a:lnTo>
                  <a:lnTo>
                    <a:pt x="3332228" y="1863942"/>
                  </a:lnTo>
                  <a:lnTo>
                    <a:pt x="3338484" y="1817446"/>
                  </a:lnTo>
                  <a:lnTo>
                    <a:pt x="3343384" y="1770547"/>
                  </a:lnTo>
                  <a:lnTo>
                    <a:pt x="3346909" y="1723266"/>
                  </a:lnTo>
                  <a:lnTo>
                    <a:pt x="3349037" y="1675621"/>
                  </a:lnTo>
                  <a:lnTo>
                    <a:pt x="3349752" y="1627632"/>
                  </a:lnTo>
                  <a:lnTo>
                    <a:pt x="3349037" y="1579642"/>
                  </a:lnTo>
                  <a:lnTo>
                    <a:pt x="3346909" y="1531997"/>
                  </a:lnTo>
                  <a:lnTo>
                    <a:pt x="3343384" y="1484716"/>
                  </a:lnTo>
                  <a:lnTo>
                    <a:pt x="3338484" y="1437817"/>
                  </a:lnTo>
                  <a:lnTo>
                    <a:pt x="3332228" y="1391321"/>
                  </a:lnTo>
                  <a:lnTo>
                    <a:pt x="3324636" y="1345245"/>
                  </a:lnTo>
                  <a:lnTo>
                    <a:pt x="3315726" y="1299610"/>
                  </a:lnTo>
                  <a:lnTo>
                    <a:pt x="3305520" y="1254434"/>
                  </a:lnTo>
                  <a:lnTo>
                    <a:pt x="3294036" y="1209736"/>
                  </a:lnTo>
                  <a:lnTo>
                    <a:pt x="3281294" y="1165535"/>
                  </a:lnTo>
                  <a:lnTo>
                    <a:pt x="3267314" y="1121851"/>
                  </a:lnTo>
                  <a:lnTo>
                    <a:pt x="3252115" y="1078702"/>
                  </a:lnTo>
                  <a:lnTo>
                    <a:pt x="3235717" y="1036108"/>
                  </a:lnTo>
                  <a:lnTo>
                    <a:pt x="3218140" y="994088"/>
                  </a:lnTo>
                  <a:lnTo>
                    <a:pt x="3199403" y="952660"/>
                  </a:lnTo>
                  <a:lnTo>
                    <a:pt x="3179526" y="911845"/>
                  </a:lnTo>
                  <a:lnTo>
                    <a:pt x="3158528" y="871660"/>
                  </a:lnTo>
                  <a:lnTo>
                    <a:pt x="3136429" y="832125"/>
                  </a:lnTo>
                  <a:lnTo>
                    <a:pt x="3113250" y="793259"/>
                  </a:lnTo>
                  <a:lnTo>
                    <a:pt x="3089008" y="755082"/>
                  </a:lnTo>
                  <a:lnTo>
                    <a:pt x="3063725" y="717612"/>
                  </a:lnTo>
                  <a:lnTo>
                    <a:pt x="3037419" y="680868"/>
                  </a:lnTo>
                  <a:lnTo>
                    <a:pt x="3010110" y="644869"/>
                  </a:lnTo>
                  <a:lnTo>
                    <a:pt x="2981819" y="609635"/>
                  </a:lnTo>
                  <a:lnTo>
                    <a:pt x="2952564" y="575185"/>
                  </a:lnTo>
                  <a:lnTo>
                    <a:pt x="2922365" y="541537"/>
                  </a:lnTo>
                  <a:lnTo>
                    <a:pt x="2891242" y="508711"/>
                  </a:lnTo>
                  <a:lnTo>
                    <a:pt x="2859214" y="476726"/>
                  </a:lnTo>
                  <a:lnTo>
                    <a:pt x="2826301" y="445601"/>
                  </a:lnTo>
                  <a:lnTo>
                    <a:pt x="2792523" y="415354"/>
                  </a:lnTo>
                  <a:lnTo>
                    <a:pt x="2757900" y="386006"/>
                  </a:lnTo>
                  <a:lnTo>
                    <a:pt x="2722450" y="357575"/>
                  </a:lnTo>
                  <a:lnTo>
                    <a:pt x="2686194" y="330081"/>
                  </a:lnTo>
                  <a:lnTo>
                    <a:pt x="2649151" y="303541"/>
                  </a:lnTo>
                  <a:lnTo>
                    <a:pt x="2611341" y="277976"/>
                  </a:lnTo>
                  <a:lnTo>
                    <a:pt x="2572783" y="253405"/>
                  </a:lnTo>
                  <a:lnTo>
                    <a:pt x="2533498" y="229846"/>
                  </a:lnTo>
                  <a:lnTo>
                    <a:pt x="2493504" y="207319"/>
                  </a:lnTo>
                  <a:lnTo>
                    <a:pt x="2452821" y="185842"/>
                  </a:lnTo>
                  <a:lnTo>
                    <a:pt x="2411470" y="165436"/>
                  </a:lnTo>
                  <a:lnTo>
                    <a:pt x="2369469" y="146118"/>
                  </a:lnTo>
                  <a:lnTo>
                    <a:pt x="2326838" y="127908"/>
                  </a:lnTo>
                  <a:lnTo>
                    <a:pt x="2283597" y="110826"/>
                  </a:lnTo>
                  <a:lnTo>
                    <a:pt x="2239766" y="94889"/>
                  </a:lnTo>
                  <a:lnTo>
                    <a:pt x="2195364" y="80118"/>
                  </a:lnTo>
                  <a:lnTo>
                    <a:pt x="2150410" y="66531"/>
                  </a:lnTo>
                  <a:lnTo>
                    <a:pt x="2104925" y="54148"/>
                  </a:lnTo>
                  <a:lnTo>
                    <a:pt x="2058928" y="42987"/>
                  </a:lnTo>
                  <a:lnTo>
                    <a:pt x="2012439" y="33068"/>
                  </a:lnTo>
                  <a:lnTo>
                    <a:pt x="1965476" y="24409"/>
                  </a:lnTo>
                  <a:lnTo>
                    <a:pt x="1918061" y="17030"/>
                  </a:lnTo>
                  <a:lnTo>
                    <a:pt x="1870212" y="10950"/>
                  </a:lnTo>
                  <a:lnTo>
                    <a:pt x="1821950" y="6188"/>
                  </a:lnTo>
                  <a:lnTo>
                    <a:pt x="1773293" y="2763"/>
                  </a:lnTo>
                  <a:lnTo>
                    <a:pt x="1724262" y="693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73"/>
            <p:cNvSpPr/>
            <p:nvPr/>
          </p:nvSpPr>
          <p:spPr>
            <a:xfrm>
              <a:off x="342900" y="1898903"/>
              <a:ext cx="3350260" cy="3255645"/>
            </a:xfrm>
            <a:custGeom>
              <a:avLst/>
              <a:gdLst/>
              <a:ahLst/>
              <a:cxnLst/>
              <a:rect l="l" t="t" r="r" b="b"/>
              <a:pathLst>
                <a:path w="3350260" h="3255645" extrusionOk="0">
                  <a:moveTo>
                    <a:pt x="0" y="1627632"/>
                  </a:moveTo>
                  <a:lnTo>
                    <a:pt x="714" y="1579642"/>
                  </a:lnTo>
                  <a:lnTo>
                    <a:pt x="2843" y="1531997"/>
                  </a:lnTo>
                  <a:lnTo>
                    <a:pt x="6367" y="1484716"/>
                  </a:lnTo>
                  <a:lnTo>
                    <a:pt x="11268" y="1437817"/>
                  </a:lnTo>
                  <a:lnTo>
                    <a:pt x="17524" y="1391321"/>
                  </a:lnTo>
                  <a:lnTo>
                    <a:pt x="25117" y="1345245"/>
                  </a:lnTo>
                  <a:lnTo>
                    <a:pt x="34027" y="1299610"/>
                  </a:lnTo>
                  <a:lnTo>
                    <a:pt x="44234" y="1254434"/>
                  </a:lnTo>
                  <a:lnTo>
                    <a:pt x="55719" y="1209736"/>
                  </a:lnTo>
                  <a:lnTo>
                    <a:pt x="68462" y="1165535"/>
                  </a:lnTo>
                  <a:lnTo>
                    <a:pt x="82443" y="1121851"/>
                  </a:lnTo>
                  <a:lnTo>
                    <a:pt x="97643" y="1078702"/>
                  </a:lnTo>
                  <a:lnTo>
                    <a:pt x="114042" y="1036108"/>
                  </a:lnTo>
                  <a:lnTo>
                    <a:pt x="131620" y="994088"/>
                  </a:lnTo>
                  <a:lnTo>
                    <a:pt x="150358" y="952660"/>
                  </a:lnTo>
                  <a:lnTo>
                    <a:pt x="170237" y="911845"/>
                  </a:lnTo>
                  <a:lnTo>
                    <a:pt x="191235" y="871660"/>
                  </a:lnTo>
                  <a:lnTo>
                    <a:pt x="213335" y="832125"/>
                  </a:lnTo>
                  <a:lnTo>
                    <a:pt x="236516" y="793259"/>
                  </a:lnTo>
                  <a:lnTo>
                    <a:pt x="260759" y="755082"/>
                  </a:lnTo>
                  <a:lnTo>
                    <a:pt x="286043" y="717612"/>
                  </a:lnTo>
                  <a:lnTo>
                    <a:pt x="312350" y="680868"/>
                  </a:lnTo>
                  <a:lnTo>
                    <a:pt x="339660" y="644869"/>
                  </a:lnTo>
                  <a:lnTo>
                    <a:pt x="367952" y="609635"/>
                  </a:lnTo>
                  <a:lnTo>
                    <a:pt x="397208" y="575185"/>
                  </a:lnTo>
                  <a:lnTo>
                    <a:pt x="427408" y="541537"/>
                  </a:lnTo>
                  <a:lnTo>
                    <a:pt x="458532" y="508711"/>
                  </a:lnTo>
                  <a:lnTo>
                    <a:pt x="490561" y="476726"/>
                  </a:lnTo>
                  <a:lnTo>
                    <a:pt x="523474" y="445601"/>
                  </a:lnTo>
                  <a:lnTo>
                    <a:pt x="557253" y="415354"/>
                  </a:lnTo>
                  <a:lnTo>
                    <a:pt x="591877" y="386006"/>
                  </a:lnTo>
                  <a:lnTo>
                    <a:pt x="627328" y="357575"/>
                  </a:lnTo>
                  <a:lnTo>
                    <a:pt x="663584" y="330081"/>
                  </a:lnTo>
                  <a:lnTo>
                    <a:pt x="700628" y="303541"/>
                  </a:lnTo>
                  <a:lnTo>
                    <a:pt x="738438" y="277976"/>
                  </a:lnTo>
                  <a:lnTo>
                    <a:pt x="776996" y="253405"/>
                  </a:lnTo>
                  <a:lnTo>
                    <a:pt x="816282" y="229846"/>
                  </a:lnTo>
                  <a:lnTo>
                    <a:pt x="856276" y="207319"/>
                  </a:lnTo>
                  <a:lnTo>
                    <a:pt x="896958" y="185842"/>
                  </a:lnTo>
                  <a:lnTo>
                    <a:pt x="938309" y="165436"/>
                  </a:lnTo>
                  <a:lnTo>
                    <a:pt x="980310" y="146118"/>
                  </a:lnTo>
                  <a:lnTo>
                    <a:pt x="1022940" y="127908"/>
                  </a:lnTo>
                  <a:lnTo>
                    <a:pt x="1066180" y="110826"/>
                  </a:lnTo>
                  <a:lnTo>
                    <a:pt x="1110010" y="94889"/>
                  </a:lnTo>
                  <a:lnTo>
                    <a:pt x="1154412" y="80118"/>
                  </a:lnTo>
                  <a:lnTo>
                    <a:pt x="1199364" y="66531"/>
                  </a:lnTo>
                  <a:lnTo>
                    <a:pt x="1244848" y="54148"/>
                  </a:lnTo>
                  <a:lnTo>
                    <a:pt x="1290843" y="42987"/>
                  </a:lnTo>
                  <a:lnTo>
                    <a:pt x="1337331" y="33068"/>
                  </a:lnTo>
                  <a:lnTo>
                    <a:pt x="1384291" y="24409"/>
                  </a:lnTo>
                  <a:lnTo>
                    <a:pt x="1431704" y="17030"/>
                  </a:lnTo>
                  <a:lnTo>
                    <a:pt x="1479550" y="10950"/>
                  </a:lnTo>
                  <a:lnTo>
                    <a:pt x="1527810" y="6188"/>
                  </a:lnTo>
                  <a:lnTo>
                    <a:pt x="1576464" y="2763"/>
                  </a:lnTo>
                  <a:lnTo>
                    <a:pt x="1625492" y="693"/>
                  </a:lnTo>
                  <a:lnTo>
                    <a:pt x="1674876" y="0"/>
                  </a:lnTo>
                  <a:lnTo>
                    <a:pt x="1724262" y="693"/>
                  </a:lnTo>
                  <a:lnTo>
                    <a:pt x="1773293" y="2763"/>
                  </a:lnTo>
                  <a:lnTo>
                    <a:pt x="1821950" y="6188"/>
                  </a:lnTo>
                  <a:lnTo>
                    <a:pt x="1870212" y="10950"/>
                  </a:lnTo>
                  <a:lnTo>
                    <a:pt x="1918061" y="17030"/>
                  </a:lnTo>
                  <a:lnTo>
                    <a:pt x="1965476" y="24409"/>
                  </a:lnTo>
                  <a:lnTo>
                    <a:pt x="2012439" y="33068"/>
                  </a:lnTo>
                  <a:lnTo>
                    <a:pt x="2058928" y="42987"/>
                  </a:lnTo>
                  <a:lnTo>
                    <a:pt x="2104925" y="54148"/>
                  </a:lnTo>
                  <a:lnTo>
                    <a:pt x="2150410" y="66531"/>
                  </a:lnTo>
                  <a:lnTo>
                    <a:pt x="2195364" y="80118"/>
                  </a:lnTo>
                  <a:lnTo>
                    <a:pt x="2239766" y="94889"/>
                  </a:lnTo>
                  <a:lnTo>
                    <a:pt x="2283597" y="110826"/>
                  </a:lnTo>
                  <a:lnTo>
                    <a:pt x="2326838" y="127908"/>
                  </a:lnTo>
                  <a:lnTo>
                    <a:pt x="2369469" y="146118"/>
                  </a:lnTo>
                  <a:lnTo>
                    <a:pt x="2411470" y="165436"/>
                  </a:lnTo>
                  <a:lnTo>
                    <a:pt x="2452821" y="185842"/>
                  </a:lnTo>
                  <a:lnTo>
                    <a:pt x="2493504" y="207319"/>
                  </a:lnTo>
                  <a:lnTo>
                    <a:pt x="2533498" y="229846"/>
                  </a:lnTo>
                  <a:lnTo>
                    <a:pt x="2572783" y="253405"/>
                  </a:lnTo>
                  <a:lnTo>
                    <a:pt x="2611341" y="277976"/>
                  </a:lnTo>
                  <a:lnTo>
                    <a:pt x="2649151" y="303541"/>
                  </a:lnTo>
                  <a:lnTo>
                    <a:pt x="2686194" y="330081"/>
                  </a:lnTo>
                  <a:lnTo>
                    <a:pt x="2722450" y="357575"/>
                  </a:lnTo>
                  <a:lnTo>
                    <a:pt x="2757900" y="386006"/>
                  </a:lnTo>
                  <a:lnTo>
                    <a:pt x="2792523" y="415354"/>
                  </a:lnTo>
                  <a:lnTo>
                    <a:pt x="2826301" y="445601"/>
                  </a:lnTo>
                  <a:lnTo>
                    <a:pt x="2859214" y="476726"/>
                  </a:lnTo>
                  <a:lnTo>
                    <a:pt x="2891242" y="508711"/>
                  </a:lnTo>
                  <a:lnTo>
                    <a:pt x="2922365" y="541537"/>
                  </a:lnTo>
                  <a:lnTo>
                    <a:pt x="2952564" y="575185"/>
                  </a:lnTo>
                  <a:lnTo>
                    <a:pt x="2981819" y="609635"/>
                  </a:lnTo>
                  <a:lnTo>
                    <a:pt x="3010110" y="644869"/>
                  </a:lnTo>
                  <a:lnTo>
                    <a:pt x="3037419" y="680868"/>
                  </a:lnTo>
                  <a:lnTo>
                    <a:pt x="3063725" y="717612"/>
                  </a:lnTo>
                  <a:lnTo>
                    <a:pt x="3089008" y="755082"/>
                  </a:lnTo>
                  <a:lnTo>
                    <a:pt x="3113250" y="793259"/>
                  </a:lnTo>
                  <a:lnTo>
                    <a:pt x="3136429" y="832125"/>
                  </a:lnTo>
                  <a:lnTo>
                    <a:pt x="3158528" y="871660"/>
                  </a:lnTo>
                  <a:lnTo>
                    <a:pt x="3179526" y="911845"/>
                  </a:lnTo>
                  <a:lnTo>
                    <a:pt x="3199403" y="952660"/>
                  </a:lnTo>
                  <a:lnTo>
                    <a:pt x="3218140" y="994088"/>
                  </a:lnTo>
                  <a:lnTo>
                    <a:pt x="3235717" y="1036108"/>
                  </a:lnTo>
                  <a:lnTo>
                    <a:pt x="3252115" y="1078702"/>
                  </a:lnTo>
                  <a:lnTo>
                    <a:pt x="3267314" y="1121851"/>
                  </a:lnTo>
                  <a:lnTo>
                    <a:pt x="3281294" y="1165535"/>
                  </a:lnTo>
                  <a:lnTo>
                    <a:pt x="3294036" y="1209736"/>
                  </a:lnTo>
                  <a:lnTo>
                    <a:pt x="3305520" y="1254434"/>
                  </a:lnTo>
                  <a:lnTo>
                    <a:pt x="3315726" y="1299610"/>
                  </a:lnTo>
                  <a:lnTo>
                    <a:pt x="3324636" y="1345245"/>
                  </a:lnTo>
                  <a:lnTo>
                    <a:pt x="3332228" y="1391321"/>
                  </a:lnTo>
                  <a:lnTo>
                    <a:pt x="3338484" y="1437817"/>
                  </a:lnTo>
                  <a:lnTo>
                    <a:pt x="3343384" y="1484716"/>
                  </a:lnTo>
                  <a:lnTo>
                    <a:pt x="3346909" y="1531997"/>
                  </a:lnTo>
                  <a:lnTo>
                    <a:pt x="3349037" y="1579642"/>
                  </a:lnTo>
                  <a:lnTo>
                    <a:pt x="3349752" y="1627632"/>
                  </a:lnTo>
                  <a:lnTo>
                    <a:pt x="3349037" y="1675621"/>
                  </a:lnTo>
                  <a:lnTo>
                    <a:pt x="3346909" y="1723266"/>
                  </a:lnTo>
                  <a:lnTo>
                    <a:pt x="3343384" y="1770547"/>
                  </a:lnTo>
                  <a:lnTo>
                    <a:pt x="3338484" y="1817446"/>
                  </a:lnTo>
                  <a:lnTo>
                    <a:pt x="3332228" y="1863942"/>
                  </a:lnTo>
                  <a:lnTo>
                    <a:pt x="3324636" y="1910018"/>
                  </a:lnTo>
                  <a:lnTo>
                    <a:pt x="3315726" y="1955653"/>
                  </a:lnTo>
                  <a:lnTo>
                    <a:pt x="3305520" y="2000829"/>
                  </a:lnTo>
                  <a:lnTo>
                    <a:pt x="3294036" y="2045527"/>
                  </a:lnTo>
                  <a:lnTo>
                    <a:pt x="3281294" y="2089728"/>
                  </a:lnTo>
                  <a:lnTo>
                    <a:pt x="3267314" y="2133412"/>
                  </a:lnTo>
                  <a:lnTo>
                    <a:pt x="3252115" y="2176561"/>
                  </a:lnTo>
                  <a:lnTo>
                    <a:pt x="3235717" y="2219155"/>
                  </a:lnTo>
                  <a:lnTo>
                    <a:pt x="3218140" y="2261175"/>
                  </a:lnTo>
                  <a:lnTo>
                    <a:pt x="3199403" y="2302603"/>
                  </a:lnTo>
                  <a:lnTo>
                    <a:pt x="3179526" y="2343418"/>
                  </a:lnTo>
                  <a:lnTo>
                    <a:pt x="3158528" y="2383603"/>
                  </a:lnTo>
                  <a:lnTo>
                    <a:pt x="3136429" y="2423138"/>
                  </a:lnTo>
                  <a:lnTo>
                    <a:pt x="3113250" y="2462004"/>
                  </a:lnTo>
                  <a:lnTo>
                    <a:pt x="3089008" y="2500181"/>
                  </a:lnTo>
                  <a:lnTo>
                    <a:pt x="3063725" y="2537651"/>
                  </a:lnTo>
                  <a:lnTo>
                    <a:pt x="3037419" y="2574395"/>
                  </a:lnTo>
                  <a:lnTo>
                    <a:pt x="3010110" y="2610394"/>
                  </a:lnTo>
                  <a:lnTo>
                    <a:pt x="2981819" y="2645628"/>
                  </a:lnTo>
                  <a:lnTo>
                    <a:pt x="2952564" y="2680078"/>
                  </a:lnTo>
                  <a:lnTo>
                    <a:pt x="2922365" y="2713726"/>
                  </a:lnTo>
                  <a:lnTo>
                    <a:pt x="2891242" y="2746552"/>
                  </a:lnTo>
                  <a:lnTo>
                    <a:pt x="2859214" y="2778537"/>
                  </a:lnTo>
                  <a:lnTo>
                    <a:pt x="2826301" y="2809662"/>
                  </a:lnTo>
                  <a:lnTo>
                    <a:pt x="2792523" y="2839909"/>
                  </a:lnTo>
                  <a:lnTo>
                    <a:pt x="2757900" y="2869257"/>
                  </a:lnTo>
                  <a:lnTo>
                    <a:pt x="2722450" y="2897688"/>
                  </a:lnTo>
                  <a:lnTo>
                    <a:pt x="2686194" y="2925182"/>
                  </a:lnTo>
                  <a:lnTo>
                    <a:pt x="2649151" y="2951722"/>
                  </a:lnTo>
                  <a:lnTo>
                    <a:pt x="2611341" y="2977287"/>
                  </a:lnTo>
                  <a:lnTo>
                    <a:pt x="2572783" y="3001858"/>
                  </a:lnTo>
                  <a:lnTo>
                    <a:pt x="2533498" y="3025417"/>
                  </a:lnTo>
                  <a:lnTo>
                    <a:pt x="2493504" y="3047944"/>
                  </a:lnTo>
                  <a:lnTo>
                    <a:pt x="2452821" y="3069421"/>
                  </a:lnTo>
                  <a:lnTo>
                    <a:pt x="2411470" y="3089827"/>
                  </a:lnTo>
                  <a:lnTo>
                    <a:pt x="2369469" y="3109145"/>
                  </a:lnTo>
                  <a:lnTo>
                    <a:pt x="2326838" y="3127355"/>
                  </a:lnTo>
                  <a:lnTo>
                    <a:pt x="2283597" y="3144437"/>
                  </a:lnTo>
                  <a:lnTo>
                    <a:pt x="2239766" y="3160374"/>
                  </a:lnTo>
                  <a:lnTo>
                    <a:pt x="2195364" y="3175145"/>
                  </a:lnTo>
                  <a:lnTo>
                    <a:pt x="2150410" y="3188732"/>
                  </a:lnTo>
                  <a:lnTo>
                    <a:pt x="2104925" y="3201115"/>
                  </a:lnTo>
                  <a:lnTo>
                    <a:pt x="2058928" y="3212276"/>
                  </a:lnTo>
                  <a:lnTo>
                    <a:pt x="2012439" y="3222195"/>
                  </a:lnTo>
                  <a:lnTo>
                    <a:pt x="1965476" y="3230854"/>
                  </a:lnTo>
                  <a:lnTo>
                    <a:pt x="1918061" y="3238233"/>
                  </a:lnTo>
                  <a:lnTo>
                    <a:pt x="1870212" y="3244313"/>
                  </a:lnTo>
                  <a:lnTo>
                    <a:pt x="1821950" y="3249075"/>
                  </a:lnTo>
                  <a:lnTo>
                    <a:pt x="1773293" y="3252500"/>
                  </a:lnTo>
                  <a:lnTo>
                    <a:pt x="1724262" y="3254570"/>
                  </a:lnTo>
                  <a:lnTo>
                    <a:pt x="1674876" y="3255264"/>
                  </a:lnTo>
                  <a:lnTo>
                    <a:pt x="1625492" y="3254570"/>
                  </a:lnTo>
                  <a:lnTo>
                    <a:pt x="1576464" y="3252500"/>
                  </a:lnTo>
                  <a:lnTo>
                    <a:pt x="1527810" y="3249075"/>
                  </a:lnTo>
                  <a:lnTo>
                    <a:pt x="1479550" y="3244313"/>
                  </a:lnTo>
                  <a:lnTo>
                    <a:pt x="1431704" y="3238233"/>
                  </a:lnTo>
                  <a:lnTo>
                    <a:pt x="1384291" y="3230854"/>
                  </a:lnTo>
                  <a:lnTo>
                    <a:pt x="1337331" y="3222195"/>
                  </a:lnTo>
                  <a:lnTo>
                    <a:pt x="1290843" y="3212276"/>
                  </a:lnTo>
                  <a:lnTo>
                    <a:pt x="1244848" y="3201115"/>
                  </a:lnTo>
                  <a:lnTo>
                    <a:pt x="1199364" y="3188732"/>
                  </a:lnTo>
                  <a:lnTo>
                    <a:pt x="1154412" y="3175145"/>
                  </a:lnTo>
                  <a:lnTo>
                    <a:pt x="1110010" y="3160374"/>
                  </a:lnTo>
                  <a:lnTo>
                    <a:pt x="1066180" y="3144437"/>
                  </a:lnTo>
                  <a:lnTo>
                    <a:pt x="1022940" y="3127355"/>
                  </a:lnTo>
                  <a:lnTo>
                    <a:pt x="980310" y="3109145"/>
                  </a:lnTo>
                  <a:lnTo>
                    <a:pt x="938309" y="3089827"/>
                  </a:lnTo>
                  <a:lnTo>
                    <a:pt x="896958" y="3069421"/>
                  </a:lnTo>
                  <a:lnTo>
                    <a:pt x="856276" y="3047944"/>
                  </a:lnTo>
                  <a:lnTo>
                    <a:pt x="816282" y="3025417"/>
                  </a:lnTo>
                  <a:lnTo>
                    <a:pt x="776996" y="3001858"/>
                  </a:lnTo>
                  <a:lnTo>
                    <a:pt x="738438" y="2977287"/>
                  </a:lnTo>
                  <a:lnTo>
                    <a:pt x="700628" y="2951722"/>
                  </a:lnTo>
                  <a:lnTo>
                    <a:pt x="663584" y="2925182"/>
                  </a:lnTo>
                  <a:lnTo>
                    <a:pt x="627328" y="2897688"/>
                  </a:lnTo>
                  <a:lnTo>
                    <a:pt x="591877" y="2869257"/>
                  </a:lnTo>
                  <a:lnTo>
                    <a:pt x="557253" y="2839909"/>
                  </a:lnTo>
                  <a:lnTo>
                    <a:pt x="523474" y="2809662"/>
                  </a:lnTo>
                  <a:lnTo>
                    <a:pt x="490561" y="2778537"/>
                  </a:lnTo>
                  <a:lnTo>
                    <a:pt x="458532" y="2746552"/>
                  </a:lnTo>
                  <a:lnTo>
                    <a:pt x="427408" y="2713726"/>
                  </a:lnTo>
                  <a:lnTo>
                    <a:pt x="397208" y="2680078"/>
                  </a:lnTo>
                  <a:lnTo>
                    <a:pt x="367952" y="2645628"/>
                  </a:lnTo>
                  <a:lnTo>
                    <a:pt x="339660" y="2610394"/>
                  </a:lnTo>
                  <a:lnTo>
                    <a:pt x="312350" y="2574395"/>
                  </a:lnTo>
                  <a:lnTo>
                    <a:pt x="286043" y="2537651"/>
                  </a:lnTo>
                  <a:lnTo>
                    <a:pt x="260759" y="2500181"/>
                  </a:lnTo>
                  <a:lnTo>
                    <a:pt x="236516" y="2462004"/>
                  </a:lnTo>
                  <a:lnTo>
                    <a:pt x="213335" y="2423138"/>
                  </a:lnTo>
                  <a:lnTo>
                    <a:pt x="191235" y="2383603"/>
                  </a:lnTo>
                  <a:lnTo>
                    <a:pt x="170237" y="2343418"/>
                  </a:lnTo>
                  <a:lnTo>
                    <a:pt x="150358" y="2302603"/>
                  </a:lnTo>
                  <a:lnTo>
                    <a:pt x="131620" y="2261175"/>
                  </a:lnTo>
                  <a:lnTo>
                    <a:pt x="114042" y="2219155"/>
                  </a:lnTo>
                  <a:lnTo>
                    <a:pt x="97643" y="2176561"/>
                  </a:lnTo>
                  <a:lnTo>
                    <a:pt x="82443" y="2133412"/>
                  </a:lnTo>
                  <a:lnTo>
                    <a:pt x="68462" y="2089728"/>
                  </a:lnTo>
                  <a:lnTo>
                    <a:pt x="55719" y="2045527"/>
                  </a:lnTo>
                  <a:lnTo>
                    <a:pt x="44234" y="2000829"/>
                  </a:lnTo>
                  <a:lnTo>
                    <a:pt x="34027" y="1955653"/>
                  </a:lnTo>
                  <a:lnTo>
                    <a:pt x="25117" y="1910018"/>
                  </a:lnTo>
                  <a:lnTo>
                    <a:pt x="17524" y="1863942"/>
                  </a:lnTo>
                  <a:lnTo>
                    <a:pt x="11268" y="1817446"/>
                  </a:lnTo>
                  <a:lnTo>
                    <a:pt x="6367" y="1770547"/>
                  </a:lnTo>
                  <a:lnTo>
                    <a:pt x="2843" y="1723266"/>
                  </a:lnTo>
                  <a:lnTo>
                    <a:pt x="714" y="1675621"/>
                  </a:lnTo>
                  <a:lnTo>
                    <a:pt x="0" y="1627632"/>
                  </a:lnTo>
                  <a:close/>
                </a:path>
              </a:pathLst>
            </a:custGeom>
            <a:noFill/>
            <a:ln w="121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1" name="Google Shape;391;p73"/>
          <p:cNvSpPr txBox="1"/>
          <p:nvPr/>
        </p:nvSpPr>
        <p:spPr>
          <a:xfrm>
            <a:off x="956786" y="1897475"/>
            <a:ext cx="1113949" cy="2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bg" sz="1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Бърз Достъп</a:t>
            </a:r>
            <a:endParaRPr sz="1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73"/>
          <p:cNvSpPr txBox="1"/>
          <p:nvPr/>
        </p:nvSpPr>
        <p:spPr>
          <a:xfrm>
            <a:off x="698220" y="2356732"/>
            <a:ext cx="1633537" cy="820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00" rIns="0" bIns="0" anchor="t" anchorCtr="0">
            <a:spAutoFit/>
          </a:bodyPr>
          <a:lstStyle/>
          <a:p>
            <a:pPr marL="12700" marR="0" lvl="0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bg" sz="1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трябва да се уверим, че  виртуалните консултации са  интуитивни и ефективни за  бърза комуникация с</a:t>
            </a: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bg" sz="1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медицинските специалисти.</a:t>
            </a: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3" name="Google Shape;393;p73"/>
          <p:cNvGrpSpPr/>
          <p:nvPr/>
        </p:nvGrpSpPr>
        <p:grpSpPr>
          <a:xfrm>
            <a:off x="6243066" y="1424177"/>
            <a:ext cx="2512695" cy="2441734"/>
            <a:chOff x="8324088" y="1898903"/>
            <a:chExt cx="3350260" cy="3255645"/>
          </a:xfrm>
        </p:grpSpPr>
        <p:sp>
          <p:nvSpPr>
            <p:cNvPr id="394" name="Google Shape;394;p73"/>
            <p:cNvSpPr/>
            <p:nvPr/>
          </p:nvSpPr>
          <p:spPr>
            <a:xfrm>
              <a:off x="8324088" y="1898903"/>
              <a:ext cx="3350260" cy="3255645"/>
            </a:xfrm>
            <a:custGeom>
              <a:avLst/>
              <a:gdLst/>
              <a:ahLst/>
              <a:cxnLst/>
              <a:rect l="l" t="t" r="r" b="b"/>
              <a:pathLst>
                <a:path w="3350259" h="3255645" extrusionOk="0">
                  <a:moveTo>
                    <a:pt x="1674876" y="0"/>
                  </a:moveTo>
                  <a:lnTo>
                    <a:pt x="1625489" y="693"/>
                  </a:lnTo>
                  <a:lnTo>
                    <a:pt x="1576458" y="2763"/>
                  </a:lnTo>
                  <a:lnTo>
                    <a:pt x="1527801" y="6188"/>
                  </a:lnTo>
                  <a:lnTo>
                    <a:pt x="1479539" y="10950"/>
                  </a:lnTo>
                  <a:lnTo>
                    <a:pt x="1431690" y="17030"/>
                  </a:lnTo>
                  <a:lnTo>
                    <a:pt x="1384275" y="24409"/>
                  </a:lnTo>
                  <a:lnTo>
                    <a:pt x="1337312" y="33068"/>
                  </a:lnTo>
                  <a:lnTo>
                    <a:pt x="1290823" y="42987"/>
                  </a:lnTo>
                  <a:lnTo>
                    <a:pt x="1244826" y="54148"/>
                  </a:lnTo>
                  <a:lnTo>
                    <a:pt x="1199341" y="66531"/>
                  </a:lnTo>
                  <a:lnTo>
                    <a:pt x="1154387" y="80118"/>
                  </a:lnTo>
                  <a:lnTo>
                    <a:pt x="1109985" y="94889"/>
                  </a:lnTo>
                  <a:lnTo>
                    <a:pt x="1066154" y="110826"/>
                  </a:lnTo>
                  <a:lnTo>
                    <a:pt x="1022913" y="127908"/>
                  </a:lnTo>
                  <a:lnTo>
                    <a:pt x="980282" y="146118"/>
                  </a:lnTo>
                  <a:lnTo>
                    <a:pt x="938281" y="165436"/>
                  </a:lnTo>
                  <a:lnTo>
                    <a:pt x="896930" y="185842"/>
                  </a:lnTo>
                  <a:lnTo>
                    <a:pt x="856247" y="207319"/>
                  </a:lnTo>
                  <a:lnTo>
                    <a:pt x="816253" y="229846"/>
                  </a:lnTo>
                  <a:lnTo>
                    <a:pt x="776968" y="253405"/>
                  </a:lnTo>
                  <a:lnTo>
                    <a:pt x="738410" y="277976"/>
                  </a:lnTo>
                  <a:lnTo>
                    <a:pt x="700600" y="303541"/>
                  </a:lnTo>
                  <a:lnTo>
                    <a:pt x="663557" y="330081"/>
                  </a:lnTo>
                  <a:lnTo>
                    <a:pt x="627301" y="357575"/>
                  </a:lnTo>
                  <a:lnTo>
                    <a:pt x="591851" y="386006"/>
                  </a:lnTo>
                  <a:lnTo>
                    <a:pt x="557228" y="415354"/>
                  </a:lnTo>
                  <a:lnTo>
                    <a:pt x="523450" y="445601"/>
                  </a:lnTo>
                  <a:lnTo>
                    <a:pt x="490537" y="476726"/>
                  </a:lnTo>
                  <a:lnTo>
                    <a:pt x="458509" y="508711"/>
                  </a:lnTo>
                  <a:lnTo>
                    <a:pt x="427386" y="541537"/>
                  </a:lnTo>
                  <a:lnTo>
                    <a:pt x="397187" y="575185"/>
                  </a:lnTo>
                  <a:lnTo>
                    <a:pt x="367932" y="609635"/>
                  </a:lnTo>
                  <a:lnTo>
                    <a:pt x="339641" y="644869"/>
                  </a:lnTo>
                  <a:lnTo>
                    <a:pt x="312332" y="680868"/>
                  </a:lnTo>
                  <a:lnTo>
                    <a:pt x="286026" y="717612"/>
                  </a:lnTo>
                  <a:lnTo>
                    <a:pt x="260743" y="755082"/>
                  </a:lnTo>
                  <a:lnTo>
                    <a:pt x="236501" y="793259"/>
                  </a:lnTo>
                  <a:lnTo>
                    <a:pt x="213322" y="832125"/>
                  </a:lnTo>
                  <a:lnTo>
                    <a:pt x="191223" y="871660"/>
                  </a:lnTo>
                  <a:lnTo>
                    <a:pt x="170225" y="911845"/>
                  </a:lnTo>
                  <a:lnTo>
                    <a:pt x="150348" y="952660"/>
                  </a:lnTo>
                  <a:lnTo>
                    <a:pt x="131611" y="994088"/>
                  </a:lnTo>
                  <a:lnTo>
                    <a:pt x="114034" y="1036108"/>
                  </a:lnTo>
                  <a:lnTo>
                    <a:pt x="97636" y="1078702"/>
                  </a:lnTo>
                  <a:lnTo>
                    <a:pt x="82437" y="1121851"/>
                  </a:lnTo>
                  <a:lnTo>
                    <a:pt x="68457" y="1165535"/>
                  </a:lnTo>
                  <a:lnTo>
                    <a:pt x="55715" y="1209736"/>
                  </a:lnTo>
                  <a:lnTo>
                    <a:pt x="44231" y="1254434"/>
                  </a:lnTo>
                  <a:lnTo>
                    <a:pt x="34025" y="1299610"/>
                  </a:lnTo>
                  <a:lnTo>
                    <a:pt x="25115" y="1345245"/>
                  </a:lnTo>
                  <a:lnTo>
                    <a:pt x="17523" y="1391321"/>
                  </a:lnTo>
                  <a:lnTo>
                    <a:pt x="11267" y="1437817"/>
                  </a:lnTo>
                  <a:lnTo>
                    <a:pt x="6367" y="1484716"/>
                  </a:lnTo>
                  <a:lnTo>
                    <a:pt x="2842" y="1531997"/>
                  </a:lnTo>
                  <a:lnTo>
                    <a:pt x="714" y="1579642"/>
                  </a:lnTo>
                  <a:lnTo>
                    <a:pt x="0" y="1627632"/>
                  </a:lnTo>
                  <a:lnTo>
                    <a:pt x="714" y="1675621"/>
                  </a:lnTo>
                  <a:lnTo>
                    <a:pt x="2842" y="1723266"/>
                  </a:lnTo>
                  <a:lnTo>
                    <a:pt x="6367" y="1770547"/>
                  </a:lnTo>
                  <a:lnTo>
                    <a:pt x="11267" y="1817446"/>
                  </a:lnTo>
                  <a:lnTo>
                    <a:pt x="17523" y="1863942"/>
                  </a:lnTo>
                  <a:lnTo>
                    <a:pt x="25115" y="1910018"/>
                  </a:lnTo>
                  <a:lnTo>
                    <a:pt x="34025" y="1955653"/>
                  </a:lnTo>
                  <a:lnTo>
                    <a:pt x="44231" y="2000829"/>
                  </a:lnTo>
                  <a:lnTo>
                    <a:pt x="55715" y="2045527"/>
                  </a:lnTo>
                  <a:lnTo>
                    <a:pt x="68457" y="2089728"/>
                  </a:lnTo>
                  <a:lnTo>
                    <a:pt x="82437" y="2133412"/>
                  </a:lnTo>
                  <a:lnTo>
                    <a:pt x="97636" y="2176561"/>
                  </a:lnTo>
                  <a:lnTo>
                    <a:pt x="114034" y="2219155"/>
                  </a:lnTo>
                  <a:lnTo>
                    <a:pt x="131611" y="2261175"/>
                  </a:lnTo>
                  <a:lnTo>
                    <a:pt x="150348" y="2302603"/>
                  </a:lnTo>
                  <a:lnTo>
                    <a:pt x="170225" y="2343418"/>
                  </a:lnTo>
                  <a:lnTo>
                    <a:pt x="191223" y="2383603"/>
                  </a:lnTo>
                  <a:lnTo>
                    <a:pt x="213322" y="2423138"/>
                  </a:lnTo>
                  <a:lnTo>
                    <a:pt x="236501" y="2462004"/>
                  </a:lnTo>
                  <a:lnTo>
                    <a:pt x="260743" y="2500181"/>
                  </a:lnTo>
                  <a:lnTo>
                    <a:pt x="286026" y="2537651"/>
                  </a:lnTo>
                  <a:lnTo>
                    <a:pt x="312332" y="2574395"/>
                  </a:lnTo>
                  <a:lnTo>
                    <a:pt x="339641" y="2610394"/>
                  </a:lnTo>
                  <a:lnTo>
                    <a:pt x="367932" y="2645628"/>
                  </a:lnTo>
                  <a:lnTo>
                    <a:pt x="397187" y="2680078"/>
                  </a:lnTo>
                  <a:lnTo>
                    <a:pt x="427386" y="2713726"/>
                  </a:lnTo>
                  <a:lnTo>
                    <a:pt x="458509" y="2746552"/>
                  </a:lnTo>
                  <a:lnTo>
                    <a:pt x="490537" y="2778537"/>
                  </a:lnTo>
                  <a:lnTo>
                    <a:pt x="523450" y="2809662"/>
                  </a:lnTo>
                  <a:lnTo>
                    <a:pt x="557228" y="2839909"/>
                  </a:lnTo>
                  <a:lnTo>
                    <a:pt x="591851" y="2869257"/>
                  </a:lnTo>
                  <a:lnTo>
                    <a:pt x="627301" y="2897688"/>
                  </a:lnTo>
                  <a:lnTo>
                    <a:pt x="663557" y="2925182"/>
                  </a:lnTo>
                  <a:lnTo>
                    <a:pt x="700600" y="2951722"/>
                  </a:lnTo>
                  <a:lnTo>
                    <a:pt x="738410" y="2977287"/>
                  </a:lnTo>
                  <a:lnTo>
                    <a:pt x="776968" y="3001858"/>
                  </a:lnTo>
                  <a:lnTo>
                    <a:pt x="816253" y="3025417"/>
                  </a:lnTo>
                  <a:lnTo>
                    <a:pt x="856247" y="3047944"/>
                  </a:lnTo>
                  <a:lnTo>
                    <a:pt x="896930" y="3069421"/>
                  </a:lnTo>
                  <a:lnTo>
                    <a:pt x="938281" y="3089827"/>
                  </a:lnTo>
                  <a:lnTo>
                    <a:pt x="980282" y="3109145"/>
                  </a:lnTo>
                  <a:lnTo>
                    <a:pt x="1022913" y="3127355"/>
                  </a:lnTo>
                  <a:lnTo>
                    <a:pt x="1066154" y="3144437"/>
                  </a:lnTo>
                  <a:lnTo>
                    <a:pt x="1109985" y="3160374"/>
                  </a:lnTo>
                  <a:lnTo>
                    <a:pt x="1154387" y="3175145"/>
                  </a:lnTo>
                  <a:lnTo>
                    <a:pt x="1199341" y="3188732"/>
                  </a:lnTo>
                  <a:lnTo>
                    <a:pt x="1244826" y="3201115"/>
                  </a:lnTo>
                  <a:lnTo>
                    <a:pt x="1290823" y="3212276"/>
                  </a:lnTo>
                  <a:lnTo>
                    <a:pt x="1337312" y="3222195"/>
                  </a:lnTo>
                  <a:lnTo>
                    <a:pt x="1384275" y="3230854"/>
                  </a:lnTo>
                  <a:lnTo>
                    <a:pt x="1431690" y="3238233"/>
                  </a:lnTo>
                  <a:lnTo>
                    <a:pt x="1479539" y="3244313"/>
                  </a:lnTo>
                  <a:lnTo>
                    <a:pt x="1527801" y="3249075"/>
                  </a:lnTo>
                  <a:lnTo>
                    <a:pt x="1576458" y="3252500"/>
                  </a:lnTo>
                  <a:lnTo>
                    <a:pt x="1625489" y="3254570"/>
                  </a:lnTo>
                  <a:lnTo>
                    <a:pt x="1674876" y="3255264"/>
                  </a:lnTo>
                  <a:lnTo>
                    <a:pt x="1724262" y="3254570"/>
                  </a:lnTo>
                  <a:lnTo>
                    <a:pt x="1773293" y="3252500"/>
                  </a:lnTo>
                  <a:lnTo>
                    <a:pt x="1821950" y="3249075"/>
                  </a:lnTo>
                  <a:lnTo>
                    <a:pt x="1870212" y="3244313"/>
                  </a:lnTo>
                  <a:lnTo>
                    <a:pt x="1918061" y="3238233"/>
                  </a:lnTo>
                  <a:lnTo>
                    <a:pt x="1965476" y="3230854"/>
                  </a:lnTo>
                  <a:lnTo>
                    <a:pt x="2012439" y="3222195"/>
                  </a:lnTo>
                  <a:lnTo>
                    <a:pt x="2058928" y="3212276"/>
                  </a:lnTo>
                  <a:lnTo>
                    <a:pt x="2104925" y="3201115"/>
                  </a:lnTo>
                  <a:lnTo>
                    <a:pt x="2150410" y="3188732"/>
                  </a:lnTo>
                  <a:lnTo>
                    <a:pt x="2195364" y="3175145"/>
                  </a:lnTo>
                  <a:lnTo>
                    <a:pt x="2239766" y="3160374"/>
                  </a:lnTo>
                  <a:lnTo>
                    <a:pt x="2283597" y="3144437"/>
                  </a:lnTo>
                  <a:lnTo>
                    <a:pt x="2326838" y="3127355"/>
                  </a:lnTo>
                  <a:lnTo>
                    <a:pt x="2369469" y="3109145"/>
                  </a:lnTo>
                  <a:lnTo>
                    <a:pt x="2411470" y="3089827"/>
                  </a:lnTo>
                  <a:lnTo>
                    <a:pt x="2452821" y="3069421"/>
                  </a:lnTo>
                  <a:lnTo>
                    <a:pt x="2493504" y="3047944"/>
                  </a:lnTo>
                  <a:lnTo>
                    <a:pt x="2533498" y="3025417"/>
                  </a:lnTo>
                  <a:lnTo>
                    <a:pt x="2572783" y="3001858"/>
                  </a:lnTo>
                  <a:lnTo>
                    <a:pt x="2611341" y="2977287"/>
                  </a:lnTo>
                  <a:lnTo>
                    <a:pt x="2649151" y="2951722"/>
                  </a:lnTo>
                  <a:lnTo>
                    <a:pt x="2686194" y="2925182"/>
                  </a:lnTo>
                  <a:lnTo>
                    <a:pt x="2722450" y="2897688"/>
                  </a:lnTo>
                  <a:lnTo>
                    <a:pt x="2757900" y="2869257"/>
                  </a:lnTo>
                  <a:lnTo>
                    <a:pt x="2792523" y="2839909"/>
                  </a:lnTo>
                  <a:lnTo>
                    <a:pt x="2826301" y="2809662"/>
                  </a:lnTo>
                  <a:lnTo>
                    <a:pt x="2859214" y="2778537"/>
                  </a:lnTo>
                  <a:lnTo>
                    <a:pt x="2891242" y="2746552"/>
                  </a:lnTo>
                  <a:lnTo>
                    <a:pt x="2922365" y="2713726"/>
                  </a:lnTo>
                  <a:lnTo>
                    <a:pt x="2952564" y="2680078"/>
                  </a:lnTo>
                  <a:lnTo>
                    <a:pt x="2981819" y="2645628"/>
                  </a:lnTo>
                  <a:lnTo>
                    <a:pt x="3010110" y="2610394"/>
                  </a:lnTo>
                  <a:lnTo>
                    <a:pt x="3037419" y="2574395"/>
                  </a:lnTo>
                  <a:lnTo>
                    <a:pt x="3063725" y="2537651"/>
                  </a:lnTo>
                  <a:lnTo>
                    <a:pt x="3089008" y="2500181"/>
                  </a:lnTo>
                  <a:lnTo>
                    <a:pt x="3113250" y="2462004"/>
                  </a:lnTo>
                  <a:lnTo>
                    <a:pt x="3136429" y="2423138"/>
                  </a:lnTo>
                  <a:lnTo>
                    <a:pt x="3158528" y="2383603"/>
                  </a:lnTo>
                  <a:lnTo>
                    <a:pt x="3179526" y="2343418"/>
                  </a:lnTo>
                  <a:lnTo>
                    <a:pt x="3199403" y="2302603"/>
                  </a:lnTo>
                  <a:lnTo>
                    <a:pt x="3218140" y="2261175"/>
                  </a:lnTo>
                  <a:lnTo>
                    <a:pt x="3235717" y="2219155"/>
                  </a:lnTo>
                  <a:lnTo>
                    <a:pt x="3252115" y="2176561"/>
                  </a:lnTo>
                  <a:lnTo>
                    <a:pt x="3267314" y="2133412"/>
                  </a:lnTo>
                  <a:lnTo>
                    <a:pt x="3281294" y="2089728"/>
                  </a:lnTo>
                  <a:lnTo>
                    <a:pt x="3294036" y="2045527"/>
                  </a:lnTo>
                  <a:lnTo>
                    <a:pt x="3305520" y="2000829"/>
                  </a:lnTo>
                  <a:lnTo>
                    <a:pt x="3315726" y="1955653"/>
                  </a:lnTo>
                  <a:lnTo>
                    <a:pt x="3324636" y="1910018"/>
                  </a:lnTo>
                  <a:lnTo>
                    <a:pt x="3332228" y="1863942"/>
                  </a:lnTo>
                  <a:lnTo>
                    <a:pt x="3338484" y="1817446"/>
                  </a:lnTo>
                  <a:lnTo>
                    <a:pt x="3343384" y="1770547"/>
                  </a:lnTo>
                  <a:lnTo>
                    <a:pt x="3346909" y="1723266"/>
                  </a:lnTo>
                  <a:lnTo>
                    <a:pt x="3349037" y="1675621"/>
                  </a:lnTo>
                  <a:lnTo>
                    <a:pt x="3349752" y="1627632"/>
                  </a:lnTo>
                  <a:lnTo>
                    <a:pt x="3349037" y="1579642"/>
                  </a:lnTo>
                  <a:lnTo>
                    <a:pt x="3346909" y="1531997"/>
                  </a:lnTo>
                  <a:lnTo>
                    <a:pt x="3343384" y="1484716"/>
                  </a:lnTo>
                  <a:lnTo>
                    <a:pt x="3338484" y="1437817"/>
                  </a:lnTo>
                  <a:lnTo>
                    <a:pt x="3332228" y="1391321"/>
                  </a:lnTo>
                  <a:lnTo>
                    <a:pt x="3324636" y="1345245"/>
                  </a:lnTo>
                  <a:lnTo>
                    <a:pt x="3315726" y="1299610"/>
                  </a:lnTo>
                  <a:lnTo>
                    <a:pt x="3305520" y="1254434"/>
                  </a:lnTo>
                  <a:lnTo>
                    <a:pt x="3294036" y="1209736"/>
                  </a:lnTo>
                  <a:lnTo>
                    <a:pt x="3281294" y="1165535"/>
                  </a:lnTo>
                  <a:lnTo>
                    <a:pt x="3267314" y="1121851"/>
                  </a:lnTo>
                  <a:lnTo>
                    <a:pt x="3252115" y="1078702"/>
                  </a:lnTo>
                  <a:lnTo>
                    <a:pt x="3235717" y="1036108"/>
                  </a:lnTo>
                  <a:lnTo>
                    <a:pt x="3218140" y="994088"/>
                  </a:lnTo>
                  <a:lnTo>
                    <a:pt x="3199403" y="952660"/>
                  </a:lnTo>
                  <a:lnTo>
                    <a:pt x="3179526" y="911845"/>
                  </a:lnTo>
                  <a:lnTo>
                    <a:pt x="3158528" y="871660"/>
                  </a:lnTo>
                  <a:lnTo>
                    <a:pt x="3136429" y="832125"/>
                  </a:lnTo>
                  <a:lnTo>
                    <a:pt x="3113250" y="793259"/>
                  </a:lnTo>
                  <a:lnTo>
                    <a:pt x="3089008" y="755082"/>
                  </a:lnTo>
                  <a:lnTo>
                    <a:pt x="3063725" y="717612"/>
                  </a:lnTo>
                  <a:lnTo>
                    <a:pt x="3037419" y="680868"/>
                  </a:lnTo>
                  <a:lnTo>
                    <a:pt x="3010110" y="644869"/>
                  </a:lnTo>
                  <a:lnTo>
                    <a:pt x="2981819" y="609635"/>
                  </a:lnTo>
                  <a:lnTo>
                    <a:pt x="2952564" y="575185"/>
                  </a:lnTo>
                  <a:lnTo>
                    <a:pt x="2922365" y="541537"/>
                  </a:lnTo>
                  <a:lnTo>
                    <a:pt x="2891242" y="508711"/>
                  </a:lnTo>
                  <a:lnTo>
                    <a:pt x="2859214" y="476726"/>
                  </a:lnTo>
                  <a:lnTo>
                    <a:pt x="2826301" y="445601"/>
                  </a:lnTo>
                  <a:lnTo>
                    <a:pt x="2792523" y="415354"/>
                  </a:lnTo>
                  <a:lnTo>
                    <a:pt x="2757900" y="386006"/>
                  </a:lnTo>
                  <a:lnTo>
                    <a:pt x="2722450" y="357575"/>
                  </a:lnTo>
                  <a:lnTo>
                    <a:pt x="2686194" y="330081"/>
                  </a:lnTo>
                  <a:lnTo>
                    <a:pt x="2649151" y="303541"/>
                  </a:lnTo>
                  <a:lnTo>
                    <a:pt x="2611341" y="277976"/>
                  </a:lnTo>
                  <a:lnTo>
                    <a:pt x="2572783" y="253405"/>
                  </a:lnTo>
                  <a:lnTo>
                    <a:pt x="2533498" y="229846"/>
                  </a:lnTo>
                  <a:lnTo>
                    <a:pt x="2493504" y="207319"/>
                  </a:lnTo>
                  <a:lnTo>
                    <a:pt x="2452821" y="185842"/>
                  </a:lnTo>
                  <a:lnTo>
                    <a:pt x="2411470" y="165436"/>
                  </a:lnTo>
                  <a:lnTo>
                    <a:pt x="2369469" y="146118"/>
                  </a:lnTo>
                  <a:lnTo>
                    <a:pt x="2326838" y="127908"/>
                  </a:lnTo>
                  <a:lnTo>
                    <a:pt x="2283597" y="110826"/>
                  </a:lnTo>
                  <a:lnTo>
                    <a:pt x="2239766" y="94889"/>
                  </a:lnTo>
                  <a:lnTo>
                    <a:pt x="2195364" y="80118"/>
                  </a:lnTo>
                  <a:lnTo>
                    <a:pt x="2150410" y="66531"/>
                  </a:lnTo>
                  <a:lnTo>
                    <a:pt x="2104925" y="54148"/>
                  </a:lnTo>
                  <a:lnTo>
                    <a:pt x="2058928" y="42987"/>
                  </a:lnTo>
                  <a:lnTo>
                    <a:pt x="2012439" y="33068"/>
                  </a:lnTo>
                  <a:lnTo>
                    <a:pt x="1965476" y="24409"/>
                  </a:lnTo>
                  <a:lnTo>
                    <a:pt x="1918061" y="17030"/>
                  </a:lnTo>
                  <a:lnTo>
                    <a:pt x="1870212" y="10950"/>
                  </a:lnTo>
                  <a:lnTo>
                    <a:pt x="1821950" y="6188"/>
                  </a:lnTo>
                  <a:lnTo>
                    <a:pt x="1773293" y="2763"/>
                  </a:lnTo>
                  <a:lnTo>
                    <a:pt x="1724262" y="693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73"/>
            <p:cNvSpPr/>
            <p:nvPr/>
          </p:nvSpPr>
          <p:spPr>
            <a:xfrm>
              <a:off x="8324088" y="1898903"/>
              <a:ext cx="3350260" cy="3255645"/>
            </a:xfrm>
            <a:custGeom>
              <a:avLst/>
              <a:gdLst/>
              <a:ahLst/>
              <a:cxnLst/>
              <a:rect l="l" t="t" r="r" b="b"/>
              <a:pathLst>
                <a:path w="3350259" h="3255645" extrusionOk="0">
                  <a:moveTo>
                    <a:pt x="0" y="1627632"/>
                  </a:moveTo>
                  <a:lnTo>
                    <a:pt x="714" y="1579642"/>
                  </a:lnTo>
                  <a:lnTo>
                    <a:pt x="2842" y="1531997"/>
                  </a:lnTo>
                  <a:lnTo>
                    <a:pt x="6367" y="1484716"/>
                  </a:lnTo>
                  <a:lnTo>
                    <a:pt x="11267" y="1437817"/>
                  </a:lnTo>
                  <a:lnTo>
                    <a:pt x="17523" y="1391321"/>
                  </a:lnTo>
                  <a:lnTo>
                    <a:pt x="25115" y="1345245"/>
                  </a:lnTo>
                  <a:lnTo>
                    <a:pt x="34025" y="1299610"/>
                  </a:lnTo>
                  <a:lnTo>
                    <a:pt x="44231" y="1254434"/>
                  </a:lnTo>
                  <a:lnTo>
                    <a:pt x="55715" y="1209736"/>
                  </a:lnTo>
                  <a:lnTo>
                    <a:pt x="68457" y="1165535"/>
                  </a:lnTo>
                  <a:lnTo>
                    <a:pt x="82437" y="1121851"/>
                  </a:lnTo>
                  <a:lnTo>
                    <a:pt x="97636" y="1078702"/>
                  </a:lnTo>
                  <a:lnTo>
                    <a:pt x="114034" y="1036108"/>
                  </a:lnTo>
                  <a:lnTo>
                    <a:pt x="131611" y="994088"/>
                  </a:lnTo>
                  <a:lnTo>
                    <a:pt x="150348" y="952660"/>
                  </a:lnTo>
                  <a:lnTo>
                    <a:pt x="170225" y="911845"/>
                  </a:lnTo>
                  <a:lnTo>
                    <a:pt x="191223" y="871660"/>
                  </a:lnTo>
                  <a:lnTo>
                    <a:pt x="213322" y="832125"/>
                  </a:lnTo>
                  <a:lnTo>
                    <a:pt x="236501" y="793259"/>
                  </a:lnTo>
                  <a:lnTo>
                    <a:pt x="260743" y="755082"/>
                  </a:lnTo>
                  <a:lnTo>
                    <a:pt x="286026" y="717612"/>
                  </a:lnTo>
                  <a:lnTo>
                    <a:pt x="312332" y="680868"/>
                  </a:lnTo>
                  <a:lnTo>
                    <a:pt x="339641" y="644869"/>
                  </a:lnTo>
                  <a:lnTo>
                    <a:pt x="367932" y="609635"/>
                  </a:lnTo>
                  <a:lnTo>
                    <a:pt x="397187" y="575185"/>
                  </a:lnTo>
                  <a:lnTo>
                    <a:pt x="427386" y="541537"/>
                  </a:lnTo>
                  <a:lnTo>
                    <a:pt x="458509" y="508711"/>
                  </a:lnTo>
                  <a:lnTo>
                    <a:pt x="490537" y="476726"/>
                  </a:lnTo>
                  <a:lnTo>
                    <a:pt x="523450" y="445601"/>
                  </a:lnTo>
                  <a:lnTo>
                    <a:pt x="557228" y="415354"/>
                  </a:lnTo>
                  <a:lnTo>
                    <a:pt x="591851" y="386006"/>
                  </a:lnTo>
                  <a:lnTo>
                    <a:pt x="627301" y="357575"/>
                  </a:lnTo>
                  <a:lnTo>
                    <a:pt x="663557" y="330081"/>
                  </a:lnTo>
                  <a:lnTo>
                    <a:pt x="700600" y="303541"/>
                  </a:lnTo>
                  <a:lnTo>
                    <a:pt x="738410" y="277976"/>
                  </a:lnTo>
                  <a:lnTo>
                    <a:pt x="776968" y="253405"/>
                  </a:lnTo>
                  <a:lnTo>
                    <a:pt x="816253" y="229846"/>
                  </a:lnTo>
                  <a:lnTo>
                    <a:pt x="856247" y="207319"/>
                  </a:lnTo>
                  <a:lnTo>
                    <a:pt x="896930" y="185842"/>
                  </a:lnTo>
                  <a:lnTo>
                    <a:pt x="938281" y="165436"/>
                  </a:lnTo>
                  <a:lnTo>
                    <a:pt x="980282" y="146118"/>
                  </a:lnTo>
                  <a:lnTo>
                    <a:pt x="1022913" y="127908"/>
                  </a:lnTo>
                  <a:lnTo>
                    <a:pt x="1066154" y="110826"/>
                  </a:lnTo>
                  <a:lnTo>
                    <a:pt x="1109985" y="94889"/>
                  </a:lnTo>
                  <a:lnTo>
                    <a:pt x="1154387" y="80118"/>
                  </a:lnTo>
                  <a:lnTo>
                    <a:pt x="1199341" y="66531"/>
                  </a:lnTo>
                  <a:lnTo>
                    <a:pt x="1244826" y="54148"/>
                  </a:lnTo>
                  <a:lnTo>
                    <a:pt x="1290823" y="42987"/>
                  </a:lnTo>
                  <a:lnTo>
                    <a:pt x="1337312" y="33068"/>
                  </a:lnTo>
                  <a:lnTo>
                    <a:pt x="1384275" y="24409"/>
                  </a:lnTo>
                  <a:lnTo>
                    <a:pt x="1431690" y="17030"/>
                  </a:lnTo>
                  <a:lnTo>
                    <a:pt x="1479539" y="10950"/>
                  </a:lnTo>
                  <a:lnTo>
                    <a:pt x="1527801" y="6188"/>
                  </a:lnTo>
                  <a:lnTo>
                    <a:pt x="1576458" y="2763"/>
                  </a:lnTo>
                  <a:lnTo>
                    <a:pt x="1625489" y="693"/>
                  </a:lnTo>
                  <a:lnTo>
                    <a:pt x="1674876" y="0"/>
                  </a:lnTo>
                  <a:lnTo>
                    <a:pt x="1724262" y="693"/>
                  </a:lnTo>
                  <a:lnTo>
                    <a:pt x="1773293" y="2763"/>
                  </a:lnTo>
                  <a:lnTo>
                    <a:pt x="1821950" y="6188"/>
                  </a:lnTo>
                  <a:lnTo>
                    <a:pt x="1870212" y="10950"/>
                  </a:lnTo>
                  <a:lnTo>
                    <a:pt x="1918061" y="17030"/>
                  </a:lnTo>
                  <a:lnTo>
                    <a:pt x="1965476" y="24409"/>
                  </a:lnTo>
                  <a:lnTo>
                    <a:pt x="2012439" y="33068"/>
                  </a:lnTo>
                  <a:lnTo>
                    <a:pt x="2058928" y="42987"/>
                  </a:lnTo>
                  <a:lnTo>
                    <a:pt x="2104925" y="54148"/>
                  </a:lnTo>
                  <a:lnTo>
                    <a:pt x="2150410" y="66531"/>
                  </a:lnTo>
                  <a:lnTo>
                    <a:pt x="2195364" y="80118"/>
                  </a:lnTo>
                  <a:lnTo>
                    <a:pt x="2239766" y="94889"/>
                  </a:lnTo>
                  <a:lnTo>
                    <a:pt x="2283597" y="110826"/>
                  </a:lnTo>
                  <a:lnTo>
                    <a:pt x="2326838" y="127908"/>
                  </a:lnTo>
                  <a:lnTo>
                    <a:pt x="2369469" y="146118"/>
                  </a:lnTo>
                  <a:lnTo>
                    <a:pt x="2411470" y="165436"/>
                  </a:lnTo>
                  <a:lnTo>
                    <a:pt x="2452821" y="185842"/>
                  </a:lnTo>
                  <a:lnTo>
                    <a:pt x="2493504" y="207319"/>
                  </a:lnTo>
                  <a:lnTo>
                    <a:pt x="2533498" y="229846"/>
                  </a:lnTo>
                  <a:lnTo>
                    <a:pt x="2572783" y="253405"/>
                  </a:lnTo>
                  <a:lnTo>
                    <a:pt x="2611341" y="277976"/>
                  </a:lnTo>
                  <a:lnTo>
                    <a:pt x="2649151" y="303541"/>
                  </a:lnTo>
                  <a:lnTo>
                    <a:pt x="2686194" y="330081"/>
                  </a:lnTo>
                  <a:lnTo>
                    <a:pt x="2722450" y="357575"/>
                  </a:lnTo>
                  <a:lnTo>
                    <a:pt x="2757900" y="386006"/>
                  </a:lnTo>
                  <a:lnTo>
                    <a:pt x="2792523" y="415354"/>
                  </a:lnTo>
                  <a:lnTo>
                    <a:pt x="2826301" y="445601"/>
                  </a:lnTo>
                  <a:lnTo>
                    <a:pt x="2859214" y="476726"/>
                  </a:lnTo>
                  <a:lnTo>
                    <a:pt x="2891242" y="508711"/>
                  </a:lnTo>
                  <a:lnTo>
                    <a:pt x="2922365" y="541537"/>
                  </a:lnTo>
                  <a:lnTo>
                    <a:pt x="2952564" y="575185"/>
                  </a:lnTo>
                  <a:lnTo>
                    <a:pt x="2981819" y="609635"/>
                  </a:lnTo>
                  <a:lnTo>
                    <a:pt x="3010110" y="644869"/>
                  </a:lnTo>
                  <a:lnTo>
                    <a:pt x="3037419" y="680868"/>
                  </a:lnTo>
                  <a:lnTo>
                    <a:pt x="3063725" y="717612"/>
                  </a:lnTo>
                  <a:lnTo>
                    <a:pt x="3089008" y="755082"/>
                  </a:lnTo>
                  <a:lnTo>
                    <a:pt x="3113250" y="793259"/>
                  </a:lnTo>
                  <a:lnTo>
                    <a:pt x="3136429" y="832125"/>
                  </a:lnTo>
                  <a:lnTo>
                    <a:pt x="3158528" y="871660"/>
                  </a:lnTo>
                  <a:lnTo>
                    <a:pt x="3179526" y="911845"/>
                  </a:lnTo>
                  <a:lnTo>
                    <a:pt x="3199403" y="952660"/>
                  </a:lnTo>
                  <a:lnTo>
                    <a:pt x="3218140" y="994088"/>
                  </a:lnTo>
                  <a:lnTo>
                    <a:pt x="3235717" y="1036108"/>
                  </a:lnTo>
                  <a:lnTo>
                    <a:pt x="3252115" y="1078702"/>
                  </a:lnTo>
                  <a:lnTo>
                    <a:pt x="3267314" y="1121851"/>
                  </a:lnTo>
                  <a:lnTo>
                    <a:pt x="3281294" y="1165535"/>
                  </a:lnTo>
                  <a:lnTo>
                    <a:pt x="3294036" y="1209736"/>
                  </a:lnTo>
                  <a:lnTo>
                    <a:pt x="3305520" y="1254434"/>
                  </a:lnTo>
                  <a:lnTo>
                    <a:pt x="3315726" y="1299610"/>
                  </a:lnTo>
                  <a:lnTo>
                    <a:pt x="3324636" y="1345245"/>
                  </a:lnTo>
                  <a:lnTo>
                    <a:pt x="3332228" y="1391321"/>
                  </a:lnTo>
                  <a:lnTo>
                    <a:pt x="3338484" y="1437817"/>
                  </a:lnTo>
                  <a:lnTo>
                    <a:pt x="3343384" y="1484716"/>
                  </a:lnTo>
                  <a:lnTo>
                    <a:pt x="3346909" y="1531997"/>
                  </a:lnTo>
                  <a:lnTo>
                    <a:pt x="3349037" y="1579642"/>
                  </a:lnTo>
                  <a:lnTo>
                    <a:pt x="3349752" y="1627632"/>
                  </a:lnTo>
                  <a:lnTo>
                    <a:pt x="3349037" y="1675621"/>
                  </a:lnTo>
                  <a:lnTo>
                    <a:pt x="3346909" y="1723266"/>
                  </a:lnTo>
                  <a:lnTo>
                    <a:pt x="3343384" y="1770547"/>
                  </a:lnTo>
                  <a:lnTo>
                    <a:pt x="3338484" y="1817446"/>
                  </a:lnTo>
                  <a:lnTo>
                    <a:pt x="3332228" y="1863942"/>
                  </a:lnTo>
                  <a:lnTo>
                    <a:pt x="3324636" y="1910018"/>
                  </a:lnTo>
                  <a:lnTo>
                    <a:pt x="3315726" y="1955653"/>
                  </a:lnTo>
                  <a:lnTo>
                    <a:pt x="3305520" y="2000829"/>
                  </a:lnTo>
                  <a:lnTo>
                    <a:pt x="3294036" y="2045527"/>
                  </a:lnTo>
                  <a:lnTo>
                    <a:pt x="3281294" y="2089728"/>
                  </a:lnTo>
                  <a:lnTo>
                    <a:pt x="3267314" y="2133412"/>
                  </a:lnTo>
                  <a:lnTo>
                    <a:pt x="3252115" y="2176561"/>
                  </a:lnTo>
                  <a:lnTo>
                    <a:pt x="3235717" y="2219155"/>
                  </a:lnTo>
                  <a:lnTo>
                    <a:pt x="3218140" y="2261175"/>
                  </a:lnTo>
                  <a:lnTo>
                    <a:pt x="3199403" y="2302603"/>
                  </a:lnTo>
                  <a:lnTo>
                    <a:pt x="3179526" y="2343418"/>
                  </a:lnTo>
                  <a:lnTo>
                    <a:pt x="3158528" y="2383603"/>
                  </a:lnTo>
                  <a:lnTo>
                    <a:pt x="3136429" y="2423138"/>
                  </a:lnTo>
                  <a:lnTo>
                    <a:pt x="3113250" y="2462004"/>
                  </a:lnTo>
                  <a:lnTo>
                    <a:pt x="3089008" y="2500181"/>
                  </a:lnTo>
                  <a:lnTo>
                    <a:pt x="3063725" y="2537651"/>
                  </a:lnTo>
                  <a:lnTo>
                    <a:pt x="3037419" y="2574395"/>
                  </a:lnTo>
                  <a:lnTo>
                    <a:pt x="3010110" y="2610394"/>
                  </a:lnTo>
                  <a:lnTo>
                    <a:pt x="2981819" y="2645628"/>
                  </a:lnTo>
                  <a:lnTo>
                    <a:pt x="2952564" y="2680078"/>
                  </a:lnTo>
                  <a:lnTo>
                    <a:pt x="2922365" y="2713726"/>
                  </a:lnTo>
                  <a:lnTo>
                    <a:pt x="2891242" y="2746552"/>
                  </a:lnTo>
                  <a:lnTo>
                    <a:pt x="2859214" y="2778537"/>
                  </a:lnTo>
                  <a:lnTo>
                    <a:pt x="2826301" y="2809662"/>
                  </a:lnTo>
                  <a:lnTo>
                    <a:pt x="2792523" y="2839909"/>
                  </a:lnTo>
                  <a:lnTo>
                    <a:pt x="2757900" y="2869257"/>
                  </a:lnTo>
                  <a:lnTo>
                    <a:pt x="2722450" y="2897688"/>
                  </a:lnTo>
                  <a:lnTo>
                    <a:pt x="2686194" y="2925182"/>
                  </a:lnTo>
                  <a:lnTo>
                    <a:pt x="2649151" y="2951722"/>
                  </a:lnTo>
                  <a:lnTo>
                    <a:pt x="2611341" y="2977287"/>
                  </a:lnTo>
                  <a:lnTo>
                    <a:pt x="2572783" y="3001858"/>
                  </a:lnTo>
                  <a:lnTo>
                    <a:pt x="2533498" y="3025417"/>
                  </a:lnTo>
                  <a:lnTo>
                    <a:pt x="2493504" y="3047944"/>
                  </a:lnTo>
                  <a:lnTo>
                    <a:pt x="2452821" y="3069421"/>
                  </a:lnTo>
                  <a:lnTo>
                    <a:pt x="2411470" y="3089827"/>
                  </a:lnTo>
                  <a:lnTo>
                    <a:pt x="2369469" y="3109145"/>
                  </a:lnTo>
                  <a:lnTo>
                    <a:pt x="2326838" y="3127355"/>
                  </a:lnTo>
                  <a:lnTo>
                    <a:pt x="2283597" y="3144437"/>
                  </a:lnTo>
                  <a:lnTo>
                    <a:pt x="2239766" y="3160374"/>
                  </a:lnTo>
                  <a:lnTo>
                    <a:pt x="2195364" y="3175145"/>
                  </a:lnTo>
                  <a:lnTo>
                    <a:pt x="2150410" y="3188732"/>
                  </a:lnTo>
                  <a:lnTo>
                    <a:pt x="2104925" y="3201115"/>
                  </a:lnTo>
                  <a:lnTo>
                    <a:pt x="2058928" y="3212276"/>
                  </a:lnTo>
                  <a:lnTo>
                    <a:pt x="2012439" y="3222195"/>
                  </a:lnTo>
                  <a:lnTo>
                    <a:pt x="1965476" y="3230854"/>
                  </a:lnTo>
                  <a:lnTo>
                    <a:pt x="1918061" y="3238233"/>
                  </a:lnTo>
                  <a:lnTo>
                    <a:pt x="1870212" y="3244313"/>
                  </a:lnTo>
                  <a:lnTo>
                    <a:pt x="1821950" y="3249075"/>
                  </a:lnTo>
                  <a:lnTo>
                    <a:pt x="1773293" y="3252500"/>
                  </a:lnTo>
                  <a:lnTo>
                    <a:pt x="1724262" y="3254570"/>
                  </a:lnTo>
                  <a:lnTo>
                    <a:pt x="1674876" y="3255264"/>
                  </a:lnTo>
                  <a:lnTo>
                    <a:pt x="1625489" y="3254570"/>
                  </a:lnTo>
                  <a:lnTo>
                    <a:pt x="1576458" y="3252500"/>
                  </a:lnTo>
                  <a:lnTo>
                    <a:pt x="1527801" y="3249075"/>
                  </a:lnTo>
                  <a:lnTo>
                    <a:pt x="1479539" y="3244313"/>
                  </a:lnTo>
                  <a:lnTo>
                    <a:pt x="1431690" y="3238233"/>
                  </a:lnTo>
                  <a:lnTo>
                    <a:pt x="1384275" y="3230854"/>
                  </a:lnTo>
                  <a:lnTo>
                    <a:pt x="1337312" y="3222195"/>
                  </a:lnTo>
                  <a:lnTo>
                    <a:pt x="1290823" y="3212276"/>
                  </a:lnTo>
                  <a:lnTo>
                    <a:pt x="1244826" y="3201115"/>
                  </a:lnTo>
                  <a:lnTo>
                    <a:pt x="1199341" y="3188732"/>
                  </a:lnTo>
                  <a:lnTo>
                    <a:pt x="1154387" y="3175145"/>
                  </a:lnTo>
                  <a:lnTo>
                    <a:pt x="1109985" y="3160374"/>
                  </a:lnTo>
                  <a:lnTo>
                    <a:pt x="1066154" y="3144437"/>
                  </a:lnTo>
                  <a:lnTo>
                    <a:pt x="1022913" y="3127355"/>
                  </a:lnTo>
                  <a:lnTo>
                    <a:pt x="980282" y="3109145"/>
                  </a:lnTo>
                  <a:lnTo>
                    <a:pt x="938281" y="3089827"/>
                  </a:lnTo>
                  <a:lnTo>
                    <a:pt x="896930" y="3069421"/>
                  </a:lnTo>
                  <a:lnTo>
                    <a:pt x="856247" y="3047944"/>
                  </a:lnTo>
                  <a:lnTo>
                    <a:pt x="816253" y="3025417"/>
                  </a:lnTo>
                  <a:lnTo>
                    <a:pt x="776968" y="3001858"/>
                  </a:lnTo>
                  <a:lnTo>
                    <a:pt x="738410" y="2977287"/>
                  </a:lnTo>
                  <a:lnTo>
                    <a:pt x="700600" y="2951722"/>
                  </a:lnTo>
                  <a:lnTo>
                    <a:pt x="663557" y="2925182"/>
                  </a:lnTo>
                  <a:lnTo>
                    <a:pt x="627301" y="2897688"/>
                  </a:lnTo>
                  <a:lnTo>
                    <a:pt x="591851" y="2869257"/>
                  </a:lnTo>
                  <a:lnTo>
                    <a:pt x="557228" y="2839909"/>
                  </a:lnTo>
                  <a:lnTo>
                    <a:pt x="523450" y="2809662"/>
                  </a:lnTo>
                  <a:lnTo>
                    <a:pt x="490537" y="2778537"/>
                  </a:lnTo>
                  <a:lnTo>
                    <a:pt x="458509" y="2746552"/>
                  </a:lnTo>
                  <a:lnTo>
                    <a:pt x="427386" y="2713726"/>
                  </a:lnTo>
                  <a:lnTo>
                    <a:pt x="397187" y="2680078"/>
                  </a:lnTo>
                  <a:lnTo>
                    <a:pt x="367932" y="2645628"/>
                  </a:lnTo>
                  <a:lnTo>
                    <a:pt x="339641" y="2610394"/>
                  </a:lnTo>
                  <a:lnTo>
                    <a:pt x="312332" y="2574395"/>
                  </a:lnTo>
                  <a:lnTo>
                    <a:pt x="286026" y="2537651"/>
                  </a:lnTo>
                  <a:lnTo>
                    <a:pt x="260743" y="2500181"/>
                  </a:lnTo>
                  <a:lnTo>
                    <a:pt x="236501" y="2462004"/>
                  </a:lnTo>
                  <a:lnTo>
                    <a:pt x="213322" y="2423138"/>
                  </a:lnTo>
                  <a:lnTo>
                    <a:pt x="191223" y="2383603"/>
                  </a:lnTo>
                  <a:lnTo>
                    <a:pt x="170225" y="2343418"/>
                  </a:lnTo>
                  <a:lnTo>
                    <a:pt x="150348" y="2302603"/>
                  </a:lnTo>
                  <a:lnTo>
                    <a:pt x="131611" y="2261175"/>
                  </a:lnTo>
                  <a:lnTo>
                    <a:pt x="114034" y="2219155"/>
                  </a:lnTo>
                  <a:lnTo>
                    <a:pt x="97636" y="2176561"/>
                  </a:lnTo>
                  <a:lnTo>
                    <a:pt x="82437" y="2133412"/>
                  </a:lnTo>
                  <a:lnTo>
                    <a:pt x="68457" y="2089728"/>
                  </a:lnTo>
                  <a:lnTo>
                    <a:pt x="55715" y="2045527"/>
                  </a:lnTo>
                  <a:lnTo>
                    <a:pt x="44231" y="2000829"/>
                  </a:lnTo>
                  <a:lnTo>
                    <a:pt x="34025" y="1955653"/>
                  </a:lnTo>
                  <a:lnTo>
                    <a:pt x="25115" y="1910018"/>
                  </a:lnTo>
                  <a:lnTo>
                    <a:pt x="17523" y="1863942"/>
                  </a:lnTo>
                  <a:lnTo>
                    <a:pt x="11267" y="1817446"/>
                  </a:lnTo>
                  <a:lnTo>
                    <a:pt x="6367" y="1770547"/>
                  </a:lnTo>
                  <a:lnTo>
                    <a:pt x="2842" y="1723266"/>
                  </a:lnTo>
                  <a:lnTo>
                    <a:pt x="714" y="1675621"/>
                  </a:lnTo>
                  <a:lnTo>
                    <a:pt x="0" y="1627632"/>
                  </a:lnTo>
                  <a:close/>
                </a:path>
              </a:pathLst>
            </a:custGeom>
            <a:noFill/>
            <a:ln w="121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6" name="Google Shape;396;p73"/>
          <p:cNvSpPr txBox="1"/>
          <p:nvPr/>
        </p:nvSpPr>
        <p:spPr>
          <a:xfrm>
            <a:off x="6727127" y="1817465"/>
            <a:ext cx="1544479" cy="2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bg" sz="1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Надежден Достъп</a:t>
            </a:r>
            <a:endParaRPr sz="1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73"/>
          <p:cNvSpPr txBox="1"/>
          <p:nvPr/>
        </p:nvSpPr>
        <p:spPr>
          <a:xfrm>
            <a:off x="6691693" y="2276723"/>
            <a:ext cx="1616393" cy="820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bg" sz="1100" b="0" i="0" u="none" strike="noStrike" cap="non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Тестване на системата за</a:t>
            </a: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bg" sz="1100" b="0" i="0" u="none" strike="noStrike" cap="non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управление на спешни</a:t>
            </a: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bg" sz="1100" b="0" i="0" u="none" strike="noStrike" cap="non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случаи, за да осигурим бърз  и надежден достъп при</a:t>
            </a: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bg" sz="1100" b="0" i="0" u="none" strike="noStrike" cap="non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критични моменти.</a:t>
            </a: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8" name="Google Shape;398;p73"/>
          <p:cNvGrpSpPr/>
          <p:nvPr/>
        </p:nvGrpSpPr>
        <p:grpSpPr>
          <a:xfrm>
            <a:off x="3249548" y="2122551"/>
            <a:ext cx="2512695" cy="2442686"/>
            <a:chOff x="4332731" y="2830068"/>
            <a:chExt cx="3350260" cy="3256915"/>
          </a:xfrm>
        </p:grpSpPr>
        <p:sp>
          <p:nvSpPr>
            <p:cNvPr id="399" name="Google Shape;399;p73"/>
            <p:cNvSpPr/>
            <p:nvPr/>
          </p:nvSpPr>
          <p:spPr>
            <a:xfrm>
              <a:off x="4332731" y="2830068"/>
              <a:ext cx="3350260" cy="3256915"/>
            </a:xfrm>
            <a:custGeom>
              <a:avLst/>
              <a:gdLst/>
              <a:ahLst/>
              <a:cxnLst/>
              <a:rect l="l" t="t" r="r" b="b"/>
              <a:pathLst>
                <a:path w="3350259" h="3256915" extrusionOk="0">
                  <a:moveTo>
                    <a:pt x="1674876" y="0"/>
                  </a:moveTo>
                  <a:lnTo>
                    <a:pt x="1626353" y="670"/>
                  </a:lnTo>
                  <a:lnTo>
                    <a:pt x="1578172" y="2668"/>
                  </a:lnTo>
                  <a:lnTo>
                    <a:pt x="1530352" y="5977"/>
                  </a:lnTo>
                  <a:lnTo>
                    <a:pt x="1482912" y="10578"/>
                  </a:lnTo>
                  <a:lnTo>
                    <a:pt x="1435870" y="16453"/>
                  </a:lnTo>
                  <a:lnTo>
                    <a:pt x="1389245" y="23584"/>
                  </a:lnTo>
                  <a:lnTo>
                    <a:pt x="1343055" y="31953"/>
                  </a:lnTo>
                  <a:lnTo>
                    <a:pt x="1297319" y="41541"/>
                  </a:lnTo>
                  <a:lnTo>
                    <a:pt x="1252055" y="52331"/>
                  </a:lnTo>
                  <a:lnTo>
                    <a:pt x="1207283" y="64304"/>
                  </a:lnTo>
                  <a:lnTo>
                    <a:pt x="1163020" y="77443"/>
                  </a:lnTo>
                  <a:lnTo>
                    <a:pt x="1119286" y="91729"/>
                  </a:lnTo>
                  <a:lnTo>
                    <a:pt x="1076099" y="107144"/>
                  </a:lnTo>
                  <a:lnTo>
                    <a:pt x="1033478" y="123671"/>
                  </a:lnTo>
                  <a:lnTo>
                    <a:pt x="991441" y="141290"/>
                  </a:lnTo>
                  <a:lnTo>
                    <a:pt x="950006" y="159984"/>
                  </a:lnTo>
                  <a:lnTo>
                    <a:pt x="909194" y="179735"/>
                  </a:lnTo>
                  <a:lnTo>
                    <a:pt x="869021" y="200524"/>
                  </a:lnTo>
                  <a:lnTo>
                    <a:pt x="829507" y="222334"/>
                  </a:lnTo>
                  <a:lnTo>
                    <a:pt x="790670" y="245146"/>
                  </a:lnTo>
                  <a:lnTo>
                    <a:pt x="752530" y="268943"/>
                  </a:lnTo>
                  <a:lnTo>
                    <a:pt x="715104" y="293706"/>
                  </a:lnTo>
                  <a:lnTo>
                    <a:pt x="678411" y="319417"/>
                  </a:lnTo>
                  <a:lnTo>
                    <a:pt x="642470" y="346057"/>
                  </a:lnTo>
                  <a:lnTo>
                    <a:pt x="607299" y="373610"/>
                  </a:lnTo>
                  <a:lnTo>
                    <a:pt x="572917" y="402057"/>
                  </a:lnTo>
                  <a:lnTo>
                    <a:pt x="539343" y="431379"/>
                  </a:lnTo>
                  <a:lnTo>
                    <a:pt x="506595" y="461558"/>
                  </a:lnTo>
                  <a:lnTo>
                    <a:pt x="474692" y="492577"/>
                  </a:lnTo>
                  <a:lnTo>
                    <a:pt x="443653" y="524417"/>
                  </a:lnTo>
                  <a:lnTo>
                    <a:pt x="413495" y="557061"/>
                  </a:lnTo>
                  <a:lnTo>
                    <a:pt x="384239" y="590490"/>
                  </a:lnTo>
                  <a:lnTo>
                    <a:pt x="355901" y="624685"/>
                  </a:lnTo>
                  <a:lnTo>
                    <a:pt x="328502" y="659630"/>
                  </a:lnTo>
                  <a:lnTo>
                    <a:pt x="302059" y="695305"/>
                  </a:lnTo>
                  <a:lnTo>
                    <a:pt x="276591" y="731693"/>
                  </a:lnTo>
                  <a:lnTo>
                    <a:pt x="252117" y="768775"/>
                  </a:lnTo>
                  <a:lnTo>
                    <a:pt x="228656" y="806534"/>
                  </a:lnTo>
                  <a:lnTo>
                    <a:pt x="206225" y="844951"/>
                  </a:lnTo>
                  <a:lnTo>
                    <a:pt x="184845" y="884009"/>
                  </a:lnTo>
                  <a:lnTo>
                    <a:pt x="164532" y="923688"/>
                  </a:lnTo>
                  <a:lnTo>
                    <a:pt x="145306" y="963972"/>
                  </a:lnTo>
                  <a:lnTo>
                    <a:pt x="127186" y="1004842"/>
                  </a:lnTo>
                  <a:lnTo>
                    <a:pt x="110190" y="1046279"/>
                  </a:lnTo>
                  <a:lnTo>
                    <a:pt x="94336" y="1088266"/>
                  </a:lnTo>
                  <a:lnTo>
                    <a:pt x="79644" y="1130784"/>
                  </a:lnTo>
                  <a:lnTo>
                    <a:pt x="66131" y="1173816"/>
                  </a:lnTo>
                  <a:lnTo>
                    <a:pt x="53818" y="1217344"/>
                  </a:lnTo>
                  <a:lnTo>
                    <a:pt x="42721" y="1261348"/>
                  </a:lnTo>
                  <a:lnTo>
                    <a:pt x="32860" y="1305812"/>
                  </a:lnTo>
                  <a:lnTo>
                    <a:pt x="24254" y="1350717"/>
                  </a:lnTo>
                  <a:lnTo>
                    <a:pt x="16920" y="1396045"/>
                  </a:lnTo>
                  <a:lnTo>
                    <a:pt x="10878" y="1441777"/>
                  </a:lnTo>
                  <a:lnTo>
                    <a:pt x="6147" y="1487897"/>
                  </a:lnTo>
                  <a:lnTo>
                    <a:pt x="2744" y="1534384"/>
                  </a:lnTo>
                  <a:lnTo>
                    <a:pt x="689" y="1581223"/>
                  </a:lnTo>
                  <a:lnTo>
                    <a:pt x="0" y="1628394"/>
                  </a:lnTo>
                  <a:lnTo>
                    <a:pt x="689" y="1675564"/>
                  </a:lnTo>
                  <a:lnTo>
                    <a:pt x="2744" y="1722403"/>
                  </a:lnTo>
                  <a:lnTo>
                    <a:pt x="6147" y="1768890"/>
                  </a:lnTo>
                  <a:lnTo>
                    <a:pt x="10878" y="1815010"/>
                  </a:lnTo>
                  <a:lnTo>
                    <a:pt x="16920" y="1860742"/>
                  </a:lnTo>
                  <a:lnTo>
                    <a:pt x="24254" y="1906070"/>
                  </a:lnTo>
                  <a:lnTo>
                    <a:pt x="32860" y="1950975"/>
                  </a:lnTo>
                  <a:lnTo>
                    <a:pt x="42721" y="1995439"/>
                  </a:lnTo>
                  <a:lnTo>
                    <a:pt x="53818" y="2039443"/>
                  </a:lnTo>
                  <a:lnTo>
                    <a:pt x="66131" y="2082971"/>
                  </a:lnTo>
                  <a:lnTo>
                    <a:pt x="79644" y="2126003"/>
                  </a:lnTo>
                  <a:lnTo>
                    <a:pt x="94336" y="2168521"/>
                  </a:lnTo>
                  <a:lnTo>
                    <a:pt x="110190" y="2210508"/>
                  </a:lnTo>
                  <a:lnTo>
                    <a:pt x="127186" y="2251945"/>
                  </a:lnTo>
                  <a:lnTo>
                    <a:pt x="145306" y="2292815"/>
                  </a:lnTo>
                  <a:lnTo>
                    <a:pt x="164532" y="2333099"/>
                  </a:lnTo>
                  <a:lnTo>
                    <a:pt x="184845" y="2372778"/>
                  </a:lnTo>
                  <a:lnTo>
                    <a:pt x="206225" y="2411836"/>
                  </a:lnTo>
                  <a:lnTo>
                    <a:pt x="228656" y="2450253"/>
                  </a:lnTo>
                  <a:lnTo>
                    <a:pt x="252117" y="2488012"/>
                  </a:lnTo>
                  <a:lnTo>
                    <a:pt x="276591" y="2525094"/>
                  </a:lnTo>
                  <a:lnTo>
                    <a:pt x="302059" y="2561482"/>
                  </a:lnTo>
                  <a:lnTo>
                    <a:pt x="328502" y="2597157"/>
                  </a:lnTo>
                  <a:lnTo>
                    <a:pt x="355901" y="2632102"/>
                  </a:lnTo>
                  <a:lnTo>
                    <a:pt x="384239" y="2666297"/>
                  </a:lnTo>
                  <a:lnTo>
                    <a:pt x="413495" y="2699726"/>
                  </a:lnTo>
                  <a:lnTo>
                    <a:pt x="443653" y="2732370"/>
                  </a:lnTo>
                  <a:lnTo>
                    <a:pt x="474692" y="2764210"/>
                  </a:lnTo>
                  <a:lnTo>
                    <a:pt x="506595" y="2795229"/>
                  </a:lnTo>
                  <a:lnTo>
                    <a:pt x="539343" y="2825408"/>
                  </a:lnTo>
                  <a:lnTo>
                    <a:pt x="572917" y="2854730"/>
                  </a:lnTo>
                  <a:lnTo>
                    <a:pt x="607299" y="2883177"/>
                  </a:lnTo>
                  <a:lnTo>
                    <a:pt x="642470" y="2910730"/>
                  </a:lnTo>
                  <a:lnTo>
                    <a:pt x="678411" y="2937370"/>
                  </a:lnTo>
                  <a:lnTo>
                    <a:pt x="715104" y="2963081"/>
                  </a:lnTo>
                  <a:lnTo>
                    <a:pt x="752530" y="2987844"/>
                  </a:lnTo>
                  <a:lnTo>
                    <a:pt x="790670" y="3011641"/>
                  </a:lnTo>
                  <a:lnTo>
                    <a:pt x="829507" y="3034453"/>
                  </a:lnTo>
                  <a:lnTo>
                    <a:pt x="869021" y="3056263"/>
                  </a:lnTo>
                  <a:lnTo>
                    <a:pt x="909194" y="3077052"/>
                  </a:lnTo>
                  <a:lnTo>
                    <a:pt x="950006" y="3096803"/>
                  </a:lnTo>
                  <a:lnTo>
                    <a:pt x="991441" y="3115497"/>
                  </a:lnTo>
                  <a:lnTo>
                    <a:pt x="1033478" y="3133116"/>
                  </a:lnTo>
                  <a:lnTo>
                    <a:pt x="1076099" y="3149643"/>
                  </a:lnTo>
                  <a:lnTo>
                    <a:pt x="1119286" y="3165058"/>
                  </a:lnTo>
                  <a:lnTo>
                    <a:pt x="1163020" y="3179344"/>
                  </a:lnTo>
                  <a:lnTo>
                    <a:pt x="1207283" y="3192483"/>
                  </a:lnTo>
                  <a:lnTo>
                    <a:pt x="1252055" y="3204456"/>
                  </a:lnTo>
                  <a:lnTo>
                    <a:pt x="1297319" y="3215246"/>
                  </a:lnTo>
                  <a:lnTo>
                    <a:pt x="1343055" y="3224834"/>
                  </a:lnTo>
                  <a:lnTo>
                    <a:pt x="1389245" y="3233203"/>
                  </a:lnTo>
                  <a:lnTo>
                    <a:pt x="1435870" y="3240334"/>
                  </a:lnTo>
                  <a:lnTo>
                    <a:pt x="1482912" y="3246209"/>
                  </a:lnTo>
                  <a:lnTo>
                    <a:pt x="1530352" y="3250810"/>
                  </a:lnTo>
                  <a:lnTo>
                    <a:pt x="1578172" y="3254119"/>
                  </a:lnTo>
                  <a:lnTo>
                    <a:pt x="1626353" y="3256117"/>
                  </a:lnTo>
                  <a:lnTo>
                    <a:pt x="1674876" y="3256788"/>
                  </a:lnTo>
                  <a:lnTo>
                    <a:pt x="1723398" y="3256117"/>
                  </a:lnTo>
                  <a:lnTo>
                    <a:pt x="1771579" y="3254119"/>
                  </a:lnTo>
                  <a:lnTo>
                    <a:pt x="1819399" y="3250810"/>
                  </a:lnTo>
                  <a:lnTo>
                    <a:pt x="1866839" y="3246209"/>
                  </a:lnTo>
                  <a:lnTo>
                    <a:pt x="1913881" y="3240334"/>
                  </a:lnTo>
                  <a:lnTo>
                    <a:pt x="1960506" y="3233203"/>
                  </a:lnTo>
                  <a:lnTo>
                    <a:pt x="2006696" y="3224834"/>
                  </a:lnTo>
                  <a:lnTo>
                    <a:pt x="2052432" y="3215246"/>
                  </a:lnTo>
                  <a:lnTo>
                    <a:pt x="2097696" y="3204456"/>
                  </a:lnTo>
                  <a:lnTo>
                    <a:pt x="2142468" y="3192483"/>
                  </a:lnTo>
                  <a:lnTo>
                    <a:pt x="2186731" y="3179344"/>
                  </a:lnTo>
                  <a:lnTo>
                    <a:pt x="2230465" y="3165058"/>
                  </a:lnTo>
                  <a:lnTo>
                    <a:pt x="2273652" y="3149643"/>
                  </a:lnTo>
                  <a:lnTo>
                    <a:pt x="2316273" y="3133116"/>
                  </a:lnTo>
                  <a:lnTo>
                    <a:pt x="2358310" y="3115497"/>
                  </a:lnTo>
                  <a:lnTo>
                    <a:pt x="2399745" y="3096803"/>
                  </a:lnTo>
                  <a:lnTo>
                    <a:pt x="2440557" y="3077052"/>
                  </a:lnTo>
                  <a:lnTo>
                    <a:pt x="2480730" y="3056263"/>
                  </a:lnTo>
                  <a:lnTo>
                    <a:pt x="2520244" y="3034453"/>
                  </a:lnTo>
                  <a:lnTo>
                    <a:pt x="2559081" y="3011641"/>
                  </a:lnTo>
                  <a:lnTo>
                    <a:pt x="2597221" y="2987844"/>
                  </a:lnTo>
                  <a:lnTo>
                    <a:pt x="2634647" y="2963081"/>
                  </a:lnTo>
                  <a:lnTo>
                    <a:pt x="2671340" y="2937370"/>
                  </a:lnTo>
                  <a:lnTo>
                    <a:pt x="2707281" y="2910730"/>
                  </a:lnTo>
                  <a:lnTo>
                    <a:pt x="2742452" y="2883177"/>
                  </a:lnTo>
                  <a:lnTo>
                    <a:pt x="2776834" y="2854730"/>
                  </a:lnTo>
                  <a:lnTo>
                    <a:pt x="2810408" y="2825408"/>
                  </a:lnTo>
                  <a:lnTo>
                    <a:pt x="2843156" y="2795229"/>
                  </a:lnTo>
                  <a:lnTo>
                    <a:pt x="2875059" y="2764210"/>
                  </a:lnTo>
                  <a:lnTo>
                    <a:pt x="2906098" y="2732370"/>
                  </a:lnTo>
                  <a:lnTo>
                    <a:pt x="2936256" y="2699726"/>
                  </a:lnTo>
                  <a:lnTo>
                    <a:pt x="2965512" y="2666297"/>
                  </a:lnTo>
                  <a:lnTo>
                    <a:pt x="2993850" y="2632102"/>
                  </a:lnTo>
                  <a:lnTo>
                    <a:pt x="3021249" y="2597157"/>
                  </a:lnTo>
                  <a:lnTo>
                    <a:pt x="3047692" y="2561482"/>
                  </a:lnTo>
                  <a:lnTo>
                    <a:pt x="3073160" y="2525094"/>
                  </a:lnTo>
                  <a:lnTo>
                    <a:pt x="3097634" y="2488012"/>
                  </a:lnTo>
                  <a:lnTo>
                    <a:pt x="3121095" y="2450253"/>
                  </a:lnTo>
                  <a:lnTo>
                    <a:pt x="3143526" y="2411836"/>
                  </a:lnTo>
                  <a:lnTo>
                    <a:pt x="3164906" y="2372778"/>
                  </a:lnTo>
                  <a:lnTo>
                    <a:pt x="3185219" y="2333099"/>
                  </a:lnTo>
                  <a:lnTo>
                    <a:pt x="3204445" y="2292815"/>
                  </a:lnTo>
                  <a:lnTo>
                    <a:pt x="3222565" y="2251945"/>
                  </a:lnTo>
                  <a:lnTo>
                    <a:pt x="3239561" y="2210508"/>
                  </a:lnTo>
                  <a:lnTo>
                    <a:pt x="3255415" y="2168521"/>
                  </a:lnTo>
                  <a:lnTo>
                    <a:pt x="3270107" y="2126003"/>
                  </a:lnTo>
                  <a:lnTo>
                    <a:pt x="3283620" y="2082971"/>
                  </a:lnTo>
                  <a:lnTo>
                    <a:pt x="3295933" y="2039443"/>
                  </a:lnTo>
                  <a:lnTo>
                    <a:pt x="3307030" y="1995439"/>
                  </a:lnTo>
                  <a:lnTo>
                    <a:pt x="3316891" y="1950975"/>
                  </a:lnTo>
                  <a:lnTo>
                    <a:pt x="3325497" y="1906070"/>
                  </a:lnTo>
                  <a:lnTo>
                    <a:pt x="3332831" y="1860742"/>
                  </a:lnTo>
                  <a:lnTo>
                    <a:pt x="3338873" y="1815010"/>
                  </a:lnTo>
                  <a:lnTo>
                    <a:pt x="3343604" y="1768890"/>
                  </a:lnTo>
                  <a:lnTo>
                    <a:pt x="3347007" y="1722403"/>
                  </a:lnTo>
                  <a:lnTo>
                    <a:pt x="3349062" y="1675564"/>
                  </a:lnTo>
                  <a:lnTo>
                    <a:pt x="3349751" y="1628394"/>
                  </a:lnTo>
                  <a:lnTo>
                    <a:pt x="3349062" y="1581223"/>
                  </a:lnTo>
                  <a:lnTo>
                    <a:pt x="3347007" y="1534384"/>
                  </a:lnTo>
                  <a:lnTo>
                    <a:pt x="3343604" y="1487897"/>
                  </a:lnTo>
                  <a:lnTo>
                    <a:pt x="3338873" y="1441777"/>
                  </a:lnTo>
                  <a:lnTo>
                    <a:pt x="3332831" y="1396045"/>
                  </a:lnTo>
                  <a:lnTo>
                    <a:pt x="3325497" y="1350717"/>
                  </a:lnTo>
                  <a:lnTo>
                    <a:pt x="3316891" y="1305812"/>
                  </a:lnTo>
                  <a:lnTo>
                    <a:pt x="3307030" y="1261348"/>
                  </a:lnTo>
                  <a:lnTo>
                    <a:pt x="3295933" y="1217344"/>
                  </a:lnTo>
                  <a:lnTo>
                    <a:pt x="3283620" y="1173816"/>
                  </a:lnTo>
                  <a:lnTo>
                    <a:pt x="3270107" y="1130784"/>
                  </a:lnTo>
                  <a:lnTo>
                    <a:pt x="3255415" y="1088266"/>
                  </a:lnTo>
                  <a:lnTo>
                    <a:pt x="3239561" y="1046279"/>
                  </a:lnTo>
                  <a:lnTo>
                    <a:pt x="3222565" y="1004842"/>
                  </a:lnTo>
                  <a:lnTo>
                    <a:pt x="3204445" y="963972"/>
                  </a:lnTo>
                  <a:lnTo>
                    <a:pt x="3185219" y="923688"/>
                  </a:lnTo>
                  <a:lnTo>
                    <a:pt x="3164906" y="884009"/>
                  </a:lnTo>
                  <a:lnTo>
                    <a:pt x="3143526" y="844951"/>
                  </a:lnTo>
                  <a:lnTo>
                    <a:pt x="3121095" y="806534"/>
                  </a:lnTo>
                  <a:lnTo>
                    <a:pt x="3097634" y="768775"/>
                  </a:lnTo>
                  <a:lnTo>
                    <a:pt x="3073160" y="731693"/>
                  </a:lnTo>
                  <a:lnTo>
                    <a:pt x="3047692" y="695305"/>
                  </a:lnTo>
                  <a:lnTo>
                    <a:pt x="3021249" y="659630"/>
                  </a:lnTo>
                  <a:lnTo>
                    <a:pt x="2993850" y="624685"/>
                  </a:lnTo>
                  <a:lnTo>
                    <a:pt x="2965512" y="590490"/>
                  </a:lnTo>
                  <a:lnTo>
                    <a:pt x="2936256" y="557061"/>
                  </a:lnTo>
                  <a:lnTo>
                    <a:pt x="2906098" y="524417"/>
                  </a:lnTo>
                  <a:lnTo>
                    <a:pt x="2875059" y="492577"/>
                  </a:lnTo>
                  <a:lnTo>
                    <a:pt x="2843156" y="461558"/>
                  </a:lnTo>
                  <a:lnTo>
                    <a:pt x="2810408" y="431379"/>
                  </a:lnTo>
                  <a:lnTo>
                    <a:pt x="2776834" y="402057"/>
                  </a:lnTo>
                  <a:lnTo>
                    <a:pt x="2742452" y="373610"/>
                  </a:lnTo>
                  <a:lnTo>
                    <a:pt x="2707281" y="346057"/>
                  </a:lnTo>
                  <a:lnTo>
                    <a:pt x="2671340" y="319417"/>
                  </a:lnTo>
                  <a:lnTo>
                    <a:pt x="2634647" y="293706"/>
                  </a:lnTo>
                  <a:lnTo>
                    <a:pt x="2597221" y="268943"/>
                  </a:lnTo>
                  <a:lnTo>
                    <a:pt x="2559081" y="245146"/>
                  </a:lnTo>
                  <a:lnTo>
                    <a:pt x="2520244" y="222334"/>
                  </a:lnTo>
                  <a:lnTo>
                    <a:pt x="2480730" y="200524"/>
                  </a:lnTo>
                  <a:lnTo>
                    <a:pt x="2440557" y="179735"/>
                  </a:lnTo>
                  <a:lnTo>
                    <a:pt x="2399745" y="159984"/>
                  </a:lnTo>
                  <a:lnTo>
                    <a:pt x="2358310" y="141290"/>
                  </a:lnTo>
                  <a:lnTo>
                    <a:pt x="2316273" y="123671"/>
                  </a:lnTo>
                  <a:lnTo>
                    <a:pt x="2273652" y="107144"/>
                  </a:lnTo>
                  <a:lnTo>
                    <a:pt x="2230465" y="91729"/>
                  </a:lnTo>
                  <a:lnTo>
                    <a:pt x="2186731" y="77443"/>
                  </a:lnTo>
                  <a:lnTo>
                    <a:pt x="2142468" y="64304"/>
                  </a:lnTo>
                  <a:lnTo>
                    <a:pt x="2097696" y="52331"/>
                  </a:lnTo>
                  <a:lnTo>
                    <a:pt x="2052432" y="41541"/>
                  </a:lnTo>
                  <a:lnTo>
                    <a:pt x="2006696" y="31953"/>
                  </a:lnTo>
                  <a:lnTo>
                    <a:pt x="1960506" y="23584"/>
                  </a:lnTo>
                  <a:lnTo>
                    <a:pt x="1913881" y="16453"/>
                  </a:lnTo>
                  <a:lnTo>
                    <a:pt x="1866839" y="10578"/>
                  </a:lnTo>
                  <a:lnTo>
                    <a:pt x="1819399" y="5977"/>
                  </a:lnTo>
                  <a:lnTo>
                    <a:pt x="1771579" y="2668"/>
                  </a:lnTo>
                  <a:lnTo>
                    <a:pt x="1723398" y="670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73"/>
            <p:cNvSpPr/>
            <p:nvPr/>
          </p:nvSpPr>
          <p:spPr>
            <a:xfrm>
              <a:off x="4332731" y="2830068"/>
              <a:ext cx="3350260" cy="3256915"/>
            </a:xfrm>
            <a:custGeom>
              <a:avLst/>
              <a:gdLst/>
              <a:ahLst/>
              <a:cxnLst/>
              <a:rect l="l" t="t" r="r" b="b"/>
              <a:pathLst>
                <a:path w="3350259" h="3256915" extrusionOk="0">
                  <a:moveTo>
                    <a:pt x="0" y="1628394"/>
                  </a:moveTo>
                  <a:lnTo>
                    <a:pt x="689" y="1581223"/>
                  </a:lnTo>
                  <a:lnTo>
                    <a:pt x="2744" y="1534384"/>
                  </a:lnTo>
                  <a:lnTo>
                    <a:pt x="6147" y="1487897"/>
                  </a:lnTo>
                  <a:lnTo>
                    <a:pt x="10878" y="1441777"/>
                  </a:lnTo>
                  <a:lnTo>
                    <a:pt x="16920" y="1396045"/>
                  </a:lnTo>
                  <a:lnTo>
                    <a:pt x="24254" y="1350717"/>
                  </a:lnTo>
                  <a:lnTo>
                    <a:pt x="32860" y="1305812"/>
                  </a:lnTo>
                  <a:lnTo>
                    <a:pt x="42721" y="1261348"/>
                  </a:lnTo>
                  <a:lnTo>
                    <a:pt x="53818" y="1217344"/>
                  </a:lnTo>
                  <a:lnTo>
                    <a:pt x="66131" y="1173816"/>
                  </a:lnTo>
                  <a:lnTo>
                    <a:pt x="79644" y="1130784"/>
                  </a:lnTo>
                  <a:lnTo>
                    <a:pt x="94336" y="1088266"/>
                  </a:lnTo>
                  <a:lnTo>
                    <a:pt x="110190" y="1046279"/>
                  </a:lnTo>
                  <a:lnTo>
                    <a:pt x="127186" y="1004842"/>
                  </a:lnTo>
                  <a:lnTo>
                    <a:pt x="145306" y="963972"/>
                  </a:lnTo>
                  <a:lnTo>
                    <a:pt x="164532" y="923688"/>
                  </a:lnTo>
                  <a:lnTo>
                    <a:pt x="184845" y="884009"/>
                  </a:lnTo>
                  <a:lnTo>
                    <a:pt x="206225" y="844951"/>
                  </a:lnTo>
                  <a:lnTo>
                    <a:pt x="228656" y="806534"/>
                  </a:lnTo>
                  <a:lnTo>
                    <a:pt x="252117" y="768775"/>
                  </a:lnTo>
                  <a:lnTo>
                    <a:pt x="276591" y="731693"/>
                  </a:lnTo>
                  <a:lnTo>
                    <a:pt x="302059" y="695305"/>
                  </a:lnTo>
                  <a:lnTo>
                    <a:pt x="328502" y="659630"/>
                  </a:lnTo>
                  <a:lnTo>
                    <a:pt x="355901" y="624685"/>
                  </a:lnTo>
                  <a:lnTo>
                    <a:pt x="384239" y="590490"/>
                  </a:lnTo>
                  <a:lnTo>
                    <a:pt x="413495" y="557061"/>
                  </a:lnTo>
                  <a:lnTo>
                    <a:pt x="443653" y="524417"/>
                  </a:lnTo>
                  <a:lnTo>
                    <a:pt x="474692" y="492577"/>
                  </a:lnTo>
                  <a:lnTo>
                    <a:pt x="506595" y="461558"/>
                  </a:lnTo>
                  <a:lnTo>
                    <a:pt x="539343" y="431379"/>
                  </a:lnTo>
                  <a:lnTo>
                    <a:pt x="572917" y="402057"/>
                  </a:lnTo>
                  <a:lnTo>
                    <a:pt x="607299" y="373610"/>
                  </a:lnTo>
                  <a:lnTo>
                    <a:pt x="642470" y="346057"/>
                  </a:lnTo>
                  <a:lnTo>
                    <a:pt x="678411" y="319417"/>
                  </a:lnTo>
                  <a:lnTo>
                    <a:pt x="715104" y="293706"/>
                  </a:lnTo>
                  <a:lnTo>
                    <a:pt x="752530" y="268943"/>
                  </a:lnTo>
                  <a:lnTo>
                    <a:pt x="790670" y="245146"/>
                  </a:lnTo>
                  <a:lnTo>
                    <a:pt x="829507" y="222334"/>
                  </a:lnTo>
                  <a:lnTo>
                    <a:pt x="869021" y="200524"/>
                  </a:lnTo>
                  <a:lnTo>
                    <a:pt x="909194" y="179735"/>
                  </a:lnTo>
                  <a:lnTo>
                    <a:pt x="950006" y="159984"/>
                  </a:lnTo>
                  <a:lnTo>
                    <a:pt x="991441" y="141290"/>
                  </a:lnTo>
                  <a:lnTo>
                    <a:pt x="1033478" y="123671"/>
                  </a:lnTo>
                  <a:lnTo>
                    <a:pt x="1076099" y="107144"/>
                  </a:lnTo>
                  <a:lnTo>
                    <a:pt x="1119286" y="91729"/>
                  </a:lnTo>
                  <a:lnTo>
                    <a:pt x="1163020" y="77443"/>
                  </a:lnTo>
                  <a:lnTo>
                    <a:pt x="1207283" y="64304"/>
                  </a:lnTo>
                  <a:lnTo>
                    <a:pt x="1252055" y="52331"/>
                  </a:lnTo>
                  <a:lnTo>
                    <a:pt x="1297319" y="41541"/>
                  </a:lnTo>
                  <a:lnTo>
                    <a:pt x="1343055" y="31953"/>
                  </a:lnTo>
                  <a:lnTo>
                    <a:pt x="1389245" y="23584"/>
                  </a:lnTo>
                  <a:lnTo>
                    <a:pt x="1435870" y="16453"/>
                  </a:lnTo>
                  <a:lnTo>
                    <a:pt x="1482912" y="10578"/>
                  </a:lnTo>
                  <a:lnTo>
                    <a:pt x="1530352" y="5977"/>
                  </a:lnTo>
                  <a:lnTo>
                    <a:pt x="1578172" y="2668"/>
                  </a:lnTo>
                  <a:lnTo>
                    <a:pt x="1626353" y="670"/>
                  </a:lnTo>
                  <a:lnTo>
                    <a:pt x="1674876" y="0"/>
                  </a:lnTo>
                  <a:lnTo>
                    <a:pt x="1723398" y="670"/>
                  </a:lnTo>
                  <a:lnTo>
                    <a:pt x="1771579" y="2668"/>
                  </a:lnTo>
                  <a:lnTo>
                    <a:pt x="1819399" y="5977"/>
                  </a:lnTo>
                  <a:lnTo>
                    <a:pt x="1866839" y="10578"/>
                  </a:lnTo>
                  <a:lnTo>
                    <a:pt x="1913881" y="16453"/>
                  </a:lnTo>
                  <a:lnTo>
                    <a:pt x="1960506" y="23584"/>
                  </a:lnTo>
                  <a:lnTo>
                    <a:pt x="2006696" y="31953"/>
                  </a:lnTo>
                  <a:lnTo>
                    <a:pt x="2052432" y="41541"/>
                  </a:lnTo>
                  <a:lnTo>
                    <a:pt x="2097696" y="52331"/>
                  </a:lnTo>
                  <a:lnTo>
                    <a:pt x="2142468" y="64304"/>
                  </a:lnTo>
                  <a:lnTo>
                    <a:pt x="2186731" y="77443"/>
                  </a:lnTo>
                  <a:lnTo>
                    <a:pt x="2230465" y="91729"/>
                  </a:lnTo>
                  <a:lnTo>
                    <a:pt x="2273652" y="107144"/>
                  </a:lnTo>
                  <a:lnTo>
                    <a:pt x="2316273" y="123671"/>
                  </a:lnTo>
                  <a:lnTo>
                    <a:pt x="2358310" y="141290"/>
                  </a:lnTo>
                  <a:lnTo>
                    <a:pt x="2399745" y="159984"/>
                  </a:lnTo>
                  <a:lnTo>
                    <a:pt x="2440557" y="179735"/>
                  </a:lnTo>
                  <a:lnTo>
                    <a:pt x="2480730" y="200524"/>
                  </a:lnTo>
                  <a:lnTo>
                    <a:pt x="2520244" y="222334"/>
                  </a:lnTo>
                  <a:lnTo>
                    <a:pt x="2559081" y="245146"/>
                  </a:lnTo>
                  <a:lnTo>
                    <a:pt x="2597221" y="268943"/>
                  </a:lnTo>
                  <a:lnTo>
                    <a:pt x="2634647" y="293706"/>
                  </a:lnTo>
                  <a:lnTo>
                    <a:pt x="2671340" y="319417"/>
                  </a:lnTo>
                  <a:lnTo>
                    <a:pt x="2707281" y="346057"/>
                  </a:lnTo>
                  <a:lnTo>
                    <a:pt x="2742452" y="373610"/>
                  </a:lnTo>
                  <a:lnTo>
                    <a:pt x="2776834" y="402057"/>
                  </a:lnTo>
                  <a:lnTo>
                    <a:pt x="2810408" y="431379"/>
                  </a:lnTo>
                  <a:lnTo>
                    <a:pt x="2843156" y="461558"/>
                  </a:lnTo>
                  <a:lnTo>
                    <a:pt x="2875059" y="492577"/>
                  </a:lnTo>
                  <a:lnTo>
                    <a:pt x="2906098" y="524417"/>
                  </a:lnTo>
                  <a:lnTo>
                    <a:pt x="2936256" y="557061"/>
                  </a:lnTo>
                  <a:lnTo>
                    <a:pt x="2965512" y="590490"/>
                  </a:lnTo>
                  <a:lnTo>
                    <a:pt x="2993850" y="624685"/>
                  </a:lnTo>
                  <a:lnTo>
                    <a:pt x="3021249" y="659630"/>
                  </a:lnTo>
                  <a:lnTo>
                    <a:pt x="3047692" y="695305"/>
                  </a:lnTo>
                  <a:lnTo>
                    <a:pt x="3073160" y="731693"/>
                  </a:lnTo>
                  <a:lnTo>
                    <a:pt x="3097634" y="768775"/>
                  </a:lnTo>
                  <a:lnTo>
                    <a:pt x="3121095" y="806534"/>
                  </a:lnTo>
                  <a:lnTo>
                    <a:pt x="3143526" y="844951"/>
                  </a:lnTo>
                  <a:lnTo>
                    <a:pt x="3164906" y="884009"/>
                  </a:lnTo>
                  <a:lnTo>
                    <a:pt x="3185219" y="923688"/>
                  </a:lnTo>
                  <a:lnTo>
                    <a:pt x="3204445" y="963972"/>
                  </a:lnTo>
                  <a:lnTo>
                    <a:pt x="3222565" y="1004842"/>
                  </a:lnTo>
                  <a:lnTo>
                    <a:pt x="3239561" y="1046279"/>
                  </a:lnTo>
                  <a:lnTo>
                    <a:pt x="3255415" y="1088266"/>
                  </a:lnTo>
                  <a:lnTo>
                    <a:pt x="3270107" y="1130784"/>
                  </a:lnTo>
                  <a:lnTo>
                    <a:pt x="3283620" y="1173816"/>
                  </a:lnTo>
                  <a:lnTo>
                    <a:pt x="3295933" y="1217344"/>
                  </a:lnTo>
                  <a:lnTo>
                    <a:pt x="3307030" y="1261348"/>
                  </a:lnTo>
                  <a:lnTo>
                    <a:pt x="3316891" y="1305812"/>
                  </a:lnTo>
                  <a:lnTo>
                    <a:pt x="3325497" y="1350717"/>
                  </a:lnTo>
                  <a:lnTo>
                    <a:pt x="3332831" y="1396045"/>
                  </a:lnTo>
                  <a:lnTo>
                    <a:pt x="3338873" y="1441777"/>
                  </a:lnTo>
                  <a:lnTo>
                    <a:pt x="3343604" y="1487897"/>
                  </a:lnTo>
                  <a:lnTo>
                    <a:pt x="3347007" y="1534384"/>
                  </a:lnTo>
                  <a:lnTo>
                    <a:pt x="3349062" y="1581223"/>
                  </a:lnTo>
                  <a:lnTo>
                    <a:pt x="3349751" y="1628394"/>
                  </a:lnTo>
                  <a:lnTo>
                    <a:pt x="3349062" y="1675564"/>
                  </a:lnTo>
                  <a:lnTo>
                    <a:pt x="3347007" y="1722403"/>
                  </a:lnTo>
                  <a:lnTo>
                    <a:pt x="3343604" y="1768890"/>
                  </a:lnTo>
                  <a:lnTo>
                    <a:pt x="3338873" y="1815010"/>
                  </a:lnTo>
                  <a:lnTo>
                    <a:pt x="3332831" y="1860742"/>
                  </a:lnTo>
                  <a:lnTo>
                    <a:pt x="3325497" y="1906070"/>
                  </a:lnTo>
                  <a:lnTo>
                    <a:pt x="3316891" y="1950975"/>
                  </a:lnTo>
                  <a:lnTo>
                    <a:pt x="3307030" y="1995439"/>
                  </a:lnTo>
                  <a:lnTo>
                    <a:pt x="3295933" y="2039443"/>
                  </a:lnTo>
                  <a:lnTo>
                    <a:pt x="3283620" y="2082971"/>
                  </a:lnTo>
                  <a:lnTo>
                    <a:pt x="3270107" y="2126003"/>
                  </a:lnTo>
                  <a:lnTo>
                    <a:pt x="3255415" y="2168521"/>
                  </a:lnTo>
                  <a:lnTo>
                    <a:pt x="3239561" y="2210508"/>
                  </a:lnTo>
                  <a:lnTo>
                    <a:pt x="3222565" y="2251945"/>
                  </a:lnTo>
                  <a:lnTo>
                    <a:pt x="3204445" y="2292815"/>
                  </a:lnTo>
                  <a:lnTo>
                    <a:pt x="3185219" y="2333099"/>
                  </a:lnTo>
                  <a:lnTo>
                    <a:pt x="3164906" y="2372778"/>
                  </a:lnTo>
                  <a:lnTo>
                    <a:pt x="3143526" y="2411836"/>
                  </a:lnTo>
                  <a:lnTo>
                    <a:pt x="3121095" y="2450253"/>
                  </a:lnTo>
                  <a:lnTo>
                    <a:pt x="3097634" y="2488012"/>
                  </a:lnTo>
                  <a:lnTo>
                    <a:pt x="3073160" y="2525094"/>
                  </a:lnTo>
                  <a:lnTo>
                    <a:pt x="3047692" y="2561482"/>
                  </a:lnTo>
                  <a:lnTo>
                    <a:pt x="3021249" y="2597157"/>
                  </a:lnTo>
                  <a:lnTo>
                    <a:pt x="2993850" y="2632102"/>
                  </a:lnTo>
                  <a:lnTo>
                    <a:pt x="2965512" y="2666297"/>
                  </a:lnTo>
                  <a:lnTo>
                    <a:pt x="2936256" y="2699726"/>
                  </a:lnTo>
                  <a:lnTo>
                    <a:pt x="2906098" y="2732370"/>
                  </a:lnTo>
                  <a:lnTo>
                    <a:pt x="2875059" y="2764210"/>
                  </a:lnTo>
                  <a:lnTo>
                    <a:pt x="2843156" y="2795229"/>
                  </a:lnTo>
                  <a:lnTo>
                    <a:pt x="2810408" y="2825408"/>
                  </a:lnTo>
                  <a:lnTo>
                    <a:pt x="2776834" y="2854730"/>
                  </a:lnTo>
                  <a:lnTo>
                    <a:pt x="2742452" y="2883177"/>
                  </a:lnTo>
                  <a:lnTo>
                    <a:pt x="2707281" y="2910730"/>
                  </a:lnTo>
                  <a:lnTo>
                    <a:pt x="2671340" y="2937370"/>
                  </a:lnTo>
                  <a:lnTo>
                    <a:pt x="2634647" y="2963081"/>
                  </a:lnTo>
                  <a:lnTo>
                    <a:pt x="2597221" y="2987844"/>
                  </a:lnTo>
                  <a:lnTo>
                    <a:pt x="2559081" y="3011641"/>
                  </a:lnTo>
                  <a:lnTo>
                    <a:pt x="2520244" y="3034453"/>
                  </a:lnTo>
                  <a:lnTo>
                    <a:pt x="2480730" y="3056263"/>
                  </a:lnTo>
                  <a:lnTo>
                    <a:pt x="2440557" y="3077052"/>
                  </a:lnTo>
                  <a:lnTo>
                    <a:pt x="2399745" y="3096803"/>
                  </a:lnTo>
                  <a:lnTo>
                    <a:pt x="2358310" y="3115497"/>
                  </a:lnTo>
                  <a:lnTo>
                    <a:pt x="2316273" y="3133116"/>
                  </a:lnTo>
                  <a:lnTo>
                    <a:pt x="2273652" y="3149643"/>
                  </a:lnTo>
                  <a:lnTo>
                    <a:pt x="2230465" y="3165058"/>
                  </a:lnTo>
                  <a:lnTo>
                    <a:pt x="2186731" y="3179344"/>
                  </a:lnTo>
                  <a:lnTo>
                    <a:pt x="2142468" y="3192483"/>
                  </a:lnTo>
                  <a:lnTo>
                    <a:pt x="2097696" y="3204456"/>
                  </a:lnTo>
                  <a:lnTo>
                    <a:pt x="2052432" y="3215246"/>
                  </a:lnTo>
                  <a:lnTo>
                    <a:pt x="2006696" y="3224834"/>
                  </a:lnTo>
                  <a:lnTo>
                    <a:pt x="1960506" y="3233203"/>
                  </a:lnTo>
                  <a:lnTo>
                    <a:pt x="1913881" y="3240334"/>
                  </a:lnTo>
                  <a:lnTo>
                    <a:pt x="1866839" y="3246209"/>
                  </a:lnTo>
                  <a:lnTo>
                    <a:pt x="1819399" y="3250810"/>
                  </a:lnTo>
                  <a:lnTo>
                    <a:pt x="1771579" y="3254119"/>
                  </a:lnTo>
                  <a:lnTo>
                    <a:pt x="1723398" y="3256117"/>
                  </a:lnTo>
                  <a:lnTo>
                    <a:pt x="1674876" y="3256788"/>
                  </a:lnTo>
                  <a:lnTo>
                    <a:pt x="1626353" y="3256117"/>
                  </a:lnTo>
                  <a:lnTo>
                    <a:pt x="1578172" y="3254119"/>
                  </a:lnTo>
                  <a:lnTo>
                    <a:pt x="1530352" y="3250810"/>
                  </a:lnTo>
                  <a:lnTo>
                    <a:pt x="1482912" y="3246209"/>
                  </a:lnTo>
                  <a:lnTo>
                    <a:pt x="1435870" y="3240334"/>
                  </a:lnTo>
                  <a:lnTo>
                    <a:pt x="1389245" y="3233203"/>
                  </a:lnTo>
                  <a:lnTo>
                    <a:pt x="1343055" y="3224834"/>
                  </a:lnTo>
                  <a:lnTo>
                    <a:pt x="1297319" y="3215246"/>
                  </a:lnTo>
                  <a:lnTo>
                    <a:pt x="1252055" y="3204456"/>
                  </a:lnTo>
                  <a:lnTo>
                    <a:pt x="1207283" y="3192483"/>
                  </a:lnTo>
                  <a:lnTo>
                    <a:pt x="1163020" y="3179344"/>
                  </a:lnTo>
                  <a:lnTo>
                    <a:pt x="1119286" y="3165058"/>
                  </a:lnTo>
                  <a:lnTo>
                    <a:pt x="1076099" y="3149643"/>
                  </a:lnTo>
                  <a:lnTo>
                    <a:pt x="1033478" y="3133116"/>
                  </a:lnTo>
                  <a:lnTo>
                    <a:pt x="991441" y="3115497"/>
                  </a:lnTo>
                  <a:lnTo>
                    <a:pt x="950006" y="3096803"/>
                  </a:lnTo>
                  <a:lnTo>
                    <a:pt x="909194" y="3077052"/>
                  </a:lnTo>
                  <a:lnTo>
                    <a:pt x="869021" y="3056263"/>
                  </a:lnTo>
                  <a:lnTo>
                    <a:pt x="829507" y="3034453"/>
                  </a:lnTo>
                  <a:lnTo>
                    <a:pt x="790670" y="3011641"/>
                  </a:lnTo>
                  <a:lnTo>
                    <a:pt x="752530" y="2987844"/>
                  </a:lnTo>
                  <a:lnTo>
                    <a:pt x="715104" y="2963081"/>
                  </a:lnTo>
                  <a:lnTo>
                    <a:pt x="678411" y="2937370"/>
                  </a:lnTo>
                  <a:lnTo>
                    <a:pt x="642470" y="2910730"/>
                  </a:lnTo>
                  <a:lnTo>
                    <a:pt x="607299" y="2883177"/>
                  </a:lnTo>
                  <a:lnTo>
                    <a:pt x="572917" y="2854730"/>
                  </a:lnTo>
                  <a:lnTo>
                    <a:pt x="539343" y="2825408"/>
                  </a:lnTo>
                  <a:lnTo>
                    <a:pt x="506595" y="2795229"/>
                  </a:lnTo>
                  <a:lnTo>
                    <a:pt x="474692" y="2764210"/>
                  </a:lnTo>
                  <a:lnTo>
                    <a:pt x="443653" y="2732370"/>
                  </a:lnTo>
                  <a:lnTo>
                    <a:pt x="413495" y="2699726"/>
                  </a:lnTo>
                  <a:lnTo>
                    <a:pt x="384239" y="2666297"/>
                  </a:lnTo>
                  <a:lnTo>
                    <a:pt x="355901" y="2632102"/>
                  </a:lnTo>
                  <a:lnTo>
                    <a:pt x="328502" y="2597157"/>
                  </a:lnTo>
                  <a:lnTo>
                    <a:pt x="302059" y="2561482"/>
                  </a:lnTo>
                  <a:lnTo>
                    <a:pt x="276591" y="2525094"/>
                  </a:lnTo>
                  <a:lnTo>
                    <a:pt x="252117" y="2488012"/>
                  </a:lnTo>
                  <a:lnTo>
                    <a:pt x="228656" y="2450253"/>
                  </a:lnTo>
                  <a:lnTo>
                    <a:pt x="206225" y="2411836"/>
                  </a:lnTo>
                  <a:lnTo>
                    <a:pt x="184845" y="2372778"/>
                  </a:lnTo>
                  <a:lnTo>
                    <a:pt x="164532" y="2333099"/>
                  </a:lnTo>
                  <a:lnTo>
                    <a:pt x="145306" y="2292815"/>
                  </a:lnTo>
                  <a:lnTo>
                    <a:pt x="127186" y="2251945"/>
                  </a:lnTo>
                  <a:lnTo>
                    <a:pt x="110190" y="2210508"/>
                  </a:lnTo>
                  <a:lnTo>
                    <a:pt x="94336" y="2168521"/>
                  </a:lnTo>
                  <a:lnTo>
                    <a:pt x="79644" y="2126003"/>
                  </a:lnTo>
                  <a:lnTo>
                    <a:pt x="66131" y="2082971"/>
                  </a:lnTo>
                  <a:lnTo>
                    <a:pt x="53818" y="2039443"/>
                  </a:lnTo>
                  <a:lnTo>
                    <a:pt x="42721" y="1995439"/>
                  </a:lnTo>
                  <a:lnTo>
                    <a:pt x="32860" y="1950975"/>
                  </a:lnTo>
                  <a:lnTo>
                    <a:pt x="24254" y="1906070"/>
                  </a:lnTo>
                  <a:lnTo>
                    <a:pt x="16920" y="1860742"/>
                  </a:lnTo>
                  <a:lnTo>
                    <a:pt x="10878" y="1815010"/>
                  </a:lnTo>
                  <a:lnTo>
                    <a:pt x="6147" y="1768890"/>
                  </a:lnTo>
                  <a:lnTo>
                    <a:pt x="2744" y="1722403"/>
                  </a:lnTo>
                  <a:lnTo>
                    <a:pt x="689" y="1675564"/>
                  </a:lnTo>
                  <a:lnTo>
                    <a:pt x="0" y="1628394"/>
                  </a:lnTo>
                  <a:close/>
                </a:path>
              </a:pathLst>
            </a:custGeom>
            <a:noFill/>
            <a:ln w="121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1" name="Google Shape;401;p73"/>
          <p:cNvSpPr txBox="1"/>
          <p:nvPr/>
        </p:nvSpPr>
        <p:spPr>
          <a:xfrm>
            <a:off x="4035551" y="2676715"/>
            <a:ext cx="941546" cy="2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bg" sz="1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Сигурност</a:t>
            </a:r>
            <a:endParaRPr sz="1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73"/>
          <p:cNvSpPr txBox="1"/>
          <p:nvPr/>
        </p:nvSpPr>
        <p:spPr>
          <a:xfrm>
            <a:off x="3716655" y="3136202"/>
            <a:ext cx="1576864" cy="66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139700" marR="1270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bg" sz="1100" b="0" i="0" u="none" strike="noStrike" cap="non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Гаранция за защита на  личната информация и</a:t>
            </a: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bg" sz="1100" b="0" i="0" u="none" strike="noStrike" cap="non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сигурна връзка по време на  виртуални консултации</a:t>
            </a:r>
            <a:r>
              <a:rPr lang="bg" sz="1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4"/>
          <p:cNvSpPr txBox="1">
            <a:spLocks noGrp="1"/>
          </p:cNvSpPr>
          <p:nvPr>
            <p:ph type="title"/>
          </p:nvPr>
        </p:nvSpPr>
        <p:spPr>
          <a:xfrm>
            <a:off x="1870709" y="411290"/>
            <a:ext cx="53193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bg" sz="3000" b="0">
                <a:latin typeface="Times New Roman"/>
                <a:ea typeface="Times New Roman"/>
                <a:cs typeface="Times New Roman"/>
                <a:sym typeface="Times New Roman"/>
              </a:rPr>
              <a:t>Фокус върху критични елементи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74"/>
          <p:cNvSpPr txBox="1"/>
          <p:nvPr/>
        </p:nvSpPr>
        <p:spPr>
          <a:xfrm>
            <a:off x="687704" y="1358836"/>
            <a:ext cx="7329011" cy="264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475" rIns="0" bIns="0" anchor="t" anchorCtr="0">
            <a:spAutoFit/>
          </a:bodyPr>
          <a:lstStyle/>
          <a:p>
            <a:pPr marL="177800" marR="330200" lvl="0" indent="-1651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bg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Виртуални консултации: </a:t>
            </a:r>
            <a:r>
              <a:rPr lang="bg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Тестване на лесното създаване на заявки и  ефективната комуникация с медицинските специалисти.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marR="25400" lvl="0" indent="-165100" algn="l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bg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Система за управление на спешни случаи: </a:t>
            </a:r>
            <a:r>
              <a:rPr lang="bg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Уверете се, че тя осигурява  бърз и лесен достъп до медицинска помощ при спешни ситуации.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marR="0" lvl="0" indent="-165100" algn="l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bg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Електронни здравни досиета: </a:t>
            </a:r>
            <a:r>
              <a:rPr lang="bg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Тестване на сигурното съхранение и  управление на здравната информация, гарантирайки надежден достъп до  нея.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9" name="Google Shape;409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755" y="157722"/>
            <a:ext cx="917655" cy="110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5"/>
          <p:cNvSpPr txBox="1">
            <a:spLocks noGrp="1"/>
          </p:cNvSpPr>
          <p:nvPr>
            <p:ph type="title"/>
          </p:nvPr>
        </p:nvSpPr>
        <p:spPr>
          <a:xfrm>
            <a:off x="687704" y="249935"/>
            <a:ext cx="77442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bg" sz="2700" b="0">
                <a:latin typeface="Times New Roman"/>
                <a:ea typeface="Times New Roman"/>
                <a:cs typeface="Times New Roman"/>
                <a:sym typeface="Times New Roman"/>
              </a:rPr>
              <a:t>Примерен тестов случай за Виртуални Консултации: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15" name="Google Shape;415;p75"/>
          <p:cNvGrpSpPr/>
          <p:nvPr/>
        </p:nvGrpSpPr>
        <p:grpSpPr>
          <a:xfrm>
            <a:off x="1915667" y="3907916"/>
            <a:ext cx="2142173" cy="300990"/>
            <a:chOff x="2554223" y="5210555"/>
            <a:chExt cx="2856230" cy="401320"/>
          </a:xfrm>
        </p:grpSpPr>
        <p:sp>
          <p:nvSpPr>
            <p:cNvPr id="416" name="Google Shape;416;p75"/>
            <p:cNvSpPr/>
            <p:nvPr/>
          </p:nvSpPr>
          <p:spPr>
            <a:xfrm>
              <a:off x="2554223" y="5210555"/>
              <a:ext cx="2856230" cy="401320"/>
            </a:xfrm>
            <a:custGeom>
              <a:avLst/>
              <a:gdLst/>
              <a:ahLst/>
              <a:cxnLst/>
              <a:rect l="l" t="t" r="r" b="b"/>
              <a:pathLst>
                <a:path w="2856229" h="401320" extrusionOk="0">
                  <a:moveTo>
                    <a:pt x="2655570" y="0"/>
                  </a:moveTo>
                  <a:lnTo>
                    <a:pt x="2655570" y="100203"/>
                  </a:lnTo>
                  <a:lnTo>
                    <a:pt x="0" y="100203"/>
                  </a:lnTo>
                  <a:lnTo>
                    <a:pt x="0" y="300609"/>
                  </a:lnTo>
                  <a:lnTo>
                    <a:pt x="2655570" y="300609"/>
                  </a:lnTo>
                  <a:lnTo>
                    <a:pt x="2655570" y="400812"/>
                  </a:lnTo>
                  <a:lnTo>
                    <a:pt x="2855976" y="200406"/>
                  </a:lnTo>
                  <a:lnTo>
                    <a:pt x="265557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75"/>
            <p:cNvSpPr/>
            <p:nvPr/>
          </p:nvSpPr>
          <p:spPr>
            <a:xfrm>
              <a:off x="2554223" y="5210555"/>
              <a:ext cx="2856230" cy="401320"/>
            </a:xfrm>
            <a:custGeom>
              <a:avLst/>
              <a:gdLst/>
              <a:ahLst/>
              <a:cxnLst/>
              <a:rect l="l" t="t" r="r" b="b"/>
              <a:pathLst>
                <a:path w="2856229" h="401320" extrusionOk="0">
                  <a:moveTo>
                    <a:pt x="0" y="100203"/>
                  </a:moveTo>
                  <a:lnTo>
                    <a:pt x="2655570" y="100203"/>
                  </a:lnTo>
                  <a:lnTo>
                    <a:pt x="2655570" y="0"/>
                  </a:lnTo>
                  <a:lnTo>
                    <a:pt x="2855976" y="200406"/>
                  </a:lnTo>
                  <a:lnTo>
                    <a:pt x="2655570" y="400812"/>
                  </a:lnTo>
                  <a:lnTo>
                    <a:pt x="2655570" y="300609"/>
                  </a:lnTo>
                  <a:lnTo>
                    <a:pt x="0" y="300609"/>
                  </a:lnTo>
                  <a:lnTo>
                    <a:pt x="0" y="100203"/>
                  </a:lnTo>
                  <a:close/>
                </a:path>
              </a:pathLst>
            </a:custGeom>
            <a:noFill/>
            <a:ln w="12175" cap="flat" cmpd="sng">
              <a:solidFill>
                <a:srgbClr val="172C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8" name="Google Shape;418;p75"/>
          <p:cNvSpPr txBox="1">
            <a:spLocks noGrp="1"/>
          </p:cNvSpPr>
          <p:nvPr>
            <p:ph type="body" idx="1"/>
          </p:nvPr>
        </p:nvSpPr>
        <p:spPr>
          <a:xfrm>
            <a:off x="346710" y="1288939"/>
            <a:ext cx="8450700" cy="3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325" rIns="0" bIns="0" anchor="t" anchorCtr="0">
            <a:spAutoFit/>
          </a:bodyPr>
          <a:lstStyle/>
          <a:p>
            <a:pPr marL="355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bg"/>
              <a:t>1.	Създаване на нова виртуална консултация:</a:t>
            </a:r>
            <a:endParaRPr/>
          </a:p>
          <a:p>
            <a:pPr marL="520700" lvl="0" indent="-171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bg" b="0">
                <a:latin typeface="Times New Roman"/>
                <a:ea typeface="Times New Roman"/>
                <a:cs typeface="Times New Roman"/>
                <a:sym typeface="Times New Roman"/>
              </a:rPr>
              <a:t>Влезте </a:t>
            </a:r>
            <a:r>
              <a:rPr lang="bg" b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приложението ConnectCare.</a:t>
            </a:r>
            <a:endParaRPr/>
          </a:p>
          <a:p>
            <a:pPr marL="520700" lvl="0" indent="-171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Arial"/>
              <a:buChar char="•"/>
            </a:pPr>
            <a:r>
              <a:rPr lang="bg" b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Изберете опцията за "Нова Консултация".</a:t>
            </a:r>
            <a:endParaRPr/>
          </a:p>
          <a:p>
            <a:pPr marL="520700" marR="1917700" lvl="0" indent="-171450" algn="l" rtl="0">
              <a:lnSpc>
                <a:spcPct val="107857"/>
              </a:lnSpc>
              <a:spcBef>
                <a:spcPts val="80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Arial"/>
              <a:buChar char="•"/>
            </a:pPr>
            <a:r>
              <a:rPr lang="bg" b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Избер</a:t>
            </a:r>
            <a:r>
              <a:rPr lang="bg" b="0">
                <a:solidFill>
                  <a:srgbClr val="374151"/>
                </a:solidFill>
              </a:rPr>
              <a:t>е</a:t>
            </a:r>
            <a:r>
              <a:rPr lang="bg" b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 специалност на лекар и предпочитан час за  консултация.</a:t>
            </a:r>
            <a:endParaRPr/>
          </a:p>
          <a:p>
            <a:pPr marL="520700" lvl="0" indent="-171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Arial"/>
              <a:buChar char="•"/>
            </a:pPr>
            <a:r>
              <a:rPr lang="bg" b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Въведете кратко описание на проблема.</a:t>
            </a:r>
            <a:endParaRPr/>
          </a:p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94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bg" sz="1800" b="0" i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Очакван Резултат: </a:t>
            </a:r>
            <a:r>
              <a:rPr lang="bg" sz="1800" b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Консултацията е успешно  създадена и отразена във вашето приложение</a:t>
            </a:r>
            <a:r>
              <a:rPr lang="bg" sz="1500" b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6"/>
          <p:cNvSpPr txBox="1">
            <a:spLocks noGrp="1"/>
          </p:cNvSpPr>
          <p:nvPr>
            <p:ph type="title"/>
          </p:nvPr>
        </p:nvSpPr>
        <p:spPr>
          <a:xfrm>
            <a:off x="630330" y="841528"/>
            <a:ext cx="63042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bg"/>
              <a:t>2.Начало на консултацията и обмен на информация</a:t>
            </a:r>
            <a:endParaRPr/>
          </a:p>
        </p:txBody>
      </p:sp>
      <p:grpSp>
        <p:nvGrpSpPr>
          <p:cNvPr id="424" name="Google Shape;424;p76"/>
          <p:cNvGrpSpPr/>
          <p:nvPr/>
        </p:nvGrpSpPr>
        <p:grpSpPr>
          <a:xfrm>
            <a:off x="1922746" y="3757014"/>
            <a:ext cx="2142173" cy="300990"/>
            <a:chOff x="2634995" y="2788919"/>
            <a:chExt cx="2856230" cy="401320"/>
          </a:xfrm>
        </p:grpSpPr>
        <p:sp>
          <p:nvSpPr>
            <p:cNvPr id="425" name="Google Shape;425;p76"/>
            <p:cNvSpPr/>
            <p:nvPr/>
          </p:nvSpPr>
          <p:spPr>
            <a:xfrm>
              <a:off x="2634995" y="2788919"/>
              <a:ext cx="2856230" cy="401320"/>
            </a:xfrm>
            <a:custGeom>
              <a:avLst/>
              <a:gdLst/>
              <a:ahLst/>
              <a:cxnLst/>
              <a:rect l="l" t="t" r="r" b="b"/>
              <a:pathLst>
                <a:path w="2856229" h="401319" extrusionOk="0">
                  <a:moveTo>
                    <a:pt x="2655570" y="0"/>
                  </a:moveTo>
                  <a:lnTo>
                    <a:pt x="2655570" y="100202"/>
                  </a:lnTo>
                  <a:lnTo>
                    <a:pt x="0" y="100202"/>
                  </a:lnTo>
                  <a:lnTo>
                    <a:pt x="0" y="300608"/>
                  </a:lnTo>
                  <a:lnTo>
                    <a:pt x="2655570" y="300608"/>
                  </a:lnTo>
                  <a:lnTo>
                    <a:pt x="2655570" y="400812"/>
                  </a:lnTo>
                  <a:lnTo>
                    <a:pt x="2855976" y="200405"/>
                  </a:lnTo>
                  <a:lnTo>
                    <a:pt x="265557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76"/>
            <p:cNvSpPr/>
            <p:nvPr/>
          </p:nvSpPr>
          <p:spPr>
            <a:xfrm>
              <a:off x="2634995" y="2788919"/>
              <a:ext cx="2856230" cy="401320"/>
            </a:xfrm>
            <a:custGeom>
              <a:avLst/>
              <a:gdLst/>
              <a:ahLst/>
              <a:cxnLst/>
              <a:rect l="l" t="t" r="r" b="b"/>
              <a:pathLst>
                <a:path w="2856229" h="401319" extrusionOk="0">
                  <a:moveTo>
                    <a:pt x="0" y="100202"/>
                  </a:moveTo>
                  <a:lnTo>
                    <a:pt x="2655570" y="100202"/>
                  </a:lnTo>
                  <a:lnTo>
                    <a:pt x="2655570" y="0"/>
                  </a:lnTo>
                  <a:lnTo>
                    <a:pt x="2855976" y="200405"/>
                  </a:lnTo>
                  <a:lnTo>
                    <a:pt x="2655570" y="400812"/>
                  </a:lnTo>
                  <a:lnTo>
                    <a:pt x="2655570" y="300608"/>
                  </a:lnTo>
                  <a:lnTo>
                    <a:pt x="0" y="300608"/>
                  </a:lnTo>
                  <a:lnTo>
                    <a:pt x="0" y="100202"/>
                  </a:lnTo>
                  <a:close/>
                </a:path>
              </a:pathLst>
            </a:custGeom>
            <a:noFill/>
            <a:ln w="12175" cap="flat" cmpd="sng">
              <a:solidFill>
                <a:srgbClr val="172C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7" name="Google Shape;427;p76"/>
          <p:cNvSpPr txBox="1"/>
          <p:nvPr/>
        </p:nvSpPr>
        <p:spPr>
          <a:xfrm>
            <a:off x="545855" y="1399799"/>
            <a:ext cx="8052300" cy="22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1900" rIns="0" bIns="0" anchor="t" anchorCtr="0">
            <a:spAutoFit/>
          </a:bodyPr>
          <a:lstStyle/>
          <a:p>
            <a:pPr marL="17780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Arial"/>
              <a:buChar char="•"/>
            </a:pPr>
            <a:r>
              <a:rPr lang="bg" sz="2100" b="0" i="0" u="none" strike="noStrike" cap="non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Натиснете "Старт" за начало на виртуалната консултация.</a:t>
            </a:r>
            <a:endParaRPr sz="2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marR="558800" lvl="0" indent="-171450" algn="l" rtl="0">
              <a:lnSpc>
                <a:spcPct val="108214"/>
              </a:lnSpc>
              <a:spcBef>
                <a:spcPts val="80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Arial"/>
              <a:buChar char="•"/>
            </a:pPr>
            <a:r>
              <a:rPr lang="bg" sz="2100" b="0" i="0" u="none" strike="noStrike" cap="non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Представете въпросите или проблемите си на лекаря и получете  необходимите съвети и препоръки от лекаря.</a:t>
            </a:r>
            <a:endParaRPr sz="2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marR="0" lvl="0" indent="-171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Arial"/>
              <a:buChar char="•"/>
            </a:pPr>
            <a:r>
              <a:rPr lang="bg" sz="2100" b="0" i="0" u="none" strike="noStrike" cap="non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Изпратете или получете необходимите файлове или рецепти.</a:t>
            </a:r>
            <a:endParaRPr sz="2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719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76"/>
          <p:cNvSpPr txBox="1"/>
          <p:nvPr/>
        </p:nvSpPr>
        <p:spPr>
          <a:xfrm>
            <a:off x="755130" y="4441310"/>
            <a:ext cx="15135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p76"/>
          <p:cNvSpPr txBox="1"/>
          <p:nvPr/>
        </p:nvSpPr>
        <p:spPr>
          <a:xfrm>
            <a:off x="4367022" y="4441301"/>
            <a:ext cx="39243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76"/>
          <p:cNvSpPr txBox="1"/>
          <p:nvPr/>
        </p:nvSpPr>
        <p:spPr>
          <a:xfrm>
            <a:off x="4274525" y="3434000"/>
            <a:ext cx="3924300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5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Очакван Резултат:Успешен обмен на информация,адекватни отговори от лекаря и доволен потребител.</a:t>
            </a:r>
            <a:endParaRPr sz="15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7"/>
          <p:cNvSpPr txBox="1"/>
          <p:nvPr/>
        </p:nvSpPr>
        <p:spPr>
          <a:xfrm>
            <a:off x="581100" y="814600"/>
            <a:ext cx="8562900" cy="23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11300" lvl="0" indent="0" algn="l" rtl="0">
              <a:lnSpc>
                <a:spcPct val="107857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bg" sz="2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3.Достъп до eлектронното здравно досие по време на    консултацията: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marR="749300" lvl="0" indent="-171450" algn="l" rtl="0">
              <a:lnSpc>
                <a:spcPct val="107857"/>
              </a:lnSpc>
              <a:spcBef>
                <a:spcPts val="800"/>
              </a:spcBef>
              <a:spcAft>
                <a:spcPts val="0"/>
              </a:spcAft>
              <a:buClr>
                <a:srgbClr val="374151"/>
              </a:buClr>
              <a:buSzPts val="2100"/>
              <a:buChar char="•"/>
            </a:pPr>
            <a:r>
              <a:rPr lang="bg" sz="2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Отворете опцията за "Електронно Здравно Досие" по време на  консултацията.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171450" algn="l" rtl="0">
              <a:spcBef>
                <a:spcPts val="500"/>
              </a:spcBef>
              <a:spcAft>
                <a:spcPts val="0"/>
              </a:spcAft>
              <a:buClr>
                <a:srgbClr val="374151"/>
              </a:buClr>
              <a:buSzPts val="2100"/>
              <a:buChar char="•"/>
            </a:pPr>
            <a:r>
              <a:rPr lang="bg" sz="2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Разгледайте своите предишни бележки и резултати от други конслутации</a:t>
            </a:r>
            <a:endParaRPr/>
          </a:p>
        </p:txBody>
      </p:sp>
      <p:grpSp>
        <p:nvGrpSpPr>
          <p:cNvPr id="436" name="Google Shape;436;p77"/>
          <p:cNvGrpSpPr/>
          <p:nvPr/>
        </p:nvGrpSpPr>
        <p:grpSpPr>
          <a:xfrm>
            <a:off x="1896021" y="3766404"/>
            <a:ext cx="2142172" cy="300990"/>
            <a:chOff x="2634995" y="6176772"/>
            <a:chExt cx="2856229" cy="401320"/>
          </a:xfrm>
        </p:grpSpPr>
        <p:sp>
          <p:nvSpPr>
            <p:cNvPr id="437" name="Google Shape;437;p77"/>
            <p:cNvSpPr/>
            <p:nvPr/>
          </p:nvSpPr>
          <p:spPr>
            <a:xfrm>
              <a:off x="2634995" y="6176772"/>
              <a:ext cx="2856229" cy="401320"/>
            </a:xfrm>
            <a:custGeom>
              <a:avLst/>
              <a:gdLst/>
              <a:ahLst/>
              <a:cxnLst/>
              <a:rect l="l" t="t" r="r" b="b"/>
              <a:pathLst>
                <a:path w="2856229" h="401320" extrusionOk="0">
                  <a:moveTo>
                    <a:pt x="2655570" y="0"/>
                  </a:moveTo>
                  <a:lnTo>
                    <a:pt x="2655570" y="100202"/>
                  </a:lnTo>
                  <a:lnTo>
                    <a:pt x="0" y="100202"/>
                  </a:lnTo>
                  <a:lnTo>
                    <a:pt x="0" y="300608"/>
                  </a:lnTo>
                  <a:lnTo>
                    <a:pt x="2655570" y="300608"/>
                  </a:lnTo>
                  <a:lnTo>
                    <a:pt x="2655570" y="400811"/>
                  </a:lnTo>
                  <a:lnTo>
                    <a:pt x="2855976" y="200405"/>
                  </a:lnTo>
                  <a:lnTo>
                    <a:pt x="265557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77"/>
            <p:cNvSpPr/>
            <p:nvPr/>
          </p:nvSpPr>
          <p:spPr>
            <a:xfrm>
              <a:off x="2634995" y="6176772"/>
              <a:ext cx="2856229" cy="401320"/>
            </a:xfrm>
            <a:custGeom>
              <a:avLst/>
              <a:gdLst/>
              <a:ahLst/>
              <a:cxnLst/>
              <a:rect l="l" t="t" r="r" b="b"/>
              <a:pathLst>
                <a:path w="2856229" h="401320" extrusionOk="0">
                  <a:moveTo>
                    <a:pt x="0" y="100202"/>
                  </a:moveTo>
                  <a:lnTo>
                    <a:pt x="2655570" y="100202"/>
                  </a:lnTo>
                  <a:lnTo>
                    <a:pt x="2655570" y="0"/>
                  </a:lnTo>
                  <a:lnTo>
                    <a:pt x="2855976" y="200405"/>
                  </a:lnTo>
                  <a:lnTo>
                    <a:pt x="2655570" y="400811"/>
                  </a:lnTo>
                  <a:lnTo>
                    <a:pt x="2655570" y="300608"/>
                  </a:lnTo>
                  <a:lnTo>
                    <a:pt x="0" y="300608"/>
                  </a:lnTo>
                  <a:lnTo>
                    <a:pt x="0" y="100202"/>
                  </a:lnTo>
                  <a:close/>
                </a:path>
              </a:pathLst>
            </a:custGeom>
            <a:noFill/>
            <a:ln w="12175" cap="flat" cmpd="sng">
              <a:solidFill>
                <a:srgbClr val="172C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9" name="Google Shape;439;p77"/>
          <p:cNvSpPr txBox="1"/>
          <p:nvPr/>
        </p:nvSpPr>
        <p:spPr>
          <a:xfrm>
            <a:off x="4528425" y="336280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500" i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Очакван Резултат: </a:t>
            </a:r>
            <a:r>
              <a:rPr lang="bg" sz="15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Лесен и сигурен достъп до  медицинска информация, подкрепяща текущата  консултация.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8"/>
          <p:cNvSpPr txBox="1">
            <a:spLocks noGrp="1"/>
          </p:cNvSpPr>
          <p:nvPr>
            <p:ph type="ctrTitle"/>
          </p:nvPr>
        </p:nvSpPr>
        <p:spPr>
          <a:xfrm>
            <a:off x="1143000" y="495890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bg" sz="3000" b="0" i="0">
                <a:latin typeface="Arial"/>
                <a:ea typeface="Arial"/>
                <a:cs typeface="Arial"/>
                <a:sym typeface="Arial"/>
              </a:rPr>
              <a:t>Организация и Управление на Екипите</a:t>
            </a:r>
            <a:br>
              <a:rPr lang="bg" b="0" i="0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45" name="Google Shape;445;p78"/>
          <p:cNvSpPr txBox="1">
            <a:spLocks noGrp="1"/>
          </p:cNvSpPr>
          <p:nvPr>
            <p:ph type="subTitle" idx="1"/>
          </p:nvPr>
        </p:nvSpPr>
        <p:spPr>
          <a:xfrm>
            <a:off x="1143000" y="2571750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None/>
            </a:pPr>
            <a:r>
              <a:rPr lang="bg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Целта на нашия екип е да осигури ефективност и иновативност при разработката на проекта ConnectCare. Важно е да подчертаем значението на комуникацията, колаборацията и гъвкавостта в нашата работа.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4FD7-B028-E33A-CA3C-D41763734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256775"/>
            <a:ext cx="8520600" cy="2052600"/>
          </a:xfrm>
        </p:spPr>
        <p:txBody>
          <a:bodyPr>
            <a:normAutofit/>
          </a:bodyPr>
          <a:lstStyle/>
          <a:p>
            <a:r>
              <a:rPr lang="en-US" sz="4000" dirty="0"/>
              <a:t>Connect 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FE059-0A55-0107-AE0A-146BADC55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ru-RU" sz="6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ConnectCare е мобилно приложение, насочено към решаване на социален проблем свързан със забавен достъп до медицинска помощ. Приложението свързва пациенти с лекари и медицински специалисти в реално време, осигурявайки бърз и лесен достъп до консултации.</a:t>
            </a:r>
          </a:p>
          <a:p>
            <a:br>
              <a:rPr lang="ru-R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58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bg" sz="3000" b="0" i="0">
                <a:latin typeface="Arial"/>
                <a:ea typeface="Arial"/>
                <a:cs typeface="Arial"/>
                <a:sym typeface="Arial"/>
              </a:rPr>
              <a:t>Agile Методология</a:t>
            </a:r>
            <a:br>
              <a:rPr lang="bg" sz="3000" b="0" i="0">
                <a:latin typeface="Arial"/>
                <a:ea typeface="Arial"/>
                <a:cs typeface="Arial"/>
                <a:sym typeface="Arial"/>
              </a:rPr>
            </a:br>
            <a:endParaRPr sz="3000"/>
          </a:p>
        </p:txBody>
      </p:sp>
      <p:sp>
        <p:nvSpPr>
          <p:cNvPr id="451" name="Google Shape;451;p7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Char char="•"/>
            </a:pPr>
            <a:r>
              <a:rPr lang="bg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Използването на Agile методологията ни позволява да бъдем гъвкави и адаптивни към променящите се изисквания на проекта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74151"/>
              </a:buClr>
              <a:buSzPts val="2100"/>
              <a:buChar char="•"/>
            </a:pPr>
            <a:r>
              <a:rPr lang="bg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Тази подход ни помага да максимизираме стойността за клиента и да оптимизираме работния процес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8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bg" sz="3000" b="0" i="0">
                <a:latin typeface="Arial"/>
                <a:ea typeface="Arial"/>
                <a:cs typeface="Arial"/>
                <a:sym typeface="Arial"/>
              </a:rPr>
              <a:t>Структура и Роли на Екипите</a:t>
            </a:r>
            <a:br>
              <a:rPr lang="bg" b="0" i="0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57" name="Google Shape;457;p8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Char char="•"/>
            </a:pPr>
            <a:r>
              <a:rPr lang="bg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Структурата на нашия екип е разработена така, че да поддържа ясна разделение на ролите и отговорностите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74151"/>
              </a:buClr>
              <a:buSzPts val="2100"/>
              <a:buChar char="•"/>
            </a:pPr>
            <a:r>
              <a:rPr lang="bg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Комуникацията и координацията между различните екипи е ключова за успеха на проекта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8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bg" b="0" i="0">
                <a:latin typeface="Arial"/>
                <a:ea typeface="Arial"/>
                <a:cs typeface="Arial"/>
                <a:sym typeface="Arial"/>
              </a:rPr>
              <a:t>Инструменти за Управление и Комуникация</a:t>
            </a:r>
            <a:br>
              <a:rPr lang="bg" b="0" i="0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63" name="Google Shape;463;p8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Char char="•"/>
            </a:pPr>
            <a:r>
              <a:rPr lang="bg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Използваме разнообразие от инструменти за управление на проекти и комуникация, като Jira, Asana и Slack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74151"/>
              </a:buClr>
              <a:buSzPts val="2100"/>
              <a:buChar char="•"/>
            </a:pPr>
            <a:r>
              <a:rPr lang="bg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Тези инструменти ни позволяват да следим напредъка на проекта, да разпределяме задачи и да решаваме проблеми своевременно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bg" sz="2700" b="0" i="0">
                <a:latin typeface="Arial"/>
                <a:ea typeface="Arial"/>
                <a:cs typeface="Arial"/>
                <a:sym typeface="Arial"/>
              </a:rPr>
              <a:t>Стратегии за Решаване на Проблеми и Отчетност</a:t>
            </a:r>
            <a:br>
              <a:rPr lang="bg" b="0" i="0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69" name="Google Shape;469;p8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Char char="•"/>
            </a:pPr>
            <a:r>
              <a:rPr lang="bg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Фокусираме се върху разработването на стратегии за решаване на проблеми и устойчиво управление на проекта.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74151"/>
              </a:buClr>
              <a:buSzPts val="2100"/>
              <a:buChar char="•"/>
            </a:pPr>
            <a:r>
              <a:rPr lang="bg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Поддържането на висока степен на отчетност и прозрачност е ключово за успеха на нашия екип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3"/>
          <p:cNvSpPr txBox="1">
            <a:spLocks noGrp="1"/>
          </p:cNvSpPr>
          <p:nvPr>
            <p:ph type="title"/>
          </p:nvPr>
        </p:nvSpPr>
        <p:spPr>
          <a:xfrm>
            <a:off x="2804318" y="1997866"/>
            <a:ext cx="35313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bg" sz="4800" i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Бизнес модел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84"/>
          <p:cNvSpPr txBox="1"/>
          <p:nvPr/>
        </p:nvSpPr>
        <p:spPr>
          <a:xfrm>
            <a:off x="1224832" y="1774050"/>
            <a:ext cx="6905100" cy="19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503555" marR="0" lvl="0" indent="-421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500"/>
              <a:buFont typeface="Helvetica Neue"/>
              <a:buChar char="●"/>
            </a:pPr>
            <a:r>
              <a:rPr lang="bg" sz="2500" b="0" i="0" u="none" strike="noStrike" cap="non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ConnectCare:	Революция в здравеопазването.</a:t>
            </a:r>
            <a:endParaRPr sz="2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2434" marR="0" lvl="0" indent="-420370" algn="l" rtl="0">
              <a:lnSpc>
                <a:spcPct val="100000"/>
              </a:lnSpc>
              <a:spcBef>
                <a:spcPts val="2125"/>
              </a:spcBef>
              <a:spcAft>
                <a:spcPts val="0"/>
              </a:spcAft>
              <a:buClr>
                <a:srgbClr val="374151"/>
              </a:buClr>
              <a:buSzPts val="2500"/>
              <a:buFont typeface="Helvetica Neue"/>
              <a:buChar char="●"/>
            </a:pPr>
            <a:r>
              <a:rPr lang="bg" sz="2500" b="0" i="0" u="none" strike="noStrike" cap="non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Мисия:Достъп до медицинска помощ по всяко</a:t>
            </a:r>
            <a:endParaRPr sz="2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383155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bg" sz="2500" b="0" i="0" u="none" strike="noStrike" cap="non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време и навсякъде.</a:t>
            </a:r>
            <a:endParaRPr sz="2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84"/>
          <p:cNvSpPr txBox="1">
            <a:spLocks noGrp="1"/>
          </p:cNvSpPr>
          <p:nvPr>
            <p:ph type="title"/>
          </p:nvPr>
        </p:nvSpPr>
        <p:spPr>
          <a:xfrm>
            <a:off x="3556608" y="303393"/>
            <a:ext cx="18048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bg"/>
              <a:t>Въведение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5"/>
          <p:cNvSpPr txBox="1">
            <a:spLocks noGrp="1"/>
          </p:cNvSpPr>
          <p:nvPr>
            <p:ph type="title"/>
          </p:nvPr>
        </p:nvSpPr>
        <p:spPr>
          <a:xfrm>
            <a:off x="2973477" y="267744"/>
            <a:ext cx="3197100" cy="10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1244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bg"/>
              <a:t>Ключови  Функционалности</a:t>
            </a:r>
            <a:endParaRPr/>
          </a:p>
        </p:txBody>
      </p:sp>
      <p:sp>
        <p:nvSpPr>
          <p:cNvPr id="486" name="Google Shape;486;p85"/>
          <p:cNvSpPr txBox="1"/>
          <p:nvPr/>
        </p:nvSpPr>
        <p:spPr>
          <a:xfrm>
            <a:off x="1180296" y="1834946"/>
            <a:ext cx="6727825" cy="254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63855" marR="493394" lvl="0" indent="-35179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Helvetica Neue"/>
              <a:buChar char="●"/>
            </a:pPr>
            <a:r>
              <a:rPr lang="bg" sz="1600" b="0" i="0" u="none" strike="noStrike" cap="non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Виртуални консултации: Потребители се свързват с лекари за бърза  медицинска оценка.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855" marR="5080" lvl="0" indent="-35179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Helvetica Neue"/>
              <a:buChar char="●"/>
            </a:pPr>
            <a:r>
              <a:rPr lang="bg" sz="1600" b="0" i="0" u="none" strike="noStrike" cap="non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Доброволци за помощ: Здравни професионалисти предоставят безплатни  консултации.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855" marR="443865" lvl="0" indent="-35179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Helvetica Neue"/>
              <a:buChar char="●"/>
            </a:pPr>
            <a:r>
              <a:rPr lang="bg" sz="1600" b="0" i="0" u="none" strike="noStrike" cap="non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Система за управление на спешни случаи: Бърз отговор при спешни  състояния.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855" marR="116839" lvl="0" indent="-35179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Helvetica Neue"/>
              <a:buChar char="●"/>
            </a:pPr>
            <a:r>
              <a:rPr lang="bg" sz="1600" b="0" i="0" u="none" strike="noStrike" cap="non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Образователни ресурси: Информация за здравословен начин на живот и  профилактика.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855" marR="0" lvl="0" indent="-351790" algn="l" rtl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Helvetica Neue"/>
              <a:buChar char="●"/>
            </a:pPr>
            <a:r>
              <a:rPr lang="bg" sz="1600" b="0" i="0" u="none" strike="noStrike" cap="non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Електронно здравно досие: Управление на медицинската история.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6"/>
          <p:cNvSpPr txBox="1">
            <a:spLocks noGrp="1"/>
          </p:cNvSpPr>
          <p:nvPr>
            <p:ph type="title"/>
          </p:nvPr>
        </p:nvSpPr>
        <p:spPr>
          <a:xfrm>
            <a:off x="3385236" y="339044"/>
            <a:ext cx="23718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bg"/>
              <a:t>Бизнес Модел</a:t>
            </a:r>
            <a:endParaRPr/>
          </a:p>
        </p:txBody>
      </p:sp>
      <p:sp>
        <p:nvSpPr>
          <p:cNvPr id="492" name="Google Shape;492;p86"/>
          <p:cNvSpPr txBox="1"/>
          <p:nvPr/>
        </p:nvSpPr>
        <p:spPr>
          <a:xfrm>
            <a:off x="1341817" y="1360220"/>
            <a:ext cx="6330315" cy="212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94335" marR="636270" lvl="0" indent="-38226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Helvetica Neue"/>
              <a:buChar char="●"/>
            </a:pPr>
            <a:r>
              <a:rPr lang="bg" sz="2000" b="0" i="0" u="none" strike="noStrike" cap="non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Платени виртуални консултации: Потребителите  заплащат за бърз и удобен достъп до лекар.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94335" marR="5080" lvl="0" indent="-38226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Helvetica Neue"/>
              <a:buChar char="●"/>
            </a:pPr>
            <a:r>
              <a:rPr lang="bg" sz="2000" b="0" i="0" u="none" strike="noStrike" cap="non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Рекламни и спонсорирани сътрудничества:  Сътрудничество с медицински и здравни организации.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94335" marR="1497965" lvl="0" indent="-38226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Helvetica Neue"/>
              <a:buChar char="●"/>
            </a:pPr>
            <a:r>
              <a:rPr lang="bg" sz="2000" b="0" i="0" u="none" strike="noStrike" cap="non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Абонаментни планове: Допълнителни  функционалности и услуги за абонатите.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7"/>
          <p:cNvSpPr txBox="1"/>
          <p:nvPr/>
        </p:nvSpPr>
        <p:spPr>
          <a:xfrm>
            <a:off x="1590058" y="1835464"/>
            <a:ext cx="5854700" cy="202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6715" marR="402590" lvl="0" indent="-37465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900"/>
              <a:buFont typeface="Helvetica Neue"/>
              <a:buChar char="●"/>
            </a:pPr>
            <a:r>
              <a:rPr lang="bg" sz="1900" b="0" i="0" u="none" strike="noStrike" cap="non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Целева аудитория: Пациенти в търсене на удобен  начин за получаване на медицинска помощ.</a:t>
            </a:r>
            <a:endParaRPr sz="19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6715" marR="5080" lvl="0" indent="-37465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900"/>
              <a:buFont typeface="Helvetica Neue"/>
              <a:buChar char="●"/>
            </a:pPr>
            <a:r>
              <a:rPr lang="bg" sz="1900" b="0" i="0" u="none" strike="noStrike" cap="non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Дигитален маркетинг: Реклама чрез социални мрежи  и търсачки.</a:t>
            </a:r>
            <a:endParaRPr sz="19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6715" marR="603885" lvl="0" indent="-37465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900"/>
              <a:buFont typeface="Helvetica Neue"/>
              <a:buChar char="●"/>
            </a:pPr>
            <a:r>
              <a:rPr lang="bg" sz="1900" b="0" i="0" u="none" strike="noStrike" cap="non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Партньорства с Здравни Организации:  Сътрудничество за повишаване на видимостта.</a:t>
            </a:r>
            <a:endParaRPr sz="19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87"/>
          <p:cNvSpPr txBox="1">
            <a:spLocks noGrp="1"/>
          </p:cNvSpPr>
          <p:nvPr>
            <p:ph type="title"/>
          </p:nvPr>
        </p:nvSpPr>
        <p:spPr>
          <a:xfrm>
            <a:off x="3646422" y="151843"/>
            <a:ext cx="19761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bg"/>
              <a:t>Маркетинг  и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bg"/>
              <a:t>Реклама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8"/>
          <p:cNvSpPr txBox="1">
            <a:spLocks noGrp="1"/>
          </p:cNvSpPr>
          <p:nvPr>
            <p:ph type="title"/>
          </p:nvPr>
        </p:nvSpPr>
        <p:spPr>
          <a:xfrm>
            <a:off x="2888797" y="472769"/>
            <a:ext cx="33663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bg"/>
              <a:t>Приходи и Растеж</a:t>
            </a:r>
            <a:endParaRPr/>
          </a:p>
        </p:txBody>
      </p:sp>
      <p:sp>
        <p:nvSpPr>
          <p:cNvPr id="504" name="Google Shape;504;p88"/>
          <p:cNvSpPr txBox="1">
            <a:spLocks noGrp="1"/>
          </p:cNvSpPr>
          <p:nvPr>
            <p:ph type="body" idx="1"/>
          </p:nvPr>
        </p:nvSpPr>
        <p:spPr>
          <a:xfrm>
            <a:off x="1330117" y="1832669"/>
            <a:ext cx="6483900" cy="17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90219" marR="41275" lvl="0" indent="-38226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Helvetica Neue"/>
              <a:buChar char="●"/>
            </a:pPr>
            <a:r>
              <a:rPr lang="bg"/>
              <a:t>Потенциални Приходи: Приходи от платени  консултации, рекламни сътрудничества и абонаментни  планове.</a:t>
            </a:r>
            <a:endParaRPr/>
          </a:p>
          <a:p>
            <a:pPr marL="490219" marR="5080" lvl="0" indent="-38226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Helvetica Neue"/>
              <a:buChar char="●"/>
            </a:pPr>
            <a:r>
              <a:rPr lang="bg"/>
              <a:t>Растеж: План за разширение на потребителската база и  внедряване на нови функционалности.</a:t>
            </a:r>
            <a:endParaRPr/>
          </a:p>
        </p:txBody>
      </p:sp>
      <p:sp>
        <p:nvSpPr>
          <p:cNvPr id="505" name="Google Shape;505;p88"/>
          <p:cNvSpPr txBox="1"/>
          <p:nvPr/>
        </p:nvSpPr>
        <p:spPr>
          <a:xfrm>
            <a:off x="1956875" y="4743954"/>
            <a:ext cx="472694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bg" sz="1200" b="0" i="1" u="none" strike="noStrike" cap="none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ConnectCare: Първата стъпка към бъдещето на здравеопазването!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2"/>
          <p:cNvSpPr txBox="1">
            <a:spLocks noGrp="1"/>
          </p:cNvSpPr>
          <p:nvPr>
            <p:ph type="ctrTitle"/>
          </p:nvPr>
        </p:nvSpPr>
        <p:spPr>
          <a:xfrm>
            <a:off x="311700" y="1973200"/>
            <a:ext cx="8520600" cy="10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bg"/>
              <a:t>Архитектура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E017-5D24-5307-31D0-F73F8C53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797" y="2117419"/>
            <a:ext cx="3366300" cy="369332"/>
          </a:xfrm>
        </p:spPr>
        <p:txBody>
          <a:bodyPr/>
          <a:lstStyle/>
          <a:p>
            <a:r>
              <a:rPr lang="bg-BG" sz="2400" dirty="0"/>
              <a:t>Благодаря за вниманието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654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bg" sz="3120">
                <a:latin typeface="Times New Roman"/>
                <a:ea typeface="Times New Roman"/>
                <a:cs typeface="Times New Roman"/>
                <a:sym typeface="Times New Roman"/>
              </a:rPr>
              <a:t>Варианти</a:t>
            </a:r>
            <a:endParaRPr sz="31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63"/>
          <p:cNvSpPr txBox="1">
            <a:spLocks noGrp="1"/>
          </p:cNvSpPr>
          <p:nvPr>
            <p:ph type="body" idx="1"/>
          </p:nvPr>
        </p:nvSpPr>
        <p:spPr>
          <a:xfrm>
            <a:off x="1098050" y="1603250"/>
            <a:ext cx="7734300" cy="25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bg" sz="2700"/>
              <a:t>MVC</a:t>
            </a:r>
            <a:endParaRPr sz="2700"/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bg" sz="2700"/>
              <a:t>Microservices</a:t>
            </a:r>
            <a:endParaRPr sz="2700"/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bg" sz="2700"/>
              <a:t>Monolith</a:t>
            </a:r>
            <a:endParaRPr sz="2700"/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bg" sz="2700"/>
              <a:t>Event-Driven</a:t>
            </a:r>
            <a:endParaRPr sz="2700"/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bg" sz="2700"/>
              <a:t>Master-Slave</a:t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4"/>
          <p:cNvSpPr txBox="1">
            <a:spLocks noGrp="1"/>
          </p:cNvSpPr>
          <p:nvPr>
            <p:ph type="title"/>
          </p:nvPr>
        </p:nvSpPr>
        <p:spPr>
          <a:xfrm>
            <a:off x="311700" y="626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bg" sz="2820"/>
              <a:t>Microservices Architecture</a:t>
            </a:r>
            <a:endParaRPr sz="2820"/>
          </a:p>
        </p:txBody>
      </p:sp>
      <p:sp>
        <p:nvSpPr>
          <p:cNvPr id="334" name="Google Shape;334;p64"/>
          <p:cNvSpPr txBox="1">
            <a:spLocks noGrp="1"/>
          </p:cNvSpPr>
          <p:nvPr>
            <p:ph type="body" idx="1"/>
          </p:nvPr>
        </p:nvSpPr>
        <p:spPr>
          <a:xfrm>
            <a:off x="311700" y="1656100"/>
            <a:ext cx="8520600" cy="2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bg" sz="2400">
                <a:latin typeface="Times New Roman"/>
                <a:ea typeface="Times New Roman"/>
                <a:cs typeface="Times New Roman"/>
                <a:sym typeface="Times New Roman"/>
              </a:rPr>
              <a:t>В тази архитектура приложението се състои от няколко/много на брой независими компонента или сървиси, всеки от които рънва уникален процес и си комуникират един с друг. Това е сложна архитектура предвидена за големи системи с разновидни функционалности.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bg">
                <a:latin typeface="Times New Roman"/>
                <a:ea typeface="Times New Roman"/>
                <a:cs typeface="Times New Roman"/>
                <a:sym typeface="Times New Roman"/>
              </a:rPr>
              <a:t>Характеристики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65"/>
          <p:cNvSpPr txBox="1">
            <a:spLocks noGrp="1"/>
          </p:cNvSpPr>
          <p:nvPr>
            <p:ph type="body" idx="1"/>
          </p:nvPr>
        </p:nvSpPr>
        <p:spPr>
          <a:xfrm>
            <a:off x="311700" y="1334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bg" sz="2200"/>
              <a:t>Компонентност чрез услуги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bg" sz="2200"/>
              <a:t>Организация около бизнес възможности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bg" sz="2200"/>
              <a:t>Дистрибутирана разработка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bg" sz="2200"/>
              <a:t>Децентрализирано управление на данни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bg" sz="2200"/>
              <a:t>Изолация на грешките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bg" sz="2200"/>
              <a:t>Автоматично мащабиране и балансиране на натоварване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bg" dirty="0"/>
              <a:t>Сървиси</a:t>
            </a:r>
            <a:endParaRPr dirty="0"/>
          </a:p>
        </p:txBody>
      </p:sp>
      <p:sp>
        <p:nvSpPr>
          <p:cNvPr id="346" name="Google Shape;346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bg" sz="2000" dirty="0"/>
              <a:t>Имаме 1 микросървис за фронт-енд за мобилно устройство. Той ще комуникира с 2ри - апи за бак-енд. От своя страна пък АПИ-то ще комуникира с 3ти - база данни. Също така, апи-то ще комуникира, чрез </a:t>
            </a:r>
            <a:r>
              <a:rPr lang="en-US" sz="2000" dirty="0"/>
              <a:t>Web Socket</a:t>
            </a:r>
            <a:r>
              <a:rPr lang="bg" sz="2000" dirty="0"/>
              <a:t> за изпращане на нотификации.</a:t>
            </a: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bg"/>
              <a:t>Езици за програмиране и технологии</a:t>
            </a:r>
            <a:endParaRPr/>
          </a:p>
        </p:txBody>
      </p:sp>
      <p:sp>
        <p:nvSpPr>
          <p:cNvPr id="352" name="Google Shape;352;p67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bg"/>
              <a:t>Технологии и платформи</a:t>
            </a:r>
            <a:endParaRPr sz="2100"/>
          </a:p>
        </p:txBody>
      </p:sp>
      <p:sp>
        <p:nvSpPr>
          <p:cNvPr id="358" name="Google Shape;358;p6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bg" b="1"/>
              <a:t>Мобилни платформи: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bg"/>
              <a:t>React Native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bg" b="1"/>
              <a:t>Езици за програмиране</a:t>
            </a:r>
            <a:endParaRPr b="1"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bg"/>
              <a:t>JavaScript 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bg"/>
              <a:t>TypeScript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bg" b="1"/>
              <a:t>Backend:</a:t>
            </a:r>
            <a:endParaRPr b="1"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bg"/>
              <a:t>Node.js с Express</a:t>
            </a:r>
            <a:endParaRPr sz="600"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bg"/>
              <a:t>MongoDB за съхранение на данни.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bg" b="1"/>
              <a:t>Реално време комуникации:</a:t>
            </a:r>
            <a:endParaRPr b="1"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bg"/>
              <a:t>WebSockets за бърза и стабилна връзка.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1127</Words>
  <Application>Microsoft Office PowerPoint</Application>
  <PresentationFormat>On-screen Show (16:9)</PresentationFormat>
  <Paragraphs>129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Times New Roman</vt:lpstr>
      <vt:lpstr>Helvetica Neue</vt:lpstr>
      <vt:lpstr>Roboto</vt:lpstr>
      <vt:lpstr>Arial</vt:lpstr>
      <vt:lpstr>Calibri</vt:lpstr>
      <vt:lpstr>Segoe UI Historic</vt:lpstr>
      <vt:lpstr>Courier New</vt:lpstr>
      <vt:lpstr>Simple Light</vt:lpstr>
      <vt:lpstr>Office тема</vt:lpstr>
      <vt:lpstr>Office Theme</vt:lpstr>
      <vt:lpstr>Office Theme</vt:lpstr>
      <vt:lpstr>Office Theme</vt:lpstr>
      <vt:lpstr>Simple Light</vt:lpstr>
      <vt:lpstr>PowerPoint Presentation</vt:lpstr>
      <vt:lpstr>Connect Care</vt:lpstr>
      <vt:lpstr>Архитектура</vt:lpstr>
      <vt:lpstr>Варианти</vt:lpstr>
      <vt:lpstr>Microservices Architecture</vt:lpstr>
      <vt:lpstr>Характеристики</vt:lpstr>
      <vt:lpstr>Сървиси</vt:lpstr>
      <vt:lpstr>Езици за програмиране и технологии</vt:lpstr>
      <vt:lpstr>Технологии и платформи</vt:lpstr>
      <vt:lpstr>Мобилни платформи - iOS и Android с React Native</vt:lpstr>
      <vt:lpstr>Езици за програмиране</vt:lpstr>
      <vt:lpstr>Технологии за Backend</vt:lpstr>
      <vt:lpstr>Реално време комуникации с WebSockets</vt:lpstr>
      <vt:lpstr>Тестване на ConnectCare: За Бърз, Сигурен и  Надежден Достъп до здравни грижи</vt:lpstr>
      <vt:lpstr>Фокус върху критични елементи</vt:lpstr>
      <vt:lpstr>Примерен тестов случай за Виртуални Консултации:</vt:lpstr>
      <vt:lpstr>2.Начало на консултацията и обмен на информация</vt:lpstr>
      <vt:lpstr>PowerPoint Presentation</vt:lpstr>
      <vt:lpstr>Организация и Управление на Екипите </vt:lpstr>
      <vt:lpstr>Agile Методология </vt:lpstr>
      <vt:lpstr>Структура и Роли на Екипите </vt:lpstr>
      <vt:lpstr>Инструменти за Управление и Комуникация </vt:lpstr>
      <vt:lpstr>Стратегии за Решаване на Проблеми и Отчетност </vt:lpstr>
      <vt:lpstr>Бизнес модел</vt:lpstr>
      <vt:lpstr>Въведение</vt:lpstr>
      <vt:lpstr>Ключови  Функционалности</vt:lpstr>
      <vt:lpstr>Бизнес Модел</vt:lpstr>
      <vt:lpstr>Маркетинг  и Реклама</vt:lpstr>
      <vt:lpstr>Приходи и Растеж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Yordan Yordanov</cp:lastModifiedBy>
  <cp:revision>1</cp:revision>
  <dcterms:modified xsi:type="dcterms:W3CDTF">2023-12-23T20:34:18Z</dcterms:modified>
</cp:coreProperties>
</file>