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45CC-064C-5ED1-B27F-D4AB64C9A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8E522-4073-2C69-1F87-95BF00AC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D1CA-6DE7-8246-D389-6607A4E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BB33-4643-A489-96F3-FA177837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11A-D017-4BA9-CD91-6D611913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BE5D-C860-DD35-F884-065FA36F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D7ED-FFC7-0C19-9A23-3D6FA462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53B1-B535-A0AF-3FEB-7BF5B23C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59C3-BF92-C566-C1D4-837CDCB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2D30-4938-4279-476F-C0C299E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E78CC-9E32-9DAF-F520-AB6D2D7FF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FBEF-7547-F7BD-EDFA-E478A30B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735C-87A5-3B66-30F0-AFEC0F52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99C6-38D0-17E2-2851-AEFD69C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070B-9BAF-1E44-BC57-CB74212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E444-47EF-9EF5-BBE7-3E027E1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94FE-D2D0-0FB2-B55E-3614EEB2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CA9F-84B3-9199-BB55-EC1C3787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5779-9DB5-7589-FB14-BA126ECA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706F-0CD7-CCF3-C00F-95FE7E0D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142C-B01C-A624-CD99-5E398BB3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FA78-CD15-AAD4-493F-96B059A3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1CE-6BE1-E90C-FFA7-7C92197D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E95B-ED12-4F47-3FA0-0E633B07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7536-50A9-7674-B73C-5D6ED431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7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A5E-6F0A-A9BD-EABB-8F1A01D3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E517-5548-14AC-6BE4-C835F3F72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32445-3E51-7080-ABF5-675F64D9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C333E-9785-01A9-2927-8397F363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09F8-CF3D-4AB5-BD78-9DA8897E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BC9A-81AB-4042-F25A-711FC873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9C22-7568-41EB-5519-9FC65392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C444-7FDD-BC78-DABE-4C6E1D57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861EF-EE70-134A-E9DD-437A11B8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4967-B9A2-6B22-B3C6-08A3BB8E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5180-4DEE-94FB-06CC-0822F117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71FE2-636C-5C9A-D63B-1DC66608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3D497-F6B0-92C7-800A-B7F329E0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10F70-38A4-AD48-1864-CFE6AC0D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5BD5-378F-5962-79FB-FCE668DB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10FD-ADB5-CF6A-E5D7-67388665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39624-001C-B84C-503B-3D4BD9A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7F42-2F0B-9F81-AA6A-A453A8C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58210-5131-F3F2-DE5B-879EE472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7CBED-0CD4-5305-6AEC-F3689EFD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A681-BB1A-60B2-64D8-FBCBD46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0EC-F3F0-EB70-12C8-1E9AAFC3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CD6C-56F6-443E-7355-62DC474F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99970-F6C6-8A55-8404-38AB7E82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5344-BF4E-AEA2-BA32-3D960348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F08D-7A08-D4E7-AE41-3A9482D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952AB-FF94-DACB-6263-B1CD25A1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59D6-69C0-144B-508A-7422D20E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A467D-C554-B09D-A6B2-65399071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A2E75-FD3D-6924-E1A4-D7FD0759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2480-6464-134C-1194-B517436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C5386-BAAF-6BF9-3247-C6F9813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597B-67F0-AA2E-4A15-F51B4DBE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D7A04-8835-1657-0998-DBDEF481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7968-CD04-1450-0C37-E864A76C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D5B3-D039-13B3-703D-92B132B9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3ADF-9F79-43F7-A230-76A50838A44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195B-6761-B02A-5F3A-1BCD2207E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0A66-9974-05AC-6FFA-53414344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6465-AD92-43D1-AFC1-0FBC791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C5D-9F93-4EEA-AC74-C41BD4519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374151"/>
                </a:solidFill>
                <a:effectLst/>
                <a:latin typeface="Söhne"/>
              </a:rPr>
              <a:t>Нов Миграционен План и Интеграция на Функционалности</a:t>
            </a:r>
            <a:br>
              <a:rPr lang="ru-RU" sz="32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ru-RU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D0D35-7518-DEFF-EF94-A3F4A0B2D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Въведение в промените, които ще бъдат представени.</a:t>
            </a:r>
          </a:p>
          <a:p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EDF8-55FD-5A45-DCD4-7D102EF8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5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0" i="0" dirty="0">
                <a:solidFill>
                  <a:srgbClr val="374151"/>
                </a:solidFill>
                <a:effectLst/>
                <a:latin typeface="Söhne"/>
              </a:rPr>
              <a:t>UML Диаграма на Use Cases</a:t>
            </a:r>
            <a:br>
              <a:rPr lang="ru-RU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ru-RU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A69F7-A0B9-C944-52CE-61814F3C3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212" y="1825625"/>
            <a:ext cx="10149575" cy="4351338"/>
          </a:xfrm>
        </p:spPr>
      </p:pic>
    </p:spTree>
    <p:extLst>
      <p:ext uri="{BB962C8B-B14F-4D97-AF65-F5344CB8AC3E}">
        <p14:creationId xmlns:p14="http://schemas.microsoft.com/office/powerpoint/2010/main" val="4158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9500-8A0B-072C-17D1-BF1DD948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Activity </a:t>
            </a:r>
            <a:r>
              <a:rPr lang="bg-BG" b="0" i="0" dirty="0">
                <a:solidFill>
                  <a:srgbClr val="374151"/>
                </a:solidFill>
                <a:effectLst/>
                <a:latin typeface="Söhne"/>
              </a:rPr>
              <a:t>Диаграма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41EDB-215D-ED5A-3BC5-48312A7E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422" y="1825625"/>
            <a:ext cx="8041155" cy="4351338"/>
          </a:xfrm>
        </p:spPr>
      </p:pic>
    </p:spTree>
    <p:extLst>
      <p:ext uri="{BB962C8B-B14F-4D97-AF65-F5344CB8AC3E}">
        <p14:creationId xmlns:p14="http://schemas.microsoft.com/office/powerpoint/2010/main" val="13907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34DC-4FE1-32DB-C626-15C40E7F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Söhne"/>
              </a:rPr>
              <a:t>Class  </a:t>
            </a:r>
            <a:r>
              <a:rPr lang="bg-BG" i="0" dirty="0">
                <a:effectLst/>
                <a:latin typeface="Söhne"/>
              </a:rPr>
              <a:t>Диаграма</a:t>
            </a:r>
            <a:br>
              <a:rPr lang="bg-BG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26BFF-1517-72FD-1208-D2BC5269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36" y="1825625"/>
            <a:ext cx="6971727" cy="4351338"/>
          </a:xfrm>
        </p:spPr>
      </p:pic>
    </p:spTree>
    <p:extLst>
      <p:ext uri="{BB962C8B-B14F-4D97-AF65-F5344CB8AC3E}">
        <p14:creationId xmlns:p14="http://schemas.microsoft.com/office/powerpoint/2010/main" val="206208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7692-B393-9BDA-C0B1-309BDF2F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0" dirty="0">
                <a:effectLst/>
                <a:latin typeface="Söhne"/>
              </a:rPr>
              <a:t>Схема на Базата Данни</a:t>
            </a:r>
            <a:br>
              <a:rPr lang="bg-BG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2C55B-9425-4353-6C61-D4F8B6D9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46" y="1921562"/>
            <a:ext cx="7912507" cy="4159464"/>
          </a:xfrm>
        </p:spPr>
      </p:pic>
    </p:spTree>
    <p:extLst>
      <p:ext uri="{BB962C8B-B14F-4D97-AF65-F5344CB8AC3E}">
        <p14:creationId xmlns:p14="http://schemas.microsoft.com/office/powerpoint/2010/main" val="27181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Нов Миграционен План и Интеграция на Функционалности  </vt:lpstr>
      <vt:lpstr>UML Диаграма на Use Cases  </vt:lpstr>
      <vt:lpstr>Activity Диаграма</vt:lpstr>
      <vt:lpstr>Class  Диаграма </vt:lpstr>
      <vt:lpstr>Схема на Базата Данни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 Миграционен План и Интеграция на Функционалности  </dc:title>
  <dc:creator>Yordan Yordanov</dc:creator>
  <cp:lastModifiedBy>Yordan Yordanov</cp:lastModifiedBy>
  <cp:revision>1</cp:revision>
  <dcterms:created xsi:type="dcterms:W3CDTF">2024-01-13T13:06:06Z</dcterms:created>
  <dcterms:modified xsi:type="dcterms:W3CDTF">2024-01-13T13:06:06Z</dcterms:modified>
</cp:coreProperties>
</file>