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3221D-A461-C493-90A8-66083C5FB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17F78F-1E7A-53E9-34DA-8964E1896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B3B3B-E6C3-EE6F-4EFE-5CAA15B6B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F7D6-720F-4FB7-90FC-AD1A56F1256A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D4F48-6C11-5D52-E621-744250190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5306C-2F67-9B9D-EF20-CB94F9DA0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834D-C146-4D19-B89E-8BA43393D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0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BD8B-4671-645E-EF2C-67A3DA246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A7730B-A04E-74C8-9783-21903C3E3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45272-1BF5-4A8A-A451-6CBC36337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F7D6-720F-4FB7-90FC-AD1A56F1256A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23B64-6B3F-6C83-55CB-2E5FF642A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2D30A-643F-243B-EE39-71F47971A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834D-C146-4D19-B89E-8BA43393D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69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37096A-4439-BBEF-FFE8-F016C789D4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7B95A-2D47-130E-07FF-29308EB64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A6C04-415E-C529-1420-1B8BA4B5B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F7D6-720F-4FB7-90FC-AD1A56F1256A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82E7D-D2E2-C5B6-0712-93EDC40B3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2FC13-FC47-E84F-DA33-B11EA066A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834D-C146-4D19-B89E-8BA43393D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21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F3A1A-7DF6-C6F5-05DA-075903356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0FBDA-44EE-CF2A-9196-94D04DB5B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0FA63-B79A-F57D-0051-9330C26B4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F7D6-720F-4FB7-90FC-AD1A56F1256A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F96D0-0EDA-6BB5-D6E0-ADA8BCB85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D987-3E7E-7BF6-C402-F2297CC51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834D-C146-4D19-B89E-8BA43393D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18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119A1-02E9-29C6-3CEA-CAFD5CA8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40B2C-A06A-0092-C45C-17CFF9307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16DCA-EF73-579C-0962-7BAF850EA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F7D6-720F-4FB7-90FC-AD1A56F1256A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FC560-5AB4-DBDB-3E53-02D971DA0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69206-A672-011C-121C-7D0519B77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834D-C146-4D19-B89E-8BA43393D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94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8CB6C-2ABA-F583-0599-16A5B1B69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CD8A7-68FA-0D30-A003-3445D6883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EEDE85-D039-73E1-C757-11B771146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34E47-3AC5-77FF-9BE4-51DF069A5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F7D6-720F-4FB7-90FC-AD1A56F1256A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1D8A1-7803-82BA-50C2-19504FF75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F195E-623A-0AD7-3466-D58C21661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834D-C146-4D19-B89E-8BA43393D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52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579DE-33C9-4F31-2893-039BB4725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41762-BB5C-3FC0-6D43-CB8A22300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9ED86-E6B0-E88F-260C-E16ADE606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419810-FCB9-DE34-60F8-B6CFD7801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55322B-6BBE-DF32-4AB3-6ABEB060A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E39914-2CC1-8DF8-619D-87C68668B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F7D6-720F-4FB7-90FC-AD1A56F1256A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76B13E-18BA-A1BF-696E-34E51DE13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3E1C10-673E-48A0-9469-B0DD1F6DB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834D-C146-4D19-B89E-8BA43393D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2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BD396-6176-2F01-0420-0E2A8B7D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1F39B8-0F9B-F9A8-7F81-F5311F7B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F7D6-720F-4FB7-90FC-AD1A56F1256A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3EDDB-63BB-6319-0511-952D2DCB5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7AE5F-44CF-8713-A1EA-0505256A5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834D-C146-4D19-B89E-8BA43393D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7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449BA-A75D-EFF1-6943-A3837521C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F7D6-720F-4FB7-90FC-AD1A56F1256A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92F235-E693-234C-DE33-939121081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DAF40-FF39-9457-8A3B-E55DD6D5F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834D-C146-4D19-B89E-8BA43393D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57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06C47-97DF-F02B-A703-FBA75FB71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974A8-2265-F36E-CAD0-A84508A11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5DBD1-A205-962C-6775-D8FF0E404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12E1B-8E58-5825-965A-DFB7FC45A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F7D6-720F-4FB7-90FC-AD1A56F1256A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F4443-2D3F-CAEB-3CE5-30770AD5D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5A76C-2619-2C57-9F06-DB0D7708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834D-C146-4D19-B89E-8BA43393D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28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FC531-6068-E4A0-2156-6E35CD808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544C8F-AB77-D73A-E427-B9BDCD6E51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11710-D4CE-B425-52A3-615F6F3C5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F81B1-28B1-EBEE-ED34-DD54D8365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F7D6-720F-4FB7-90FC-AD1A56F1256A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9195C-99C8-3B53-E12E-483F6EEA6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07A75-73D1-D4D8-EB33-CC08C8CF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834D-C146-4D19-B89E-8BA43393D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02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DEFAA1-7755-17D5-B38F-DD1B97679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AB99B-D00C-AB03-EC8C-F735A6468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89E01-3092-2242-40CD-3336EABD1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AF7D6-720F-4FB7-90FC-AD1A56F1256A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5F47B-040D-8341-C525-CEACF5FBC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87FA6-9A36-FB90-5B38-823D5119C3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1834D-C146-4D19-B89E-8BA43393D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27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15C98-8327-7740-29AC-8579F4095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861" y="594198"/>
            <a:ext cx="9905998" cy="1478570"/>
          </a:xfrm>
        </p:spPr>
        <p:txBody>
          <a:bodyPr/>
          <a:lstStyle/>
          <a:p>
            <a:r>
              <a:rPr lang="en-US" b="0" i="0" dirty="0">
                <a:effectLst/>
                <a:latin typeface="Söhne"/>
              </a:rPr>
              <a:t>Why </a:t>
            </a:r>
            <a:r>
              <a:rPr lang="en-US" dirty="0">
                <a:latin typeface="Söhne"/>
              </a:rPr>
              <a:t>our</a:t>
            </a:r>
            <a:r>
              <a:rPr lang="en-US" i="0" dirty="0">
                <a:effectLst/>
                <a:latin typeface="Söhne"/>
              </a:rPr>
              <a:t> app?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2D9AE-7935-F6FB-06AA-1D95324BF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861" y="2072768"/>
            <a:ext cx="5561140" cy="4026704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öhne"/>
              </a:rPr>
              <a:t>Programmer Matching Algorithm: Advanced algorithm for precise skill-based pairing.</a:t>
            </a:r>
          </a:p>
          <a:p>
            <a:pPr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öhne"/>
              </a:rPr>
              <a:t>Project Showcase: User-friendly interface for displaying past projects.</a:t>
            </a:r>
          </a:p>
          <a:p>
            <a:pPr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öhne"/>
              </a:rPr>
              <a:t>Real-time Collaboration Tools: In-app communication tools for effective project management.</a:t>
            </a:r>
          </a:p>
          <a:p>
            <a:endParaRPr lang="en-US" dirty="0"/>
          </a:p>
        </p:txBody>
      </p:sp>
      <p:pic>
        <p:nvPicPr>
          <p:cNvPr id="2050" name="Picture 2" descr="Best Partnership and teamwork collaboration, online meeting and  conversation Illustration download in PNG &amp; Vector format">
            <a:extLst>
              <a:ext uri="{FF2B5EF4-FFF2-40B4-BE49-F238E27FC236}">
                <a16:creationId xmlns:a16="http://schemas.microsoft.com/office/drawing/2014/main" id="{2BF467E1-D5EB-B6C2-CDF0-05A933C56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129" y="1871600"/>
            <a:ext cx="5565799" cy="402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120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C589D-53CF-D275-4034-D9B8516E8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8519"/>
            <a:ext cx="10515600" cy="1325563"/>
          </a:xfrm>
        </p:spPr>
        <p:txBody>
          <a:bodyPr/>
          <a:lstStyle/>
          <a:p>
            <a:r>
              <a:rPr lang="en-US" b="0" i="0" dirty="0">
                <a:effectLst/>
                <a:latin typeface="Söhne"/>
              </a:rPr>
              <a:t>Monetizing the app: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A6511-1CA9-5D24-CC2F-B5DB7F52C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6"/>
            <a:ext cx="5350828" cy="3989995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öhne"/>
              </a:rPr>
              <a:t>Subscription Plans: Different tiers (Basic, Pro, Enterprise) with monthly and annual options.</a:t>
            </a:r>
          </a:p>
          <a:p>
            <a:pPr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öhne"/>
              </a:rPr>
              <a:t>Freelancer Marketplace Fee: Percentage-based fee for successful collaborations.</a:t>
            </a:r>
          </a:p>
          <a:p>
            <a:pPr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öhne"/>
              </a:rPr>
              <a:t>Advertisement: Non-intrusive ad spaces within the app.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DCBFE81-63C9-E4C1-C3B4-86BFC7E52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228" y="2249486"/>
            <a:ext cx="6276975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619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5DDF5-8706-819C-D5D5-D69B1D34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157"/>
            <a:ext cx="10515600" cy="1325563"/>
          </a:xfrm>
        </p:spPr>
        <p:txBody>
          <a:bodyPr/>
          <a:lstStyle/>
          <a:p>
            <a:r>
              <a:rPr lang="en-GB" b="0" i="0" dirty="0">
                <a:effectLst/>
                <a:latin typeface="Söhne"/>
              </a:rPr>
              <a:t>Tapping into a Growing Market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DE756-3E9C-DD14-365F-5DC466AB1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6"/>
            <a:ext cx="5341684" cy="4462209"/>
          </a:xfrm>
        </p:spPr>
        <p:txBody>
          <a:bodyPr/>
          <a:lstStyle/>
          <a:p>
            <a:pPr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öhne"/>
              </a:rPr>
              <a:t>Freelance and Remote Work Trends: Increasing number of tech freelancers and remote workers.</a:t>
            </a:r>
          </a:p>
          <a:p>
            <a:pPr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öhne"/>
              </a:rPr>
              <a:t>Demand for Specialized Skills: Rising demand for niche skills in software development.</a:t>
            </a:r>
          </a:p>
          <a:p>
            <a:pPr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öhne"/>
              </a:rPr>
              <a:t>Success Stories: Include testimonials or success stories from beta testing.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pic>
        <p:nvPicPr>
          <p:cNvPr id="4100" name="Picture 4" descr="60+ Freelance Stats – Why the Gig Economy is Growing in 2023">
            <a:extLst>
              <a:ext uri="{FF2B5EF4-FFF2-40B4-BE49-F238E27FC236}">
                <a16:creationId xmlns:a16="http://schemas.microsoft.com/office/drawing/2014/main" id="{B9D42E34-8028-33A4-AA43-CC9663124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424" y="2249486"/>
            <a:ext cx="4225987" cy="3771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738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0C25-294B-E84E-1B14-8C9F40B30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2597"/>
            <a:ext cx="10515600" cy="1325563"/>
          </a:xfrm>
        </p:spPr>
        <p:txBody>
          <a:bodyPr/>
          <a:lstStyle/>
          <a:p>
            <a:r>
              <a:rPr lang="en-GB" b="0" i="0" dirty="0">
                <a:effectLst/>
                <a:latin typeface="Söhne"/>
              </a:rPr>
              <a:t>Building Tomorrow's Collaborative Tech Ecosystem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BBD9A-8C76-26A0-18CA-5F204FD12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0257"/>
            <a:ext cx="10515600" cy="4351338"/>
          </a:xfrm>
        </p:spPr>
        <p:txBody>
          <a:bodyPr/>
          <a:lstStyle/>
          <a:p>
            <a:pPr algn="l">
              <a:buClr>
                <a:schemeClr val="tx1"/>
              </a:buClr>
            </a:pPr>
            <a:r>
              <a:rPr lang="en-GB" b="0" i="0" dirty="0">
                <a:effectLst/>
                <a:latin typeface="Söhne"/>
              </a:rPr>
              <a:t>Geographic Expansion: Highlight target regions and expansion strategy.</a:t>
            </a:r>
          </a:p>
          <a:p>
            <a:pPr algn="l">
              <a:buClr>
                <a:schemeClr val="tx1"/>
              </a:buClr>
            </a:pPr>
            <a:r>
              <a:rPr lang="en-GB" b="0" i="0" dirty="0">
                <a:effectLst/>
                <a:latin typeface="Söhne"/>
              </a:rPr>
              <a:t>Feature Enhancements: Plans for continuous improvement based on user feedback.</a:t>
            </a:r>
          </a:p>
          <a:p>
            <a:pPr algn="l">
              <a:buClr>
                <a:schemeClr val="tx1"/>
              </a:buClr>
            </a:pPr>
            <a:r>
              <a:rPr lang="en-GB" b="0" i="0" dirty="0">
                <a:effectLst/>
                <a:latin typeface="Söhne"/>
              </a:rPr>
              <a:t>Community Building: Initiatives such as</a:t>
            </a:r>
          </a:p>
          <a:p>
            <a:pPr marL="0" indent="0" algn="l">
              <a:buClr>
                <a:schemeClr val="tx1"/>
              </a:buClr>
              <a:buNone/>
            </a:pPr>
            <a:r>
              <a:rPr lang="en-GB" b="0" i="0" dirty="0">
                <a:effectLst/>
                <a:latin typeface="Söhne"/>
              </a:rPr>
              <a:t>events, forums, and partnerships.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pic>
        <p:nvPicPr>
          <p:cNvPr id="5126" name="Picture 6" descr="Business Expansion Roadmap PowerPoint and Google Slides Template - PPT  Slides">
            <a:extLst>
              <a:ext uri="{FF2B5EF4-FFF2-40B4-BE49-F238E27FC236}">
                <a16:creationId xmlns:a16="http://schemas.microsoft.com/office/drawing/2014/main" id="{5473946A-799B-2A5B-12F5-ACEFEC98C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387" y="4141280"/>
            <a:ext cx="4480560" cy="252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424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DFD09-EC99-01B9-06C6-D02AFCC06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575437"/>
            <a:ext cx="10515600" cy="1325563"/>
          </a:xfrm>
        </p:spPr>
        <p:txBody>
          <a:bodyPr>
            <a:normAutofit/>
          </a:bodyPr>
          <a:lstStyle/>
          <a:p>
            <a:br>
              <a:rPr lang="en-GB" dirty="0"/>
            </a:br>
            <a:r>
              <a:rPr lang="en-GB" dirty="0">
                <a:latin typeface="arial" panose="020B0604020202020204" pitchFamily="34" charset="0"/>
              </a:rPr>
              <a:t>D</a:t>
            </a:r>
            <a:r>
              <a:rPr lang="en-GB" b="0" i="0" dirty="0">
                <a:effectLst/>
                <a:latin typeface="arial" panose="020B0604020202020204" pitchFamily="34" charset="0"/>
              </a:rPr>
              <a:t>istribution of roles: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7937AF-1B9D-027A-1DDE-D5CF02196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68359"/>
            <a:ext cx="9905999" cy="3541714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Developer 1 – Georgi </a:t>
            </a:r>
            <a:r>
              <a:rPr lang="en-US" dirty="0" err="1"/>
              <a:t>Atanasov</a:t>
            </a:r>
            <a:r>
              <a:rPr lang="en-US" dirty="0"/>
              <a:t>;</a:t>
            </a:r>
          </a:p>
          <a:p>
            <a:pPr>
              <a:buClr>
                <a:schemeClr val="tx1"/>
              </a:buClr>
            </a:pPr>
            <a:r>
              <a:rPr lang="en-US" dirty="0"/>
              <a:t>Developer 2 – </a:t>
            </a:r>
            <a:r>
              <a:rPr lang="en-US" dirty="0" err="1"/>
              <a:t>Yordan</a:t>
            </a:r>
            <a:r>
              <a:rPr lang="en-US" dirty="0"/>
              <a:t> Mitrev;</a:t>
            </a:r>
          </a:p>
          <a:p>
            <a:pPr>
              <a:buClr>
                <a:schemeClr val="tx1"/>
              </a:buClr>
            </a:pPr>
            <a:r>
              <a:rPr lang="en-US" dirty="0"/>
              <a:t>QA – Valentin Iliev;</a:t>
            </a:r>
          </a:p>
          <a:p>
            <a:pPr>
              <a:buClr>
                <a:schemeClr val="tx1"/>
              </a:buClr>
            </a:pPr>
            <a:r>
              <a:rPr lang="en-US" dirty="0"/>
              <a:t>Project Manager – </a:t>
            </a:r>
            <a:r>
              <a:rPr lang="en-US" dirty="0" err="1"/>
              <a:t>Ivaylo</a:t>
            </a:r>
            <a:r>
              <a:rPr lang="en-US" dirty="0"/>
              <a:t> </a:t>
            </a:r>
            <a:r>
              <a:rPr lang="en-US" dirty="0" err="1"/>
              <a:t>Nichev</a:t>
            </a:r>
            <a:r>
              <a:rPr lang="en-US" dirty="0"/>
              <a:t>; </a:t>
            </a:r>
          </a:p>
          <a:p>
            <a:pPr>
              <a:buClr>
                <a:schemeClr val="tx1"/>
              </a:buClr>
            </a:pPr>
            <a:r>
              <a:rPr lang="en-US" dirty="0"/>
              <a:t>Project Owner – Ester Faris;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209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198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</vt:lpstr>
      <vt:lpstr>Calibri</vt:lpstr>
      <vt:lpstr>Calibri Light</vt:lpstr>
      <vt:lpstr>Söhne</vt:lpstr>
      <vt:lpstr>Office Theme</vt:lpstr>
      <vt:lpstr>Why our app?</vt:lpstr>
      <vt:lpstr>Monetizing the app:</vt:lpstr>
      <vt:lpstr>Tapping into a Growing Market</vt:lpstr>
      <vt:lpstr>Building Tomorrow's Collaborative Tech Ecosystem</vt:lpstr>
      <vt:lpstr> Distribution of roles: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CodeConnect Connecting Programmers for Successful Projects</dc:title>
  <dc:creator>Ester Faris</dc:creator>
  <cp:lastModifiedBy>Ester Faris</cp:lastModifiedBy>
  <cp:revision>5</cp:revision>
  <dcterms:created xsi:type="dcterms:W3CDTF">2023-12-26T06:52:01Z</dcterms:created>
  <dcterms:modified xsi:type="dcterms:W3CDTF">2023-12-27T08:52:03Z</dcterms:modified>
</cp:coreProperties>
</file>