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D490F6-91E2-B581-93BA-B8550F7A9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2949C2D0-CA06-CA52-83F9-7EB569D2E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D395EC9-FA96-48FA-C032-58919F90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7D3D-EC8C-4523-B0C2-FDDA9F8EB989}" type="datetimeFigureOut">
              <a:rPr lang="bg-BG" smtClean="0"/>
              <a:t>26.12.2023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DBE2F5F2-8E48-2654-7263-1FD129EC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515BA1E-F77B-FECD-0E7A-44ADD2EF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DDD1-BBB6-43C5-84E1-C60C7E3B06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782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38FB908-8E76-59FE-C420-A3017ADB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1DF16BD2-BF19-1E11-59EB-F3FF6C2BC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4E9B337-814B-1266-E04C-88FE54D3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7D3D-EC8C-4523-B0C2-FDDA9F8EB989}" type="datetimeFigureOut">
              <a:rPr lang="bg-BG" smtClean="0"/>
              <a:t>26.12.2023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35E45FD8-42B0-954C-D84A-52D449B1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A560671-F418-F20D-3091-4386DEDD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DDD1-BBB6-43C5-84E1-C60C7E3B06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427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0C4DCCB6-983C-A036-0526-6DA6AAAB0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59FC1D38-4008-A949-0ACF-C5378072F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CB4C4083-7558-6DC1-F39B-0C227F03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7D3D-EC8C-4523-B0C2-FDDA9F8EB989}" type="datetimeFigureOut">
              <a:rPr lang="bg-BG" smtClean="0"/>
              <a:t>26.12.2023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3DCAB30-17CF-AC2C-EA27-3F2C5E7E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C408A7D7-21EB-2F9D-D859-4AAAB96D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DDD1-BBB6-43C5-84E1-C60C7E3B06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254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B012D89-C50A-59BB-E3C5-09E070BD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2AF8DB7-4FE6-5351-2A5C-DC40FDC6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F973BB06-C63E-6B22-4AAD-CA46F237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7D3D-EC8C-4523-B0C2-FDDA9F8EB989}" type="datetimeFigureOut">
              <a:rPr lang="bg-BG" smtClean="0"/>
              <a:t>26.12.2023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8EA8A3D5-B013-FA29-9988-26D7760B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62E65788-C897-AAC8-AAE1-FE14C2EB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DDD1-BBB6-43C5-84E1-C60C7E3B06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518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8C01A42-A970-9672-9F9F-42B3E58F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812C32F-9A69-6247-6873-FC7D859F0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5BF74A60-5139-7370-9506-3A2E5542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7D3D-EC8C-4523-B0C2-FDDA9F8EB989}" type="datetimeFigureOut">
              <a:rPr lang="bg-BG" smtClean="0"/>
              <a:t>26.12.2023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48CC986-031C-DBD1-FB2D-62A6A778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F64B3CE9-6552-582A-6154-E80E8B8E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DDD1-BBB6-43C5-84E1-C60C7E3B06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126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23923B5-2B86-A2ED-0C23-94A26FEE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0992B7A-15F8-6254-C9E5-FBFAD880C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956583D7-FA7C-3B7E-8B1B-D93C4644F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AC267A7B-7E97-EF98-F4D8-5FB18691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7D3D-EC8C-4523-B0C2-FDDA9F8EB989}" type="datetimeFigureOut">
              <a:rPr lang="bg-BG" smtClean="0"/>
              <a:t>26.12.2023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AA313F98-46F6-370C-EEBD-3012BE7D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E5D77DB6-A02B-879A-A0FD-7AA7209C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DDD1-BBB6-43C5-84E1-C60C7E3B06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155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14C644-142B-2DE5-2C56-785A3367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CBF1FA40-E6B8-D087-C11F-E3C213CEC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63D74906-94BD-889E-078C-05E0DBDD0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C4F1CDA3-46F9-D080-03CE-87358A906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603929DB-2903-39C5-A66F-F802E608A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0760BAA5-303E-F1D2-2468-29B58E59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7D3D-EC8C-4523-B0C2-FDDA9F8EB989}" type="datetimeFigureOut">
              <a:rPr lang="bg-BG" smtClean="0"/>
              <a:t>26.12.2023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02B572D8-18B8-0EDA-2A6E-3907380D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1C0F403E-EB89-79FF-DD91-B937BB8C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DDD1-BBB6-43C5-84E1-C60C7E3B06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579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1BDEF45-1EB0-A1B8-2206-C098B493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8E9A2EB1-FF60-2FE4-A7AE-288BB293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7D3D-EC8C-4523-B0C2-FDDA9F8EB989}" type="datetimeFigureOut">
              <a:rPr lang="bg-BG" smtClean="0"/>
              <a:t>26.12.2023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978DD2F5-DC1C-A5AA-6577-1460F4E2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EEFDDFB4-8B5C-D5D0-0C4A-E6624812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DDD1-BBB6-43C5-84E1-C60C7E3B06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697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B98A111D-8C79-EC7E-0D27-A55B14A2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7D3D-EC8C-4523-B0C2-FDDA9F8EB989}" type="datetimeFigureOut">
              <a:rPr lang="bg-BG" smtClean="0"/>
              <a:t>26.12.2023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4E482ACB-74D3-7BA1-E891-F5BF6013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09AD9BAE-A1C5-FD4A-C185-42D17CEA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DDD1-BBB6-43C5-84E1-C60C7E3B06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776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6609F54-FFFD-E089-9586-3EC12BE3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B84AFA6-D3D1-CDFB-2A72-FA9279C0A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E3CED9A8-BB98-CE2D-2B7D-A49F4C334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15D8EB5-8E0D-2890-1CC1-EE673307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7D3D-EC8C-4523-B0C2-FDDA9F8EB989}" type="datetimeFigureOut">
              <a:rPr lang="bg-BG" smtClean="0"/>
              <a:t>26.12.2023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D2AF1A1-ABAF-5943-68FE-B1A5EB4C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B9176D78-17C9-C339-13EA-322ED8F3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DDD1-BBB6-43C5-84E1-C60C7E3B06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899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25C9D44-032C-CA88-65AE-39787D64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CB0E3B4B-7B4B-A1BC-1061-644FB1339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AD89B927-4566-A1B9-BB56-BFB7ECA1A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58FBBE5-21D7-C8AD-3F43-B98B8A1E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7D3D-EC8C-4523-B0C2-FDDA9F8EB989}" type="datetimeFigureOut">
              <a:rPr lang="bg-BG" smtClean="0"/>
              <a:t>26.12.2023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91B71BD2-D99B-F084-FF09-502832EF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755158FC-C658-6A6D-B573-8B006937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DDD1-BBB6-43C5-84E1-C60C7E3B06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562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916B52DA-4605-7CBE-272C-374401F7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37B19AA-7923-EB93-94D9-17C891B14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39CD432F-0DEC-8762-FC9C-F7C2AF7E6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87D3D-EC8C-4523-B0C2-FDDA9F8EB989}" type="datetimeFigureOut">
              <a:rPr lang="bg-BG" smtClean="0"/>
              <a:t>26.12.2023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F3454E8-06AB-978F-7366-2FCEA5B85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20C560B5-8D15-3B50-2F67-C0E839235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4DDD1-BBB6-43C5-84E1-C60C7E3B06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9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D11D6E19-C186-2245-4D81-AE2882316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134" y="642021"/>
            <a:ext cx="3594755" cy="55092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200" dirty="0"/>
              <a:t>Role</a:t>
            </a:r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Developer 1</a:t>
            </a:r>
          </a:p>
          <a:p>
            <a:pPr algn="l"/>
            <a:endParaRPr lang="en-US" sz="3200" dirty="0"/>
          </a:p>
          <a:p>
            <a:pPr algn="l"/>
            <a:r>
              <a:rPr lang="en-US" sz="3200" b="1" dirty="0"/>
              <a:t>Developer 2</a:t>
            </a:r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QA</a:t>
            </a:r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Project manager</a:t>
            </a:r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Product Owner</a:t>
            </a:r>
          </a:p>
          <a:p>
            <a:pPr algn="l"/>
            <a:endParaRPr lang="bg-BG" dirty="0"/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1A95E83C-BBE7-77D0-43FF-35D860B2E542}"/>
              </a:ext>
            </a:extLst>
          </p:cNvPr>
          <p:cNvSpPr txBox="1"/>
          <p:nvPr/>
        </p:nvSpPr>
        <p:spPr>
          <a:xfrm>
            <a:off x="7026113" y="642021"/>
            <a:ext cx="359475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Name</a:t>
            </a:r>
          </a:p>
          <a:p>
            <a:endParaRPr lang="en-US" sz="3200" dirty="0"/>
          </a:p>
          <a:p>
            <a:r>
              <a:rPr lang="en-US" sz="3200" dirty="0"/>
              <a:t>Georgi </a:t>
            </a:r>
            <a:r>
              <a:rPr lang="en-US" sz="3200" dirty="0" err="1"/>
              <a:t>Atanasov</a:t>
            </a:r>
            <a:endParaRPr lang="en-US" sz="3200" dirty="0"/>
          </a:p>
          <a:p>
            <a:endParaRPr lang="en-US" sz="3200" dirty="0"/>
          </a:p>
          <a:p>
            <a:r>
              <a:rPr lang="en-US" sz="3200" b="1" dirty="0" err="1"/>
              <a:t>Yordan</a:t>
            </a:r>
            <a:r>
              <a:rPr lang="en-US" sz="3200" b="1" dirty="0"/>
              <a:t> Mitrev</a:t>
            </a:r>
          </a:p>
          <a:p>
            <a:endParaRPr lang="en-US" sz="3200" b="1" dirty="0"/>
          </a:p>
          <a:p>
            <a:r>
              <a:rPr lang="en-US" sz="3200" dirty="0"/>
              <a:t>Valentin Iliev</a:t>
            </a:r>
          </a:p>
          <a:p>
            <a:endParaRPr lang="en-US" sz="3200" dirty="0"/>
          </a:p>
          <a:p>
            <a:r>
              <a:rPr lang="en-US" sz="3200" dirty="0" err="1"/>
              <a:t>Ivaylo</a:t>
            </a:r>
            <a:r>
              <a:rPr lang="en-US" sz="3200" dirty="0"/>
              <a:t> </a:t>
            </a:r>
            <a:r>
              <a:rPr lang="en-US" sz="3200" dirty="0" err="1"/>
              <a:t>Nichev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Ester Faris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391698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08D075E-B3BD-42B1-3245-DCC0BB87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Entities of the Project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71FBAD9-BDC3-6604-B334-930A15E38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main idea of this undertaking is to connect people to projects</a:t>
            </a:r>
          </a:p>
          <a:p>
            <a:pPr marL="0" indent="0">
              <a:buNone/>
            </a:pPr>
            <a:r>
              <a:rPr lang="en-US" dirty="0"/>
              <a:t>and vice versa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6767222E-9BB1-58BC-002D-4D897A6D46F9}"/>
              </a:ext>
            </a:extLst>
          </p:cNvPr>
          <p:cNvSpPr txBox="1"/>
          <p:nvPr/>
        </p:nvSpPr>
        <p:spPr>
          <a:xfrm>
            <a:off x="838200" y="3091779"/>
            <a:ext cx="4999446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start with users themselves </a:t>
            </a:r>
          </a:p>
          <a:p>
            <a:r>
              <a:rPr lang="en-US" sz="2800" dirty="0"/>
              <a:t>User: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Name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Email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Phone number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CV</a:t>
            </a:r>
            <a:endParaRPr lang="bg-BG" sz="2800" dirty="0"/>
          </a:p>
          <a:p>
            <a:endParaRPr lang="bg-BG" dirty="0"/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BC4DF192-B040-CB89-E57F-6BECCE996074}"/>
              </a:ext>
            </a:extLst>
          </p:cNvPr>
          <p:cNvSpPr txBox="1"/>
          <p:nvPr/>
        </p:nvSpPr>
        <p:spPr>
          <a:xfrm>
            <a:off x="5837646" y="3091779"/>
            <a:ext cx="55301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And what about the projects you ask</a:t>
            </a:r>
          </a:p>
          <a:p>
            <a:r>
              <a:rPr lang="en-US" sz="2800" dirty="0"/>
              <a:t>Project: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Name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Description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Started date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Used technologies</a:t>
            </a:r>
          </a:p>
        </p:txBody>
      </p:sp>
    </p:spTree>
    <p:extLst>
      <p:ext uri="{BB962C8B-B14F-4D97-AF65-F5344CB8AC3E}">
        <p14:creationId xmlns:p14="http://schemas.microsoft.com/office/powerpoint/2010/main" val="4081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EE3BAAB-CC95-99D7-8AAE-03D03B68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Entities of the Project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567F423-7AFE-43AF-6317-5006E8BB9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4136"/>
          </a:xfrm>
        </p:spPr>
        <p:txBody>
          <a:bodyPr/>
          <a:lstStyle/>
          <a:p>
            <a:r>
              <a:rPr lang="en-US" dirty="0"/>
              <a:t>We already have the projects and the users. Now we need to connect them. This role is taken by posts and comments.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B59CE642-6062-51C7-4D59-288841A94B8F}"/>
              </a:ext>
            </a:extLst>
          </p:cNvPr>
          <p:cNvSpPr txBox="1"/>
          <p:nvPr/>
        </p:nvSpPr>
        <p:spPr>
          <a:xfrm>
            <a:off x="2729373" y="2934698"/>
            <a:ext cx="295542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Post: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Post’s user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Post’s project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Date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Description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Title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AC3B7049-16D6-7CA1-658A-FE7884BDE03F}"/>
              </a:ext>
            </a:extLst>
          </p:cNvPr>
          <p:cNvSpPr txBox="1"/>
          <p:nvPr/>
        </p:nvSpPr>
        <p:spPr>
          <a:xfrm>
            <a:off x="6096000" y="2934698"/>
            <a:ext cx="33666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Comment’s user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Date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Text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45324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114EE2A-04D4-F1EE-D923-A8D21D63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Entities of the Project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9D5930-7B71-3F74-7010-B8E502103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 we need more people to help us around with a project</a:t>
            </a:r>
          </a:p>
          <a:p>
            <a:r>
              <a:rPr lang="en-US" dirty="0"/>
              <a:t>Vacant Spots: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Technology stack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Experience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0759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53D6B60-8F8F-A27F-16CA-95D33D58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Entities of the Project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EAD34B4-3DA9-4362-6C8D-A8DB912D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of course we need</a:t>
            </a:r>
            <a:r>
              <a:rPr lang="bg-BG" dirty="0"/>
              <a:t> </a:t>
            </a:r>
            <a:r>
              <a:rPr lang="en-US" dirty="0"/>
              <a:t>to somehow allocate the functions of the people in the project. And this enter the </a:t>
            </a:r>
          </a:p>
          <a:p>
            <a:r>
              <a:rPr lang="en-US" dirty="0"/>
              <a:t>Role: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Title ( whether it is Owner, Co-Owner, Contributor or </a:t>
            </a:r>
            <a:r>
              <a:rPr lang="en-US"/>
              <a:t>something else)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Permissions</a:t>
            </a:r>
          </a:p>
        </p:txBody>
      </p:sp>
    </p:spTree>
    <p:extLst>
      <p:ext uri="{BB962C8B-B14F-4D97-AF65-F5344CB8AC3E}">
        <p14:creationId xmlns:p14="http://schemas.microsoft.com/office/powerpoint/2010/main" val="7569889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180</Words>
  <Application>Microsoft Office PowerPoint</Application>
  <PresentationFormat>Широк екран</PresentationFormat>
  <Paragraphs>60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на Office</vt:lpstr>
      <vt:lpstr>Презентация на PowerPoint</vt:lpstr>
      <vt:lpstr>Main Entities of the Project</vt:lpstr>
      <vt:lpstr>Main Entities of the Project</vt:lpstr>
      <vt:lpstr>Main Entities of the Project</vt:lpstr>
      <vt:lpstr>Main Entities of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iordan mitrev</dc:creator>
  <cp:lastModifiedBy>iordan mitrev</cp:lastModifiedBy>
  <cp:revision>1</cp:revision>
  <dcterms:created xsi:type="dcterms:W3CDTF">2023-12-26T14:52:19Z</dcterms:created>
  <dcterms:modified xsi:type="dcterms:W3CDTF">2023-12-26T15:27:08Z</dcterms:modified>
</cp:coreProperties>
</file>