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6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76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78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1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5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3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12/24/2023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8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2066981"/>
            <a:ext cx="10667001" cy="1724130"/>
          </a:xfrm>
        </p:spPr>
        <p:txBody>
          <a:bodyPr/>
          <a:lstStyle/>
          <a:p>
            <a:r>
              <a:rPr lang="en-US" i="1" dirty="0"/>
              <a:t>Empowering Productivity with Notes and Task </a:t>
            </a:r>
            <a:r>
              <a:rPr lang="en-US" i="1" dirty="0" smtClean="0"/>
              <a:t>Lists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4115851"/>
            <a:ext cx="2394672" cy="44332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10001" y="5381730"/>
            <a:ext cx="10572000" cy="13633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Greetings and welcome to the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ignificance </a:t>
            </a:r>
            <a:r>
              <a:rPr lang="en-US" dirty="0"/>
              <a:t>of effective task management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ole </a:t>
            </a:r>
            <a:r>
              <a:rPr lang="en-US" dirty="0"/>
              <a:t>of notes and task lists in personal productivity.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819402" y="4563436"/>
            <a:ext cx="4774250" cy="37923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b="1" dirty="0" smtClean="0"/>
              <a:t>Serhii Sosnytskyi </a:t>
            </a:r>
            <a:r>
              <a:rPr lang="ru-RU" b="1" dirty="0" smtClean="0"/>
              <a:t>2001321097 </a:t>
            </a:r>
            <a:r>
              <a:rPr lang="ru-RU" b="1" dirty="0"/>
              <a:t>- </a:t>
            </a:r>
            <a:r>
              <a:rPr lang="en-US" b="1" dirty="0"/>
              <a:t>Product owner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975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122448"/>
            <a:ext cx="10571998" cy="970450"/>
          </a:xfrm>
        </p:spPr>
        <p:txBody>
          <a:bodyPr/>
          <a:lstStyle/>
          <a:p>
            <a:r>
              <a:rPr lang="en-US" dirty="0"/>
              <a:t>The Challenge and Solution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324456"/>
            <a:ext cx="10554574" cy="4298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Challenge of Managing Tasks in a Fast-Paced </a:t>
            </a:r>
            <a:r>
              <a:rPr lang="en-US" b="1" dirty="0" smtClean="0"/>
              <a:t>World:</a:t>
            </a:r>
          </a:p>
          <a:p>
            <a:pPr lvl="1"/>
            <a:r>
              <a:rPr lang="en-US" sz="1200" dirty="0"/>
              <a:t>Information </a:t>
            </a:r>
            <a:r>
              <a:rPr lang="en-US" sz="1200" dirty="0" smtClean="0"/>
              <a:t>Overload</a:t>
            </a:r>
          </a:p>
          <a:p>
            <a:pPr lvl="1"/>
            <a:r>
              <a:rPr lang="en-US" sz="1200" dirty="0"/>
              <a:t>Time </a:t>
            </a:r>
            <a:r>
              <a:rPr lang="en-US" sz="1200" dirty="0" smtClean="0"/>
              <a:t>Constraints</a:t>
            </a:r>
          </a:p>
          <a:p>
            <a:pPr lvl="1"/>
            <a:r>
              <a:rPr lang="en-US" sz="1200" dirty="0" smtClean="0"/>
              <a:t>Multitasking</a:t>
            </a:r>
          </a:p>
          <a:p>
            <a:pPr lvl="1"/>
            <a:r>
              <a:rPr lang="en-US" sz="1200" dirty="0"/>
              <a:t>Increased Complexity</a:t>
            </a:r>
            <a:endParaRPr lang="ru-RU" sz="1200" dirty="0" smtClean="0"/>
          </a:p>
          <a:p>
            <a:pPr marL="0" indent="0">
              <a:buNone/>
            </a:pPr>
            <a:r>
              <a:rPr lang="en-US" b="1" dirty="0" smtClean="0"/>
              <a:t>Introducing </a:t>
            </a:r>
            <a:r>
              <a:rPr lang="en-US" b="1" dirty="0"/>
              <a:t>"Notes and Task Lists" as a </a:t>
            </a:r>
            <a:r>
              <a:rPr lang="en-US" b="1" dirty="0" smtClean="0"/>
              <a:t>Solution:</a:t>
            </a:r>
          </a:p>
          <a:p>
            <a:pPr lvl="1"/>
            <a:r>
              <a:rPr lang="en-US" sz="1200" dirty="0" smtClean="0"/>
              <a:t>Organization</a:t>
            </a:r>
          </a:p>
          <a:p>
            <a:pPr lvl="1"/>
            <a:r>
              <a:rPr lang="en-US" sz="1200" dirty="0" smtClean="0"/>
              <a:t>Prioritization</a:t>
            </a:r>
          </a:p>
          <a:p>
            <a:pPr lvl="1"/>
            <a:r>
              <a:rPr lang="en-US" sz="1200" dirty="0"/>
              <a:t>Time </a:t>
            </a:r>
            <a:r>
              <a:rPr lang="en-US" sz="1200" dirty="0" smtClean="0"/>
              <a:t>Management</a:t>
            </a:r>
          </a:p>
          <a:p>
            <a:pPr lvl="1"/>
            <a:r>
              <a:rPr lang="en-US" sz="1200" dirty="0"/>
              <a:t>Focus</a:t>
            </a:r>
            <a:endParaRPr lang="ru-RU" sz="1200" dirty="0" smtClean="0"/>
          </a:p>
          <a:p>
            <a:pPr marL="0" indent="0">
              <a:buNone/>
            </a:pPr>
            <a:r>
              <a:rPr lang="en-US" b="1" dirty="0" smtClean="0"/>
              <a:t>Importance </a:t>
            </a:r>
            <a:r>
              <a:rPr lang="en-US" b="1" dirty="0"/>
              <a:t>of Simplicity and Intuitiveness in Task Management </a:t>
            </a:r>
            <a:r>
              <a:rPr lang="en-US" b="1" dirty="0" smtClean="0"/>
              <a:t>Tools:</a:t>
            </a:r>
          </a:p>
          <a:p>
            <a:pPr lvl="1"/>
            <a:r>
              <a:rPr lang="en-US" sz="1400" dirty="0"/>
              <a:t>Ease of </a:t>
            </a:r>
            <a:r>
              <a:rPr lang="en-US" sz="1400" dirty="0" smtClean="0"/>
              <a:t>Use</a:t>
            </a:r>
          </a:p>
          <a:p>
            <a:pPr lvl="1"/>
            <a:r>
              <a:rPr lang="en-US" sz="1400" dirty="0" smtClean="0"/>
              <a:t>Accessibility</a:t>
            </a:r>
          </a:p>
          <a:p>
            <a:pPr lvl="1"/>
            <a:r>
              <a:rPr lang="en-US" sz="1400" dirty="0"/>
              <a:t>Reduced Cognitive </a:t>
            </a:r>
            <a:r>
              <a:rPr lang="en-US" sz="1400" dirty="0" smtClean="0"/>
              <a:t>Load</a:t>
            </a:r>
          </a:p>
          <a:p>
            <a:pPr lvl="1"/>
            <a:r>
              <a:rPr lang="en-US" sz="1400" dirty="0"/>
              <a:t>Consistency</a:t>
            </a:r>
            <a:endParaRPr lang="ru-RU" sz="1400"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Addressing the Task Management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122448"/>
            <a:ext cx="10571998" cy="97045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848" y="2063348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goal: </a:t>
            </a:r>
            <a:endParaRPr lang="en-US" b="1" dirty="0" smtClean="0"/>
          </a:p>
          <a:p>
            <a:pPr lvl="1"/>
            <a:r>
              <a:rPr lang="en-US" sz="1200" dirty="0" smtClean="0"/>
              <a:t>Providing a user-friendly web application for note-taking and task management.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b="1" dirty="0"/>
              <a:t>Key features</a:t>
            </a:r>
            <a:r>
              <a:rPr lang="en-US" b="1" dirty="0" smtClean="0"/>
              <a:t>:</a:t>
            </a:r>
          </a:p>
          <a:p>
            <a:pPr lvl="1"/>
            <a:r>
              <a:rPr lang="en-US" sz="1200" dirty="0" smtClean="0"/>
              <a:t>Create</a:t>
            </a:r>
            <a:r>
              <a:rPr lang="en-US" sz="1200" dirty="0"/>
              <a:t>, edit, and delete </a:t>
            </a:r>
            <a:r>
              <a:rPr lang="en-US" sz="1200" dirty="0" smtClean="0"/>
              <a:t>notes, </a:t>
            </a:r>
            <a:r>
              <a:rPr lang="en-US" sz="1200" dirty="0"/>
              <a:t>tasks daily schedules.</a:t>
            </a:r>
            <a:endParaRPr lang="en-US" sz="1200" dirty="0"/>
          </a:p>
          <a:p>
            <a:pPr lvl="1"/>
            <a:r>
              <a:rPr lang="en-US" sz="1200" dirty="0"/>
              <a:t>Organize tasks by categories or priorities.</a:t>
            </a:r>
          </a:p>
          <a:p>
            <a:pPr lvl="1"/>
            <a:r>
              <a:rPr lang="en-US" sz="1200" dirty="0"/>
              <a:t>Receive notifications for upcoming events and tasks.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Unleashing the Power of Notes and </a:t>
            </a:r>
            <a:r>
              <a:rPr lang="en-US" i="1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122448"/>
            <a:ext cx="10571998" cy="970450"/>
          </a:xfrm>
        </p:spPr>
        <p:txBody>
          <a:bodyPr/>
          <a:lstStyle/>
          <a:p>
            <a:r>
              <a:rPr lang="en-US" dirty="0"/>
              <a:t>User Benefits and Business Model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848" y="2294085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Target audience: </a:t>
            </a:r>
            <a:endParaRPr lang="fr-FR" b="1" dirty="0" smtClean="0"/>
          </a:p>
          <a:p>
            <a:pPr lvl="1"/>
            <a:r>
              <a:rPr lang="fr-FR" sz="1200" dirty="0" smtClean="0"/>
              <a:t>Students </a:t>
            </a:r>
          </a:p>
          <a:p>
            <a:pPr lvl="1"/>
            <a:r>
              <a:rPr lang="fr-FR" sz="1200" dirty="0" smtClean="0"/>
              <a:t>Professionals </a:t>
            </a:r>
          </a:p>
          <a:p>
            <a:pPr lvl="1"/>
            <a:r>
              <a:rPr lang="fr-FR" sz="1200" dirty="0" smtClean="0"/>
              <a:t>Entrepreneurs</a:t>
            </a:r>
            <a:endParaRPr lang="en-US" sz="1200" dirty="0" smtClean="0"/>
          </a:p>
          <a:p>
            <a:pPr marL="0" indent="0">
              <a:buNone/>
            </a:pPr>
            <a:r>
              <a:rPr lang="en-US" b="1" dirty="0"/>
              <a:t>User benefits:</a:t>
            </a:r>
          </a:p>
          <a:p>
            <a:pPr lvl="1"/>
            <a:r>
              <a:rPr lang="en-US" sz="1400" dirty="0"/>
              <a:t>Simplicity of use.</a:t>
            </a:r>
          </a:p>
          <a:p>
            <a:pPr lvl="1"/>
            <a:r>
              <a:rPr lang="en-US" sz="1400" dirty="0"/>
              <a:t>Task organization by importance.</a:t>
            </a:r>
          </a:p>
          <a:p>
            <a:pPr lvl="1"/>
            <a:r>
              <a:rPr lang="en-US" sz="1400" dirty="0"/>
              <a:t>Always accessible with online availability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Monetization model</a:t>
            </a:r>
            <a:r>
              <a:rPr lang="en-US" b="1" dirty="0" smtClean="0"/>
              <a:t>:</a:t>
            </a:r>
          </a:p>
          <a:p>
            <a:pPr lvl="1"/>
            <a:r>
              <a:rPr lang="en-US" sz="1200" dirty="0" smtClean="0"/>
              <a:t>Free </a:t>
            </a:r>
            <a:r>
              <a:rPr lang="en-US" sz="1200" dirty="0"/>
              <a:t>version with basic features.</a:t>
            </a:r>
          </a:p>
          <a:p>
            <a:pPr lvl="1"/>
            <a:r>
              <a:rPr lang="en-US" sz="1200" dirty="0"/>
              <a:t>Paid subscription with advanced features.</a:t>
            </a:r>
          </a:p>
          <a:p>
            <a:pPr lvl="1"/>
            <a:r>
              <a:rPr lang="en-US" sz="1200" dirty="0"/>
              <a:t>Advertising and partnership opportunities.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Enhancing User Experience and Sustainability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122448"/>
            <a:ext cx="10571998" cy="970450"/>
          </a:xfrm>
        </p:spPr>
        <p:txBody>
          <a:bodyPr/>
          <a:lstStyle/>
          <a:p>
            <a:r>
              <a:rPr lang="en-US" dirty="0"/>
              <a:t>Marketing and Next Steps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4848" y="2294085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Marketing strategy:</a:t>
            </a:r>
          </a:p>
          <a:p>
            <a:pPr lvl="1"/>
            <a:r>
              <a:rPr lang="en-US" sz="1400" dirty="0"/>
              <a:t>Social media presence and ad campaigns.</a:t>
            </a:r>
          </a:p>
          <a:p>
            <a:pPr lvl="1"/>
            <a:r>
              <a:rPr lang="en-US" sz="1400" dirty="0"/>
              <a:t>Free training and webinars.</a:t>
            </a:r>
          </a:p>
          <a:p>
            <a:pPr lvl="1"/>
            <a:r>
              <a:rPr lang="en-US" sz="1400" dirty="0"/>
              <a:t>Loyalty programs and referral </a:t>
            </a:r>
            <a:r>
              <a:rPr lang="en-US" sz="1400" dirty="0" smtClean="0"/>
              <a:t>bonuses.</a:t>
            </a:r>
            <a:endParaRPr lang="ru-RU" sz="1400" dirty="0" smtClean="0"/>
          </a:p>
          <a:p>
            <a:pPr lvl="1"/>
            <a:endParaRPr lang="ru-RU" sz="1400" dirty="0"/>
          </a:p>
          <a:p>
            <a:pPr marL="0" lvl="1" indent="0">
              <a:buNone/>
            </a:pPr>
            <a:r>
              <a:rPr lang="en-US" sz="1800" b="1" dirty="0"/>
              <a:t>You can </a:t>
            </a:r>
            <a:r>
              <a:rPr lang="en-US" sz="1800" b="1" u="sng" dirty="0"/>
              <a:t>already</a:t>
            </a:r>
            <a:r>
              <a:rPr lang="en-US" sz="1800" b="1" dirty="0"/>
              <a:t> try our app in the </a:t>
            </a:r>
            <a:r>
              <a:rPr lang="en-US" sz="1800" b="1" u="sng" dirty="0"/>
              <a:t>Play </a:t>
            </a:r>
            <a:r>
              <a:rPr lang="en-US" sz="1800" b="1" u="sng" dirty="0" smtClean="0"/>
              <a:t>Market</a:t>
            </a:r>
            <a:r>
              <a:rPr lang="ru-RU" sz="1800" b="1" dirty="0" smtClean="0"/>
              <a:t> </a:t>
            </a:r>
            <a:r>
              <a:rPr lang="en-US" sz="1800" b="1" dirty="0" smtClean="0"/>
              <a:t>now!</a:t>
            </a:r>
            <a:endParaRPr lang="ru-RU" sz="1800" b="1" dirty="0" smtClean="0"/>
          </a:p>
          <a:p>
            <a:pPr marL="0" lvl="1" indent="0">
              <a:buNone/>
            </a:pPr>
            <a:endParaRPr lang="ru-RU" sz="1800" b="1" dirty="0"/>
          </a:p>
          <a:p>
            <a:pPr marL="0" lvl="1" indent="0">
              <a:buNone/>
            </a:pPr>
            <a:r>
              <a:rPr lang="en-US" sz="2200" b="1" dirty="0"/>
              <a:t>Thank you for your attention and </a:t>
            </a:r>
            <a:r>
              <a:rPr lang="en-US" sz="2200" b="1" u="sng" dirty="0"/>
              <a:t>we are open to questions</a:t>
            </a:r>
            <a:r>
              <a:rPr lang="en-US" sz="2200" b="1" dirty="0"/>
              <a:t>.</a:t>
            </a:r>
            <a:endParaRPr lang="ru-RU" sz="2200" b="1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Connecting with the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424" y="557422"/>
            <a:ext cx="10571998" cy="970450"/>
          </a:xfrm>
        </p:spPr>
        <p:txBody>
          <a:bodyPr/>
          <a:lstStyle/>
          <a:p>
            <a:r>
              <a:rPr lang="en-US" dirty="0" smtClean="0"/>
              <a:t>Student Roles: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424" y="2559465"/>
            <a:ext cx="10554574" cy="429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Сергий </a:t>
            </a:r>
            <a:r>
              <a:rPr lang="bg-BG" sz="2400" b="1" dirty="0" smtClean="0"/>
              <a:t>Сосницки</a:t>
            </a:r>
            <a:r>
              <a:rPr lang="ru-RU" sz="2400" b="1" dirty="0" smtClean="0"/>
              <a:t> 2001321097 - </a:t>
            </a:r>
            <a:r>
              <a:rPr lang="en-US" sz="2400" b="1" dirty="0"/>
              <a:t>Product </a:t>
            </a:r>
            <a:r>
              <a:rPr lang="en-US" sz="2400" b="1" dirty="0" smtClean="0"/>
              <a:t>owner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bg-BG" sz="2400" b="1" dirty="0"/>
              <a:t>Петър </a:t>
            </a:r>
            <a:r>
              <a:rPr lang="bg-BG" sz="2400" b="1" dirty="0" smtClean="0"/>
              <a:t>Петков </a:t>
            </a:r>
            <a:r>
              <a:rPr lang="en-US" sz="2400" b="1" dirty="0" smtClean="0"/>
              <a:t>2001321004</a:t>
            </a:r>
            <a:r>
              <a:rPr lang="ru-RU" sz="2400" b="1" dirty="0" smtClean="0"/>
              <a:t> - </a:t>
            </a:r>
            <a:r>
              <a:rPr lang="en-US" sz="2400" b="1" dirty="0"/>
              <a:t>Developer </a:t>
            </a:r>
            <a:r>
              <a:rPr lang="en-US" sz="2400" b="1" dirty="0" smtClean="0"/>
              <a:t>1</a:t>
            </a:r>
            <a:endParaRPr lang="ru-RU" sz="2400" b="1" dirty="0" smtClean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bg-BG" sz="2400" b="1" dirty="0"/>
              <a:t>Михайло </a:t>
            </a:r>
            <a:r>
              <a:rPr lang="bg-BG" sz="2400" b="1" dirty="0" smtClean="0"/>
              <a:t>Неделков </a:t>
            </a:r>
            <a:r>
              <a:rPr lang="en-US" sz="2400" b="1" dirty="0" smtClean="0"/>
              <a:t>2001321095</a:t>
            </a:r>
            <a:r>
              <a:rPr lang="ru-RU" sz="2400" b="1" dirty="0" smtClean="0"/>
              <a:t> - </a:t>
            </a:r>
            <a:r>
              <a:rPr lang="en-US" sz="2400" b="1" dirty="0"/>
              <a:t>Developer 2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424" y="109289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216</TotalTime>
  <Words>278</Words>
  <Application>Microsoft Office PowerPoint</Application>
  <PresentationFormat>Широкоэкранный</PresentationFormat>
  <Paragraphs>63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Цитаты</vt:lpstr>
      <vt:lpstr>Empowering Productivity with Notes and Task Lists</vt:lpstr>
      <vt:lpstr>The Challenge and Solution</vt:lpstr>
      <vt:lpstr>Key Features</vt:lpstr>
      <vt:lpstr>User Benefits and Business Model</vt:lpstr>
      <vt:lpstr>Marketing and Next Steps</vt:lpstr>
      <vt:lpstr>Student Roles: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Samael</dc:creator>
  <cp:lastModifiedBy>Samael</cp:lastModifiedBy>
  <cp:revision>20</cp:revision>
  <dcterms:created xsi:type="dcterms:W3CDTF">2023-12-23T11:15:27Z</dcterms:created>
  <dcterms:modified xsi:type="dcterms:W3CDTF">2023-12-24T16:05:01Z</dcterms:modified>
</cp:coreProperties>
</file>