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5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6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7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2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9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1218" y="2036378"/>
            <a:ext cx="10682917" cy="2527234"/>
          </a:xfrm>
        </p:spPr>
        <p:txBody>
          <a:bodyPr/>
          <a:lstStyle/>
          <a:p>
            <a:pPr algn="ctr"/>
            <a:r>
              <a:rPr lang="en-US" dirty="0" smtClean="0"/>
              <a:t>Programming languages and technologies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2135" y="5125673"/>
            <a:ext cx="10572000" cy="14249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Greetings!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are going to take a deep dive into languages and technologies used in the </a:t>
            </a:r>
            <a:r>
              <a:rPr lang="en-US" dirty="0"/>
              <a:t>project "Notes and Task Lists."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7362" y="4194280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Петър Петков 2001321004 – </a:t>
            </a:r>
            <a:r>
              <a:rPr lang="en-US" dirty="0" smtClean="0"/>
              <a:t>Developer 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89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5" y="2734810"/>
            <a:ext cx="10554574" cy="337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Having to support everything? </a:t>
            </a:r>
          </a:p>
          <a:p>
            <a:r>
              <a:rPr lang="en-US" dirty="0" smtClean="0"/>
              <a:t>In a world that everyone has a phone, our application should be able to support all of them.</a:t>
            </a:r>
          </a:p>
          <a:p>
            <a:r>
              <a:rPr lang="en-US" dirty="0" smtClean="0"/>
              <a:t>We have to make sure that even an older phones can run it so it can have a wide range of distribution.</a:t>
            </a:r>
            <a:endParaRPr lang="en-US" dirty="0"/>
          </a:p>
          <a:p>
            <a:pPr marL="0" indent="0">
              <a:buNone/>
            </a:pPr>
            <a:r>
              <a:rPr lang="en-US" sz="3000" b="1" dirty="0" smtClean="0"/>
              <a:t>How can we solve that?</a:t>
            </a:r>
            <a:endParaRPr lang="en-US" sz="3000" dirty="0"/>
          </a:p>
          <a:p>
            <a:r>
              <a:rPr lang="en-US" dirty="0" smtClean="0"/>
              <a:t>To make sure that our application can be used by anyone , it should work on both iOS and Android.</a:t>
            </a:r>
            <a:endParaRPr lang="en-US" dirty="0"/>
          </a:p>
          <a:p>
            <a:r>
              <a:rPr lang="en-US" dirty="0" smtClean="0"/>
              <a:t>Making it work on Android we have to use </a:t>
            </a:r>
            <a:r>
              <a:rPr lang="en-US" dirty="0" err="1" smtClean="0"/>
              <a:t>Kotlin</a:t>
            </a:r>
            <a:r>
              <a:rPr lang="en-US" dirty="0" smtClean="0"/>
              <a:t> and Java as our programming languages</a:t>
            </a:r>
          </a:p>
          <a:p>
            <a:r>
              <a:rPr lang="en-US" dirty="0" smtClean="0"/>
              <a:t>And to make it work on iOS we have to use Swift as a programming language.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The importance of IDE</a:t>
            </a:r>
            <a:endParaRPr lang="en-US" sz="2800" b="1" dirty="0"/>
          </a:p>
          <a:p>
            <a:r>
              <a:rPr lang="en-US" dirty="0" smtClean="0"/>
              <a:t>The best way to make it possible, is to use Android studio as our IDE.</a:t>
            </a:r>
          </a:p>
          <a:p>
            <a:r>
              <a:rPr lang="en-US" dirty="0" smtClean="0"/>
              <a:t>There are many and many features we can implement using the already given options in Android studio</a:t>
            </a:r>
          </a:p>
          <a:p>
            <a:pPr marL="0" indent="0">
              <a:buNone/>
            </a:pPr>
            <a:r>
              <a:rPr lang="en-US" sz="2800" b="1" dirty="0" smtClean="0"/>
              <a:t>Key Features:</a:t>
            </a:r>
          </a:p>
          <a:p>
            <a:r>
              <a:rPr lang="en-US" dirty="0" smtClean="0"/>
              <a:t>Easier to commit and push code into </a:t>
            </a:r>
            <a:r>
              <a:rPr lang="en-US" dirty="0" err="1" smtClean="0"/>
              <a:t>Github</a:t>
            </a:r>
            <a:r>
              <a:rPr lang="en-US" dirty="0" smtClean="0"/>
              <a:t> or any other platform that will make sure everything is merged without conflicts.</a:t>
            </a:r>
          </a:p>
          <a:p>
            <a:r>
              <a:rPr lang="en-US" dirty="0" smtClean="0"/>
              <a:t>The IDE provides great tools for compose layouts and navigations throughout the whole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9712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What about iOS?</a:t>
            </a:r>
            <a:endParaRPr lang="en-US" sz="2800" b="1" dirty="0"/>
          </a:p>
          <a:p>
            <a:r>
              <a:rPr lang="en-US" dirty="0" smtClean="0"/>
              <a:t>For iOS we have to use </a:t>
            </a:r>
            <a:r>
              <a:rPr lang="en-US" dirty="0" err="1"/>
              <a:t>x</a:t>
            </a:r>
            <a:r>
              <a:rPr lang="en-US" dirty="0" err="1" smtClean="0"/>
              <a:t>code</a:t>
            </a:r>
            <a:r>
              <a:rPr lang="en-US" dirty="0" smtClean="0"/>
              <a:t> that is provided and supported by apple.</a:t>
            </a:r>
            <a:endParaRPr lang="en-US" dirty="0"/>
          </a:p>
          <a:p>
            <a:r>
              <a:rPr lang="en-US" dirty="0" smtClean="0"/>
              <a:t>It is tightly </a:t>
            </a:r>
            <a:r>
              <a:rPr lang="en-US" dirty="0"/>
              <a:t>integrated with the Cocoa and Cocoa Touch frameworks.</a:t>
            </a:r>
            <a:r>
              <a:rPr lang="en-US" dirty="0" smtClean="0"/>
              <a:t> </a:t>
            </a:r>
            <a:endParaRPr lang="en-US" sz="2800" b="1" dirty="0"/>
          </a:p>
          <a:p>
            <a:r>
              <a:rPr lang="en-US" dirty="0" smtClean="0"/>
              <a:t>Better code quality using controllers and UI components.</a:t>
            </a:r>
            <a:endParaRPr lang="en-US" dirty="0"/>
          </a:p>
          <a:p>
            <a:r>
              <a:rPr lang="en-US" dirty="0" smtClean="0"/>
              <a:t>Wide variety of already existing software that can easily be implemented in our project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8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left?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22954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Frontend but what about the backend?</a:t>
            </a:r>
            <a:endParaRPr lang="en-US" sz="2800" b="1" dirty="0"/>
          </a:p>
          <a:p>
            <a:r>
              <a:rPr lang="en-US" dirty="0" smtClean="0"/>
              <a:t>Using Firebase (platform by google).</a:t>
            </a:r>
          </a:p>
          <a:p>
            <a:r>
              <a:rPr lang="en-US" dirty="0" smtClean="0"/>
              <a:t>Provides a real-time database.</a:t>
            </a:r>
          </a:p>
          <a:p>
            <a:r>
              <a:rPr lang="en-US" dirty="0" smtClean="0"/>
              <a:t>Also authentication and of course</a:t>
            </a:r>
          </a:p>
          <a:p>
            <a:r>
              <a:rPr lang="en-US" dirty="0" smtClean="0"/>
              <a:t>A hosting services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833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59</TotalTime>
  <Words>312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Цитаты</vt:lpstr>
      <vt:lpstr>Programming languages and technologies   </vt:lpstr>
      <vt:lpstr>Programming Languages </vt:lpstr>
      <vt:lpstr>Android</vt:lpstr>
      <vt:lpstr>Swift</vt:lpstr>
      <vt:lpstr>What is left?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Samael</dc:creator>
  <cp:lastModifiedBy>MITAKA</cp:lastModifiedBy>
  <cp:revision>10</cp:revision>
  <dcterms:created xsi:type="dcterms:W3CDTF">2023-12-23T11:15:27Z</dcterms:created>
  <dcterms:modified xsi:type="dcterms:W3CDTF">2023-12-24T15:20:46Z</dcterms:modified>
</cp:coreProperties>
</file>