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3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8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521693"/>
            <a:ext cx="10571998" cy="970450"/>
          </a:xfrm>
        </p:spPr>
        <p:txBody>
          <a:bodyPr/>
          <a:lstStyle/>
          <a:p>
            <a:r>
              <a:rPr lang="en-US" b="0" dirty="0" smtClean="0"/>
              <a:t>Strengths: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324456"/>
            <a:ext cx="10554574" cy="4298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Personalization:</a:t>
            </a:r>
            <a:endParaRPr lang="ru-RU" dirty="0" smtClean="0"/>
          </a:p>
          <a:p>
            <a:pPr lvl="1"/>
            <a:r>
              <a:rPr lang="en-US" dirty="0"/>
              <a:t>The system can tailor notes and tasks based on individual preferences and mental health needs, providing a customized experience for users. </a:t>
            </a:r>
            <a:br>
              <a:rPr lang="en-US" dirty="0"/>
            </a:br>
            <a:endParaRPr lang="ru-RU" sz="1200" dirty="0" smtClean="0"/>
          </a:p>
          <a:p>
            <a:pPr marL="0" indent="0">
              <a:buNone/>
            </a:pPr>
            <a:r>
              <a:rPr lang="en-US" dirty="0"/>
              <a:t>User-Friendly Interface</a:t>
            </a:r>
            <a:r>
              <a:rPr lang="en-US" dirty="0" smtClean="0"/>
              <a:t>:</a:t>
            </a:r>
            <a:endParaRPr lang="en-US" sz="1200" dirty="0" smtClean="0"/>
          </a:p>
          <a:p>
            <a:pPr lvl="1"/>
            <a:r>
              <a:rPr lang="en-US" dirty="0"/>
              <a:t>An intuitive and easy-to-use interface ensures accessibility for a wide range of users, even those with limited technological proficiency. </a:t>
            </a:r>
            <a:br>
              <a:rPr lang="en-US" dirty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Data Security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Implementing robust security measures ensures the confidentiality of users' personal information and mental health data. </a:t>
            </a:r>
            <a:br>
              <a:rPr lang="en-US" dirty="0" smtClean="0"/>
            </a:br>
            <a:endParaRPr lang="ru-RU" dirty="0" smtClean="0"/>
          </a:p>
          <a:p>
            <a:pPr marL="0" indent="0">
              <a:buNone/>
            </a:pPr>
            <a:r>
              <a:rPr lang="en-US" dirty="0"/>
              <a:t>Integration with Wearable </a:t>
            </a:r>
            <a:r>
              <a:rPr lang="en-US" dirty="0" smtClean="0"/>
              <a:t>Tech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Integration with wearable devices or other health tracking tools enhances the system's ability to provide accurate and timely insights into users' well-being.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191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521693"/>
            <a:ext cx="10571998" cy="970450"/>
          </a:xfrm>
        </p:spPr>
        <p:txBody>
          <a:bodyPr/>
          <a:lstStyle/>
          <a:p>
            <a:r>
              <a:rPr lang="en-US" b="0" dirty="0" smtClean="0"/>
              <a:t>Weaknesses: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324456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Dependence on </a:t>
            </a:r>
            <a:r>
              <a:rPr lang="en-US" dirty="0" smtClean="0"/>
              <a:t>Technology:</a:t>
            </a:r>
            <a:endParaRPr lang="ru-RU" dirty="0" smtClean="0"/>
          </a:p>
          <a:p>
            <a:pPr lvl="1"/>
            <a:r>
              <a:rPr lang="en-US" dirty="0"/>
              <a:t>Users who are not tech-savvy or do not have access to smartphones might find it challenging to engage with the platform, potentially excluding a portion of the target audience. </a:t>
            </a:r>
            <a:br>
              <a:rPr lang="en-US" dirty="0"/>
            </a:br>
            <a:endParaRPr lang="ru-RU" sz="1200" dirty="0" smtClean="0"/>
          </a:p>
          <a:p>
            <a:pPr marL="0" indent="0">
              <a:buNone/>
            </a:pPr>
            <a:r>
              <a:rPr lang="en-US" dirty="0"/>
              <a:t>Privacy </a:t>
            </a:r>
            <a:r>
              <a:rPr lang="en-US" dirty="0" smtClean="0"/>
              <a:t>Concerns:</a:t>
            </a:r>
            <a:endParaRPr lang="en-US" sz="1200" dirty="0" smtClean="0"/>
          </a:p>
          <a:p>
            <a:pPr lvl="1"/>
            <a:r>
              <a:rPr lang="en-US" dirty="0"/>
              <a:t>Collecting and storing sensitive mental health data raises privacy concerns. Addressing these concerns is crucial to build and maintain user trust. </a:t>
            </a:r>
            <a:br>
              <a:rPr lang="en-US" dirty="0"/>
            </a:b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Overreliance on Algorithmic </a:t>
            </a:r>
            <a:r>
              <a:rPr lang="en-US" dirty="0" smtClean="0"/>
              <a:t>Suggestions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If the system heavily relies on algorithms to generate notes and tasks, it might struggle to capture the complexity of individual emotions and needs accurately.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038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521693"/>
            <a:ext cx="10571998" cy="970450"/>
          </a:xfrm>
        </p:spPr>
        <p:txBody>
          <a:bodyPr/>
          <a:lstStyle/>
          <a:p>
            <a:r>
              <a:rPr lang="en-US" b="0" dirty="0"/>
              <a:t>Opportunities: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324456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Partnerships with Mental Health </a:t>
            </a:r>
            <a:r>
              <a:rPr lang="en-US" dirty="0" smtClean="0"/>
              <a:t>Professionals:</a:t>
            </a:r>
            <a:endParaRPr lang="ru-RU" dirty="0" smtClean="0"/>
          </a:p>
          <a:p>
            <a:pPr lvl="1"/>
            <a:r>
              <a:rPr lang="en-US" dirty="0" smtClean="0"/>
              <a:t>Collaborating </a:t>
            </a:r>
            <a:r>
              <a:rPr lang="en-US" dirty="0"/>
              <a:t>with mental health professionals can add credibility to the platform, providing users with expert advice and </a:t>
            </a:r>
            <a:r>
              <a:rPr lang="en-US" dirty="0" smtClean="0"/>
              <a:t>support.</a:t>
            </a:r>
          </a:p>
          <a:p>
            <a:pPr marL="457200" lvl="1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en-US"/>
              <a:t>Community </a:t>
            </a:r>
            <a:r>
              <a:rPr lang="en-US" smtClean="0"/>
              <a:t>Building:</a:t>
            </a:r>
            <a:endParaRPr lang="en-US" sz="1200" dirty="0" smtClean="0"/>
          </a:p>
          <a:p>
            <a:pPr lvl="1"/>
            <a:r>
              <a:rPr lang="en-US" dirty="0"/>
              <a:t>Creating a community within the platform fosters social support among users, encouraging shared experiences and advice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Gamification Features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Introducing gamification elements can enhance user engagement and motivation, turning mental health management into a more enjoyable experience.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0642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521693"/>
            <a:ext cx="10571998" cy="970450"/>
          </a:xfrm>
        </p:spPr>
        <p:txBody>
          <a:bodyPr/>
          <a:lstStyle/>
          <a:p>
            <a:r>
              <a:rPr lang="en-US" b="0" dirty="0"/>
              <a:t>Threats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324456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Competition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/>
              <a:t>The market for mental health apps is competitive. Continuous innovation and staying ahead of competitors are essential to maintaining user interest</a:t>
            </a:r>
            <a:r>
              <a:rPr lang="en-US" dirty="0" smtClean="0"/>
              <a:t>.</a:t>
            </a:r>
            <a:endParaRPr lang="ru-RU" dirty="0" smtClean="0"/>
          </a:p>
          <a:p>
            <a:pPr marL="457200" lvl="1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en-US" dirty="0"/>
              <a:t>Regulatory Challenges</a:t>
            </a:r>
            <a:r>
              <a:rPr lang="en-US" dirty="0" smtClean="0"/>
              <a:t>:</a:t>
            </a:r>
            <a:endParaRPr lang="en-US" sz="1200" dirty="0" smtClean="0"/>
          </a:p>
          <a:p>
            <a:pPr lvl="1"/>
            <a:r>
              <a:rPr lang="en-US" dirty="0"/>
              <a:t>Evolving data protection and privacy regulations may impact how the platform collects, stores, and uses user data, requiring constant adaptation to stay compliant</a:t>
            </a:r>
            <a:r>
              <a:rPr lang="en-US" dirty="0" smtClean="0"/>
              <a:t>.</a:t>
            </a:r>
            <a:endParaRPr lang="ru-RU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User Burnout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If the platform overwhelms users with too many tasks or notifications, it may lead to burnout and disengagement, undermining the initial goal of promoting mental well-being.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921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557422"/>
            <a:ext cx="10571998" cy="970450"/>
          </a:xfrm>
        </p:spPr>
        <p:txBody>
          <a:bodyPr/>
          <a:lstStyle/>
          <a:p>
            <a:r>
              <a:rPr lang="en-US" dirty="0" smtClean="0"/>
              <a:t>Student Roles: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559465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b="1" dirty="0" smtClean="0"/>
              <a:t>Петър </a:t>
            </a:r>
            <a:r>
              <a:rPr lang="bg-BG" sz="2400" b="1" dirty="0"/>
              <a:t>Петков </a:t>
            </a:r>
            <a:r>
              <a:rPr lang="en-US" sz="2400" b="1" dirty="0"/>
              <a:t>2001321004</a:t>
            </a:r>
            <a:r>
              <a:rPr lang="ru-RU" sz="2400" b="1" dirty="0" smtClean="0"/>
              <a:t> </a:t>
            </a:r>
            <a:r>
              <a:rPr lang="ru-RU" sz="2400" b="1" dirty="0" smtClean="0"/>
              <a:t>- </a:t>
            </a:r>
            <a:r>
              <a:rPr lang="en-US" sz="2400" b="1" dirty="0"/>
              <a:t>S, W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Сергий </a:t>
            </a:r>
            <a:r>
              <a:rPr lang="bg-BG" sz="2400" b="1" dirty="0"/>
              <a:t>Сосницки</a:t>
            </a:r>
            <a:r>
              <a:rPr lang="ru-RU" sz="2400" b="1" dirty="0"/>
              <a:t> 2001321097</a:t>
            </a:r>
            <a:r>
              <a:rPr lang="bg-BG" sz="2400" b="1" dirty="0"/>
              <a:t> </a:t>
            </a:r>
            <a:r>
              <a:rPr lang="ru-RU" sz="2400" b="1" dirty="0" smtClean="0"/>
              <a:t>- </a:t>
            </a:r>
            <a:r>
              <a:rPr lang="en-US" sz="2400" b="1" dirty="0"/>
              <a:t>O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bg-BG" sz="2400" b="1" dirty="0"/>
              <a:t>Михайло </a:t>
            </a:r>
            <a:r>
              <a:rPr lang="bg-BG" sz="2400" b="1" dirty="0" smtClean="0"/>
              <a:t>Неделков </a:t>
            </a:r>
            <a:r>
              <a:rPr lang="en-US" sz="2400" b="1" dirty="0" smtClean="0"/>
              <a:t>2001321095</a:t>
            </a:r>
            <a:r>
              <a:rPr lang="ru-RU" sz="2400" b="1" dirty="0" smtClean="0"/>
              <a:t> - </a:t>
            </a:r>
            <a:r>
              <a:rPr lang="en-US" sz="2400" b="1" dirty="0"/>
              <a:t>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86</TotalTime>
  <Words>245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Strengths:</vt:lpstr>
      <vt:lpstr>Weaknesses:</vt:lpstr>
      <vt:lpstr>Opportunities:</vt:lpstr>
      <vt:lpstr>Threats:</vt:lpstr>
      <vt:lpstr>Student Roles: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Samael</dc:creator>
  <cp:lastModifiedBy>Samael</cp:lastModifiedBy>
  <cp:revision>18</cp:revision>
  <dcterms:created xsi:type="dcterms:W3CDTF">2023-12-23T11:15:27Z</dcterms:created>
  <dcterms:modified xsi:type="dcterms:W3CDTF">2024-01-07T08:24:36Z</dcterms:modified>
</cp:coreProperties>
</file>