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34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8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552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960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071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98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6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82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41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41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16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8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91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91218" y="2036378"/>
            <a:ext cx="10682917" cy="2527234"/>
          </a:xfrm>
        </p:spPr>
        <p:txBody>
          <a:bodyPr/>
          <a:lstStyle/>
          <a:p>
            <a:pPr algn="ctr"/>
            <a:r>
              <a:rPr lang="en-US" dirty="0"/>
              <a:t>Programming languages and technologies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491218" y="5528345"/>
            <a:ext cx="10572000" cy="63756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Greetings</a:t>
            </a:r>
            <a:r>
              <a:rPr lang="bg-BG" sz="3200" b="1" dirty="0"/>
              <a:t>!</a:t>
            </a:r>
            <a:endParaRPr lang="en-US" sz="32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695901" y="5528345"/>
            <a:ext cx="2016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Петър Петков </a:t>
            </a:r>
          </a:p>
          <a:p>
            <a:r>
              <a:rPr lang="bg-BG" dirty="0" smtClean="0"/>
              <a:t>ФН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 smtClean="0"/>
              <a:t>2001321004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589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1945" y="589800"/>
            <a:ext cx="10571998" cy="970450"/>
          </a:xfrm>
        </p:spPr>
        <p:txBody>
          <a:bodyPr/>
          <a:lstStyle/>
          <a:p>
            <a:r>
              <a:rPr lang="en-US" dirty="0"/>
              <a:t>Innovative Technical Architecture of </a:t>
            </a:r>
            <a:r>
              <a:rPr lang="en-US" dirty="0" err="1"/>
              <a:t>BreakTime</a:t>
            </a:r>
            <a:r>
              <a:rPr lang="en-US" dirty="0"/>
              <a:t> Manager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5145" y="2734810"/>
            <a:ext cx="10554574" cy="3372375"/>
          </a:xfrm>
        </p:spPr>
        <p:txBody>
          <a:bodyPr>
            <a:normAutofit/>
          </a:bodyPr>
          <a:lstStyle/>
          <a:p>
            <a:r>
              <a:rPr lang="en-US" dirty="0"/>
              <a:t>Brief overview of the multi-tier architecture.</a:t>
            </a:r>
          </a:p>
          <a:p>
            <a:r>
              <a:rPr lang="en-US" dirty="0"/>
              <a:t>Front-end: User-friendly interface design, mobile and web accessibility.</a:t>
            </a:r>
          </a:p>
          <a:p>
            <a:r>
              <a:rPr lang="en-US" dirty="0"/>
              <a:t>Back-end: Robust server architecture ensuring reliable performance.</a:t>
            </a:r>
          </a:p>
          <a:p>
            <a:r>
              <a:rPr lang="en-US" dirty="0"/>
              <a:t>Database: Secure data storage and efficient handling of user data.</a:t>
            </a:r>
          </a:p>
          <a:p>
            <a:r>
              <a:rPr lang="en-US" dirty="0"/>
              <a:t>Integration of APIs for added functionalities like calendar syncing.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Technological Innovations in </a:t>
            </a:r>
            <a:r>
              <a:rPr lang="en-US" dirty="0" err="1"/>
              <a:t>BreakTime</a:t>
            </a:r>
            <a:r>
              <a:rPr lang="en-US" dirty="0"/>
              <a:t> Manager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AI-powered Personalized Break Scheduling: Using machine learning to analyze user behavior and suggest optimal break times.</a:t>
            </a:r>
          </a:p>
          <a:p>
            <a:r>
              <a:rPr lang="en-US" dirty="0"/>
              <a:t>Health Integration: Syncing with wearable devices to track physical activity and suggest breaks based on physiological data.</a:t>
            </a:r>
          </a:p>
          <a:p>
            <a:r>
              <a:rPr lang="en-US" dirty="0"/>
              <a:t>Real-time Analytics: Offering users insights into their break patterns and productivity levels.</a:t>
            </a:r>
          </a:p>
        </p:txBody>
      </p:sp>
    </p:spTree>
    <p:extLst>
      <p:ext uri="{BB962C8B-B14F-4D97-AF65-F5344CB8AC3E}">
        <p14:creationId xmlns:p14="http://schemas.microsoft.com/office/powerpoint/2010/main" val="386764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288" y="631745"/>
            <a:ext cx="10571998" cy="970450"/>
          </a:xfrm>
        </p:spPr>
        <p:txBody>
          <a:bodyPr/>
          <a:lstStyle/>
          <a:p>
            <a:r>
              <a:rPr lang="en-US" dirty="0"/>
              <a:t>Upholding Data Security and User Privacy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197120"/>
            <a:ext cx="10554574" cy="3636511"/>
          </a:xfrm>
        </p:spPr>
        <p:txBody>
          <a:bodyPr/>
          <a:lstStyle/>
          <a:p>
            <a:r>
              <a:rPr lang="en-US" dirty="0"/>
              <a:t>Commitment to User Privacy: Policies ensuring user data protection.</a:t>
            </a:r>
          </a:p>
          <a:p>
            <a:r>
              <a:rPr lang="en-US" dirty="0"/>
              <a:t>Security Protocols: Encryption, secure login methods, and regular security audits.</a:t>
            </a:r>
          </a:p>
          <a:p>
            <a:r>
              <a:rPr lang="en-US" dirty="0"/>
              <a:t>Compliance with Data Protection Regulations: Adherence to GDPR and other relevant data protection laws.</a:t>
            </a:r>
          </a:p>
        </p:txBody>
      </p:sp>
    </p:spTree>
    <p:extLst>
      <p:ext uri="{BB962C8B-B14F-4D97-AF65-F5344CB8AC3E}">
        <p14:creationId xmlns:p14="http://schemas.microsoft.com/office/powerpoint/2010/main" val="339618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Road Ahead: Future Tech in </a:t>
            </a:r>
            <a:r>
              <a:rPr lang="en-US" dirty="0" err="1"/>
              <a:t>BreakTime</a:t>
            </a:r>
            <a:r>
              <a:rPr lang="en-US" dirty="0"/>
              <a:t>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322954"/>
            <a:ext cx="10554574" cy="3636511"/>
          </a:xfrm>
        </p:spPr>
        <p:txBody>
          <a:bodyPr/>
          <a:lstStyle/>
          <a:p>
            <a:r>
              <a:rPr lang="en-US" dirty="0"/>
              <a:t>Integration with Virtual and Augmented Reality: Exploring possibilities for immersive break experiences.</a:t>
            </a:r>
          </a:p>
          <a:p>
            <a:r>
              <a:rPr lang="en-US" dirty="0"/>
              <a:t>Enhanced AI Features: Improving personalization and predictive analytics.</a:t>
            </a:r>
          </a:p>
          <a:p>
            <a:r>
              <a:rPr lang="en-US" dirty="0"/>
              <a:t>Expansion to Smart Home Devices: Allowing users to integrate break schedules with home environments.</a:t>
            </a:r>
          </a:p>
        </p:txBody>
      </p:sp>
    </p:spTree>
    <p:extLst>
      <p:ext uri="{BB962C8B-B14F-4D97-AF65-F5344CB8AC3E}">
        <p14:creationId xmlns:p14="http://schemas.microsoft.com/office/powerpoint/2010/main" val="3908339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62</TotalTime>
  <Words>218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2</vt:lpstr>
      <vt:lpstr>Цитаты</vt:lpstr>
      <vt:lpstr>Programming languages and technologies   </vt:lpstr>
      <vt:lpstr>Innovative Technical Architecture of BreakTime Manager</vt:lpstr>
      <vt:lpstr>Technological Innovations in BreakTime Manager</vt:lpstr>
      <vt:lpstr>Upholding Data Security and User Privacy</vt:lpstr>
      <vt:lpstr>The Road Ahead: Future Tech in BreakTime Manager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Samael</dc:creator>
  <cp:lastModifiedBy>MITAKA</cp:lastModifiedBy>
  <cp:revision>10</cp:revision>
  <dcterms:created xsi:type="dcterms:W3CDTF">2023-12-23T11:15:27Z</dcterms:created>
  <dcterms:modified xsi:type="dcterms:W3CDTF">2024-01-18T20:13:12Z</dcterms:modified>
</cp:coreProperties>
</file>