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efbc7bfb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efbc7bfb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aefbc7bfb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efbc7bfb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efbc7bfb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aefbc7bfbd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b/EbBIFxLT/first-aid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2589212" y="1285875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b="1" lang="bg-BG"/>
              <a:t>First-Aid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235737" y="1038445"/>
            <a:ext cx="4322225" cy="5043486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br>
              <a:rPr b="1" i="1" lang="bg-BG"/>
            </a:br>
            <a:br>
              <a:rPr b="1" i="1" lang="bg-BG"/>
            </a:br>
            <a:br>
              <a:rPr b="1" i="1" lang="bg-BG"/>
            </a:br>
            <a:br>
              <a:rPr b="1" i="1" lang="bg-BG"/>
            </a:br>
            <a:r>
              <a:rPr b="1" i="1" lang="bg-BG" sz="4400"/>
              <a:t>Екип</a:t>
            </a:r>
            <a:endParaRPr b="1" i="1" sz="44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7043738" y="1038445"/>
            <a:ext cx="4021139" cy="5533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bg-BG"/>
              <a:t>Developer 1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bg-BG"/>
              <a:t>Елена Георгиева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bg-BG"/>
              <a:t>Developer 2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bg-BG"/>
              <a:t>Атидже Карабаш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bg-BG"/>
              <a:t>QA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bg-BG"/>
              <a:t>Георги Колев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bg-BG"/>
              <a:t>Project manager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bg-BG"/>
              <a:t>Роза Крумова</a:t>
            </a:r>
            <a:br>
              <a:rPr lang="bg-BG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bg-BG"/>
              <a:t>Product owner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bg-BG"/>
              <a:t>Георги Дичев</a:t>
            </a:r>
            <a:br>
              <a:rPr lang="bg-BG"/>
            </a:b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589197" y="4424175"/>
            <a:ext cx="5898300" cy="148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0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Линк </a:t>
            </a:r>
            <a:r>
              <a:rPr lang="bg-BG" sz="20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към </a:t>
            </a:r>
            <a:r>
              <a:rPr lang="bg-BG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trello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326" y="0"/>
            <a:ext cx="4766828" cy="268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125" y="46975"/>
            <a:ext cx="9118800" cy="70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800" y="1076526"/>
            <a:ext cx="4453825" cy="539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875" y="894775"/>
            <a:ext cx="506730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