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jalla One" panose="020B0604020202020204" charset="0"/>
      <p:regular r:id="rId12"/>
    </p:embeddedFont>
    <p:embeddedFont>
      <p:font typeface="Barlow Semi Condensed Medium" panose="020B0604020202020204" charset="0"/>
      <p:regular r:id="rId13"/>
      <p:bold r:id="rId14"/>
      <p:italic r:id="rId15"/>
      <p:boldItalic r:id="rId16"/>
    </p:embeddedFont>
    <p:embeddedFont>
      <p:font typeface="Barlow Semi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05577-25B9-4DE3-81BF-2B848987B4DE}">
  <a:tblStyle styleId="{CF505577-25B9-4DE3-81BF-2B848987B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a9b9000c8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a9b9000c8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a9b9000c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a9b9000c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2ad4a1e31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2ad4a1e31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2ad4a1e31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2ad4a1e31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b0e188a7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b0e188a7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ad4a1e31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ad4a1e31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4995925" y="902550"/>
            <a:ext cx="2780100" cy="17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Project Roadmap </a:t>
            </a:r>
            <a:endParaRPr sz="4300"/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391575" y="4142675"/>
            <a:ext cx="34134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1882" name="Google Shape;1882;p33"/>
          <p:cNvSpPr txBox="1">
            <a:spLocks noGrp="1"/>
          </p:cNvSpPr>
          <p:nvPr>
            <p:ph type="ctrTitle"/>
          </p:nvPr>
        </p:nvSpPr>
        <p:spPr>
          <a:xfrm>
            <a:off x="7658400" y="2239375"/>
            <a:ext cx="612000" cy="7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&amp;</a:t>
            </a:r>
            <a:endParaRPr sz="4300"/>
          </a:p>
        </p:txBody>
      </p:sp>
      <p:sp>
        <p:nvSpPr>
          <p:cNvPr id="1883" name="Google Shape;1883;p33"/>
          <p:cNvSpPr txBox="1">
            <a:spLocks noGrp="1"/>
          </p:cNvSpPr>
          <p:nvPr>
            <p:ph type="ctrTitle"/>
          </p:nvPr>
        </p:nvSpPr>
        <p:spPr>
          <a:xfrm>
            <a:off x="4995925" y="2766713"/>
            <a:ext cx="2780100" cy="13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Business</a:t>
            </a:r>
            <a:endParaRPr sz="4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Plan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Разпределение на роли</a:t>
            </a:r>
            <a:endParaRPr/>
          </a:p>
        </p:txBody>
      </p:sp>
      <p:graphicFrame>
        <p:nvGraphicFramePr>
          <p:cNvPr id="1889" name="Google Shape;1889;p34"/>
          <p:cNvGraphicFramePr/>
          <p:nvPr>
            <p:extLst>
              <p:ext uri="{D42A27DB-BD31-4B8C-83A1-F6EECF244321}">
                <p14:modId xmlns:p14="http://schemas.microsoft.com/office/powerpoint/2010/main" val="2513252714"/>
              </p:ext>
            </p:extLst>
          </p:nvPr>
        </p:nvGraphicFramePr>
        <p:xfrm>
          <a:off x="952500" y="1428750"/>
          <a:ext cx="7239000" cy="2621100"/>
        </p:xfrm>
        <a:graphic>
          <a:graphicData uri="http://schemas.openxmlformats.org/drawingml/2006/table">
            <a:tbl>
              <a:tblPr>
                <a:noFill/>
                <a:tableStyleId>{CF505577-25B9-4DE3-81BF-2B848987B4DE}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Роля</a:t>
                      </a:r>
                      <a:endParaRPr sz="20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</a:t>
                      </a:r>
                      <a:endParaRPr sz="20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Кръстьо</a:t>
                      </a:r>
                      <a:r>
                        <a:rPr lang="bg-BG" sz="1600" baseline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Танев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Димитър</a:t>
                      </a:r>
                      <a:r>
                        <a:rPr lang="bg-BG" sz="16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Казаков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Слави</a:t>
                      </a:r>
                      <a:r>
                        <a:rPr lang="bg-BG" sz="16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Манолов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Manager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Диляна</a:t>
                      </a:r>
                      <a:r>
                        <a:rPr lang="bg-BG" sz="16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Митева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Owner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Мариета</a:t>
                      </a:r>
                      <a:r>
                        <a:rPr lang="bg-BG" sz="16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Атанасова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895" name="Google Shape;1895;p35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896" name="Google Shape;18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" y="1873092"/>
            <a:ext cx="9144002" cy="20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br>
              <a:rPr lang="en"/>
            </a:br>
            <a:endParaRPr sz="1600"/>
          </a:p>
        </p:txBody>
      </p:sp>
      <p:sp>
        <p:nvSpPr>
          <p:cNvPr id="1902" name="Google Shape;1902;p36"/>
          <p:cNvSpPr txBox="1">
            <a:spLocks noGrp="1"/>
          </p:cNvSpPr>
          <p:nvPr>
            <p:ph type="body" idx="1"/>
          </p:nvPr>
        </p:nvSpPr>
        <p:spPr>
          <a:xfrm>
            <a:off x="719250" y="1184250"/>
            <a:ext cx="7705500" cy="3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903" name="Google Shape;1903;p36"/>
          <p:cNvPicPr preferRelativeResize="0"/>
          <p:nvPr/>
        </p:nvPicPr>
        <p:blipFill rotWithShape="1">
          <a:blip r:embed="rId3">
            <a:alphaModFix/>
          </a:blip>
          <a:srcRect r="38465"/>
          <a:stretch/>
        </p:blipFill>
        <p:spPr>
          <a:xfrm>
            <a:off x="858263" y="1841938"/>
            <a:ext cx="7436774" cy="22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7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br>
              <a:rPr lang="en"/>
            </a:br>
            <a:endParaRPr sz="1600"/>
          </a:p>
        </p:txBody>
      </p:sp>
      <p:sp>
        <p:nvSpPr>
          <p:cNvPr id="1909" name="Google Shape;1909;p37"/>
          <p:cNvSpPr txBox="1">
            <a:spLocks noGrp="1"/>
          </p:cNvSpPr>
          <p:nvPr>
            <p:ph type="body" idx="1"/>
          </p:nvPr>
        </p:nvSpPr>
        <p:spPr>
          <a:xfrm>
            <a:off x="719250" y="1184250"/>
            <a:ext cx="7705500" cy="3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910" name="Google Shape;1910;p37"/>
          <p:cNvPicPr preferRelativeResize="0"/>
          <p:nvPr/>
        </p:nvPicPr>
        <p:blipFill rotWithShape="1">
          <a:blip r:embed="rId3">
            <a:alphaModFix/>
          </a:blip>
          <a:srcRect r="37527"/>
          <a:stretch/>
        </p:blipFill>
        <p:spPr>
          <a:xfrm>
            <a:off x="836625" y="2072785"/>
            <a:ext cx="7480074" cy="176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38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br>
              <a:rPr lang="en"/>
            </a:br>
            <a:endParaRPr sz="1600"/>
          </a:p>
        </p:txBody>
      </p:sp>
      <p:sp>
        <p:nvSpPr>
          <p:cNvPr id="1916" name="Google Shape;1916;p38"/>
          <p:cNvSpPr txBox="1">
            <a:spLocks noGrp="1"/>
          </p:cNvSpPr>
          <p:nvPr>
            <p:ph type="body" idx="1"/>
          </p:nvPr>
        </p:nvSpPr>
        <p:spPr>
          <a:xfrm>
            <a:off x="719250" y="1184250"/>
            <a:ext cx="7705500" cy="3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917" name="Google Shape;19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00" y="1877725"/>
            <a:ext cx="7570499" cy="21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br>
              <a:rPr lang="en"/>
            </a:br>
            <a:endParaRPr sz="1600"/>
          </a:p>
        </p:txBody>
      </p:sp>
      <p:sp>
        <p:nvSpPr>
          <p:cNvPr id="1923" name="Google Shape;1923;p39"/>
          <p:cNvSpPr txBox="1">
            <a:spLocks noGrp="1"/>
          </p:cNvSpPr>
          <p:nvPr>
            <p:ph type="body" idx="1"/>
          </p:nvPr>
        </p:nvSpPr>
        <p:spPr>
          <a:xfrm>
            <a:off x="719250" y="1184250"/>
            <a:ext cx="7705500" cy="3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924" name="Google Shape;19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2257575"/>
            <a:ext cx="7518799" cy="13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>
            <a:spLocks noGrp="1"/>
          </p:cNvSpPr>
          <p:nvPr>
            <p:ph type="title"/>
          </p:nvPr>
        </p:nvSpPr>
        <p:spPr>
          <a:xfrm>
            <a:off x="2528238" y="32765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Промени в бизнес плана</a:t>
            </a:r>
            <a:endParaRPr/>
          </a:p>
        </p:txBody>
      </p:sp>
      <p:sp>
        <p:nvSpPr>
          <p:cNvPr id="1930" name="Google Shape;1930;p40"/>
          <p:cNvSpPr txBox="1">
            <a:spLocks noGrp="1"/>
          </p:cNvSpPr>
          <p:nvPr>
            <p:ph type="body" idx="1"/>
          </p:nvPr>
        </p:nvSpPr>
        <p:spPr>
          <a:xfrm>
            <a:off x="719250" y="966675"/>
            <a:ext cx="7705500" cy="4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/>
              <a:t>Целева Аудитория: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Ориентиране към собственици на котки, фокусирайки се върху тези с дебели котки.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/>
              <a:t>Ангажираност: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Развитие на форума с раздел за съвети за отслабване и здравословно поддържане на котките.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/>
              <a:t>Ексклузивен Магазин за Котки: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Създаване на уникален магазин, предлагащ продукти, които специално отговарят на нуждите на котките.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Монетизация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Генериране на приходи чрез комисионни от продажбите в магазина и рекламни партньорства.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1"/>
          <p:cNvSpPr txBox="1">
            <a:spLocks noGrp="1"/>
          </p:cNvSpPr>
          <p:nvPr>
            <p:ph type="title"/>
          </p:nvPr>
        </p:nvSpPr>
        <p:spPr>
          <a:xfrm>
            <a:off x="1845750" y="1426325"/>
            <a:ext cx="5757300" cy="22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Благодаря за вниманието!</a:t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Презентация на цял екран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Fjalla One</vt:lpstr>
      <vt:lpstr>Barlow Semi Condensed Medium</vt:lpstr>
      <vt:lpstr>Roboto Condensed Light</vt:lpstr>
      <vt:lpstr>Arial</vt:lpstr>
      <vt:lpstr>Barlow Semi Condensed</vt:lpstr>
      <vt:lpstr>Times New Roman</vt:lpstr>
      <vt:lpstr>Technology Consulting by Slidesgo</vt:lpstr>
      <vt:lpstr>Project Roadmap </vt:lpstr>
      <vt:lpstr>Разпределение на роли</vt:lpstr>
      <vt:lpstr>Roadmap</vt:lpstr>
      <vt:lpstr>Sprint 1 </vt:lpstr>
      <vt:lpstr>Sprint 2 </vt:lpstr>
      <vt:lpstr>Sprint 3 </vt:lpstr>
      <vt:lpstr>Sprint 4 </vt:lpstr>
      <vt:lpstr>Промени в бизнес плана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 </dc:title>
  <cp:lastModifiedBy>35988</cp:lastModifiedBy>
  <cp:revision>2</cp:revision>
  <dcterms:modified xsi:type="dcterms:W3CDTF">2024-01-19T16:20:20Z</dcterms:modified>
</cp:coreProperties>
</file>