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sldIdLst>
    <p:sldId id="256" r:id="rId2"/>
    <p:sldId id="257" r:id="rId3"/>
    <p:sldId id="282" r:id="rId4"/>
    <p:sldId id="258" r:id="rId5"/>
    <p:sldId id="283" r:id="rId6"/>
    <p:sldId id="285" r:id="rId7"/>
    <p:sldId id="284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43F95-B24D-4FA3-8935-10632BD75613}" v="19" dt="2024-01-15T11:22:25.1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4F61-55F8-438A-BD52-BF334B302A0A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C798-9BDE-4467-AF15-8CB422445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097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4F61-55F8-438A-BD52-BF334B302A0A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C798-9BDE-4467-AF15-8CB422445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4F61-55F8-438A-BD52-BF334B302A0A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C798-9BDE-4467-AF15-8CB422445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17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4F61-55F8-438A-BD52-BF334B302A0A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C798-9BDE-4467-AF15-8CB422445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01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4F61-55F8-438A-BD52-BF334B302A0A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C798-9BDE-4467-AF15-8CB422445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220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4F61-55F8-438A-BD52-BF334B302A0A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C798-9BDE-4467-AF15-8CB422445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71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4F61-55F8-438A-BD52-BF334B302A0A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C798-9BDE-4467-AF15-8CB4224458D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38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4F61-55F8-438A-BD52-BF334B302A0A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C798-9BDE-4467-AF15-8CB422445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23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4F61-55F8-438A-BD52-BF334B302A0A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C798-9BDE-4467-AF15-8CB422445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82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4F61-55F8-438A-BD52-BF334B302A0A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C798-9BDE-4467-AF15-8CB422445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89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FCB4F61-55F8-438A-BD52-BF334B302A0A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C798-9BDE-4467-AF15-8CB422445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21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FCB4F61-55F8-438A-BD52-BF334B302A0A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C59C798-9BDE-4467-AF15-8CB422445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63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0137-74F9-A486-7A02-FBC470BBC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9" y="897009"/>
            <a:ext cx="8991600" cy="1645920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ea typeface="Arial MT"/>
              </a:rPr>
              <a:t>Neurotechnology and </a:t>
            </a:r>
            <a:r>
              <a:rPr lang="en-US" dirty="0" err="1">
                <a:effectLst/>
                <a:ea typeface="Arial MT"/>
              </a:rPr>
              <a:t>Neuralink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4F5F0-B33D-3736-79CD-A5F94F969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3" y="5199533"/>
            <a:ext cx="6801612" cy="98278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Dept. of Computer Science and Engineering Data Science</a:t>
            </a:r>
          </a:p>
          <a:p>
            <a:r>
              <a:rPr lang="en-IN" dirty="0">
                <a:solidFill>
                  <a:schemeClr val="bg1"/>
                </a:solidFill>
              </a:rPr>
              <a:t>GITA AUTOMOUS COLLEGE, BHUBANESWAR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BA1E26-C6A4-3C41-0751-596D0423B460}"/>
              </a:ext>
            </a:extLst>
          </p:cNvPr>
          <p:cNvSpPr txBox="1"/>
          <p:nvPr/>
        </p:nvSpPr>
        <p:spPr>
          <a:xfrm>
            <a:off x="2044810" y="271649"/>
            <a:ext cx="8102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SEMINAR 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7C1466-0199-2CD9-446C-F959C4A58E7B}"/>
              </a:ext>
            </a:extLst>
          </p:cNvPr>
          <p:cNvSpPr txBox="1"/>
          <p:nvPr/>
        </p:nvSpPr>
        <p:spPr>
          <a:xfrm>
            <a:off x="8377020" y="3514248"/>
            <a:ext cx="2895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Seminar in-charge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Asst. Prof. Debashree Manasi Mishra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95D97-889D-1F04-03BB-27A058CC4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433" y="3033136"/>
            <a:ext cx="1638095" cy="16761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4150E1-CB67-AD89-6746-22A30BDF2B6E}"/>
              </a:ext>
            </a:extLst>
          </p:cNvPr>
          <p:cNvSpPr txBox="1"/>
          <p:nvPr/>
        </p:nvSpPr>
        <p:spPr>
          <a:xfrm>
            <a:off x="1250342" y="3271065"/>
            <a:ext cx="2351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Submitted by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SP Aryan Biswal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Roll No: 2104052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Regd. No: 2101287310</a:t>
            </a:r>
          </a:p>
        </p:txBody>
      </p:sp>
    </p:spTree>
    <p:extLst>
      <p:ext uri="{BB962C8B-B14F-4D97-AF65-F5344CB8AC3E}">
        <p14:creationId xmlns:p14="http://schemas.microsoft.com/office/powerpoint/2010/main" val="171867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03E12-2ED2-668A-8B33-AD01EF12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Early Days (2016-2020)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72001-60AF-265E-FB26-D29542230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Founding and Secrecy: Since its foundation </a:t>
            </a:r>
            <a:r>
              <a:rPr lang="en-US" dirty="0" err="1"/>
              <a:t>Neuralink</a:t>
            </a:r>
            <a:r>
              <a:rPr lang="en-US" dirty="0"/>
              <a:t> remained under the radar until 2017, focusing on building its team and core technology.</a:t>
            </a:r>
          </a:p>
          <a:p>
            <a:r>
              <a:rPr lang="en-US" dirty="0"/>
              <a:t>Focus on Animals: Pre-clinical trials involving pigs and monkeys dominated this period. The aim was to refine the implant, assess biocompatibility, and demonstrate basic functionality like recording brain activity during simple tasks.</a:t>
            </a:r>
          </a:p>
          <a:p>
            <a:r>
              <a:rPr lang="en-US" dirty="0"/>
              <a:t>Ethical Concerns:  These animal tests were controversial.  Animal rights groups raised concerns about animal welfare due to reports of infections and deaths.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147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42A4F-D40E-E238-5B06-90865B198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Building Momentum (2020-2023)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C84DB-3BD7-BF8C-DF56-2E4CD06BB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FDA Breakthrough Device Designation (2020): A significant milestone. This designation from the US Food and Drug Administration (FDA) allowed </a:t>
            </a:r>
            <a:r>
              <a:rPr lang="en-US" dirty="0" err="1"/>
              <a:t>Neuralink</a:t>
            </a:r>
            <a:r>
              <a:rPr lang="en-US" dirty="0"/>
              <a:t> to proceed with limited human testing under specific guidelines.</a:t>
            </a:r>
          </a:p>
          <a:p>
            <a:r>
              <a:rPr lang="en-US" dirty="0"/>
              <a:t>Tech Advancement: Continued refinement of the implant with a focus on minimizing tissue damage during insertion and improving signal quality.</a:t>
            </a:r>
          </a:p>
          <a:p>
            <a:r>
              <a:rPr lang="en-US" dirty="0"/>
              <a:t>Transparency Efforts: </a:t>
            </a:r>
            <a:r>
              <a:rPr lang="en-US" dirty="0" err="1"/>
              <a:t>Neuralink</a:t>
            </a:r>
            <a:r>
              <a:rPr lang="en-US" dirty="0"/>
              <a:t> began to share more information about its work, including public demonstrations of the technology.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676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89061-4B5F-43A0-4926-1C27B202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Human Trials Begin (2023-Present)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C1CA1-2A8E-A0DA-A951-81A925E90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255264"/>
          </a:xfrm>
        </p:spPr>
        <p:txBody>
          <a:bodyPr/>
          <a:lstStyle/>
          <a:p>
            <a:r>
              <a:rPr lang="en-US" dirty="0"/>
              <a:t>Human Trials Approved (September 2023): A major step forward. </a:t>
            </a:r>
            <a:r>
              <a:rPr lang="en-US" dirty="0" err="1"/>
              <a:t>Neuralink</a:t>
            </a:r>
            <a:r>
              <a:rPr lang="en-US" dirty="0"/>
              <a:t> received approval to begin human trials targeting individuals with severe spinal cord injuries or ALS.</a:t>
            </a:r>
          </a:p>
          <a:p>
            <a:r>
              <a:rPr lang="en-US" dirty="0"/>
              <a:t>First Human Implant (January 2024): A historic achievement. </a:t>
            </a:r>
            <a:r>
              <a:rPr lang="en-US" dirty="0" err="1"/>
              <a:t>Neuralink</a:t>
            </a:r>
            <a:r>
              <a:rPr lang="en-US" dirty="0"/>
              <a:t> successfully implanted their BCI device, named Telepathy, in a human volunteer. This initial trial focuses on feasibility, not yet designed to demonstrate safety or effectiveness.</a:t>
            </a:r>
          </a:p>
          <a:p>
            <a:r>
              <a:rPr lang="en-US" dirty="0"/>
              <a:t>Long-Term Goals: </a:t>
            </a:r>
            <a:r>
              <a:rPr lang="en-US" dirty="0" err="1"/>
              <a:t>Neuralink's</a:t>
            </a:r>
            <a:r>
              <a:rPr lang="en-US" dirty="0"/>
              <a:t> aspirations extend beyond treating neurological conditions. They envision applications in human augmentation and enhanced communication with machines.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326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32BF5-4085-28C6-9C58-3CE5212C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neurotech</a:t>
            </a:r>
          </a:p>
        </p:txBody>
      </p:sp>
    </p:spTree>
    <p:extLst>
      <p:ext uri="{BB962C8B-B14F-4D97-AF65-F5344CB8AC3E}">
        <p14:creationId xmlns:p14="http://schemas.microsoft.com/office/powerpoint/2010/main" val="77659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502D6-315F-2D93-B59A-39F521C2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in Healthcare and lifestyle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24443-B88D-D980-19E3-29FE03FEC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63973"/>
          </a:xfrm>
        </p:spPr>
        <p:txBody>
          <a:bodyPr>
            <a:normAutofit/>
          </a:bodyPr>
          <a:lstStyle/>
          <a:p>
            <a:r>
              <a:rPr lang="en-US" dirty="0"/>
              <a:t>Deep Brain Stimulation (DBS):  This established therapy uses implanted electrodes to deliver electrical pulses to specific brain regions, alleviating symptoms of Parkinson's disease, essential tremor, and dystonia.</a:t>
            </a:r>
          </a:p>
          <a:p>
            <a:r>
              <a:rPr lang="en-US" dirty="0"/>
              <a:t>Brain-Computer Interfaces (BCIs):  BCIs are still under development, but they hold immense promise for individuals with paralysis or neurological conditions that limit movement.</a:t>
            </a:r>
          </a:p>
          <a:p>
            <a:r>
              <a:rPr lang="en-US" dirty="0"/>
              <a:t>Improved Assistive Technologies:  BCIs can be used to create more sophisticated assistive technologies for people with disabilities.</a:t>
            </a:r>
          </a:p>
          <a:p>
            <a:r>
              <a:rPr lang="en-US" dirty="0"/>
              <a:t>Video Games and Entertainment:  BCI technology is making its way into the gaming industry, allowing players to control characters or interact with virtual environments through brainwaves.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721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A07E-B21D-301D-D8AC-11B14A76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Potential for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D2D02-D6A9-D8B2-4DD8-9D0FE6156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Neuroprosthetics</a:t>
            </a:r>
            <a:r>
              <a:rPr lang="en-US" dirty="0"/>
              <a:t> with enhanced sensory feedback: Providing a more natural sense of touch and feeling for individuals with prosthetic limbs.</a:t>
            </a:r>
          </a:p>
          <a:p>
            <a:r>
              <a:rPr lang="en-US" dirty="0"/>
              <a:t>Direct brain-to-brain communication: Imagine telepathic communication or even sharing thoughts and memories directly with others.</a:t>
            </a:r>
          </a:p>
          <a:p>
            <a:r>
              <a:rPr lang="en-US" dirty="0"/>
              <a:t>Enhanced cognitive function:  Neurotechnology might one day help us improve memory, focus, and learning abilities.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984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BD022D-A40E-AA11-82BC-4E8C4C47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and disadvantages</a:t>
            </a:r>
          </a:p>
        </p:txBody>
      </p:sp>
    </p:spTree>
    <p:extLst>
      <p:ext uri="{BB962C8B-B14F-4D97-AF65-F5344CB8AC3E}">
        <p14:creationId xmlns:p14="http://schemas.microsoft.com/office/powerpoint/2010/main" val="341828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48AF93-F2DB-9D09-095E-493645A91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A7225-ED7B-84CF-DC45-3809643756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Treatment for Neurological Conditions.</a:t>
            </a:r>
          </a:p>
          <a:p>
            <a:r>
              <a:rPr lang="en-IN" dirty="0"/>
              <a:t>Enhanced Human-Computer Interaction.</a:t>
            </a:r>
          </a:p>
          <a:p>
            <a:r>
              <a:rPr lang="en-IN" dirty="0"/>
              <a:t>Enhanced Prosthetic Control.</a:t>
            </a:r>
          </a:p>
          <a:p>
            <a:r>
              <a:rPr lang="en-IN" dirty="0"/>
              <a:t>Potential for Cognitive Enhancement.</a:t>
            </a:r>
          </a:p>
          <a:p>
            <a:r>
              <a:rPr lang="en-IN" dirty="0"/>
              <a:t>Communication breakthroughs.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D2DC8-080A-B138-E7B5-5CE33EEB19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Ethical Concerns.</a:t>
            </a:r>
          </a:p>
          <a:p>
            <a:r>
              <a:rPr lang="en-IN" dirty="0"/>
              <a:t>Implant Risks.</a:t>
            </a:r>
          </a:p>
          <a:p>
            <a:r>
              <a:rPr lang="en-IN" dirty="0"/>
              <a:t>Animal Testing.</a:t>
            </a:r>
          </a:p>
          <a:p>
            <a:r>
              <a:rPr lang="en-IN" dirty="0"/>
              <a:t>Unforeseen Consequences.</a:t>
            </a:r>
          </a:p>
          <a:p>
            <a:r>
              <a:rPr lang="en-IN" dirty="0"/>
              <a:t>Weaponization.</a:t>
            </a:r>
          </a:p>
          <a:p>
            <a:r>
              <a:rPr lang="en-IN" dirty="0"/>
              <a:t>Psychological Impact.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455C1-D2F9-13B8-82B7-B5F85DE265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disadvantages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41FC8C1-441F-0D56-ECA2-DE26906A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neurotechnology</a:t>
            </a:r>
          </a:p>
        </p:txBody>
      </p:sp>
    </p:spTree>
    <p:extLst>
      <p:ext uri="{BB962C8B-B14F-4D97-AF65-F5344CB8AC3E}">
        <p14:creationId xmlns:p14="http://schemas.microsoft.com/office/powerpoint/2010/main" val="196749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C9211A-DD64-1F2A-45DE-4849660C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4489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FFF6-DA39-DCEB-EDE6-8D7BD050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A76FC3-19B8-3DCF-F961-27BDF357D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26366"/>
          </a:xfrm>
        </p:spPr>
        <p:txBody>
          <a:bodyPr>
            <a:normAutofit/>
          </a:bodyPr>
          <a:lstStyle/>
          <a:p>
            <a:r>
              <a:rPr lang="en-US" dirty="0"/>
              <a:t>In closing, neurotechnology is a rapidly evolving field with the potential to revolutionize healthcare, communication, and human potential. </a:t>
            </a:r>
            <a:r>
              <a:rPr lang="en-US" dirty="0" err="1"/>
              <a:t>Neuralink</a:t>
            </a:r>
            <a:r>
              <a:rPr lang="en-US" dirty="0"/>
              <a:t>, as a prominent player in this field, has made significant strides in developing brain-computer interfaces.</a:t>
            </a:r>
          </a:p>
          <a:p>
            <a:r>
              <a:rPr lang="en-US" dirty="0"/>
              <a:t>We've seen how neurotechnology offers exciting advantages, particularly in treating neurological conditions, enhancing human-computer interaction, and potentially even improving cognitive function. However, it's crucial to acknowledge the ethical concerns and safety considerations that need to be addressed as this technology progresses.</a:t>
            </a:r>
          </a:p>
          <a:p>
            <a:r>
              <a:rPr lang="en-US" dirty="0"/>
              <a:t> By ensuring responsible development and use of neurotechnology, we can unlock its vast potential to improve our lives while navigating the complex challenges it presents.</a:t>
            </a:r>
          </a:p>
        </p:txBody>
      </p:sp>
    </p:spTree>
    <p:extLst>
      <p:ext uri="{BB962C8B-B14F-4D97-AF65-F5344CB8AC3E}">
        <p14:creationId xmlns:p14="http://schemas.microsoft.com/office/powerpoint/2010/main" val="396956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61B1-3B76-FD7B-CDE5-3CC90651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42AA1-A623-4F2E-6A42-DF266CD07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97442"/>
          </a:xfrm>
        </p:spPr>
        <p:txBody>
          <a:bodyPr numCol="1">
            <a:normAutofit/>
          </a:bodyPr>
          <a:lstStyle/>
          <a:p>
            <a:r>
              <a:rPr lang="en-IN" dirty="0"/>
              <a:t>Introduction</a:t>
            </a:r>
          </a:p>
          <a:p>
            <a:pPr lvl="1"/>
            <a:r>
              <a:rPr lang="en-IN" dirty="0"/>
              <a:t>Neurotechnology</a:t>
            </a:r>
          </a:p>
          <a:p>
            <a:pPr lvl="1"/>
            <a:r>
              <a:rPr lang="en-IN" dirty="0" err="1"/>
              <a:t>Neuralink</a:t>
            </a:r>
            <a:endParaRPr lang="en-IN" dirty="0"/>
          </a:p>
          <a:p>
            <a:r>
              <a:rPr lang="en-IN" dirty="0"/>
              <a:t>“The Link” – BCIs and </a:t>
            </a:r>
            <a:r>
              <a:rPr lang="en-IN"/>
              <a:t>their working</a:t>
            </a:r>
            <a:endParaRPr lang="en-IN" dirty="0"/>
          </a:p>
          <a:p>
            <a:r>
              <a:rPr lang="en-IN" dirty="0"/>
              <a:t>Benefits of Neurotechnology - Applications</a:t>
            </a:r>
          </a:p>
          <a:p>
            <a:r>
              <a:rPr lang="en-IN" dirty="0"/>
              <a:t>Neurotechnology:  Advantages and Disadvantages</a:t>
            </a:r>
          </a:p>
          <a:p>
            <a:r>
              <a:rPr lang="en-IN" dirty="0"/>
              <a:t>Conclusion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965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52F8BC-B23B-D7BE-E1AC-B0636EBEA8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2964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82FA-00BC-2EED-22E0-ED3F3B786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2186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30D41-371E-9654-CB38-951E2E64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Neurotechnology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7FC1A-589C-EDA0-27C0-96359E181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84580"/>
            <a:ext cx="7901909" cy="32516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Neurotechnology is a field that deals with the development and application of technologies that interact with the nervous system.</a:t>
            </a:r>
          </a:p>
          <a:p>
            <a:r>
              <a:rPr lang="en-US" dirty="0">
                <a:solidFill>
                  <a:schemeClr val="tx1"/>
                </a:solidFill>
              </a:rPr>
              <a:t>This can involve devices that are implanted in the brain or nerves, as well as non-invasive devices that can monitor brain activity.</a:t>
            </a:r>
          </a:p>
          <a:p>
            <a:r>
              <a:rPr lang="en-US" dirty="0">
                <a:solidFill>
                  <a:schemeClr val="tx1"/>
                </a:solidFill>
              </a:rPr>
              <a:t>The goals of neurotechnology can be therapeutic, such as helping people with neurological disorders to regain lost function.</a:t>
            </a:r>
          </a:p>
          <a:p>
            <a:r>
              <a:rPr lang="en-US" dirty="0">
                <a:solidFill>
                  <a:schemeClr val="tx1"/>
                </a:solidFill>
              </a:rPr>
              <a:t>Neurotechnology can also be used to augment human capabilities. For example, brain-computer interfaces (BCIs) could allow people to control computers or other devices with their thoughts.</a:t>
            </a:r>
          </a:p>
        </p:txBody>
      </p:sp>
    </p:spTree>
    <p:extLst>
      <p:ext uri="{BB962C8B-B14F-4D97-AF65-F5344CB8AC3E}">
        <p14:creationId xmlns:p14="http://schemas.microsoft.com/office/powerpoint/2010/main" val="164059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BFC9-DC11-3DE9-7F6D-873FD6C2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neuralink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969F9-3AA0-DCAC-2B6D-3F3D9DBCE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Neuralink</a:t>
            </a:r>
            <a:r>
              <a:rPr lang="en-US" dirty="0"/>
              <a:t> is a company founded by Elon Musk that's developing a brain-computer interface (BCI) called  "the Link". It's a surgically implanted neural-chip implant designed to decode and stimulate brain activity.</a:t>
            </a:r>
          </a:p>
          <a:p>
            <a:r>
              <a:rPr lang="en-US" dirty="0" err="1"/>
              <a:t>Neuralink's</a:t>
            </a:r>
            <a:r>
              <a:rPr lang="en-US" dirty="0"/>
              <a:t> implant functions by monitoring and stimulating brain activity with electrical currents. This allows the brain to communicate with external devices.</a:t>
            </a:r>
          </a:p>
          <a:p>
            <a:r>
              <a:rPr lang="en-US" dirty="0"/>
              <a:t>While still in its early stages, </a:t>
            </a:r>
            <a:r>
              <a:rPr lang="en-US" dirty="0" err="1"/>
              <a:t>Neuralink's</a:t>
            </a:r>
            <a:r>
              <a:rPr lang="en-US" dirty="0"/>
              <a:t> technology has the potential to significantly improve the lives of people with disabilities and even redefine the boundaries of human-computer interaction.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02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77AB-8333-19BC-0D16-B84E7011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“the link”</a:t>
            </a:r>
          </a:p>
        </p:txBody>
      </p:sp>
    </p:spTree>
    <p:extLst>
      <p:ext uri="{BB962C8B-B14F-4D97-AF65-F5344CB8AC3E}">
        <p14:creationId xmlns:p14="http://schemas.microsoft.com/office/powerpoint/2010/main" val="222546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23F5-346F-F1B3-E309-3351DB98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Brain-computer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0846E-DDC4-94CF-A278-C0BB9F3D0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577393"/>
            <a:ext cx="5314652" cy="38540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brain-computer interface (BCI), also sometimes called a brain-machine interface (BMI), is a system that creates a direct communication link between the electrical activity in your brain and an external device. </a:t>
            </a:r>
          </a:p>
          <a:p>
            <a:r>
              <a:rPr lang="en-US" dirty="0"/>
              <a:t>Non-invasive BCIs: These are the most common type. They use electrodes embedded in a cap or headset placed on the scalp. While convenient, these have weaker signal resolution due to the skull's interference.</a:t>
            </a:r>
          </a:p>
          <a:p>
            <a:r>
              <a:rPr lang="en-US" dirty="0"/>
              <a:t>Invasive BCIs: These involve surgically implanting electrodes directly into the brain. This offers a clearer signal but is a more complex and risky procedure.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76FD2B-62FB-637E-C3BE-3FF582661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48" y="3220277"/>
            <a:ext cx="4263891" cy="256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4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E775C-B67C-547B-708F-194D0DD7F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BCI: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21510-63BC-87E5-3338-83EC24BDC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337" y="2630093"/>
            <a:ext cx="5802332" cy="3691194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BCIs work in three main steps: -</a:t>
            </a:r>
          </a:p>
          <a:p>
            <a:pPr lvl="1"/>
            <a:r>
              <a:rPr lang="en-US" dirty="0"/>
              <a:t>Signal Detection:  BCIs use sensors to detect electrical signals produced by your brain activity.  These sensors can be non-invasive, like a headset you wear, or invasive, where electrodes are implanted directly in the brain through surgery.</a:t>
            </a:r>
          </a:p>
          <a:p>
            <a:pPr lvl="1"/>
            <a:r>
              <a:rPr lang="en-US" dirty="0"/>
              <a:t>Signal Processing: The BCI then interprets these faint electrical signals.  By analyzing patterns, the BCI software can decipher what you're trying to do based on your brain activity.</a:t>
            </a:r>
          </a:p>
          <a:p>
            <a:pPr lvl="1"/>
            <a:r>
              <a:rPr lang="en-US" dirty="0"/>
              <a:t>Output Control: Finally, the BCI translates these intentions into commands that control the external device.  For instance, if you're thinking about moving your arm, the BCI could send signals to a robotic limb to mimic that movement.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FCB4B-B043-3B68-B387-D35B0329B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71" y="3114509"/>
            <a:ext cx="4301708" cy="233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8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947703-42DD-E5D6-0CF9-92332B52F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Timeline of </a:t>
            </a:r>
            <a:r>
              <a:rPr lang="en-IN" dirty="0" err="1"/>
              <a:t>neuralink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82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1125</TotalTime>
  <Words>1105</Words>
  <Application>Microsoft Office PowerPoint</Application>
  <PresentationFormat>Widescreen</PresentationFormat>
  <Paragraphs>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Arial MT</vt:lpstr>
      <vt:lpstr>Gill Sans MT</vt:lpstr>
      <vt:lpstr>Parcel</vt:lpstr>
      <vt:lpstr>Neurotechnology and Neuralink</vt:lpstr>
      <vt:lpstr>Outline</vt:lpstr>
      <vt:lpstr>Introduction</vt:lpstr>
      <vt:lpstr>Neurotechnology</vt:lpstr>
      <vt:lpstr>neuralink</vt:lpstr>
      <vt:lpstr>“the link”</vt:lpstr>
      <vt:lpstr>Brain-computer interface</vt:lpstr>
      <vt:lpstr>BCI: Working</vt:lpstr>
      <vt:lpstr>Timeline of neuralink</vt:lpstr>
      <vt:lpstr>Early Days (2016-2020)</vt:lpstr>
      <vt:lpstr>Building Momentum (2020-2023)</vt:lpstr>
      <vt:lpstr>Human Trials Begin (2023-Present)</vt:lpstr>
      <vt:lpstr>benefits of neurotech</vt:lpstr>
      <vt:lpstr>Application in Healthcare and lifestyle</vt:lpstr>
      <vt:lpstr>Potential for the Future</vt:lpstr>
      <vt:lpstr>Advantages and disadvantages</vt:lpstr>
      <vt:lpstr>neurotechnology</vt:lpstr>
      <vt:lpstr>conclusion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Neuralink</dc:title>
  <cp:lastModifiedBy>SP Aryan Biswal</cp:lastModifiedBy>
  <cp:revision>10</cp:revision>
  <dcterms:created xsi:type="dcterms:W3CDTF">2023-07-08T15:07:44Z</dcterms:created>
  <dcterms:modified xsi:type="dcterms:W3CDTF">2024-04-08T14:33:44Z</dcterms:modified>
</cp:coreProperties>
</file>