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7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4080AA-8736-4409-951B-2CAC0AB7AA64}">
          <p14:sldIdLst>
            <p14:sldId id="256"/>
            <p14:sldId id="259"/>
            <p14:sldId id="260"/>
            <p14:sldId id="261"/>
            <p14:sldId id="272"/>
            <p14:sldId id="262"/>
            <p14:sldId id="263"/>
            <p14:sldId id="264"/>
            <p14:sldId id="265"/>
            <p14:sldId id="266"/>
            <p14:sldId id="267"/>
            <p14:sldId id="268"/>
            <p14:sldId id="273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E8727-F9DB-42B8-82FD-CF025EE84795}" v="1" dt="2023-02-27T05:43:45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 Bechara" userId="9059411d-b244-4d27-ad8a-c685a7523656" providerId="ADAL" clId="{496E8727-F9DB-42B8-82FD-CF025EE84795}"/>
    <pc:docChg chg="undo redo custSel addSld delSld modSld addSection delSection modSection">
      <pc:chgData name="Shrey Bechara" userId="9059411d-b244-4d27-ad8a-c685a7523656" providerId="ADAL" clId="{496E8727-F9DB-42B8-82FD-CF025EE84795}" dt="2023-02-27T17:11:31.711" v="3351" actId="113"/>
      <pc:docMkLst>
        <pc:docMk/>
      </pc:docMkLst>
      <pc:sldChg chg="modSp mod">
        <pc:chgData name="Shrey Bechara" userId="9059411d-b244-4d27-ad8a-c685a7523656" providerId="ADAL" clId="{496E8727-F9DB-42B8-82FD-CF025EE84795}" dt="2023-02-25T05:50:16.191" v="160" actId="20577"/>
        <pc:sldMkLst>
          <pc:docMk/>
          <pc:sldMk cId="876587167" sldId="256"/>
        </pc:sldMkLst>
        <pc:spChg chg="mod">
          <ac:chgData name="Shrey Bechara" userId="9059411d-b244-4d27-ad8a-c685a7523656" providerId="ADAL" clId="{496E8727-F9DB-42B8-82FD-CF025EE84795}" dt="2023-02-25T05:50:16.191" v="160" actId="20577"/>
          <ac:spMkLst>
            <pc:docMk/>
            <pc:sldMk cId="876587167" sldId="256"/>
            <ac:spMk id="3" creationId="{A42F7F42-88A9-9EF2-89BE-99C4AE340150}"/>
          </ac:spMkLst>
        </pc:spChg>
      </pc:sldChg>
      <pc:sldChg chg="modSp del mod">
        <pc:chgData name="Shrey Bechara" userId="9059411d-b244-4d27-ad8a-c685a7523656" providerId="ADAL" clId="{496E8727-F9DB-42B8-82FD-CF025EE84795}" dt="2023-02-27T05:14:10.214" v="1440" actId="47"/>
        <pc:sldMkLst>
          <pc:docMk/>
          <pc:sldMk cId="2371089443" sldId="257"/>
        </pc:sldMkLst>
        <pc:spChg chg="mod">
          <ac:chgData name="Shrey Bechara" userId="9059411d-b244-4d27-ad8a-c685a7523656" providerId="ADAL" clId="{496E8727-F9DB-42B8-82FD-CF025EE84795}" dt="2023-02-25T05:33:14.297" v="132" actId="20577"/>
          <ac:spMkLst>
            <pc:docMk/>
            <pc:sldMk cId="2371089443" sldId="257"/>
            <ac:spMk id="6" creationId="{BBC329BB-BCAB-9997-54C8-EEDCB7417DFD}"/>
          </ac:spMkLst>
        </pc:spChg>
      </pc:sldChg>
      <pc:sldChg chg="modSp del mod">
        <pc:chgData name="Shrey Bechara" userId="9059411d-b244-4d27-ad8a-c685a7523656" providerId="ADAL" clId="{496E8727-F9DB-42B8-82FD-CF025EE84795}" dt="2023-02-27T05:14:23.064" v="1441" actId="47"/>
        <pc:sldMkLst>
          <pc:docMk/>
          <pc:sldMk cId="1442640915" sldId="258"/>
        </pc:sldMkLst>
        <pc:spChg chg="mod">
          <ac:chgData name="Shrey Bechara" userId="9059411d-b244-4d27-ad8a-c685a7523656" providerId="ADAL" clId="{496E8727-F9DB-42B8-82FD-CF025EE84795}" dt="2023-02-25T05:19:43.454" v="22"/>
          <ac:spMkLst>
            <pc:docMk/>
            <pc:sldMk cId="1442640915" sldId="258"/>
            <ac:spMk id="2" creationId="{64255622-8A2D-D029-6E35-AA37A86E2957}"/>
          </ac:spMkLst>
        </pc:spChg>
        <pc:spChg chg="mod">
          <ac:chgData name="Shrey Bechara" userId="9059411d-b244-4d27-ad8a-c685a7523656" providerId="ADAL" clId="{496E8727-F9DB-42B8-82FD-CF025EE84795}" dt="2023-02-27T04:51:05.912" v="323" actId="20577"/>
          <ac:spMkLst>
            <pc:docMk/>
            <pc:sldMk cId="1442640915" sldId="258"/>
            <ac:spMk id="3" creationId="{11D69067-2EC6-C235-879D-931B24B79A3C}"/>
          </ac:spMkLst>
        </pc:spChg>
      </pc:sldChg>
      <pc:sldChg chg="delSp modSp new mod">
        <pc:chgData name="Shrey Bechara" userId="9059411d-b244-4d27-ad8a-c685a7523656" providerId="ADAL" clId="{496E8727-F9DB-42B8-82FD-CF025EE84795}" dt="2023-02-27T15:13:16.353" v="2566" actId="1076"/>
        <pc:sldMkLst>
          <pc:docMk/>
          <pc:sldMk cId="3010529325" sldId="259"/>
        </pc:sldMkLst>
        <pc:spChg chg="mod">
          <ac:chgData name="Shrey Bechara" userId="9059411d-b244-4d27-ad8a-c685a7523656" providerId="ADAL" clId="{496E8727-F9DB-42B8-82FD-CF025EE84795}" dt="2023-02-27T15:13:16.353" v="2566" actId="1076"/>
          <ac:spMkLst>
            <pc:docMk/>
            <pc:sldMk cId="3010529325" sldId="259"/>
            <ac:spMk id="2" creationId="{C9203C01-2C18-8361-F61C-9996FB95F479}"/>
          </ac:spMkLst>
        </pc:spChg>
        <pc:spChg chg="del">
          <ac:chgData name="Shrey Bechara" userId="9059411d-b244-4d27-ad8a-c685a7523656" providerId="ADAL" clId="{496E8727-F9DB-42B8-82FD-CF025EE84795}" dt="2023-02-27T15:13:09.321" v="2565" actId="478"/>
          <ac:spMkLst>
            <pc:docMk/>
            <pc:sldMk cId="3010529325" sldId="259"/>
            <ac:spMk id="3" creationId="{6BDAC651-19E7-7B34-9A53-00E192E9671F}"/>
          </ac:spMkLst>
        </pc:spChg>
      </pc:sldChg>
      <pc:sldChg chg="modSp new mod">
        <pc:chgData name="Shrey Bechara" userId="9059411d-b244-4d27-ad8a-c685a7523656" providerId="ADAL" clId="{496E8727-F9DB-42B8-82FD-CF025EE84795}" dt="2023-02-27T05:09:14.522" v="1436" actId="20577"/>
        <pc:sldMkLst>
          <pc:docMk/>
          <pc:sldMk cId="749933450" sldId="260"/>
        </pc:sldMkLst>
        <pc:spChg chg="mod">
          <ac:chgData name="Shrey Bechara" userId="9059411d-b244-4d27-ad8a-c685a7523656" providerId="ADAL" clId="{496E8727-F9DB-42B8-82FD-CF025EE84795}" dt="2023-02-27T04:54:01.695" v="330" actId="20577"/>
          <ac:spMkLst>
            <pc:docMk/>
            <pc:sldMk cId="749933450" sldId="260"/>
            <ac:spMk id="2" creationId="{A7BAF053-EA18-C29F-3B58-00E4237DED46}"/>
          </ac:spMkLst>
        </pc:spChg>
        <pc:spChg chg="mod">
          <ac:chgData name="Shrey Bechara" userId="9059411d-b244-4d27-ad8a-c685a7523656" providerId="ADAL" clId="{496E8727-F9DB-42B8-82FD-CF025EE84795}" dt="2023-02-27T05:09:14.522" v="1436" actId="20577"/>
          <ac:spMkLst>
            <pc:docMk/>
            <pc:sldMk cId="749933450" sldId="260"/>
            <ac:spMk id="3" creationId="{C1F9AD4D-C79B-3ACB-3795-CD4FC277BB6E}"/>
          </ac:spMkLst>
        </pc:spChg>
      </pc:sldChg>
      <pc:sldChg chg="modSp new mod">
        <pc:chgData name="Shrey Bechara" userId="9059411d-b244-4d27-ad8a-c685a7523656" providerId="ADAL" clId="{496E8727-F9DB-42B8-82FD-CF025EE84795}" dt="2023-02-27T15:23:27.796" v="2938" actId="20577"/>
        <pc:sldMkLst>
          <pc:docMk/>
          <pc:sldMk cId="4188436032" sldId="261"/>
        </pc:sldMkLst>
        <pc:spChg chg="mod">
          <ac:chgData name="Shrey Bechara" userId="9059411d-b244-4d27-ad8a-c685a7523656" providerId="ADAL" clId="{496E8727-F9DB-42B8-82FD-CF025EE84795}" dt="2023-02-27T05:11:11.746" v="1439" actId="27636"/>
          <ac:spMkLst>
            <pc:docMk/>
            <pc:sldMk cId="4188436032" sldId="261"/>
            <ac:spMk id="2" creationId="{C0CAB3CF-7758-934A-971A-77E6203321E0}"/>
          </ac:spMkLst>
        </pc:spChg>
        <pc:spChg chg="mod">
          <ac:chgData name="Shrey Bechara" userId="9059411d-b244-4d27-ad8a-c685a7523656" providerId="ADAL" clId="{496E8727-F9DB-42B8-82FD-CF025EE84795}" dt="2023-02-27T15:23:27.796" v="2938" actId="20577"/>
          <ac:spMkLst>
            <pc:docMk/>
            <pc:sldMk cId="4188436032" sldId="261"/>
            <ac:spMk id="3" creationId="{774D4005-0A92-F8BC-13A4-DCE2C5FBA57A}"/>
          </ac:spMkLst>
        </pc:spChg>
      </pc:sldChg>
      <pc:sldChg chg="modSp new mod">
        <pc:chgData name="Shrey Bechara" userId="9059411d-b244-4d27-ad8a-c685a7523656" providerId="ADAL" clId="{496E8727-F9DB-42B8-82FD-CF025EE84795}" dt="2023-02-27T15:24:38.680" v="2956" actId="20577"/>
        <pc:sldMkLst>
          <pc:docMk/>
          <pc:sldMk cId="2768080991" sldId="262"/>
        </pc:sldMkLst>
        <pc:spChg chg="mod">
          <ac:chgData name="Shrey Bechara" userId="9059411d-b244-4d27-ad8a-c685a7523656" providerId="ADAL" clId="{496E8727-F9DB-42B8-82FD-CF025EE84795}" dt="2023-02-27T05:15:08.979" v="1467" actId="20577"/>
          <ac:spMkLst>
            <pc:docMk/>
            <pc:sldMk cId="2768080991" sldId="262"/>
            <ac:spMk id="2" creationId="{BF20C12B-2333-C3F6-DD7F-5F4421894379}"/>
          </ac:spMkLst>
        </pc:spChg>
        <pc:spChg chg="mod">
          <ac:chgData name="Shrey Bechara" userId="9059411d-b244-4d27-ad8a-c685a7523656" providerId="ADAL" clId="{496E8727-F9DB-42B8-82FD-CF025EE84795}" dt="2023-02-27T15:24:38.680" v="2956" actId="20577"/>
          <ac:spMkLst>
            <pc:docMk/>
            <pc:sldMk cId="2768080991" sldId="262"/>
            <ac:spMk id="3" creationId="{76CC12D4-E81F-8B28-5DBD-5D6AECE7CD71}"/>
          </ac:spMkLst>
        </pc:spChg>
      </pc:sldChg>
      <pc:sldChg chg="addSp delSp modSp new mod">
        <pc:chgData name="Shrey Bechara" userId="9059411d-b244-4d27-ad8a-c685a7523656" providerId="ADAL" clId="{496E8727-F9DB-42B8-82FD-CF025EE84795}" dt="2023-02-27T05:44:03.511" v="1993" actId="1076"/>
        <pc:sldMkLst>
          <pc:docMk/>
          <pc:sldMk cId="1462928137" sldId="263"/>
        </pc:sldMkLst>
        <pc:spChg chg="del">
          <ac:chgData name="Shrey Bechara" userId="9059411d-b244-4d27-ad8a-c685a7523656" providerId="ADAL" clId="{496E8727-F9DB-42B8-82FD-CF025EE84795}" dt="2023-02-27T05:43:49.400" v="1989" actId="478"/>
          <ac:spMkLst>
            <pc:docMk/>
            <pc:sldMk cId="1462928137" sldId="263"/>
            <ac:spMk id="2" creationId="{0D4A49D5-9912-BFEA-8784-C636F989CD92}"/>
          </ac:spMkLst>
        </pc:spChg>
        <pc:spChg chg="del">
          <ac:chgData name="Shrey Bechara" userId="9059411d-b244-4d27-ad8a-c685a7523656" providerId="ADAL" clId="{496E8727-F9DB-42B8-82FD-CF025EE84795}" dt="2023-02-27T05:43:45.661" v="1988"/>
          <ac:spMkLst>
            <pc:docMk/>
            <pc:sldMk cId="1462928137" sldId="263"/>
            <ac:spMk id="3" creationId="{96F545CF-27CC-732D-50DB-DF2F79E3F1DA}"/>
          </ac:spMkLst>
        </pc:spChg>
        <pc:picChg chg="add mod">
          <ac:chgData name="Shrey Bechara" userId="9059411d-b244-4d27-ad8a-c685a7523656" providerId="ADAL" clId="{496E8727-F9DB-42B8-82FD-CF025EE84795}" dt="2023-02-27T05:44:03.511" v="1993" actId="1076"/>
          <ac:picMkLst>
            <pc:docMk/>
            <pc:sldMk cId="1462928137" sldId="263"/>
            <ac:picMk id="5" creationId="{E3E648F7-F75F-D3C3-CC13-0D88F24D18DD}"/>
          </ac:picMkLst>
        </pc:picChg>
      </pc:sldChg>
      <pc:sldChg chg="modSp new mod">
        <pc:chgData name="Shrey Bechara" userId="9059411d-b244-4d27-ad8a-c685a7523656" providerId="ADAL" clId="{496E8727-F9DB-42B8-82FD-CF025EE84795}" dt="2023-02-27T16:05:44.181" v="3235" actId="20577"/>
        <pc:sldMkLst>
          <pc:docMk/>
          <pc:sldMk cId="1148874829" sldId="264"/>
        </pc:sldMkLst>
        <pc:spChg chg="mod">
          <ac:chgData name="Shrey Bechara" userId="9059411d-b244-4d27-ad8a-c685a7523656" providerId="ADAL" clId="{496E8727-F9DB-42B8-82FD-CF025EE84795}" dt="2023-02-27T05:45:08.595" v="2020" actId="20577"/>
          <ac:spMkLst>
            <pc:docMk/>
            <pc:sldMk cId="1148874829" sldId="264"/>
            <ac:spMk id="2" creationId="{CEA695D5-2C89-C846-CA39-C888841561B2}"/>
          </ac:spMkLst>
        </pc:spChg>
        <pc:spChg chg="mod">
          <ac:chgData name="Shrey Bechara" userId="9059411d-b244-4d27-ad8a-c685a7523656" providerId="ADAL" clId="{496E8727-F9DB-42B8-82FD-CF025EE84795}" dt="2023-02-27T16:05:44.181" v="3235" actId="20577"/>
          <ac:spMkLst>
            <pc:docMk/>
            <pc:sldMk cId="1148874829" sldId="264"/>
            <ac:spMk id="3" creationId="{D7A9B818-01C1-9F97-8CB7-3E40C57DF2BF}"/>
          </ac:spMkLst>
        </pc:spChg>
      </pc:sldChg>
      <pc:sldChg chg="modSp new mod">
        <pc:chgData name="Shrey Bechara" userId="9059411d-b244-4d27-ad8a-c685a7523656" providerId="ADAL" clId="{496E8727-F9DB-42B8-82FD-CF025EE84795}" dt="2023-02-27T16:10:21.359" v="3288" actId="20577"/>
        <pc:sldMkLst>
          <pc:docMk/>
          <pc:sldMk cId="2239010847" sldId="265"/>
        </pc:sldMkLst>
        <pc:spChg chg="mod">
          <ac:chgData name="Shrey Bechara" userId="9059411d-b244-4d27-ad8a-c685a7523656" providerId="ADAL" clId="{496E8727-F9DB-42B8-82FD-CF025EE84795}" dt="2023-02-27T16:10:12.912" v="3269" actId="1076"/>
          <ac:spMkLst>
            <pc:docMk/>
            <pc:sldMk cId="2239010847" sldId="265"/>
            <ac:spMk id="2" creationId="{4D111445-546A-7C96-4774-730E5404D974}"/>
          </ac:spMkLst>
        </pc:spChg>
        <pc:spChg chg="mod">
          <ac:chgData name="Shrey Bechara" userId="9059411d-b244-4d27-ad8a-c685a7523656" providerId="ADAL" clId="{496E8727-F9DB-42B8-82FD-CF025EE84795}" dt="2023-02-27T16:10:21.359" v="3288" actId="20577"/>
          <ac:spMkLst>
            <pc:docMk/>
            <pc:sldMk cId="2239010847" sldId="265"/>
            <ac:spMk id="3" creationId="{899C55D3-5D01-5C66-6586-1C95A70CF1BB}"/>
          </ac:spMkLst>
        </pc:spChg>
      </pc:sldChg>
      <pc:sldChg chg="modSp new mod">
        <pc:chgData name="Shrey Bechara" userId="9059411d-b244-4d27-ad8a-c685a7523656" providerId="ADAL" clId="{496E8727-F9DB-42B8-82FD-CF025EE84795}" dt="2023-02-27T17:10:07.172" v="3337" actId="12"/>
        <pc:sldMkLst>
          <pc:docMk/>
          <pc:sldMk cId="3478027604" sldId="266"/>
        </pc:sldMkLst>
        <pc:spChg chg="mod">
          <ac:chgData name="Shrey Bechara" userId="9059411d-b244-4d27-ad8a-c685a7523656" providerId="ADAL" clId="{496E8727-F9DB-42B8-82FD-CF025EE84795}" dt="2023-02-27T05:59:36.451" v="2037" actId="20577"/>
          <ac:spMkLst>
            <pc:docMk/>
            <pc:sldMk cId="3478027604" sldId="266"/>
            <ac:spMk id="2" creationId="{F7DD547E-3A1C-B623-E3EA-AC422E4011F3}"/>
          </ac:spMkLst>
        </pc:spChg>
        <pc:spChg chg="mod">
          <ac:chgData name="Shrey Bechara" userId="9059411d-b244-4d27-ad8a-c685a7523656" providerId="ADAL" clId="{496E8727-F9DB-42B8-82FD-CF025EE84795}" dt="2023-02-27T17:10:07.172" v="3337" actId="12"/>
          <ac:spMkLst>
            <pc:docMk/>
            <pc:sldMk cId="3478027604" sldId="266"/>
            <ac:spMk id="3" creationId="{4B28C25D-8F32-990A-490E-2E117DD80157}"/>
          </ac:spMkLst>
        </pc:spChg>
      </pc:sldChg>
      <pc:sldChg chg="modSp new mod">
        <pc:chgData name="Shrey Bechara" userId="9059411d-b244-4d27-ad8a-c685a7523656" providerId="ADAL" clId="{496E8727-F9DB-42B8-82FD-CF025EE84795}" dt="2023-02-27T17:09:07.979" v="3331" actId="20577"/>
        <pc:sldMkLst>
          <pc:docMk/>
          <pc:sldMk cId="4283026335" sldId="267"/>
        </pc:sldMkLst>
        <pc:spChg chg="mod">
          <ac:chgData name="Shrey Bechara" userId="9059411d-b244-4d27-ad8a-c685a7523656" providerId="ADAL" clId="{496E8727-F9DB-42B8-82FD-CF025EE84795}" dt="2023-02-27T06:06:55.971" v="2192" actId="20577"/>
          <ac:spMkLst>
            <pc:docMk/>
            <pc:sldMk cId="4283026335" sldId="267"/>
            <ac:spMk id="2" creationId="{F9FF6ECE-60B9-FF45-1987-6574363FDE88}"/>
          </ac:spMkLst>
        </pc:spChg>
        <pc:spChg chg="mod">
          <ac:chgData name="Shrey Bechara" userId="9059411d-b244-4d27-ad8a-c685a7523656" providerId="ADAL" clId="{496E8727-F9DB-42B8-82FD-CF025EE84795}" dt="2023-02-27T17:09:07.979" v="3331" actId="20577"/>
          <ac:spMkLst>
            <pc:docMk/>
            <pc:sldMk cId="4283026335" sldId="267"/>
            <ac:spMk id="3" creationId="{621486D3-9A5B-33BE-DB71-993C0E936B0B}"/>
          </ac:spMkLst>
        </pc:spChg>
      </pc:sldChg>
      <pc:sldChg chg="modSp new mod">
        <pc:chgData name="Shrey Bechara" userId="9059411d-b244-4d27-ad8a-c685a7523656" providerId="ADAL" clId="{496E8727-F9DB-42B8-82FD-CF025EE84795}" dt="2023-02-27T16:09:05.884" v="3268" actId="20577"/>
        <pc:sldMkLst>
          <pc:docMk/>
          <pc:sldMk cId="1107196477" sldId="268"/>
        </pc:sldMkLst>
        <pc:spChg chg="mod">
          <ac:chgData name="Shrey Bechara" userId="9059411d-b244-4d27-ad8a-c685a7523656" providerId="ADAL" clId="{496E8727-F9DB-42B8-82FD-CF025EE84795}" dt="2023-02-27T06:19:45.103" v="2383" actId="20577"/>
          <ac:spMkLst>
            <pc:docMk/>
            <pc:sldMk cId="1107196477" sldId="268"/>
            <ac:spMk id="2" creationId="{E2C7720D-31DD-788B-8CEE-9072FF9F7C03}"/>
          </ac:spMkLst>
        </pc:spChg>
        <pc:spChg chg="mod">
          <ac:chgData name="Shrey Bechara" userId="9059411d-b244-4d27-ad8a-c685a7523656" providerId="ADAL" clId="{496E8727-F9DB-42B8-82FD-CF025EE84795}" dt="2023-02-27T16:09:05.884" v="3268" actId="20577"/>
          <ac:spMkLst>
            <pc:docMk/>
            <pc:sldMk cId="1107196477" sldId="268"/>
            <ac:spMk id="3" creationId="{021CBCAE-E9F7-287C-CFC9-8A9C5905CA8E}"/>
          </ac:spMkLst>
        </pc:spChg>
      </pc:sldChg>
      <pc:sldChg chg="modSp new mod">
        <pc:chgData name="Shrey Bechara" userId="9059411d-b244-4d27-ad8a-c685a7523656" providerId="ADAL" clId="{496E8727-F9DB-42B8-82FD-CF025EE84795}" dt="2023-02-27T06:38:17.182" v="2490" actId="20577"/>
        <pc:sldMkLst>
          <pc:docMk/>
          <pc:sldMk cId="499062948" sldId="269"/>
        </pc:sldMkLst>
        <pc:spChg chg="mod">
          <ac:chgData name="Shrey Bechara" userId="9059411d-b244-4d27-ad8a-c685a7523656" providerId="ADAL" clId="{496E8727-F9DB-42B8-82FD-CF025EE84795}" dt="2023-02-27T06:24:57.563" v="2404" actId="20577"/>
          <ac:spMkLst>
            <pc:docMk/>
            <pc:sldMk cId="499062948" sldId="269"/>
            <ac:spMk id="2" creationId="{75E877E0-D9DC-5C85-BA0F-FAD1B8A50ED5}"/>
          </ac:spMkLst>
        </pc:spChg>
        <pc:spChg chg="mod">
          <ac:chgData name="Shrey Bechara" userId="9059411d-b244-4d27-ad8a-c685a7523656" providerId="ADAL" clId="{496E8727-F9DB-42B8-82FD-CF025EE84795}" dt="2023-02-27T06:38:17.182" v="2490" actId="20577"/>
          <ac:spMkLst>
            <pc:docMk/>
            <pc:sldMk cId="499062948" sldId="269"/>
            <ac:spMk id="3" creationId="{A7ABE7C6-A631-604D-D882-C14B8DA3720A}"/>
          </ac:spMkLst>
        </pc:spChg>
      </pc:sldChg>
      <pc:sldChg chg="modSp new mod">
        <pc:chgData name="Shrey Bechara" userId="9059411d-b244-4d27-ad8a-c685a7523656" providerId="ADAL" clId="{496E8727-F9DB-42B8-82FD-CF025EE84795}" dt="2023-02-27T06:39:19.307" v="2564" actId="20577"/>
        <pc:sldMkLst>
          <pc:docMk/>
          <pc:sldMk cId="3511610038" sldId="270"/>
        </pc:sldMkLst>
        <pc:spChg chg="mod">
          <ac:chgData name="Shrey Bechara" userId="9059411d-b244-4d27-ad8a-c685a7523656" providerId="ADAL" clId="{496E8727-F9DB-42B8-82FD-CF025EE84795}" dt="2023-02-27T06:38:27.620" v="2518" actId="20577"/>
          <ac:spMkLst>
            <pc:docMk/>
            <pc:sldMk cId="3511610038" sldId="270"/>
            <ac:spMk id="2" creationId="{A234FDBB-1816-AC09-A593-898E1A5925A6}"/>
          </ac:spMkLst>
        </pc:spChg>
        <pc:spChg chg="mod">
          <ac:chgData name="Shrey Bechara" userId="9059411d-b244-4d27-ad8a-c685a7523656" providerId="ADAL" clId="{496E8727-F9DB-42B8-82FD-CF025EE84795}" dt="2023-02-27T06:39:19.307" v="2564" actId="20577"/>
          <ac:spMkLst>
            <pc:docMk/>
            <pc:sldMk cId="3511610038" sldId="270"/>
            <ac:spMk id="3" creationId="{08CA9F66-CC80-0706-0628-42B3E65181D7}"/>
          </ac:spMkLst>
        </pc:spChg>
      </pc:sldChg>
      <pc:sldChg chg="delSp modSp new mod">
        <pc:chgData name="Shrey Bechara" userId="9059411d-b244-4d27-ad8a-c685a7523656" providerId="ADAL" clId="{496E8727-F9DB-42B8-82FD-CF025EE84795}" dt="2023-02-27T17:11:31.711" v="3351" actId="113"/>
        <pc:sldMkLst>
          <pc:docMk/>
          <pc:sldMk cId="2710299242" sldId="271"/>
        </pc:sldMkLst>
        <pc:spChg chg="mod">
          <ac:chgData name="Shrey Bechara" userId="9059411d-b244-4d27-ad8a-c685a7523656" providerId="ADAL" clId="{496E8727-F9DB-42B8-82FD-CF025EE84795}" dt="2023-02-27T17:11:31.711" v="3351" actId="113"/>
          <ac:spMkLst>
            <pc:docMk/>
            <pc:sldMk cId="2710299242" sldId="271"/>
            <ac:spMk id="2" creationId="{C9BB1F33-93A1-8BA5-74FB-B73FEDCD6805}"/>
          </ac:spMkLst>
        </pc:spChg>
        <pc:spChg chg="del">
          <ac:chgData name="Shrey Bechara" userId="9059411d-b244-4d27-ad8a-c685a7523656" providerId="ADAL" clId="{496E8727-F9DB-42B8-82FD-CF025EE84795}" dt="2023-02-27T17:10:55.321" v="3348" actId="478"/>
          <ac:spMkLst>
            <pc:docMk/>
            <pc:sldMk cId="2710299242" sldId="271"/>
            <ac:spMk id="3" creationId="{CD7EDDBC-7E03-5EE2-A23D-DFB4913DFC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0AF8-C0DA-4941-A9A9-83A92A7EB66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0BBA7D7-9DF8-4D05-9C50-29DA3B0C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5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0AF8-C0DA-4941-A9A9-83A92A7EB66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A7D7-9DF8-4D05-9C50-29DA3B0C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0AF8-C0DA-4941-A9A9-83A92A7EB66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A7D7-9DF8-4D05-9C50-29DA3B0C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0AF8-C0DA-4941-A9A9-83A92A7EB66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A7D7-9DF8-4D05-9C50-29DA3B0C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6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430AF8-C0DA-4941-A9A9-83A92A7EB66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0BBA7D7-9DF8-4D05-9C50-29DA3B0C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0AF8-C0DA-4941-A9A9-83A92A7EB66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A7D7-9DF8-4D05-9C50-29DA3B0C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0AF8-C0DA-4941-A9A9-83A92A7EB66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A7D7-9DF8-4D05-9C50-29DA3B0C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0AF8-C0DA-4941-A9A9-83A92A7EB66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A7D7-9DF8-4D05-9C50-29DA3B0C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3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0AF8-C0DA-4941-A9A9-83A92A7EB66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A7D7-9DF8-4D05-9C50-29DA3B0C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0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0AF8-C0DA-4941-A9A9-83A92A7EB66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A7D7-9DF8-4D05-9C50-29DA3B0C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2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0AF8-C0DA-4941-A9A9-83A92A7EB665}" type="datetimeFigureOut">
              <a:rPr lang="en-US" smtClean="0"/>
              <a:t>2/28/2023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A7D7-9DF8-4D05-9C50-29DA3B0C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430AF8-C0DA-4941-A9A9-83A92A7EB66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0BBA7D7-9DF8-4D05-9C50-29DA3B0C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40C8D-152C-0ADE-39F2-7C33E79F2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3" y="643467"/>
            <a:ext cx="6271758" cy="5571066"/>
          </a:xfrm>
        </p:spPr>
        <p:txBody>
          <a:bodyPr>
            <a:normAutofit/>
          </a:bodyPr>
          <a:lstStyle/>
          <a:p>
            <a:r>
              <a:rPr lang="en-US" sz="8000" dirty="0"/>
              <a:t>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F7F42-88A9-9EF2-89BE-99C4AE340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981" y="643467"/>
            <a:ext cx="2711993" cy="557106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Prepared by: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Shrey P. Bechara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GID: 158312</a:t>
            </a:r>
          </a:p>
        </p:txBody>
      </p:sp>
    </p:spTree>
    <p:extLst>
      <p:ext uri="{BB962C8B-B14F-4D97-AF65-F5344CB8AC3E}">
        <p14:creationId xmlns:p14="http://schemas.microsoft.com/office/powerpoint/2010/main" val="87658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547E-3A1C-B623-E3EA-AC422E40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C25D-8F32-990A-490E-2E117DD8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Accessing array using pointer.</a:t>
            </a:r>
          </a:p>
          <a:p>
            <a:r>
              <a:rPr lang="en-US" dirty="0"/>
              <a:t>Passing arrays to function.(function call, function prototype)</a:t>
            </a:r>
          </a:p>
          <a:p>
            <a:r>
              <a:rPr lang="en-US" dirty="0"/>
              <a:t>Multidimensional array.</a:t>
            </a:r>
          </a:p>
          <a:p>
            <a:r>
              <a:rPr lang="en-US" dirty="0"/>
              <a:t>Memory allocation of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2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6ECE-60B9-FF45-1987-6574363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86D3-9A5B-33BE-DB71-993C0E93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Puts</a:t>
            </a:r>
          </a:p>
          <a:p>
            <a:r>
              <a:rPr lang="en-US" dirty="0"/>
              <a:t>Gets</a:t>
            </a:r>
          </a:p>
          <a:p>
            <a:r>
              <a:rPr lang="en-US" dirty="0"/>
              <a:t>Declaring string using pointer (reinitialize is possible)</a:t>
            </a:r>
          </a:p>
          <a:p>
            <a:r>
              <a:rPr lang="en-US" dirty="0" err="1"/>
              <a:t>Strlen</a:t>
            </a:r>
            <a:r>
              <a:rPr lang="en-US" dirty="0"/>
              <a:t>(str),  </a:t>
            </a:r>
            <a:r>
              <a:rPr lang="en-US" dirty="0" err="1"/>
              <a:t>strcpy</a:t>
            </a:r>
            <a:r>
              <a:rPr lang="en-US" dirty="0"/>
              <a:t>(target, source), </a:t>
            </a:r>
            <a:r>
              <a:rPr lang="en-US" dirty="0" err="1"/>
              <a:t>strcat</a:t>
            </a:r>
            <a:r>
              <a:rPr lang="en-US" dirty="0"/>
              <a:t>(s1, s2), </a:t>
            </a:r>
            <a:r>
              <a:rPr lang="en-US" dirty="0" err="1"/>
              <a:t>strcmp</a:t>
            </a:r>
            <a:r>
              <a:rPr lang="en-US" dirty="0"/>
              <a:t>(“for”, “joke”)</a:t>
            </a:r>
          </a:p>
          <a:p>
            <a:r>
              <a:rPr lang="en-US" dirty="0"/>
              <a:t>Memory allocation of string </a:t>
            </a:r>
          </a:p>
        </p:txBody>
      </p:sp>
    </p:spTree>
    <p:extLst>
      <p:ext uri="{BB962C8B-B14F-4D97-AF65-F5344CB8AC3E}">
        <p14:creationId xmlns:p14="http://schemas.microsoft.com/office/powerpoint/2010/main" val="428302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720D-31DD-788B-8CEE-9072FF9F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BCAE-E9F7-287C-CFC9-8A9C5905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Typedef</a:t>
            </a:r>
          </a:p>
          <a:p>
            <a:r>
              <a:rPr lang="en-US" dirty="0"/>
              <a:t>Pointer and structure &amp; union </a:t>
            </a:r>
          </a:p>
        </p:txBody>
      </p:sp>
    </p:spTree>
    <p:extLst>
      <p:ext uri="{BB962C8B-B14F-4D97-AF65-F5344CB8AC3E}">
        <p14:creationId xmlns:p14="http://schemas.microsoft.com/office/powerpoint/2010/main" val="110719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FD93-E1D1-C95A-89D0-C7D0A6E4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classes &amp; Memory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81D4D-2B95-83A6-BF8C-6CF02E9A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are of 4 types:-</a:t>
            </a:r>
          </a:p>
          <a:p>
            <a:r>
              <a:rPr lang="en-US" dirty="0"/>
              <a:t>Auto , Register , Static and extern.</a:t>
            </a:r>
          </a:p>
          <a:p>
            <a:r>
              <a:rPr lang="en-US" dirty="0"/>
              <a:t>Scope?</a:t>
            </a:r>
          </a:p>
          <a:p>
            <a:r>
              <a:rPr lang="en-US" dirty="0"/>
              <a:t>Lifetime?</a:t>
            </a:r>
          </a:p>
          <a:p>
            <a:r>
              <a:rPr lang="en-US" dirty="0"/>
              <a:t>Where?</a:t>
            </a:r>
          </a:p>
          <a:p>
            <a:r>
              <a:rPr lang="en-US" dirty="0"/>
              <a:t>Default value?</a:t>
            </a:r>
          </a:p>
          <a:p>
            <a:r>
              <a:rPr lang="en-US" dirty="0"/>
              <a:t>Memory segment:- Stack, heap, static</a:t>
            </a:r>
          </a:p>
        </p:txBody>
      </p:sp>
    </p:spTree>
    <p:extLst>
      <p:ext uri="{BB962C8B-B14F-4D97-AF65-F5344CB8AC3E}">
        <p14:creationId xmlns:p14="http://schemas.microsoft.com/office/powerpoint/2010/main" val="291564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7E0-D9DC-5C85-BA0F-FAD1B8A5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i</a:t>
            </a:r>
            <a:r>
              <a:rPr lang="en-US" dirty="0"/>
              <a:t>/o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E7C6-A631-604D-D882-C14B8DA3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pointer</a:t>
            </a:r>
          </a:p>
          <a:p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r>
              <a:rPr lang="en-US" dirty="0" err="1"/>
              <a:t>fgetc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r>
              <a:rPr lang="en-US" dirty="0" err="1"/>
              <a:t>fputc</a:t>
            </a:r>
            <a:r>
              <a:rPr lang="en-US" dirty="0"/>
              <a:t>(‘c’, 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r>
              <a:rPr lang="en-US" dirty="0"/>
              <a:t>EOF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6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FDBB-1816-AC09-A593-898E1A59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A9F66-CC80-0706-0628-42B3E651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malloc()</a:t>
            </a:r>
          </a:p>
          <a:p>
            <a:r>
              <a:rPr lang="en-US" dirty="0" err="1"/>
              <a:t>calloc</a:t>
            </a:r>
            <a:r>
              <a:rPr lang="en-US" dirty="0"/>
              <a:t>()- default value, continuous memory allocation, </a:t>
            </a:r>
            <a:r>
              <a:rPr lang="en-US"/>
              <a:t>null pointer</a:t>
            </a:r>
            <a:endParaRPr lang="en-US" dirty="0"/>
          </a:p>
          <a:p>
            <a:r>
              <a:rPr lang="en-US" dirty="0" err="1"/>
              <a:t>realloc</a:t>
            </a:r>
            <a:r>
              <a:rPr lang="en-US" dirty="0"/>
              <a:t>()</a:t>
            </a:r>
          </a:p>
          <a:p>
            <a:r>
              <a:rPr lang="en-US" dirty="0"/>
              <a:t>free()</a:t>
            </a:r>
          </a:p>
        </p:txBody>
      </p:sp>
    </p:spTree>
    <p:extLst>
      <p:ext uri="{BB962C8B-B14F-4D97-AF65-F5344CB8AC3E}">
        <p14:creationId xmlns:p14="http://schemas.microsoft.com/office/powerpoint/2010/main" val="351161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1F33-93A1-8BA5-74FB-B73FEDCD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548" y="2624328"/>
            <a:ext cx="10058400" cy="1609344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029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3C01-2C18-8361-F61C-9996FB95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programming?  What is C? Some uses of C?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2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F053-EA18-C29F-3B58-00E4237D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process and macro.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AD4D-C79B-3ACB-3795-CD4FC277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consist of </a:t>
            </a:r>
            <a:r>
              <a:rPr lang="en-US" b="1" dirty="0"/>
              <a:t>Preprocessor, compiler, assembler &amp; linker.</a:t>
            </a:r>
          </a:p>
          <a:p>
            <a:r>
              <a:rPr lang="en-US" dirty="0"/>
              <a:t>Macro:- A piece of code in a program, that is replaced by the value of a macro. It is defined by </a:t>
            </a:r>
            <a:r>
              <a:rPr lang="en-US" b="1" dirty="0"/>
              <a:t>#define </a:t>
            </a:r>
            <a:r>
              <a:rPr lang="en-US" dirty="0"/>
              <a:t>directive.</a:t>
            </a:r>
          </a:p>
          <a:p>
            <a:r>
              <a:rPr lang="en-US" dirty="0"/>
              <a:t>There are different types pf macro:- Object macro, Function macro, Multi-line macro and chain like macro.</a:t>
            </a:r>
          </a:p>
          <a:p>
            <a:pPr marL="0" indent="0">
              <a:buNone/>
            </a:pPr>
            <a:r>
              <a:rPr lang="en-US" dirty="0"/>
              <a:t>    For example:- #define a 5                #define AREA(l , b) (l * b)</a:t>
            </a:r>
          </a:p>
          <a:p>
            <a:pPr marL="0" indent="0">
              <a:buNone/>
            </a:pPr>
            <a:r>
              <a:rPr lang="en-US" dirty="0"/>
              <a:t>                    #define ELE 1, \                  #define INSTAGRAM FOLLOWERS </a:t>
            </a:r>
          </a:p>
          <a:p>
            <a:pPr marL="0" indent="0">
              <a:buNone/>
            </a:pPr>
            <a:r>
              <a:rPr lang="en-US" dirty="0"/>
              <a:t>                                           2, \                                  FOLLOWERS 138  (%dk)</a:t>
            </a:r>
          </a:p>
          <a:p>
            <a:pPr marL="0" indent="0">
              <a:buNone/>
            </a:pPr>
            <a:r>
              <a:rPr lang="en-US" dirty="0"/>
              <a:t>                                           3</a:t>
            </a:r>
          </a:p>
        </p:txBody>
      </p:sp>
    </p:spTree>
    <p:extLst>
      <p:ext uri="{BB962C8B-B14F-4D97-AF65-F5344CB8AC3E}">
        <p14:creationId xmlns:p14="http://schemas.microsoft.com/office/powerpoint/2010/main" val="74993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B3CF-7758-934A-971A-77E62033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Variables, Constants, Keywords(Volatile) &amp; Identifiers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D4005-0A92-F8BC-13A4-DCE2C5FB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variable? Types of variable? Rules for declaring variable? </a:t>
            </a:r>
            <a:r>
              <a:rPr lang="en-US" b="1" dirty="0"/>
              <a:t>Case sensitive</a:t>
            </a:r>
          </a:p>
          <a:p>
            <a:r>
              <a:rPr lang="en-US" dirty="0"/>
              <a:t>What is constant?</a:t>
            </a:r>
          </a:p>
          <a:p>
            <a:r>
              <a:rPr lang="en-US" dirty="0"/>
              <a:t>Keywords? There are 32 keywords in C. They are in lower case. Can’t be used as variable/array name. Meaning is already known to compiler.</a:t>
            </a:r>
          </a:p>
          <a:p>
            <a:r>
              <a:rPr lang="en-US" dirty="0"/>
              <a:t>Volatile keywords? Stored in static RAM.</a:t>
            </a:r>
          </a:p>
          <a:p>
            <a:r>
              <a:rPr lang="en-US" dirty="0"/>
              <a:t>Identifiers? user defined names of variables, functions and arrays. Rules for declaring Identifiers?   </a:t>
            </a:r>
          </a:p>
        </p:txBody>
      </p:sp>
    </p:spTree>
    <p:extLst>
      <p:ext uri="{BB962C8B-B14F-4D97-AF65-F5344CB8AC3E}">
        <p14:creationId xmlns:p14="http://schemas.microsoft.com/office/powerpoint/2010/main" val="418843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F8464F2-4CEE-87E7-6566-3E0BFEAEF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72" y="857250"/>
            <a:ext cx="10633455" cy="5399946"/>
          </a:xfrm>
        </p:spPr>
      </p:pic>
    </p:spTree>
    <p:extLst>
      <p:ext uri="{BB962C8B-B14F-4D97-AF65-F5344CB8AC3E}">
        <p14:creationId xmlns:p14="http://schemas.microsoft.com/office/powerpoint/2010/main" val="73273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C12B-2333-C3F6-DD7F-5F442189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12D4-E81F-8B28-5DBD-5D6AECE7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 is a set of instruction given to computer to perform a specific task.</a:t>
            </a:r>
          </a:p>
          <a:p>
            <a:r>
              <a:rPr lang="en-US" dirty="0"/>
              <a:t>Types of instruction:-</a:t>
            </a:r>
          </a:p>
          <a:p>
            <a:pPr marL="0" indent="0">
              <a:buNone/>
            </a:pPr>
            <a:r>
              <a:rPr lang="en-US" dirty="0"/>
              <a:t>1. Type declaration Instruction</a:t>
            </a:r>
          </a:p>
          <a:p>
            <a:pPr marL="0" indent="0">
              <a:buNone/>
            </a:pPr>
            <a:r>
              <a:rPr lang="en-US" dirty="0"/>
              <a:t>2. Arithmetic Instruction</a:t>
            </a:r>
          </a:p>
          <a:p>
            <a:pPr marL="0" indent="0">
              <a:buNone/>
            </a:pPr>
            <a:r>
              <a:rPr lang="en-US" dirty="0"/>
              <a:t>3. Control Instruction</a:t>
            </a:r>
          </a:p>
          <a:p>
            <a:r>
              <a:rPr lang="en-US" dirty="0"/>
              <a:t>Operator precedence &amp; associativity in Arithmetic e.g. 3x-8y.</a:t>
            </a:r>
          </a:p>
          <a:p>
            <a:r>
              <a:rPr lang="en-US" dirty="0"/>
              <a:t>Control Instruction:- decision control(If/else and switch), conditional operator, loop control(</a:t>
            </a:r>
            <a:r>
              <a:rPr lang="en-US" dirty="0" err="1"/>
              <a:t>break,continue</a:t>
            </a:r>
            <a:r>
              <a:rPr lang="en-US" dirty="0"/>
              <a:t>).</a:t>
            </a:r>
          </a:p>
          <a:p>
            <a:r>
              <a:rPr lang="en-US" dirty="0"/>
              <a:t>Types of Operators and its precedence:- Arithmetic, logical, relational, bitwise operator.</a:t>
            </a:r>
          </a:p>
        </p:txBody>
      </p:sp>
    </p:spTree>
    <p:extLst>
      <p:ext uri="{BB962C8B-B14F-4D97-AF65-F5344CB8AC3E}">
        <p14:creationId xmlns:p14="http://schemas.microsoft.com/office/powerpoint/2010/main" val="276808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3E648F7-F75F-D3C3-CC13-0D88F24D1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83" y="731788"/>
            <a:ext cx="6158633" cy="5394423"/>
          </a:xfrm>
        </p:spPr>
      </p:pic>
    </p:spTree>
    <p:extLst>
      <p:ext uri="{BB962C8B-B14F-4D97-AF65-F5344CB8AC3E}">
        <p14:creationId xmlns:p14="http://schemas.microsoft.com/office/powerpoint/2010/main" val="146292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95D5-2C89-C846-CA39-C8888415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B818-01C1-9F97-8CB7-3E40C57D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declaration?</a:t>
            </a:r>
          </a:p>
          <a:p>
            <a:r>
              <a:rPr lang="en-US" dirty="0"/>
              <a:t>Function definition ?</a:t>
            </a:r>
          </a:p>
          <a:p>
            <a:r>
              <a:rPr lang="en-US" dirty="0"/>
              <a:t>Function call?</a:t>
            </a:r>
          </a:p>
          <a:p>
            <a:r>
              <a:rPr lang="en-US" dirty="0"/>
              <a:t>Function datatype(int, float and void)?</a:t>
            </a:r>
          </a:p>
          <a:p>
            <a:r>
              <a:rPr lang="en-US" dirty="0"/>
              <a:t>Call by value?</a:t>
            </a:r>
          </a:p>
          <a:p>
            <a:r>
              <a:rPr lang="en-US" dirty="0"/>
              <a:t>Call by reference?</a:t>
            </a:r>
          </a:p>
          <a:p>
            <a:r>
              <a:rPr lang="en-US" dirty="0"/>
              <a:t>What is Recursion?</a:t>
            </a:r>
          </a:p>
        </p:txBody>
      </p:sp>
    </p:spTree>
    <p:extLst>
      <p:ext uri="{BB962C8B-B14F-4D97-AF65-F5344CB8AC3E}">
        <p14:creationId xmlns:p14="http://schemas.microsoft.com/office/powerpoint/2010/main" val="114887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1445-546A-7C96-4774-730E5404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23" y="685800"/>
            <a:ext cx="10058400" cy="1609344"/>
          </a:xfrm>
        </p:spPr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55D3-5D01-5C66-6586-1C95A70C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1408"/>
            <a:ext cx="10058400" cy="4050792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What is pointer?</a:t>
            </a:r>
          </a:p>
          <a:p>
            <a:pPr algn="just"/>
            <a:r>
              <a:rPr lang="en-IN" dirty="0"/>
              <a:t>Why Pointers?</a:t>
            </a:r>
          </a:p>
          <a:p>
            <a:pPr algn="just"/>
            <a:r>
              <a:rPr lang="en-IN" dirty="0"/>
              <a:t>C uses pointers to create </a:t>
            </a:r>
            <a:r>
              <a:rPr lang="en-IN" dirty="0">
                <a:solidFill>
                  <a:srgbClr val="92D050"/>
                </a:solidFill>
              </a:rPr>
              <a:t>dynamic data structures,</a:t>
            </a:r>
            <a:r>
              <a:rPr lang="en-IN" dirty="0"/>
              <a:t> data structures built up from blocks of memory allocated from the heap at run-time. Example linked list etc.</a:t>
            </a:r>
          </a:p>
          <a:p>
            <a:pPr algn="just"/>
            <a:r>
              <a:rPr lang="en-IN" dirty="0"/>
              <a:t>C uses pointers to handle variable parameters passed to functions.</a:t>
            </a:r>
          </a:p>
          <a:p>
            <a:pPr algn="just"/>
            <a:r>
              <a:rPr lang="en-IN" dirty="0"/>
              <a:t>Pointer use in </a:t>
            </a:r>
            <a:r>
              <a:rPr lang="en-IN" dirty="0">
                <a:solidFill>
                  <a:srgbClr val="92D050"/>
                </a:solidFill>
              </a:rPr>
              <a:t>system level programming </a:t>
            </a:r>
            <a:r>
              <a:rPr lang="en-IN" dirty="0"/>
              <a:t>where memory addresses are useful. For example shared memory used by multiple threads.</a:t>
            </a:r>
          </a:p>
          <a:p>
            <a:pPr fontAlgn="base"/>
            <a:r>
              <a:rPr lang="en-IN" dirty="0"/>
              <a:t>Pointers are used for file handling.</a:t>
            </a:r>
          </a:p>
          <a:p>
            <a:pPr fontAlgn="base"/>
            <a:r>
              <a:rPr lang="en-IN" dirty="0"/>
              <a:t>Pointer to pointer(Double pointer)?</a:t>
            </a:r>
          </a:p>
          <a:p>
            <a:pPr fontAlgn="base"/>
            <a:r>
              <a:rPr lang="en-US" dirty="0"/>
              <a:t>Array of Pointer</a:t>
            </a:r>
            <a:r>
              <a:rPr lang="en-IN" dirty="0"/>
              <a:t>, Pointer and Function(call by value, call by reference)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1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3089</TotalTime>
  <Words>589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Rockwell</vt:lpstr>
      <vt:lpstr>Rockwell Condensed</vt:lpstr>
      <vt:lpstr>Wingdings</vt:lpstr>
      <vt:lpstr>Wood Type</vt:lpstr>
      <vt:lpstr>C programming</vt:lpstr>
      <vt:lpstr>What is programming?  What is C? Some uses of C? </vt:lpstr>
      <vt:lpstr>Compilation process and macro.</vt:lpstr>
      <vt:lpstr>Variables, Constants, Keywords(Volatile) &amp; Identifiers </vt:lpstr>
      <vt:lpstr>PowerPoint Presentation</vt:lpstr>
      <vt:lpstr>Instruction and operators</vt:lpstr>
      <vt:lpstr>PowerPoint Presentation</vt:lpstr>
      <vt:lpstr>Functions and recursion</vt:lpstr>
      <vt:lpstr>Pointers</vt:lpstr>
      <vt:lpstr>Arrays</vt:lpstr>
      <vt:lpstr>String</vt:lpstr>
      <vt:lpstr>Structure and union</vt:lpstr>
      <vt:lpstr>Storage classes &amp; Memory segment</vt:lpstr>
      <vt:lpstr>File i/o </vt:lpstr>
      <vt:lpstr>Dynamic memory allocation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Shrey Bechara</dc:creator>
  <cp:lastModifiedBy>Shrey Bechara</cp:lastModifiedBy>
  <cp:revision>11</cp:revision>
  <dcterms:created xsi:type="dcterms:W3CDTF">2023-02-25T05:05:01Z</dcterms:created>
  <dcterms:modified xsi:type="dcterms:W3CDTF">2023-02-28T05:35:54Z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2023-02-25T05:14:12Z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776d2249-89cb-4e7f-9c9f-c11da05cf703</vt:lpwstr>
  </property>
  <property fmtid="{D5CDD505-2E9C-101B-9397-08002B2CF9AE}" pid="8" name="MSIP_Label_879e395e-e3b5-421f-8616-70a10f9451af_ContentBits">
    <vt:lpwstr>0</vt:lpwstr>
  </property>
</Properties>
</file>