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 Bechara" userId="9059411d-b244-4d27-ad8a-c685a7523656" providerId="ADAL" clId="{F5878223-EC02-4516-96EC-F9215114E4CD}"/>
    <pc:docChg chg="custSel addSld modSld sldOrd">
      <pc:chgData name="Shrey Bechara" userId="9059411d-b244-4d27-ad8a-c685a7523656" providerId="ADAL" clId="{F5878223-EC02-4516-96EC-F9215114E4CD}" dt="2023-04-24T14:20:24.244" v="1016" actId="478"/>
      <pc:docMkLst>
        <pc:docMk/>
      </pc:docMkLst>
      <pc:sldChg chg="modSp mod">
        <pc:chgData name="Shrey Bechara" userId="9059411d-b244-4d27-ad8a-c685a7523656" providerId="ADAL" clId="{F5878223-EC02-4516-96EC-F9215114E4CD}" dt="2023-04-24T13:29:47.062" v="818" actId="20577"/>
        <pc:sldMkLst>
          <pc:docMk/>
          <pc:sldMk cId="3583259737" sldId="258"/>
        </pc:sldMkLst>
        <pc:spChg chg="mod">
          <ac:chgData name="Shrey Bechara" userId="9059411d-b244-4d27-ad8a-c685a7523656" providerId="ADAL" clId="{F5878223-EC02-4516-96EC-F9215114E4CD}" dt="2023-04-24T13:29:47.062" v="818" actId="20577"/>
          <ac:spMkLst>
            <pc:docMk/>
            <pc:sldMk cId="3583259737" sldId="258"/>
            <ac:spMk id="3" creationId="{E88655EA-3852-1BFB-ADA8-520F5E51AE49}"/>
          </ac:spMkLst>
        </pc:spChg>
      </pc:sldChg>
      <pc:sldChg chg="modSp mod">
        <pc:chgData name="Shrey Bechara" userId="9059411d-b244-4d27-ad8a-c685a7523656" providerId="ADAL" clId="{F5878223-EC02-4516-96EC-F9215114E4CD}" dt="2023-04-24T13:23:02.803" v="691" actId="33524"/>
        <pc:sldMkLst>
          <pc:docMk/>
          <pc:sldMk cId="1398426696" sldId="262"/>
        </pc:sldMkLst>
        <pc:spChg chg="mod">
          <ac:chgData name="Shrey Bechara" userId="9059411d-b244-4d27-ad8a-c685a7523656" providerId="ADAL" clId="{F5878223-EC02-4516-96EC-F9215114E4CD}" dt="2023-04-24T13:23:02.803" v="691" actId="33524"/>
          <ac:spMkLst>
            <pc:docMk/>
            <pc:sldMk cId="1398426696" sldId="262"/>
            <ac:spMk id="4" creationId="{F5103939-362B-D2D0-4467-5824F48B5AC9}"/>
          </ac:spMkLst>
        </pc:spChg>
      </pc:sldChg>
      <pc:sldChg chg="modSp mod">
        <pc:chgData name="Shrey Bechara" userId="9059411d-b244-4d27-ad8a-c685a7523656" providerId="ADAL" clId="{F5878223-EC02-4516-96EC-F9215114E4CD}" dt="2023-04-24T13:11:03.810" v="401" actId="20577"/>
        <pc:sldMkLst>
          <pc:docMk/>
          <pc:sldMk cId="2358135728" sldId="269"/>
        </pc:sldMkLst>
        <pc:spChg chg="mod">
          <ac:chgData name="Shrey Bechara" userId="9059411d-b244-4d27-ad8a-c685a7523656" providerId="ADAL" clId="{F5878223-EC02-4516-96EC-F9215114E4CD}" dt="2023-04-24T13:04:31.420" v="17" actId="20577"/>
          <ac:spMkLst>
            <pc:docMk/>
            <pc:sldMk cId="2358135728" sldId="269"/>
            <ac:spMk id="2" creationId="{B14DF0F7-88A2-D8F8-5A75-CE87AA66B2B9}"/>
          </ac:spMkLst>
        </pc:spChg>
        <pc:spChg chg="mod">
          <ac:chgData name="Shrey Bechara" userId="9059411d-b244-4d27-ad8a-c685a7523656" providerId="ADAL" clId="{F5878223-EC02-4516-96EC-F9215114E4CD}" dt="2023-04-24T13:11:03.810" v="401" actId="20577"/>
          <ac:spMkLst>
            <pc:docMk/>
            <pc:sldMk cId="2358135728" sldId="269"/>
            <ac:spMk id="3" creationId="{53D5717E-4FFB-3338-AC40-5EBD960AC1A8}"/>
          </ac:spMkLst>
        </pc:spChg>
      </pc:sldChg>
      <pc:sldChg chg="delSp modSp new mod">
        <pc:chgData name="Shrey Bechara" userId="9059411d-b244-4d27-ad8a-c685a7523656" providerId="ADAL" clId="{F5878223-EC02-4516-96EC-F9215114E4CD}" dt="2023-04-24T14:20:24.244" v="1016" actId="478"/>
        <pc:sldMkLst>
          <pc:docMk/>
          <pc:sldMk cId="1415036149" sldId="270"/>
        </pc:sldMkLst>
        <pc:spChg chg="del">
          <ac:chgData name="Shrey Bechara" userId="9059411d-b244-4d27-ad8a-c685a7523656" providerId="ADAL" clId="{F5878223-EC02-4516-96EC-F9215114E4CD}" dt="2023-04-24T14:20:24.244" v="1016" actId="478"/>
          <ac:spMkLst>
            <pc:docMk/>
            <pc:sldMk cId="1415036149" sldId="270"/>
            <ac:spMk id="2" creationId="{8014F7FC-4813-7D8C-9198-D59CAA838BA1}"/>
          </ac:spMkLst>
        </pc:spChg>
        <pc:spChg chg="mod">
          <ac:chgData name="Shrey Bechara" userId="9059411d-b244-4d27-ad8a-c685a7523656" providerId="ADAL" clId="{F5878223-EC02-4516-96EC-F9215114E4CD}" dt="2023-04-24T13:13:31.964" v="666" actId="20577"/>
          <ac:spMkLst>
            <pc:docMk/>
            <pc:sldMk cId="1415036149" sldId="270"/>
            <ac:spMk id="3" creationId="{2962447C-5946-098B-FCA2-89464EC14B8D}"/>
          </ac:spMkLst>
        </pc:spChg>
      </pc:sldChg>
      <pc:sldChg chg="modSp new mod">
        <pc:chgData name="Shrey Bechara" userId="9059411d-b244-4d27-ad8a-c685a7523656" providerId="ADAL" clId="{F5878223-EC02-4516-96EC-F9215114E4CD}" dt="2023-04-24T13:29:28.007" v="817" actId="20577"/>
        <pc:sldMkLst>
          <pc:docMk/>
          <pc:sldMk cId="2494666649" sldId="271"/>
        </pc:sldMkLst>
        <pc:spChg chg="mod">
          <ac:chgData name="Shrey Bechara" userId="9059411d-b244-4d27-ad8a-c685a7523656" providerId="ADAL" clId="{F5878223-EC02-4516-96EC-F9215114E4CD}" dt="2023-04-24T13:29:28.007" v="817" actId="20577"/>
          <ac:spMkLst>
            <pc:docMk/>
            <pc:sldMk cId="2494666649" sldId="271"/>
            <ac:spMk id="2" creationId="{55AC1FCD-C174-E204-B4F1-8B51CDC0F2B8}"/>
          </ac:spMkLst>
        </pc:spChg>
        <pc:spChg chg="mod">
          <ac:chgData name="Shrey Bechara" userId="9059411d-b244-4d27-ad8a-c685a7523656" providerId="ADAL" clId="{F5878223-EC02-4516-96EC-F9215114E4CD}" dt="2023-04-24T13:28:56.878" v="813" actId="20577"/>
          <ac:spMkLst>
            <pc:docMk/>
            <pc:sldMk cId="2494666649" sldId="271"/>
            <ac:spMk id="3" creationId="{F7230C24-EC8E-5D00-380C-753455C66048}"/>
          </ac:spMkLst>
        </pc:spChg>
      </pc:sldChg>
      <pc:sldChg chg="modSp new mod ord">
        <pc:chgData name="Shrey Bechara" userId="9059411d-b244-4d27-ad8a-c685a7523656" providerId="ADAL" clId="{F5878223-EC02-4516-96EC-F9215114E4CD}" dt="2023-04-24T14:14:43.046" v="1015" actId="20577"/>
        <pc:sldMkLst>
          <pc:docMk/>
          <pc:sldMk cId="1400891492" sldId="272"/>
        </pc:sldMkLst>
        <pc:spChg chg="mod">
          <ac:chgData name="Shrey Bechara" userId="9059411d-b244-4d27-ad8a-c685a7523656" providerId="ADAL" clId="{F5878223-EC02-4516-96EC-F9215114E4CD}" dt="2023-04-24T13:22:11.223" v="690" actId="20577"/>
          <ac:spMkLst>
            <pc:docMk/>
            <pc:sldMk cId="1400891492" sldId="272"/>
            <ac:spMk id="2" creationId="{306AB088-7F60-2ACD-EA9A-D76F9237388C}"/>
          </ac:spMkLst>
        </pc:spChg>
        <pc:spChg chg="mod">
          <ac:chgData name="Shrey Bechara" userId="9059411d-b244-4d27-ad8a-c685a7523656" providerId="ADAL" clId="{F5878223-EC02-4516-96EC-F9215114E4CD}" dt="2023-04-24T14:14:43.046" v="1015" actId="20577"/>
          <ac:spMkLst>
            <pc:docMk/>
            <pc:sldMk cId="1400891492" sldId="272"/>
            <ac:spMk id="3" creationId="{F4E4747C-370A-9729-BDC8-D7FC1AFBCB6D}"/>
          </ac:spMkLst>
        </pc:spChg>
      </pc:sldChg>
      <pc:sldChg chg="modSp new mod">
        <pc:chgData name="Shrey Bechara" userId="9059411d-b244-4d27-ad8a-c685a7523656" providerId="ADAL" clId="{F5878223-EC02-4516-96EC-F9215114E4CD}" dt="2023-04-24T13:31:04.477" v="866" actId="12"/>
        <pc:sldMkLst>
          <pc:docMk/>
          <pc:sldMk cId="2427650966" sldId="273"/>
        </pc:sldMkLst>
        <pc:spChg chg="mod">
          <ac:chgData name="Shrey Bechara" userId="9059411d-b244-4d27-ad8a-c685a7523656" providerId="ADAL" clId="{F5878223-EC02-4516-96EC-F9215114E4CD}" dt="2023-04-24T13:30:41.867" v="842" actId="20577"/>
          <ac:spMkLst>
            <pc:docMk/>
            <pc:sldMk cId="2427650966" sldId="273"/>
            <ac:spMk id="2" creationId="{7C918507-5730-AE86-E7CD-DA4CBE1D0720}"/>
          </ac:spMkLst>
        </pc:spChg>
        <pc:spChg chg="mod">
          <ac:chgData name="Shrey Bechara" userId="9059411d-b244-4d27-ad8a-c685a7523656" providerId="ADAL" clId="{F5878223-EC02-4516-96EC-F9215114E4CD}" dt="2023-04-24T13:31:04.477" v="866" actId="12"/>
          <ac:spMkLst>
            <pc:docMk/>
            <pc:sldMk cId="2427650966" sldId="273"/>
            <ac:spMk id="3" creationId="{9345CEFC-A8FE-16E0-12FB-B89CFF4AFE01}"/>
          </ac:spMkLst>
        </pc:spChg>
      </pc:sldChg>
    </pc:docChg>
  </pc:docChgLst>
  <pc:docChgLst>
    <pc:chgData name="Shrey Bechara" userId="9059411d-b244-4d27-ad8a-c685a7523656" providerId="ADAL" clId="{2250C048-22EF-476B-BA79-3287EFF8A731}"/>
    <pc:docChg chg="custSel addSld modSld">
      <pc:chgData name="Shrey Bechara" userId="9059411d-b244-4d27-ad8a-c685a7523656" providerId="ADAL" clId="{2250C048-22EF-476B-BA79-3287EFF8A731}" dt="2023-03-29T05:25:34.863" v="2295" actId="680"/>
      <pc:docMkLst>
        <pc:docMk/>
      </pc:docMkLst>
      <pc:sldChg chg="modSp mod">
        <pc:chgData name="Shrey Bechara" userId="9059411d-b244-4d27-ad8a-c685a7523656" providerId="ADAL" clId="{2250C048-22EF-476B-BA79-3287EFF8A731}" dt="2023-03-28T05:36:03.283" v="12" actId="20577"/>
        <pc:sldMkLst>
          <pc:docMk/>
          <pc:sldMk cId="670741092" sldId="256"/>
        </pc:sldMkLst>
        <pc:spChg chg="mod">
          <ac:chgData name="Shrey Bechara" userId="9059411d-b244-4d27-ad8a-c685a7523656" providerId="ADAL" clId="{2250C048-22EF-476B-BA79-3287EFF8A731}" dt="2023-03-28T05:36:03.283" v="12" actId="20577"/>
          <ac:spMkLst>
            <pc:docMk/>
            <pc:sldMk cId="670741092" sldId="256"/>
            <ac:spMk id="3" creationId="{4B268E96-27ED-8FE3-1E88-422E9E72B410}"/>
          </ac:spMkLst>
        </pc:spChg>
      </pc:sldChg>
      <pc:sldChg chg="addSp delSp modSp new mod modClrScheme chgLayout">
        <pc:chgData name="Shrey Bechara" userId="9059411d-b244-4d27-ad8a-c685a7523656" providerId="ADAL" clId="{2250C048-22EF-476B-BA79-3287EFF8A731}" dt="2023-03-28T05:45:24.523" v="135" actId="20577"/>
        <pc:sldMkLst>
          <pc:docMk/>
          <pc:sldMk cId="1398426696" sldId="262"/>
        </pc:sldMkLst>
        <pc:spChg chg="add del mod ord">
          <ac:chgData name="Shrey Bechara" userId="9059411d-b244-4d27-ad8a-c685a7523656" providerId="ADAL" clId="{2250C048-22EF-476B-BA79-3287EFF8A731}" dt="2023-03-28T05:44:21.418" v="15" actId="700"/>
          <ac:spMkLst>
            <pc:docMk/>
            <pc:sldMk cId="1398426696" sldId="262"/>
            <ac:spMk id="2" creationId="{2452DB4B-94CB-60F8-6F60-DEDD99691BC7}"/>
          </ac:spMkLst>
        </pc:spChg>
        <pc:spChg chg="add mod ord">
          <ac:chgData name="Shrey Bechara" userId="9059411d-b244-4d27-ad8a-c685a7523656" providerId="ADAL" clId="{2250C048-22EF-476B-BA79-3287EFF8A731}" dt="2023-03-28T05:44:27.901" v="36" actId="20577"/>
          <ac:spMkLst>
            <pc:docMk/>
            <pc:sldMk cId="1398426696" sldId="262"/>
            <ac:spMk id="3" creationId="{7B05FA25-829D-E82B-3BC3-85D1B81E9EDE}"/>
          </ac:spMkLst>
        </pc:spChg>
        <pc:spChg chg="add mod ord">
          <ac:chgData name="Shrey Bechara" userId="9059411d-b244-4d27-ad8a-c685a7523656" providerId="ADAL" clId="{2250C048-22EF-476B-BA79-3287EFF8A731}" dt="2023-03-28T05:45:24.523" v="135" actId="20577"/>
          <ac:spMkLst>
            <pc:docMk/>
            <pc:sldMk cId="1398426696" sldId="262"/>
            <ac:spMk id="4" creationId="{F5103939-362B-D2D0-4467-5824F48B5AC9}"/>
          </ac:spMkLst>
        </pc:spChg>
      </pc:sldChg>
      <pc:sldChg chg="addSp delSp modSp new mod modClrScheme chgLayout">
        <pc:chgData name="Shrey Bechara" userId="9059411d-b244-4d27-ad8a-c685a7523656" providerId="ADAL" clId="{2250C048-22EF-476B-BA79-3287EFF8A731}" dt="2023-03-28T05:48:56.904" v="318" actId="403"/>
        <pc:sldMkLst>
          <pc:docMk/>
          <pc:sldMk cId="1581875409" sldId="263"/>
        </pc:sldMkLst>
        <pc:spChg chg="del">
          <ac:chgData name="Shrey Bechara" userId="9059411d-b244-4d27-ad8a-c685a7523656" providerId="ADAL" clId="{2250C048-22EF-476B-BA79-3287EFF8A731}" dt="2023-03-28T05:45:42.025" v="137" actId="700"/>
          <ac:spMkLst>
            <pc:docMk/>
            <pc:sldMk cId="1581875409" sldId="263"/>
            <ac:spMk id="2" creationId="{79CE908F-0F25-82B6-B0ED-062495F1E3F0}"/>
          </ac:spMkLst>
        </pc:spChg>
        <pc:spChg chg="del">
          <ac:chgData name="Shrey Bechara" userId="9059411d-b244-4d27-ad8a-c685a7523656" providerId="ADAL" clId="{2250C048-22EF-476B-BA79-3287EFF8A731}" dt="2023-03-28T05:45:42.025" v="137" actId="700"/>
          <ac:spMkLst>
            <pc:docMk/>
            <pc:sldMk cId="1581875409" sldId="263"/>
            <ac:spMk id="3" creationId="{70CB6269-E866-6A67-7C40-1E304A4AF342}"/>
          </ac:spMkLst>
        </pc:spChg>
        <pc:spChg chg="add mod">
          <ac:chgData name="Shrey Bechara" userId="9059411d-b244-4d27-ad8a-c685a7523656" providerId="ADAL" clId="{2250C048-22EF-476B-BA79-3287EFF8A731}" dt="2023-03-28T05:48:56.904" v="318" actId="403"/>
          <ac:spMkLst>
            <pc:docMk/>
            <pc:sldMk cId="1581875409" sldId="263"/>
            <ac:spMk id="5" creationId="{1117DDBC-2BA4-6CAE-891A-343476A59D82}"/>
          </ac:spMkLst>
        </pc:spChg>
        <pc:graphicFrameChg chg="add mod modGraphic">
          <ac:chgData name="Shrey Bechara" userId="9059411d-b244-4d27-ad8a-c685a7523656" providerId="ADAL" clId="{2250C048-22EF-476B-BA79-3287EFF8A731}" dt="2023-03-28T05:48:30.625" v="309" actId="122"/>
          <ac:graphicFrameMkLst>
            <pc:docMk/>
            <pc:sldMk cId="1581875409" sldId="263"/>
            <ac:graphicFrameMk id="4" creationId="{31FBAED4-E433-9AAB-8AC9-2FC700BBD8F4}"/>
          </ac:graphicFrameMkLst>
        </pc:graphicFrameChg>
      </pc:sldChg>
      <pc:sldChg chg="addSp modSp new mod modClrScheme chgLayout">
        <pc:chgData name="Shrey Bechara" userId="9059411d-b244-4d27-ad8a-c685a7523656" providerId="ADAL" clId="{2250C048-22EF-476B-BA79-3287EFF8A731}" dt="2023-03-28T06:06:19.446" v="1005" actId="33524"/>
        <pc:sldMkLst>
          <pc:docMk/>
          <pc:sldMk cId="646210890" sldId="264"/>
        </pc:sldMkLst>
        <pc:spChg chg="add mod">
          <ac:chgData name="Shrey Bechara" userId="9059411d-b244-4d27-ad8a-c685a7523656" providerId="ADAL" clId="{2250C048-22EF-476B-BA79-3287EFF8A731}" dt="2023-03-28T05:58:50.671" v="338" actId="20577"/>
          <ac:spMkLst>
            <pc:docMk/>
            <pc:sldMk cId="646210890" sldId="264"/>
            <ac:spMk id="2" creationId="{EF0765CF-64FE-1BC3-6427-12DC262B0034}"/>
          </ac:spMkLst>
        </pc:spChg>
        <pc:spChg chg="add mod">
          <ac:chgData name="Shrey Bechara" userId="9059411d-b244-4d27-ad8a-c685a7523656" providerId="ADAL" clId="{2250C048-22EF-476B-BA79-3287EFF8A731}" dt="2023-03-28T06:06:19.446" v="1005" actId="33524"/>
          <ac:spMkLst>
            <pc:docMk/>
            <pc:sldMk cId="646210890" sldId="264"/>
            <ac:spMk id="3" creationId="{2973DEEF-94B4-076A-AFCC-B5AB8E680F56}"/>
          </ac:spMkLst>
        </pc:spChg>
      </pc:sldChg>
      <pc:sldChg chg="addSp modSp new mod">
        <pc:chgData name="Shrey Bechara" userId="9059411d-b244-4d27-ad8a-c685a7523656" providerId="ADAL" clId="{2250C048-22EF-476B-BA79-3287EFF8A731}" dt="2023-03-28T06:11:45.420" v="1319" actId="1076"/>
        <pc:sldMkLst>
          <pc:docMk/>
          <pc:sldMk cId="2019232846" sldId="265"/>
        </pc:sldMkLst>
        <pc:spChg chg="mod">
          <ac:chgData name="Shrey Bechara" userId="9059411d-b244-4d27-ad8a-c685a7523656" providerId="ADAL" clId="{2250C048-22EF-476B-BA79-3287EFF8A731}" dt="2023-03-28T06:07:01.284" v="1025" actId="20577"/>
          <ac:spMkLst>
            <pc:docMk/>
            <pc:sldMk cId="2019232846" sldId="265"/>
            <ac:spMk id="2" creationId="{C6EA28DF-6A95-27BB-CA93-B074DD451DF3}"/>
          </ac:spMkLst>
        </pc:spChg>
        <pc:spChg chg="mod">
          <ac:chgData name="Shrey Bechara" userId="9059411d-b244-4d27-ad8a-c685a7523656" providerId="ADAL" clId="{2250C048-22EF-476B-BA79-3287EFF8A731}" dt="2023-03-28T06:11:29.152" v="1317" actId="1076"/>
          <ac:spMkLst>
            <pc:docMk/>
            <pc:sldMk cId="2019232846" sldId="265"/>
            <ac:spMk id="3" creationId="{E9FE9FBA-A641-20BE-9873-9007B6962A37}"/>
          </ac:spMkLst>
        </pc:spChg>
        <pc:picChg chg="add mod">
          <ac:chgData name="Shrey Bechara" userId="9059411d-b244-4d27-ad8a-c685a7523656" providerId="ADAL" clId="{2250C048-22EF-476B-BA79-3287EFF8A731}" dt="2023-03-28T06:11:45.420" v="1319" actId="1076"/>
          <ac:picMkLst>
            <pc:docMk/>
            <pc:sldMk cId="2019232846" sldId="265"/>
            <ac:picMk id="5" creationId="{5A9DD138-1377-D3C9-6ADA-386D3D943F4B}"/>
          </ac:picMkLst>
        </pc:picChg>
      </pc:sldChg>
      <pc:sldChg chg="addSp delSp modSp new mod modClrScheme chgLayout">
        <pc:chgData name="Shrey Bechara" userId="9059411d-b244-4d27-ad8a-c685a7523656" providerId="ADAL" clId="{2250C048-22EF-476B-BA79-3287EFF8A731}" dt="2023-03-28T06:13:29.194" v="1327" actId="27614"/>
        <pc:sldMkLst>
          <pc:docMk/>
          <pc:sldMk cId="3979604524" sldId="266"/>
        </pc:sldMkLst>
        <pc:spChg chg="del">
          <ac:chgData name="Shrey Bechara" userId="9059411d-b244-4d27-ad8a-c685a7523656" providerId="ADAL" clId="{2250C048-22EF-476B-BA79-3287EFF8A731}" dt="2023-03-28T06:12:13.247" v="1321" actId="700"/>
          <ac:spMkLst>
            <pc:docMk/>
            <pc:sldMk cId="3979604524" sldId="266"/>
            <ac:spMk id="2" creationId="{CCC78D40-6E40-51BD-B260-81C0097C50EF}"/>
          </ac:spMkLst>
        </pc:spChg>
        <pc:spChg chg="del">
          <ac:chgData name="Shrey Bechara" userId="9059411d-b244-4d27-ad8a-c685a7523656" providerId="ADAL" clId="{2250C048-22EF-476B-BA79-3287EFF8A731}" dt="2023-03-28T06:12:13.247" v="1321" actId="700"/>
          <ac:spMkLst>
            <pc:docMk/>
            <pc:sldMk cId="3979604524" sldId="266"/>
            <ac:spMk id="3" creationId="{BD131B9A-EE6A-48B6-09C7-CA30E9C2FACC}"/>
          </ac:spMkLst>
        </pc:spChg>
        <pc:picChg chg="add del mod">
          <ac:chgData name="Shrey Bechara" userId="9059411d-b244-4d27-ad8a-c685a7523656" providerId="ADAL" clId="{2250C048-22EF-476B-BA79-3287EFF8A731}" dt="2023-03-28T06:12:22.616" v="1325" actId="478"/>
          <ac:picMkLst>
            <pc:docMk/>
            <pc:sldMk cId="3979604524" sldId="266"/>
            <ac:picMk id="5" creationId="{552F5ED6-3697-B6CB-0300-E7B0D5892C9F}"/>
          </ac:picMkLst>
        </pc:picChg>
        <pc:picChg chg="add mod">
          <ac:chgData name="Shrey Bechara" userId="9059411d-b244-4d27-ad8a-c685a7523656" providerId="ADAL" clId="{2250C048-22EF-476B-BA79-3287EFF8A731}" dt="2023-03-28T06:13:29.194" v="1327" actId="27614"/>
          <ac:picMkLst>
            <pc:docMk/>
            <pc:sldMk cId="3979604524" sldId="266"/>
            <ac:picMk id="7" creationId="{355D01B3-54D2-6254-1DBD-C42BA232DC9B}"/>
          </ac:picMkLst>
        </pc:picChg>
      </pc:sldChg>
      <pc:sldChg chg="addSp modSp new mod modClrScheme chgLayout">
        <pc:chgData name="Shrey Bechara" userId="9059411d-b244-4d27-ad8a-c685a7523656" providerId="ADAL" clId="{2250C048-22EF-476B-BA79-3287EFF8A731}" dt="2023-03-29T05:21:38.916" v="2046" actId="207"/>
        <pc:sldMkLst>
          <pc:docMk/>
          <pc:sldMk cId="2045210315" sldId="267"/>
        </pc:sldMkLst>
        <pc:spChg chg="add mod">
          <ac:chgData name="Shrey Bechara" userId="9059411d-b244-4d27-ad8a-c685a7523656" providerId="ADAL" clId="{2250C048-22EF-476B-BA79-3287EFF8A731}" dt="2023-03-29T05:21:38.916" v="2046" actId="207"/>
          <ac:spMkLst>
            <pc:docMk/>
            <pc:sldMk cId="2045210315" sldId="267"/>
            <ac:spMk id="2" creationId="{92F9FC76-9498-4055-2D02-B4798C5FDB21}"/>
          </ac:spMkLst>
        </pc:spChg>
        <pc:spChg chg="add mod">
          <ac:chgData name="Shrey Bechara" userId="9059411d-b244-4d27-ad8a-c685a7523656" providerId="ADAL" clId="{2250C048-22EF-476B-BA79-3287EFF8A731}" dt="2023-03-29T05:21:35.418" v="2045" actId="207"/>
          <ac:spMkLst>
            <pc:docMk/>
            <pc:sldMk cId="2045210315" sldId="267"/>
            <ac:spMk id="3" creationId="{B2B595EB-3EC7-1854-CFEF-E836A115C8A3}"/>
          </ac:spMkLst>
        </pc:spChg>
      </pc:sldChg>
      <pc:sldChg chg="modSp new mod">
        <pc:chgData name="Shrey Bechara" userId="9059411d-b244-4d27-ad8a-c685a7523656" providerId="ADAL" clId="{2250C048-22EF-476B-BA79-3287EFF8A731}" dt="2023-03-29T05:25:32.913" v="2294" actId="20577"/>
        <pc:sldMkLst>
          <pc:docMk/>
          <pc:sldMk cId="1953293699" sldId="268"/>
        </pc:sldMkLst>
        <pc:spChg chg="mod">
          <ac:chgData name="Shrey Bechara" userId="9059411d-b244-4d27-ad8a-c685a7523656" providerId="ADAL" clId="{2250C048-22EF-476B-BA79-3287EFF8A731}" dt="2023-03-29T05:22:58.208" v="2089" actId="20577"/>
          <ac:spMkLst>
            <pc:docMk/>
            <pc:sldMk cId="1953293699" sldId="268"/>
            <ac:spMk id="2" creationId="{DBFEFDFE-5ABD-1E48-81F0-54199528BA51}"/>
          </ac:spMkLst>
        </pc:spChg>
        <pc:spChg chg="mod">
          <ac:chgData name="Shrey Bechara" userId="9059411d-b244-4d27-ad8a-c685a7523656" providerId="ADAL" clId="{2250C048-22EF-476B-BA79-3287EFF8A731}" dt="2023-03-29T05:25:32.913" v="2294" actId="20577"/>
          <ac:spMkLst>
            <pc:docMk/>
            <pc:sldMk cId="1953293699" sldId="268"/>
            <ac:spMk id="3" creationId="{9FCB2A9B-3C74-F106-ADFB-38094194ABD3}"/>
          </ac:spMkLst>
        </pc:spChg>
      </pc:sldChg>
      <pc:sldChg chg="new">
        <pc:chgData name="Shrey Bechara" userId="9059411d-b244-4d27-ad8a-c685a7523656" providerId="ADAL" clId="{2250C048-22EF-476B-BA79-3287EFF8A731}" dt="2023-03-29T05:25:34.863" v="2295" actId="680"/>
        <pc:sldMkLst>
          <pc:docMk/>
          <pc:sldMk cId="2358135728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8E4-6090-4CC4-A842-251CC6D755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615C-1033-462C-AA71-444397E9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8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8E4-6090-4CC4-A842-251CC6D755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615C-1033-462C-AA71-444397E9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4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8E4-6090-4CC4-A842-251CC6D755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615C-1033-462C-AA71-444397E9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51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8E4-6090-4CC4-A842-251CC6D755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615C-1033-462C-AA71-444397E9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99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8E4-6090-4CC4-A842-251CC6D755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615C-1033-462C-AA71-444397E9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02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8E4-6090-4CC4-A842-251CC6D755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615C-1033-462C-AA71-444397E9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33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8E4-6090-4CC4-A842-251CC6D755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615C-1033-462C-AA71-444397E9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2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8E4-6090-4CC4-A842-251CC6D755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615C-1033-462C-AA71-444397E9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12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8E4-6090-4CC4-A842-251CC6D755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615C-1033-462C-AA71-444397E9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3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8E4-6090-4CC4-A842-251CC6D755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224615C-1033-462C-AA71-444397E9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3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8E4-6090-4CC4-A842-251CC6D755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615C-1033-462C-AA71-444397E9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7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8E4-6090-4CC4-A842-251CC6D755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615C-1033-462C-AA71-444397E9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0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8E4-6090-4CC4-A842-251CC6D755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615C-1033-462C-AA71-444397E9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5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8E4-6090-4CC4-A842-251CC6D755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615C-1033-462C-AA71-444397E9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8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8E4-6090-4CC4-A842-251CC6D755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615C-1033-462C-AA71-444397E9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8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8E4-6090-4CC4-A842-251CC6D755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615C-1033-462C-AA71-444397E9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3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8E4-6090-4CC4-A842-251CC6D755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615C-1033-462C-AA71-444397E9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5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6208E4-6090-4CC4-A842-251CC6D755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24615C-1033-462C-AA71-444397E9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0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2E5073-64F0-6A62-B4CC-64F180CD3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0405" y="1396180"/>
            <a:ext cx="6698127" cy="384257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68E96-27ED-8FE3-1E88-422E9E72B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1396180"/>
            <a:ext cx="2531516" cy="3842569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by:-</a:t>
            </a:r>
          </a:p>
          <a:p>
            <a:pPr algn="ctr"/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Shrey P. Bechara</a:t>
            </a:r>
          </a:p>
          <a:p>
            <a:pPr algn="ctr"/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GID:-</a:t>
            </a:r>
          </a:p>
          <a:p>
            <a:pPr algn="ctr"/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158312</a:t>
            </a:r>
          </a:p>
        </p:txBody>
      </p:sp>
    </p:spTree>
    <p:extLst>
      <p:ext uri="{BB962C8B-B14F-4D97-AF65-F5344CB8AC3E}">
        <p14:creationId xmlns:p14="http://schemas.microsoft.com/office/powerpoint/2010/main" val="67074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28DF-6A95-27BB-CA93-B074DD45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9FBA-A641-20BE-9873-9007B6962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11399"/>
            <a:ext cx="10018713" cy="3124201"/>
          </a:xfrm>
        </p:spPr>
        <p:txBody>
          <a:bodyPr/>
          <a:lstStyle/>
          <a:p>
            <a:r>
              <a:rPr lang="en-US" dirty="0"/>
              <a:t>Job Queue:- As processes enter a system, they are put into a </a:t>
            </a:r>
            <a:r>
              <a:rPr lang="en-US" b="1" dirty="0"/>
              <a:t>job queue</a:t>
            </a:r>
            <a:r>
              <a:rPr lang="en-US" dirty="0"/>
              <a:t>, which consist of all processes in the system.</a:t>
            </a:r>
          </a:p>
          <a:p>
            <a:r>
              <a:rPr lang="en-US" dirty="0"/>
              <a:t>Ready Queue:- The processes that are residing in a main memory and are ready and waiting to execute are kept on a list called </a:t>
            </a:r>
            <a:r>
              <a:rPr lang="en-US" b="1" dirty="0"/>
              <a:t>ready queue</a:t>
            </a:r>
            <a:r>
              <a:rPr lang="en-US" dirty="0"/>
              <a:t>.</a:t>
            </a:r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A9DD138-1377-D3C9-6ADA-386D3D943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259" y="4754880"/>
            <a:ext cx="4834813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3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355D01B3-54D2-6254-1DBD-C42BA232D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029" y="1139707"/>
            <a:ext cx="9569942" cy="45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0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B088-7F60-2ACD-EA9A-D76F9237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schedular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747C-370A-9729-BDC8-D7FC1AFB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 Scheduling :-What is time Quantum? What is turn around time? What is waiting time?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Complete Fair Scheduling</a:t>
            </a:r>
          </a:p>
        </p:txBody>
      </p:sp>
    </p:spTree>
    <p:extLst>
      <p:ext uri="{BB962C8B-B14F-4D97-AF65-F5344CB8AC3E}">
        <p14:creationId xmlns:p14="http://schemas.microsoft.com/office/powerpoint/2010/main" val="140089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FC76-9498-4055-2D02-B4798C5F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95EB-3EC7-1854-CFEF-E836A115C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Interrupts cause the OS to change a CPU from its current task and to run a kernel routine.</a:t>
            </a:r>
          </a:p>
          <a:p>
            <a:r>
              <a:rPr lang="en-US" dirty="0"/>
              <a:t>Such operation happens frequently in general purpose computers.</a:t>
            </a:r>
          </a:p>
          <a:p>
            <a:r>
              <a:rPr lang="en-US" dirty="0"/>
              <a:t>When Interrupts occurs, the system needs to save the </a:t>
            </a:r>
            <a:r>
              <a:rPr lang="en-US" b="1" dirty="0"/>
              <a:t>CONTEXT </a:t>
            </a:r>
            <a:r>
              <a:rPr lang="en-US" dirty="0"/>
              <a:t>of process currently running so that it can restore that context when its processing is done, essentially suspending the process and then resuming it.</a:t>
            </a:r>
          </a:p>
          <a:p>
            <a:r>
              <a:rPr lang="en-US" dirty="0"/>
              <a:t>The context is represented in PCB of the process.</a:t>
            </a:r>
          </a:p>
          <a:p>
            <a:r>
              <a:rPr lang="en-US" dirty="0"/>
              <a:t>Switching the CPU to another process requires to save the context of process currently running and restore it back when high priority task is performed.</a:t>
            </a:r>
          </a:p>
          <a:p>
            <a:r>
              <a:rPr lang="en-US" dirty="0"/>
              <a:t>Context switch = Save Context + Restore context.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5210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FDFE-5ABD-1E48-81F0-54199528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points regarding context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2A9B-3C74-F106-ADFB-38094194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switch time is pure overhead i.e. while context switching CPU doesn’t do any useful work.</a:t>
            </a:r>
          </a:p>
          <a:p>
            <a:r>
              <a:rPr lang="en-US" dirty="0"/>
              <a:t>Context switch time varies from machine to machine.</a:t>
            </a:r>
          </a:p>
          <a:p>
            <a:r>
              <a:rPr lang="en-US" dirty="0"/>
              <a:t>Typical speeds are few milliseconds.</a:t>
            </a:r>
          </a:p>
        </p:txBody>
      </p:sp>
    </p:spTree>
    <p:extLst>
      <p:ext uri="{BB962C8B-B14F-4D97-AF65-F5344CB8AC3E}">
        <p14:creationId xmlns:p14="http://schemas.microsoft.com/office/powerpoint/2010/main" val="1953293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F0F7-88A2-D8F8-5A75-CE87AA66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717E-4FFB-3338-AC40-5EBD960AC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process may create several new processes.</a:t>
            </a:r>
          </a:p>
          <a:p>
            <a:r>
              <a:rPr lang="en-US" b="1" dirty="0"/>
              <a:t>Creating process</a:t>
            </a:r>
            <a:r>
              <a:rPr lang="en-US" dirty="0"/>
              <a:t> is called a </a:t>
            </a:r>
            <a:r>
              <a:rPr lang="en-US" b="1" dirty="0"/>
              <a:t>parent process</a:t>
            </a:r>
            <a:r>
              <a:rPr lang="en-US" dirty="0"/>
              <a:t>, and new processes are called </a:t>
            </a:r>
            <a:r>
              <a:rPr lang="en-US" b="1" dirty="0"/>
              <a:t>children of that process</a:t>
            </a:r>
            <a:r>
              <a:rPr lang="en-US" dirty="0"/>
              <a:t>.</a:t>
            </a:r>
          </a:p>
          <a:p>
            <a:r>
              <a:rPr lang="en-US" dirty="0"/>
              <a:t>When a process creates a new process, two possibilities exist in terms of execution: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parent continues to execute concurrently with its children.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parent waits until some or all of its children have terminated.</a:t>
            </a:r>
          </a:p>
        </p:txBody>
      </p:sp>
    </p:spTree>
    <p:extLst>
      <p:ext uri="{BB962C8B-B14F-4D97-AF65-F5344CB8AC3E}">
        <p14:creationId xmlns:p14="http://schemas.microsoft.com/office/powerpoint/2010/main" val="2358135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2447C-5946-098B-FCA2-89464EC14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two possibilities in terms of the address space of the new process: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child process is a duplicate of the parent process(it has the same program and data as the parent).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child process has a new program loaded into it.</a:t>
            </a:r>
          </a:p>
        </p:txBody>
      </p:sp>
    </p:spTree>
    <p:extLst>
      <p:ext uri="{BB962C8B-B14F-4D97-AF65-F5344CB8AC3E}">
        <p14:creationId xmlns:p14="http://schemas.microsoft.com/office/powerpoint/2010/main" val="141503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1FCD-C174-E204-B4F1-8B51CDC0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 Process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0C24-EC8E-5D00-380C-753455C66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different types of </a:t>
            </a:r>
            <a:r>
              <a:rPr lang="en-US" sz="2800" dirty="0"/>
              <a:t>IPCs: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FIFO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Message Queue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Shared Memory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6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8507-5730-AE86-E7CD-DA4CBE1D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CEFC-A8FE-16E0-12FB-B89CFF4AF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Semaphores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Mutex Lock</a:t>
            </a:r>
          </a:p>
        </p:txBody>
      </p:sp>
    </p:spTree>
    <p:extLst>
      <p:ext uri="{BB962C8B-B14F-4D97-AF65-F5344CB8AC3E}">
        <p14:creationId xmlns:p14="http://schemas.microsoft.com/office/powerpoint/2010/main" val="242765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8C24-EFF3-C105-27BF-CA4A5517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9B785-0D57-F2A6-D4BA-82C581861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in execution is termed as process.</a:t>
            </a:r>
          </a:p>
        </p:txBody>
      </p:sp>
    </p:spTree>
    <p:extLst>
      <p:ext uri="{BB962C8B-B14F-4D97-AF65-F5344CB8AC3E}">
        <p14:creationId xmlns:p14="http://schemas.microsoft.com/office/powerpoint/2010/main" val="203350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41E7-D6A0-C919-6CE9-41F97637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655EA-3852-1BFB-ADA8-520F5E51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r>
              <a:rPr lang="en-US" dirty="0"/>
              <a:t>Unit of execution within a process is termed as threads.</a:t>
            </a:r>
          </a:p>
          <a:p>
            <a:r>
              <a:rPr lang="en-US" dirty="0"/>
              <a:t>A process can have one thread or multiple threads.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DA06A-F8AE-45C2-8040-D43D3067AF91}"/>
              </a:ext>
            </a:extLst>
          </p:cNvPr>
          <p:cNvSpPr/>
          <p:nvPr/>
        </p:nvSpPr>
        <p:spPr>
          <a:xfrm rot="5400000">
            <a:off x="8597899" y="2300288"/>
            <a:ext cx="3552825" cy="225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AFF9F8-2BC8-18B3-E76A-76953B428477}"/>
              </a:ext>
            </a:extLst>
          </p:cNvPr>
          <p:cNvCxnSpPr/>
          <p:nvPr/>
        </p:nvCxnSpPr>
        <p:spPr>
          <a:xfrm>
            <a:off x="9582150" y="1885950"/>
            <a:ext cx="0" cy="2952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1AA873-6B14-F141-9B25-C01D7416E72C}"/>
              </a:ext>
            </a:extLst>
          </p:cNvPr>
          <p:cNvCxnSpPr/>
          <p:nvPr/>
        </p:nvCxnSpPr>
        <p:spPr>
          <a:xfrm>
            <a:off x="10096500" y="1885950"/>
            <a:ext cx="0" cy="2952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8D1A96-E125-3931-E705-FBB68E0403EA}"/>
              </a:ext>
            </a:extLst>
          </p:cNvPr>
          <p:cNvCxnSpPr/>
          <p:nvPr/>
        </p:nvCxnSpPr>
        <p:spPr>
          <a:xfrm>
            <a:off x="10648950" y="1885950"/>
            <a:ext cx="0" cy="2952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7D1C4B-47D7-B900-89E8-9BB929678779}"/>
              </a:ext>
            </a:extLst>
          </p:cNvPr>
          <p:cNvCxnSpPr/>
          <p:nvPr/>
        </p:nvCxnSpPr>
        <p:spPr>
          <a:xfrm>
            <a:off x="11172825" y="1885950"/>
            <a:ext cx="0" cy="2952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0F1CC7-4046-500E-21FC-2964679036F8}"/>
              </a:ext>
            </a:extLst>
          </p:cNvPr>
          <p:cNvSpPr txBox="1"/>
          <p:nvPr/>
        </p:nvSpPr>
        <p:spPr>
          <a:xfrm>
            <a:off x="9448799" y="1192767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Process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D09609-15FA-C3FA-58C3-6C4BC52DC596}"/>
              </a:ext>
            </a:extLst>
          </p:cNvPr>
          <p:cNvCxnSpPr>
            <a:cxnSpLocks/>
          </p:cNvCxnSpPr>
          <p:nvPr/>
        </p:nvCxnSpPr>
        <p:spPr>
          <a:xfrm flipV="1">
            <a:off x="7953375" y="4619625"/>
            <a:ext cx="1628775" cy="1552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3FB24F-7A9B-8FE2-CBD8-7868C8BD69F1}"/>
              </a:ext>
            </a:extLst>
          </p:cNvPr>
          <p:cNvCxnSpPr>
            <a:cxnSpLocks/>
          </p:cNvCxnSpPr>
          <p:nvPr/>
        </p:nvCxnSpPr>
        <p:spPr>
          <a:xfrm flipV="1">
            <a:off x="8601075" y="4733926"/>
            <a:ext cx="1514474" cy="809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4A3FDB-E180-300A-9411-A0BA4266BFE5}"/>
              </a:ext>
            </a:extLst>
          </p:cNvPr>
          <p:cNvCxnSpPr>
            <a:cxnSpLocks/>
          </p:cNvCxnSpPr>
          <p:nvPr/>
        </p:nvCxnSpPr>
        <p:spPr>
          <a:xfrm flipV="1">
            <a:off x="8601074" y="4700589"/>
            <a:ext cx="2038349" cy="809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2EDA6A-3D63-A507-DFEE-C170C93A5CFF}"/>
              </a:ext>
            </a:extLst>
          </p:cNvPr>
          <p:cNvCxnSpPr>
            <a:cxnSpLocks/>
          </p:cNvCxnSpPr>
          <p:nvPr/>
        </p:nvCxnSpPr>
        <p:spPr>
          <a:xfrm flipV="1">
            <a:off x="8601073" y="4762500"/>
            <a:ext cx="2571751" cy="764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D48AFE-25AD-36CA-A8ED-0E4540DEFE6A}"/>
              </a:ext>
            </a:extLst>
          </p:cNvPr>
          <p:cNvSpPr txBox="1"/>
          <p:nvPr/>
        </p:nvSpPr>
        <p:spPr>
          <a:xfrm>
            <a:off x="6962774" y="617219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358325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8183-9690-71C8-3516-04CD9CD2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5808-2298-6B5F-B6B0-2C2FFFAB2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process executes, it changes state.</a:t>
            </a:r>
          </a:p>
          <a:p>
            <a:r>
              <a:rPr lang="en-US" dirty="0"/>
              <a:t>State of a process is defined by the current activity a process is doing.</a:t>
            </a:r>
          </a:p>
        </p:txBody>
      </p:sp>
    </p:spTree>
    <p:extLst>
      <p:ext uri="{BB962C8B-B14F-4D97-AF65-F5344CB8AC3E}">
        <p14:creationId xmlns:p14="http://schemas.microsoft.com/office/powerpoint/2010/main" val="176784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A8A4-F9A8-103D-EAEE-08B66EDC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Process are in one of a following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9264-9ACD-E729-00A8-ED04C95BA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New:- </a:t>
            </a:r>
            <a:r>
              <a:rPr lang="en-US" dirty="0"/>
              <a:t>The process is being created.</a:t>
            </a:r>
          </a:p>
          <a:p>
            <a:r>
              <a:rPr lang="en-US" b="1" dirty="0"/>
              <a:t>Running:- </a:t>
            </a:r>
            <a:r>
              <a:rPr lang="en-US" dirty="0"/>
              <a:t>Instruction are being executed.</a:t>
            </a:r>
          </a:p>
          <a:p>
            <a:r>
              <a:rPr lang="en-US" b="1" dirty="0"/>
              <a:t>Waiting:- </a:t>
            </a:r>
            <a:r>
              <a:rPr lang="en-US" dirty="0"/>
              <a:t>The process is waiting for some event to occur(Such as an I/O completion or reception of a signal)</a:t>
            </a:r>
          </a:p>
          <a:p>
            <a:r>
              <a:rPr lang="en-US" b="1" dirty="0"/>
              <a:t>Ready:-</a:t>
            </a:r>
            <a:r>
              <a:rPr lang="en-US" dirty="0"/>
              <a:t>The process is waiting to be assigned to a processor.</a:t>
            </a:r>
          </a:p>
          <a:p>
            <a:r>
              <a:rPr lang="en-US" b="1" dirty="0"/>
              <a:t>Terminated:-</a:t>
            </a:r>
            <a:r>
              <a:rPr lang="en-US" dirty="0"/>
              <a:t> The process has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301434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7148CDA-8610-A9FD-3618-476CF77D039F}"/>
              </a:ext>
            </a:extLst>
          </p:cNvPr>
          <p:cNvSpPr/>
          <p:nvPr/>
        </p:nvSpPr>
        <p:spPr>
          <a:xfrm>
            <a:off x="2533650" y="742950"/>
            <a:ext cx="2095500" cy="1114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779D51-CA05-3F31-12DC-3CA47A07C8F5}"/>
              </a:ext>
            </a:extLst>
          </p:cNvPr>
          <p:cNvSpPr/>
          <p:nvPr/>
        </p:nvSpPr>
        <p:spPr>
          <a:xfrm>
            <a:off x="7562850" y="742950"/>
            <a:ext cx="2095500" cy="1114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8F2647-57A0-4F36-9502-82DDDDBF5998}"/>
              </a:ext>
            </a:extLst>
          </p:cNvPr>
          <p:cNvSpPr/>
          <p:nvPr/>
        </p:nvSpPr>
        <p:spPr>
          <a:xfrm>
            <a:off x="3581401" y="3214687"/>
            <a:ext cx="2095500" cy="1114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8D4DE2-9C9D-B086-1C36-23DA610FA31A}"/>
              </a:ext>
            </a:extLst>
          </p:cNvPr>
          <p:cNvSpPr/>
          <p:nvPr/>
        </p:nvSpPr>
        <p:spPr>
          <a:xfrm>
            <a:off x="6515100" y="3214687"/>
            <a:ext cx="2095500" cy="1114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DDE7EA-1D5C-F3EB-8FD1-AFF6216574F7}"/>
              </a:ext>
            </a:extLst>
          </p:cNvPr>
          <p:cNvSpPr/>
          <p:nvPr/>
        </p:nvSpPr>
        <p:spPr>
          <a:xfrm>
            <a:off x="5048250" y="5481637"/>
            <a:ext cx="2095500" cy="1114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61255-0AC2-979F-6F71-5D0E68002D94}"/>
              </a:ext>
            </a:extLst>
          </p:cNvPr>
          <p:cNvSpPr txBox="1"/>
          <p:nvPr/>
        </p:nvSpPr>
        <p:spPr>
          <a:xfrm>
            <a:off x="3043237" y="1115496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0BA112-128C-0A5A-A34B-E1441CE4315F}"/>
              </a:ext>
            </a:extLst>
          </p:cNvPr>
          <p:cNvSpPr txBox="1"/>
          <p:nvPr/>
        </p:nvSpPr>
        <p:spPr>
          <a:xfrm>
            <a:off x="7860506" y="1116567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Terminated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11C0CE-5299-1EB8-F6FA-062E66318BFF}"/>
              </a:ext>
            </a:extLst>
          </p:cNvPr>
          <p:cNvSpPr txBox="1"/>
          <p:nvPr/>
        </p:nvSpPr>
        <p:spPr>
          <a:xfrm>
            <a:off x="4090987" y="3587233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Ready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EA9E77-7B79-EFAF-3A49-276587253900}"/>
              </a:ext>
            </a:extLst>
          </p:cNvPr>
          <p:cNvSpPr txBox="1"/>
          <p:nvPr/>
        </p:nvSpPr>
        <p:spPr>
          <a:xfrm>
            <a:off x="7024687" y="3587233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EEE37-66AE-A667-5C0A-FD3F75B5D7FF}"/>
              </a:ext>
            </a:extLst>
          </p:cNvPr>
          <p:cNvSpPr txBox="1"/>
          <p:nvPr/>
        </p:nvSpPr>
        <p:spPr>
          <a:xfrm>
            <a:off x="5557837" y="5854183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Waiting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8C6BE48-9946-256C-F872-AA493F2DF4CD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16200000" flipH="1">
            <a:off x="3426619" y="2012155"/>
            <a:ext cx="1357312" cy="10477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C178EAD-CFD2-37EF-53A4-95F79DAE26F1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rot="5400000">
            <a:off x="7408069" y="2012156"/>
            <a:ext cx="1357312" cy="10477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CA9F259-73DE-C015-ADCE-28F6D0EB1A54}"/>
              </a:ext>
            </a:extLst>
          </p:cNvPr>
          <p:cNvCxnSpPr>
            <a:cxnSpLocks/>
            <a:endCxn id="8" idx="6"/>
          </p:cNvCxnSpPr>
          <p:nvPr/>
        </p:nvCxnSpPr>
        <p:spPr>
          <a:xfrm rot="5400000">
            <a:off x="6477002" y="4995860"/>
            <a:ext cx="1709739" cy="3762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23F4D10-76C8-50AC-86A9-BECC76033D3B}"/>
              </a:ext>
            </a:extLst>
          </p:cNvPr>
          <p:cNvCxnSpPr>
            <a:stCxn id="8" idx="2"/>
            <a:endCxn id="6" idx="4"/>
          </p:cNvCxnSpPr>
          <p:nvPr/>
        </p:nvCxnSpPr>
        <p:spPr>
          <a:xfrm rot="10800000">
            <a:off x="4629152" y="4329112"/>
            <a:ext cx="419099" cy="1709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238BAE-0CDC-3EFA-20DC-FBB7175350F7}"/>
              </a:ext>
            </a:extLst>
          </p:cNvPr>
          <p:cNvCxnSpPr/>
          <p:nvPr/>
        </p:nvCxnSpPr>
        <p:spPr>
          <a:xfrm flipV="1">
            <a:off x="7143750" y="2714625"/>
            <a:ext cx="0" cy="500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94D8E5-B83B-212B-10B0-9C21B61088E7}"/>
              </a:ext>
            </a:extLst>
          </p:cNvPr>
          <p:cNvCxnSpPr/>
          <p:nvPr/>
        </p:nvCxnSpPr>
        <p:spPr>
          <a:xfrm flipV="1">
            <a:off x="4962525" y="4329111"/>
            <a:ext cx="0" cy="500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4D7953-F541-3228-6712-AA8DA8B8AA1A}"/>
              </a:ext>
            </a:extLst>
          </p:cNvPr>
          <p:cNvCxnSpPr/>
          <p:nvPr/>
        </p:nvCxnSpPr>
        <p:spPr>
          <a:xfrm>
            <a:off x="4962525" y="2714625"/>
            <a:ext cx="0" cy="500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BED355-6F5F-1EEF-4C56-1C77B893C49D}"/>
              </a:ext>
            </a:extLst>
          </p:cNvPr>
          <p:cNvCxnSpPr>
            <a:cxnSpLocks/>
          </p:cNvCxnSpPr>
          <p:nvPr/>
        </p:nvCxnSpPr>
        <p:spPr>
          <a:xfrm flipV="1">
            <a:off x="7148512" y="4262435"/>
            <a:ext cx="0" cy="566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F7B7D95-3AA8-59EF-7511-C94E4006B95E}"/>
              </a:ext>
            </a:extLst>
          </p:cNvPr>
          <p:cNvCxnSpPr>
            <a:cxnSpLocks/>
          </p:cNvCxnSpPr>
          <p:nvPr/>
        </p:nvCxnSpPr>
        <p:spPr>
          <a:xfrm flipH="1" flipV="1">
            <a:off x="4962525" y="2714625"/>
            <a:ext cx="2181225" cy="14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8E49ED-AD54-6863-651D-531CA7FFA3A8}"/>
              </a:ext>
            </a:extLst>
          </p:cNvPr>
          <p:cNvCxnSpPr>
            <a:cxnSpLocks/>
          </p:cNvCxnSpPr>
          <p:nvPr/>
        </p:nvCxnSpPr>
        <p:spPr>
          <a:xfrm flipH="1" flipV="1">
            <a:off x="4962525" y="4829173"/>
            <a:ext cx="2181225" cy="14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E401C43-5B14-632B-5FB8-09A2367DA902}"/>
              </a:ext>
            </a:extLst>
          </p:cNvPr>
          <p:cNvSpPr txBox="1"/>
          <p:nvPr/>
        </p:nvSpPr>
        <p:spPr>
          <a:xfrm>
            <a:off x="5372100" y="2313146"/>
            <a:ext cx="136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Interrupts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B06EF2-B16A-1890-5873-45A459D4A045}"/>
              </a:ext>
            </a:extLst>
          </p:cNvPr>
          <p:cNvSpPr txBox="1"/>
          <p:nvPr/>
        </p:nvSpPr>
        <p:spPr>
          <a:xfrm>
            <a:off x="2376488" y="2150268"/>
            <a:ext cx="136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Admitted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23FEBF-B7C8-2470-6279-94731C642EC5}"/>
              </a:ext>
            </a:extLst>
          </p:cNvPr>
          <p:cNvSpPr txBox="1"/>
          <p:nvPr/>
        </p:nvSpPr>
        <p:spPr>
          <a:xfrm>
            <a:off x="5005388" y="4493415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Schedular dispatch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C4CFFB-4E82-2D5C-9B0A-6FF7813A1314}"/>
              </a:ext>
            </a:extLst>
          </p:cNvPr>
          <p:cNvSpPr txBox="1"/>
          <p:nvPr/>
        </p:nvSpPr>
        <p:spPr>
          <a:xfrm>
            <a:off x="8610599" y="2116572"/>
            <a:ext cx="136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Exit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D6B5C8-C6AF-B045-C011-CABC8C7D7ADB}"/>
              </a:ext>
            </a:extLst>
          </p:cNvPr>
          <p:cNvSpPr txBox="1"/>
          <p:nvPr/>
        </p:nvSpPr>
        <p:spPr>
          <a:xfrm>
            <a:off x="7562849" y="5112305"/>
            <a:ext cx="136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I/O or Event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821841-9D6D-1F05-D253-BE3F49FAD52B}"/>
              </a:ext>
            </a:extLst>
          </p:cNvPr>
          <p:cNvSpPr txBox="1"/>
          <p:nvPr/>
        </p:nvSpPr>
        <p:spPr>
          <a:xfrm>
            <a:off x="3138488" y="4973805"/>
            <a:ext cx="136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I/O or Event Completion</a:t>
            </a:r>
          </a:p>
        </p:txBody>
      </p:sp>
    </p:spTree>
    <p:extLst>
      <p:ext uri="{BB962C8B-B14F-4D97-AF65-F5344CB8AC3E}">
        <p14:creationId xmlns:p14="http://schemas.microsoft.com/office/powerpoint/2010/main" val="321135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05FA25-829D-E82B-3BC3-85D1B81E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Block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03939-362B-D2D0-4467-5824F48B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process is represented in an OS by Process Control Block(PCB) or Task Control Block</a:t>
            </a:r>
          </a:p>
        </p:txBody>
      </p:sp>
    </p:spTree>
    <p:extLst>
      <p:ext uri="{BB962C8B-B14F-4D97-AF65-F5344CB8AC3E}">
        <p14:creationId xmlns:p14="http://schemas.microsoft.com/office/powerpoint/2010/main" val="139842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FBAED4-E433-9AAB-8AC9-2FC700BBD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687869"/>
              </p:ext>
            </p:extLst>
          </p:nvPr>
        </p:nvGraphicFramePr>
        <p:xfrm>
          <a:off x="4159250" y="1945640"/>
          <a:ext cx="3873500" cy="296672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3873500">
                  <a:extLst>
                    <a:ext uri="{9D8B030D-6E8A-4147-A177-3AD203B41FA5}">
                      <a16:colId xmlns:a16="http://schemas.microsoft.com/office/drawing/2014/main" val="174299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8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30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Counter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99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1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 Scheduling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88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Management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Accounting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56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I/O Status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8852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17DDBC-2BA4-6CAE-891A-343476A59D82}"/>
              </a:ext>
            </a:extLst>
          </p:cNvPr>
          <p:cNvSpPr txBox="1"/>
          <p:nvPr/>
        </p:nvSpPr>
        <p:spPr>
          <a:xfrm>
            <a:off x="4862512" y="1576308"/>
            <a:ext cx="246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158187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65CF-64FE-1BC3-6427-12DC262B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DEEF-94B4-076A-AFCC-B5AB8E680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>
            <a:normAutofit/>
          </a:bodyPr>
          <a:lstStyle/>
          <a:p>
            <a:r>
              <a:rPr lang="en-US" dirty="0"/>
              <a:t>The objective of a multiprogramming is that to run some set of program continuously  to maximize a CPU utilization.</a:t>
            </a:r>
          </a:p>
          <a:p>
            <a:r>
              <a:rPr lang="en-US" dirty="0"/>
              <a:t>The objective of a time sharing is to switch a CPU among processes so frequently that user can interact with each program while it is running.</a:t>
            </a:r>
          </a:p>
          <a:p>
            <a:r>
              <a:rPr lang="en-US" dirty="0"/>
              <a:t>To meet above objectives, </a:t>
            </a:r>
            <a:r>
              <a:rPr lang="en-US" b="1" dirty="0"/>
              <a:t>process schedular </a:t>
            </a:r>
            <a:r>
              <a:rPr lang="en-US" dirty="0"/>
              <a:t>selects an available process(possibly from a set of several available processes) for program execution on the CPU.</a:t>
            </a:r>
          </a:p>
          <a:p>
            <a:pPr lvl="1"/>
            <a:r>
              <a:rPr lang="en-US" dirty="0"/>
              <a:t>For a single processor system, there will never be more than one running process.</a:t>
            </a:r>
          </a:p>
          <a:p>
            <a:pPr lvl="1"/>
            <a:r>
              <a:rPr lang="en-US" dirty="0"/>
              <a:t>If there are multiple processes, they must wait until the CPU is free and can be rescheduled.</a:t>
            </a:r>
          </a:p>
        </p:txBody>
      </p:sp>
    </p:spTree>
    <p:extLst>
      <p:ext uri="{BB962C8B-B14F-4D97-AF65-F5344CB8AC3E}">
        <p14:creationId xmlns:p14="http://schemas.microsoft.com/office/powerpoint/2010/main" val="646210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220</TotalTime>
  <Words>695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Times New Roman</vt:lpstr>
      <vt:lpstr>Parallax</vt:lpstr>
      <vt:lpstr>Process Management</vt:lpstr>
      <vt:lpstr>What is Process?</vt:lpstr>
      <vt:lpstr>What is Threads?</vt:lpstr>
      <vt:lpstr>Process state</vt:lpstr>
      <vt:lpstr>Each Process are in one of a following state</vt:lpstr>
      <vt:lpstr>PowerPoint Presentation</vt:lpstr>
      <vt:lpstr>Process Control Block</vt:lpstr>
      <vt:lpstr>PowerPoint Presentation</vt:lpstr>
      <vt:lpstr>Process Scheduling</vt:lpstr>
      <vt:lpstr>Scheduling Queues</vt:lpstr>
      <vt:lpstr>PowerPoint Presentation</vt:lpstr>
      <vt:lpstr>Types of schedular</vt:lpstr>
      <vt:lpstr>Context Switch</vt:lpstr>
      <vt:lpstr>Few points regarding context switching</vt:lpstr>
      <vt:lpstr>Process Creation</vt:lpstr>
      <vt:lpstr>PowerPoint Presentation</vt:lpstr>
      <vt:lpstr>Inter Process Communication</vt:lpstr>
      <vt:lpstr>Process Synchronization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Management</dc:title>
  <dc:creator>Shrey Bechara</dc:creator>
  <cp:lastModifiedBy>Shrey Bechara</cp:lastModifiedBy>
  <cp:revision>1</cp:revision>
  <dcterms:created xsi:type="dcterms:W3CDTF">2023-03-28T05:04:29Z</dcterms:created>
  <dcterms:modified xsi:type="dcterms:W3CDTF">2023-04-24T14:20:34Z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e395e-e3b5-421f-8616-70a10f9451af_Enabled">
    <vt:lpwstr>true</vt:lpwstr>
  </property>
  <property fmtid="{D5CDD505-2E9C-101B-9397-08002B2CF9AE}" pid="3" name="MSIP_Label_879e395e-e3b5-421f-8616-70a10f9451af_SetDate">
    <vt:lpwstr>2023-03-28T05:10:38Z</vt:lpwstr>
  </property>
  <property fmtid="{D5CDD505-2E9C-101B-9397-08002B2CF9AE}" pid="4" name="MSIP_Label_879e395e-e3b5-421f-8616-70a10f9451af_Method">
    <vt:lpwstr>Standard</vt:lpwstr>
  </property>
  <property fmtid="{D5CDD505-2E9C-101B-9397-08002B2CF9AE}" pid="5" name="MSIP_Label_879e395e-e3b5-421f-8616-70a10f9451af_Name">
    <vt:lpwstr>879e395e-e3b5-421f-8616-70a10f9451af</vt:lpwstr>
  </property>
  <property fmtid="{D5CDD505-2E9C-101B-9397-08002B2CF9AE}" pid="6" name="MSIP_Label_879e395e-e3b5-421f-8616-70a10f9451af_SiteId">
    <vt:lpwstr>0beb0c35-9cbb-4feb-99e5-589e415c7944</vt:lpwstr>
  </property>
  <property fmtid="{D5CDD505-2E9C-101B-9397-08002B2CF9AE}" pid="7" name="MSIP_Label_879e395e-e3b5-421f-8616-70a10f9451af_ActionId">
    <vt:lpwstr>b647e67e-e0b6-4eaf-80e7-556c17b41645</vt:lpwstr>
  </property>
  <property fmtid="{D5CDD505-2E9C-101B-9397-08002B2CF9AE}" pid="8" name="MSIP_Label_879e395e-e3b5-421f-8616-70a10f9451af_ContentBits">
    <vt:lpwstr>0</vt:lpwstr>
  </property>
</Properties>
</file>