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82" r:id="rId19"/>
    <p:sldId id="292" r:id="rId20"/>
    <p:sldId id="277" r:id="rId21"/>
    <p:sldId id="283" r:id="rId22"/>
    <p:sldId id="284" r:id="rId23"/>
    <p:sldId id="272" r:id="rId24"/>
    <p:sldId id="281" r:id="rId25"/>
    <p:sldId id="273" r:id="rId26"/>
    <p:sldId id="274" r:id="rId27"/>
    <p:sldId id="275" r:id="rId28"/>
    <p:sldId id="285" r:id="rId29"/>
    <p:sldId id="290" r:id="rId30"/>
    <p:sldId id="286" r:id="rId31"/>
    <p:sldId id="287" r:id="rId32"/>
    <p:sldId id="288" r:id="rId33"/>
    <p:sldId id="289" r:id="rId34"/>
    <p:sldId id="278" r:id="rId35"/>
    <p:sldId id="28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 Bechara" userId="9059411d-b244-4d27-ad8a-c685a7523656" providerId="ADAL" clId="{5E901A3A-DDB2-4D65-82CE-9125D367292C}"/>
    <pc:docChg chg="undo redo custSel addSld delSld modSld sldOrd">
      <pc:chgData name="Shrey Bechara" userId="9059411d-b244-4d27-ad8a-c685a7523656" providerId="ADAL" clId="{5E901A3A-DDB2-4D65-82CE-9125D367292C}" dt="2023-04-11T07:22:51.120" v="12888"/>
      <pc:docMkLst>
        <pc:docMk/>
      </pc:docMkLst>
      <pc:sldChg chg="modSp mod ord">
        <pc:chgData name="Shrey Bechara" userId="9059411d-b244-4d27-ad8a-c685a7523656" providerId="ADAL" clId="{5E901A3A-DDB2-4D65-82CE-9125D367292C}" dt="2023-04-07T13:08:12.926" v="11572" actId="20578"/>
        <pc:sldMkLst>
          <pc:docMk/>
          <pc:sldMk cId="310752808" sldId="256"/>
        </pc:sldMkLst>
        <pc:spChg chg="mod">
          <ac:chgData name="Shrey Bechara" userId="9059411d-b244-4d27-ad8a-c685a7523656" providerId="ADAL" clId="{5E901A3A-DDB2-4D65-82CE-9125D367292C}" dt="2023-03-20T06:53:36.132" v="5841" actId="2711"/>
          <ac:spMkLst>
            <pc:docMk/>
            <pc:sldMk cId="310752808" sldId="256"/>
            <ac:spMk id="2" creationId="{E3332D6D-3786-4299-3A3E-1CDE3B4164BC}"/>
          </ac:spMkLst>
        </pc:spChg>
        <pc:spChg chg="mod">
          <ac:chgData name="Shrey Bechara" userId="9059411d-b244-4d27-ad8a-c685a7523656" providerId="ADAL" clId="{5E901A3A-DDB2-4D65-82CE-9125D367292C}" dt="2023-03-21T17:22:26.529" v="9639" actId="207"/>
          <ac:spMkLst>
            <pc:docMk/>
            <pc:sldMk cId="310752808" sldId="256"/>
            <ac:spMk id="3" creationId="{9315ADD0-2B07-DCC5-5720-BB03A3677B3D}"/>
          </ac:spMkLst>
        </pc:spChg>
      </pc:sldChg>
      <pc:sldChg chg="modSp mod">
        <pc:chgData name="Shrey Bechara" userId="9059411d-b244-4d27-ad8a-c685a7523656" providerId="ADAL" clId="{5E901A3A-DDB2-4D65-82CE-9125D367292C}" dt="2023-03-21T17:22:30.153" v="9640" actId="207"/>
        <pc:sldMkLst>
          <pc:docMk/>
          <pc:sldMk cId="501206213" sldId="257"/>
        </pc:sldMkLst>
        <pc:spChg chg="mod">
          <ac:chgData name="Shrey Bechara" userId="9059411d-b244-4d27-ad8a-c685a7523656" providerId="ADAL" clId="{5E901A3A-DDB2-4D65-82CE-9125D367292C}" dt="2023-03-20T06:59:50.506" v="5925" actId="403"/>
          <ac:spMkLst>
            <pc:docMk/>
            <pc:sldMk cId="501206213" sldId="257"/>
            <ac:spMk id="2" creationId="{07D36CC0-5262-0883-A91E-53BEEADB24D6}"/>
          </ac:spMkLst>
        </pc:spChg>
        <pc:spChg chg="mod">
          <ac:chgData name="Shrey Bechara" userId="9059411d-b244-4d27-ad8a-c685a7523656" providerId="ADAL" clId="{5E901A3A-DDB2-4D65-82CE-9125D367292C}" dt="2023-03-21T17:22:30.153" v="9640" actId="207"/>
          <ac:spMkLst>
            <pc:docMk/>
            <pc:sldMk cId="501206213" sldId="257"/>
            <ac:spMk id="3" creationId="{4BC49C32-5B46-70BE-6619-82B27D11697C}"/>
          </ac:spMkLst>
        </pc:spChg>
      </pc:sldChg>
      <pc:sldChg chg="modSp mod">
        <pc:chgData name="Shrey Bechara" userId="9059411d-b244-4d27-ad8a-c685a7523656" providerId="ADAL" clId="{5E901A3A-DDB2-4D65-82CE-9125D367292C}" dt="2023-03-21T17:22:33.265" v="9641" actId="207"/>
        <pc:sldMkLst>
          <pc:docMk/>
          <pc:sldMk cId="1780461939" sldId="258"/>
        </pc:sldMkLst>
        <pc:spChg chg="mod">
          <ac:chgData name="Shrey Bechara" userId="9059411d-b244-4d27-ad8a-c685a7523656" providerId="ADAL" clId="{5E901A3A-DDB2-4D65-82CE-9125D367292C}" dt="2023-03-20T06:59:55.473" v="5927" actId="404"/>
          <ac:spMkLst>
            <pc:docMk/>
            <pc:sldMk cId="1780461939" sldId="258"/>
            <ac:spMk id="2" creationId="{FF2D9F84-E9FA-C06E-168B-5CF01F092B80}"/>
          </ac:spMkLst>
        </pc:spChg>
        <pc:spChg chg="mod">
          <ac:chgData name="Shrey Bechara" userId="9059411d-b244-4d27-ad8a-c685a7523656" providerId="ADAL" clId="{5E901A3A-DDB2-4D65-82CE-9125D367292C}" dt="2023-03-21T17:22:33.265" v="9641" actId="207"/>
          <ac:spMkLst>
            <pc:docMk/>
            <pc:sldMk cId="1780461939" sldId="258"/>
            <ac:spMk id="3" creationId="{9E88D14C-E384-4A17-079A-BA8358548681}"/>
          </ac:spMkLst>
        </pc:spChg>
      </pc:sldChg>
      <pc:sldChg chg="modSp mod">
        <pc:chgData name="Shrey Bechara" userId="9059411d-b244-4d27-ad8a-c685a7523656" providerId="ADAL" clId="{5E901A3A-DDB2-4D65-82CE-9125D367292C}" dt="2023-03-21T17:22:37.715" v="9642" actId="207"/>
        <pc:sldMkLst>
          <pc:docMk/>
          <pc:sldMk cId="2082089090" sldId="259"/>
        </pc:sldMkLst>
        <pc:spChg chg="mod">
          <ac:chgData name="Shrey Bechara" userId="9059411d-b244-4d27-ad8a-c685a7523656" providerId="ADAL" clId="{5E901A3A-DDB2-4D65-82CE-9125D367292C}" dt="2023-03-20T07:00:00.964" v="5929" actId="404"/>
          <ac:spMkLst>
            <pc:docMk/>
            <pc:sldMk cId="2082089090" sldId="259"/>
            <ac:spMk id="2" creationId="{CAD0F4DE-A9B6-C908-A532-893EA49F9768}"/>
          </ac:spMkLst>
        </pc:spChg>
        <pc:spChg chg="mod">
          <ac:chgData name="Shrey Bechara" userId="9059411d-b244-4d27-ad8a-c685a7523656" providerId="ADAL" clId="{5E901A3A-DDB2-4D65-82CE-9125D367292C}" dt="2023-03-21T17:22:37.715" v="9642" actId="207"/>
          <ac:spMkLst>
            <pc:docMk/>
            <pc:sldMk cId="2082089090" sldId="259"/>
            <ac:spMk id="3" creationId="{17800BDC-46C1-CA51-1E15-CE9A7C6B2C20}"/>
          </ac:spMkLst>
        </pc:spChg>
      </pc:sldChg>
      <pc:sldChg chg="modSp new mod">
        <pc:chgData name="Shrey Bechara" userId="9059411d-b244-4d27-ad8a-c685a7523656" providerId="ADAL" clId="{5E901A3A-DDB2-4D65-82CE-9125D367292C}" dt="2023-03-21T17:22:41.242" v="9643" actId="207"/>
        <pc:sldMkLst>
          <pc:docMk/>
          <pc:sldMk cId="4026250420" sldId="260"/>
        </pc:sldMkLst>
        <pc:spChg chg="mod">
          <ac:chgData name="Shrey Bechara" userId="9059411d-b244-4d27-ad8a-c685a7523656" providerId="ADAL" clId="{5E901A3A-DDB2-4D65-82CE-9125D367292C}" dt="2023-03-20T07:00:09.057" v="5932" actId="2711"/>
          <ac:spMkLst>
            <pc:docMk/>
            <pc:sldMk cId="4026250420" sldId="260"/>
            <ac:spMk id="2" creationId="{C566ADFD-99F0-C9A1-3DC1-57CAEB3749CA}"/>
          </ac:spMkLst>
        </pc:spChg>
        <pc:spChg chg="mod">
          <ac:chgData name="Shrey Bechara" userId="9059411d-b244-4d27-ad8a-c685a7523656" providerId="ADAL" clId="{5E901A3A-DDB2-4D65-82CE-9125D367292C}" dt="2023-03-21T17:22:41.242" v="9643" actId="207"/>
          <ac:spMkLst>
            <pc:docMk/>
            <pc:sldMk cId="4026250420" sldId="260"/>
            <ac:spMk id="3" creationId="{4696C7BD-FD93-F06F-CEAA-1DBDF1303D87}"/>
          </ac:spMkLst>
        </pc:spChg>
      </pc:sldChg>
      <pc:sldChg chg="modSp new mod">
        <pc:chgData name="Shrey Bechara" userId="9059411d-b244-4d27-ad8a-c685a7523656" providerId="ADAL" clId="{5E901A3A-DDB2-4D65-82CE-9125D367292C}" dt="2023-03-21T17:22:50.982" v="9644" actId="207"/>
        <pc:sldMkLst>
          <pc:docMk/>
          <pc:sldMk cId="234886283" sldId="261"/>
        </pc:sldMkLst>
        <pc:spChg chg="mod">
          <ac:chgData name="Shrey Bechara" userId="9059411d-b244-4d27-ad8a-c685a7523656" providerId="ADAL" clId="{5E901A3A-DDB2-4D65-82CE-9125D367292C}" dt="2023-03-20T06:55:47.863" v="5889" actId="14100"/>
          <ac:spMkLst>
            <pc:docMk/>
            <pc:sldMk cId="234886283" sldId="261"/>
            <ac:spMk id="2" creationId="{001CDD81-543A-3713-2ABD-C9C72BF17CD0}"/>
          </ac:spMkLst>
        </pc:spChg>
        <pc:spChg chg="mod">
          <ac:chgData name="Shrey Bechara" userId="9059411d-b244-4d27-ad8a-c685a7523656" providerId="ADAL" clId="{5E901A3A-DDB2-4D65-82CE-9125D367292C}" dt="2023-03-21T17:22:50.982" v="9644" actId="207"/>
          <ac:spMkLst>
            <pc:docMk/>
            <pc:sldMk cId="234886283" sldId="261"/>
            <ac:spMk id="3" creationId="{3289CBD5-41DA-BAC9-96E2-F81AC4043341}"/>
          </ac:spMkLst>
        </pc:spChg>
      </pc:sldChg>
      <pc:sldChg chg="addSp delSp modSp new mod">
        <pc:chgData name="Shrey Bechara" userId="9059411d-b244-4d27-ad8a-c685a7523656" providerId="ADAL" clId="{5E901A3A-DDB2-4D65-82CE-9125D367292C}" dt="2023-03-20T04:18:47.473" v="716" actId="1076"/>
        <pc:sldMkLst>
          <pc:docMk/>
          <pc:sldMk cId="1284095696" sldId="262"/>
        </pc:sldMkLst>
        <pc:spChg chg="mod">
          <ac:chgData name="Shrey Bechara" userId="9059411d-b244-4d27-ad8a-c685a7523656" providerId="ADAL" clId="{5E901A3A-DDB2-4D65-82CE-9125D367292C}" dt="2023-03-20T04:13:36.480" v="369" actId="122"/>
          <ac:spMkLst>
            <pc:docMk/>
            <pc:sldMk cId="1284095696" sldId="262"/>
            <ac:spMk id="2" creationId="{CC35FF14-F12D-5081-CABD-59F7DF136042}"/>
          </ac:spMkLst>
        </pc:spChg>
        <pc:spChg chg="del">
          <ac:chgData name="Shrey Bechara" userId="9059411d-b244-4d27-ad8a-c685a7523656" providerId="ADAL" clId="{5E901A3A-DDB2-4D65-82CE-9125D367292C}" dt="2023-03-20T04:14:12.564" v="373" actId="478"/>
          <ac:spMkLst>
            <pc:docMk/>
            <pc:sldMk cId="1284095696" sldId="262"/>
            <ac:spMk id="3" creationId="{B8491D53-15B0-DF07-D8C2-AC12353D46DA}"/>
          </ac:spMkLst>
        </pc:spChg>
        <pc:spChg chg="add del">
          <ac:chgData name="Shrey Bechara" userId="9059411d-b244-4d27-ad8a-c685a7523656" providerId="ADAL" clId="{5E901A3A-DDB2-4D65-82CE-9125D367292C}" dt="2023-03-20T04:14:10.824" v="372" actId="11529"/>
          <ac:spMkLst>
            <pc:docMk/>
            <pc:sldMk cId="1284095696" sldId="262"/>
            <ac:spMk id="4" creationId="{D917FE6C-AC35-6B09-F06B-5CD3BE4D5E4B}"/>
          </ac:spMkLst>
        </pc:spChg>
        <pc:spChg chg="add">
          <ac:chgData name="Shrey Bechara" userId="9059411d-b244-4d27-ad8a-c685a7523656" providerId="ADAL" clId="{5E901A3A-DDB2-4D65-82CE-9125D367292C}" dt="2023-03-20T04:14:24.542" v="374" actId="11529"/>
          <ac:spMkLst>
            <pc:docMk/>
            <pc:sldMk cId="1284095696" sldId="262"/>
            <ac:spMk id="5" creationId="{1C1B5929-61BB-81EE-01D2-06F5E25DFAD6}"/>
          </ac:spMkLst>
        </pc:spChg>
        <pc:spChg chg="add mod">
          <ac:chgData name="Shrey Bechara" userId="9059411d-b244-4d27-ad8a-c685a7523656" providerId="ADAL" clId="{5E901A3A-DDB2-4D65-82CE-9125D367292C}" dt="2023-03-20T04:14:55.663" v="380" actId="1076"/>
          <ac:spMkLst>
            <pc:docMk/>
            <pc:sldMk cId="1284095696" sldId="262"/>
            <ac:spMk id="6" creationId="{8E1892E2-BE77-61E6-DD23-70AA161765F7}"/>
          </ac:spMkLst>
        </pc:spChg>
        <pc:spChg chg="add mod">
          <ac:chgData name="Shrey Bechara" userId="9059411d-b244-4d27-ad8a-c685a7523656" providerId="ADAL" clId="{5E901A3A-DDB2-4D65-82CE-9125D367292C}" dt="2023-03-20T04:14:31.969" v="377" actId="1076"/>
          <ac:spMkLst>
            <pc:docMk/>
            <pc:sldMk cId="1284095696" sldId="262"/>
            <ac:spMk id="7" creationId="{3BCCB866-3FB0-B3FC-5950-BC42C5E89343}"/>
          </ac:spMkLst>
        </pc:spChg>
        <pc:spChg chg="add mod">
          <ac:chgData name="Shrey Bechara" userId="9059411d-b244-4d27-ad8a-c685a7523656" providerId="ADAL" clId="{5E901A3A-DDB2-4D65-82CE-9125D367292C}" dt="2023-03-20T04:16:21.914" v="604" actId="122"/>
          <ac:spMkLst>
            <pc:docMk/>
            <pc:sldMk cId="1284095696" sldId="262"/>
            <ac:spMk id="12" creationId="{8B65F739-916D-7554-3B1A-537A4DE4826F}"/>
          </ac:spMkLst>
        </pc:spChg>
        <pc:spChg chg="add mod">
          <ac:chgData name="Shrey Bechara" userId="9059411d-b244-4d27-ad8a-c685a7523656" providerId="ADAL" clId="{5E901A3A-DDB2-4D65-82CE-9125D367292C}" dt="2023-03-20T04:16:36.150" v="607" actId="1076"/>
          <ac:spMkLst>
            <pc:docMk/>
            <pc:sldMk cId="1284095696" sldId="262"/>
            <ac:spMk id="13" creationId="{1EB5F221-18A0-66E9-2FC9-5DF8DF2BCF40}"/>
          </ac:spMkLst>
        </pc:spChg>
        <pc:spChg chg="add mod">
          <ac:chgData name="Shrey Bechara" userId="9059411d-b244-4d27-ad8a-c685a7523656" providerId="ADAL" clId="{5E901A3A-DDB2-4D65-82CE-9125D367292C}" dt="2023-03-20T04:16:40.699" v="608" actId="1076"/>
          <ac:spMkLst>
            <pc:docMk/>
            <pc:sldMk cId="1284095696" sldId="262"/>
            <ac:spMk id="14" creationId="{729CB31F-56F0-527A-B062-89B937A767F8}"/>
          </ac:spMkLst>
        </pc:spChg>
        <pc:spChg chg="add mod">
          <ac:chgData name="Shrey Bechara" userId="9059411d-b244-4d27-ad8a-c685a7523656" providerId="ADAL" clId="{5E901A3A-DDB2-4D65-82CE-9125D367292C}" dt="2023-03-20T04:18:47.473" v="716" actId="1076"/>
          <ac:spMkLst>
            <pc:docMk/>
            <pc:sldMk cId="1284095696" sldId="262"/>
            <ac:spMk id="21" creationId="{4E4AA6BA-6403-0B8E-1155-6BBB2CB3F06A}"/>
          </ac:spMkLst>
        </pc:spChg>
        <pc:spChg chg="add mod">
          <ac:chgData name="Shrey Bechara" userId="9059411d-b244-4d27-ad8a-c685a7523656" providerId="ADAL" clId="{5E901A3A-DDB2-4D65-82CE-9125D367292C}" dt="2023-03-20T04:18:38.459" v="714" actId="1076"/>
          <ac:spMkLst>
            <pc:docMk/>
            <pc:sldMk cId="1284095696" sldId="262"/>
            <ac:spMk id="22" creationId="{B59898AE-58D4-BB9F-2D8A-FFF6460B352E}"/>
          </ac:spMkLst>
        </pc:spChg>
        <pc:spChg chg="add mod">
          <ac:chgData name="Shrey Bechara" userId="9059411d-b244-4d27-ad8a-c685a7523656" providerId="ADAL" clId="{5E901A3A-DDB2-4D65-82CE-9125D367292C}" dt="2023-03-20T04:18:32.764" v="713" actId="1076"/>
          <ac:spMkLst>
            <pc:docMk/>
            <pc:sldMk cId="1284095696" sldId="262"/>
            <ac:spMk id="23" creationId="{B5E07DDF-D3FD-E2A1-E6BC-F4BC3BDFADEE}"/>
          </ac:spMkLst>
        </pc:spChg>
        <pc:cxnChg chg="add mod">
          <ac:chgData name="Shrey Bechara" userId="9059411d-b244-4d27-ad8a-c685a7523656" providerId="ADAL" clId="{5E901A3A-DDB2-4D65-82CE-9125D367292C}" dt="2023-03-20T04:14:56.988" v="381" actId="1076"/>
          <ac:cxnSpMkLst>
            <pc:docMk/>
            <pc:sldMk cId="1284095696" sldId="262"/>
            <ac:cxnSpMk id="9" creationId="{D846D30E-47F8-D705-2070-0BA001909FD8}"/>
          </ac:cxnSpMkLst>
        </pc:cxnChg>
        <pc:cxnChg chg="add mod">
          <ac:chgData name="Shrey Bechara" userId="9059411d-b244-4d27-ad8a-c685a7523656" providerId="ADAL" clId="{5E901A3A-DDB2-4D65-82CE-9125D367292C}" dt="2023-03-20T04:15:03.811" v="442" actId="1037"/>
          <ac:cxnSpMkLst>
            <pc:docMk/>
            <pc:sldMk cId="1284095696" sldId="262"/>
            <ac:cxnSpMk id="10" creationId="{0DFEBFC0-1363-FF7A-54AC-1532021FAEBA}"/>
          </ac:cxnSpMkLst>
        </pc:cxnChg>
        <pc:cxnChg chg="add mod">
          <ac:chgData name="Shrey Bechara" userId="9059411d-b244-4d27-ad8a-c685a7523656" providerId="ADAL" clId="{5E901A3A-DDB2-4D65-82CE-9125D367292C}" dt="2023-03-20T04:15:17.144" v="520" actId="1038"/>
          <ac:cxnSpMkLst>
            <pc:docMk/>
            <pc:sldMk cId="1284095696" sldId="262"/>
            <ac:cxnSpMk id="11" creationId="{71A424EA-3F95-896E-789C-CB0933866262}"/>
          </ac:cxnSpMkLst>
        </pc:cxnChg>
        <pc:cxnChg chg="add">
          <ac:chgData name="Shrey Bechara" userId="9059411d-b244-4d27-ad8a-c685a7523656" providerId="ADAL" clId="{5E901A3A-DDB2-4D65-82CE-9125D367292C}" dt="2023-03-20T04:17:00.840" v="609" actId="11529"/>
          <ac:cxnSpMkLst>
            <pc:docMk/>
            <pc:sldMk cId="1284095696" sldId="262"/>
            <ac:cxnSpMk id="16" creationId="{4251AF3E-9BD7-C61D-7DF6-C16D7FA6C827}"/>
          </ac:cxnSpMkLst>
        </pc:cxnChg>
        <pc:cxnChg chg="add">
          <ac:chgData name="Shrey Bechara" userId="9059411d-b244-4d27-ad8a-c685a7523656" providerId="ADAL" clId="{5E901A3A-DDB2-4D65-82CE-9125D367292C}" dt="2023-03-20T04:17:16.817" v="610" actId="11529"/>
          <ac:cxnSpMkLst>
            <pc:docMk/>
            <pc:sldMk cId="1284095696" sldId="262"/>
            <ac:cxnSpMk id="18" creationId="{9F7EF464-E423-A740-E556-229A0E3D4D67}"/>
          </ac:cxnSpMkLst>
        </pc:cxnChg>
        <pc:cxnChg chg="add">
          <ac:chgData name="Shrey Bechara" userId="9059411d-b244-4d27-ad8a-c685a7523656" providerId="ADAL" clId="{5E901A3A-DDB2-4D65-82CE-9125D367292C}" dt="2023-03-20T04:17:28.142" v="611" actId="11529"/>
          <ac:cxnSpMkLst>
            <pc:docMk/>
            <pc:sldMk cId="1284095696" sldId="262"/>
            <ac:cxnSpMk id="20" creationId="{42CFB688-6929-0F6B-E4ED-B096109C4F1A}"/>
          </ac:cxnSpMkLst>
        </pc:cxnChg>
      </pc:sldChg>
      <pc:sldChg chg="modSp new del mod">
        <pc:chgData name="Shrey Bechara" userId="9059411d-b244-4d27-ad8a-c685a7523656" providerId="ADAL" clId="{5E901A3A-DDB2-4D65-82CE-9125D367292C}" dt="2023-03-20T04:19:25.182" v="756" actId="680"/>
        <pc:sldMkLst>
          <pc:docMk/>
          <pc:sldMk cId="2415991033" sldId="263"/>
        </pc:sldMkLst>
        <pc:spChg chg="mod">
          <ac:chgData name="Shrey Bechara" userId="9059411d-b244-4d27-ad8a-c685a7523656" providerId="ADAL" clId="{5E901A3A-DDB2-4D65-82CE-9125D367292C}" dt="2023-03-20T04:19:25.001" v="755" actId="20577"/>
          <ac:spMkLst>
            <pc:docMk/>
            <pc:sldMk cId="2415991033" sldId="263"/>
            <ac:spMk id="2" creationId="{0115D893-0C4D-AE20-906F-2C5B5AD85B13}"/>
          </ac:spMkLst>
        </pc:spChg>
      </pc:sldChg>
      <pc:sldChg chg="delSp modSp new mod">
        <pc:chgData name="Shrey Bechara" userId="9059411d-b244-4d27-ad8a-c685a7523656" providerId="ADAL" clId="{5E901A3A-DDB2-4D65-82CE-9125D367292C}" dt="2023-03-21T17:23:00.449" v="9646" actId="207"/>
        <pc:sldMkLst>
          <pc:docMk/>
          <pc:sldMk cId="3907822393" sldId="263"/>
        </pc:sldMkLst>
        <pc:spChg chg="mod">
          <ac:chgData name="Shrey Bechara" userId="9059411d-b244-4d27-ad8a-c685a7523656" providerId="ADAL" clId="{5E901A3A-DDB2-4D65-82CE-9125D367292C}" dt="2023-03-20T04:56:43.104" v="1809" actId="122"/>
          <ac:spMkLst>
            <pc:docMk/>
            <pc:sldMk cId="3907822393" sldId="263"/>
            <ac:spMk id="2" creationId="{D55BD502-81BA-B8BF-5F91-F05FFA669785}"/>
          </ac:spMkLst>
        </pc:spChg>
        <pc:spChg chg="del">
          <ac:chgData name="Shrey Bechara" userId="9059411d-b244-4d27-ad8a-c685a7523656" providerId="ADAL" clId="{5E901A3A-DDB2-4D65-82CE-9125D367292C}" dt="2023-03-20T04:19:50.834" v="776" actId="478"/>
          <ac:spMkLst>
            <pc:docMk/>
            <pc:sldMk cId="3907822393" sldId="263"/>
            <ac:spMk id="3" creationId="{71301437-93F6-F168-6166-94CA5CB06CB3}"/>
          </ac:spMkLst>
        </pc:spChg>
        <pc:spChg chg="mod">
          <ac:chgData name="Shrey Bechara" userId="9059411d-b244-4d27-ad8a-c685a7523656" providerId="ADAL" clId="{5E901A3A-DDB2-4D65-82CE-9125D367292C}" dt="2023-03-21T17:23:00.449" v="9646" actId="207"/>
          <ac:spMkLst>
            <pc:docMk/>
            <pc:sldMk cId="3907822393" sldId="263"/>
            <ac:spMk id="4" creationId="{AB769CEB-D8DC-9E5A-0562-31A9427E6C3C}"/>
          </ac:spMkLst>
        </pc:spChg>
        <pc:spChg chg="del">
          <ac:chgData name="Shrey Bechara" userId="9059411d-b244-4d27-ad8a-c685a7523656" providerId="ADAL" clId="{5E901A3A-DDB2-4D65-82CE-9125D367292C}" dt="2023-03-20T04:19:54.311" v="777" actId="478"/>
          <ac:spMkLst>
            <pc:docMk/>
            <pc:sldMk cId="3907822393" sldId="263"/>
            <ac:spMk id="5" creationId="{FA7F0BB3-4DA3-DCCA-B183-4EB9C8C08497}"/>
          </ac:spMkLst>
        </pc:spChg>
        <pc:spChg chg="mod">
          <ac:chgData name="Shrey Bechara" userId="9059411d-b244-4d27-ad8a-c685a7523656" providerId="ADAL" clId="{5E901A3A-DDB2-4D65-82CE-9125D367292C}" dt="2023-03-21T17:22:58.215" v="9645" actId="207"/>
          <ac:spMkLst>
            <pc:docMk/>
            <pc:sldMk cId="3907822393" sldId="263"/>
            <ac:spMk id="6" creationId="{6FA7F7F2-C48B-F038-8789-14EF4844C08B}"/>
          </ac:spMkLst>
        </pc:spChg>
      </pc:sldChg>
      <pc:sldChg chg="delSp modSp new mod">
        <pc:chgData name="Shrey Bechara" userId="9059411d-b244-4d27-ad8a-c685a7523656" providerId="ADAL" clId="{5E901A3A-DDB2-4D65-82CE-9125D367292C}" dt="2023-03-21T17:23:06.808" v="9648" actId="207"/>
        <pc:sldMkLst>
          <pc:docMk/>
          <pc:sldMk cId="1964965250" sldId="264"/>
        </pc:sldMkLst>
        <pc:spChg chg="mod">
          <ac:chgData name="Shrey Bechara" userId="9059411d-b244-4d27-ad8a-c685a7523656" providerId="ADAL" clId="{5E901A3A-DDB2-4D65-82CE-9125D367292C}" dt="2023-03-20T04:56:33.766" v="1808" actId="122"/>
          <ac:spMkLst>
            <pc:docMk/>
            <pc:sldMk cId="1964965250" sldId="264"/>
            <ac:spMk id="2" creationId="{EB68CE3D-CC89-6EDC-F8B5-3118977A59AD}"/>
          </ac:spMkLst>
        </pc:spChg>
        <pc:spChg chg="del">
          <ac:chgData name="Shrey Bechara" userId="9059411d-b244-4d27-ad8a-c685a7523656" providerId="ADAL" clId="{5E901A3A-DDB2-4D65-82CE-9125D367292C}" dt="2023-03-20T04:22:45.980" v="970" actId="478"/>
          <ac:spMkLst>
            <pc:docMk/>
            <pc:sldMk cId="1964965250" sldId="264"/>
            <ac:spMk id="3" creationId="{EBA0F8F8-C20D-2C21-B532-699DB7987125}"/>
          </ac:spMkLst>
        </pc:spChg>
        <pc:spChg chg="mod">
          <ac:chgData name="Shrey Bechara" userId="9059411d-b244-4d27-ad8a-c685a7523656" providerId="ADAL" clId="{5E901A3A-DDB2-4D65-82CE-9125D367292C}" dt="2023-03-21T17:23:03.992" v="9647" actId="207"/>
          <ac:spMkLst>
            <pc:docMk/>
            <pc:sldMk cId="1964965250" sldId="264"/>
            <ac:spMk id="4" creationId="{C1C5EC90-E992-76B4-C1C6-02CCC1A97E0D}"/>
          </ac:spMkLst>
        </pc:spChg>
        <pc:spChg chg="del">
          <ac:chgData name="Shrey Bechara" userId="9059411d-b244-4d27-ad8a-c685a7523656" providerId="ADAL" clId="{5E901A3A-DDB2-4D65-82CE-9125D367292C}" dt="2023-03-20T04:22:47.630" v="971" actId="478"/>
          <ac:spMkLst>
            <pc:docMk/>
            <pc:sldMk cId="1964965250" sldId="264"/>
            <ac:spMk id="5" creationId="{C20AB849-DA26-1C1E-71DB-A3B1F043062C}"/>
          </ac:spMkLst>
        </pc:spChg>
        <pc:spChg chg="mod">
          <ac:chgData name="Shrey Bechara" userId="9059411d-b244-4d27-ad8a-c685a7523656" providerId="ADAL" clId="{5E901A3A-DDB2-4D65-82CE-9125D367292C}" dt="2023-03-21T17:23:06.808" v="9648" actId="207"/>
          <ac:spMkLst>
            <pc:docMk/>
            <pc:sldMk cId="1964965250" sldId="264"/>
            <ac:spMk id="6" creationId="{66CE98CD-0B3C-01EA-5AB8-FA0B63613469}"/>
          </ac:spMkLst>
        </pc:spChg>
      </pc:sldChg>
      <pc:sldChg chg="new del">
        <pc:chgData name="Shrey Bechara" userId="9059411d-b244-4d27-ad8a-c685a7523656" providerId="ADAL" clId="{5E901A3A-DDB2-4D65-82CE-9125D367292C}" dt="2023-03-20T04:27:25.982" v="1309" actId="47"/>
        <pc:sldMkLst>
          <pc:docMk/>
          <pc:sldMk cId="1096318869" sldId="265"/>
        </pc:sldMkLst>
      </pc:sldChg>
      <pc:sldChg chg="delSp modSp new mod">
        <pc:chgData name="Shrey Bechara" userId="9059411d-b244-4d27-ad8a-c685a7523656" providerId="ADAL" clId="{5E901A3A-DDB2-4D65-82CE-9125D367292C}" dt="2023-03-21T17:23:13.839" v="9650" actId="207"/>
        <pc:sldMkLst>
          <pc:docMk/>
          <pc:sldMk cId="2999541459" sldId="265"/>
        </pc:sldMkLst>
        <pc:spChg chg="mod">
          <ac:chgData name="Shrey Bechara" userId="9059411d-b244-4d27-ad8a-c685a7523656" providerId="ADAL" clId="{5E901A3A-DDB2-4D65-82CE-9125D367292C}" dt="2023-03-20T04:30:13.920" v="1433" actId="122"/>
          <ac:spMkLst>
            <pc:docMk/>
            <pc:sldMk cId="2999541459" sldId="265"/>
            <ac:spMk id="2" creationId="{2D6F5181-1625-3335-5685-9DEBC9C63E2D}"/>
          </ac:spMkLst>
        </pc:spChg>
        <pc:spChg chg="del">
          <ac:chgData name="Shrey Bechara" userId="9059411d-b244-4d27-ad8a-c685a7523656" providerId="ADAL" clId="{5E901A3A-DDB2-4D65-82CE-9125D367292C}" dt="2023-03-20T04:28:53.672" v="1347" actId="478"/>
          <ac:spMkLst>
            <pc:docMk/>
            <pc:sldMk cId="2999541459" sldId="265"/>
            <ac:spMk id="3" creationId="{1E045782-B01F-975B-0F02-9782FDDAE541}"/>
          </ac:spMkLst>
        </pc:spChg>
        <pc:spChg chg="mod">
          <ac:chgData name="Shrey Bechara" userId="9059411d-b244-4d27-ad8a-c685a7523656" providerId="ADAL" clId="{5E901A3A-DDB2-4D65-82CE-9125D367292C}" dt="2023-03-21T17:23:10.483" v="9649" actId="207"/>
          <ac:spMkLst>
            <pc:docMk/>
            <pc:sldMk cId="2999541459" sldId="265"/>
            <ac:spMk id="4" creationId="{A543A87A-F3D3-EA4C-79CA-76BA4A7D3E0C}"/>
          </ac:spMkLst>
        </pc:spChg>
        <pc:spChg chg="del">
          <ac:chgData name="Shrey Bechara" userId="9059411d-b244-4d27-ad8a-c685a7523656" providerId="ADAL" clId="{5E901A3A-DDB2-4D65-82CE-9125D367292C}" dt="2023-03-20T04:28:55.421" v="1348" actId="478"/>
          <ac:spMkLst>
            <pc:docMk/>
            <pc:sldMk cId="2999541459" sldId="265"/>
            <ac:spMk id="5" creationId="{7D301323-CC39-B470-D8C0-DF2A83750268}"/>
          </ac:spMkLst>
        </pc:spChg>
        <pc:spChg chg="mod">
          <ac:chgData name="Shrey Bechara" userId="9059411d-b244-4d27-ad8a-c685a7523656" providerId="ADAL" clId="{5E901A3A-DDB2-4D65-82CE-9125D367292C}" dt="2023-03-21T17:23:13.839" v="9650" actId="207"/>
          <ac:spMkLst>
            <pc:docMk/>
            <pc:sldMk cId="2999541459" sldId="265"/>
            <ac:spMk id="6" creationId="{B0EC5ACA-21C0-1EAF-FA95-4DF2F83F7C33}"/>
          </ac:spMkLst>
        </pc:spChg>
      </pc:sldChg>
      <pc:sldChg chg="addSp delSp modSp new mod">
        <pc:chgData name="Shrey Bechara" userId="9059411d-b244-4d27-ad8a-c685a7523656" providerId="ADAL" clId="{5E901A3A-DDB2-4D65-82CE-9125D367292C}" dt="2023-03-20T04:44:13.384" v="1701" actId="1076"/>
        <pc:sldMkLst>
          <pc:docMk/>
          <pc:sldMk cId="2871138069" sldId="266"/>
        </pc:sldMkLst>
        <pc:spChg chg="mod">
          <ac:chgData name="Shrey Bechara" userId="9059411d-b244-4d27-ad8a-c685a7523656" providerId="ADAL" clId="{5E901A3A-DDB2-4D65-82CE-9125D367292C}" dt="2023-03-20T04:30:56.270" v="1462" actId="122"/>
          <ac:spMkLst>
            <pc:docMk/>
            <pc:sldMk cId="2871138069" sldId="266"/>
            <ac:spMk id="2" creationId="{89EC7248-75E1-7355-8D17-55BAB053B5FE}"/>
          </ac:spMkLst>
        </pc:spChg>
        <pc:spChg chg="del">
          <ac:chgData name="Shrey Bechara" userId="9059411d-b244-4d27-ad8a-c685a7523656" providerId="ADAL" clId="{5E901A3A-DDB2-4D65-82CE-9125D367292C}" dt="2023-03-20T04:31:00.633" v="1463" actId="478"/>
          <ac:spMkLst>
            <pc:docMk/>
            <pc:sldMk cId="2871138069" sldId="266"/>
            <ac:spMk id="3" creationId="{940FA2F1-1D91-6D2A-7A4E-CAA1E49D1EA9}"/>
          </ac:spMkLst>
        </pc:spChg>
        <pc:spChg chg="add del mod">
          <ac:chgData name="Shrey Bechara" userId="9059411d-b244-4d27-ad8a-c685a7523656" providerId="ADAL" clId="{5E901A3A-DDB2-4D65-82CE-9125D367292C}" dt="2023-03-20T04:31:11.235" v="1466"/>
          <ac:spMkLst>
            <pc:docMk/>
            <pc:sldMk cId="2871138069" sldId="266"/>
            <ac:spMk id="4" creationId="{36E61B62-3C8E-22B3-C3B4-7625F45758EF}"/>
          </ac:spMkLst>
        </pc:spChg>
        <pc:spChg chg="add mod">
          <ac:chgData name="Shrey Bechara" userId="9059411d-b244-4d27-ad8a-c685a7523656" providerId="ADAL" clId="{5E901A3A-DDB2-4D65-82CE-9125D367292C}" dt="2023-03-20T04:31:36.592" v="1474" actId="1076"/>
          <ac:spMkLst>
            <pc:docMk/>
            <pc:sldMk cId="2871138069" sldId="266"/>
            <ac:spMk id="5" creationId="{BCABBBD1-9614-CD8F-DEE4-1BEE707BD0E6}"/>
          </ac:spMkLst>
        </pc:spChg>
        <pc:spChg chg="add mod">
          <ac:chgData name="Shrey Bechara" userId="9059411d-b244-4d27-ad8a-c685a7523656" providerId="ADAL" clId="{5E901A3A-DDB2-4D65-82CE-9125D367292C}" dt="2023-03-20T04:31:34.270" v="1473" actId="1076"/>
          <ac:spMkLst>
            <pc:docMk/>
            <pc:sldMk cId="2871138069" sldId="266"/>
            <ac:spMk id="6" creationId="{C0CADC29-0A79-AA34-4643-657F2AF8FECB}"/>
          </ac:spMkLst>
        </pc:spChg>
        <pc:spChg chg="add mod">
          <ac:chgData name="Shrey Bechara" userId="9059411d-b244-4d27-ad8a-c685a7523656" providerId="ADAL" clId="{5E901A3A-DDB2-4D65-82CE-9125D367292C}" dt="2023-03-20T04:31:42.777" v="1476" actId="1076"/>
          <ac:spMkLst>
            <pc:docMk/>
            <pc:sldMk cId="2871138069" sldId="266"/>
            <ac:spMk id="7" creationId="{B659CED3-2464-B450-6821-920419288621}"/>
          </ac:spMkLst>
        </pc:spChg>
        <pc:spChg chg="add mod">
          <ac:chgData name="Shrey Bechara" userId="9059411d-b244-4d27-ad8a-c685a7523656" providerId="ADAL" clId="{5E901A3A-DDB2-4D65-82CE-9125D367292C}" dt="2023-03-20T04:44:13.384" v="1701" actId="1076"/>
          <ac:spMkLst>
            <pc:docMk/>
            <pc:sldMk cId="2871138069" sldId="266"/>
            <ac:spMk id="8" creationId="{F8EC0CA2-F352-1163-3A74-1B20500D0260}"/>
          </ac:spMkLst>
        </pc:spChg>
        <pc:spChg chg="add mod">
          <ac:chgData name="Shrey Bechara" userId="9059411d-b244-4d27-ad8a-c685a7523656" providerId="ADAL" clId="{5E901A3A-DDB2-4D65-82CE-9125D367292C}" dt="2023-03-20T04:33:54.184" v="1502" actId="20577"/>
          <ac:spMkLst>
            <pc:docMk/>
            <pc:sldMk cId="2871138069" sldId="266"/>
            <ac:spMk id="27" creationId="{122E3A4E-87C4-FBB8-E4A1-2125734CC8F2}"/>
          </ac:spMkLst>
        </pc:spChg>
        <pc:spChg chg="add mod">
          <ac:chgData name="Shrey Bechara" userId="9059411d-b244-4d27-ad8a-c685a7523656" providerId="ADAL" clId="{5E901A3A-DDB2-4D65-82CE-9125D367292C}" dt="2023-03-20T04:34:10.471" v="1526" actId="20577"/>
          <ac:spMkLst>
            <pc:docMk/>
            <pc:sldMk cId="2871138069" sldId="266"/>
            <ac:spMk id="28" creationId="{AD823897-49E5-6F5C-3EBE-475D575CB606}"/>
          </ac:spMkLst>
        </pc:spChg>
        <pc:spChg chg="add mod">
          <ac:chgData name="Shrey Bechara" userId="9059411d-b244-4d27-ad8a-c685a7523656" providerId="ADAL" clId="{5E901A3A-DDB2-4D65-82CE-9125D367292C}" dt="2023-03-20T04:34:40.382" v="1579" actId="20577"/>
          <ac:spMkLst>
            <pc:docMk/>
            <pc:sldMk cId="2871138069" sldId="266"/>
            <ac:spMk id="29" creationId="{C37E3F55-1CDB-150F-E826-7221FC672E35}"/>
          </ac:spMkLst>
        </pc:spChg>
        <pc:spChg chg="add mod">
          <ac:chgData name="Shrey Bechara" userId="9059411d-b244-4d27-ad8a-c685a7523656" providerId="ADAL" clId="{5E901A3A-DDB2-4D65-82CE-9125D367292C}" dt="2023-03-20T04:34:32.195" v="1555" actId="20577"/>
          <ac:spMkLst>
            <pc:docMk/>
            <pc:sldMk cId="2871138069" sldId="266"/>
            <ac:spMk id="30" creationId="{0A686378-2F87-ED6E-EE0C-19F5EABF71E8}"/>
          </ac:spMkLst>
        </pc:spChg>
        <pc:spChg chg="add mod">
          <ac:chgData name="Shrey Bechara" userId="9059411d-b244-4d27-ad8a-c685a7523656" providerId="ADAL" clId="{5E901A3A-DDB2-4D65-82CE-9125D367292C}" dt="2023-03-20T04:35:17.086" v="1600" actId="1076"/>
          <ac:spMkLst>
            <pc:docMk/>
            <pc:sldMk cId="2871138069" sldId="266"/>
            <ac:spMk id="31" creationId="{A68C5E3B-9A73-05CA-9E58-0027AFF6A1E5}"/>
          </ac:spMkLst>
        </pc:spChg>
        <pc:spChg chg="add mod">
          <ac:chgData name="Shrey Bechara" userId="9059411d-b244-4d27-ad8a-c685a7523656" providerId="ADAL" clId="{5E901A3A-DDB2-4D65-82CE-9125D367292C}" dt="2023-03-20T04:35:53.448" v="1629" actId="20577"/>
          <ac:spMkLst>
            <pc:docMk/>
            <pc:sldMk cId="2871138069" sldId="266"/>
            <ac:spMk id="34" creationId="{D73DFF3D-2C39-FDE4-80AF-0C757CFE377A}"/>
          </ac:spMkLst>
        </pc:spChg>
        <pc:spChg chg="add mod">
          <ac:chgData name="Shrey Bechara" userId="9059411d-b244-4d27-ad8a-c685a7523656" providerId="ADAL" clId="{5E901A3A-DDB2-4D65-82CE-9125D367292C}" dt="2023-03-20T04:37:33.065" v="1700" actId="1076"/>
          <ac:spMkLst>
            <pc:docMk/>
            <pc:sldMk cId="2871138069" sldId="266"/>
            <ac:spMk id="35" creationId="{36FEDF04-7301-AE36-4164-401AFF714418}"/>
          </ac:spMkLst>
        </pc:spChg>
        <pc:spChg chg="add mod">
          <ac:chgData name="Shrey Bechara" userId="9059411d-b244-4d27-ad8a-c685a7523656" providerId="ADAL" clId="{5E901A3A-DDB2-4D65-82CE-9125D367292C}" dt="2023-03-20T04:37:20.774" v="1698" actId="1076"/>
          <ac:spMkLst>
            <pc:docMk/>
            <pc:sldMk cId="2871138069" sldId="266"/>
            <ac:spMk id="36" creationId="{132DD711-5905-EF0E-AD08-95797B29DAF0}"/>
          </ac:spMkLst>
        </pc:spChg>
        <pc:spChg chg="add mod">
          <ac:chgData name="Shrey Bechara" userId="9059411d-b244-4d27-ad8a-c685a7523656" providerId="ADAL" clId="{5E901A3A-DDB2-4D65-82CE-9125D367292C}" dt="2023-03-20T04:37:25.613" v="1699" actId="1076"/>
          <ac:spMkLst>
            <pc:docMk/>
            <pc:sldMk cId="2871138069" sldId="266"/>
            <ac:spMk id="37" creationId="{75E41398-B526-D7BC-7C4E-6BCBC094909C}"/>
          </ac:spMkLst>
        </pc:spChg>
        <pc:cxnChg chg="add">
          <ac:chgData name="Shrey Bechara" userId="9059411d-b244-4d27-ad8a-c685a7523656" providerId="ADAL" clId="{5E901A3A-DDB2-4D65-82CE-9125D367292C}" dt="2023-03-20T04:31:59.492" v="1478" actId="11529"/>
          <ac:cxnSpMkLst>
            <pc:docMk/>
            <pc:sldMk cId="2871138069" sldId="266"/>
            <ac:cxnSpMk id="10" creationId="{6D6EECC0-20B2-CD74-C2C1-3F09223F9CC6}"/>
          </ac:cxnSpMkLst>
        </pc:cxnChg>
        <pc:cxnChg chg="add">
          <ac:chgData name="Shrey Bechara" userId="9059411d-b244-4d27-ad8a-c685a7523656" providerId="ADAL" clId="{5E901A3A-DDB2-4D65-82CE-9125D367292C}" dt="2023-03-20T04:32:14.367" v="1479" actId="11529"/>
          <ac:cxnSpMkLst>
            <pc:docMk/>
            <pc:sldMk cId="2871138069" sldId="266"/>
            <ac:cxnSpMk id="12" creationId="{DE835250-FC61-5D65-3D39-2880B3CBAFB6}"/>
          </ac:cxnSpMkLst>
        </pc:cxnChg>
        <pc:cxnChg chg="add">
          <ac:chgData name="Shrey Bechara" userId="9059411d-b244-4d27-ad8a-c685a7523656" providerId="ADAL" clId="{5E901A3A-DDB2-4D65-82CE-9125D367292C}" dt="2023-03-20T04:32:26.093" v="1480" actId="11529"/>
          <ac:cxnSpMkLst>
            <pc:docMk/>
            <pc:sldMk cId="2871138069" sldId="266"/>
            <ac:cxnSpMk id="14" creationId="{FD195B8A-BEEA-759A-CC20-CC7A54496704}"/>
          </ac:cxnSpMkLst>
        </pc:cxnChg>
        <pc:cxnChg chg="add mod">
          <ac:chgData name="Shrey Bechara" userId="9059411d-b244-4d27-ad8a-c685a7523656" providerId="ADAL" clId="{5E901A3A-DDB2-4D65-82CE-9125D367292C}" dt="2023-03-20T04:44:13.384" v="1701" actId="1076"/>
          <ac:cxnSpMkLst>
            <pc:docMk/>
            <pc:sldMk cId="2871138069" sldId="266"/>
            <ac:cxnSpMk id="16" creationId="{E98FC43C-F92D-B9D9-174D-399126C64973}"/>
          </ac:cxnSpMkLst>
        </pc:cxnChg>
        <pc:cxnChg chg="add">
          <ac:chgData name="Shrey Bechara" userId="9059411d-b244-4d27-ad8a-c685a7523656" providerId="ADAL" clId="{5E901A3A-DDB2-4D65-82CE-9125D367292C}" dt="2023-03-20T04:32:49.413" v="1482" actId="11529"/>
          <ac:cxnSpMkLst>
            <pc:docMk/>
            <pc:sldMk cId="2871138069" sldId="266"/>
            <ac:cxnSpMk id="18" creationId="{098F6F2A-4618-6CE2-CD6F-C508C9D78A56}"/>
          </ac:cxnSpMkLst>
        </pc:cxnChg>
        <pc:cxnChg chg="add">
          <ac:chgData name="Shrey Bechara" userId="9059411d-b244-4d27-ad8a-c685a7523656" providerId="ADAL" clId="{5E901A3A-DDB2-4D65-82CE-9125D367292C}" dt="2023-03-20T04:32:58.273" v="1483" actId="11529"/>
          <ac:cxnSpMkLst>
            <pc:docMk/>
            <pc:sldMk cId="2871138069" sldId="266"/>
            <ac:cxnSpMk id="20" creationId="{225E5813-6E46-E79D-E4A3-50810DAF2508}"/>
          </ac:cxnSpMkLst>
        </pc:cxnChg>
        <pc:cxnChg chg="add">
          <ac:chgData name="Shrey Bechara" userId="9059411d-b244-4d27-ad8a-c685a7523656" providerId="ADAL" clId="{5E901A3A-DDB2-4D65-82CE-9125D367292C}" dt="2023-03-20T04:33:11.425" v="1484" actId="11529"/>
          <ac:cxnSpMkLst>
            <pc:docMk/>
            <pc:sldMk cId="2871138069" sldId="266"/>
            <ac:cxnSpMk id="22" creationId="{101DAE49-E9B2-86E1-061A-913DAF806EA2}"/>
          </ac:cxnSpMkLst>
        </pc:cxnChg>
        <pc:cxnChg chg="add">
          <ac:chgData name="Shrey Bechara" userId="9059411d-b244-4d27-ad8a-c685a7523656" providerId="ADAL" clId="{5E901A3A-DDB2-4D65-82CE-9125D367292C}" dt="2023-03-20T04:33:23.186" v="1485" actId="11529"/>
          <ac:cxnSpMkLst>
            <pc:docMk/>
            <pc:sldMk cId="2871138069" sldId="266"/>
            <ac:cxnSpMk id="24" creationId="{59AE9E5A-DE67-AE9A-BE16-FD0B45763F2E}"/>
          </ac:cxnSpMkLst>
        </pc:cxnChg>
        <pc:cxnChg chg="add del">
          <ac:chgData name="Shrey Bechara" userId="9059411d-b244-4d27-ad8a-c685a7523656" providerId="ADAL" clId="{5E901A3A-DDB2-4D65-82CE-9125D367292C}" dt="2023-03-20T04:35:01.836" v="1598" actId="478"/>
          <ac:cxnSpMkLst>
            <pc:docMk/>
            <pc:sldMk cId="2871138069" sldId="266"/>
            <ac:cxnSpMk id="26" creationId="{AB06B1AA-99E7-6B22-711D-D327E15A9F5C}"/>
          </ac:cxnSpMkLst>
        </pc:cxnChg>
        <pc:cxnChg chg="add">
          <ac:chgData name="Shrey Bechara" userId="9059411d-b244-4d27-ad8a-c685a7523656" providerId="ADAL" clId="{5E901A3A-DDB2-4D65-82CE-9125D367292C}" dt="2023-03-20T04:35:14.135" v="1599" actId="11529"/>
          <ac:cxnSpMkLst>
            <pc:docMk/>
            <pc:sldMk cId="2871138069" sldId="266"/>
            <ac:cxnSpMk id="33" creationId="{E2CF5914-8439-099A-3432-E5ACAAEA870E}"/>
          </ac:cxnSpMkLst>
        </pc:cxnChg>
      </pc:sldChg>
      <pc:sldChg chg="modSp new mod">
        <pc:chgData name="Shrey Bechara" userId="9059411d-b244-4d27-ad8a-c685a7523656" providerId="ADAL" clId="{5E901A3A-DDB2-4D65-82CE-9125D367292C}" dt="2023-03-21T17:23:22.439" v="9651" actId="207"/>
        <pc:sldMkLst>
          <pc:docMk/>
          <pc:sldMk cId="4262248877" sldId="267"/>
        </pc:sldMkLst>
        <pc:spChg chg="mod">
          <ac:chgData name="Shrey Bechara" userId="9059411d-b244-4d27-ad8a-c685a7523656" providerId="ADAL" clId="{5E901A3A-DDB2-4D65-82CE-9125D367292C}" dt="2023-03-20T04:56:26.121" v="1807" actId="122"/>
          <ac:spMkLst>
            <pc:docMk/>
            <pc:sldMk cId="4262248877" sldId="267"/>
            <ac:spMk id="2" creationId="{FBCB82BB-76F6-864C-6475-A92E0EDDE86C}"/>
          </ac:spMkLst>
        </pc:spChg>
        <pc:spChg chg="mod">
          <ac:chgData name="Shrey Bechara" userId="9059411d-b244-4d27-ad8a-c685a7523656" providerId="ADAL" clId="{5E901A3A-DDB2-4D65-82CE-9125D367292C}" dt="2023-03-21T17:23:22.439" v="9651" actId="207"/>
          <ac:spMkLst>
            <pc:docMk/>
            <pc:sldMk cId="4262248877" sldId="267"/>
            <ac:spMk id="3" creationId="{0520FD68-6632-1980-6917-238D37F90F7F}"/>
          </ac:spMkLst>
        </pc:spChg>
      </pc:sldChg>
      <pc:sldChg chg="modSp new mod">
        <pc:chgData name="Shrey Bechara" userId="9059411d-b244-4d27-ad8a-c685a7523656" providerId="ADAL" clId="{5E901A3A-DDB2-4D65-82CE-9125D367292C}" dt="2023-04-11T07:22:20.540" v="12884"/>
        <pc:sldMkLst>
          <pc:docMk/>
          <pc:sldMk cId="2272014078" sldId="268"/>
        </pc:sldMkLst>
        <pc:spChg chg="mod">
          <ac:chgData name="Shrey Bechara" userId="9059411d-b244-4d27-ad8a-c685a7523656" providerId="ADAL" clId="{5E901A3A-DDB2-4D65-82CE-9125D367292C}" dt="2023-03-20T06:01:16.995" v="3507" actId="122"/>
          <ac:spMkLst>
            <pc:docMk/>
            <pc:sldMk cId="2272014078" sldId="268"/>
            <ac:spMk id="2" creationId="{FC3448AC-2AAD-3E1A-DC54-C0AB8948A75D}"/>
          </ac:spMkLst>
        </pc:spChg>
        <pc:spChg chg="mod">
          <ac:chgData name="Shrey Bechara" userId="9059411d-b244-4d27-ad8a-c685a7523656" providerId="ADAL" clId="{5E901A3A-DDB2-4D65-82CE-9125D367292C}" dt="2023-04-11T07:22:20.540" v="12884"/>
          <ac:spMkLst>
            <pc:docMk/>
            <pc:sldMk cId="2272014078" sldId="268"/>
            <ac:spMk id="3" creationId="{4DCDFE9F-A0B3-6AD0-94D3-E63F2B671658}"/>
          </ac:spMkLst>
        </pc:spChg>
      </pc:sldChg>
      <pc:sldChg chg="modSp new mod">
        <pc:chgData name="Shrey Bechara" userId="9059411d-b244-4d27-ad8a-c685a7523656" providerId="ADAL" clId="{5E901A3A-DDB2-4D65-82CE-9125D367292C}" dt="2023-04-11T07:21:27.931" v="12881" actId="27636"/>
        <pc:sldMkLst>
          <pc:docMk/>
          <pc:sldMk cId="3118996237" sldId="269"/>
        </pc:sldMkLst>
        <pc:spChg chg="mod">
          <ac:chgData name="Shrey Bechara" userId="9059411d-b244-4d27-ad8a-c685a7523656" providerId="ADAL" clId="{5E901A3A-DDB2-4D65-82CE-9125D367292C}" dt="2023-03-20T06:13:42.325" v="4260" actId="122"/>
          <ac:spMkLst>
            <pc:docMk/>
            <pc:sldMk cId="3118996237" sldId="269"/>
            <ac:spMk id="2" creationId="{3C382CCB-8230-93AB-4B33-E579DA527F38}"/>
          </ac:spMkLst>
        </pc:spChg>
        <pc:spChg chg="mod">
          <ac:chgData name="Shrey Bechara" userId="9059411d-b244-4d27-ad8a-c685a7523656" providerId="ADAL" clId="{5E901A3A-DDB2-4D65-82CE-9125D367292C}" dt="2023-04-11T07:21:27.931" v="12881" actId="27636"/>
          <ac:spMkLst>
            <pc:docMk/>
            <pc:sldMk cId="3118996237" sldId="269"/>
            <ac:spMk id="3" creationId="{E1911C84-5B17-C94E-04D8-ED11F96AE33A}"/>
          </ac:spMkLst>
        </pc:spChg>
      </pc:sldChg>
      <pc:sldChg chg="modSp new mod">
        <pc:chgData name="Shrey Bechara" userId="9059411d-b244-4d27-ad8a-c685a7523656" providerId="ADAL" clId="{5E901A3A-DDB2-4D65-82CE-9125D367292C}" dt="2023-03-22T16:35:05.858" v="9985" actId="20577"/>
        <pc:sldMkLst>
          <pc:docMk/>
          <pc:sldMk cId="1990108184" sldId="270"/>
        </pc:sldMkLst>
        <pc:spChg chg="mod">
          <ac:chgData name="Shrey Bechara" userId="9059411d-b244-4d27-ad8a-c685a7523656" providerId="ADAL" clId="{5E901A3A-DDB2-4D65-82CE-9125D367292C}" dt="2023-03-20T06:13:51.656" v="4264" actId="122"/>
          <ac:spMkLst>
            <pc:docMk/>
            <pc:sldMk cId="1990108184" sldId="270"/>
            <ac:spMk id="2" creationId="{4A79FFA4-CE29-6897-A6D5-CDFC952A1930}"/>
          </ac:spMkLst>
        </pc:spChg>
        <pc:spChg chg="mod">
          <ac:chgData name="Shrey Bechara" userId="9059411d-b244-4d27-ad8a-c685a7523656" providerId="ADAL" clId="{5E901A3A-DDB2-4D65-82CE-9125D367292C}" dt="2023-03-22T16:35:05.858" v="9985" actId="20577"/>
          <ac:spMkLst>
            <pc:docMk/>
            <pc:sldMk cId="1990108184" sldId="270"/>
            <ac:spMk id="3" creationId="{7042884E-9C6E-56E1-2DCE-DC38BD94CFBD}"/>
          </ac:spMkLst>
        </pc:spChg>
      </pc:sldChg>
      <pc:sldChg chg="modSp new mod">
        <pc:chgData name="Shrey Bechara" userId="9059411d-b244-4d27-ad8a-c685a7523656" providerId="ADAL" clId="{5E901A3A-DDB2-4D65-82CE-9125D367292C}" dt="2023-04-11T07:22:51.120" v="12888"/>
        <pc:sldMkLst>
          <pc:docMk/>
          <pc:sldMk cId="614616541" sldId="271"/>
        </pc:sldMkLst>
        <pc:spChg chg="mod">
          <ac:chgData name="Shrey Bechara" userId="9059411d-b244-4d27-ad8a-c685a7523656" providerId="ADAL" clId="{5E901A3A-DDB2-4D65-82CE-9125D367292C}" dt="2023-03-20T06:22:19.231" v="4883" actId="122"/>
          <ac:spMkLst>
            <pc:docMk/>
            <pc:sldMk cId="614616541" sldId="271"/>
            <ac:spMk id="2" creationId="{DD7F9CD7-CE90-98CF-1570-1C9044220DFD}"/>
          </ac:spMkLst>
        </pc:spChg>
        <pc:spChg chg="mod">
          <ac:chgData name="Shrey Bechara" userId="9059411d-b244-4d27-ad8a-c685a7523656" providerId="ADAL" clId="{5E901A3A-DDB2-4D65-82CE-9125D367292C}" dt="2023-04-11T07:22:51.120" v="12888"/>
          <ac:spMkLst>
            <pc:docMk/>
            <pc:sldMk cId="614616541" sldId="271"/>
            <ac:spMk id="3" creationId="{38944F8E-F090-C8AE-BDC4-BAB7E2525036}"/>
          </ac:spMkLst>
        </pc:spChg>
      </pc:sldChg>
      <pc:sldChg chg="modSp new mod">
        <pc:chgData name="Shrey Bechara" userId="9059411d-b244-4d27-ad8a-c685a7523656" providerId="ADAL" clId="{5E901A3A-DDB2-4D65-82CE-9125D367292C}" dt="2023-03-21T16:40:12.636" v="7665" actId="207"/>
        <pc:sldMkLst>
          <pc:docMk/>
          <pc:sldMk cId="2236558485" sldId="272"/>
        </pc:sldMkLst>
        <pc:spChg chg="mod">
          <ac:chgData name="Shrey Bechara" userId="9059411d-b244-4d27-ad8a-c685a7523656" providerId="ADAL" clId="{5E901A3A-DDB2-4D65-82CE-9125D367292C}" dt="2023-03-20T06:31:05.853" v="5634" actId="122"/>
          <ac:spMkLst>
            <pc:docMk/>
            <pc:sldMk cId="2236558485" sldId="272"/>
            <ac:spMk id="2" creationId="{A05F827A-8EA1-1892-7AAE-BDFB4A1A7C00}"/>
          </ac:spMkLst>
        </pc:spChg>
        <pc:spChg chg="mod">
          <ac:chgData name="Shrey Bechara" userId="9059411d-b244-4d27-ad8a-c685a7523656" providerId="ADAL" clId="{5E901A3A-DDB2-4D65-82CE-9125D367292C}" dt="2023-03-21T16:40:12.636" v="7665" actId="207"/>
          <ac:spMkLst>
            <pc:docMk/>
            <pc:sldMk cId="2236558485" sldId="272"/>
            <ac:spMk id="3" creationId="{B143F534-98AB-E2AB-3679-01D146DC0ED3}"/>
          </ac:spMkLst>
        </pc:spChg>
      </pc:sldChg>
      <pc:sldChg chg="modSp new mod">
        <pc:chgData name="Shrey Bechara" userId="9059411d-b244-4d27-ad8a-c685a7523656" providerId="ADAL" clId="{5E901A3A-DDB2-4D65-82CE-9125D367292C}" dt="2023-03-22T17:15:51.689" v="11137" actId="27636"/>
        <pc:sldMkLst>
          <pc:docMk/>
          <pc:sldMk cId="602305970" sldId="273"/>
        </pc:sldMkLst>
        <pc:spChg chg="mod">
          <ac:chgData name="Shrey Bechara" userId="9059411d-b244-4d27-ad8a-c685a7523656" providerId="ADAL" clId="{5E901A3A-DDB2-4D65-82CE-9125D367292C}" dt="2023-03-21T16:06:58.206" v="6043" actId="404"/>
          <ac:spMkLst>
            <pc:docMk/>
            <pc:sldMk cId="602305970" sldId="273"/>
            <ac:spMk id="2" creationId="{381DBE05-82C0-3F35-8399-51300B9DFCAA}"/>
          </ac:spMkLst>
        </pc:spChg>
        <pc:spChg chg="mod">
          <ac:chgData name="Shrey Bechara" userId="9059411d-b244-4d27-ad8a-c685a7523656" providerId="ADAL" clId="{5E901A3A-DDB2-4D65-82CE-9125D367292C}" dt="2023-03-22T17:15:51.689" v="11137" actId="27636"/>
          <ac:spMkLst>
            <pc:docMk/>
            <pc:sldMk cId="602305970" sldId="273"/>
            <ac:spMk id="3" creationId="{D260B275-DFD2-FF0E-B75C-8163FAFCF20A}"/>
          </ac:spMkLst>
        </pc:spChg>
      </pc:sldChg>
      <pc:sldChg chg="modSp new mod">
        <pc:chgData name="Shrey Bechara" userId="9059411d-b244-4d27-ad8a-c685a7523656" providerId="ADAL" clId="{5E901A3A-DDB2-4D65-82CE-9125D367292C}" dt="2023-04-09T07:05:01.192" v="11606" actId="20577"/>
        <pc:sldMkLst>
          <pc:docMk/>
          <pc:sldMk cId="1602716570" sldId="274"/>
        </pc:sldMkLst>
        <pc:spChg chg="mod">
          <ac:chgData name="Shrey Bechara" userId="9059411d-b244-4d27-ad8a-c685a7523656" providerId="ADAL" clId="{5E901A3A-DDB2-4D65-82CE-9125D367292C}" dt="2023-04-09T07:05:01.192" v="11606" actId="20577"/>
          <ac:spMkLst>
            <pc:docMk/>
            <pc:sldMk cId="1602716570" sldId="274"/>
            <ac:spMk id="2" creationId="{FD62E045-4B06-E820-F946-1EDD473C5925}"/>
          </ac:spMkLst>
        </pc:spChg>
        <pc:spChg chg="mod">
          <ac:chgData name="Shrey Bechara" userId="9059411d-b244-4d27-ad8a-c685a7523656" providerId="ADAL" clId="{5E901A3A-DDB2-4D65-82CE-9125D367292C}" dt="2023-03-21T16:39:35.584" v="7659" actId="207"/>
          <ac:spMkLst>
            <pc:docMk/>
            <pc:sldMk cId="1602716570" sldId="274"/>
            <ac:spMk id="3" creationId="{715FA42E-A732-BD83-350B-236D71BD1AA1}"/>
          </ac:spMkLst>
        </pc:spChg>
      </pc:sldChg>
      <pc:sldChg chg="modSp new mod">
        <pc:chgData name="Shrey Bechara" userId="9059411d-b244-4d27-ad8a-c685a7523656" providerId="ADAL" clId="{5E901A3A-DDB2-4D65-82CE-9125D367292C}" dt="2023-03-21T16:39:59.828" v="7663" actId="207"/>
        <pc:sldMkLst>
          <pc:docMk/>
          <pc:sldMk cId="2089467615" sldId="275"/>
        </pc:sldMkLst>
        <pc:spChg chg="mod">
          <ac:chgData name="Shrey Bechara" userId="9059411d-b244-4d27-ad8a-c685a7523656" providerId="ADAL" clId="{5E901A3A-DDB2-4D65-82CE-9125D367292C}" dt="2023-03-21T16:24:23.789" v="7035" actId="122"/>
          <ac:spMkLst>
            <pc:docMk/>
            <pc:sldMk cId="2089467615" sldId="275"/>
            <ac:spMk id="2" creationId="{271F4D31-EAC9-78FB-9304-1085B6FBB8BC}"/>
          </ac:spMkLst>
        </pc:spChg>
        <pc:spChg chg="mod">
          <ac:chgData name="Shrey Bechara" userId="9059411d-b244-4d27-ad8a-c685a7523656" providerId="ADAL" clId="{5E901A3A-DDB2-4D65-82CE-9125D367292C}" dt="2023-03-21T16:39:59.828" v="7663" actId="207"/>
          <ac:spMkLst>
            <pc:docMk/>
            <pc:sldMk cId="2089467615" sldId="275"/>
            <ac:spMk id="3" creationId="{8F9F58F5-EE92-2FCF-23C7-31F789B419CF}"/>
          </ac:spMkLst>
        </pc:spChg>
      </pc:sldChg>
      <pc:sldChg chg="modSp new mod">
        <pc:chgData name="Shrey Bechara" userId="9059411d-b244-4d27-ad8a-c685a7523656" providerId="ADAL" clId="{5E901A3A-DDB2-4D65-82CE-9125D367292C}" dt="2023-03-21T16:47:13.075" v="7964" actId="123"/>
        <pc:sldMkLst>
          <pc:docMk/>
          <pc:sldMk cId="3510674674" sldId="276"/>
        </pc:sldMkLst>
        <pc:spChg chg="mod">
          <ac:chgData name="Shrey Bechara" userId="9059411d-b244-4d27-ad8a-c685a7523656" providerId="ADAL" clId="{5E901A3A-DDB2-4D65-82CE-9125D367292C}" dt="2023-03-21T16:33:59.670" v="7511" actId="122"/>
          <ac:spMkLst>
            <pc:docMk/>
            <pc:sldMk cId="3510674674" sldId="276"/>
            <ac:spMk id="2" creationId="{53803404-1FC5-84FA-6EC1-2062B3CEC26B}"/>
          </ac:spMkLst>
        </pc:spChg>
        <pc:spChg chg="mod">
          <ac:chgData name="Shrey Bechara" userId="9059411d-b244-4d27-ad8a-c685a7523656" providerId="ADAL" clId="{5E901A3A-DDB2-4D65-82CE-9125D367292C}" dt="2023-03-21T16:47:13.075" v="7964" actId="123"/>
          <ac:spMkLst>
            <pc:docMk/>
            <pc:sldMk cId="3510674674" sldId="276"/>
            <ac:spMk id="3" creationId="{908848A4-622C-6EEA-D2D9-9241DC87D7A7}"/>
          </ac:spMkLst>
        </pc:spChg>
      </pc:sldChg>
      <pc:sldChg chg="modSp new mod">
        <pc:chgData name="Shrey Bechara" userId="9059411d-b244-4d27-ad8a-c685a7523656" providerId="ADAL" clId="{5E901A3A-DDB2-4D65-82CE-9125D367292C}" dt="2023-03-21T16:53:46.164" v="8331" actId="207"/>
        <pc:sldMkLst>
          <pc:docMk/>
          <pc:sldMk cId="4043063278" sldId="277"/>
        </pc:sldMkLst>
        <pc:spChg chg="mod">
          <ac:chgData name="Shrey Bechara" userId="9059411d-b244-4d27-ad8a-c685a7523656" providerId="ADAL" clId="{5E901A3A-DDB2-4D65-82CE-9125D367292C}" dt="2023-03-21T16:47:47.961" v="7976" actId="122"/>
          <ac:spMkLst>
            <pc:docMk/>
            <pc:sldMk cId="4043063278" sldId="277"/>
            <ac:spMk id="2" creationId="{A553C964-E01E-B220-18DB-B6FF217F5144}"/>
          </ac:spMkLst>
        </pc:spChg>
        <pc:spChg chg="mod">
          <ac:chgData name="Shrey Bechara" userId="9059411d-b244-4d27-ad8a-c685a7523656" providerId="ADAL" clId="{5E901A3A-DDB2-4D65-82CE-9125D367292C}" dt="2023-03-21T16:53:46.164" v="8331" actId="207"/>
          <ac:spMkLst>
            <pc:docMk/>
            <pc:sldMk cId="4043063278" sldId="277"/>
            <ac:spMk id="3" creationId="{06ECF648-6BAF-FB49-9002-CF49599C2CBC}"/>
          </ac:spMkLst>
        </pc:spChg>
      </pc:sldChg>
      <pc:sldChg chg="addSp delSp modSp new mod">
        <pc:chgData name="Shrey Bechara" userId="9059411d-b244-4d27-ad8a-c685a7523656" providerId="ADAL" clId="{5E901A3A-DDB2-4D65-82CE-9125D367292C}" dt="2023-04-10T13:49:39.492" v="12434" actId="20577"/>
        <pc:sldMkLst>
          <pc:docMk/>
          <pc:sldMk cId="3318731564" sldId="278"/>
        </pc:sldMkLst>
        <pc:spChg chg="mod">
          <ac:chgData name="Shrey Bechara" userId="9059411d-b244-4d27-ad8a-c685a7523656" providerId="ADAL" clId="{5E901A3A-DDB2-4D65-82CE-9125D367292C}" dt="2023-04-10T13:49:39.492" v="12434" actId="20577"/>
          <ac:spMkLst>
            <pc:docMk/>
            <pc:sldMk cId="3318731564" sldId="278"/>
            <ac:spMk id="2" creationId="{B2D1ECC5-8DBA-3CCF-D571-ECC21EC6A2D8}"/>
          </ac:spMkLst>
        </pc:spChg>
        <pc:spChg chg="mod">
          <ac:chgData name="Shrey Bechara" userId="9059411d-b244-4d27-ad8a-c685a7523656" providerId="ADAL" clId="{5E901A3A-DDB2-4D65-82CE-9125D367292C}" dt="2023-03-22T16:46:21.411" v="10384" actId="20577"/>
          <ac:spMkLst>
            <pc:docMk/>
            <pc:sldMk cId="3318731564" sldId="278"/>
            <ac:spMk id="3" creationId="{E5E1CC98-9404-0028-D5F5-5C7BE0808958}"/>
          </ac:spMkLst>
        </pc:spChg>
        <pc:spChg chg="add">
          <ac:chgData name="Shrey Bechara" userId="9059411d-b244-4d27-ad8a-c685a7523656" providerId="ADAL" clId="{5E901A3A-DDB2-4D65-82CE-9125D367292C}" dt="2023-03-21T16:56:44.792" v="8392" actId="11529"/>
          <ac:spMkLst>
            <pc:docMk/>
            <pc:sldMk cId="3318731564" sldId="278"/>
            <ac:spMk id="4" creationId="{3B2D8972-ABE7-28D3-CAF6-6DD4EBA6899E}"/>
          </ac:spMkLst>
        </pc:spChg>
        <pc:spChg chg="add mod">
          <ac:chgData name="Shrey Bechara" userId="9059411d-b244-4d27-ad8a-c685a7523656" providerId="ADAL" clId="{5E901A3A-DDB2-4D65-82CE-9125D367292C}" dt="2023-03-21T16:57:17.349" v="8399" actId="1076"/>
          <ac:spMkLst>
            <pc:docMk/>
            <pc:sldMk cId="3318731564" sldId="278"/>
            <ac:spMk id="5" creationId="{01726BA8-6830-A4F7-2F2E-BEA4347B609A}"/>
          </ac:spMkLst>
        </pc:spChg>
        <pc:spChg chg="add mod">
          <ac:chgData name="Shrey Bechara" userId="9059411d-b244-4d27-ad8a-c685a7523656" providerId="ADAL" clId="{5E901A3A-DDB2-4D65-82CE-9125D367292C}" dt="2023-03-21T17:00:40.732" v="8423" actId="1076"/>
          <ac:spMkLst>
            <pc:docMk/>
            <pc:sldMk cId="3318731564" sldId="278"/>
            <ac:spMk id="6" creationId="{D8C7BD2C-30BC-E74B-841A-A47C93BFA430}"/>
          </ac:spMkLst>
        </pc:spChg>
        <pc:spChg chg="add mod">
          <ac:chgData name="Shrey Bechara" userId="9059411d-b244-4d27-ad8a-c685a7523656" providerId="ADAL" clId="{5E901A3A-DDB2-4D65-82CE-9125D367292C}" dt="2023-03-21T17:00:09.375" v="8421" actId="1076"/>
          <ac:spMkLst>
            <pc:docMk/>
            <pc:sldMk cId="3318731564" sldId="278"/>
            <ac:spMk id="7" creationId="{58497923-38FB-A6B8-3E3A-F9B79BE28EEA}"/>
          </ac:spMkLst>
        </pc:spChg>
        <pc:spChg chg="add del mod">
          <ac:chgData name="Shrey Bechara" userId="9059411d-b244-4d27-ad8a-c685a7523656" providerId="ADAL" clId="{5E901A3A-DDB2-4D65-82CE-9125D367292C}" dt="2023-03-21T17:05:51.478" v="8644" actId="21"/>
          <ac:spMkLst>
            <pc:docMk/>
            <pc:sldMk cId="3318731564" sldId="278"/>
            <ac:spMk id="16" creationId="{0225F662-A8B5-6091-D4BD-25C9C681870A}"/>
          </ac:spMkLst>
        </pc:spChg>
        <pc:spChg chg="add mod">
          <ac:chgData name="Shrey Bechara" userId="9059411d-b244-4d27-ad8a-c685a7523656" providerId="ADAL" clId="{5E901A3A-DDB2-4D65-82CE-9125D367292C}" dt="2023-03-21T17:27:29.640" v="9658" actId="1038"/>
          <ac:spMkLst>
            <pc:docMk/>
            <pc:sldMk cId="3318731564" sldId="278"/>
            <ac:spMk id="25" creationId="{6373DEF7-DA03-EBF2-BC4E-ADFA610F5D48}"/>
          </ac:spMkLst>
        </pc:spChg>
        <pc:cxnChg chg="add mod">
          <ac:chgData name="Shrey Bechara" userId="9059411d-b244-4d27-ad8a-c685a7523656" providerId="ADAL" clId="{5E901A3A-DDB2-4D65-82CE-9125D367292C}" dt="2023-03-21T17:00:09.375" v="8421" actId="1076"/>
          <ac:cxnSpMkLst>
            <pc:docMk/>
            <pc:sldMk cId="3318731564" sldId="278"/>
            <ac:cxnSpMk id="9" creationId="{890A361A-F648-FB84-A8E9-204BDFD81A86}"/>
          </ac:cxnSpMkLst>
        </pc:cxnChg>
        <pc:cxnChg chg="add mod">
          <ac:chgData name="Shrey Bechara" userId="9059411d-b244-4d27-ad8a-c685a7523656" providerId="ADAL" clId="{5E901A3A-DDB2-4D65-82CE-9125D367292C}" dt="2023-03-21T16:57:50.459" v="8403" actId="1076"/>
          <ac:cxnSpMkLst>
            <pc:docMk/>
            <pc:sldMk cId="3318731564" sldId="278"/>
            <ac:cxnSpMk id="10" creationId="{7DE634DC-C13C-E6BF-3A46-9B7AA51DB5EF}"/>
          </ac:cxnSpMkLst>
        </pc:cxnChg>
        <pc:cxnChg chg="add mod">
          <ac:chgData name="Shrey Bechara" userId="9059411d-b244-4d27-ad8a-c685a7523656" providerId="ADAL" clId="{5E901A3A-DDB2-4D65-82CE-9125D367292C}" dt="2023-03-21T16:57:55.751" v="8405" actId="1076"/>
          <ac:cxnSpMkLst>
            <pc:docMk/>
            <pc:sldMk cId="3318731564" sldId="278"/>
            <ac:cxnSpMk id="11" creationId="{6FAF9D58-6C9E-79C8-6895-5B224946B10E}"/>
          </ac:cxnSpMkLst>
        </pc:cxnChg>
        <pc:cxnChg chg="add del">
          <ac:chgData name="Shrey Bechara" userId="9059411d-b244-4d27-ad8a-c685a7523656" providerId="ADAL" clId="{5E901A3A-DDB2-4D65-82CE-9125D367292C}" dt="2023-03-21T16:58:16.117" v="8407" actId="11529"/>
          <ac:cxnSpMkLst>
            <pc:docMk/>
            <pc:sldMk cId="3318731564" sldId="278"/>
            <ac:cxnSpMk id="13" creationId="{DE430284-08F4-D284-C7E5-6C4C69AA4366}"/>
          </ac:cxnSpMkLst>
        </pc:cxnChg>
        <pc:cxnChg chg="add del">
          <ac:chgData name="Shrey Bechara" userId="9059411d-b244-4d27-ad8a-c685a7523656" providerId="ADAL" clId="{5E901A3A-DDB2-4D65-82CE-9125D367292C}" dt="2023-03-21T16:58:29.307" v="8409" actId="11529"/>
          <ac:cxnSpMkLst>
            <pc:docMk/>
            <pc:sldMk cId="3318731564" sldId="278"/>
            <ac:cxnSpMk id="15" creationId="{353230BF-6D10-7175-E8DC-50D98D23F5B3}"/>
          </ac:cxnSpMkLst>
        </pc:cxnChg>
        <pc:cxnChg chg="add mod">
          <ac:chgData name="Shrey Bechara" userId="9059411d-b244-4d27-ad8a-c685a7523656" providerId="ADAL" clId="{5E901A3A-DDB2-4D65-82CE-9125D367292C}" dt="2023-03-21T17:00:09.375" v="8421" actId="1076"/>
          <ac:cxnSpMkLst>
            <pc:docMk/>
            <pc:sldMk cId="3318731564" sldId="278"/>
            <ac:cxnSpMk id="19" creationId="{CB3DC646-D692-BFAE-08C2-1C87F9F9ED4C}"/>
          </ac:cxnSpMkLst>
        </pc:cxnChg>
        <pc:cxnChg chg="add">
          <ac:chgData name="Shrey Bechara" userId="9059411d-b244-4d27-ad8a-c685a7523656" providerId="ADAL" clId="{5E901A3A-DDB2-4D65-82CE-9125D367292C}" dt="2023-03-21T16:59:41.298" v="8417" actId="11529"/>
          <ac:cxnSpMkLst>
            <pc:docMk/>
            <pc:sldMk cId="3318731564" sldId="278"/>
            <ac:cxnSpMk id="21" creationId="{265EE8C8-E59A-DEDD-8DB8-C9252955B88B}"/>
          </ac:cxnSpMkLst>
        </pc:cxnChg>
        <pc:cxnChg chg="add">
          <ac:chgData name="Shrey Bechara" userId="9059411d-b244-4d27-ad8a-c685a7523656" providerId="ADAL" clId="{5E901A3A-DDB2-4D65-82CE-9125D367292C}" dt="2023-03-21T16:59:50.137" v="8418" actId="11529"/>
          <ac:cxnSpMkLst>
            <pc:docMk/>
            <pc:sldMk cId="3318731564" sldId="278"/>
            <ac:cxnSpMk id="23" creationId="{E2CF5593-D035-2D3F-DDB8-C0626ACDB171}"/>
          </ac:cxnSpMkLst>
        </pc:cxnChg>
      </pc:sldChg>
      <pc:sldChg chg="addSp modSp new del mod">
        <pc:chgData name="Shrey Bechara" userId="9059411d-b244-4d27-ad8a-c685a7523656" providerId="ADAL" clId="{5E901A3A-DDB2-4D65-82CE-9125D367292C}" dt="2023-04-10T13:20:10.854" v="12257" actId="47"/>
        <pc:sldMkLst>
          <pc:docMk/>
          <pc:sldMk cId="2229415127" sldId="279"/>
        </pc:sldMkLst>
        <pc:spChg chg="mod">
          <ac:chgData name="Shrey Bechara" userId="9059411d-b244-4d27-ad8a-c685a7523656" providerId="ADAL" clId="{5E901A3A-DDB2-4D65-82CE-9125D367292C}" dt="2023-03-21T17:03:31.989" v="8616" actId="122"/>
          <ac:spMkLst>
            <pc:docMk/>
            <pc:sldMk cId="2229415127" sldId="279"/>
            <ac:spMk id="2" creationId="{D33F0C3E-00C8-46ED-6557-53BA5F6857E9}"/>
          </ac:spMkLst>
        </pc:spChg>
        <pc:spChg chg="mod">
          <ac:chgData name="Shrey Bechara" userId="9059411d-b244-4d27-ad8a-c685a7523656" providerId="ADAL" clId="{5E901A3A-DDB2-4D65-82CE-9125D367292C}" dt="2023-03-27T05:39:13.708" v="11570" actId="207"/>
          <ac:spMkLst>
            <pc:docMk/>
            <pc:sldMk cId="2229415127" sldId="279"/>
            <ac:spMk id="3" creationId="{81A03E35-1CCC-CB8C-34CF-AA168681A1FD}"/>
          </ac:spMkLst>
        </pc:spChg>
        <pc:spChg chg="add">
          <ac:chgData name="Shrey Bechara" userId="9059411d-b244-4d27-ad8a-c685a7523656" providerId="ADAL" clId="{5E901A3A-DDB2-4D65-82CE-9125D367292C}" dt="2023-03-21T17:04:10.378" v="8626" actId="11529"/>
          <ac:spMkLst>
            <pc:docMk/>
            <pc:sldMk cId="2229415127" sldId="279"/>
            <ac:spMk id="4" creationId="{A2E0DDBF-8CD6-9F11-91DE-F3005C5C6138}"/>
          </ac:spMkLst>
        </pc:spChg>
        <pc:spChg chg="add mod">
          <ac:chgData name="Shrey Bechara" userId="9059411d-b244-4d27-ad8a-c685a7523656" providerId="ADAL" clId="{5E901A3A-DDB2-4D65-82CE-9125D367292C}" dt="2023-03-21T17:05:56.753" v="8647" actId="1076"/>
          <ac:spMkLst>
            <pc:docMk/>
            <pc:sldMk cId="2229415127" sldId="279"/>
            <ac:spMk id="5" creationId="{91D38EEC-B164-9C41-8DB4-258849837B47}"/>
          </ac:spMkLst>
        </pc:spChg>
        <pc:spChg chg="add mod">
          <ac:chgData name="Shrey Bechara" userId="9059411d-b244-4d27-ad8a-c685a7523656" providerId="ADAL" clId="{5E901A3A-DDB2-4D65-82CE-9125D367292C}" dt="2023-03-21T17:04:31.572" v="8633" actId="1076"/>
          <ac:spMkLst>
            <pc:docMk/>
            <pc:sldMk cId="2229415127" sldId="279"/>
            <ac:spMk id="6" creationId="{0BB65A69-A7C0-63AF-9EED-475069A2153E}"/>
          </ac:spMkLst>
        </pc:spChg>
        <pc:spChg chg="add mod">
          <ac:chgData name="Shrey Bechara" userId="9059411d-b244-4d27-ad8a-c685a7523656" providerId="ADAL" clId="{5E901A3A-DDB2-4D65-82CE-9125D367292C}" dt="2023-03-21T17:04:47.363" v="8635" actId="1076"/>
          <ac:spMkLst>
            <pc:docMk/>
            <pc:sldMk cId="2229415127" sldId="279"/>
            <ac:spMk id="7" creationId="{7733636A-F1EA-1E81-6E1F-FF8C4DDF0567}"/>
          </ac:spMkLst>
        </pc:spChg>
        <pc:spChg chg="add mod">
          <ac:chgData name="Shrey Bechara" userId="9059411d-b244-4d27-ad8a-c685a7523656" providerId="ADAL" clId="{5E901A3A-DDB2-4D65-82CE-9125D367292C}" dt="2023-03-21T17:06:06.018" v="8648" actId="1076"/>
          <ac:spMkLst>
            <pc:docMk/>
            <pc:sldMk cId="2229415127" sldId="279"/>
            <ac:spMk id="18" creationId="{F1CDDC02-5609-53B1-0AED-C0DCB5AE9BD0}"/>
          </ac:spMkLst>
        </pc:spChg>
        <pc:cxnChg chg="add mod">
          <ac:chgData name="Shrey Bechara" userId="9059411d-b244-4d27-ad8a-c685a7523656" providerId="ADAL" clId="{5E901A3A-DDB2-4D65-82CE-9125D367292C}" dt="2023-03-21T17:05:56.753" v="8647" actId="1076"/>
          <ac:cxnSpMkLst>
            <pc:docMk/>
            <pc:sldMk cId="2229415127" sldId="279"/>
            <ac:cxnSpMk id="9" creationId="{38DEDCF2-6787-47AE-5316-AB2E16CB6A52}"/>
          </ac:cxnSpMkLst>
        </pc:cxnChg>
        <pc:cxnChg chg="add mod">
          <ac:chgData name="Shrey Bechara" userId="9059411d-b244-4d27-ad8a-c685a7523656" providerId="ADAL" clId="{5E901A3A-DDB2-4D65-82CE-9125D367292C}" dt="2023-03-21T17:05:04.115" v="8638" actId="1076"/>
          <ac:cxnSpMkLst>
            <pc:docMk/>
            <pc:sldMk cId="2229415127" sldId="279"/>
            <ac:cxnSpMk id="10" creationId="{261A4316-B6A7-6F18-F219-3989C6C193AF}"/>
          </ac:cxnSpMkLst>
        </pc:cxnChg>
        <pc:cxnChg chg="add mod">
          <ac:chgData name="Shrey Bechara" userId="9059411d-b244-4d27-ad8a-c685a7523656" providerId="ADAL" clId="{5E901A3A-DDB2-4D65-82CE-9125D367292C}" dt="2023-03-21T17:05:08.714" v="8640" actId="1076"/>
          <ac:cxnSpMkLst>
            <pc:docMk/>
            <pc:sldMk cId="2229415127" sldId="279"/>
            <ac:cxnSpMk id="11" creationId="{471A286A-A6C0-595C-9F4F-492325849982}"/>
          </ac:cxnSpMkLst>
        </pc:cxnChg>
        <pc:cxnChg chg="add">
          <ac:chgData name="Shrey Bechara" userId="9059411d-b244-4d27-ad8a-c685a7523656" providerId="ADAL" clId="{5E901A3A-DDB2-4D65-82CE-9125D367292C}" dt="2023-03-21T17:05:20.067" v="8641" actId="11529"/>
          <ac:cxnSpMkLst>
            <pc:docMk/>
            <pc:sldMk cId="2229415127" sldId="279"/>
            <ac:cxnSpMk id="13" creationId="{4411408E-2E1C-7629-E4F0-4EBB1306BCD6}"/>
          </ac:cxnSpMkLst>
        </pc:cxnChg>
        <pc:cxnChg chg="add">
          <ac:chgData name="Shrey Bechara" userId="9059411d-b244-4d27-ad8a-c685a7523656" providerId="ADAL" clId="{5E901A3A-DDB2-4D65-82CE-9125D367292C}" dt="2023-03-21T17:05:29.155" v="8642" actId="11529"/>
          <ac:cxnSpMkLst>
            <pc:docMk/>
            <pc:sldMk cId="2229415127" sldId="279"/>
            <ac:cxnSpMk id="15" creationId="{61776C50-E840-1E27-9A98-DE2AD2DCDFFA}"/>
          </ac:cxnSpMkLst>
        </pc:cxnChg>
        <pc:cxnChg chg="add">
          <ac:chgData name="Shrey Bechara" userId="9059411d-b244-4d27-ad8a-c685a7523656" providerId="ADAL" clId="{5E901A3A-DDB2-4D65-82CE-9125D367292C}" dt="2023-03-21T17:05:35.215" v="8643" actId="11529"/>
          <ac:cxnSpMkLst>
            <pc:docMk/>
            <pc:sldMk cId="2229415127" sldId="279"/>
            <ac:cxnSpMk id="17" creationId="{7F39234C-71D9-1A59-8512-1A6A76BBD79C}"/>
          </ac:cxnSpMkLst>
        </pc:cxnChg>
      </pc:sldChg>
      <pc:sldChg chg="modSp new mod">
        <pc:chgData name="Shrey Bechara" userId="9059411d-b244-4d27-ad8a-c685a7523656" providerId="ADAL" clId="{5E901A3A-DDB2-4D65-82CE-9125D367292C}" dt="2023-04-10T13:47:54.106" v="12428" actId="2711"/>
        <pc:sldMkLst>
          <pc:docMk/>
          <pc:sldMk cId="3128013025" sldId="280"/>
        </pc:sldMkLst>
        <pc:spChg chg="mod">
          <ac:chgData name="Shrey Bechara" userId="9059411d-b244-4d27-ad8a-c685a7523656" providerId="ADAL" clId="{5E901A3A-DDB2-4D65-82CE-9125D367292C}" dt="2023-03-21T17:10:50.526" v="8944" actId="122"/>
          <ac:spMkLst>
            <pc:docMk/>
            <pc:sldMk cId="3128013025" sldId="280"/>
            <ac:spMk id="2" creationId="{2A128404-A5BE-EFB8-6E44-CE94555DA405}"/>
          </ac:spMkLst>
        </pc:spChg>
        <pc:spChg chg="mod">
          <ac:chgData name="Shrey Bechara" userId="9059411d-b244-4d27-ad8a-c685a7523656" providerId="ADAL" clId="{5E901A3A-DDB2-4D65-82CE-9125D367292C}" dt="2023-04-10T13:47:54.106" v="12428" actId="2711"/>
          <ac:spMkLst>
            <pc:docMk/>
            <pc:sldMk cId="3128013025" sldId="280"/>
            <ac:spMk id="3" creationId="{10D75498-0CDA-C048-C958-9676E41AF146}"/>
          </ac:spMkLst>
        </pc:spChg>
      </pc:sldChg>
      <pc:sldChg chg="modSp new mod ord">
        <pc:chgData name="Shrey Bechara" userId="9059411d-b244-4d27-ad8a-c685a7523656" providerId="ADAL" clId="{5E901A3A-DDB2-4D65-82CE-9125D367292C}" dt="2023-03-22T16:36:49.230" v="9989"/>
        <pc:sldMkLst>
          <pc:docMk/>
          <pc:sldMk cId="1840742929" sldId="281"/>
        </pc:sldMkLst>
        <pc:spChg chg="mod">
          <ac:chgData name="Shrey Bechara" userId="9059411d-b244-4d27-ad8a-c685a7523656" providerId="ADAL" clId="{5E901A3A-DDB2-4D65-82CE-9125D367292C}" dt="2023-03-21T17:17:08.194" v="9330" actId="122"/>
          <ac:spMkLst>
            <pc:docMk/>
            <pc:sldMk cId="1840742929" sldId="281"/>
            <ac:spMk id="2" creationId="{B4ADD7BB-F4E0-8444-01EC-77DB5545D467}"/>
          </ac:spMkLst>
        </pc:spChg>
        <pc:spChg chg="mod">
          <ac:chgData name="Shrey Bechara" userId="9059411d-b244-4d27-ad8a-c685a7523656" providerId="ADAL" clId="{5E901A3A-DDB2-4D65-82CE-9125D367292C}" dt="2023-03-21T17:23:46.023" v="9652" actId="207"/>
          <ac:spMkLst>
            <pc:docMk/>
            <pc:sldMk cId="1840742929" sldId="281"/>
            <ac:spMk id="3" creationId="{124FCEE9-3623-4E25-7185-0227A7031157}"/>
          </ac:spMkLst>
        </pc:spChg>
      </pc:sldChg>
      <pc:sldChg chg="addSp modSp mod">
        <pc:chgData name="Shrey Bechara" userId="9059411d-b244-4d27-ad8a-c685a7523656" providerId="ADAL" clId="{5E901A3A-DDB2-4D65-82CE-9125D367292C}" dt="2023-04-09T07:00:42.862" v="11596" actId="20577"/>
        <pc:sldMkLst>
          <pc:docMk/>
          <pc:sldMk cId="2145260821" sldId="284"/>
        </pc:sldMkLst>
        <pc:spChg chg="add mod">
          <ac:chgData name="Shrey Bechara" userId="9059411d-b244-4d27-ad8a-c685a7523656" providerId="ADAL" clId="{5E901A3A-DDB2-4D65-82CE-9125D367292C}" dt="2023-04-09T06:59:30.632" v="11575"/>
          <ac:spMkLst>
            <pc:docMk/>
            <pc:sldMk cId="2145260821" sldId="284"/>
            <ac:spMk id="7" creationId="{1C212728-5F30-6658-F791-B353F3A485A2}"/>
          </ac:spMkLst>
        </pc:spChg>
        <pc:spChg chg="add mod">
          <ac:chgData name="Shrey Bechara" userId="9059411d-b244-4d27-ad8a-c685a7523656" providerId="ADAL" clId="{5E901A3A-DDB2-4D65-82CE-9125D367292C}" dt="2023-04-09T06:59:42.905" v="11578" actId="20577"/>
          <ac:spMkLst>
            <pc:docMk/>
            <pc:sldMk cId="2145260821" sldId="284"/>
            <ac:spMk id="11" creationId="{EAE51E4A-AE59-E090-5E49-59A58E914F4F}"/>
          </ac:spMkLst>
        </pc:spChg>
        <pc:spChg chg="add mod">
          <ac:chgData name="Shrey Bechara" userId="9059411d-b244-4d27-ad8a-c685a7523656" providerId="ADAL" clId="{5E901A3A-DDB2-4D65-82CE-9125D367292C}" dt="2023-04-09T07:00:02.548" v="11587" actId="20577"/>
          <ac:spMkLst>
            <pc:docMk/>
            <pc:sldMk cId="2145260821" sldId="284"/>
            <ac:spMk id="21" creationId="{11586AE7-BE12-A337-3C73-BEC09B7C6111}"/>
          </ac:spMkLst>
        </pc:spChg>
        <pc:spChg chg="add mod">
          <ac:chgData name="Shrey Bechara" userId="9059411d-b244-4d27-ad8a-c685a7523656" providerId="ADAL" clId="{5E901A3A-DDB2-4D65-82CE-9125D367292C}" dt="2023-04-09T07:00:15.053" v="11590" actId="20577"/>
          <ac:spMkLst>
            <pc:docMk/>
            <pc:sldMk cId="2145260821" sldId="284"/>
            <ac:spMk id="22" creationId="{690451D3-5856-0F87-F087-7A389DD9FCEE}"/>
          </ac:spMkLst>
        </pc:spChg>
        <pc:spChg chg="add mod">
          <ac:chgData name="Shrey Bechara" userId="9059411d-b244-4d27-ad8a-c685a7523656" providerId="ADAL" clId="{5E901A3A-DDB2-4D65-82CE-9125D367292C}" dt="2023-04-09T07:00:29.057" v="11592" actId="1076"/>
          <ac:spMkLst>
            <pc:docMk/>
            <pc:sldMk cId="2145260821" sldId="284"/>
            <ac:spMk id="23" creationId="{B1D8C272-DEB5-9E1A-5B39-2EECC3530CD2}"/>
          </ac:spMkLst>
        </pc:spChg>
        <pc:spChg chg="add mod">
          <ac:chgData name="Shrey Bechara" userId="9059411d-b244-4d27-ad8a-c685a7523656" providerId="ADAL" clId="{5E901A3A-DDB2-4D65-82CE-9125D367292C}" dt="2023-04-09T07:00:42.862" v="11596" actId="20577"/>
          <ac:spMkLst>
            <pc:docMk/>
            <pc:sldMk cId="2145260821" sldId="284"/>
            <ac:spMk id="24" creationId="{D8DF6ED6-EC4E-DB49-C0B3-1F25C84CD736}"/>
          </ac:spMkLst>
        </pc:spChg>
      </pc:sldChg>
      <pc:sldChg chg="addSp delSp modSp new mod">
        <pc:chgData name="Shrey Bechara" userId="9059411d-b244-4d27-ad8a-c685a7523656" providerId="ADAL" clId="{5E901A3A-DDB2-4D65-82CE-9125D367292C}" dt="2023-04-09T07:41:15.840" v="11836" actId="2711"/>
        <pc:sldMkLst>
          <pc:docMk/>
          <pc:sldMk cId="3869963249" sldId="285"/>
        </pc:sldMkLst>
        <pc:spChg chg="mod">
          <ac:chgData name="Shrey Bechara" userId="9059411d-b244-4d27-ad8a-c685a7523656" providerId="ADAL" clId="{5E901A3A-DDB2-4D65-82CE-9125D367292C}" dt="2023-03-22T16:31:07.592" v="9855" actId="122"/>
          <ac:spMkLst>
            <pc:docMk/>
            <pc:sldMk cId="3869963249" sldId="285"/>
            <ac:spMk id="2" creationId="{3EB05062-C9C7-C343-BF09-B2B840F90418}"/>
          </ac:spMkLst>
        </pc:spChg>
        <pc:spChg chg="mod">
          <ac:chgData name="Shrey Bechara" userId="9059411d-b244-4d27-ad8a-c685a7523656" providerId="ADAL" clId="{5E901A3A-DDB2-4D65-82CE-9125D367292C}" dt="2023-04-09T07:41:15.840" v="11836" actId="2711"/>
          <ac:spMkLst>
            <pc:docMk/>
            <pc:sldMk cId="3869963249" sldId="285"/>
            <ac:spMk id="3" creationId="{5FDF01A8-4B9D-FFE1-FE0A-DFE35CCACEDE}"/>
          </ac:spMkLst>
        </pc:spChg>
        <pc:spChg chg="add del">
          <ac:chgData name="Shrey Bechara" userId="9059411d-b244-4d27-ad8a-c685a7523656" providerId="ADAL" clId="{5E901A3A-DDB2-4D65-82CE-9125D367292C}" dt="2023-04-09T07:23:03.104" v="11700"/>
          <ac:spMkLst>
            <pc:docMk/>
            <pc:sldMk cId="3869963249" sldId="285"/>
            <ac:spMk id="4" creationId="{FEFC7C00-1E28-E8C6-70D3-843BB064ADC0}"/>
          </ac:spMkLst>
        </pc:spChg>
        <pc:spChg chg="add del">
          <ac:chgData name="Shrey Bechara" userId="9059411d-b244-4d27-ad8a-c685a7523656" providerId="ADAL" clId="{5E901A3A-DDB2-4D65-82CE-9125D367292C}" dt="2023-04-09T07:23:07.137" v="11702"/>
          <ac:spMkLst>
            <pc:docMk/>
            <pc:sldMk cId="3869963249" sldId="285"/>
            <ac:spMk id="5" creationId="{70D453A6-10FB-6AB8-D64C-A3978A56B3A3}"/>
          </ac:spMkLst>
        </pc:spChg>
        <pc:spChg chg="add mod">
          <ac:chgData name="Shrey Bechara" userId="9059411d-b244-4d27-ad8a-c685a7523656" providerId="ADAL" clId="{5E901A3A-DDB2-4D65-82CE-9125D367292C}" dt="2023-04-09T07:34:09.507" v="11807" actId="571"/>
          <ac:spMkLst>
            <pc:docMk/>
            <pc:sldMk cId="3869963249" sldId="285"/>
            <ac:spMk id="6" creationId="{892D29B5-4EDD-C1AE-B666-F9358A72006C}"/>
          </ac:spMkLst>
        </pc:spChg>
      </pc:sldChg>
      <pc:sldChg chg="addSp delSp modSp new mod">
        <pc:chgData name="Shrey Bechara" userId="9059411d-b244-4d27-ad8a-c685a7523656" providerId="ADAL" clId="{5E901A3A-DDB2-4D65-82CE-9125D367292C}" dt="2023-04-09T08:18:23.258" v="11965" actId="20577"/>
        <pc:sldMkLst>
          <pc:docMk/>
          <pc:sldMk cId="589676792" sldId="286"/>
        </pc:sldMkLst>
        <pc:spChg chg="mod">
          <ac:chgData name="Shrey Bechara" userId="9059411d-b244-4d27-ad8a-c685a7523656" providerId="ADAL" clId="{5E901A3A-DDB2-4D65-82CE-9125D367292C}" dt="2023-03-22T16:43:10.852" v="10267" actId="20577"/>
          <ac:spMkLst>
            <pc:docMk/>
            <pc:sldMk cId="589676792" sldId="286"/>
            <ac:spMk id="2" creationId="{6C7FF868-90A8-707C-9081-84AFE24594E3}"/>
          </ac:spMkLst>
        </pc:spChg>
        <pc:spChg chg="del mod">
          <ac:chgData name="Shrey Bechara" userId="9059411d-b244-4d27-ad8a-c685a7523656" providerId="ADAL" clId="{5E901A3A-DDB2-4D65-82CE-9125D367292C}" dt="2023-03-22T16:39:52.435" v="10031" actId="21"/>
          <ac:spMkLst>
            <pc:docMk/>
            <pc:sldMk cId="589676792" sldId="286"/>
            <ac:spMk id="3" creationId="{74CBF238-863C-9F8F-2619-98F4BDAA606E}"/>
          </ac:spMkLst>
        </pc:spChg>
        <pc:spChg chg="add del">
          <ac:chgData name="Shrey Bechara" userId="9059411d-b244-4d27-ad8a-c685a7523656" providerId="ADAL" clId="{5E901A3A-DDB2-4D65-82CE-9125D367292C}" dt="2023-03-22T16:39:52.435" v="10031" actId="21"/>
          <ac:spMkLst>
            <pc:docMk/>
            <pc:sldMk cId="589676792" sldId="286"/>
            <ac:spMk id="4" creationId="{E3F1E62A-0616-6987-28B7-1F754433084C}"/>
          </ac:spMkLst>
        </pc:spChg>
        <pc:spChg chg="add mod">
          <ac:chgData name="Shrey Bechara" userId="9059411d-b244-4d27-ad8a-c685a7523656" providerId="ADAL" clId="{5E901A3A-DDB2-4D65-82CE-9125D367292C}" dt="2023-04-09T08:18:23.258" v="11965" actId="20577"/>
          <ac:spMkLst>
            <pc:docMk/>
            <pc:sldMk cId="589676792" sldId="286"/>
            <ac:spMk id="5" creationId="{968C42BB-9B71-F9CE-7AFE-BE44004232C1}"/>
          </ac:spMkLst>
        </pc:spChg>
        <pc:spChg chg="add del">
          <ac:chgData name="Shrey Bechara" userId="9059411d-b244-4d27-ad8a-c685a7523656" providerId="ADAL" clId="{5E901A3A-DDB2-4D65-82CE-9125D367292C}" dt="2023-03-22T16:40:18.544" v="10042"/>
          <ac:spMkLst>
            <pc:docMk/>
            <pc:sldMk cId="589676792" sldId="286"/>
            <ac:spMk id="6" creationId="{B9B9488F-3555-FA7F-8880-2E28C1AE6A73}"/>
          </ac:spMkLst>
        </pc:spChg>
      </pc:sldChg>
      <pc:sldChg chg="modSp new mod">
        <pc:chgData name="Shrey Bechara" userId="9059411d-b244-4d27-ad8a-c685a7523656" providerId="ADAL" clId="{5E901A3A-DDB2-4D65-82CE-9125D367292C}" dt="2023-03-22T17:15:05.176" v="11133" actId="113"/>
        <pc:sldMkLst>
          <pc:docMk/>
          <pc:sldMk cId="3793293017" sldId="287"/>
        </pc:sldMkLst>
        <pc:spChg chg="mod">
          <ac:chgData name="Shrey Bechara" userId="9059411d-b244-4d27-ad8a-c685a7523656" providerId="ADAL" clId="{5E901A3A-DDB2-4D65-82CE-9125D367292C}" dt="2023-03-22T16:47:02.100" v="10398" actId="122"/>
          <ac:spMkLst>
            <pc:docMk/>
            <pc:sldMk cId="3793293017" sldId="287"/>
            <ac:spMk id="2" creationId="{176152EA-E7B2-5531-4874-6B14A98D5286}"/>
          </ac:spMkLst>
        </pc:spChg>
        <pc:spChg chg="mod">
          <ac:chgData name="Shrey Bechara" userId="9059411d-b244-4d27-ad8a-c685a7523656" providerId="ADAL" clId="{5E901A3A-DDB2-4D65-82CE-9125D367292C}" dt="2023-03-22T17:15:05.176" v="11133" actId="113"/>
          <ac:spMkLst>
            <pc:docMk/>
            <pc:sldMk cId="3793293017" sldId="287"/>
            <ac:spMk id="3" creationId="{9884A90C-4DAD-278E-C78A-06A4D1699DBC}"/>
          </ac:spMkLst>
        </pc:spChg>
      </pc:sldChg>
      <pc:sldChg chg="modSp new mod">
        <pc:chgData name="Shrey Bechara" userId="9059411d-b244-4d27-ad8a-c685a7523656" providerId="ADAL" clId="{5E901A3A-DDB2-4D65-82CE-9125D367292C}" dt="2023-04-09T08:37:18.491" v="12004" actId="20577"/>
        <pc:sldMkLst>
          <pc:docMk/>
          <pc:sldMk cId="4179826178" sldId="288"/>
        </pc:sldMkLst>
        <pc:spChg chg="mod">
          <ac:chgData name="Shrey Bechara" userId="9059411d-b244-4d27-ad8a-c685a7523656" providerId="ADAL" clId="{5E901A3A-DDB2-4D65-82CE-9125D367292C}" dt="2023-03-22T17:08:01.289" v="10917" actId="122"/>
          <ac:spMkLst>
            <pc:docMk/>
            <pc:sldMk cId="4179826178" sldId="288"/>
            <ac:spMk id="2" creationId="{B50B7606-34A0-4DDB-A599-84AFC10D451B}"/>
          </ac:spMkLst>
        </pc:spChg>
        <pc:spChg chg="mod">
          <ac:chgData name="Shrey Bechara" userId="9059411d-b244-4d27-ad8a-c685a7523656" providerId="ADAL" clId="{5E901A3A-DDB2-4D65-82CE-9125D367292C}" dt="2023-04-09T08:37:18.491" v="12004" actId="20577"/>
          <ac:spMkLst>
            <pc:docMk/>
            <pc:sldMk cId="4179826178" sldId="288"/>
            <ac:spMk id="3" creationId="{F8EBCABB-B0CA-B787-E3C0-C23BD3FA0C5C}"/>
          </ac:spMkLst>
        </pc:spChg>
      </pc:sldChg>
      <pc:sldChg chg="modSp new mod">
        <pc:chgData name="Shrey Bechara" userId="9059411d-b244-4d27-ad8a-c685a7523656" providerId="ADAL" clId="{5E901A3A-DDB2-4D65-82CE-9125D367292C}" dt="2023-04-09T10:16:56.951" v="12256" actId="113"/>
        <pc:sldMkLst>
          <pc:docMk/>
          <pc:sldMk cId="2646825494" sldId="289"/>
        </pc:sldMkLst>
        <pc:spChg chg="mod">
          <ac:chgData name="Shrey Bechara" userId="9059411d-b244-4d27-ad8a-c685a7523656" providerId="ADAL" clId="{5E901A3A-DDB2-4D65-82CE-9125D367292C}" dt="2023-03-27T05:25:50.857" v="11569" actId="20577"/>
          <ac:spMkLst>
            <pc:docMk/>
            <pc:sldMk cId="2646825494" sldId="289"/>
            <ac:spMk id="2" creationId="{46B17A50-DE78-EC37-C5E0-AF1B52F80CC6}"/>
          </ac:spMkLst>
        </pc:spChg>
        <pc:spChg chg="mod">
          <ac:chgData name="Shrey Bechara" userId="9059411d-b244-4d27-ad8a-c685a7523656" providerId="ADAL" clId="{5E901A3A-DDB2-4D65-82CE-9125D367292C}" dt="2023-04-09T10:16:56.951" v="12256" actId="113"/>
          <ac:spMkLst>
            <pc:docMk/>
            <pc:sldMk cId="2646825494" sldId="289"/>
            <ac:spMk id="3" creationId="{3586A3E8-8A26-E49C-CE37-A5A549D1DEDC}"/>
          </ac:spMkLst>
        </pc:spChg>
      </pc:sldChg>
      <pc:sldChg chg="addSp delSp modSp new mod">
        <pc:chgData name="Shrey Bechara" userId="9059411d-b244-4d27-ad8a-c685a7523656" providerId="ADAL" clId="{5E901A3A-DDB2-4D65-82CE-9125D367292C}" dt="2023-04-09T07:38:41.529" v="11835" actId="20577"/>
        <pc:sldMkLst>
          <pc:docMk/>
          <pc:sldMk cId="415227717" sldId="290"/>
        </pc:sldMkLst>
        <pc:spChg chg="del">
          <ac:chgData name="Shrey Bechara" userId="9059411d-b244-4d27-ad8a-c685a7523656" providerId="ADAL" clId="{5E901A3A-DDB2-4D65-82CE-9125D367292C}" dt="2023-04-09T07:34:20.244" v="11811" actId="478"/>
          <ac:spMkLst>
            <pc:docMk/>
            <pc:sldMk cId="415227717" sldId="290"/>
            <ac:spMk id="2" creationId="{EDB7B54F-05B5-8AE0-FE4C-5FFBE1CA5ABB}"/>
          </ac:spMkLst>
        </pc:spChg>
        <pc:spChg chg="del">
          <ac:chgData name="Shrey Bechara" userId="9059411d-b244-4d27-ad8a-c685a7523656" providerId="ADAL" clId="{5E901A3A-DDB2-4D65-82CE-9125D367292C}" dt="2023-04-09T07:34:34.893" v="11812"/>
          <ac:spMkLst>
            <pc:docMk/>
            <pc:sldMk cId="415227717" sldId="290"/>
            <ac:spMk id="3" creationId="{C4D2F971-F430-9B83-39CD-C6DDD93227E2}"/>
          </ac:spMkLst>
        </pc:spChg>
        <pc:spChg chg="add del mod">
          <ac:chgData name="Shrey Bechara" userId="9059411d-b244-4d27-ad8a-c685a7523656" providerId="ADAL" clId="{5E901A3A-DDB2-4D65-82CE-9125D367292C}" dt="2023-04-09T07:34:40.803" v="11813" actId="478"/>
          <ac:spMkLst>
            <pc:docMk/>
            <pc:sldMk cId="415227717" sldId="290"/>
            <ac:spMk id="4" creationId="{CD1CD61D-8232-102D-F74D-0EEC2B1D27BD}"/>
          </ac:spMkLst>
        </pc:spChg>
        <pc:spChg chg="add del mod">
          <ac:chgData name="Shrey Bechara" userId="9059411d-b244-4d27-ad8a-c685a7523656" providerId="ADAL" clId="{5E901A3A-DDB2-4D65-82CE-9125D367292C}" dt="2023-04-09T07:34:45.016" v="11814" actId="478"/>
          <ac:spMkLst>
            <pc:docMk/>
            <pc:sldMk cId="415227717" sldId="290"/>
            <ac:spMk id="5" creationId="{6D646E12-A3F3-43BD-358E-448D65435570}"/>
          </ac:spMkLst>
        </pc:spChg>
        <pc:spChg chg="add mod">
          <ac:chgData name="Shrey Bechara" userId="9059411d-b244-4d27-ad8a-c685a7523656" providerId="ADAL" clId="{5E901A3A-DDB2-4D65-82CE-9125D367292C}" dt="2023-04-09T07:38:41.529" v="11835" actId="20577"/>
          <ac:spMkLst>
            <pc:docMk/>
            <pc:sldMk cId="415227717" sldId="290"/>
            <ac:spMk id="8" creationId="{A0799CCE-5371-35B0-F2AD-D7ED511696AA}"/>
          </ac:spMkLst>
        </pc:spChg>
        <pc:picChg chg="add mod">
          <ac:chgData name="Shrey Bechara" userId="9059411d-b244-4d27-ad8a-c685a7523656" providerId="ADAL" clId="{5E901A3A-DDB2-4D65-82CE-9125D367292C}" dt="2023-04-09T07:38:19.162" v="11834" actId="1076"/>
          <ac:picMkLst>
            <pc:docMk/>
            <pc:sldMk cId="415227717" sldId="290"/>
            <ac:picMk id="7" creationId="{6ADC4353-536C-885C-4C44-49A4E890A318}"/>
          </ac:picMkLst>
        </pc:picChg>
      </pc:sldChg>
      <pc:sldChg chg="modSp new mod">
        <pc:chgData name="Shrey Bechara" userId="9059411d-b244-4d27-ad8a-c685a7523656" providerId="ADAL" clId="{5E901A3A-DDB2-4D65-82CE-9125D367292C}" dt="2023-04-11T07:01:01.374" v="12552" actId="12"/>
        <pc:sldMkLst>
          <pc:docMk/>
          <pc:sldMk cId="665555617" sldId="291"/>
        </pc:sldMkLst>
        <pc:spChg chg="mod">
          <ac:chgData name="Shrey Bechara" userId="9059411d-b244-4d27-ad8a-c685a7523656" providerId="ADAL" clId="{5E901A3A-DDB2-4D65-82CE-9125D367292C}" dt="2023-04-11T06:58:49.453" v="12514" actId="113"/>
          <ac:spMkLst>
            <pc:docMk/>
            <pc:sldMk cId="665555617" sldId="291"/>
            <ac:spMk id="2" creationId="{91A34EC5-A80C-9E91-380E-F7D02E9596E6}"/>
          </ac:spMkLst>
        </pc:spChg>
        <pc:spChg chg="mod">
          <ac:chgData name="Shrey Bechara" userId="9059411d-b244-4d27-ad8a-c685a7523656" providerId="ADAL" clId="{5E901A3A-DDB2-4D65-82CE-9125D367292C}" dt="2023-04-11T07:01:01.374" v="12552" actId="12"/>
          <ac:spMkLst>
            <pc:docMk/>
            <pc:sldMk cId="665555617" sldId="291"/>
            <ac:spMk id="3" creationId="{8A0D111F-0027-B8CC-71A4-214CDADC460B}"/>
          </ac:spMkLst>
        </pc:spChg>
      </pc:sldChg>
      <pc:sldChg chg="modSp new mod ord">
        <pc:chgData name="Shrey Bechara" userId="9059411d-b244-4d27-ad8a-c685a7523656" providerId="ADAL" clId="{5E901A3A-DDB2-4D65-82CE-9125D367292C}" dt="2023-04-11T07:19:21.335" v="12871" actId="20577"/>
        <pc:sldMkLst>
          <pc:docMk/>
          <pc:sldMk cId="1018199708" sldId="292"/>
        </pc:sldMkLst>
        <pc:spChg chg="mod">
          <ac:chgData name="Shrey Bechara" userId="9059411d-b244-4d27-ad8a-c685a7523656" providerId="ADAL" clId="{5E901A3A-DDB2-4D65-82CE-9125D367292C}" dt="2023-04-11T07:03:44.130" v="12638" actId="20577"/>
          <ac:spMkLst>
            <pc:docMk/>
            <pc:sldMk cId="1018199708" sldId="292"/>
            <ac:spMk id="2" creationId="{A0D6B042-5097-6F21-3194-F9DD007E5EF2}"/>
          </ac:spMkLst>
        </pc:spChg>
        <pc:spChg chg="mod">
          <ac:chgData name="Shrey Bechara" userId="9059411d-b244-4d27-ad8a-c685a7523656" providerId="ADAL" clId="{5E901A3A-DDB2-4D65-82CE-9125D367292C}" dt="2023-04-11T07:19:21.335" v="12871" actId="20577"/>
          <ac:spMkLst>
            <pc:docMk/>
            <pc:sldMk cId="1018199708" sldId="292"/>
            <ac:spMk id="3" creationId="{1A0E8643-B429-D309-C6D4-9F4948008B33}"/>
          </ac:spMkLst>
        </pc:spChg>
      </pc:sldChg>
    </pc:docChg>
  </pc:docChgLst>
  <pc:docChgLst>
    <pc:chgData name="Shrey Bechara" userId="9059411d-b244-4d27-ad8a-c685a7523656" providerId="ADAL" clId="{0450FB67-1153-42CA-839F-BAAC58640C52}"/>
    <pc:docChg chg="modSld sldOrd">
      <pc:chgData name="Shrey Bechara" userId="9059411d-b244-4d27-ad8a-c685a7523656" providerId="ADAL" clId="{0450FB67-1153-42CA-839F-BAAC58640C52}" dt="2023-06-05T06:06:34.509" v="1"/>
      <pc:docMkLst>
        <pc:docMk/>
      </pc:docMkLst>
      <pc:sldChg chg="ord">
        <pc:chgData name="Shrey Bechara" userId="9059411d-b244-4d27-ad8a-c685a7523656" providerId="ADAL" clId="{0450FB67-1153-42CA-839F-BAAC58640C52}" dt="2023-06-05T06:06:34.509" v="1"/>
        <pc:sldMkLst>
          <pc:docMk/>
          <pc:sldMk cId="1780461939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5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7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1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90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485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5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9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7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6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4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3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3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8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7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B033-1102-448D-AE9C-09FAF647E837}" type="datetimeFigureOut">
              <a:rPr lang="en-US" smtClean="0"/>
              <a:t>6/5/2023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8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5B033-1102-448D-AE9C-09FAF647E83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1AC850-32C0-4432-82B8-41EE6277B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6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-scm.com/docs/git-lo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2D6D-3786-4299-3A3E-1CDE3B416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04534"/>
            <a:ext cx="12192000" cy="1646302"/>
          </a:xfrm>
        </p:spPr>
        <p:txBody>
          <a:bodyPr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5ADD0-2B07-DCC5-5720-BB03A3677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50833"/>
            <a:ext cx="12191999" cy="10968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Shrey P. Bechara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GID:-158312</a:t>
            </a:r>
          </a:p>
        </p:txBody>
      </p:sp>
    </p:spTree>
    <p:extLst>
      <p:ext uri="{BB962C8B-B14F-4D97-AF65-F5344CB8AC3E}">
        <p14:creationId xmlns:p14="http://schemas.microsoft.com/office/powerpoint/2010/main" val="31075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9F84-E9FA-C06E-168B-5CF01F09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  <a:cs typeface="Times New Roman" panose="02020603050405020304" pitchFamily="18" charset="0"/>
              </a:rPr>
              <a:t>History of 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D14C-E384-4A17-079A-BA8358548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Local Version Control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Centralized Version Control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Distributed Version Control System(like git).</a:t>
            </a:r>
          </a:p>
        </p:txBody>
      </p:sp>
    </p:spTree>
    <p:extLst>
      <p:ext uri="{BB962C8B-B14F-4D97-AF65-F5344CB8AC3E}">
        <p14:creationId xmlns:p14="http://schemas.microsoft.com/office/powerpoint/2010/main" val="178046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7248-75E1-7355-8D17-55BAB053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status lifecycle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BBBD1-9614-CD8F-DEE4-1BEE707BD0E6}"/>
              </a:ext>
            </a:extLst>
          </p:cNvPr>
          <p:cNvSpPr/>
          <p:nvPr/>
        </p:nvSpPr>
        <p:spPr>
          <a:xfrm>
            <a:off x="126114" y="1543049"/>
            <a:ext cx="2324100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ADC29-0A79-AA34-4643-657F2AF8FECB}"/>
              </a:ext>
            </a:extLst>
          </p:cNvPr>
          <p:cNvSpPr/>
          <p:nvPr/>
        </p:nvSpPr>
        <p:spPr>
          <a:xfrm>
            <a:off x="2971800" y="1543049"/>
            <a:ext cx="2324100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9CED3-2464-B450-6821-920419288621}"/>
              </a:ext>
            </a:extLst>
          </p:cNvPr>
          <p:cNvSpPr/>
          <p:nvPr/>
        </p:nvSpPr>
        <p:spPr>
          <a:xfrm>
            <a:off x="5817486" y="1543049"/>
            <a:ext cx="2324100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C0CA2-F352-1163-3A74-1B20500D0260}"/>
              </a:ext>
            </a:extLst>
          </p:cNvPr>
          <p:cNvSpPr/>
          <p:nvPr/>
        </p:nvSpPr>
        <p:spPr>
          <a:xfrm>
            <a:off x="8663172" y="1543049"/>
            <a:ext cx="2324100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6EECC0-20B2-CD74-C2C1-3F09223F9CC6}"/>
              </a:ext>
            </a:extLst>
          </p:cNvPr>
          <p:cNvCxnSpPr>
            <a:stCxn id="5" idx="2"/>
          </p:cNvCxnSpPr>
          <p:nvPr/>
        </p:nvCxnSpPr>
        <p:spPr>
          <a:xfrm>
            <a:off x="1288164" y="2619374"/>
            <a:ext cx="0" cy="423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835250-FC61-5D65-3D39-2880B3CBAFB6}"/>
              </a:ext>
            </a:extLst>
          </p:cNvPr>
          <p:cNvCxnSpPr>
            <a:stCxn id="6" idx="2"/>
          </p:cNvCxnSpPr>
          <p:nvPr/>
        </p:nvCxnSpPr>
        <p:spPr>
          <a:xfrm>
            <a:off x="4133850" y="2619374"/>
            <a:ext cx="0" cy="423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195B8A-BEEA-759A-CC20-CC7A54496704}"/>
              </a:ext>
            </a:extLst>
          </p:cNvPr>
          <p:cNvCxnSpPr>
            <a:stCxn id="7" idx="2"/>
          </p:cNvCxnSpPr>
          <p:nvPr/>
        </p:nvCxnSpPr>
        <p:spPr>
          <a:xfrm>
            <a:off x="6979536" y="2619374"/>
            <a:ext cx="78489" cy="423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8FC43C-F92D-B9D9-174D-399126C64973}"/>
              </a:ext>
            </a:extLst>
          </p:cNvPr>
          <p:cNvCxnSpPr>
            <a:stCxn id="8" idx="2"/>
          </p:cNvCxnSpPr>
          <p:nvPr/>
        </p:nvCxnSpPr>
        <p:spPr>
          <a:xfrm>
            <a:off x="9825222" y="2619374"/>
            <a:ext cx="71253" cy="4171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8F6F2A-4618-6CE2-CD6F-C508C9D78A56}"/>
              </a:ext>
            </a:extLst>
          </p:cNvPr>
          <p:cNvCxnSpPr/>
          <p:nvPr/>
        </p:nvCxnSpPr>
        <p:spPr>
          <a:xfrm>
            <a:off x="1288164" y="3257550"/>
            <a:ext cx="2845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5E5813-6E46-E79D-E4A3-50810DAF2508}"/>
              </a:ext>
            </a:extLst>
          </p:cNvPr>
          <p:cNvCxnSpPr/>
          <p:nvPr/>
        </p:nvCxnSpPr>
        <p:spPr>
          <a:xfrm>
            <a:off x="4133850" y="4105275"/>
            <a:ext cx="288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1DAE49-E9B2-86E1-061A-913DAF806EA2}"/>
              </a:ext>
            </a:extLst>
          </p:cNvPr>
          <p:cNvCxnSpPr/>
          <p:nvPr/>
        </p:nvCxnSpPr>
        <p:spPr>
          <a:xfrm>
            <a:off x="7018780" y="4738687"/>
            <a:ext cx="284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AE9E5A-DE67-AE9A-BE16-FD0B45763F2E}"/>
              </a:ext>
            </a:extLst>
          </p:cNvPr>
          <p:cNvCxnSpPr/>
          <p:nvPr/>
        </p:nvCxnSpPr>
        <p:spPr>
          <a:xfrm flipH="1">
            <a:off x="1288164" y="5229225"/>
            <a:ext cx="2845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2E3A4E-87C4-FBB8-E4A1-2125734CC8F2}"/>
              </a:ext>
            </a:extLst>
          </p:cNvPr>
          <p:cNvSpPr txBox="1"/>
          <p:nvPr/>
        </p:nvSpPr>
        <p:spPr>
          <a:xfrm>
            <a:off x="1552575" y="2847975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823897-49E5-6F5C-3EBE-475D575CB606}"/>
              </a:ext>
            </a:extLst>
          </p:cNvPr>
          <p:cNvSpPr txBox="1"/>
          <p:nvPr/>
        </p:nvSpPr>
        <p:spPr>
          <a:xfrm>
            <a:off x="4772025" y="3738324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a 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7E3F55-1CDB-150F-E826-7221FC672E35}"/>
              </a:ext>
            </a:extLst>
          </p:cNvPr>
          <p:cNvSpPr txBox="1"/>
          <p:nvPr/>
        </p:nvSpPr>
        <p:spPr>
          <a:xfrm>
            <a:off x="1796610" y="4847629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a file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86378-2F87-ED6E-EE0C-19F5EABF71E8}"/>
              </a:ext>
            </a:extLst>
          </p:cNvPr>
          <p:cNvSpPr txBox="1"/>
          <p:nvPr/>
        </p:nvSpPr>
        <p:spPr>
          <a:xfrm>
            <a:off x="7781925" y="4336017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a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8C5E3B-9A73-05CA-9E58-0027AFF6A1E5}"/>
              </a:ext>
            </a:extLst>
          </p:cNvPr>
          <p:cNvSpPr txBox="1"/>
          <p:nvPr/>
        </p:nvSpPr>
        <p:spPr>
          <a:xfrm>
            <a:off x="4772025" y="5698095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CF5914-8439-099A-3432-E5ACAAEA870E}"/>
              </a:ext>
            </a:extLst>
          </p:cNvPr>
          <p:cNvCxnSpPr/>
          <p:nvPr/>
        </p:nvCxnSpPr>
        <p:spPr>
          <a:xfrm flipH="1">
            <a:off x="4133850" y="6076950"/>
            <a:ext cx="576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73DFF3D-2C39-FDE4-80AF-0C757CFE377A}"/>
              </a:ext>
            </a:extLst>
          </p:cNvPr>
          <p:cNvSpPr txBox="1"/>
          <p:nvPr/>
        </p:nvSpPr>
        <p:spPr>
          <a:xfrm>
            <a:off x="571503" y="1896545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Untracked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FEDF04-7301-AE36-4164-401AFF714418}"/>
              </a:ext>
            </a:extLst>
          </p:cNvPr>
          <p:cNvSpPr txBox="1"/>
          <p:nvPr/>
        </p:nvSpPr>
        <p:spPr>
          <a:xfrm>
            <a:off x="3445758" y="1883091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unmodified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2DD711-5905-EF0E-AD08-95797B29DAF0}"/>
              </a:ext>
            </a:extLst>
          </p:cNvPr>
          <p:cNvSpPr txBox="1"/>
          <p:nvPr/>
        </p:nvSpPr>
        <p:spPr>
          <a:xfrm>
            <a:off x="6371350" y="1893253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E41398-B526-D7BC-7C4E-6BCBC094909C}"/>
              </a:ext>
            </a:extLst>
          </p:cNvPr>
          <p:cNvSpPr txBox="1"/>
          <p:nvPr/>
        </p:nvSpPr>
        <p:spPr>
          <a:xfrm>
            <a:off x="9260958" y="1893253"/>
            <a:ext cx="240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staged</a:t>
            </a:r>
          </a:p>
        </p:txBody>
      </p:sp>
    </p:spTree>
    <p:extLst>
      <p:ext uri="{BB962C8B-B14F-4D97-AF65-F5344CB8AC3E}">
        <p14:creationId xmlns:p14="http://schemas.microsoft.com/office/powerpoint/2010/main" val="287113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82BB-76F6-864C-6475-A92E0EDD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ignore unwanted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0FD68-6632-1980-6917-238D37F9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For single file:-</a:t>
            </a:r>
            <a:r>
              <a:rPr lang="en-US" sz="2000" dirty="0">
                <a:solidFill>
                  <a:schemeClr val="tx1"/>
                </a:solidFill>
              </a:rPr>
              <a:t> By making 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gitignore</a:t>
            </a:r>
            <a:r>
              <a:rPr lang="en-US" sz="2000" b="1" dirty="0">
                <a:solidFill>
                  <a:schemeClr val="tx1"/>
                </a:solidFill>
              </a:rPr>
              <a:t> file(hidden in </a:t>
            </a:r>
            <a:r>
              <a:rPr lang="en-US" sz="2000" b="1" dirty="0" err="1">
                <a:solidFill>
                  <a:schemeClr val="tx1"/>
                </a:solidFill>
              </a:rPr>
              <a:t>linux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and add </a:t>
            </a:r>
            <a:r>
              <a:rPr lang="en-US" sz="2000" dirty="0" err="1">
                <a:solidFill>
                  <a:schemeClr val="tx1"/>
                </a:solidFill>
              </a:rPr>
              <a:t>filename.extension</a:t>
            </a:r>
            <a:r>
              <a:rPr lang="en-US" sz="2000" dirty="0">
                <a:solidFill>
                  <a:schemeClr val="tx1"/>
                </a:solidFill>
              </a:rPr>
              <a:t> in it.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For multiple file:- </a:t>
            </a:r>
            <a:r>
              <a:rPr lang="en-US" sz="2000" dirty="0">
                <a:solidFill>
                  <a:schemeClr val="tx1"/>
                </a:solidFill>
              </a:rPr>
              <a:t>If we want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to ignore multiple file having same extension then in 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gitignore</a:t>
            </a:r>
            <a:r>
              <a:rPr lang="en-US" sz="2000" b="1" dirty="0">
                <a:solidFill>
                  <a:schemeClr val="tx1"/>
                </a:solidFill>
              </a:rPr>
              <a:t> file</a:t>
            </a:r>
            <a:r>
              <a:rPr lang="en-US" sz="2000" dirty="0">
                <a:solidFill>
                  <a:schemeClr val="tx1"/>
                </a:solidFill>
              </a:rPr>
              <a:t> we have to add </a:t>
            </a:r>
            <a:r>
              <a:rPr lang="en-US" sz="2000" b="1" dirty="0">
                <a:solidFill>
                  <a:schemeClr val="tx1"/>
                </a:solidFill>
              </a:rPr>
              <a:t>*.file extension</a:t>
            </a:r>
            <a:r>
              <a:rPr lang="en-US" sz="2000" dirty="0">
                <a:solidFill>
                  <a:schemeClr val="tx1"/>
                </a:solidFill>
              </a:rPr>
              <a:t>(for </a:t>
            </a:r>
            <a:r>
              <a:rPr lang="en-US" sz="2000" dirty="0" err="1">
                <a:solidFill>
                  <a:schemeClr val="tx1"/>
                </a:solidFill>
              </a:rPr>
              <a:t>eg</a:t>
            </a:r>
            <a:r>
              <a:rPr lang="en-US" sz="2000" dirty="0">
                <a:solidFill>
                  <a:schemeClr val="tx1"/>
                </a:solidFill>
              </a:rPr>
              <a:t> *.c)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For entire folder:- </a:t>
            </a:r>
            <a:r>
              <a:rPr lang="en-US" sz="2000" dirty="0">
                <a:solidFill>
                  <a:schemeClr val="tx1"/>
                </a:solidFill>
              </a:rPr>
              <a:t>if we want to ignore an entire folder then by add </a:t>
            </a:r>
            <a:r>
              <a:rPr lang="en-US" sz="2000" b="1" dirty="0">
                <a:solidFill>
                  <a:schemeClr val="tx1"/>
                </a:solidFill>
              </a:rPr>
              <a:t>folder name with /</a:t>
            </a:r>
            <a:r>
              <a:rPr lang="en-US" sz="2000" dirty="0">
                <a:solidFill>
                  <a:schemeClr val="tx1"/>
                </a:solidFill>
              </a:rPr>
              <a:t> in 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gitignore</a:t>
            </a:r>
            <a:r>
              <a:rPr lang="en-US" sz="2000" b="1" dirty="0">
                <a:solidFill>
                  <a:schemeClr val="tx1"/>
                </a:solidFill>
              </a:rPr>
              <a:t> file</a:t>
            </a:r>
            <a:r>
              <a:rPr lang="en-US" sz="2000" dirty="0">
                <a:solidFill>
                  <a:schemeClr val="tx1"/>
                </a:solidFill>
              </a:rPr>
              <a:t> we can do that(for </a:t>
            </a:r>
            <a:r>
              <a:rPr lang="en-US" sz="2000" dirty="0" err="1">
                <a:solidFill>
                  <a:schemeClr val="tx1"/>
                </a:solidFill>
              </a:rPr>
              <a:t>eg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foldername</a:t>
            </a:r>
            <a:r>
              <a:rPr lang="en-US" sz="2000" dirty="0">
                <a:solidFill>
                  <a:schemeClr val="tx1"/>
                </a:solidFill>
              </a:rPr>
              <a:t>/)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we are having two folders with same name but want to ignore the </a:t>
            </a:r>
            <a:r>
              <a:rPr lang="en-US" sz="2000" b="1" dirty="0">
                <a:solidFill>
                  <a:schemeClr val="tx1"/>
                </a:solidFill>
              </a:rPr>
              <a:t>outer folder</a:t>
            </a:r>
            <a:r>
              <a:rPr lang="en-US" sz="2000" dirty="0">
                <a:solidFill>
                  <a:schemeClr val="tx1"/>
                </a:solidFill>
              </a:rPr>
              <a:t> only then we have to add 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foldername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dirty="0">
                <a:solidFill>
                  <a:schemeClr val="tx1"/>
                </a:solidFill>
              </a:rPr>
              <a:t> to 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gitignore</a:t>
            </a:r>
            <a:r>
              <a:rPr lang="en-US" sz="2000" b="1" dirty="0">
                <a:solidFill>
                  <a:schemeClr val="tx1"/>
                </a:solidFill>
              </a:rPr>
              <a:t> file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we are having two folders with same name but want to ignore the </a:t>
            </a:r>
            <a:r>
              <a:rPr lang="en-US" sz="2000" b="1" dirty="0">
                <a:solidFill>
                  <a:schemeClr val="tx1"/>
                </a:solidFill>
              </a:rPr>
              <a:t>inside folder</a:t>
            </a:r>
            <a:r>
              <a:rPr lang="en-US" sz="2000" dirty="0">
                <a:solidFill>
                  <a:schemeClr val="tx1"/>
                </a:solidFill>
              </a:rPr>
              <a:t> only then we have to add </a:t>
            </a:r>
            <a:r>
              <a:rPr lang="en-US" sz="2000" b="1" dirty="0" err="1">
                <a:solidFill>
                  <a:schemeClr val="tx1"/>
                </a:solidFill>
              </a:rPr>
              <a:t>foldername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foldername</a:t>
            </a:r>
            <a:r>
              <a:rPr lang="en-US" sz="2000" dirty="0">
                <a:solidFill>
                  <a:schemeClr val="tx1"/>
                </a:solidFill>
              </a:rPr>
              <a:t> to 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gitignore</a:t>
            </a:r>
            <a:r>
              <a:rPr lang="en-US" sz="2000" b="1" dirty="0">
                <a:solidFill>
                  <a:schemeClr val="tx1"/>
                </a:solidFill>
              </a:rPr>
              <a:t> file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24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48AC-2AAD-3E1A-DC54-C0AB8948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FE9F-A0B3-6AD0-94D3-E63F2B67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to compare working directory with staging area? </a:t>
            </a:r>
            <a:r>
              <a:rPr lang="en-US" sz="2000" b="1" dirty="0">
                <a:solidFill>
                  <a:schemeClr val="tx1"/>
                </a:solidFill>
              </a:rPr>
              <a:t>git diff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compare difference b/w previous commit and current staging area?   </a:t>
            </a:r>
            <a:r>
              <a:rPr lang="en-US" sz="2000" b="1" dirty="0">
                <a:solidFill>
                  <a:schemeClr val="tx1"/>
                </a:solidFill>
              </a:rPr>
              <a:t>git diff --staged 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skip staging area and directly do commit? </a:t>
            </a:r>
            <a:r>
              <a:rPr lang="en-US" sz="2000" b="1" dirty="0">
                <a:solidFill>
                  <a:schemeClr val="tx1"/>
                </a:solidFill>
              </a:rPr>
              <a:t>git commit –a –m “Commit msg”</a:t>
            </a:r>
            <a:r>
              <a:rPr lang="en-US" sz="2000" dirty="0">
                <a:solidFill>
                  <a:schemeClr val="tx1"/>
                </a:solidFill>
              </a:rPr>
              <a:t>(this command is valid for </a:t>
            </a:r>
            <a:r>
              <a:rPr lang="en-US" sz="2000" b="1" dirty="0">
                <a:solidFill>
                  <a:schemeClr val="tx1"/>
                </a:solidFill>
              </a:rPr>
              <a:t>tracked file only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delete a file using git command? </a:t>
            </a:r>
            <a:r>
              <a:rPr lang="en-US" sz="2000" b="1" dirty="0">
                <a:solidFill>
                  <a:schemeClr val="tx1"/>
                </a:solidFill>
              </a:rPr>
              <a:t>git rm </a:t>
            </a:r>
            <a:r>
              <a:rPr lang="en-US" sz="2000" b="1" dirty="0" err="1">
                <a:solidFill>
                  <a:schemeClr val="tx1"/>
                </a:solidFill>
              </a:rPr>
              <a:t>filename.extension</a:t>
            </a:r>
            <a:r>
              <a:rPr lang="en-US" sz="2000" dirty="0">
                <a:solidFill>
                  <a:schemeClr val="tx1"/>
                </a:solidFill>
              </a:rPr>
              <a:t> (it also add changes to staging area)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rename a file using git command? </a:t>
            </a:r>
            <a:r>
              <a:rPr lang="en-US" sz="2000" b="1" dirty="0">
                <a:solidFill>
                  <a:schemeClr val="tx1"/>
                </a:solidFill>
              </a:rPr>
              <a:t>git mv </a:t>
            </a:r>
            <a:r>
              <a:rPr lang="en-US" sz="2000" b="1" dirty="0" err="1">
                <a:solidFill>
                  <a:schemeClr val="tx1"/>
                </a:solidFill>
              </a:rPr>
              <a:t>existing_filename.extension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new_filename.extension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we want to ignore existing tracking file? We can to do this using                </a:t>
            </a:r>
            <a:r>
              <a:rPr lang="en-US" sz="2000" b="1" dirty="0">
                <a:solidFill>
                  <a:schemeClr val="tx1"/>
                </a:solidFill>
              </a:rPr>
              <a:t>git rm –cached </a:t>
            </a:r>
            <a:r>
              <a:rPr lang="en-US" sz="2000" b="1" dirty="0" err="1">
                <a:solidFill>
                  <a:schemeClr val="tx1"/>
                </a:solidFill>
              </a:rPr>
              <a:t>filename.extension</a:t>
            </a:r>
            <a:r>
              <a:rPr lang="en-US" sz="2000" dirty="0">
                <a:solidFill>
                  <a:schemeClr val="tx1"/>
                </a:solidFill>
              </a:rPr>
              <a:t> (it also add changes to staging area).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view previous commit with diff? </a:t>
            </a:r>
            <a:r>
              <a:rPr lang="en-US" sz="2000" b="1" dirty="0">
                <a:solidFill>
                  <a:schemeClr val="tx1"/>
                </a:solidFill>
              </a:rPr>
              <a:t>git log –p OR git log –p –num(1,2 </a:t>
            </a:r>
            <a:r>
              <a:rPr lang="en-US" sz="2000" b="1" dirty="0" err="1">
                <a:solidFill>
                  <a:schemeClr val="tx1"/>
                </a:solidFill>
              </a:rPr>
              <a:t>etc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[it will list number of commit user want to see with diff](-p==--patch)</a:t>
            </a:r>
          </a:p>
        </p:txBody>
      </p:sp>
    </p:spTree>
    <p:extLst>
      <p:ext uri="{BB962C8B-B14F-4D97-AF65-F5344CB8AC3E}">
        <p14:creationId xmlns:p14="http://schemas.microsoft.com/office/powerpoint/2010/main" val="227201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2CCB-8230-93AB-4B33-E579DA52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1C84-5B17-C94E-04D8-ED11F96AE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952566" cy="3880773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to see a commit with diff in a </a:t>
            </a:r>
            <a:r>
              <a:rPr lang="en-US" sz="2000" b="1" dirty="0">
                <a:solidFill>
                  <a:schemeClr val="tx1"/>
                </a:solidFill>
              </a:rPr>
              <a:t>SUMMARY</a:t>
            </a:r>
            <a:r>
              <a:rPr lang="en-US" sz="2000" dirty="0">
                <a:solidFill>
                  <a:schemeClr val="tx1"/>
                </a:solidFill>
              </a:rPr>
              <a:t> form? </a:t>
            </a:r>
            <a:r>
              <a:rPr lang="en-US" sz="2000" b="1" dirty="0">
                <a:solidFill>
                  <a:schemeClr val="tx1"/>
                </a:solidFill>
              </a:rPr>
              <a:t>git log –-stat (--stat==--</a:t>
            </a:r>
            <a:r>
              <a:rPr lang="en-US" sz="2000" b="1" dirty="0" err="1">
                <a:solidFill>
                  <a:schemeClr val="tx1"/>
                </a:solidFill>
              </a:rPr>
              <a:t>shortstat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see all commit at a time in minimalistic form? </a:t>
            </a:r>
            <a:r>
              <a:rPr lang="en-US" sz="2000" b="1" dirty="0">
                <a:solidFill>
                  <a:schemeClr val="tx1"/>
                </a:solidFill>
              </a:rPr>
              <a:t>git log --pretty = </a:t>
            </a:r>
            <a:r>
              <a:rPr lang="en-US" sz="2000" b="1" dirty="0" err="1">
                <a:solidFill>
                  <a:schemeClr val="tx1"/>
                </a:solidFill>
              </a:rPr>
              <a:t>oneline</a:t>
            </a:r>
            <a:r>
              <a:rPr lang="en-US" sz="2000" b="1" dirty="0">
                <a:solidFill>
                  <a:schemeClr val="tx1"/>
                </a:solidFill>
              </a:rPr>
              <a:t> or short or full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add filters in a commit? </a:t>
            </a:r>
            <a:r>
              <a:rPr lang="en-US" sz="2000" b="1" dirty="0">
                <a:solidFill>
                  <a:schemeClr val="tx1"/>
                </a:solidFill>
              </a:rPr>
              <a:t>git log --since = 2.days or weeks or months or year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view commit in any specific format form? </a:t>
            </a:r>
            <a:r>
              <a:rPr lang="en-US" sz="2000" b="1" dirty="0">
                <a:solidFill>
                  <a:schemeClr val="tx1"/>
                </a:solidFill>
              </a:rPr>
              <a:t>git log –pretty=format :”%h--%an” (here %h=commit checksum and %an=author name)</a:t>
            </a:r>
            <a:r>
              <a:rPr lang="en-US" sz="2000" dirty="0">
                <a:solidFill>
                  <a:schemeClr val="tx1"/>
                </a:solidFill>
              </a:rPr>
              <a:t> [website:-</a:t>
            </a:r>
            <a:r>
              <a:rPr lang="en-US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Git - git-log Documentation (git-scm.com)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pretty formats]</a:t>
            </a:r>
          </a:p>
          <a:p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How to change the status from staged to modified? 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git reset &lt;</a:t>
            </a:r>
            <a:r>
              <a:rPr lang="en-US" sz="2000" b="1" dirty="0" err="1">
                <a:solidFill>
                  <a:schemeClr val="tx1"/>
                </a:solidFill>
                <a:sym typeface="Wingdings" panose="05000000000000000000" pitchFamily="2" charset="2"/>
              </a:rPr>
              <a:t>filename_extension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&gt;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(for single file)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AND 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git reset *.extension (for all files having same extension)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9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FFA4-CE29-6897-A6D5-CDFC952A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884E-9C6E-56E1-2DCE-DC38BD94C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to </a:t>
            </a:r>
            <a:r>
              <a:rPr lang="en-US" sz="2000" b="1" dirty="0">
                <a:solidFill>
                  <a:schemeClr val="tx1"/>
                </a:solidFill>
              </a:rPr>
              <a:t>UNDO</a:t>
            </a:r>
            <a:r>
              <a:rPr lang="en-US" sz="2000" dirty="0">
                <a:solidFill>
                  <a:schemeClr val="tx1"/>
                </a:solidFill>
              </a:rPr>
              <a:t> the changes done in files(i.e. to restore imp. info changed by mistake)? </a:t>
            </a:r>
            <a:r>
              <a:rPr lang="en-US" sz="2000" b="1" dirty="0">
                <a:solidFill>
                  <a:schemeClr val="tx1"/>
                </a:solidFill>
              </a:rPr>
              <a:t>git checkout </a:t>
            </a:r>
            <a:r>
              <a:rPr lang="en-US" sz="2000" b="1" dirty="0" err="1">
                <a:solidFill>
                  <a:schemeClr val="tx1"/>
                </a:solidFill>
              </a:rPr>
              <a:t>filename.extension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How to </a:t>
            </a:r>
            <a:r>
              <a:rPr lang="en-US" sz="2000" b="1" dirty="0">
                <a:solidFill>
                  <a:schemeClr val="tx1"/>
                </a:solidFill>
              </a:rPr>
              <a:t>UNDO </a:t>
            </a:r>
            <a:r>
              <a:rPr lang="en-US" sz="2000" dirty="0">
                <a:solidFill>
                  <a:schemeClr val="tx1"/>
                </a:solidFill>
              </a:rPr>
              <a:t>all the changes done in working directory i.e. matching current working directory with the previous commit? </a:t>
            </a:r>
            <a:r>
              <a:rPr lang="en-US" sz="2000" b="1" dirty="0">
                <a:solidFill>
                  <a:schemeClr val="tx1"/>
                </a:solidFill>
              </a:rPr>
              <a:t>git checkout .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give alias to a big command?                                                                      for single word:</a:t>
            </a:r>
            <a:r>
              <a:rPr lang="en-US" sz="2000" b="1" dirty="0">
                <a:solidFill>
                  <a:schemeClr val="tx1"/>
                </a:solidFill>
              </a:rPr>
              <a:t>  git config --global alias.(newname)  AND </a:t>
            </a:r>
            <a:r>
              <a:rPr lang="en-US" sz="2000" dirty="0">
                <a:solidFill>
                  <a:schemeClr val="tx1"/>
                </a:solidFill>
              </a:rPr>
              <a:t>for multiple word: </a:t>
            </a:r>
            <a:r>
              <a:rPr lang="en-US" sz="2000" b="1" dirty="0">
                <a:solidFill>
                  <a:schemeClr val="tx1"/>
                </a:solidFill>
              </a:rPr>
              <a:t>git config --global alias.(newname) ‘(</a:t>
            </a:r>
            <a:r>
              <a:rPr lang="en-US" sz="2000" b="1" dirty="0" err="1">
                <a:solidFill>
                  <a:schemeClr val="tx1"/>
                </a:solidFill>
              </a:rPr>
              <a:t>jiska</a:t>
            </a:r>
            <a:r>
              <a:rPr lang="en-US" sz="2000" b="1" dirty="0">
                <a:solidFill>
                  <a:schemeClr val="tx1"/>
                </a:solidFill>
              </a:rPr>
              <a:t> alias </a:t>
            </a:r>
            <a:r>
              <a:rPr lang="en-US" sz="2000" b="1" dirty="0" err="1">
                <a:solidFill>
                  <a:schemeClr val="tx1"/>
                </a:solidFill>
              </a:rPr>
              <a:t>krna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hein</a:t>
            </a:r>
            <a:r>
              <a:rPr lang="en-US" sz="2000" b="1" dirty="0">
                <a:solidFill>
                  <a:schemeClr val="tx1"/>
                </a:solidFill>
              </a:rPr>
              <a:t>)’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change a commit msg? </a:t>
            </a:r>
            <a:r>
              <a:rPr lang="en-US" sz="2000" b="1" dirty="0">
                <a:solidFill>
                  <a:schemeClr val="tx1"/>
                </a:solidFill>
              </a:rPr>
              <a:t>git commit –amend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change default text editor in git? </a:t>
            </a:r>
            <a:r>
              <a:rPr lang="en-US" sz="2000" b="1" dirty="0">
                <a:solidFill>
                  <a:schemeClr val="tx1"/>
                </a:solidFill>
              </a:rPr>
              <a:t>git config --global </a:t>
            </a:r>
            <a:r>
              <a:rPr lang="en-US" sz="2000" b="1" dirty="0" err="1">
                <a:solidFill>
                  <a:schemeClr val="tx1"/>
                </a:solidFill>
              </a:rPr>
              <a:t>core.editor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text_editor_name</a:t>
            </a:r>
            <a:r>
              <a:rPr lang="en-US" sz="2000" b="1" dirty="0">
                <a:solidFill>
                  <a:schemeClr val="tx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99010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9CD7-CE90-98CF-1570-1C904422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and switching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4F8E-F090-C8AE-BDC4-BAB7E252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to create a branch? </a:t>
            </a:r>
            <a:r>
              <a:rPr lang="en-US" sz="2000" b="1" dirty="0">
                <a:solidFill>
                  <a:schemeClr val="tx1"/>
                </a:solidFill>
              </a:rPr>
              <a:t>git checkout –b </a:t>
            </a:r>
            <a:r>
              <a:rPr lang="en-US" sz="2000" b="1" dirty="0" err="1">
                <a:solidFill>
                  <a:schemeClr val="tx1"/>
                </a:solidFill>
              </a:rPr>
              <a:t>new_branch_name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(it will create new branch and it will switched to a new branch)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switch branch? </a:t>
            </a:r>
            <a:r>
              <a:rPr lang="en-US" sz="2000" b="1" dirty="0">
                <a:solidFill>
                  <a:schemeClr val="tx1"/>
                </a:solidFill>
              </a:rPr>
              <a:t>git checkout </a:t>
            </a:r>
            <a:r>
              <a:rPr lang="en-US" sz="2000" b="1" dirty="0" err="1">
                <a:solidFill>
                  <a:schemeClr val="tx1"/>
                </a:solidFill>
              </a:rPr>
              <a:t>branch_name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see list of branch available in  repository? </a:t>
            </a:r>
            <a:r>
              <a:rPr lang="en-US" sz="2000" b="1" dirty="0">
                <a:solidFill>
                  <a:schemeClr val="tx1"/>
                </a:solidFill>
              </a:rPr>
              <a:t>git branch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show latest commit hash and commit message? </a:t>
            </a:r>
            <a:r>
              <a:rPr lang="en-US" sz="2000" b="1" dirty="0">
                <a:solidFill>
                  <a:schemeClr val="tx1"/>
                </a:solidFill>
              </a:rPr>
              <a:t>git branch </a:t>
            </a:r>
            <a:r>
              <a:rPr lang="en-US" sz="2000" b="1">
                <a:solidFill>
                  <a:schemeClr val="tx1"/>
                </a:solidFill>
              </a:rPr>
              <a:t>–v (-v == --verbose)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16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3404-1FC5-84FA-6EC1-2062B3CE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Merge &amp; Git Rebase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848A4-622C-6EEA-D2D9-9241DC87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Merge and Rebase</a:t>
            </a:r>
            <a:r>
              <a:rPr lang="en-US" sz="2000" dirty="0">
                <a:solidFill>
                  <a:schemeClr val="tx1"/>
                </a:solidFill>
              </a:rPr>
              <a:t> both are used to integrate the changes from one branch to another branch in a </a:t>
            </a:r>
            <a:r>
              <a:rPr lang="en-US" sz="2000" b="1" dirty="0">
                <a:solidFill>
                  <a:schemeClr val="tx1"/>
                </a:solidFill>
              </a:rPr>
              <a:t>different way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Git Merge:-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How to merge branch with master branch? </a:t>
            </a:r>
            <a:r>
              <a:rPr lang="en-US" sz="2000" b="1" dirty="0">
                <a:solidFill>
                  <a:schemeClr val="tx1"/>
                </a:solidFill>
              </a:rPr>
              <a:t>git merge master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What is Merge Conflict?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A merge conflict is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 an event that occurs when Git is unable to automatically resolve differences in code between two commits.</a:t>
            </a:r>
          </a:p>
          <a:p>
            <a:pPr algn="just"/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Advantage: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-apple-system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-apple-system"/>
              </a:rPr>
              <a:t>t maintains separate history of master branch and other branch.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i="0" dirty="0">
                <a:solidFill>
                  <a:schemeClr val="tx1"/>
                </a:solidFill>
                <a:effectLst/>
                <a:latin typeface="-apple-system"/>
              </a:rPr>
              <a:t>Ide</a:t>
            </a:r>
            <a:r>
              <a:rPr lang="en-US" sz="2000" dirty="0">
                <a:solidFill>
                  <a:schemeClr val="tx1"/>
                </a:solidFill>
                <a:latin typeface="-apple-system"/>
              </a:rPr>
              <a:t>al for use in collaborative work.</a:t>
            </a:r>
            <a:endParaRPr lang="en-US" sz="200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7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35729A3-DF07-0176-7CD2-EF1AE332CE94}"/>
              </a:ext>
            </a:extLst>
          </p:cNvPr>
          <p:cNvSpPr/>
          <p:nvPr/>
        </p:nvSpPr>
        <p:spPr>
          <a:xfrm>
            <a:off x="2057400" y="923925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5D1A28-FD09-760D-9BB3-B7E2F6ECDFFC}"/>
              </a:ext>
            </a:extLst>
          </p:cNvPr>
          <p:cNvSpPr/>
          <p:nvPr/>
        </p:nvSpPr>
        <p:spPr>
          <a:xfrm>
            <a:off x="4133850" y="1638300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026AD3-98B6-398F-A355-10157D565FB7}"/>
              </a:ext>
            </a:extLst>
          </p:cNvPr>
          <p:cNvSpPr/>
          <p:nvPr/>
        </p:nvSpPr>
        <p:spPr>
          <a:xfrm>
            <a:off x="4133850" y="3071812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67AEC-FAB7-0F0C-66D8-49E7A17700A9}"/>
              </a:ext>
            </a:extLst>
          </p:cNvPr>
          <p:cNvSpPr/>
          <p:nvPr/>
        </p:nvSpPr>
        <p:spPr>
          <a:xfrm>
            <a:off x="2057400" y="4148137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E64FAE-F39D-613E-3036-0EE3F0731C10}"/>
              </a:ext>
            </a:extLst>
          </p:cNvPr>
          <p:cNvSpPr/>
          <p:nvPr/>
        </p:nvSpPr>
        <p:spPr>
          <a:xfrm>
            <a:off x="2057399" y="5219700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4C1C67-D53A-78DB-6879-4B029CFB1458}"/>
              </a:ext>
            </a:extLst>
          </p:cNvPr>
          <p:cNvSpPr/>
          <p:nvPr/>
        </p:nvSpPr>
        <p:spPr>
          <a:xfrm>
            <a:off x="4133849" y="6048375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CE9147-3FF4-F58B-9C9D-1DCA0073C9B0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2471738" y="1638300"/>
            <a:ext cx="0" cy="250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318A73-BEAF-529C-0AFD-70266C6F409C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2471737" y="4862512"/>
            <a:ext cx="1" cy="35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690EBE-5780-6075-996D-8AADBEC71CF4}"/>
              </a:ext>
            </a:extLst>
          </p:cNvPr>
          <p:cNvCxnSpPr>
            <a:stCxn id="6" idx="4"/>
            <a:endCxn id="7" idx="2"/>
          </p:cNvCxnSpPr>
          <p:nvPr/>
        </p:nvCxnSpPr>
        <p:spPr>
          <a:xfrm>
            <a:off x="2471737" y="5934075"/>
            <a:ext cx="1662112" cy="47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8C1DAB-BD52-EAC9-8B59-7299E99AF51E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886075" y="1281113"/>
            <a:ext cx="1247775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ABD453-A6EB-24B2-E982-D5A3DEA9346C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4548188" y="2352675"/>
            <a:ext cx="0" cy="71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B094C0-E08C-1441-A57A-4C79AF8654A3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4548187" y="3786187"/>
            <a:ext cx="1" cy="226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4FDD71-44C6-9FF8-B3AE-0CB987C4711E}"/>
              </a:ext>
            </a:extLst>
          </p:cNvPr>
          <p:cNvSpPr txBox="1"/>
          <p:nvPr/>
        </p:nvSpPr>
        <p:spPr>
          <a:xfrm>
            <a:off x="5288754" y="1626155"/>
            <a:ext cx="133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 F1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E8E53-9593-833D-4C3F-4250D05B2312}"/>
              </a:ext>
            </a:extLst>
          </p:cNvPr>
          <p:cNvSpPr txBox="1"/>
          <p:nvPr/>
        </p:nvSpPr>
        <p:spPr>
          <a:xfrm>
            <a:off x="1025121" y="718899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M1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953234-5A8E-5774-2A26-264D2C260E58}"/>
              </a:ext>
            </a:extLst>
          </p:cNvPr>
          <p:cNvSpPr txBox="1"/>
          <p:nvPr/>
        </p:nvSpPr>
        <p:spPr>
          <a:xfrm>
            <a:off x="5303040" y="5934075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4D6E56-EF53-9C51-9767-018050780173}"/>
              </a:ext>
            </a:extLst>
          </p:cNvPr>
          <p:cNvSpPr txBox="1"/>
          <p:nvPr/>
        </p:nvSpPr>
        <p:spPr>
          <a:xfrm>
            <a:off x="5288754" y="3071812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B07C3E-37B4-CE70-BED3-EBC8C197C26F}"/>
              </a:ext>
            </a:extLst>
          </p:cNvPr>
          <p:cNvSpPr txBox="1"/>
          <p:nvPr/>
        </p:nvSpPr>
        <p:spPr>
          <a:xfrm>
            <a:off x="7111599" y="1626154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1B9B1F-4831-4C01-9E0F-9B19AB7E383F}"/>
              </a:ext>
            </a:extLst>
          </p:cNvPr>
          <p:cNvSpPr txBox="1"/>
          <p:nvPr/>
        </p:nvSpPr>
        <p:spPr>
          <a:xfrm>
            <a:off x="5970981" y="3057285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055A3B-86CD-C859-18EC-345C548DEC5E}"/>
              </a:ext>
            </a:extLst>
          </p:cNvPr>
          <p:cNvSpPr txBox="1"/>
          <p:nvPr/>
        </p:nvSpPr>
        <p:spPr>
          <a:xfrm>
            <a:off x="6013842" y="5934075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94731C-B185-823F-0A9E-8D1948B14D7E}"/>
              </a:ext>
            </a:extLst>
          </p:cNvPr>
          <p:cNvSpPr txBox="1"/>
          <p:nvPr/>
        </p:nvSpPr>
        <p:spPr>
          <a:xfrm>
            <a:off x="358374" y="70092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EB420A-22D0-E9C7-2EC1-EDB5FB324EE4}"/>
              </a:ext>
            </a:extLst>
          </p:cNvPr>
          <p:cNvSpPr txBox="1"/>
          <p:nvPr/>
        </p:nvSpPr>
        <p:spPr>
          <a:xfrm>
            <a:off x="205974" y="4320658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37B9CA-4466-F3F9-3B3A-82ADA51A67D2}"/>
              </a:ext>
            </a:extLst>
          </p:cNvPr>
          <p:cNvSpPr txBox="1"/>
          <p:nvPr/>
        </p:nvSpPr>
        <p:spPr>
          <a:xfrm>
            <a:off x="205974" y="5239820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BBBE1E-EF85-A7F2-8088-29BE900E79AF}"/>
              </a:ext>
            </a:extLst>
          </p:cNvPr>
          <p:cNvSpPr txBox="1"/>
          <p:nvPr/>
        </p:nvSpPr>
        <p:spPr>
          <a:xfrm>
            <a:off x="1259678" y="4279937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DE3D00-0934-B643-7959-F67EBAA9D0FB}"/>
              </a:ext>
            </a:extLst>
          </p:cNvPr>
          <p:cNvSpPr txBox="1"/>
          <p:nvPr/>
        </p:nvSpPr>
        <p:spPr>
          <a:xfrm>
            <a:off x="1259678" y="533483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8CE6F6-F928-8520-A132-7BFE920A874D}"/>
              </a:ext>
            </a:extLst>
          </p:cNvPr>
          <p:cNvSpPr txBox="1"/>
          <p:nvPr/>
        </p:nvSpPr>
        <p:spPr>
          <a:xfrm>
            <a:off x="8978497" y="3454774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39FED5-400D-B110-CC6C-465A8BD279D8}"/>
              </a:ext>
            </a:extLst>
          </p:cNvPr>
          <p:cNvSpPr txBox="1"/>
          <p:nvPr/>
        </p:nvSpPr>
        <p:spPr>
          <a:xfrm>
            <a:off x="8955878" y="3769873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24CF3B-CD65-1A7A-496A-40CDC9E28D6B}"/>
              </a:ext>
            </a:extLst>
          </p:cNvPr>
          <p:cNvSpPr txBox="1"/>
          <p:nvPr/>
        </p:nvSpPr>
        <p:spPr>
          <a:xfrm>
            <a:off x="8955878" y="312967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7EEB0B-C277-540E-DDF2-53F3535B8C9F}"/>
              </a:ext>
            </a:extLst>
          </p:cNvPr>
          <p:cNvSpPr txBox="1"/>
          <p:nvPr/>
        </p:nvSpPr>
        <p:spPr>
          <a:xfrm>
            <a:off x="8967188" y="2809570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E1BC52-6FCB-28BD-EB6B-8BD6D23B5A46}"/>
              </a:ext>
            </a:extLst>
          </p:cNvPr>
          <p:cNvSpPr txBox="1"/>
          <p:nvPr/>
        </p:nvSpPr>
        <p:spPr>
          <a:xfrm>
            <a:off x="8955878" y="2179372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04AFBA-7068-ECE5-2E2A-94BAC1E63D57}"/>
              </a:ext>
            </a:extLst>
          </p:cNvPr>
          <p:cNvSpPr txBox="1"/>
          <p:nvPr/>
        </p:nvSpPr>
        <p:spPr>
          <a:xfrm>
            <a:off x="8978497" y="249447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BD37ED-94AA-47A3-4F03-40EF73273B9F}"/>
              </a:ext>
            </a:extLst>
          </p:cNvPr>
          <p:cNvSpPr txBox="1"/>
          <p:nvPr/>
        </p:nvSpPr>
        <p:spPr>
          <a:xfrm>
            <a:off x="8864197" y="1856770"/>
            <a:ext cx="263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commit history</a:t>
            </a:r>
          </a:p>
        </p:txBody>
      </p:sp>
    </p:spTree>
    <p:extLst>
      <p:ext uri="{BB962C8B-B14F-4D97-AF65-F5344CB8AC3E}">
        <p14:creationId xmlns:p14="http://schemas.microsoft.com/office/powerpoint/2010/main" val="373807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B042-5097-6F21-3194-F9DD007E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used when we want to avoid merge conflict by adding branch.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E8643-B429-D309-C6D4-9F494800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git merge &lt;</a:t>
            </a:r>
            <a:r>
              <a:rPr lang="en-US" sz="2000" b="1" dirty="0" err="1">
                <a:solidFill>
                  <a:schemeClr val="tx1"/>
                </a:solidFill>
              </a:rPr>
              <a:t>branch_name</a:t>
            </a:r>
            <a:r>
              <a:rPr lang="en-US" sz="2000" b="1" dirty="0">
                <a:solidFill>
                  <a:schemeClr val="tx1"/>
                </a:solidFill>
              </a:rPr>
              <a:t>&gt; --strategy-option=theirs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By using above command the branch name mentioned changes will be only considered while merging.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merge &lt;</a:t>
            </a:r>
            <a:r>
              <a:rPr lang="en-US" sz="2000" b="1" dirty="0" err="1">
                <a:solidFill>
                  <a:schemeClr val="tx1"/>
                </a:solidFill>
              </a:rPr>
              <a:t>branch_name</a:t>
            </a:r>
            <a:r>
              <a:rPr lang="en-US" sz="2000" b="1" dirty="0">
                <a:solidFill>
                  <a:schemeClr val="tx1"/>
                </a:solidFill>
              </a:rPr>
              <a:t>&gt; --strategy-option=ours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By using above command, with whom branch is merging changes will be only considered while merging.</a:t>
            </a: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19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6CC0-5262-0883-A91E-53BEEADB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  <a:cs typeface="Times New Roman" panose="02020603050405020304" pitchFamily="18" charset="0"/>
              </a:rPr>
              <a:t>What is git? Why is git around?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9C32-5B46-70BE-6619-82B27D116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Git is a distributed version control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Benefits:-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Easily recover files.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Who introduced an issue and when.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Roll back to previously working state.</a:t>
            </a:r>
          </a:p>
        </p:txBody>
      </p:sp>
    </p:spTree>
    <p:extLst>
      <p:ext uri="{BB962C8B-B14F-4D97-AF65-F5344CB8AC3E}">
        <p14:creationId xmlns:p14="http://schemas.microsoft.com/office/powerpoint/2010/main" val="501206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C964-E01E-B220-18DB-B6FF217F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F648-6BAF-FB49-9002-CF49599C2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Git Rebase:-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rebase branch with master branch? </a:t>
            </a:r>
            <a:r>
              <a:rPr lang="en-US" sz="2000" b="1" dirty="0">
                <a:solidFill>
                  <a:schemeClr val="tx1"/>
                </a:solidFill>
              </a:rPr>
              <a:t>git rebase master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Advantage: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Linear commit history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Disadvantage: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It rewrite the commit history.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It is not advised to be used when collaborative project takes place as commit history rewrite due to which tracking is not possible/difficult.</a:t>
            </a:r>
          </a:p>
        </p:txBody>
      </p:sp>
    </p:spTree>
    <p:extLst>
      <p:ext uri="{BB962C8B-B14F-4D97-AF65-F5344CB8AC3E}">
        <p14:creationId xmlns:p14="http://schemas.microsoft.com/office/powerpoint/2010/main" val="4043063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35729A3-DF07-0176-7CD2-EF1AE332CE94}"/>
              </a:ext>
            </a:extLst>
          </p:cNvPr>
          <p:cNvSpPr/>
          <p:nvPr/>
        </p:nvSpPr>
        <p:spPr>
          <a:xfrm>
            <a:off x="2057400" y="923925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5D1A28-FD09-760D-9BB3-B7E2F6ECDFFC}"/>
              </a:ext>
            </a:extLst>
          </p:cNvPr>
          <p:cNvSpPr/>
          <p:nvPr/>
        </p:nvSpPr>
        <p:spPr>
          <a:xfrm>
            <a:off x="4133850" y="1638300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026AD3-98B6-398F-A355-10157D565FB7}"/>
              </a:ext>
            </a:extLst>
          </p:cNvPr>
          <p:cNvSpPr/>
          <p:nvPr/>
        </p:nvSpPr>
        <p:spPr>
          <a:xfrm>
            <a:off x="4133850" y="3071812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67AEC-FAB7-0F0C-66D8-49E7A17700A9}"/>
              </a:ext>
            </a:extLst>
          </p:cNvPr>
          <p:cNvSpPr/>
          <p:nvPr/>
        </p:nvSpPr>
        <p:spPr>
          <a:xfrm>
            <a:off x="2057400" y="4148137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E64FAE-F39D-613E-3036-0EE3F0731C10}"/>
              </a:ext>
            </a:extLst>
          </p:cNvPr>
          <p:cNvSpPr/>
          <p:nvPr/>
        </p:nvSpPr>
        <p:spPr>
          <a:xfrm>
            <a:off x="2057399" y="5219700"/>
            <a:ext cx="8286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CE9147-3FF4-F58B-9C9D-1DCA0073C9B0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2471738" y="1638300"/>
            <a:ext cx="0" cy="250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318A73-BEAF-529C-0AFD-70266C6F409C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2471737" y="4862512"/>
            <a:ext cx="1" cy="35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8C1DAB-BD52-EAC9-8B59-7299E99AF51E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886075" y="1281113"/>
            <a:ext cx="1247775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ABD453-A6EB-24B2-E982-D5A3DEA9346C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4548188" y="2352675"/>
            <a:ext cx="0" cy="71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4FDD71-44C6-9FF8-B3AE-0CB987C4711E}"/>
              </a:ext>
            </a:extLst>
          </p:cNvPr>
          <p:cNvSpPr txBox="1"/>
          <p:nvPr/>
        </p:nvSpPr>
        <p:spPr>
          <a:xfrm>
            <a:off x="5288754" y="1626155"/>
            <a:ext cx="133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 F1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E8E53-9593-833D-4C3F-4250D05B2312}"/>
              </a:ext>
            </a:extLst>
          </p:cNvPr>
          <p:cNvSpPr txBox="1"/>
          <p:nvPr/>
        </p:nvSpPr>
        <p:spPr>
          <a:xfrm>
            <a:off x="1025121" y="718899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M1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4D6E56-EF53-9C51-9767-018050780173}"/>
              </a:ext>
            </a:extLst>
          </p:cNvPr>
          <p:cNvSpPr txBox="1"/>
          <p:nvPr/>
        </p:nvSpPr>
        <p:spPr>
          <a:xfrm>
            <a:off x="5288754" y="3071812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B07C3E-37B4-CE70-BED3-EBC8C197C26F}"/>
              </a:ext>
            </a:extLst>
          </p:cNvPr>
          <p:cNvSpPr txBox="1"/>
          <p:nvPr/>
        </p:nvSpPr>
        <p:spPr>
          <a:xfrm>
            <a:off x="7111599" y="1626154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1B9B1F-4831-4C01-9E0F-9B19AB7E383F}"/>
              </a:ext>
            </a:extLst>
          </p:cNvPr>
          <p:cNvSpPr txBox="1"/>
          <p:nvPr/>
        </p:nvSpPr>
        <p:spPr>
          <a:xfrm>
            <a:off x="5970981" y="3057285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94731C-B185-823F-0A9E-8D1948B14D7E}"/>
              </a:ext>
            </a:extLst>
          </p:cNvPr>
          <p:cNvSpPr txBox="1"/>
          <p:nvPr/>
        </p:nvSpPr>
        <p:spPr>
          <a:xfrm>
            <a:off x="358374" y="70092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EB420A-22D0-E9C7-2EC1-EDB5FB324EE4}"/>
              </a:ext>
            </a:extLst>
          </p:cNvPr>
          <p:cNvSpPr txBox="1"/>
          <p:nvPr/>
        </p:nvSpPr>
        <p:spPr>
          <a:xfrm>
            <a:off x="205974" y="4320658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37B9CA-4466-F3F9-3B3A-82ADA51A67D2}"/>
              </a:ext>
            </a:extLst>
          </p:cNvPr>
          <p:cNvSpPr txBox="1"/>
          <p:nvPr/>
        </p:nvSpPr>
        <p:spPr>
          <a:xfrm>
            <a:off x="205974" y="5239820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BBBE1E-EF85-A7F2-8088-29BE900E79AF}"/>
              </a:ext>
            </a:extLst>
          </p:cNvPr>
          <p:cNvSpPr txBox="1"/>
          <p:nvPr/>
        </p:nvSpPr>
        <p:spPr>
          <a:xfrm>
            <a:off x="1259678" y="4279937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DE3D00-0934-B643-7959-F67EBAA9D0FB}"/>
              </a:ext>
            </a:extLst>
          </p:cNvPr>
          <p:cNvSpPr txBox="1"/>
          <p:nvPr/>
        </p:nvSpPr>
        <p:spPr>
          <a:xfrm>
            <a:off x="1259678" y="533483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0ACCAD-E746-F9AE-F7D7-8135F56B1A6D}"/>
              </a:ext>
            </a:extLst>
          </p:cNvPr>
          <p:cNvSpPr txBox="1">
            <a:spLocks/>
          </p:cNvSpPr>
          <p:nvPr/>
        </p:nvSpPr>
        <p:spPr>
          <a:xfrm>
            <a:off x="1940714" y="346313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Without Git Rebase command</a:t>
            </a:r>
          </a:p>
        </p:txBody>
      </p:sp>
    </p:spTree>
    <p:extLst>
      <p:ext uri="{BB962C8B-B14F-4D97-AF65-F5344CB8AC3E}">
        <p14:creationId xmlns:p14="http://schemas.microsoft.com/office/powerpoint/2010/main" val="1099147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FAD3F04-0CBC-E3D8-5206-64F032F4FAF6}"/>
              </a:ext>
            </a:extLst>
          </p:cNvPr>
          <p:cNvSpPr/>
          <p:nvPr/>
        </p:nvSpPr>
        <p:spPr>
          <a:xfrm>
            <a:off x="1771650" y="523875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A4B555-A34E-2289-C883-25A0E7F03D2A}"/>
              </a:ext>
            </a:extLst>
          </p:cNvPr>
          <p:cNvSpPr/>
          <p:nvPr/>
        </p:nvSpPr>
        <p:spPr>
          <a:xfrm>
            <a:off x="1771650" y="1519237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5BDFCD-76E4-D036-6937-ED5A2E7CD010}"/>
              </a:ext>
            </a:extLst>
          </p:cNvPr>
          <p:cNvSpPr/>
          <p:nvPr/>
        </p:nvSpPr>
        <p:spPr>
          <a:xfrm>
            <a:off x="1771649" y="2514599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F5959B-FB3D-55C1-3471-EBE81628D1C2}"/>
              </a:ext>
            </a:extLst>
          </p:cNvPr>
          <p:cNvSpPr/>
          <p:nvPr/>
        </p:nvSpPr>
        <p:spPr>
          <a:xfrm>
            <a:off x="2371724" y="3509961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49A7C-DCFD-C372-8278-B29DEC6D5C1C}"/>
              </a:ext>
            </a:extLst>
          </p:cNvPr>
          <p:cNvSpPr/>
          <p:nvPr/>
        </p:nvSpPr>
        <p:spPr>
          <a:xfrm>
            <a:off x="2371724" y="4505323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429A2-CCFA-E847-F0CC-2C85C475B655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2071688" y="1123950"/>
            <a:ext cx="0" cy="3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C50BF1-5123-4405-578A-7A09FD77916F}"/>
              </a:ext>
            </a:extLst>
          </p:cNvPr>
          <p:cNvCxnSpPr/>
          <p:nvPr/>
        </p:nvCxnSpPr>
        <p:spPr>
          <a:xfrm>
            <a:off x="2071686" y="2119312"/>
            <a:ext cx="0" cy="3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D3BD0-C6B6-5536-C428-CE4C53CAE53A}"/>
              </a:ext>
            </a:extLst>
          </p:cNvPr>
          <p:cNvCxnSpPr/>
          <p:nvPr/>
        </p:nvCxnSpPr>
        <p:spPr>
          <a:xfrm>
            <a:off x="2686049" y="4110036"/>
            <a:ext cx="0" cy="3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ADD5D5-D3E6-A8E8-0222-7F5821143FEB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2071687" y="3114674"/>
            <a:ext cx="600075" cy="3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518767-9728-E699-17AA-E5A39B52EC40}"/>
              </a:ext>
            </a:extLst>
          </p:cNvPr>
          <p:cNvSpPr txBox="1"/>
          <p:nvPr/>
        </p:nvSpPr>
        <p:spPr>
          <a:xfrm>
            <a:off x="821528" y="596384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35F80F-96DB-05B9-40CE-5911C8AF7C39}"/>
              </a:ext>
            </a:extLst>
          </p:cNvPr>
          <p:cNvSpPr txBox="1"/>
          <p:nvPr/>
        </p:nvSpPr>
        <p:spPr>
          <a:xfrm>
            <a:off x="821528" y="1623774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817F2-2351-55E2-CDCE-E677F69788B7}"/>
              </a:ext>
            </a:extLst>
          </p:cNvPr>
          <p:cNvSpPr txBox="1"/>
          <p:nvPr/>
        </p:nvSpPr>
        <p:spPr>
          <a:xfrm>
            <a:off x="1350167" y="3559728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8EE95-0F50-0AF3-4279-8932C1CA6512}"/>
              </a:ext>
            </a:extLst>
          </p:cNvPr>
          <p:cNvSpPr txBox="1"/>
          <p:nvPr/>
        </p:nvSpPr>
        <p:spPr>
          <a:xfrm>
            <a:off x="821528" y="2783203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82E78C-F35F-FB65-249F-CD9E652A4514}"/>
              </a:ext>
            </a:extLst>
          </p:cNvPr>
          <p:cNvSpPr txBox="1"/>
          <p:nvPr/>
        </p:nvSpPr>
        <p:spPr>
          <a:xfrm>
            <a:off x="1350167" y="4531278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F2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4515C76-2AB7-5192-3F1C-41AF5B736296}"/>
              </a:ext>
            </a:extLst>
          </p:cNvPr>
          <p:cNvSpPr txBox="1">
            <a:spLocks/>
          </p:cNvSpPr>
          <p:nvPr/>
        </p:nvSpPr>
        <p:spPr>
          <a:xfrm>
            <a:off x="2157410" y="140494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After Applying </a:t>
            </a:r>
          </a:p>
          <a:p>
            <a:pPr algn="ctr"/>
            <a:r>
              <a:rPr lang="en-US" dirty="0"/>
              <a:t>Git Rebase command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FDF001-BD92-DEE1-DD28-6FD9DE08E07B}"/>
              </a:ext>
            </a:extLst>
          </p:cNvPr>
          <p:cNvSpPr txBox="1"/>
          <p:nvPr/>
        </p:nvSpPr>
        <p:spPr>
          <a:xfrm>
            <a:off x="2971798" y="2629970"/>
            <a:ext cx="167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HEAD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7D05F1-5CC8-7F0E-2045-13B0C6787A4F}"/>
              </a:ext>
            </a:extLst>
          </p:cNvPr>
          <p:cNvSpPr txBox="1"/>
          <p:nvPr/>
        </p:nvSpPr>
        <p:spPr>
          <a:xfrm>
            <a:off x="3155155" y="4620694"/>
            <a:ext cx="167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HEAD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12728-5F30-6658-F791-B353F3A485A2}"/>
              </a:ext>
            </a:extLst>
          </p:cNvPr>
          <p:cNvSpPr txBox="1"/>
          <p:nvPr/>
        </p:nvSpPr>
        <p:spPr>
          <a:xfrm>
            <a:off x="8864197" y="1856770"/>
            <a:ext cx="263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commit history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51E4A-AE59-E090-5E49-59A58E914F4F}"/>
              </a:ext>
            </a:extLst>
          </p:cNvPr>
          <p:cNvSpPr txBox="1"/>
          <p:nvPr/>
        </p:nvSpPr>
        <p:spPr>
          <a:xfrm>
            <a:off x="8955878" y="2179372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586AE7-BE12-A337-3C73-BEC09B7C6111}"/>
              </a:ext>
            </a:extLst>
          </p:cNvPr>
          <p:cNvSpPr txBox="1"/>
          <p:nvPr/>
        </p:nvSpPr>
        <p:spPr>
          <a:xfrm>
            <a:off x="8978497" y="249447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0451D3-5856-0F87-F087-7A389DD9FCEE}"/>
              </a:ext>
            </a:extLst>
          </p:cNvPr>
          <p:cNvSpPr txBox="1"/>
          <p:nvPr/>
        </p:nvSpPr>
        <p:spPr>
          <a:xfrm>
            <a:off x="8967188" y="2809570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8C272-DEB5-9E1A-5B39-2EECC3530CD2}"/>
              </a:ext>
            </a:extLst>
          </p:cNvPr>
          <p:cNvSpPr txBox="1"/>
          <p:nvPr/>
        </p:nvSpPr>
        <p:spPr>
          <a:xfrm>
            <a:off x="8955878" y="3132172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DF6ED6-EC4E-DB49-C0B3-1F25C84CD736}"/>
              </a:ext>
            </a:extLst>
          </p:cNvPr>
          <p:cNvSpPr txBox="1"/>
          <p:nvPr/>
        </p:nvSpPr>
        <p:spPr>
          <a:xfrm>
            <a:off x="8978497" y="3494001"/>
            <a:ext cx="13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M1</a:t>
            </a:r>
          </a:p>
        </p:txBody>
      </p:sp>
    </p:spTree>
    <p:extLst>
      <p:ext uri="{BB962C8B-B14F-4D97-AF65-F5344CB8AC3E}">
        <p14:creationId xmlns:p14="http://schemas.microsoft.com/office/powerpoint/2010/main" val="2145260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827A-8EA1-1892-7AAE-BDFB4A1A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Branch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3F534-98AB-E2AB-3679-01D146DC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to see list of branch already branch merged? </a:t>
            </a:r>
            <a:r>
              <a:rPr lang="en-US" sz="2000" b="1" dirty="0">
                <a:solidFill>
                  <a:schemeClr val="tx1"/>
                </a:solidFill>
              </a:rPr>
              <a:t>git branch --merged</a:t>
            </a:r>
          </a:p>
          <a:p>
            <a:r>
              <a:rPr lang="en-US" sz="2000" dirty="0">
                <a:solidFill>
                  <a:schemeClr val="tx1"/>
                </a:solidFill>
              </a:rPr>
              <a:t> How to see list of unmerged branch? </a:t>
            </a:r>
            <a:r>
              <a:rPr lang="en-US" sz="2000" b="1" dirty="0">
                <a:solidFill>
                  <a:schemeClr val="tx1"/>
                </a:solidFill>
              </a:rPr>
              <a:t>git branch –-no-merged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5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D7BB-F4E0-8444-01EC-77DB5545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delete local &amp; remote branch?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CEE9-3623-4E25-7185-0227A7031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600141" cy="388077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Local branch:-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branch –d </a:t>
            </a:r>
            <a:r>
              <a:rPr lang="en-US" sz="2000" b="1" dirty="0" err="1">
                <a:solidFill>
                  <a:schemeClr val="tx1"/>
                </a:solidFill>
              </a:rPr>
              <a:t>branch_name</a:t>
            </a:r>
            <a:r>
              <a:rPr lang="en-US" sz="2000" b="1" dirty="0">
                <a:solidFill>
                  <a:schemeClr val="tx1"/>
                </a:solidFill>
              </a:rPr>
              <a:t>(if merged)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branch -D branch_name(if not merged)</a:t>
            </a:r>
          </a:p>
          <a:p>
            <a:pPr marL="457200" lvl="1" indent="0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Remote branch:-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push origin --delete branch_name OR git push –d origin branch_name</a:t>
            </a:r>
          </a:p>
          <a:p>
            <a:pPr lvl="1"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42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BE05-82C0-3F35-8399-51300B9D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Git 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B275-DFD2-FF0E-B75C-8163FAFCF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What is Patch?</a:t>
            </a:r>
            <a:r>
              <a:rPr lang="en-US" sz="2000" dirty="0">
                <a:solidFill>
                  <a:schemeClr val="tx1"/>
                </a:solidFill>
              </a:rPr>
              <a:t> It is a file, Consisting of changes of codes(features) in branch that is applied/added with master branch[Note:- firstly changes must be staged &amp; commit] then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make patch file? </a:t>
            </a:r>
            <a:r>
              <a:rPr lang="en-US" sz="2000" b="1" dirty="0">
                <a:solidFill>
                  <a:schemeClr val="tx1"/>
                </a:solidFill>
              </a:rPr>
              <a:t>git format-patch (name of branch with which it is compared) –o (filename).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How to apply that file?</a:t>
            </a:r>
            <a:r>
              <a:rPr lang="en-US" sz="2000" b="1" dirty="0">
                <a:solidFill>
                  <a:schemeClr val="tx1"/>
                </a:solidFill>
              </a:rPr>
              <a:t> git am patch/string(already displayed in terminal) </a:t>
            </a:r>
            <a:r>
              <a:rPr lang="en-US" sz="2000" dirty="0">
                <a:solidFill>
                  <a:schemeClr val="tx1"/>
                </a:solidFill>
              </a:rPr>
              <a:t>then</a:t>
            </a:r>
            <a:r>
              <a:rPr lang="en-US" sz="2000" b="1" dirty="0">
                <a:solidFill>
                  <a:schemeClr val="tx1"/>
                </a:solidFill>
              </a:rPr>
              <a:t> enter</a:t>
            </a:r>
            <a:r>
              <a:rPr lang="en-US" sz="2000" dirty="0">
                <a:solidFill>
                  <a:schemeClr val="tx1"/>
                </a:solidFill>
              </a:rPr>
              <a:t> (features will be added in master branch).</a:t>
            </a:r>
          </a:p>
          <a:p>
            <a:r>
              <a:rPr lang="en-US" sz="2000" dirty="0">
                <a:solidFill>
                  <a:schemeClr val="tx1"/>
                </a:solidFill>
              </a:rPr>
              <a:t>We can also create patch using.</a:t>
            </a:r>
            <a:r>
              <a:rPr lang="en-US" sz="2000" b="1" dirty="0">
                <a:solidFill>
                  <a:schemeClr val="tx1"/>
                </a:solidFill>
              </a:rPr>
              <a:t> git format-patch –x (x = commit which we want to create patch from branch)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 can also use </a:t>
            </a:r>
            <a:r>
              <a:rPr lang="en-US" sz="2000" b="1" dirty="0">
                <a:solidFill>
                  <a:schemeClr val="tx1"/>
                </a:solidFill>
              </a:rPr>
              <a:t>git apply patch file</a:t>
            </a:r>
            <a:r>
              <a:rPr lang="en-US" sz="2000" dirty="0">
                <a:solidFill>
                  <a:schemeClr val="tx1"/>
                </a:solidFill>
              </a:rPr>
              <a:t> name to apply patch</a:t>
            </a:r>
          </a:p>
          <a:p>
            <a:r>
              <a:rPr lang="en-US" sz="2000" dirty="0">
                <a:solidFill>
                  <a:schemeClr val="tx1"/>
                </a:solidFill>
              </a:rPr>
              <a:t>Git format patch command create patch from commits but we can also create modified area by using </a:t>
            </a:r>
            <a:r>
              <a:rPr lang="en-US" sz="2000" b="1" dirty="0">
                <a:solidFill>
                  <a:schemeClr val="tx1"/>
                </a:solidFill>
              </a:rPr>
              <a:t>git diff &gt;&gt; . Patch file name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05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E045-4B06-E820-F946-1EDD473C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Push &amp; Pull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A42E-A732-BD83-350B-236D71BD1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Git Push:-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Steps:-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remote</a:t>
            </a:r>
            <a:r>
              <a:rPr lang="en-US" sz="2000" dirty="0">
                <a:solidFill>
                  <a:schemeClr val="tx1"/>
                </a:solidFill>
              </a:rPr>
              <a:t>(it is used to check whether remote repository is linked or not)</a:t>
            </a:r>
            <a:r>
              <a:rPr lang="en-US" sz="2000" b="1" dirty="0">
                <a:solidFill>
                  <a:schemeClr val="tx1"/>
                </a:solidFill>
              </a:rPr>
              <a:t> if not </a:t>
            </a:r>
            <a:r>
              <a:rPr lang="en-US" sz="2000" dirty="0">
                <a:solidFill>
                  <a:schemeClr val="tx1"/>
                </a:solidFill>
              </a:rPr>
              <a:t>then</a:t>
            </a:r>
            <a:r>
              <a:rPr lang="en-US" sz="2000" b="1" dirty="0">
                <a:solidFill>
                  <a:schemeClr val="tx1"/>
                </a:solidFill>
              </a:rPr>
              <a:t> git remote add name(origin) </a:t>
            </a:r>
            <a:r>
              <a:rPr lang="en-US" sz="2000" b="1" dirty="0" err="1">
                <a:solidFill>
                  <a:schemeClr val="tx1"/>
                </a:solidFill>
              </a:rPr>
              <a:t>url</a:t>
            </a:r>
            <a:r>
              <a:rPr lang="en-US" sz="2000" b="1" dirty="0">
                <a:solidFill>
                  <a:schemeClr val="tx1"/>
                </a:solidFill>
              </a:rPr>
              <a:t>(copy paste)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For first time:-</a:t>
            </a:r>
            <a:r>
              <a:rPr lang="en-US" sz="2000" b="1" dirty="0">
                <a:solidFill>
                  <a:schemeClr val="tx1"/>
                </a:solidFill>
              </a:rPr>
              <a:t> git push –u origin master </a:t>
            </a:r>
            <a:r>
              <a:rPr lang="en-US" sz="2000" dirty="0">
                <a:solidFill>
                  <a:schemeClr val="tx1"/>
                </a:solidFill>
              </a:rPr>
              <a:t>ELSE</a:t>
            </a:r>
            <a:r>
              <a:rPr lang="en-US" sz="2000" b="1" dirty="0">
                <a:solidFill>
                  <a:schemeClr val="tx1"/>
                </a:solidFill>
              </a:rPr>
              <a:t> git push</a:t>
            </a:r>
          </a:p>
        </p:txBody>
      </p:sp>
    </p:spTree>
    <p:extLst>
      <p:ext uri="{BB962C8B-B14F-4D97-AF65-F5344CB8AC3E}">
        <p14:creationId xmlns:p14="http://schemas.microsoft.com/office/powerpoint/2010/main" val="1602716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4D31-EAC9-78FB-9304-1085B6FB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58F5-EE92-2FCF-23C7-31F789B4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Git Pull:-</a:t>
            </a:r>
          </a:p>
          <a:p>
            <a:r>
              <a:rPr lang="en-US" sz="2000" dirty="0">
                <a:solidFill>
                  <a:schemeClr val="tx1"/>
                </a:solidFill>
              </a:rPr>
              <a:t>Git pull is used to fetch &amp; merge changes from the remote repository to a local repository</a:t>
            </a:r>
          </a:p>
          <a:p>
            <a:r>
              <a:rPr lang="en-US" sz="2000" dirty="0">
                <a:solidFill>
                  <a:schemeClr val="tx1"/>
                </a:solidFill>
              </a:rPr>
              <a:t>git pull= git fetch + git merge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fetch:-</a:t>
            </a:r>
            <a:r>
              <a:rPr lang="en-US" sz="2000" dirty="0">
                <a:solidFill>
                  <a:schemeClr val="tx1"/>
                </a:solidFill>
              </a:rPr>
              <a:t> It is a command used to downloads content from required remote repository.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git merge:- </a:t>
            </a:r>
            <a:r>
              <a:rPr lang="en-US" sz="2000" dirty="0">
                <a:solidFill>
                  <a:schemeClr val="tx1"/>
                </a:solidFill>
              </a:rPr>
              <a:t>It is a command combines multiple sequences of commit into a single branch.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pull URL(copy paste) 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67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5062-C9C7-C343-BF09-B2B840F9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delete local &amp; remote commit?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F01A8-4B9D-FFE1-FE0A-DFE35CCA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8311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Local:-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git reset &lt;commit hash&gt;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This command will delete the commit and any changes made in that commit will be removed from the repository.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If you want to keep the changes made in the commit, but just remove the commit from the repository, you can use the </a:t>
            </a:r>
            <a:r>
              <a:rPr lang="en-US" sz="2000" b="1" i="0" dirty="0">
                <a:solidFill>
                  <a:schemeClr val="tx1"/>
                </a:solidFill>
                <a:effectLst/>
              </a:rPr>
              <a:t>git reset --soft </a:t>
            </a:r>
            <a:r>
              <a:rPr lang="en-US" sz="2000" b="1" dirty="0">
                <a:solidFill>
                  <a:schemeClr val="tx1"/>
                </a:solidFill>
              </a:rPr>
              <a:t>&lt;commit hash&gt;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 command instead.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Remote:-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There is no specific command to delete a remote commit in Git, as deleting a commit from a remote repository requires a more involved process than simply deleting a local commit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963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ADC4353-536C-885C-4C44-49A4E890A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1" y="571500"/>
            <a:ext cx="8931904" cy="455113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799CCE-5371-35B0-F2AD-D7ED51169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21" y="5355763"/>
            <a:ext cx="8596668" cy="1940387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</a:rPr>
              <a:t>It's important to note that when you delete a commit from a remote repository, you are effectively rewriting history. This can cause issues if other people have already pulled the changes from the repository.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F4DE-A9B6-C908-A532-893EA49F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Git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0BDC-46C1-CA51-1E15-CE9A7C6B2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Snapshot is captured.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.git folder is created where history of a project/files version is stored(invisible folder in a working directory).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Almost every operation is local.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Git has Integrity(i.e. every file have different checksum(i.e. unique string)).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Git generally only adds data.</a:t>
            </a:r>
          </a:p>
        </p:txBody>
      </p:sp>
    </p:spTree>
    <p:extLst>
      <p:ext uri="{BB962C8B-B14F-4D97-AF65-F5344CB8AC3E}">
        <p14:creationId xmlns:p14="http://schemas.microsoft.com/office/powerpoint/2010/main" val="2082089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F868-90A8-707C-9081-84AFE245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HEAD? How to change HEAD position?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8C42BB-9B71-F9CE-7AFE-BE4400423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697411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HEAD:-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It is a reference to a current commit in the branch you are working on. It is essentially a pointer to the most recent commit on the current branch.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There are basically </a:t>
            </a:r>
            <a:r>
              <a:rPr lang="en-US" sz="2400" b="1" dirty="0">
                <a:solidFill>
                  <a:schemeClr val="tx1"/>
                </a:solidFill>
              </a:rPr>
              <a:t>4 ways </a:t>
            </a:r>
            <a:r>
              <a:rPr lang="en-US" sz="2400" dirty="0">
                <a:solidFill>
                  <a:schemeClr val="tx1"/>
                </a:solidFill>
              </a:rPr>
              <a:t>to change a HEAD position?</a:t>
            </a:r>
          </a:p>
          <a:p>
            <a:pPr lvl="1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You can change the position of the HEAD to check out a specific commit, which allows you to view the code at a particular point in time. This can be useful for debugging or troubleshooting issues. You can do this by running the command </a:t>
            </a:r>
            <a:r>
              <a:rPr lang="en-US" sz="2400" b="1" dirty="0">
                <a:solidFill>
                  <a:schemeClr val="tx1"/>
                </a:solidFill>
              </a:rPr>
              <a:t>git checkout </a:t>
            </a:r>
            <a:r>
              <a:rPr lang="en-US" sz="2400" b="1" dirty="0" err="1">
                <a:solidFill>
                  <a:schemeClr val="tx1"/>
                </a:solidFill>
              </a:rPr>
              <a:t>commit_ID</a:t>
            </a:r>
            <a:r>
              <a:rPr lang="en-US" sz="2400" b="1" dirty="0">
                <a:solidFill>
                  <a:schemeClr val="tx1"/>
                </a:solidFill>
              </a:rPr>
              <a:t>(HEAD will point to this </a:t>
            </a:r>
            <a:r>
              <a:rPr lang="en-US" sz="2400" b="1" dirty="0" err="1">
                <a:solidFill>
                  <a:schemeClr val="tx1"/>
                </a:solidFill>
              </a:rPr>
              <a:t>commit_ID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</a:p>
          <a:p>
            <a:pPr lvl="1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git checkout </a:t>
            </a:r>
            <a:r>
              <a:rPr lang="en-US" sz="2400" b="1" dirty="0" err="1">
                <a:solidFill>
                  <a:schemeClr val="tx1"/>
                </a:solidFill>
              </a:rPr>
              <a:t>branch_name</a:t>
            </a:r>
            <a:endParaRPr lang="en-US" sz="2400" b="1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You can change the position of the HEAD to move backwards or forwards through the commit history. For example, you can move back one commit by running the command </a:t>
            </a:r>
            <a:r>
              <a:rPr lang="en-US" sz="2400" b="1" dirty="0">
                <a:solidFill>
                  <a:schemeClr val="tx1"/>
                </a:solidFill>
              </a:rPr>
              <a:t>git checkout HEAD~1</a:t>
            </a:r>
          </a:p>
          <a:p>
            <a:pPr lvl="1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If you've made some changes that you want to undo, you can change the position of the HEAD to a previous commit and discard those changes. This can be done using the command </a:t>
            </a:r>
            <a:r>
              <a:rPr lang="en-US" sz="2400" b="1" i="0" dirty="0">
                <a:solidFill>
                  <a:schemeClr val="tx1"/>
                </a:solidFill>
                <a:effectLst/>
              </a:rPr>
              <a:t>git reset –-hard </a:t>
            </a:r>
            <a:r>
              <a:rPr lang="en-US" sz="2400" b="1" i="0" dirty="0" err="1">
                <a:solidFill>
                  <a:schemeClr val="tx1"/>
                </a:solidFill>
                <a:effectLst/>
              </a:rPr>
              <a:t>commit_ID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676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52EA-E7B2-5531-4874-6B14A98D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A90C-4DAD-278E-C78A-06A4D1699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Tags:-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ags are </a:t>
            </a:r>
            <a:r>
              <a:rPr lang="en-US" sz="2000" i="0" dirty="0">
                <a:solidFill>
                  <a:schemeClr val="tx1"/>
                </a:solidFill>
                <a:effectLst/>
                <a:latin typeface="+mj-lt"/>
              </a:rPr>
              <a:t>ref's that point to specific commit in Git repository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. It is like a bookmark that you can use to mark important or significant points in the history of our codebase, such as a release or a major milestone.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Tags in Git can be either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lightweight or annotated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Creating a lightweight tag: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tag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tag_name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commit_ID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(ID on which you want to tag)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Pushing tags to remote: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push --tags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Listing tags: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tag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Deleting a tag(local):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tag -d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tag_name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3293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7606-34A0-4DDB-A599-84AFC10D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CABB-B0CA-B787-E3C0-C23BD3FA0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Creating an annotated tag: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tag -a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tag_name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(assuming making a tag on current commit)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This will open up a text editor where you can enter the tag message and additional information.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Showing Annotated Info of a tag: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tag -n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tag_name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If you want to delete a tag in a remote repository: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git push --delete origin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tag_name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9826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7A50-DE78-EC37-C5E0-AF1B52F8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Git Stash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A3E8-8A26-E49C-CE37-A5A549D1D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21211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Git Stash:-</a:t>
            </a:r>
            <a:r>
              <a:rPr lang="en-US" sz="2000" i="0" dirty="0">
                <a:solidFill>
                  <a:schemeClr val="tx1"/>
                </a:solidFill>
                <a:effectLst/>
                <a:latin typeface="Google Sans"/>
              </a:rPr>
              <a:t>The git stash command takes your uncommitted changes (both staged and </a:t>
            </a:r>
            <a:r>
              <a:rPr lang="en-US" sz="2000" i="0" dirty="0" err="1">
                <a:solidFill>
                  <a:schemeClr val="tx1"/>
                </a:solidFill>
                <a:effectLst/>
                <a:latin typeface="Google Sans"/>
              </a:rPr>
              <a:t>unstaged</a:t>
            </a:r>
            <a:r>
              <a:rPr lang="en-US" sz="2000" i="0" dirty="0">
                <a:solidFill>
                  <a:schemeClr val="tx1"/>
                </a:solidFill>
                <a:effectLst/>
                <a:latin typeface="Google Sans"/>
              </a:rPr>
              <a:t>), saves them away for later use, and then reverts them from your working copy. </a:t>
            </a:r>
            <a:endParaRPr lang="en-US" sz="2200" i="0" dirty="0">
              <a:solidFill>
                <a:schemeClr val="tx1"/>
              </a:solidFill>
              <a:effectLst/>
              <a:latin typeface="Google Sans"/>
            </a:endParaRPr>
          </a:p>
          <a:p>
            <a:r>
              <a:rPr lang="en-US" sz="2200" dirty="0">
                <a:solidFill>
                  <a:schemeClr val="tx1"/>
                </a:solidFill>
                <a:latin typeface="Google Sans"/>
              </a:rPr>
              <a:t>Various commands of stash: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list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apply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 (it will apply latest stash)</a:t>
            </a:r>
            <a:r>
              <a:rPr lang="en-US" sz="2000" b="1" dirty="0">
                <a:solidFill>
                  <a:schemeClr val="tx1"/>
                </a:solidFill>
                <a:latin typeface="Google Sans"/>
              </a:rPr>
              <a:t> OR git stash apply &lt;num&gt;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(for applying specific stash)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push -m “msg”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drop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 (it will drop latest stash)</a:t>
            </a:r>
            <a:r>
              <a:rPr lang="en-US" sz="2000" b="1" dirty="0">
                <a:solidFill>
                  <a:schemeClr val="tx1"/>
                </a:solidFill>
                <a:latin typeface="Google Sans"/>
              </a:rPr>
              <a:t> OR git stash drop num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pop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(it will pop latest stash) </a:t>
            </a:r>
            <a:r>
              <a:rPr lang="en-US" sz="2000" b="1" dirty="0">
                <a:solidFill>
                  <a:schemeClr val="tx1"/>
                </a:solidFill>
                <a:latin typeface="Google Sans"/>
              </a:rPr>
              <a:t>OR git stash pop num :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It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is used to apply a stash and remove it from the stash list.</a:t>
            </a:r>
            <a:endParaRPr lang="en-US" sz="2000" b="1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oogle Sans"/>
              </a:rPr>
              <a:t>git stash clear  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25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ECC5-8DBA-3CCF-D571-ECC21EC6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</a:t>
            </a:r>
            <a:r>
              <a:rPr lang="en-US"/>
              <a:t>Revert/Cherry </a:t>
            </a:r>
            <a:r>
              <a:rPr lang="en-US" dirty="0"/>
              <a:t>Pick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CC98-9404-0028-D5F5-5C7BE080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2014"/>
            <a:ext cx="8596668" cy="3880773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Git Revert:-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When to use? </a:t>
            </a:r>
            <a:r>
              <a:rPr lang="en-US" sz="2000" dirty="0">
                <a:solidFill>
                  <a:schemeClr val="tx1"/>
                </a:solidFill>
              </a:rPr>
              <a:t>Suppose if we have pushed unwanted commits from our local then this will help you to get back “HEAD” to normal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revert </a:t>
            </a:r>
            <a:r>
              <a:rPr lang="en-US" sz="2000" b="1" dirty="0" err="1">
                <a:solidFill>
                  <a:schemeClr val="tx1"/>
                </a:solidFill>
              </a:rPr>
              <a:t>commit_ID</a:t>
            </a:r>
            <a:r>
              <a:rPr lang="en-US" sz="2000" b="1" dirty="0">
                <a:solidFill>
                  <a:schemeClr val="tx1"/>
                </a:solidFill>
              </a:rPr>
              <a:t>(wrong </a:t>
            </a:r>
            <a:r>
              <a:rPr lang="en-US" sz="2000" b="1" dirty="0" err="1">
                <a:solidFill>
                  <a:schemeClr val="tx1"/>
                </a:solidFill>
              </a:rPr>
              <a:t>commit_ID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2D8972-ABE7-28D3-CAF6-6DD4EBA6899E}"/>
              </a:ext>
            </a:extLst>
          </p:cNvPr>
          <p:cNvSpPr/>
          <p:nvPr/>
        </p:nvSpPr>
        <p:spPr>
          <a:xfrm>
            <a:off x="1171575" y="3086100"/>
            <a:ext cx="923925" cy="90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726BA8-6830-A4F7-2F2E-BEA4347B609A}"/>
              </a:ext>
            </a:extLst>
          </p:cNvPr>
          <p:cNvSpPr/>
          <p:nvPr/>
        </p:nvSpPr>
        <p:spPr>
          <a:xfrm>
            <a:off x="4312707" y="3067049"/>
            <a:ext cx="923925" cy="90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C7BD2C-30BC-E74B-841A-A47C93BFA430}"/>
              </a:ext>
            </a:extLst>
          </p:cNvPr>
          <p:cNvSpPr/>
          <p:nvPr/>
        </p:nvSpPr>
        <p:spPr>
          <a:xfrm>
            <a:off x="5730873" y="3067049"/>
            <a:ext cx="923925" cy="90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497923-38FB-A6B8-3E3A-F9B79BE28EEA}"/>
              </a:ext>
            </a:extLst>
          </p:cNvPr>
          <p:cNvSpPr/>
          <p:nvPr/>
        </p:nvSpPr>
        <p:spPr>
          <a:xfrm>
            <a:off x="2589741" y="3086099"/>
            <a:ext cx="1228725" cy="90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0A361A-F648-FB84-A8E9-204BDFD81A86}"/>
              </a:ext>
            </a:extLst>
          </p:cNvPr>
          <p:cNvCxnSpPr>
            <a:stCxn id="4" idx="6"/>
            <a:endCxn id="7" idx="1"/>
          </p:cNvCxnSpPr>
          <p:nvPr/>
        </p:nvCxnSpPr>
        <p:spPr>
          <a:xfrm flipV="1">
            <a:off x="2095500" y="3538537"/>
            <a:ext cx="4942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E634DC-C13C-E6BF-3A46-9B7AA51DB5EF}"/>
              </a:ext>
            </a:extLst>
          </p:cNvPr>
          <p:cNvCxnSpPr/>
          <p:nvPr/>
        </p:nvCxnSpPr>
        <p:spPr>
          <a:xfrm flipV="1">
            <a:off x="3867064" y="3538536"/>
            <a:ext cx="4942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AF9D58-6C9E-79C8-6895-5B224946B10E}"/>
              </a:ext>
            </a:extLst>
          </p:cNvPr>
          <p:cNvCxnSpPr/>
          <p:nvPr/>
        </p:nvCxnSpPr>
        <p:spPr>
          <a:xfrm flipV="1">
            <a:off x="5236632" y="3519485"/>
            <a:ext cx="4942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DC646-D692-BFAE-08C2-1C87F9F9ED4C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3204103" y="2657475"/>
            <a:ext cx="1" cy="42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5EE8C8-E59A-DEDD-8DB8-C9252955B88B}"/>
              </a:ext>
            </a:extLst>
          </p:cNvPr>
          <p:cNvCxnSpPr/>
          <p:nvPr/>
        </p:nvCxnSpPr>
        <p:spPr>
          <a:xfrm>
            <a:off x="3204103" y="2657475"/>
            <a:ext cx="2891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CF5593-D035-2D3F-DDB8-C0626ACDB171}"/>
              </a:ext>
            </a:extLst>
          </p:cNvPr>
          <p:cNvCxnSpPr/>
          <p:nvPr/>
        </p:nvCxnSpPr>
        <p:spPr>
          <a:xfrm>
            <a:off x="6096000" y="2657475"/>
            <a:ext cx="0" cy="42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73DEF7-DA03-EBF2-BC4E-ADFA610F5D48}"/>
              </a:ext>
            </a:extLst>
          </p:cNvPr>
          <p:cNvSpPr txBox="1"/>
          <p:nvPr/>
        </p:nvSpPr>
        <p:spPr>
          <a:xfrm>
            <a:off x="3048000" y="3353870"/>
            <a:ext cx="60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18731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8404-A5BE-EFB8-6E44-CE94555D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5498-0CDA-C048-C958-9676E41AF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Git Cherry Pick:-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When to use? </a:t>
            </a:r>
            <a:r>
              <a:rPr lang="en-US" sz="2000" dirty="0">
                <a:solidFill>
                  <a:schemeClr val="tx1"/>
                </a:solidFill>
              </a:rPr>
              <a:t>This is mostly used when we have to make some hotfixes on run production(master) branch.(i.e. </a:t>
            </a:r>
            <a:r>
              <a:rPr lang="en-US" sz="2000" dirty="0" err="1">
                <a:solidFill>
                  <a:schemeClr val="tx1"/>
                </a:solidFill>
              </a:rPr>
              <a:t>kisi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bhi</a:t>
            </a:r>
            <a:r>
              <a:rPr lang="en-US" sz="2000" dirty="0">
                <a:solidFill>
                  <a:schemeClr val="tx1"/>
                </a:solidFill>
              </a:rPr>
              <a:t> single commit ko cheery pick </a:t>
            </a:r>
            <a:r>
              <a:rPr lang="en-US" sz="2000" dirty="0" err="1">
                <a:solidFill>
                  <a:schemeClr val="tx1"/>
                </a:solidFill>
              </a:rPr>
              <a:t>karke</a:t>
            </a:r>
            <a:r>
              <a:rPr lang="en-US" sz="2000" dirty="0">
                <a:solidFill>
                  <a:schemeClr val="tx1"/>
                </a:solidFill>
              </a:rPr>
              <a:t>, merge </a:t>
            </a:r>
            <a:r>
              <a:rPr lang="en-US" sz="2000" dirty="0" err="1">
                <a:solidFill>
                  <a:schemeClr val="tx1"/>
                </a:solidFill>
              </a:rPr>
              <a:t>karna</a:t>
            </a:r>
            <a:r>
              <a:rPr lang="en-US" sz="2000" dirty="0">
                <a:solidFill>
                  <a:schemeClr val="tx1"/>
                </a:solidFill>
              </a:rPr>
              <a:t>(mostly probably used in multiple branch k commit ko merge </a:t>
            </a:r>
            <a:r>
              <a:rPr lang="en-US" sz="2000" dirty="0" err="1">
                <a:solidFill>
                  <a:schemeClr val="tx1"/>
                </a:solidFill>
              </a:rPr>
              <a:t>karne</a:t>
            </a:r>
            <a:r>
              <a:rPr lang="en-US" sz="2000" dirty="0">
                <a:solidFill>
                  <a:schemeClr val="tx1"/>
                </a:solidFill>
              </a:rPr>
              <a:t> k </a:t>
            </a:r>
            <a:r>
              <a:rPr lang="en-US" sz="2000" dirty="0" err="1">
                <a:solidFill>
                  <a:schemeClr val="tx1"/>
                </a:solidFill>
              </a:rPr>
              <a:t>liye</a:t>
            </a:r>
            <a:r>
              <a:rPr lang="en-US" sz="2000" dirty="0">
                <a:solidFill>
                  <a:schemeClr val="tx1"/>
                </a:solidFill>
              </a:rPr>
              <a:t>)(with your master))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cherry-pick </a:t>
            </a:r>
            <a:r>
              <a:rPr lang="en-US" sz="2000" b="1" dirty="0" err="1">
                <a:solidFill>
                  <a:schemeClr val="tx1"/>
                </a:solidFill>
              </a:rPr>
              <a:t>commit_ID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conflict arises then resolve it, then use </a:t>
            </a:r>
            <a:r>
              <a:rPr lang="en-US" sz="2000" b="1" dirty="0">
                <a:solidFill>
                  <a:schemeClr val="tx1"/>
                </a:solidFill>
              </a:rPr>
              <a:t>git cherry-pick --continue </a:t>
            </a:r>
            <a:r>
              <a:rPr lang="en-US" sz="2000" dirty="0">
                <a:solidFill>
                  <a:schemeClr val="tx1"/>
                </a:solidFill>
              </a:rPr>
              <a:t>to resume the cherry-pick process.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</a:rPr>
              <a:t>If you decide to abort the cherry-pick process for any reason, you can use </a:t>
            </a:r>
            <a:r>
              <a:rPr lang="en-US" sz="2000" b="1" i="0" dirty="0">
                <a:solidFill>
                  <a:schemeClr val="tx1"/>
                </a:solidFill>
                <a:effectLst/>
              </a:rPr>
              <a:t>git cherry-pick –-abort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to revert the changes and return to your previous state.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13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4EC5-A80C-9E91-380E-F7D02E95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Add </a:t>
            </a:r>
            <a:r>
              <a:rPr lang="en-US" b="1" dirty="0"/>
              <a:t>Current Branch tag</a:t>
            </a:r>
            <a:r>
              <a:rPr lang="en-US" dirty="0"/>
              <a:t> after pathname in terminal?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D111F-0027-B8CC-71A4-214CDADC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 involves a series of steps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Step 1: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gedit</a:t>
            </a:r>
            <a:r>
              <a:rPr lang="en-US" dirty="0">
                <a:solidFill>
                  <a:schemeClr val="tx1"/>
                </a:solidFill>
              </a:rPr>
              <a:t>/vim/nano </a:t>
            </a:r>
            <a:r>
              <a:rPr lang="en-US" b="1" dirty="0">
                <a:solidFill>
                  <a:schemeClr val="tx1"/>
                </a:solidFill>
              </a:rPr>
              <a:t>~/.</a:t>
            </a:r>
            <a:r>
              <a:rPr lang="en-US" b="1" dirty="0" err="1">
                <a:solidFill>
                  <a:schemeClr val="tx1"/>
                </a:solidFill>
              </a:rPr>
              <a:t>bashrc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Step 2: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Copy paste the following path at the EOF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PS1='\[\033[01;32m\]\u@\h\[\033[00m\]:\[\033[01;34m\]\w\[\033[00m\]$(git branch 2&gt;/dev/null | grep -e "^*" | sed "s/* //")\$ '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Step 3: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run the following command on terminal </a:t>
            </a:r>
            <a:r>
              <a:rPr lang="en-US" b="1" dirty="0">
                <a:solidFill>
                  <a:schemeClr val="tx1"/>
                </a:solidFill>
              </a:rPr>
              <a:t>source ~/.</a:t>
            </a:r>
            <a:r>
              <a:rPr lang="en-US" b="1" dirty="0" err="1">
                <a:solidFill>
                  <a:schemeClr val="tx1"/>
                </a:solidFill>
              </a:rPr>
              <a:t>bashrc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55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ADFD-99F0-C9A1-3DC1-57CAEB37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  <a:cs typeface="Times New Roman" panose="02020603050405020304" pitchFamily="18" charset="0"/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6C7BD-FD93-F06F-CEAA-1DBDF1303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To use git more effectively it is always advised to know some basic commands of the Linux like </a:t>
            </a:r>
            <a:r>
              <a:rPr 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pwd, cd, ls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etc.</a:t>
            </a:r>
          </a:p>
          <a:p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Git should be installed in a machine.</a:t>
            </a:r>
          </a:p>
        </p:txBody>
      </p:sp>
    </p:spTree>
    <p:extLst>
      <p:ext uri="{BB962C8B-B14F-4D97-AF65-F5344CB8AC3E}">
        <p14:creationId xmlns:p14="http://schemas.microsoft.com/office/powerpoint/2010/main" val="402625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DD81-543A-3713-2ABD-C9C72BF1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How to add repository </a:t>
            </a:r>
            <a:r>
              <a:rPr lang="en-US" b="1" dirty="0"/>
              <a:t>AUTHOR</a:t>
            </a:r>
            <a:r>
              <a:rPr lang="en-US" dirty="0"/>
              <a:t> username and user email?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CBD5-41DA-BAC9-96E2-F81AC4043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git config --global user.name “Shrey Bechara”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git config --global user.email “shrey.bechara@einfochips.com”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to check repository author name and email?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</a:t>
            </a:r>
            <a:r>
              <a:rPr lang="en-US" sz="2000" b="1" dirty="0">
                <a:solidFill>
                  <a:schemeClr val="tx1"/>
                </a:solidFill>
              </a:rPr>
              <a:t>git config --get user.name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     git config --get user.email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    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8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F14-F12D-5081-CABD-59F7DF13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</a:t>
            </a:r>
            <a:r>
              <a:rPr lang="en-US" b="1" dirty="0"/>
              <a:t>three stage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B5929-61BB-81EE-01D2-06F5E25DFAD6}"/>
              </a:ext>
            </a:extLst>
          </p:cNvPr>
          <p:cNvSpPr/>
          <p:nvPr/>
        </p:nvSpPr>
        <p:spPr>
          <a:xfrm>
            <a:off x="981075" y="1781175"/>
            <a:ext cx="2105025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892E2-BE77-61E6-DD23-70AA161765F7}"/>
              </a:ext>
            </a:extLst>
          </p:cNvPr>
          <p:cNvSpPr/>
          <p:nvPr/>
        </p:nvSpPr>
        <p:spPr>
          <a:xfrm>
            <a:off x="4217901" y="1781174"/>
            <a:ext cx="2105025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CCB866-3FB0-B3FC-5950-BC42C5E89343}"/>
              </a:ext>
            </a:extLst>
          </p:cNvPr>
          <p:cNvSpPr/>
          <p:nvPr/>
        </p:nvSpPr>
        <p:spPr>
          <a:xfrm>
            <a:off x="7168977" y="1781174"/>
            <a:ext cx="2105025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46D30E-47F8-D705-2070-0BA001909FD8}"/>
              </a:ext>
            </a:extLst>
          </p:cNvPr>
          <p:cNvCxnSpPr>
            <a:cxnSpLocks/>
          </p:cNvCxnSpPr>
          <p:nvPr/>
        </p:nvCxnSpPr>
        <p:spPr>
          <a:xfrm flipH="1">
            <a:off x="2033587" y="3048000"/>
            <a:ext cx="1" cy="382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FEBFC0-1363-FF7A-54AC-1532021FAEBA}"/>
              </a:ext>
            </a:extLst>
          </p:cNvPr>
          <p:cNvCxnSpPr>
            <a:cxnSpLocks/>
          </p:cNvCxnSpPr>
          <p:nvPr/>
        </p:nvCxnSpPr>
        <p:spPr>
          <a:xfrm flipH="1">
            <a:off x="5300662" y="3057525"/>
            <a:ext cx="1" cy="382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A424EA-3F95-896E-789C-CB0933866262}"/>
              </a:ext>
            </a:extLst>
          </p:cNvPr>
          <p:cNvCxnSpPr>
            <a:cxnSpLocks/>
          </p:cNvCxnSpPr>
          <p:nvPr/>
        </p:nvCxnSpPr>
        <p:spPr>
          <a:xfrm flipH="1">
            <a:off x="8234362" y="3019425"/>
            <a:ext cx="1" cy="382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65F739-916D-7554-3B1A-537A4DE4826F}"/>
              </a:ext>
            </a:extLst>
          </p:cNvPr>
          <p:cNvSpPr txBox="1"/>
          <p:nvPr/>
        </p:nvSpPr>
        <p:spPr>
          <a:xfrm>
            <a:off x="1314450" y="2114550"/>
            <a:ext cx="14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5F221-18A0-66E9-2FC9-5DF8DF2BCF40}"/>
              </a:ext>
            </a:extLst>
          </p:cNvPr>
          <p:cNvSpPr txBox="1"/>
          <p:nvPr/>
        </p:nvSpPr>
        <p:spPr>
          <a:xfrm>
            <a:off x="4581524" y="2114549"/>
            <a:ext cx="14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CB31F-56F0-527A-B062-89B937A767F8}"/>
              </a:ext>
            </a:extLst>
          </p:cNvPr>
          <p:cNvSpPr txBox="1"/>
          <p:nvPr/>
        </p:nvSpPr>
        <p:spPr>
          <a:xfrm>
            <a:off x="7515224" y="2081895"/>
            <a:ext cx="14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51AF3E-9BD7-C61D-7DF6-C16D7FA6C827}"/>
              </a:ext>
            </a:extLst>
          </p:cNvPr>
          <p:cNvCxnSpPr/>
          <p:nvPr/>
        </p:nvCxnSpPr>
        <p:spPr>
          <a:xfrm flipH="1" flipV="1">
            <a:off x="2033587" y="3648075"/>
            <a:ext cx="6200774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7EF464-E423-A740-E556-229A0E3D4D67}"/>
              </a:ext>
            </a:extLst>
          </p:cNvPr>
          <p:cNvCxnSpPr/>
          <p:nvPr/>
        </p:nvCxnSpPr>
        <p:spPr>
          <a:xfrm>
            <a:off x="2033586" y="4629150"/>
            <a:ext cx="3267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CFB688-6929-0F6B-E4ED-B096109C4F1A}"/>
              </a:ext>
            </a:extLst>
          </p:cNvPr>
          <p:cNvCxnSpPr/>
          <p:nvPr/>
        </p:nvCxnSpPr>
        <p:spPr>
          <a:xfrm>
            <a:off x="5300661" y="5553075"/>
            <a:ext cx="293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4AA6BA-6403-0B8E-1155-6BBB2CB3F06A}"/>
              </a:ext>
            </a:extLst>
          </p:cNvPr>
          <p:cNvSpPr txBox="1"/>
          <p:nvPr/>
        </p:nvSpPr>
        <p:spPr>
          <a:xfrm>
            <a:off x="4036927" y="3362326"/>
            <a:ext cx="298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Checkout the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9898AE-58D4-BB9F-2D8A-FFF6460B352E}"/>
              </a:ext>
            </a:extLst>
          </p:cNvPr>
          <p:cNvSpPr txBox="1"/>
          <p:nvPr/>
        </p:nvSpPr>
        <p:spPr>
          <a:xfrm>
            <a:off x="2809877" y="4314825"/>
            <a:ext cx="2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Staging files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07DDF-D3FD-E2A1-E6BC-F4BC3BDFADEE}"/>
              </a:ext>
            </a:extLst>
          </p:cNvPr>
          <p:cNvSpPr txBox="1"/>
          <p:nvPr/>
        </p:nvSpPr>
        <p:spPr>
          <a:xfrm>
            <a:off x="5729290" y="5247759"/>
            <a:ext cx="2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Commit(snapshot)</a:t>
            </a:r>
          </a:p>
        </p:txBody>
      </p:sp>
    </p:spTree>
    <p:extLst>
      <p:ext uri="{BB962C8B-B14F-4D97-AF65-F5344CB8AC3E}">
        <p14:creationId xmlns:p14="http://schemas.microsoft.com/office/powerpoint/2010/main" val="128409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D502-81BA-B8BF-5F91-F05FFA66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69CEB-D8DC-9E5A-0562-31A9427E6C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status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7F7F2-C48B-F038-8789-14EF4844C0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To check whether we are in any git repository or not. If we are there is there anything we have to stage or commit.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2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CE3D-CC89-6EDC-F8B5-3118977A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flow to create </a:t>
            </a:r>
            <a:r>
              <a:rPr lang="en-US" b="1" dirty="0"/>
              <a:t>git repository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5EC90-E992-76B4-C1C6-02CCC1A97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486805" cy="330411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endParaRPr lang="en-US" sz="20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add </a:t>
            </a:r>
            <a:r>
              <a:rPr lang="en-US" sz="2000" b="1" dirty="0" err="1">
                <a:solidFill>
                  <a:schemeClr val="tx1"/>
                </a:solidFill>
              </a:rPr>
              <a:t>filename.extension</a:t>
            </a:r>
            <a:endParaRPr lang="en-US" sz="20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add --a or git add 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commit –m “Initial Commit”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log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rm –rf (folder name)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E98CD-0B3C-01EA-5AB8-FA0B63613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7103616" cy="33041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Repository is created(.git folder)(hidden folder)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 add a particular file in a staging area </a:t>
            </a:r>
          </a:p>
          <a:p>
            <a:r>
              <a:rPr lang="en-US" sz="2000" dirty="0">
                <a:solidFill>
                  <a:schemeClr val="tx1"/>
                </a:solidFill>
              </a:rPr>
              <a:t>Add all files to staging area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 commit and to give a comment to a changes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It is used to know no. of previous commit done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 delete any folder</a:t>
            </a:r>
          </a:p>
        </p:txBody>
      </p:sp>
    </p:spTree>
    <p:extLst>
      <p:ext uri="{BB962C8B-B14F-4D97-AF65-F5344CB8AC3E}">
        <p14:creationId xmlns:p14="http://schemas.microsoft.com/office/powerpoint/2010/main" val="196496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5181-1625-3335-5685-9DEBC9C6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A87A-F3D3-EA4C-79CA-76BA4A7D3E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git clone (link(copy paste))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C5ACA-21C0-1EAF-FA95-4DF2F83F7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6894066" cy="33041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To copy existing repository to your repository</a:t>
            </a:r>
          </a:p>
        </p:txBody>
      </p:sp>
    </p:spTree>
    <p:extLst>
      <p:ext uri="{BB962C8B-B14F-4D97-AF65-F5344CB8AC3E}">
        <p14:creationId xmlns:p14="http://schemas.microsoft.com/office/powerpoint/2010/main" val="29995414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863</TotalTime>
  <Words>2645</Words>
  <Application>Microsoft Office PowerPoint</Application>
  <PresentationFormat>Widescreen</PresentationFormat>
  <Paragraphs>257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-apple-system</vt:lpstr>
      <vt:lpstr>Arial</vt:lpstr>
      <vt:lpstr>Google Sans</vt:lpstr>
      <vt:lpstr>Söhne</vt:lpstr>
      <vt:lpstr>Times New Roman</vt:lpstr>
      <vt:lpstr>Trebuchet MS</vt:lpstr>
      <vt:lpstr>Wingdings</vt:lpstr>
      <vt:lpstr>Wingdings 3</vt:lpstr>
      <vt:lpstr>Facet</vt:lpstr>
      <vt:lpstr>Git &amp; GitHub </vt:lpstr>
      <vt:lpstr>What is git? Why is git around? </vt:lpstr>
      <vt:lpstr>Git Features</vt:lpstr>
      <vt:lpstr>Prerequisites</vt:lpstr>
      <vt:lpstr>How to add repository AUTHOR username and user email?</vt:lpstr>
      <vt:lpstr>Git three stage architecture</vt:lpstr>
      <vt:lpstr>Basic command</vt:lpstr>
      <vt:lpstr>Basic flow to create git repository</vt:lpstr>
      <vt:lpstr>Other command</vt:lpstr>
      <vt:lpstr>History of Version Control System</vt:lpstr>
      <vt:lpstr>File status lifecycle</vt:lpstr>
      <vt:lpstr>How to ignore unwanted file?</vt:lpstr>
      <vt:lpstr>Git Commands</vt:lpstr>
      <vt:lpstr>Continue..</vt:lpstr>
      <vt:lpstr>Continue..</vt:lpstr>
      <vt:lpstr>Creating and switching branch</vt:lpstr>
      <vt:lpstr>Git Merge &amp; Git Rebase command</vt:lpstr>
      <vt:lpstr>PowerPoint Presentation</vt:lpstr>
      <vt:lpstr>Command used when we want to avoid merge conflict by adding branch.  </vt:lpstr>
      <vt:lpstr>Continue..</vt:lpstr>
      <vt:lpstr>PowerPoint Presentation</vt:lpstr>
      <vt:lpstr>PowerPoint Presentation</vt:lpstr>
      <vt:lpstr>Branch Management</vt:lpstr>
      <vt:lpstr>How to delete local &amp; remote branch?</vt:lpstr>
      <vt:lpstr>Git Patch</vt:lpstr>
      <vt:lpstr>Git Push &amp; Pull command</vt:lpstr>
      <vt:lpstr>Continue..</vt:lpstr>
      <vt:lpstr>How to delete local &amp; remote commit?</vt:lpstr>
      <vt:lpstr>PowerPoint Presentation</vt:lpstr>
      <vt:lpstr>What is HEAD? How to change HEAD position?</vt:lpstr>
      <vt:lpstr>Git Tags</vt:lpstr>
      <vt:lpstr>Continue..</vt:lpstr>
      <vt:lpstr>Git Stash</vt:lpstr>
      <vt:lpstr>Git Revert/Cherry Pick command</vt:lpstr>
      <vt:lpstr>Continue..</vt:lpstr>
      <vt:lpstr>How to Add Current Branch tag after pathname in terminal?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</dc:title>
  <dc:creator>Shrey Bechara</dc:creator>
  <cp:lastModifiedBy>Shrey Bechara</cp:lastModifiedBy>
  <cp:revision>28</cp:revision>
  <dcterms:created xsi:type="dcterms:W3CDTF">2023-03-19T09:32:37Z</dcterms:created>
  <dcterms:modified xsi:type="dcterms:W3CDTF">2023-06-05T06:06:42Z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e395e-e3b5-421f-8616-70a10f9451af_Enabled">
    <vt:lpwstr>true</vt:lpwstr>
  </property>
  <property fmtid="{D5CDD505-2E9C-101B-9397-08002B2CF9AE}" pid="3" name="MSIP_Label_879e395e-e3b5-421f-8616-70a10f9451af_SetDate">
    <vt:lpwstr>2023-03-19T09:51:26Z</vt:lpwstr>
  </property>
  <property fmtid="{D5CDD505-2E9C-101B-9397-08002B2CF9AE}" pid="4" name="MSIP_Label_879e395e-e3b5-421f-8616-70a10f9451af_Method">
    <vt:lpwstr>Standard</vt:lpwstr>
  </property>
  <property fmtid="{D5CDD505-2E9C-101B-9397-08002B2CF9AE}" pid="5" name="MSIP_Label_879e395e-e3b5-421f-8616-70a10f9451af_Name">
    <vt:lpwstr>879e395e-e3b5-421f-8616-70a10f9451af</vt:lpwstr>
  </property>
  <property fmtid="{D5CDD505-2E9C-101B-9397-08002B2CF9AE}" pid="6" name="MSIP_Label_879e395e-e3b5-421f-8616-70a10f9451af_SiteId">
    <vt:lpwstr>0beb0c35-9cbb-4feb-99e5-589e415c7944</vt:lpwstr>
  </property>
  <property fmtid="{D5CDD505-2E9C-101B-9397-08002B2CF9AE}" pid="7" name="MSIP_Label_879e395e-e3b5-421f-8616-70a10f9451af_ActionId">
    <vt:lpwstr>8747dbea-cd26-450b-8685-6b798a32213b</vt:lpwstr>
  </property>
  <property fmtid="{D5CDD505-2E9C-101B-9397-08002B2CF9AE}" pid="8" name="MSIP_Label_879e395e-e3b5-421f-8616-70a10f9451af_ContentBits">
    <vt:lpwstr>0</vt:lpwstr>
  </property>
</Properties>
</file>