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7" r:id="rId29"/>
    <p:sldId id="289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2"/>
    <p:restoredTop sz="95859"/>
  </p:normalViewPr>
  <p:slideViewPr>
    <p:cSldViewPr snapToGrid="0" snapToObjects="1">
      <p:cViewPr varScale="1">
        <p:scale>
          <a:sx n="65" d="100"/>
          <a:sy n="65" d="100"/>
        </p:scale>
        <p:origin x="23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A8802-EB75-CD41-92D1-35553B073B1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345CE-FF25-7C4B-8457-2A43E85D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21998-2DAF-8648-9950-929F425380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84BF-8624-FE4C-6F50-DC544E568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F3535-FA06-9A2B-0B94-6C87C2604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0A5C-16DB-10E7-D976-76C2916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2518-C376-483B-7CB5-3F5EC595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ADAF-4614-8AE3-BFB3-924731BE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8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1DE9-D0C8-C678-D34F-D4420CD3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EE2E-A89A-CEB2-3323-BAA31557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ED29-FA16-DDA0-689F-30E62FA5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039D-9B59-157E-8665-56881A0A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62E0-29E4-E3F6-9000-3C40D3ED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B7583-62D9-BC93-9F0D-B5855B749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A8C3E-D280-88EB-0658-5834E3D8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1F78-6E96-AEDF-AFF9-76E86FEA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7C9C-98E8-E8ED-9647-AEB347C8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5F2F-FDE5-0CB6-62ED-F165F63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8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D87D-E98D-4265-83CE-3D8453C3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B0E9-76E8-04EE-E1F9-FCB31963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400A-E8B3-17B5-BBB6-86C9BD73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5814-517D-ABE3-C82D-03C33EA0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7AB5-DEB4-BE3D-7C31-693F2B89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45C8-1AB7-FAC0-504F-15C924DF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49E4-9986-0DAC-5978-E13F111D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48B5-D605-F7D5-6923-AC4D2201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845A-A9A5-ECCB-4A32-F356365C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C98B-518E-CA8F-FCFD-9824CFB8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D494-CEC1-872C-59BF-35F0C479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6CE2-7A05-279C-627D-E0757C114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96529-9B6D-4A8E-85E5-676F3E154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4DA2-2A44-9A1F-A759-DAD05244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DF79D-AE38-D232-3B62-8354AC3B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951F0-D7FB-2552-DA48-8F3FB4CB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E83B-A170-E45D-E8A7-884D5C54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0D6E-5641-DB30-CE79-B751CAAF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4EF1-FF21-1881-6198-246123DC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39BA5-B4F6-1650-4161-219DC7E5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A6566-7AD9-0319-6050-219E1BA8A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5660F-4A22-19A5-2349-2C317DFB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379F-85DF-A1A4-DBB5-4FA62165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0CF39-6E38-8F23-C372-2817D32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069-32D2-C01F-3EAF-5BEA5742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2086-3E03-2E9F-9E4C-CCABA869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25C39-CB29-6B05-C911-D0D4F5BB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194C2-6457-4F50-2A15-CBFAF3A2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9A2DB-71AC-1CF8-8982-5F709D96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BD7C8-56AA-113F-DAD0-F52B31FE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4695-9626-B1B4-4F92-AF2E9B6B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328C-F6C2-B3DF-E9B1-14DB5642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F3BA-F00C-5C0F-2B1F-29BC125A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E999-ED8D-43F1-DEBD-202919549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FD5A-55E3-BBF6-23B8-45900D2B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062BF-45A0-6F48-6C1D-7B2FD3A1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E39C2-D2FD-E388-D2AA-662730F6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27F-5620-97CC-9E8C-59AF12B9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9E9D5-658D-560C-2C73-59A0ADA9A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18016-974B-6215-2D3C-0ABF73C62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A278-917F-0039-8A52-DE5F2B83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DC8AE-12DE-24A2-CAC2-00AE3EBB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73B71-23C7-C9A2-96C3-04257849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1B868-1015-0384-DB43-9F51F728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1E8D-176B-27EF-B07D-BB6BC554F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D523-4185-E694-E208-290579725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BAD5-8977-774E-8EF4-55ACBB9D53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C320-B508-4DF9-208B-C2BA4FFA6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9502-6A0A-8A2C-E9A3-B9DCC97B5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C448-03F9-44E7-2CA2-FD3D6B6D5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Extending the SIMPLE model to forced-choice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3A0C2-AC10-6D3B-B1AF-6C8B149DA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Conway</a:t>
            </a:r>
          </a:p>
        </p:txBody>
      </p:sp>
    </p:spTree>
    <p:extLst>
      <p:ext uri="{BB962C8B-B14F-4D97-AF65-F5344CB8AC3E}">
        <p14:creationId xmlns:p14="http://schemas.microsoft.com/office/powerpoint/2010/main" val="272356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Bear</a:t>
            </a:r>
          </a:p>
        </p:txBody>
      </p:sp>
    </p:spTree>
    <p:extLst>
      <p:ext uri="{BB962C8B-B14F-4D97-AF65-F5344CB8AC3E}">
        <p14:creationId xmlns:p14="http://schemas.microsoft.com/office/powerpoint/2010/main" val="150052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Coin</a:t>
            </a:r>
          </a:p>
        </p:txBody>
      </p:sp>
    </p:spTree>
    <p:extLst>
      <p:ext uri="{BB962C8B-B14F-4D97-AF65-F5344CB8AC3E}">
        <p14:creationId xmlns:p14="http://schemas.microsoft.com/office/powerpoint/2010/main" val="233503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Cars</a:t>
            </a:r>
          </a:p>
        </p:txBody>
      </p:sp>
    </p:spTree>
    <p:extLst>
      <p:ext uri="{BB962C8B-B14F-4D97-AF65-F5344CB8AC3E}">
        <p14:creationId xmlns:p14="http://schemas.microsoft.com/office/powerpoint/2010/main" val="318965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Town</a:t>
            </a:r>
          </a:p>
        </p:txBody>
      </p:sp>
    </p:spTree>
    <p:extLst>
      <p:ext uri="{BB962C8B-B14F-4D97-AF65-F5344CB8AC3E}">
        <p14:creationId xmlns:p14="http://schemas.microsoft.com/office/powerpoint/2010/main" val="230788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Palm</a:t>
            </a:r>
          </a:p>
        </p:txBody>
      </p:sp>
    </p:spTree>
    <p:extLst>
      <p:ext uri="{BB962C8B-B14F-4D97-AF65-F5344CB8AC3E}">
        <p14:creationId xmlns:p14="http://schemas.microsoft.com/office/powerpoint/2010/main" val="267610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Tarp</a:t>
            </a:r>
          </a:p>
        </p:txBody>
      </p:sp>
    </p:spTree>
    <p:extLst>
      <p:ext uri="{BB962C8B-B14F-4D97-AF65-F5344CB8AC3E}">
        <p14:creationId xmlns:p14="http://schemas.microsoft.com/office/powerpoint/2010/main" val="215392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Wane</a:t>
            </a:r>
          </a:p>
        </p:txBody>
      </p:sp>
    </p:spTree>
    <p:extLst>
      <p:ext uri="{BB962C8B-B14F-4D97-AF65-F5344CB8AC3E}">
        <p14:creationId xmlns:p14="http://schemas.microsoft.com/office/powerpoint/2010/main" val="241172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Lake</a:t>
            </a:r>
          </a:p>
        </p:txBody>
      </p:sp>
    </p:spTree>
    <p:extLst>
      <p:ext uri="{BB962C8B-B14F-4D97-AF65-F5344CB8AC3E}">
        <p14:creationId xmlns:p14="http://schemas.microsoft.com/office/powerpoint/2010/main" val="38421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Brow</a:t>
            </a:r>
          </a:p>
        </p:txBody>
      </p:sp>
    </p:spTree>
    <p:extLst>
      <p:ext uri="{BB962C8B-B14F-4D97-AF65-F5344CB8AC3E}">
        <p14:creationId xmlns:p14="http://schemas.microsoft.com/office/powerpoint/2010/main" val="42381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1AD9-C552-A879-58AB-ECBCF93D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9792-6348-3810-2D53-33A3B77C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items was in position 2?</a:t>
            </a:r>
          </a:p>
          <a:p>
            <a:pPr lvl="1"/>
            <a:r>
              <a:rPr lang="en-US" dirty="0"/>
              <a:t>Bear or Coin?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4434-6F6A-FA43-8A2D-83FE30A5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F1B-60C7-9A48-B7CF-88842F08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Scale-Invariant Perceptual Learning Model (SIMPLE)</a:t>
            </a:r>
          </a:p>
          <a:p>
            <a:r>
              <a:rPr lang="en-US" dirty="0"/>
              <a:t>Predicts memory performance based on temporal distance</a:t>
            </a:r>
          </a:p>
          <a:p>
            <a:r>
              <a:rPr lang="en-US" dirty="0"/>
              <a:t>Takes ideas from literature on categorization, identification,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5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FD09-00F9-879E-3BE6-EAED9E21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Model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7EA04-E66A-36E5-446A-F74162D45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Compare similarity of each item in choice set to the item in the studied position</a:t>
                </a:r>
              </a:p>
              <a:p>
                <a:r>
                  <a:rPr lang="en-US" dirty="0"/>
                  <a:t>Then, input these values to a Luce Choice Rule to get choice probabilities</a:t>
                </a:r>
              </a:p>
              <a:p>
                <a:r>
                  <a:rPr lang="en-US" dirty="0"/>
                  <a:t>Bear vs. Coin (which was in position 2?)</a:t>
                </a:r>
              </a:p>
              <a:p>
                <a:pPr lvl="1"/>
                <a:r>
                  <a:rPr lang="en-US" dirty="0"/>
                  <a:t>c = scaling parameter. For all predictions, c=12.1 (Brown et al 2007)</a:t>
                </a:r>
              </a:p>
              <a:p>
                <a:pPr lvl="1"/>
                <a:r>
                  <a:rPr lang="en-US" dirty="0"/>
                  <a:t>Bear was studied in position 2, 33 seconds ago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∗|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⁡(33)|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Coin was studied in position 3, 31 seconds ago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∗|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⁡(31)|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=.47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𝑏𝑒𝑎𝑟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1+1.47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.68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𝑐𝑜𝑖𝑛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1+1.47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.32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7EA04-E66A-36E5-446A-F74162D45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5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2E89-E323-CABD-918F-3BCD5D88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DCE7-6E4C-E02C-2585-549539C2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Murdock et al (1962) stimulus values (as described by Brown et al, 2007)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2641E7-C484-E85A-0920-17A05FFA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0" y="2958960"/>
            <a:ext cx="3899040" cy="3899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3F9823-A5DE-7E96-5262-C2CCB4ABE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958960"/>
            <a:ext cx="3899040" cy="38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2F8B-EE34-57A7-E3FD-9D74EA86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E18B-A1EB-E700-1761-12798752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there is one choice prompt per choice set</a:t>
            </a:r>
          </a:p>
          <a:p>
            <a:r>
              <a:rPr lang="en-US" dirty="0"/>
              <a:t>Assume that this comes about 20 seconds after onset of the last item</a:t>
            </a:r>
          </a:p>
          <a:p>
            <a:pPr lvl="1"/>
            <a:r>
              <a:rPr lang="en-US" dirty="0"/>
              <a:t>Brown et al (2007)</a:t>
            </a:r>
          </a:p>
          <a:p>
            <a:r>
              <a:rPr lang="en-US" dirty="0"/>
              <a:t>The correct item is always in the choice set</a:t>
            </a:r>
          </a:p>
        </p:txBody>
      </p:sp>
    </p:spTree>
    <p:extLst>
      <p:ext uri="{BB962C8B-B14F-4D97-AF65-F5344CB8AC3E}">
        <p14:creationId xmlns:p14="http://schemas.microsoft.com/office/powerpoint/2010/main" val="64024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C95-4BD9-47CE-70F2-2D2A02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2-Backwards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6C09-DE11-4D4A-39B2-D69A6EBF0EF1}"/>
              </a:ext>
            </a:extLst>
          </p:cNvPr>
          <p:cNvSpPr txBox="1"/>
          <p:nvPr/>
        </p:nvSpPr>
        <p:spPr>
          <a:xfrm>
            <a:off x="838200" y="1922106"/>
            <a:ext cx="4592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Ask participants about the item from the studied position and the item before (except for position 1)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B2C2FBB-4780-EE1A-61C7-679DD80E7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2210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82990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C95-4BD9-47CE-70F2-2D2A02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2-Forwards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6C09-DE11-4D4A-39B2-D69A6EBF0EF1}"/>
              </a:ext>
            </a:extLst>
          </p:cNvPr>
          <p:cNvSpPr txBox="1"/>
          <p:nvPr/>
        </p:nvSpPr>
        <p:spPr>
          <a:xfrm>
            <a:off x="838200" y="1922106"/>
            <a:ext cx="4592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Ask participants about the item from the studied position and the item after (except for position 10)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BFC3C64-920E-E274-5908-10F52902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731" y="192210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4262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C95-4BD9-47CE-70F2-2D2A02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3-Backwards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6C09-DE11-4D4A-39B2-D69A6EBF0EF1}"/>
              </a:ext>
            </a:extLst>
          </p:cNvPr>
          <p:cNvSpPr txBox="1"/>
          <p:nvPr/>
        </p:nvSpPr>
        <p:spPr>
          <a:xfrm>
            <a:off x="838200" y="1922106"/>
            <a:ext cx="4592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Ask participants about the item from the studied position and the item before (except for positions 1 and 2)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6157FF-50E8-5218-615B-B18DFECA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157509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9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C95-4BD9-47CE-70F2-2D2A02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3-Forwards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6C09-DE11-4D4A-39B2-D69A6EBF0EF1}"/>
              </a:ext>
            </a:extLst>
          </p:cNvPr>
          <p:cNvSpPr txBox="1"/>
          <p:nvPr/>
        </p:nvSpPr>
        <p:spPr>
          <a:xfrm>
            <a:off x="838200" y="1922106"/>
            <a:ext cx="4592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Ask participants about the item from the studied position and the item after (except for positions 9 &amp; 10)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44FFA9-C7E3-B91D-ADF2-7FFD0236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57509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C95-4BD9-47CE-70F2-2D2A02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3-Middle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6C09-DE11-4D4A-39B2-D69A6EBF0EF1}"/>
              </a:ext>
            </a:extLst>
          </p:cNvPr>
          <p:cNvSpPr txBox="1"/>
          <p:nvPr/>
        </p:nvSpPr>
        <p:spPr>
          <a:xfrm>
            <a:off x="838200" y="1922106"/>
            <a:ext cx="459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Ask participants about each item and its neighbors to either side (except for positions 1 &amp; 10)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D938E-59DB-D711-0D3A-3A46EA71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144956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1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E143-FE3F-059E-0D42-49D81732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Positions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EA45F8-65E1-CC11-1ABA-12A9CDC4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650" y="221774"/>
            <a:ext cx="6138069" cy="6138069"/>
          </a:xfrm>
        </p:spPr>
      </p:pic>
    </p:spTree>
    <p:extLst>
      <p:ext uri="{BB962C8B-B14F-4D97-AF65-F5344CB8AC3E}">
        <p14:creationId xmlns:p14="http://schemas.microsoft.com/office/powerpoint/2010/main" val="1351163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2C8F-C6C9-4F3E-0AA6-085F39EE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Primacy vs. Recency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6E3738BE-CADE-7A69-D949-3DC2C967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77547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AB95-42F2-0C4D-A8F2-2036CB1D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A756-B13C-5B4D-A994-052EFB09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4496"/>
            <a:ext cx="10515600" cy="4351338"/>
          </a:xfrm>
        </p:spPr>
        <p:txBody>
          <a:bodyPr/>
          <a:lstStyle/>
          <a:p>
            <a:r>
              <a:rPr lang="en-US" dirty="0"/>
              <a:t>Log scaled – Weberian Compression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42493-4DDF-6D40-8D80-9C40D96B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36" y="1490414"/>
            <a:ext cx="6226676" cy="4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3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2C8F-C6C9-4F3E-0AA6-085F39EE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Primacy vs. Recency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EAF672-896E-07D9-DB28-E4201932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37846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CC6F-8C04-CC81-9F45-3B36DDF5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C69D-631B-5FF1-F634-2421C988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shows primacy and recency effects in 2 &amp; 3 AFC</a:t>
            </a:r>
          </a:p>
          <a:p>
            <a:r>
              <a:rPr lang="en-US" dirty="0"/>
              <a:t>No evidence for violations of IIA (though I didn’t </a:t>
            </a:r>
            <a:r>
              <a:rPr lang="en-US"/>
              <a:t>look very rigorously</a:t>
            </a:r>
            <a:r>
              <a:rPr lang="en-US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47338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672A-A013-3348-88A4-0B927E8A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A647-E023-F04F-91D9-4681B742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/>
          <a:lstStyle/>
          <a:p>
            <a:r>
              <a:rPr lang="en-US" dirty="0"/>
              <a:t>Exponentially decreasing function of psychological distance (Shepard, 1987; </a:t>
            </a:r>
            <a:r>
              <a:rPr lang="en-US" dirty="0" err="1"/>
              <a:t>Nosofsky</a:t>
            </a:r>
            <a:r>
              <a:rPr lang="en-US" dirty="0"/>
              <a:t>, 1986)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C268F6B-25B5-DE4A-BAFF-E53E4FBE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0"/>
            <a:ext cx="5622925" cy="6449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DEEA2-C743-874D-9972-90F2186DD1D9}"/>
              </a:ext>
            </a:extLst>
          </p:cNvPr>
          <p:cNvSpPr txBox="1"/>
          <p:nvPr/>
        </p:nvSpPr>
        <p:spPr>
          <a:xfrm>
            <a:off x="6096000" y="6449826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Shepard (1987 Fig. 1)</a:t>
            </a:r>
          </a:p>
        </p:txBody>
      </p:sp>
    </p:spTree>
    <p:extLst>
      <p:ext uri="{BB962C8B-B14F-4D97-AF65-F5344CB8AC3E}">
        <p14:creationId xmlns:p14="http://schemas.microsoft.com/office/powerpoint/2010/main" val="400261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1C5-C3B5-6B49-A31D-B899371F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Recall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FE7C-0D2E-9D46-B102-C47C2693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9763" cy="4351338"/>
          </a:xfrm>
        </p:spPr>
        <p:txBody>
          <a:bodyPr/>
          <a:lstStyle/>
          <a:p>
            <a:r>
              <a:rPr lang="en-US" dirty="0"/>
              <a:t>In any given recall position, calculate each item’s similarity to other items.</a:t>
            </a:r>
          </a:p>
          <a:p>
            <a:pPr lvl="1"/>
            <a:r>
              <a:rPr lang="en-US" dirty="0"/>
              <a:t>D – Discriminability</a:t>
            </a:r>
          </a:p>
          <a:p>
            <a:r>
              <a:rPr lang="en-US" dirty="0"/>
              <a:t>In serial ordering, recall probability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free recall, recall probability is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endParaRPr lang="en-US" dirty="0"/>
          </a:p>
        </p:txBody>
      </p:sp>
      <p:pic>
        <p:nvPicPr>
          <p:cNvPr id="5" name="Picture 4" descr="Schematic&#10;&#10;Description automatically generated">
            <a:extLst>
              <a:ext uri="{FF2B5EF4-FFF2-40B4-BE49-F238E27FC236}">
                <a16:creationId xmlns:a16="http://schemas.microsoft.com/office/drawing/2014/main" id="{797B07B4-647F-224D-A2D7-984DD798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2776537"/>
            <a:ext cx="3816350" cy="3027848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425EB9F7-2029-E540-8607-99AE99824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3655461"/>
            <a:ext cx="2095500" cy="127000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DDBC01-8622-6747-A671-9C6B65E5A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5492198"/>
            <a:ext cx="2095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F614-937A-BC4A-BB5D-76D00358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8486"/>
            <a:ext cx="10515600" cy="1325563"/>
          </a:xfrm>
        </p:spPr>
        <p:txBody>
          <a:bodyPr/>
          <a:lstStyle/>
          <a:p>
            <a:r>
              <a:rPr lang="en-US" dirty="0"/>
              <a:t>SIMPLE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1A585B-3791-2D46-9C4A-A204748C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959351"/>
            <a:ext cx="4219575" cy="857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Predicts primacy &amp; recent effects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2CFA34-0C4C-B941-97F8-021619A0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7834"/>
            <a:ext cx="5621990" cy="3772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D4C176-A774-8645-8AA3-3C7313C27FC6}"/>
              </a:ext>
            </a:extLst>
          </p:cNvPr>
          <p:cNvSpPr txBox="1"/>
          <p:nvPr/>
        </p:nvSpPr>
        <p:spPr>
          <a:xfrm>
            <a:off x="777289" y="6260068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et al (2007) Fig.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436A9-89B5-C429-A163-7710B63B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61" y="2848365"/>
            <a:ext cx="5686172" cy="34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BB01-4A6A-B04D-B07D-4F7E86A8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 Choice Rule </a:t>
            </a:r>
            <a:r>
              <a:rPr lang="en-US" sz="1800" dirty="0"/>
              <a:t>(e.g., Debreu, 1960; Luce, 1963)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4FE71-9D6A-9E4E-90F5-28823E033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U</a:t>
                </a:r>
                <a:r>
                  <a:rPr lang="en-US" baseline="-25000" dirty="0"/>
                  <a:t>i</a:t>
                </a:r>
                <a:r>
                  <a:rPr lang="en-US" dirty="0"/>
                  <a:t> = utility/value of option </a:t>
                </a:r>
                <a:r>
                  <a:rPr lang="en-US" dirty="0" err="1"/>
                  <a:t>i</a:t>
                </a:r>
                <a:r>
                  <a:rPr lang="en-US" b="0" dirty="0"/>
                  <a:t>  </a:t>
                </a:r>
              </a:p>
              <a:p>
                <a:r>
                  <a:rPr lang="en-US" dirty="0"/>
                  <a:t>Satisfies regularity &amp; independence of irrelevant alternatives IIA</a:t>
                </a:r>
              </a:p>
              <a:p>
                <a:pPr lvl="1"/>
                <a:r>
                  <a:rPr lang="en-US" dirty="0"/>
                  <a:t>Regularity – adding another option can never increase the probability of choosing a particular option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lvl="1"/>
                <a:r>
                  <a:rPr lang="en-US" dirty="0"/>
                  <a:t>IIA – if P(A|A,B) &gt; P(B|A,B), it should also be the case that P(A|A,B,C) &gt; P(B|A,B,C)</a:t>
                </a:r>
              </a:p>
              <a:p>
                <a:r>
                  <a:rPr lang="en-US" dirty="0"/>
                  <a:t>Humans sometimes violate these axioms (e.g., Tversky, 1972, Huber et al., 1982)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4FE71-9D6A-9E4E-90F5-28823E033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72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CD36-314A-636A-D7E7-2881AB2D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(Simulated) Choice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D5F2-8331-EEF4-E01E-F1379170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study a list of stimuli (e.g., words)</a:t>
            </a:r>
          </a:p>
          <a:p>
            <a:r>
              <a:rPr lang="en-US" dirty="0"/>
              <a:t>A short time passes</a:t>
            </a:r>
          </a:p>
          <a:p>
            <a:r>
              <a:rPr lang="en-US" dirty="0"/>
              <a:t>Then, they are presented with two stimuli from the list and asked to identify which word was shown in position [X]</a:t>
            </a:r>
          </a:p>
        </p:txBody>
      </p:sp>
    </p:spTree>
    <p:extLst>
      <p:ext uri="{BB962C8B-B14F-4D97-AF65-F5344CB8AC3E}">
        <p14:creationId xmlns:p14="http://schemas.microsoft.com/office/powerpoint/2010/main" val="416045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Hope</a:t>
            </a:r>
          </a:p>
        </p:txBody>
      </p:sp>
    </p:spTree>
    <p:extLst>
      <p:ext uri="{BB962C8B-B14F-4D97-AF65-F5344CB8AC3E}">
        <p14:creationId xmlns:p14="http://schemas.microsoft.com/office/powerpoint/2010/main" val="52244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618</Words>
  <Application>Microsoft Macintosh PowerPoint</Application>
  <PresentationFormat>Widescreen</PresentationFormat>
  <Paragraphs>86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Extending the SIMPLE model to forced-choice tasks</vt:lpstr>
      <vt:lpstr>The Model</vt:lpstr>
      <vt:lpstr>Temporal distance</vt:lpstr>
      <vt:lpstr>Similarity </vt:lpstr>
      <vt:lpstr>SIMPLE Recall Mechanism</vt:lpstr>
      <vt:lpstr>SIMPLE Model</vt:lpstr>
      <vt:lpstr>Luce Choice Rule (e.g., Debreu, 1960; Luce, 1963)</vt:lpstr>
      <vt:lpstr>The (Simulated) Choice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</vt:lpstr>
      <vt:lpstr>Generating Model Predictions</vt:lpstr>
      <vt:lpstr>The Stimuli</vt:lpstr>
      <vt:lpstr>Some assumptions</vt:lpstr>
      <vt:lpstr>2-Backwards Prompt</vt:lpstr>
      <vt:lpstr>2-Forwards Prompt</vt:lpstr>
      <vt:lpstr>3-Backwards Prompt</vt:lpstr>
      <vt:lpstr>3-Forwards Prompt</vt:lpstr>
      <vt:lpstr>3-Middle Prompt</vt:lpstr>
      <vt:lpstr>Edge Positions </vt:lpstr>
      <vt:lpstr>Primacy vs. Recency</vt:lpstr>
      <vt:lpstr>Primacy vs. Recency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SIMPLE model to forced-choice tasks</dc:title>
  <dc:creator>Sean Conway</dc:creator>
  <cp:lastModifiedBy>Sean Conway</cp:lastModifiedBy>
  <cp:revision>8</cp:revision>
  <dcterms:created xsi:type="dcterms:W3CDTF">2022-04-27T00:58:30Z</dcterms:created>
  <dcterms:modified xsi:type="dcterms:W3CDTF">2022-04-27T18:14:48Z</dcterms:modified>
</cp:coreProperties>
</file>