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4"/>
  </p:normalViewPr>
  <p:slideViewPr>
    <p:cSldViewPr snapToGrid="0">
      <p:cViewPr varScale="1">
        <p:scale>
          <a:sx n="102" d="100"/>
          <a:sy n="102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6754-2A1E-6A1F-576F-AE8601DC3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046BF-04AE-256B-A555-DCA160B26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A1B48-4E12-BA9B-3A08-7B31EC3F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7718-175C-644C-9A9E-28B3FF361E6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B2067-3C33-094D-BA9C-3AD1FB52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9C37-C01A-3E3B-FC18-75C59584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476-AB8F-744D-B04F-0842FA6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1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619E-2E14-1FE7-5D92-1938B4E7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CB227-CEB6-D6BF-9D91-67E61C61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0C3B9-8F23-A05A-2228-183565BB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7718-175C-644C-9A9E-28B3FF361E6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7A107-6B47-C42C-CC90-B5F5E7C7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DC7A0-8DF3-1726-D2B1-B31DF8A1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476-AB8F-744D-B04F-0842FA6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5A751-73E4-4194-D54A-F9E6A1355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746D0-3E04-D8B2-46F8-4AF7B1072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DD42-3169-0DBC-7CA5-06EE74B5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7718-175C-644C-9A9E-28B3FF361E6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B2D4F-C7C0-260E-1FF4-D826C163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B005-771E-2BE0-E329-B27E34FB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476-AB8F-744D-B04F-0842FA6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2FD7-F83A-B073-71AB-601FAB41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AA24-9C9E-5F07-A55D-0A6ADCD9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20C7A-7A19-5971-7656-B600C49D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7718-175C-644C-9A9E-28B3FF361E6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2A79-B33F-9D3A-3A63-D61606E3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797A-0E9E-EAC7-B4F7-4C584D6C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476-AB8F-744D-B04F-0842FA6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8548-021F-6BD3-D408-3B371260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F7239-7618-62F6-FE72-15285E7FA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8D6D-DEED-9EE3-93D7-00B91CBD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7718-175C-644C-9A9E-28B3FF361E6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20828-C495-AB81-6F95-9A31E37B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0DCC5-4FBC-E034-0209-09C3CB14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476-AB8F-744D-B04F-0842FA6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275C-B317-3441-54FB-C41ABF4B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17FF-2A72-63E7-31EA-0D85D5851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A79E4-12E9-993D-D454-B708E8697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CFC86-217E-07C7-E7F8-4AA1C617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7718-175C-644C-9A9E-28B3FF361E6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45B36-29A3-112A-13C1-2C119047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4F8F4-44AA-AB1A-9517-2F67D437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476-AB8F-744D-B04F-0842FA6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AE12-F688-AD5A-110F-466D80A3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F2B46-2EC7-CD49-B8DB-F1695DB9C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FA6D6-75A1-6753-EE5A-EB48337F7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6FFA3-4ABB-1A13-80E4-F5977C61F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38AB7-B112-FF0D-3B80-1B782EA9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A7E5E-BAAD-6195-48E6-E40A0872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7718-175C-644C-9A9E-28B3FF361E6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313FE-527E-8933-AB45-A59D54AC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AB77B-34BE-F158-3817-8F5F57FC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476-AB8F-744D-B04F-0842FA6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8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B755-6624-C431-8531-8234646C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D4A82-D706-914F-F551-126A85D2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7718-175C-644C-9A9E-28B3FF361E6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5640D-D327-2D79-2C27-AD95948E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39355-02BF-81E4-89D4-3DBF7FC9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476-AB8F-744D-B04F-0842FA6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D4B9E-9CA8-EC50-2C65-21641622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7718-175C-644C-9A9E-28B3FF361E6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CE05C-CC25-C8A1-903C-60A17CE3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C9512-0E78-CA11-1207-96BE1270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476-AB8F-744D-B04F-0842FA6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9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B043-EEEC-846D-A6A0-9C060C53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CBD8-F15A-866B-A10B-6A2CBD12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CD9F6-33FC-7509-19F4-E71F0D706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3F913-752C-B5F5-1795-ECC45128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7718-175C-644C-9A9E-28B3FF361E6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2366C-B669-9FA4-77D4-6B87269B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E3C36-3F41-C90E-FFAD-F895CBAB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476-AB8F-744D-B04F-0842FA6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5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B50E-3D27-7AA5-3A27-1FB99861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E0EE5-2B80-43B6-6B12-F904D1E1F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7BDDC-EAE3-8680-1C0C-BFA866DA5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8C2A4-F4F9-AEBF-30E2-B88A0392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7718-175C-644C-9A9E-28B3FF361E6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356FC-8908-367C-8733-97388148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A06D4-7103-7337-3396-2EAE93FC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8476-AB8F-744D-B04F-0842FA6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2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A08B9-C56B-811F-A8E5-8F780F23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1A07C-0C6E-9D1F-217D-4A0512F1F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D46F0-4F56-BE90-1B19-D0721D4BF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E7718-175C-644C-9A9E-28B3FF361E6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0D2C8-81A1-86C5-5411-CB03F6FE6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DA86-1BE7-78F1-62E5-DF8978FD3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C8476-AB8F-744D-B04F-0842FA61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3F8D811-3DB6-E89F-F314-2A74ABFE7B3A}"/>
              </a:ext>
            </a:extLst>
          </p:cNvPr>
          <p:cNvGrpSpPr/>
          <p:nvPr/>
        </p:nvGrpSpPr>
        <p:grpSpPr>
          <a:xfrm>
            <a:off x="3477173" y="305930"/>
            <a:ext cx="4491038" cy="6552070"/>
            <a:chOff x="3477173" y="305930"/>
            <a:chExt cx="4491038" cy="65520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E84731-B950-8D68-10DF-BDB14D578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1462" y="305930"/>
              <a:ext cx="4086888" cy="31230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67C936-77A6-56F3-8081-12565A445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9248" y="3630499"/>
              <a:ext cx="3669408" cy="322750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926D10-DF6D-B19F-1EFC-0E7810F8F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173" y="3630499"/>
              <a:ext cx="449103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224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Conway</dc:creator>
  <cp:lastModifiedBy>Sean Conway</cp:lastModifiedBy>
  <cp:revision>2</cp:revision>
  <dcterms:created xsi:type="dcterms:W3CDTF">2025-05-22T15:31:49Z</dcterms:created>
  <dcterms:modified xsi:type="dcterms:W3CDTF">2025-05-22T15:48:19Z</dcterms:modified>
</cp:coreProperties>
</file>