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22"/>
    <p:restoredTop sz="94659"/>
  </p:normalViewPr>
  <p:slideViewPr>
    <p:cSldViewPr snapToGrid="0">
      <p:cViewPr varScale="1">
        <p:scale>
          <a:sx n="53" d="100"/>
          <a:sy n="53" d="100"/>
        </p:scale>
        <p:origin x="20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6C305-5E5F-2868-CE68-FD8B183D6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FFA38-0469-BE79-7DA7-97B983A4F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0FF86-BF06-223B-7E72-6CC9EDC2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D468-4BCE-E545-8FFA-85F95ECC6947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1E27B-E860-ADDE-9886-5F630789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35A2E-D16A-17DE-128D-1868BA108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C3D3-94D6-DB48-BA66-AF7F416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0659C-4020-88CA-D6FC-1C61A614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2384B-6E06-4905-DCA5-134916A8E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F2F4E-E087-DC67-1455-6FAA37AC2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D468-4BCE-E545-8FFA-85F95ECC6947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42A4C-DDFF-39F6-BD12-F1E04F6D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43DDB-CF0C-6097-F0DF-D8C52C840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C3D3-94D6-DB48-BA66-AF7F416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0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11A42-5847-9F3B-EC3D-A875A09BD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1494B-7302-5E4E-828E-4C544E757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D86BC-E2FC-7492-9A8E-2E094C15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D468-4BCE-E545-8FFA-85F95ECC6947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7EB73-70CC-07E3-7489-1B51360A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9E731-07A4-B375-E80A-E9B0AE1B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C3D3-94D6-DB48-BA66-AF7F416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7E64C-50EE-E08D-A9D0-7BF33523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6CE7-873B-AEA9-AC75-ED775ADB7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37646-9170-4707-8D94-A5FE7F94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D468-4BCE-E545-8FFA-85F95ECC6947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C5694-50FF-5149-5865-32DDA94A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D1D9F-3DBD-3ED3-8780-A4B9CC92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C3D3-94D6-DB48-BA66-AF7F416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9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1FC7-7CF0-3C20-533A-10A64F9E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82890-1EC8-15CF-CFC0-56221066E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A8CE8-0126-7435-3671-8C63D2B2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D468-4BCE-E545-8FFA-85F95ECC6947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744A7-FCB6-FC95-DDEB-FA12FAEB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CC26F-1D62-9AD7-1AE0-19D3E01E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C3D3-94D6-DB48-BA66-AF7F416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7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EBA1-BC58-0CC9-1D02-D57950F8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0543D-3BA7-7432-3364-77C54F5ED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B8AB8-1FD2-59F3-7D0F-82B9F6702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ABE9B-002C-E053-9978-3E17995A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D468-4BCE-E545-8FFA-85F95ECC6947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0777B-EC5E-4EB0-E384-64E60677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24CB2-C685-CF9B-5CA6-B83504EA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C3D3-94D6-DB48-BA66-AF7F416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1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5AA3-3164-F421-C41C-5FD50B72A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2A15-4C87-36A9-B787-7EF3FAC91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337C8-639A-9943-DD16-9321BC4D4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C5704-2D42-DD78-27AC-E3A3BAB2B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D4DC47-7685-DBEE-DF20-D495CF7C9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D0366-FD88-3C3A-8671-DD113325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D468-4BCE-E545-8FFA-85F95ECC6947}" type="datetimeFigureOut">
              <a:rPr lang="en-US" smtClean="0"/>
              <a:t>4/8/25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4C08F-EB1D-1CEB-46F4-9CC61BFD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B9ACAC-DDAC-A35F-2417-EDC7A4E5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C3D3-94D6-DB48-BA66-AF7F416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4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25C49-2670-3544-7370-9C88DCA1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E851BE-AF27-82B9-9DDE-93191461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D468-4BCE-E545-8FFA-85F95ECC6947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CE837-C649-A118-BA7B-B59034FB2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CF1E8-F4B9-E5AB-79F0-CE1438FC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C3D3-94D6-DB48-BA66-AF7F416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2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54F40-E6A8-B7D0-54A6-82C0F0D2A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D468-4BCE-E545-8FFA-85F95ECC6947}" type="datetimeFigureOut">
              <a:rPr lang="en-US" smtClean="0"/>
              <a:t>4/8/25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57AA8-5A2F-B2D2-5EA6-B7B295890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C3D28-2833-A412-BC1F-813EB573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C3D3-94D6-DB48-BA66-AF7F416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3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A81F-F075-6B2A-3888-56EBAD12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629CB-DF0D-193D-248A-0702EACAA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67D98-016F-70C9-1BEE-AC7225CEF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37853-3B49-C6A4-0251-E12727E5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D468-4BCE-E545-8FFA-85F95ECC6947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2AD47-56E7-31EC-18FA-9E4BAE63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49A16-4385-C61B-964E-15F19615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C3D3-94D6-DB48-BA66-AF7F416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9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A90A-C456-C8F6-3C22-D015E701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DD971-2B9E-9621-DEA7-CF0786ED3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B9860-E5F0-EEEE-E16F-B1525B189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5D76C-387A-7696-E795-CDDD31B7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D468-4BCE-E545-8FFA-85F95ECC6947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437A0-01C4-125E-F7EA-21B66001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3E054-4E3B-FE0E-E49D-8AD18B9E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C3D3-94D6-DB48-BA66-AF7F416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59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65BA5-258C-F1F0-A221-9E28C2D7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A0D22-BC79-4A5D-0BC6-A34DFA8E2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9D6A8-17AA-DD56-851A-D2C57122D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23D468-4BCE-E545-8FFA-85F95ECC6947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EF032-E80F-FBF6-81D2-35A38F1B9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0FBCA-7E7F-545E-4371-1CED56578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3CC3D3-94D6-DB48-BA66-AF7F416EF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DD73ED10-6E4E-6E35-1A74-27E2A3091282}"/>
              </a:ext>
            </a:extLst>
          </p:cNvPr>
          <p:cNvGrpSpPr/>
          <p:nvPr/>
        </p:nvGrpSpPr>
        <p:grpSpPr>
          <a:xfrm>
            <a:off x="1709817" y="285886"/>
            <a:ext cx="7677108" cy="5309685"/>
            <a:chOff x="1709817" y="285886"/>
            <a:chExt cx="7677108" cy="530968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FB78F19-7B67-29A8-FCEB-EEA657099153}"/>
                </a:ext>
              </a:extLst>
            </p:cNvPr>
            <p:cNvGrpSpPr/>
            <p:nvPr/>
          </p:nvGrpSpPr>
          <p:grpSpPr>
            <a:xfrm>
              <a:off x="1920563" y="285886"/>
              <a:ext cx="7466362" cy="4347278"/>
              <a:chOff x="1920563" y="285886"/>
              <a:chExt cx="7466362" cy="4347278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B87019C-8814-BBA0-61CE-F25583FCB9D3}"/>
                  </a:ext>
                </a:extLst>
              </p:cNvPr>
              <p:cNvGrpSpPr/>
              <p:nvPr/>
            </p:nvGrpSpPr>
            <p:grpSpPr>
              <a:xfrm>
                <a:off x="1920563" y="285886"/>
                <a:ext cx="2218244" cy="2113632"/>
                <a:chOff x="1800343" y="314793"/>
                <a:chExt cx="2218244" cy="2113632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EE3F47A-6EC1-D3C4-6F7E-6996B10DEA57}"/>
                    </a:ext>
                  </a:extLst>
                </p:cNvPr>
                <p:cNvSpPr/>
                <p:nvPr/>
              </p:nvSpPr>
              <p:spPr>
                <a:xfrm>
                  <a:off x="1843670" y="314793"/>
                  <a:ext cx="2174917" cy="2113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E31E724-B119-3864-D5E2-BB41B26A6FFB}"/>
                    </a:ext>
                  </a:extLst>
                </p:cNvPr>
                <p:cNvSpPr/>
                <p:nvPr/>
              </p:nvSpPr>
              <p:spPr>
                <a:xfrm rot="5400000">
                  <a:off x="1932251" y="1291336"/>
                  <a:ext cx="640080" cy="2743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3A9A32D-419B-CF99-3E7F-9C5F8BEB5343}"/>
                    </a:ext>
                  </a:extLst>
                </p:cNvPr>
                <p:cNvSpPr txBox="1"/>
                <p:nvPr/>
              </p:nvSpPr>
              <p:spPr>
                <a:xfrm>
                  <a:off x="1800343" y="1802830"/>
                  <a:ext cx="2218243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/>
                    <a:t>Click on the rectangle with the largest area.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0BE997D-569E-FADD-91A4-7DECF038E0CF}"/>
                    </a:ext>
                  </a:extLst>
                </p:cNvPr>
                <p:cNvSpPr/>
                <p:nvPr/>
              </p:nvSpPr>
              <p:spPr>
                <a:xfrm rot="5400000">
                  <a:off x="2445447" y="638893"/>
                  <a:ext cx="548640" cy="1828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F2541008-5140-324B-08D5-998F309AC7D9}"/>
                    </a:ext>
                  </a:extLst>
                </p:cNvPr>
                <p:cNvSpPr/>
                <p:nvPr/>
              </p:nvSpPr>
              <p:spPr>
                <a:xfrm>
                  <a:off x="3015667" y="1291336"/>
                  <a:ext cx="640080" cy="2743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Graphic 33" descr="Cursor outline">
                  <a:extLst>
                    <a:ext uri="{FF2B5EF4-FFF2-40B4-BE49-F238E27FC236}">
                      <a16:creationId xmlns:a16="http://schemas.microsoft.com/office/drawing/2014/main" id="{0D62FDBF-7600-F628-9911-F00727EF4400}"/>
                    </a:ext>
                  </a:extLst>
                </p:cNvPr>
                <p:cNvSpPr/>
                <p:nvPr/>
              </p:nvSpPr>
              <p:spPr>
                <a:xfrm>
                  <a:off x="3612307" y="1643980"/>
                  <a:ext cx="299311" cy="299592"/>
                </a:xfrm>
                <a:custGeom>
                  <a:avLst/>
                  <a:gdLst>
                    <a:gd name="connsiteX0" fmla="*/ 11603 w 299311"/>
                    <a:gd name="connsiteY0" fmla="*/ 11579 h 299592"/>
                    <a:gd name="connsiteX1" fmla="*/ 279212 w 299311"/>
                    <a:gd name="connsiteY1" fmla="*/ 100816 h 299592"/>
                    <a:gd name="connsiteX2" fmla="*/ 279247 w 299311"/>
                    <a:gd name="connsiteY2" fmla="*/ 100884 h 299592"/>
                    <a:gd name="connsiteX3" fmla="*/ 279212 w 299311"/>
                    <a:gd name="connsiteY3" fmla="*/ 100918 h 299592"/>
                    <a:gd name="connsiteX4" fmla="*/ 187643 w 299311"/>
                    <a:gd name="connsiteY4" fmla="*/ 133901 h 299592"/>
                    <a:gd name="connsiteX5" fmla="*/ 171786 w 299311"/>
                    <a:gd name="connsiteY5" fmla="*/ 139592 h 299592"/>
                    <a:gd name="connsiteX6" fmla="*/ 183707 w 299311"/>
                    <a:gd name="connsiteY6" fmla="*/ 151508 h 299592"/>
                    <a:gd name="connsiteX7" fmla="*/ 284181 w 299311"/>
                    <a:gd name="connsiteY7" fmla="*/ 251977 h 299592"/>
                    <a:gd name="connsiteX8" fmla="*/ 251658 w 299311"/>
                    <a:gd name="connsiteY8" fmla="*/ 284468 h 299592"/>
                    <a:gd name="connsiteX9" fmla="*/ 151285 w 299311"/>
                    <a:gd name="connsiteY9" fmla="*/ 184069 h 299592"/>
                    <a:gd name="connsiteX10" fmla="*/ 139396 w 299311"/>
                    <a:gd name="connsiteY10" fmla="*/ 172153 h 299592"/>
                    <a:gd name="connsiteX11" fmla="*/ 133684 w 299311"/>
                    <a:gd name="connsiteY11" fmla="*/ 188005 h 299592"/>
                    <a:gd name="connsiteX12" fmla="*/ 100663 w 299311"/>
                    <a:gd name="connsiteY12" fmla="*/ 279611 h 299592"/>
                    <a:gd name="connsiteX13" fmla="*/ 100596 w 299311"/>
                    <a:gd name="connsiteY13" fmla="*/ 279646 h 299592"/>
                    <a:gd name="connsiteX14" fmla="*/ 100562 w 299311"/>
                    <a:gd name="connsiteY14" fmla="*/ 279611 h 299592"/>
                    <a:gd name="connsiteX15" fmla="*/ 11539 w 299311"/>
                    <a:gd name="connsiteY15" fmla="*/ 11659 h 299592"/>
                    <a:gd name="connsiteX16" fmla="*/ 11531 w 299311"/>
                    <a:gd name="connsiteY16" fmla="*/ 11587 h 299592"/>
                    <a:gd name="connsiteX17" fmla="*/ 11603 w 299311"/>
                    <a:gd name="connsiteY17" fmla="*/ 11579 h 299592"/>
                    <a:gd name="connsiteX18" fmla="*/ 9143 w 299311"/>
                    <a:gd name="connsiteY18" fmla="*/ 0 h 299592"/>
                    <a:gd name="connsiteX19" fmla="*/ 9094 w 299311"/>
                    <a:gd name="connsiteY19" fmla="*/ 0 h 299592"/>
                    <a:gd name="connsiteX20" fmla="*/ 2 w 299311"/>
                    <a:gd name="connsiteY20" fmla="*/ 9504 h 299592"/>
                    <a:gd name="connsiteX21" fmla="*/ 494 w 299311"/>
                    <a:gd name="connsiteY21" fmla="*/ 12307 h 299592"/>
                    <a:gd name="connsiteX22" fmla="*/ 91732 w 299311"/>
                    <a:gd name="connsiteY22" fmla="*/ 286965 h 299592"/>
                    <a:gd name="connsiteX23" fmla="*/ 103675 w 299311"/>
                    <a:gd name="connsiteY23" fmla="*/ 292672 h 299592"/>
                    <a:gd name="connsiteX24" fmla="*/ 109381 w 299311"/>
                    <a:gd name="connsiteY24" fmla="*/ 286965 h 299592"/>
                    <a:gd name="connsiteX25" fmla="*/ 143723 w 299311"/>
                    <a:gd name="connsiteY25" fmla="*/ 191631 h 299592"/>
                    <a:gd name="connsiteX26" fmla="*/ 251658 w 299311"/>
                    <a:gd name="connsiteY26" fmla="*/ 299593 h 299592"/>
                    <a:gd name="connsiteX27" fmla="*/ 299312 w 299311"/>
                    <a:gd name="connsiteY27" fmla="*/ 251993 h 299592"/>
                    <a:gd name="connsiteX28" fmla="*/ 191275 w 299311"/>
                    <a:gd name="connsiteY28" fmla="*/ 143956 h 299592"/>
                    <a:gd name="connsiteX29" fmla="*/ 286476 w 299311"/>
                    <a:gd name="connsiteY29" fmla="*/ 109668 h 299592"/>
                    <a:gd name="connsiteX30" fmla="*/ 292279 w 299311"/>
                    <a:gd name="connsiteY30" fmla="*/ 97763 h 299592"/>
                    <a:gd name="connsiteX31" fmla="*/ 286476 w 299311"/>
                    <a:gd name="connsiteY31" fmla="*/ 91959 h 299592"/>
                    <a:gd name="connsiteX32" fmla="*/ 12143 w 299311"/>
                    <a:gd name="connsiteY32" fmla="*/ 481 h 299592"/>
                    <a:gd name="connsiteX33" fmla="*/ 9143 w 299311"/>
                    <a:gd name="connsiteY33" fmla="*/ 0 h 299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99311" h="299592">
                      <a:moveTo>
                        <a:pt x="11603" y="11579"/>
                      </a:moveTo>
                      <a:lnTo>
                        <a:pt x="279212" y="100816"/>
                      </a:lnTo>
                      <a:cubicBezTo>
                        <a:pt x="279240" y="100825"/>
                        <a:pt x="279256" y="100856"/>
                        <a:pt x="279247" y="100884"/>
                      </a:cubicBezTo>
                      <a:cubicBezTo>
                        <a:pt x="279241" y="100900"/>
                        <a:pt x="279229" y="100913"/>
                        <a:pt x="279212" y="100918"/>
                      </a:cubicBezTo>
                      <a:lnTo>
                        <a:pt x="187643" y="133901"/>
                      </a:lnTo>
                      <a:lnTo>
                        <a:pt x="171786" y="139592"/>
                      </a:lnTo>
                      <a:lnTo>
                        <a:pt x="183707" y="151508"/>
                      </a:lnTo>
                      <a:lnTo>
                        <a:pt x="284181" y="251977"/>
                      </a:lnTo>
                      <a:lnTo>
                        <a:pt x="251658" y="284468"/>
                      </a:lnTo>
                      <a:lnTo>
                        <a:pt x="151285" y="184069"/>
                      </a:lnTo>
                      <a:lnTo>
                        <a:pt x="139396" y="172153"/>
                      </a:lnTo>
                      <a:lnTo>
                        <a:pt x="133684" y="188005"/>
                      </a:lnTo>
                      <a:lnTo>
                        <a:pt x="100663" y="279611"/>
                      </a:lnTo>
                      <a:cubicBezTo>
                        <a:pt x="100654" y="279639"/>
                        <a:pt x="100624" y="279655"/>
                        <a:pt x="100596" y="279646"/>
                      </a:cubicBezTo>
                      <a:cubicBezTo>
                        <a:pt x="100580" y="279640"/>
                        <a:pt x="100567" y="279627"/>
                        <a:pt x="100562" y="279611"/>
                      </a:cubicBezTo>
                      <a:lnTo>
                        <a:pt x="11539" y="11659"/>
                      </a:lnTo>
                      <a:cubicBezTo>
                        <a:pt x="11517" y="11642"/>
                        <a:pt x="11513" y="11609"/>
                        <a:pt x="11531" y="11587"/>
                      </a:cubicBezTo>
                      <a:cubicBezTo>
                        <a:pt x="11548" y="11565"/>
                        <a:pt x="11581" y="11562"/>
                        <a:pt x="11603" y="11579"/>
                      </a:cubicBezTo>
                      <a:close/>
                      <a:moveTo>
                        <a:pt x="9143" y="0"/>
                      </a:moveTo>
                      <a:lnTo>
                        <a:pt x="9094" y="0"/>
                      </a:lnTo>
                      <a:cubicBezTo>
                        <a:pt x="3961" y="117"/>
                        <a:pt x="-109" y="4370"/>
                        <a:pt x="2" y="9504"/>
                      </a:cubicBezTo>
                      <a:cubicBezTo>
                        <a:pt x="23" y="10458"/>
                        <a:pt x="189" y="11403"/>
                        <a:pt x="494" y="12307"/>
                      </a:cubicBezTo>
                      <a:lnTo>
                        <a:pt x="91732" y="286965"/>
                      </a:lnTo>
                      <a:cubicBezTo>
                        <a:pt x="93454" y="291839"/>
                        <a:pt x="98801" y="294394"/>
                        <a:pt x="103675" y="292672"/>
                      </a:cubicBezTo>
                      <a:cubicBezTo>
                        <a:pt x="106342" y="291729"/>
                        <a:pt x="108439" y="289632"/>
                        <a:pt x="109381" y="286965"/>
                      </a:cubicBezTo>
                      <a:lnTo>
                        <a:pt x="143723" y="191631"/>
                      </a:lnTo>
                      <a:lnTo>
                        <a:pt x="251658" y="299593"/>
                      </a:lnTo>
                      <a:lnTo>
                        <a:pt x="299312" y="251993"/>
                      </a:lnTo>
                      <a:lnTo>
                        <a:pt x="191275" y="143956"/>
                      </a:lnTo>
                      <a:lnTo>
                        <a:pt x="286476" y="109668"/>
                      </a:lnTo>
                      <a:cubicBezTo>
                        <a:pt x="291366" y="107983"/>
                        <a:pt x="293964" y="102653"/>
                        <a:pt x="292279" y="97763"/>
                      </a:cubicBezTo>
                      <a:cubicBezTo>
                        <a:pt x="291340" y="95038"/>
                        <a:pt x="289200" y="92898"/>
                        <a:pt x="286476" y="91959"/>
                      </a:cubicBezTo>
                      <a:lnTo>
                        <a:pt x="12143" y="481"/>
                      </a:lnTo>
                      <a:cubicBezTo>
                        <a:pt x="11175" y="162"/>
                        <a:pt x="10162" y="-1"/>
                        <a:pt x="9143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525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ADE2B03-16C5-F13B-B08C-CEC31A490BF4}"/>
                  </a:ext>
                </a:extLst>
              </p:cNvPr>
              <p:cNvGrpSpPr/>
              <p:nvPr/>
            </p:nvGrpSpPr>
            <p:grpSpPr>
              <a:xfrm>
                <a:off x="4571133" y="1023013"/>
                <a:ext cx="2218244" cy="2113632"/>
                <a:chOff x="1800343" y="314793"/>
                <a:chExt cx="2218244" cy="2113632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261200B-C8AC-DFF4-FAAD-2DA1B8CA82B0}"/>
                    </a:ext>
                  </a:extLst>
                </p:cNvPr>
                <p:cNvSpPr/>
                <p:nvPr/>
              </p:nvSpPr>
              <p:spPr>
                <a:xfrm>
                  <a:off x="1843670" y="314793"/>
                  <a:ext cx="2174917" cy="2113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1F7DDDB-7A6B-CF4B-AD01-F18C55E0D3B1}"/>
                    </a:ext>
                  </a:extLst>
                </p:cNvPr>
                <p:cNvSpPr/>
                <p:nvPr/>
              </p:nvSpPr>
              <p:spPr>
                <a:xfrm rot="5400000">
                  <a:off x="1932251" y="1291336"/>
                  <a:ext cx="640080" cy="2743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B9402E4-B386-FA7A-13F3-8EF7958C60D7}"/>
                    </a:ext>
                  </a:extLst>
                </p:cNvPr>
                <p:cNvSpPr txBox="1"/>
                <p:nvPr/>
              </p:nvSpPr>
              <p:spPr>
                <a:xfrm>
                  <a:off x="1800343" y="1802830"/>
                  <a:ext cx="2218243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/>
                    <a:t>Click on the rectangle with the largest area.</a:t>
                  </a: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9A43B317-0DA1-707A-DE02-CCC00C1FD149}"/>
                    </a:ext>
                  </a:extLst>
                </p:cNvPr>
                <p:cNvSpPr/>
                <p:nvPr/>
              </p:nvSpPr>
              <p:spPr>
                <a:xfrm rot="5400000">
                  <a:off x="2445447" y="638893"/>
                  <a:ext cx="548640" cy="1828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130168BC-548A-0042-A7A7-1F2A3AEE6914}"/>
                    </a:ext>
                  </a:extLst>
                </p:cNvPr>
                <p:cNvSpPr/>
                <p:nvPr/>
              </p:nvSpPr>
              <p:spPr>
                <a:xfrm>
                  <a:off x="3015667" y="1291336"/>
                  <a:ext cx="640080" cy="2743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8" name="Graphic 33" descr="Cursor outline">
                <a:extLst>
                  <a:ext uri="{FF2B5EF4-FFF2-40B4-BE49-F238E27FC236}">
                    <a16:creationId xmlns:a16="http://schemas.microsoft.com/office/drawing/2014/main" id="{BA82D022-BC85-C82E-E86E-1D6EE45E0EEC}"/>
                  </a:ext>
                </a:extLst>
              </p:cNvPr>
              <p:cNvSpPr/>
              <p:nvPr/>
            </p:nvSpPr>
            <p:spPr>
              <a:xfrm rot="21356241">
                <a:off x="6276882" y="2089699"/>
                <a:ext cx="299311" cy="299592"/>
              </a:xfrm>
              <a:custGeom>
                <a:avLst/>
                <a:gdLst>
                  <a:gd name="connsiteX0" fmla="*/ 11603 w 299311"/>
                  <a:gd name="connsiteY0" fmla="*/ 11579 h 299592"/>
                  <a:gd name="connsiteX1" fmla="*/ 279212 w 299311"/>
                  <a:gd name="connsiteY1" fmla="*/ 100816 h 299592"/>
                  <a:gd name="connsiteX2" fmla="*/ 279247 w 299311"/>
                  <a:gd name="connsiteY2" fmla="*/ 100884 h 299592"/>
                  <a:gd name="connsiteX3" fmla="*/ 279212 w 299311"/>
                  <a:gd name="connsiteY3" fmla="*/ 100918 h 299592"/>
                  <a:gd name="connsiteX4" fmla="*/ 187643 w 299311"/>
                  <a:gd name="connsiteY4" fmla="*/ 133901 h 299592"/>
                  <a:gd name="connsiteX5" fmla="*/ 171786 w 299311"/>
                  <a:gd name="connsiteY5" fmla="*/ 139592 h 299592"/>
                  <a:gd name="connsiteX6" fmla="*/ 183707 w 299311"/>
                  <a:gd name="connsiteY6" fmla="*/ 151508 h 299592"/>
                  <a:gd name="connsiteX7" fmla="*/ 284181 w 299311"/>
                  <a:gd name="connsiteY7" fmla="*/ 251977 h 299592"/>
                  <a:gd name="connsiteX8" fmla="*/ 251658 w 299311"/>
                  <a:gd name="connsiteY8" fmla="*/ 284468 h 299592"/>
                  <a:gd name="connsiteX9" fmla="*/ 151285 w 299311"/>
                  <a:gd name="connsiteY9" fmla="*/ 184069 h 299592"/>
                  <a:gd name="connsiteX10" fmla="*/ 139396 w 299311"/>
                  <a:gd name="connsiteY10" fmla="*/ 172153 h 299592"/>
                  <a:gd name="connsiteX11" fmla="*/ 133684 w 299311"/>
                  <a:gd name="connsiteY11" fmla="*/ 188005 h 299592"/>
                  <a:gd name="connsiteX12" fmla="*/ 100663 w 299311"/>
                  <a:gd name="connsiteY12" fmla="*/ 279611 h 299592"/>
                  <a:gd name="connsiteX13" fmla="*/ 100596 w 299311"/>
                  <a:gd name="connsiteY13" fmla="*/ 279646 h 299592"/>
                  <a:gd name="connsiteX14" fmla="*/ 100562 w 299311"/>
                  <a:gd name="connsiteY14" fmla="*/ 279611 h 299592"/>
                  <a:gd name="connsiteX15" fmla="*/ 11539 w 299311"/>
                  <a:gd name="connsiteY15" fmla="*/ 11659 h 299592"/>
                  <a:gd name="connsiteX16" fmla="*/ 11531 w 299311"/>
                  <a:gd name="connsiteY16" fmla="*/ 11587 h 299592"/>
                  <a:gd name="connsiteX17" fmla="*/ 11603 w 299311"/>
                  <a:gd name="connsiteY17" fmla="*/ 11579 h 299592"/>
                  <a:gd name="connsiteX18" fmla="*/ 9143 w 299311"/>
                  <a:gd name="connsiteY18" fmla="*/ 0 h 299592"/>
                  <a:gd name="connsiteX19" fmla="*/ 9094 w 299311"/>
                  <a:gd name="connsiteY19" fmla="*/ 0 h 299592"/>
                  <a:gd name="connsiteX20" fmla="*/ 2 w 299311"/>
                  <a:gd name="connsiteY20" fmla="*/ 9504 h 299592"/>
                  <a:gd name="connsiteX21" fmla="*/ 494 w 299311"/>
                  <a:gd name="connsiteY21" fmla="*/ 12307 h 299592"/>
                  <a:gd name="connsiteX22" fmla="*/ 91732 w 299311"/>
                  <a:gd name="connsiteY22" fmla="*/ 286965 h 299592"/>
                  <a:gd name="connsiteX23" fmla="*/ 103675 w 299311"/>
                  <a:gd name="connsiteY23" fmla="*/ 292672 h 299592"/>
                  <a:gd name="connsiteX24" fmla="*/ 109381 w 299311"/>
                  <a:gd name="connsiteY24" fmla="*/ 286965 h 299592"/>
                  <a:gd name="connsiteX25" fmla="*/ 143723 w 299311"/>
                  <a:gd name="connsiteY25" fmla="*/ 191631 h 299592"/>
                  <a:gd name="connsiteX26" fmla="*/ 251658 w 299311"/>
                  <a:gd name="connsiteY26" fmla="*/ 299593 h 299592"/>
                  <a:gd name="connsiteX27" fmla="*/ 299312 w 299311"/>
                  <a:gd name="connsiteY27" fmla="*/ 251993 h 299592"/>
                  <a:gd name="connsiteX28" fmla="*/ 191275 w 299311"/>
                  <a:gd name="connsiteY28" fmla="*/ 143956 h 299592"/>
                  <a:gd name="connsiteX29" fmla="*/ 286476 w 299311"/>
                  <a:gd name="connsiteY29" fmla="*/ 109668 h 299592"/>
                  <a:gd name="connsiteX30" fmla="*/ 292279 w 299311"/>
                  <a:gd name="connsiteY30" fmla="*/ 97763 h 299592"/>
                  <a:gd name="connsiteX31" fmla="*/ 286476 w 299311"/>
                  <a:gd name="connsiteY31" fmla="*/ 91959 h 299592"/>
                  <a:gd name="connsiteX32" fmla="*/ 12143 w 299311"/>
                  <a:gd name="connsiteY32" fmla="*/ 481 h 299592"/>
                  <a:gd name="connsiteX33" fmla="*/ 9143 w 299311"/>
                  <a:gd name="connsiteY33" fmla="*/ 0 h 299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9311" h="299592">
                    <a:moveTo>
                      <a:pt x="11603" y="11579"/>
                    </a:moveTo>
                    <a:lnTo>
                      <a:pt x="279212" y="100816"/>
                    </a:lnTo>
                    <a:cubicBezTo>
                      <a:pt x="279240" y="100825"/>
                      <a:pt x="279256" y="100856"/>
                      <a:pt x="279247" y="100884"/>
                    </a:cubicBezTo>
                    <a:cubicBezTo>
                      <a:pt x="279241" y="100900"/>
                      <a:pt x="279229" y="100913"/>
                      <a:pt x="279212" y="100918"/>
                    </a:cubicBezTo>
                    <a:lnTo>
                      <a:pt x="187643" y="133901"/>
                    </a:lnTo>
                    <a:lnTo>
                      <a:pt x="171786" y="139592"/>
                    </a:lnTo>
                    <a:lnTo>
                      <a:pt x="183707" y="151508"/>
                    </a:lnTo>
                    <a:lnTo>
                      <a:pt x="284181" y="251977"/>
                    </a:lnTo>
                    <a:lnTo>
                      <a:pt x="251658" y="284468"/>
                    </a:lnTo>
                    <a:lnTo>
                      <a:pt x="151285" y="184069"/>
                    </a:lnTo>
                    <a:lnTo>
                      <a:pt x="139396" y="172153"/>
                    </a:lnTo>
                    <a:lnTo>
                      <a:pt x="133684" y="188005"/>
                    </a:lnTo>
                    <a:lnTo>
                      <a:pt x="100663" y="279611"/>
                    </a:lnTo>
                    <a:cubicBezTo>
                      <a:pt x="100654" y="279639"/>
                      <a:pt x="100624" y="279655"/>
                      <a:pt x="100596" y="279646"/>
                    </a:cubicBezTo>
                    <a:cubicBezTo>
                      <a:pt x="100580" y="279640"/>
                      <a:pt x="100567" y="279627"/>
                      <a:pt x="100562" y="279611"/>
                    </a:cubicBezTo>
                    <a:lnTo>
                      <a:pt x="11539" y="11659"/>
                    </a:lnTo>
                    <a:cubicBezTo>
                      <a:pt x="11517" y="11642"/>
                      <a:pt x="11513" y="11609"/>
                      <a:pt x="11531" y="11587"/>
                    </a:cubicBezTo>
                    <a:cubicBezTo>
                      <a:pt x="11548" y="11565"/>
                      <a:pt x="11581" y="11562"/>
                      <a:pt x="11603" y="11579"/>
                    </a:cubicBezTo>
                    <a:close/>
                    <a:moveTo>
                      <a:pt x="9143" y="0"/>
                    </a:moveTo>
                    <a:lnTo>
                      <a:pt x="9094" y="0"/>
                    </a:lnTo>
                    <a:cubicBezTo>
                      <a:pt x="3961" y="117"/>
                      <a:pt x="-109" y="4370"/>
                      <a:pt x="2" y="9504"/>
                    </a:cubicBezTo>
                    <a:cubicBezTo>
                      <a:pt x="23" y="10458"/>
                      <a:pt x="189" y="11403"/>
                      <a:pt x="494" y="12307"/>
                    </a:cubicBezTo>
                    <a:lnTo>
                      <a:pt x="91732" y="286965"/>
                    </a:lnTo>
                    <a:cubicBezTo>
                      <a:pt x="93454" y="291839"/>
                      <a:pt x="98801" y="294394"/>
                      <a:pt x="103675" y="292672"/>
                    </a:cubicBezTo>
                    <a:cubicBezTo>
                      <a:pt x="106342" y="291729"/>
                      <a:pt x="108439" y="289632"/>
                      <a:pt x="109381" y="286965"/>
                    </a:cubicBezTo>
                    <a:lnTo>
                      <a:pt x="143723" y="191631"/>
                    </a:lnTo>
                    <a:lnTo>
                      <a:pt x="251658" y="299593"/>
                    </a:lnTo>
                    <a:lnTo>
                      <a:pt x="299312" y="251993"/>
                    </a:lnTo>
                    <a:lnTo>
                      <a:pt x="191275" y="143956"/>
                    </a:lnTo>
                    <a:lnTo>
                      <a:pt x="286476" y="109668"/>
                    </a:lnTo>
                    <a:cubicBezTo>
                      <a:pt x="291366" y="107983"/>
                      <a:pt x="293964" y="102653"/>
                      <a:pt x="292279" y="97763"/>
                    </a:cubicBezTo>
                    <a:cubicBezTo>
                      <a:pt x="291340" y="95038"/>
                      <a:pt x="289200" y="92898"/>
                      <a:pt x="286476" y="91959"/>
                    </a:cubicBezTo>
                    <a:lnTo>
                      <a:pt x="12143" y="481"/>
                    </a:lnTo>
                    <a:cubicBezTo>
                      <a:pt x="11175" y="162"/>
                      <a:pt x="10162" y="-1"/>
                      <a:pt x="914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52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58ABE729-8EED-257F-610D-6141D3097DC2}"/>
                  </a:ext>
                </a:extLst>
              </p:cNvPr>
              <p:cNvGrpSpPr/>
              <p:nvPr/>
            </p:nvGrpSpPr>
            <p:grpSpPr>
              <a:xfrm>
                <a:off x="7168681" y="2519532"/>
                <a:ext cx="2218244" cy="2113632"/>
                <a:chOff x="1800343" y="314793"/>
                <a:chExt cx="2218244" cy="2113632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F525455B-F603-CCBF-5FF6-2DC8167EE3C4}"/>
                    </a:ext>
                  </a:extLst>
                </p:cNvPr>
                <p:cNvSpPr/>
                <p:nvPr/>
              </p:nvSpPr>
              <p:spPr>
                <a:xfrm>
                  <a:off x="1843670" y="314793"/>
                  <a:ext cx="2174917" cy="21136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3688A029-E7F5-ADE6-A357-E8A0FC70D20E}"/>
                    </a:ext>
                  </a:extLst>
                </p:cNvPr>
                <p:cNvSpPr/>
                <p:nvPr/>
              </p:nvSpPr>
              <p:spPr>
                <a:xfrm rot="5400000">
                  <a:off x="1932251" y="1291336"/>
                  <a:ext cx="640080" cy="27432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0651DAF-7362-6654-FCD9-AB159BF56BA0}"/>
                    </a:ext>
                  </a:extLst>
                </p:cNvPr>
                <p:cNvSpPr txBox="1"/>
                <p:nvPr/>
              </p:nvSpPr>
              <p:spPr>
                <a:xfrm>
                  <a:off x="1800343" y="1802830"/>
                  <a:ext cx="2218243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/>
                    <a:t>Click on the rectangle with the smallest area.</a:t>
                  </a: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46BE6317-AB07-3B59-59B0-0F0263A5CFE6}"/>
                    </a:ext>
                  </a:extLst>
                </p:cNvPr>
                <p:cNvSpPr/>
                <p:nvPr/>
              </p:nvSpPr>
              <p:spPr>
                <a:xfrm rot="5400000">
                  <a:off x="2445447" y="638893"/>
                  <a:ext cx="548640" cy="18288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258BC324-36D3-5522-CA14-F33A73747D9E}"/>
                    </a:ext>
                  </a:extLst>
                </p:cNvPr>
                <p:cNvSpPr/>
                <p:nvPr/>
              </p:nvSpPr>
              <p:spPr>
                <a:xfrm>
                  <a:off x="3015667" y="1291336"/>
                  <a:ext cx="640080" cy="27432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7" name="Graphic 33" descr="Cursor outline">
                <a:extLst>
                  <a:ext uri="{FF2B5EF4-FFF2-40B4-BE49-F238E27FC236}">
                    <a16:creationId xmlns:a16="http://schemas.microsoft.com/office/drawing/2014/main" id="{F55FF251-B8CA-E57E-4CE1-B142F185A793}"/>
                  </a:ext>
                </a:extLst>
              </p:cNvPr>
              <p:cNvSpPr/>
              <p:nvPr/>
            </p:nvSpPr>
            <p:spPr>
              <a:xfrm>
                <a:off x="8021165" y="3739186"/>
                <a:ext cx="299311" cy="299592"/>
              </a:xfrm>
              <a:custGeom>
                <a:avLst/>
                <a:gdLst>
                  <a:gd name="connsiteX0" fmla="*/ 11603 w 299311"/>
                  <a:gd name="connsiteY0" fmla="*/ 11579 h 299592"/>
                  <a:gd name="connsiteX1" fmla="*/ 279212 w 299311"/>
                  <a:gd name="connsiteY1" fmla="*/ 100816 h 299592"/>
                  <a:gd name="connsiteX2" fmla="*/ 279247 w 299311"/>
                  <a:gd name="connsiteY2" fmla="*/ 100884 h 299592"/>
                  <a:gd name="connsiteX3" fmla="*/ 279212 w 299311"/>
                  <a:gd name="connsiteY3" fmla="*/ 100918 h 299592"/>
                  <a:gd name="connsiteX4" fmla="*/ 187643 w 299311"/>
                  <a:gd name="connsiteY4" fmla="*/ 133901 h 299592"/>
                  <a:gd name="connsiteX5" fmla="*/ 171786 w 299311"/>
                  <a:gd name="connsiteY5" fmla="*/ 139592 h 299592"/>
                  <a:gd name="connsiteX6" fmla="*/ 183707 w 299311"/>
                  <a:gd name="connsiteY6" fmla="*/ 151508 h 299592"/>
                  <a:gd name="connsiteX7" fmla="*/ 284181 w 299311"/>
                  <a:gd name="connsiteY7" fmla="*/ 251977 h 299592"/>
                  <a:gd name="connsiteX8" fmla="*/ 251658 w 299311"/>
                  <a:gd name="connsiteY8" fmla="*/ 284468 h 299592"/>
                  <a:gd name="connsiteX9" fmla="*/ 151285 w 299311"/>
                  <a:gd name="connsiteY9" fmla="*/ 184069 h 299592"/>
                  <a:gd name="connsiteX10" fmla="*/ 139396 w 299311"/>
                  <a:gd name="connsiteY10" fmla="*/ 172153 h 299592"/>
                  <a:gd name="connsiteX11" fmla="*/ 133684 w 299311"/>
                  <a:gd name="connsiteY11" fmla="*/ 188005 h 299592"/>
                  <a:gd name="connsiteX12" fmla="*/ 100663 w 299311"/>
                  <a:gd name="connsiteY12" fmla="*/ 279611 h 299592"/>
                  <a:gd name="connsiteX13" fmla="*/ 100596 w 299311"/>
                  <a:gd name="connsiteY13" fmla="*/ 279646 h 299592"/>
                  <a:gd name="connsiteX14" fmla="*/ 100562 w 299311"/>
                  <a:gd name="connsiteY14" fmla="*/ 279611 h 299592"/>
                  <a:gd name="connsiteX15" fmla="*/ 11539 w 299311"/>
                  <a:gd name="connsiteY15" fmla="*/ 11659 h 299592"/>
                  <a:gd name="connsiteX16" fmla="*/ 11531 w 299311"/>
                  <a:gd name="connsiteY16" fmla="*/ 11587 h 299592"/>
                  <a:gd name="connsiteX17" fmla="*/ 11603 w 299311"/>
                  <a:gd name="connsiteY17" fmla="*/ 11579 h 299592"/>
                  <a:gd name="connsiteX18" fmla="*/ 9143 w 299311"/>
                  <a:gd name="connsiteY18" fmla="*/ 0 h 299592"/>
                  <a:gd name="connsiteX19" fmla="*/ 9094 w 299311"/>
                  <a:gd name="connsiteY19" fmla="*/ 0 h 299592"/>
                  <a:gd name="connsiteX20" fmla="*/ 2 w 299311"/>
                  <a:gd name="connsiteY20" fmla="*/ 9504 h 299592"/>
                  <a:gd name="connsiteX21" fmla="*/ 494 w 299311"/>
                  <a:gd name="connsiteY21" fmla="*/ 12307 h 299592"/>
                  <a:gd name="connsiteX22" fmla="*/ 91732 w 299311"/>
                  <a:gd name="connsiteY22" fmla="*/ 286965 h 299592"/>
                  <a:gd name="connsiteX23" fmla="*/ 103675 w 299311"/>
                  <a:gd name="connsiteY23" fmla="*/ 292672 h 299592"/>
                  <a:gd name="connsiteX24" fmla="*/ 109381 w 299311"/>
                  <a:gd name="connsiteY24" fmla="*/ 286965 h 299592"/>
                  <a:gd name="connsiteX25" fmla="*/ 143723 w 299311"/>
                  <a:gd name="connsiteY25" fmla="*/ 191631 h 299592"/>
                  <a:gd name="connsiteX26" fmla="*/ 251658 w 299311"/>
                  <a:gd name="connsiteY26" fmla="*/ 299593 h 299592"/>
                  <a:gd name="connsiteX27" fmla="*/ 299312 w 299311"/>
                  <a:gd name="connsiteY27" fmla="*/ 251993 h 299592"/>
                  <a:gd name="connsiteX28" fmla="*/ 191275 w 299311"/>
                  <a:gd name="connsiteY28" fmla="*/ 143956 h 299592"/>
                  <a:gd name="connsiteX29" fmla="*/ 286476 w 299311"/>
                  <a:gd name="connsiteY29" fmla="*/ 109668 h 299592"/>
                  <a:gd name="connsiteX30" fmla="*/ 292279 w 299311"/>
                  <a:gd name="connsiteY30" fmla="*/ 97763 h 299592"/>
                  <a:gd name="connsiteX31" fmla="*/ 286476 w 299311"/>
                  <a:gd name="connsiteY31" fmla="*/ 91959 h 299592"/>
                  <a:gd name="connsiteX32" fmla="*/ 12143 w 299311"/>
                  <a:gd name="connsiteY32" fmla="*/ 481 h 299592"/>
                  <a:gd name="connsiteX33" fmla="*/ 9143 w 299311"/>
                  <a:gd name="connsiteY33" fmla="*/ 0 h 299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99311" h="299592">
                    <a:moveTo>
                      <a:pt x="11603" y="11579"/>
                    </a:moveTo>
                    <a:lnTo>
                      <a:pt x="279212" y="100816"/>
                    </a:lnTo>
                    <a:cubicBezTo>
                      <a:pt x="279240" y="100825"/>
                      <a:pt x="279256" y="100856"/>
                      <a:pt x="279247" y="100884"/>
                    </a:cubicBezTo>
                    <a:cubicBezTo>
                      <a:pt x="279241" y="100900"/>
                      <a:pt x="279229" y="100913"/>
                      <a:pt x="279212" y="100918"/>
                    </a:cubicBezTo>
                    <a:lnTo>
                      <a:pt x="187643" y="133901"/>
                    </a:lnTo>
                    <a:lnTo>
                      <a:pt x="171786" y="139592"/>
                    </a:lnTo>
                    <a:lnTo>
                      <a:pt x="183707" y="151508"/>
                    </a:lnTo>
                    <a:lnTo>
                      <a:pt x="284181" y="251977"/>
                    </a:lnTo>
                    <a:lnTo>
                      <a:pt x="251658" y="284468"/>
                    </a:lnTo>
                    <a:lnTo>
                      <a:pt x="151285" y="184069"/>
                    </a:lnTo>
                    <a:lnTo>
                      <a:pt x="139396" y="172153"/>
                    </a:lnTo>
                    <a:lnTo>
                      <a:pt x="133684" y="188005"/>
                    </a:lnTo>
                    <a:lnTo>
                      <a:pt x="100663" y="279611"/>
                    </a:lnTo>
                    <a:cubicBezTo>
                      <a:pt x="100654" y="279639"/>
                      <a:pt x="100624" y="279655"/>
                      <a:pt x="100596" y="279646"/>
                    </a:cubicBezTo>
                    <a:cubicBezTo>
                      <a:pt x="100580" y="279640"/>
                      <a:pt x="100567" y="279627"/>
                      <a:pt x="100562" y="279611"/>
                    </a:cubicBezTo>
                    <a:lnTo>
                      <a:pt x="11539" y="11659"/>
                    </a:lnTo>
                    <a:cubicBezTo>
                      <a:pt x="11517" y="11642"/>
                      <a:pt x="11513" y="11609"/>
                      <a:pt x="11531" y="11587"/>
                    </a:cubicBezTo>
                    <a:cubicBezTo>
                      <a:pt x="11548" y="11565"/>
                      <a:pt x="11581" y="11562"/>
                      <a:pt x="11603" y="11579"/>
                    </a:cubicBezTo>
                    <a:close/>
                    <a:moveTo>
                      <a:pt x="9143" y="0"/>
                    </a:moveTo>
                    <a:lnTo>
                      <a:pt x="9094" y="0"/>
                    </a:lnTo>
                    <a:cubicBezTo>
                      <a:pt x="3961" y="117"/>
                      <a:pt x="-109" y="4370"/>
                      <a:pt x="2" y="9504"/>
                    </a:cubicBezTo>
                    <a:cubicBezTo>
                      <a:pt x="23" y="10458"/>
                      <a:pt x="189" y="11403"/>
                      <a:pt x="494" y="12307"/>
                    </a:cubicBezTo>
                    <a:lnTo>
                      <a:pt x="91732" y="286965"/>
                    </a:lnTo>
                    <a:cubicBezTo>
                      <a:pt x="93454" y="291839"/>
                      <a:pt x="98801" y="294394"/>
                      <a:pt x="103675" y="292672"/>
                    </a:cubicBezTo>
                    <a:cubicBezTo>
                      <a:pt x="106342" y="291729"/>
                      <a:pt x="108439" y="289632"/>
                      <a:pt x="109381" y="286965"/>
                    </a:cubicBezTo>
                    <a:lnTo>
                      <a:pt x="143723" y="191631"/>
                    </a:lnTo>
                    <a:lnTo>
                      <a:pt x="251658" y="299593"/>
                    </a:lnTo>
                    <a:lnTo>
                      <a:pt x="299312" y="251993"/>
                    </a:lnTo>
                    <a:lnTo>
                      <a:pt x="191275" y="143956"/>
                    </a:lnTo>
                    <a:lnTo>
                      <a:pt x="286476" y="109668"/>
                    </a:lnTo>
                    <a:cubicBezTo>
                      <a:pt x="291366" y="107983"/>
                      <a:pt x="293964" y="102653"/>
                      <a:pt x="292279" y="97763"/>
                    </a:cubicBezTo>
                    <a:cubicBezTo>
                      <a:pt x="291340" y="95038"/>
                      <a:pt x="289200" y="92898"/>
                      <a:pt x="286476" y="91959"/>
                    </a:cubicBezTo>
                    <a:lnTo>
                      <a:pt x="12143" y="481"/>
                    </a:lnTo>
                    <a:cubicBezTo>
                      <a:pt x="11175" y="162"/>
                      <a:pt x="10162" y="-1"/>
                      <a:pt x="9143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52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5810780-59D2-7E5F-BC36-FDCD9C5B021E}"/>
                </a:ext>
              </a:extLst>
            </p:cNvPr>
            <p:cNvCxnSpPr>
              <a:cxnSpLocks/>
            </p:cNvCxnSpPr>
            <p:nvPr/>
          </p:nvCxnSpPr>
          <p:spPr>
            <a:xfrm>
              <a:off x="1709817" y="2729229"/>
              <a:ext cx="7236875" cy="28663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39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27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Sean Conway</dc:creator>
  <cp:lastModifiedBy>Sean Conway</cp:lastModifiedBy>
  <cp:revision>3</cp:revision>
  <dcterms:created xsi:type="dcterms:W3CDTF">2025-04-08T19:12:37Z</dcterms:created>
  <dcterms:modified xsi:type="dcterms:W3CDTF">2025-04-08T20:34:54Z</dcterms:modified>
</cp:coreProperties>
</file>