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8"/>
    <p:restoredTop sz="94684"/>
  </p:normalViewPr>
  <p:slideViewPr>
    <p:cSldViewPr snapToGrid="0">
      <p:cViewPr varScale="1">
        <p:scale>
          <a:sx n="98" d="100"/>
          <a:sy n="98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2C8A-C256-03BA-50F6-1FF82FE5F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51DEA-202F-3F2C-EF7F-E1D3D8AD6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3CD9-42DF-6FBB-F73E-A630565A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26A9-5708-734E-4897-93421BD4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8AD8-C454-BBB1-6EA0-79EB08E9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9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CBF1-CE49-EDE2-64EC-38A8EAD8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EF941-3C8D-0799-6D0D-744C58A76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1E0F-21E2-3311-53E3-B9A74EEC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235D-CE7E-69C0-DD26-23E6F00A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F15F-90C5-70C0-C874-2EEB4B9B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6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A68DD-7D8A-69E0-220E-B706A1919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6AD67-2679-3CFA-D80C-D7FCC2A80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789EA-4CCE-0075-5651-7298475F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85BE-6513-59FC-E0D0-C39BAC6E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6A425-ACFF-8FE1-490E-8388BA33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3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EF88-BEE1-76B1-DB43-A45DE9EE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067E-5135-D01D-0BAA-ECDE40D5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A888A-DD16-1E95-58AA-CA99FA33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0D70F-318E-1E81-F03C-B451632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C5CC-4447-EA48-351F-07A29BC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23E3-F672-FFE5-FA44-DBE22786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465C6-DA1A-F8E4-D649-177265D4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7B416-36E8-691C-F539-E81B6501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31CEB-5335-C73F-7672-F2331433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DFA72-C235-87E6-500B-800D7404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8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3EC6-A89D-318C-3547-9C4DD7F0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5A93-5CA2-C012-A8E9-94C93C298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18537-333E-BD42-2666-41DC00A8C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E21AC-3010-6092-8BC8-377D7ECD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626EA-0017-519E-0C59-8B7A1D8F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1F1B5-2D7C-84B8-62DD-DF5162BD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24B6-D97E-2789-C3C0-92E0A39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E287-C1F1-8648-8E3B-D268849E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ACD7A-107C-D884-27B5-AA8D74297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87212-DA73-095B-0E69-9682B0E04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DAF1F-15FA-2B0F-3F37-753BBF617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A5C2B-92B6-DCAD-56AC-1672402C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7/8/25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DCD47-A9E5-6F61-BCB5-4181793A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D8920-AFAA-309B-AD3A-62006371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1350-5ABD-F568-9EEC-65CEFA2E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EAC19-6711-AD6C-34BC-93857530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B8807-6AA6-9561-059E-5121E597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122CD-109C-1C3A-1484-768C40E7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99F79-1BD6-44DF-6D24-0905D44E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7/8/25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2D243-9090-F69C-4640-39276361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453F9-4AFC-B718-60E7-24341125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9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E0D3-FE35-1BF7-655E-71AFA519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9271-0DDB-121E-89A1-4F3C2020D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70537-A442-012A-03FB-52C454563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CF46E-69B9-DBD0-D1EF-B423F835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CC0F2-FB25-B4A0-37E9-88377592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58279-468D-D543-0BE3-82EC93A5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274-721B-7B4F-D234-893E1920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209B0-3CC7-7615-9FBE-CED368BF1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B2215-0CEB-AD04-6709-870C982B1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297CB-8E96-D016-EC0E-F5B23BC3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A22D5-B097-93F4-CF6E-6A79019B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0C1CA-E2CF-7AEA-AFA8-C751E91C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799ED-5D25-FA36-896B-6065E246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1E1D-D514-0977-F9B6-BEDBC95D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107D-2123-D2C2-CEA4-F84ACA105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700A7-29C9-AC4A-9413-14030CAA389C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6D193-6838-F150-11EE-155F21E43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30FB8-99AC-165C-77A3-3CDB8BE9D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9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FC2219-28D6-B49D-9115-DED84E8376E5}"/>
              </a:ext>
            </a:extLst>
          </p:cNvPr>
          <p:cNvGrpSpPr/>
          <p:nvPr/>
        </p:nvGrpSpPr>
        <p:grpSpPr>
          <a:xfrm>
            <a:off x="-221673" y="-63650"/>
            <a:ext cx="12413673" cy="6921650"/>
            <a:chOff x="-221673" y="-63650"/>
            <a:chExt cx="12413673" cy="6921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5904903-C91A-3850-3065-40ED107D530C}"/>
                </a:ext>
              </a:extLst>
            </p:cNvPr>
            <p:cNvCxnSpPr>
              <a:cxnSpLocks/>
            </p:cNvCxnSpPr>
            <p:nvPr/>
          </p:nvCxnSpPr>
          <p:spPr>
            <a:xfrm>
              <a:off x="-221673" y="3332018"/>
              <a:ext cx="124136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E8ABCE1-FE54-E39B-2ED3-08793A522275}"/>
                </a:ext>
              </a:extLst>
            </p:cNvPr>
            <p:cNvCxnSpPr>
              <a:cxnSpLocks/>
            </p:cNvCxnSpPr>
            <p:nvPr/>
          </p:nvCxnSpPr>
          <p:spPr>
            <a:xfrm>
              <a:off x="5909558" y="0"/>
              <a:ext cx="0" cy="685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A821A6-01FB-D07E-ED66-D7EBC21E3854}"/>
                </a:ext>
              </a:extLst>
            </p:cNvPr>
            <p:cNvSpPr/>
            <p:nvPr/>
          </p:nvSpPr>
          <p:spPr>
            <a:xfrm>
              <a:off x="2125485" y="1378626"/>
              <a:ext cx="1436915" cy="574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893CE-1A04-4FE8-2046-BF36306FFE9E}"/>
                </a:ext>
              </a:extLst>
            </p:cNvPr>
            <p:cNvSpPr/>
            <p:nvPr/>
          </p:nvSpPr>
          <p:spPr>
            <a:xfrm rot="5400000">
              <a:off x="3894908" y="1378627"/>
              <a:ext cx="1436915" cy="574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546AC3-B05B-5D5F-5034-F4642FF65AF3}"/>
                </a:ext>
              </a:extLst>
            </p:cNvPr>
            <p:cNvSpPr/>
            <p:nvPr/>
          </p:nvSpPr>
          <p:spPr>
            <a:xfrm>
              <a:off x="904702" y="1378626"/>
              <a:ext cx="457200" cy="457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8E2D06-9C78-1B36-A2DD-8CF3EE367D59}"/>
                </a:ext>
              </a:extLst>
            </p:cNvPr>
            <p:cNvSpPr txBox="1"/>
            <p:nvPr/>
          </p:nvSpPr>
          <p:spPr>
            <a:xfrm>
              <a:off x="91440" y="0"/>
              <a:ext cx="3161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A) All aligned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A23020-1C8C-C859-0A1A-C4945F2B5003}"/>
                </a:ext>
              </a:extLst>
            </p:cNvPr>
            <p:cNvSpPr/>
            <p:nvPr/>
          </p:nvSpPr>
          <p:spPr>
            <a:xfrm>
              <a:off x="1909159" y="4127988"/>
              <a:ext cx="1436915" cy="574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F17AC4-4E14-2042-1564-61E88CC2113B}"/>
                </a:ext>
              </a:extLst>
            </p:cNvPr>
            <p:cNvSpPr/>
            <p:nvPr/>
          </p:nvSpPr>
          <p:spPr>
            <a:xfrm rot="5400000">
              <a:off x="3640781" y="5421211"/>
              <a:ext cx="1436915" cy="574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91360-4C88-8888-1CDA-64DFBF98AE97}"/>
                </a:ext>
              </a:extLst>
            </p:cNvPr>
            <p:cNvSpPr/>
            <p:nvPr/>
          </p:nvSpPr>
          <p:spPr>
            <a:xfrm>
              <a:off x="688376" y="4127988"/>
              <a:ext cx="457200" cy="457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08E92F-A60E-1D6B-CA4E-90269943EB4B}"/>
                </a:ext>
              </a:extLst>
            </p:cNvPr>
            <p:cNvSpPr txBox="1"/>
            <p:nvPr/>
          </p:nvSpPr>
          <p:spPr>
            <a:xfrm>
              <a:off x="91440" y="3332017"/>
              <a:ext cx="31612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C) Two aligned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8D8688-363A-D72F-9987-F19039399067}"/>
                </a:ext>
              </a:extLst>
            </p:cNvPr>
            <p:cNvSpPr/>
            <p:nvPr/>
          </p:nvSpPr>
          <p:spPr>
            <a:xfrm>
              <a:off x="8007536" y="1091243"/>
              <a:ext cx="1436915" cy="574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0AA436-E433-B51C-24F6-44800BC4E4E5}"/>
                </a:ext>
              </a:extLst>
            </p:cNvPr>
            <p:cNvSpPr/>
            <p:nvPr/>
          </p:nvSpPr>
          <p:spPr>
            <a:xfrm rot="5400000">
              <a:off x="10026139" y="2161234"/>
              <a:ext cx="1436915" cy="574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5F84B-63BD-4821-8535-6AF1BF780F3D}"/>
                </a:ext>
              </a:extLst>
            </p:cNvPr>
            <p:cNvSpPr/>
            <p:nvPr/>
          </p:nvSpPr>
          <p:spPr>
            <a:xfrm>
              <a:off x="6930444" y="491629"/>
              <a:ext cx="457200" cy="457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79465-1112-10AE-2900-06780DC8D629}"/>
                </a:ext>
              </a:extLst>
            </p:cNvPr>
            <p:cNvSpPr txBox="1"/>
            <p:nvPr/>
          </p:nvSpPr>
          <p:spPr>
            <a:xfrm>
              <a:off x="6025742" y="-63650"/>
              <a:ext cx="50814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B) None aligned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7E8AD-4108-8940-F3DE-71CC3D3324DF}"/>
                </a:ext>
              </a:extLst>
            </p:cNvPr>
            <p:cNvSpPr/>
            <p:nvPr/>
          </p:nvSpPr>
          <p:spPr>
            <a:xfrm>
              <a:off x="7747262" y="4537809"/>
              <a:ext cx="1436915" cy="574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8847D4-71BE-C817-AF7A-8722D251B648}"/>
                </a:ext>
              </a:extLst>
            </p:cNvPr>
            <p:cNvSpPr/>
            <p:nvPr/>
          </p:nvSpPr>
          <p:spPr>
            <a:xfrm rot="5400000">
              <a:off x="9478884" y="5742058"/>
              <a:ext cx="1436915" cy="574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6F238D0-EE6C-F711-B525-375710787FA8}"/>
                </a:ext>
              </a:extLst>
            </p:cNvPr>
            <p:cNvSpPr/>
            <p:nvPr/>
          </p:nvSpPr>
          <p:spPr>
            <a:xfrm>
              <a:off x="6526480" y="5837505"/>
              <a:ext cx="457200" cy="457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42CB23-6728-63BC-C607-A6DC99E2C66E}"/>
                </a:ext>
              </a:extLst>
            </p:cNvPr>
            <p:cNvSpPr txBox="1"/>
            <p:nvPr/>
          </p:nvSpPr>
          <p:spPr>
            <a:xfrm>
              <a:off x="6096000" y="3332018"/>
              <a:ext cx="4706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D) Triangle alignment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01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Conway</dc:creator>
  <cp:lastModifiedBy>Sean Conway</cp:lastModifiedBy>
  <cp:revision>5</cp:revision>
  <dcterms:created xsi:type="dcterms:W3CDTF">2025-06-02T17:23:43Z</dcterms:created>
  <dcterms:modified xsi:type="dcterms:W3CDTF">2025-07-08T16:25:41Z</dcterms:modified>
</cp:coreProperties>
</file>