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handoutMasterIdLst>
    <p:handoutMasterId r:id="rId40"/>
  </p:handoutMasterIdLst>
  <p:sldIdLst>
    <p:sldId id="265" r:id="rId2"/>
    <p:sldId id="710" r:id="rId3"/>
    <p:sldId id="711" r:id="rId4"/>
    <p:sldId id="712" r:id="rId5"/>
    <p:sldId id="714" r:id="rId6"/>
    <p:sldId id="715" r:id="rId7"/>
    <p:sldId id="716" r:id="rId8"/>
    <p:sldId id="717" r:id="rId9"/>
    <p:sldId id="719" r:id="rId10"/>
    <p:sldId id="718" r:id="rId11"/>
    <p:sldId id="720" r:id="rId12"/>
    <p:sldId id="721" r:id="rId13"/>
    <p:sldId id="722" r:id="rId14"/>
    <p:sldId id="723" r:id="rId15"/>
    <p:sldId id="725" r:id="rId16"/>
    <p:sldId id="726" r:id="rId17"/>
    <p:sldId id="727" r:id="rId18"/>
    <p:sldId id="738" r:id="rId19"/>
    <p:sldId id="730" r:id="rId20"/>
    <p:sldId id="746" r:id="rId21"/>
    <p:sldId id="747" r:id="rId22"/>
    <p:sldId id="728" r:id="rId23"/>
    <p:sldId id="732" r:id="rId24"/>
    <p:sldId id="740" r:id="rId25"/>
    <p:sldId id="741" r:id="rId26"/>
    <p:sldId id="742" r:id="rId27"/>
    <p:sldId id="743" r:id="rId28"/>
    <p:sldId id="744" r:id="rId29"/>
    <p:sldId id="745" r:id="rId30"/>
    <p:sldId id="749" r:id="rId31"/>
    <p:sldId id="750" r:id="rId32"/>
    <p:sldId id="733" r:id="rId33"/>
    <p:sldId id="734" r:id="rId34"/>
    <p:sldId id="736" r:id="rId35"/>
    <p:sldId id="748" r:id="rId36"/>
    <p:sldId id="751" r:id="rId37"/>
    <p:sldId id="616"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7" autoAdjust="0"/>
    <p:restoredTop sz="84127" autoAdjust="0"/>
  </p:normalViewPr>
  <p:slideViewPr>
    <p:cSldViewPr>
      <p:cViewPr>
        <p:scale>
          <a:sx n="100" d="100"/>
          <a:sy n="100" d="100"/>
        </p:scale>
        <p:origin x="1800" y="7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1/22/18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1/22/18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a:t>
            </a: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1/22/18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a:latin typeface="Arial" panose="020B0604020202020204" pitchFamily="34" charset="0"/>
                <a:ea typeface="Roboto" pitchFamily="2" charset="0"/>
                <a:cs typeface="Arial" panose="020B0604020202020204" pitchFamily="34" charset="0"/>
              </a:rPr>
              <a:t>5 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7-ColorCorrector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11566</TotalTime>
  <Words>1119</Words>
  <Application>Microsoft Macintosh PowerPoint</Application>
  <PresentationFormat>On-screen Show (4:3)</PresentationFormat>
  <Paragraphs>213</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Calibri Light</vt:lpstr>
      <vt:lpstr>Courier New</vt:lpstr>
      <vt:lpstr>Roboto</vt:lpstr>
      <vt:lpstr>Arial</vt:lpstr>
      <vt:lpstr>Unbranded</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christian eckenrode</cp:lastModifiedBy>
  <cp:revision>1533</cp:revision>
  <cp:lastPrinted>2016-01-30T16:23:56Z</cp:lastPrinted>
  <dcterms:created xsi:type="dcterms:W3CDTF">2015-01-20T17:19:00Z</dcterms:created>
  <dcterms:modified xsi:type="dcterms:W3CDTF">2018-01-23T00:56:47Z</dcterms:modified>
</cp:coreProperties>
</file>