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512" r:id="rId2"/>
    <p:sldId id="514" r:id="rId3"/>
    <p:sldId id="515" r:id="rId4"/>
    <p:sldId id="516" r:id="rId5"/>
    <p:sldId id="517" r:id="rId6"/>
    <p:sldId id="518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84259" autoAdjust="0"/>
  </p:normalViewPr>
  <p:slideViewPr>
    <p:cSldViewPr>
      <p:cViewPr varScale="1">
        <p:scale>
          <a:sx n="93" d="100"/>
          <a:sy n="93" d="100"/>
        </p:scale>
        <p:origin x="252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2wLP0izeJ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protect API keys in node with environment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team members e.g. a seed/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schema.sql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file.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Baby </a:t>
            </a:r>
            <a:r>
              <a:rPr lang="en-US" dirty="0"/>
              <a:t>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a great project!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9856</TotalTime>
  <Words>337</Words>
  <Application>Microsoft Macintosh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Roboto</vt:lpstr>
      <vt:lpstr>Unbranded</vt:lpstr>
      <vt:lpstr>Project Round 2!</vt:lpstr>
      <vt:lpstr>Happy Baby Says It Best…</vt:lpstr>
      <vt:lpstr>Your Challenge</vt:lpstr>
      <vt:lpstr>Ira Glass – On “Taste”</vt:lpstr>
      <vt:lpstr>Your Challenge</vt:lpstr>
      <vt:lpstr>Your Challenge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1363</cp:revision>
  <cp:lastPrinted>2016-01-30T16:23:56Z</cp:lastPrinted>
  <dcterms:created xsi:type="dcterms:W3CDTF">2015-01-20T17:19:00Z</dcterms:created>
  <dcterms:modified xsi:type="dcterms:W3CDTF">2018-06-07T16:53:49Z</dcterms:modified>
</cp:coreProperties>
</file>